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diagrams/data4.xml" ContentType="application/vnd.openxmlformats-officedocument.drawingml.diagramData+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diagrams/data1.xml" ContentType="application/vnd.openxmlformats-officedocument.drawingml.diagramData+xml"/>
  <Override PartName="/ppt/diagrams/data5.xml" ContentType="application/vnd.openxmlformats-officedocument.drawingml.diagramData+xml"/>
  <Override PartName="/ppt/diagrams/data2.xml" ContentType="application/vnd.openxmlformats-officedocument.drawingml.diagramData+xml"/>
  <Override PartName="/ppt/presentation.xml" ContentType="application/vnd.openxmlformats-officedocument.presentationml.presentation.main+xml"/>
  <Override PartName="/ppt/diagrams/data7.xml" ContentType="application/vnd.openxmlformats-officedocument.drawingml.diagramData+xml"/>
  <Override PartName="/ppt/diagrams/data3.xml" ContentType="application/vnd.openxmlformats-officedocument.drawingml.diagramData+xml"/>
  <Override PartName="/ppt/diagrams/data6.xml" ContentType="application/vnd.openxmlformats-officedocument.drawingml.diagramData+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slideLayouts/slideLayout262.xml" ContentType="application/vnd.openxmlformats-officedocument.presentationml.slideLayout+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theme/theme3.xml" ContentType="application/vnd.openxmlformats-officedocument.theme+xml"/>
  <Override PartName="/ppt/diagrams/layout1.xml" ContentType="application/vnd.openxmlformats-officedocument.drawingml.diagramLayout+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heme/theme1.xml" ContentType="application/vnd.openxmlformats-officedocument.theme+xml"/>
  <Override PartName="/ppt/theme/theme2.xml" ContentType="application/vnd.openxmlformats-officedocument.theme+xml"/>
  <Override PartName="/ppt/diagrams/drawing5.xml" ContentType="application/vnd.ms-office.drawingml.diagramDrawing+xml"/>
  <Override PartName="/ppt/theme/theme9.xml" ContentType="application/vnd.openxmlformats-officedocument.theme+xml"/>
  <Override PartName="/ppt/theme/theme8.xml" ContentType="application/vnd.openxmlformats-officedocument.theme+xml"/>
  <Override PartName="/ppt/theme/theme7.xml" ContentType="application/vnd.openxmlformats-officedocument.theme+xml"/>
  <Override PartName="/ppt/theme/theme6.xml" ContentType="application/vnd.openxmlformats-officedocument.theme+xml"/>
  <Override PartName="/ppt/theme/theme5.xml" ContentType="application/vnd.openxmlformats-officedocument.theme+xml"/>
  <Override PartName="/ppt/theme/theme4.xml" ContentType="application/vnd.openxmlformats-officedocument.theme+xml"/>
  <Override PartName="/ppt/diagrams/layout5.xml" ContentType="application/vnd.openxmlformats-officedocument.drawingml.diagramLayout+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colors5.xml" ContentType="application/vnd.openxmlformats-officedocument.drawingml.diagramColors+xml"/>
  <Override PartName="/ppt/charts/colors1.xml" ContentType="application/vnd.ms-office.chartcolorstyle+xml"/>
  <Override PartName="/ppt/diagrams/layout7.xml" ContentType="application/vnd.openxmlformats-officedocument.drawingml.diagramLayout+xml"/>
  <Override PartName="/ppt/diagrams/quickStyle7.xml" ContentType="application/vnd.openxmlformats-officedocument.drawingml.diagramStyle+xml"/>
  <Override PartName="/ppt/authors.xml" ContentType="application/vnd.ms-powerpoint.authors+xml"/>
  <Override PartName="/ppt/charts/style1.xml" ContentType="application/vnd.ms-office.chartstyle+xml"/>
  <Override PartName="/ppt/charts/chart1.xml" ContentType="application/vnd.openxmlformats-officedocument.drawingml.chart+xml"/>
  <Override PartName="/ppt/diagrams/colors7.xml" ContentType="application/vnd.openxmlformats-officedocument.drawingml.diagramColors+xml"/>
  <Override PartName="/ppt/diagrams/drawing7.xml" ContentType="application/vnd.ms-office.drawingml.diagramDrawing+xml"/>
  <Override PartName="/ppt/diagrams/drawing4.xml" ContentType="application/vnd.ms-office.drawingml.diagramDrawing+xml"/>
  <Override PartName="/ppt/diagrams/colors4.xml" ContentType="application/vnd.openxmlformats-officedocument.drawingml.diagramColors+xml"/>
  <Override PartName="/ppt/diagrams/quickStyle4.xml" ContentType="application/vnd.openxmlformats-officedocument.drawingml.diagramStyle+xml"/>
  <Override PartName="/ppt/diagrams/layout4.xml" ContentType="application/vnd.openxmlformats-officedocument.drawingml.diagramLayout+xml"/>
  <Override PartName="/ppt/diagrams/drawing3.xml" ContentType="application/vnd.ms-office.drawingml.diagramDrawing+xml"/>
  <Override PartName="/ppt/diagrams/colors3.xml" ContentType="application/vnd.openxmlformats-officedocument.drawingml.diagramColors+xml"/>
  <Override PartName="/ppt/diagrams/quickStyle3.xml" ContentType="application/vnd.openxmlformats-officedocument.drawingml.diagramStyle+xml"/>
  <Override PartName="/ppt/diagrams/layout3.xml" ContentType="application/vnd.openxmlformats-officedocument.drawingml.diagramLayout+xml"/>
  <Override PartName="/ppt/diagrams/drawing2.xml" ContentType="application/vnd.ms-office.drawingml.diagramDrawing+xml"/>
  <Override PartName="/ppt/diagrams/colors2.xml" ContentType="application/vnd.openxmlformats-officedocument.drawingml.diagramColors+xml"/>
  <Override PartName="/ppt/diagrams/quickStyle2.xml" ContentType="application/vnd.openxmlformats-officedocument.drawingml.diagramStyle+xml"/>
  <Override PartName="/ppt/diagrams/layout2.xml" ContentType="application/vnd.openxmlformats-officedocument.drawingml.diagramLayout+xml"/>
  <Override PartName="/ppt/diagrams/quickStyle5.xml" ContentType="application/vnd.openxmlformats-officedocument.drawingml.diagramStyle+xml"/>
  <Override PartName="/ppt/diagrams/drawing1.xml" ContentType="application/vnd.ms-office.drawingml.diagramDrawing+xml"/>
  <Override PartName="/ppt/diagrams/colors1.xml" ContentType="application/vnd.openxmlformats-officedocument.drawingml.diagramColors+xml"/>
  <Override PartName="/ppt/diagrams/quickStyle1.xml" ContentType="application/vnd.openxmlformats-officedocument.drawingml.diagramStyl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customXml/itemProps1.xml" ContentType="application/vnd.openxmlformats-officedocument.customXmlProperties+xml"/>
  <Override PartName="/customXml/itemProps2.xml" ContentType="application/vnd.openxmlformats-officedocument.customXmlPropertie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248" r:id="rId3"/>
    <p:sldMasterId id="2147484613" r:id="rId4"/>
    <p:sldMasterId id="2147484706" r:id="rId5"/>
    <p:sldMasterId id="2147484755" r:id="rId6"/>
    <p:sldMasterId id="2147484798" r:id="rId7"/>
    <p:sldMasterId id="2147484847" r:id="rId8"/>
    <p:sldMasterId id="2147484897" r:id="rId9"/>
  </p:sldMasterIdLst>
  <p:notesMasterIdLst>
    <p:notesMasterId r:id="rId81"/>
  </p:notesMasterIdLst>
  <p:handoutMasterIdLst>
    <p:handoutMasterId r:id="rId82"/>
  </p:handoutMasterIdLst>
  <p:sldIdLst>
    <p:sldId id="3982" r:id="rId10"/>
    <p:sldId id="2076137794" r:id="rId11"/>
    <p:sldId id="4342" r:id="rId12"/>
    <p:sldId id="4305" r:id="rId13"/>
    <p:sldId id="2076137824" r:id="rId14"/>
    <p:sldId id="4309" r:id="rId15"/>
    <p:sldId id="4256" r:id="rId16"/>
    <p:sldId id="2076137755" r:id="rId17"/>
    <p:sldId id="269" r:id="rId18"/>
    <p:sldId id="4240" r:id="rId19"/>
    <p:sldId id="2076137827" r:id="rId20"/>
    <p:sldId id="2076137828" r:id="rId21"/>
    <p:sldId id="2076137829" r:id="rId22"/>
    <p:sldId id="2076137830" r:id="rId23"/>
    <p:sldId id="4301" r:id="rId24"/>
    <p:sldId id="278" r:id="rId25"/>
    <p:sldId id="279" r:id="rId26"/>
    <p:sldId id="2076137795" r:id="rId27"/>
    <p:sldId id="4239" r:id="rId28"/>
    <p:sldId id="4264" r:id="rId29"/>
    <p:sldId id="4269" r:id="rId30"/>
    <p:sldId id="2076137762" r:id="rId31"/>
    <p:sldId id="4232" r:id="rId32"/>
    <p:sldId id="2076137761" r:id="rId33"/>
    <p:sldId id="4063" r:id="rId34"/>
    <p:sldId id="4069" r:id="rId35"/>
    <p:sldId id="2076137764" r:id="rId36"/>
    <p:sldId id="2076137799" r:id="rId37"/>
    <p:sldId id="4319" r:id="rId38"/>
    <p:sldId id="4067" r:id="rId39"/>
    <p:sldId id="4316" r:id="rId40"/>
    <p:sldId id="2076137766" r:id="rId41"/>
    <p:sldId id="4064" r:id="rId42"/>
    <p:sldId id="4302" r:id="rId43"/>
    <p:sldId id="2076137804" r:id="rId44"/>
    <p:sldId id="4320" r:id="rId45"/>
    <p:sldId id="2076137768" r:id="rId46"/>
    <p:sldId id="4230" r:id="rId47"/>
    <p:sldId id="4253" r:id="rId48"/>
    <p:sldId id="4326" r:id="rId49"/>
    <p:sldId id="2076137807" r:id="rId50"/>
    <p:sldId id="2076137769" r:id="rId51"/>
    <p:sldId id="2076137770" r:id="rId52"/>
    <p:sldId id="4282" r:id="rId53"/>
    <p:sldId id="2076137793" r:id="rId54"/>
    <p:sldId id="4220" r:id="rId55"/>
    <p:sldId id="2076137773" r:id="rId56"/>
    <p:sldId id="2076137810" r:id="rId57"/>
    <p:sldId id="2076137811" r:id="rId58"/>
    <p:sldId id="2076137776" r:id="rId59"/>
    <p:sldId id="2076137778" r:id="rId60"/>
    <p:sldId id="2076137831" r:id="rId61"/>
    <p:sldId id="2076137779" r:id="rId62"/>
    <p:sldId id="2076137782" r:id="rId63"/>
    <p:sldId id="4284" r:id="rId64"/>
    <p:sldId id="2076137783" r:id="rId65"/>
    <p:sldId id="267" r:id="rId66"/>
    <p:sldId id="2076137832" r:id="rId67"/>
    <p:sldId id="2076137785" r:id="rId68"/>
    <p:sldId id="2076137816" r:id="rId69"/>
    <p:sldId id="2076137817" r:id="rId70"/>
    <p:sldId id="282" r:id="rId71"/>
    <p:sldId id="2076137833" r:id="rId72"/>
    <p:sldId id="4248" r:id="rId73"/>
    <p:sldId id="2076137789" r:id="rId74"/>
    <p:sldId id="3994" r:id="rId75"/>
    <p:sldId id="2076137834" r:id="rId76"/>
    <p:sldId id="4237" r:id="rId77"/>
    <p:sldId id="2076137849" r:id="rId78"/>
    <p:sldId id="4060" r:id="rId79"/>
    <p:sldId id="4345" r:id="rId80"/>
  </p:sldIdLst>
  <p:sldSz cx="18288000" cy="10288588"/>
  <p:notesSz cx="6858000" cy="9144000"/>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687617"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1375235"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2062852"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275047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3438086" algn="l" defTabSz="1375235" rtl="0" eaLnBrk="1" latinLnBrk="0" hangingPunct="1">
      <a:defRPr kern="1200">
        <a:solidFill>
          <a:schemeClr val="tx1"/>
        </a:solidFill>
        <a:latin typeface="Calibri" panose="020F0502020204030204" pitchFamily="34" charset="0"/>
        <a:ea typeface="+mn-ea"/>
        <a:cs typeface="+mn-cs"/>
      </a:defRPr>
    </a:lvl6pPr>
    <a:lvl7pPr marL="4125703" algn="l" defTabSz="1375235" rtl="0" eaLnBrk="1" latinLnBrk="0" hangingPunct="1">
      <a:defRPr kern="1200">
        <a:solidFill>
          <a:schemeClr val="tx1"/>
        </a:solidFill>
        <a:latin typeface="Calibri" panose="020F0502020204030204" pitchFamily="34" charset="0"/>
        <a:ea typeface="+mn-ea"/>
        <a:cs typeface="+mn-cs"/>
      </a:defRPr>
    </a:lvl7pPr>
    <a:lvl8pPr marL="4813320" algn="l" defTabSz="1375235" rtl="0" eaLnBrk="1" latinLnBrk="0" hangingPunct="1">
      <a:defRPr kern="1200">
        <a:solidFill>
          <a:schemeClr val="tx1"/>
        </a:solidFill>
        <a:latin typeface="Calibri" panose="020F0502020204030204" pitchFamily="34" charset="0"/>
        <a:ea typeface="+mn-ea"/>
        <a:cs typeface="+mn-cs"/>
      </a:defRPr>
    </a:lvl8pPr>
    <a:lvl9pPr marL="5500937" algn="l" defTabSz="1375235"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F7C2B00-AFDC-DE43-C893-5B1B58642409}" name="Sharon Reader" initials="SR" userId="ca5c8e1e0ed0967f" providerId="Windows Live"/>
  <p188:author id="{5E84FAFF-A465-F3D2-E8A9-1E8964DEEB9A}" name="Ombretta BAGGIO" initials="OB" userId="S::ombretta.baggio@ifrc.org::7b3fb4fe-2684-4892-9f38-a1ec0f997154"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C8C3"/>
    <a:srgbClr val="00FFF9"/>
    <a:srgbClr val="ECFAFF"/>
    <a:srgbClr val="D1F5FF"/>
    <a:srgbClr val="5E3670"/>
    <a:srgbClr val="F5333F"/>
    <a:srgbClr val="011E41"/>
    <a:srgbClr val="6B2BAA"/>
    <a:srgbClr val="D9AAFF"/>
    <a:srgbClr val="B24B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073A0DAA-6AF3-43AB-8588-CEC1D06C72B9}" styleName="Средний стиль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Средний стиль 2 — акцент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DA37D80-6434-44D0-A028-1B22A696006F}" styleName="Светлый стиль 3 — акцент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300"/>
    <p:restoredTop sz="70645"/>
  </p:normalViewPr>
  <p:slideViewPr>
    <p:cSldViewPr snapToGrid="0">
      <p:cViewPr varScale="1">
        <p:scale>
          <a:sx n="54" d="100"/>
          <a:sy n="54" d="100"/>
        </p:scale>
        <p:origin x="1350" y="84"/>
      </p:cViewPr>
      <p:guideLst/>
    </p:cSldViewPr>
  </p:slideViewPr>
  <p:notesTextViewPr>
    <p:cViewPr>
      <p:scale>
        <a:sx n="125" d="100"/>
        <a:sy n="125" d="100"/>
      </p:scale>
      <p:origin x="0" y="0"/>
    </p:cViewPr>
  </p:notesTextViewPr>
  <p:sorterViewPr>
    <p:cViewPr>
      <p:scale>
        <a:sx n="132" d="100"/>
        <a:sy n="132" d="100"/>
      </p:scale>
      <p:origin x="0" y="0"/>
    </p:cViewPr>
  </p:sorter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slide" Target="slides/slide54.xml"/><Relationship Id="rId68" Type="http://schemas.openxmlformats.org/officeDocument/2006/relationships/slide" Target="slides/slide59.xml"/><Relationship Id="rId84" Type="http://schemas.openxmlformats.org/officeDocument/2006/relationships/viewProps" Target="viewProps.xml"/><Relationship Id="rId16" Type="http://schemas.openxmlformats.org/officeDocument/2006/relationships/slide" Target="slides/slide7.xml"/><Relationship Id="rId11" Type="http://schemas.openxmlformats.org/officeDocument/2006/relationships/slide" Target="slides/slide2.xml"/><Relationship Id="rId32" Type="http://schemas.openxmlformats.org/officeDocument/2006/relationships/slide" Target="slides/slide23.xml"/><Relationship Id="rId37" Type="http://schemas.openxmlformats.org/officeDocument/2006/relationships/slide" Target="slides/slide28.xml"/><Relationship Id="rId53" Type="http://schemas.openxmlformats.org/officeDocument/2006/relationships/slide" Target="slides/slide44.xml"/><Relationship Id="rId58" Type="http://schemas.openxmlformats.org/officeDocument/2006/relationships/slide" Target="slides/slide49.xml"/><Relationship Id="rId74" Type="http://schemas.openxmlformats.org/officeDocument/2006/relationships/slide" Target="slides/slide65.xml"/><Relationship Id="rId79" Type="http://schemas.openxmlformats.org/officeDocument/2006/relationships/slide" Target="slides/slide70.xml"/><Relationship Id="rId5" Type="http://schemas.openxmlformats.org/officeDocument/2006/relationships/slideMaster" Target="slideMasters/slideMaster3.xml"/><Relationship Id="rId19" Type="http://schemas.openxmlformats.org/officeDocument/2006/relationships/slide" Target="slides/slide10.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slide" Target="slides/slide55.xml"/><Relationship Id="rId69" Type="http://schemas.openxmlformats.org/officeDocument/2006/relationships/slide" Target="slides/slide60.xml"/><Relationship Id="rId77" Type="http://schemas.openxmlformats.org/officeDocument/2006/relationships/slide" Target="slides/slide68.xml"/><Relationship Id="rId8" Type="http://schemas.openxmlformats.org/officeDocument/2006/relationships/slideMaster" Target="slideMasters/slideMaster6.xml"/><Relationship Id="rId51" Type="http://schemas.openxmlformats.org/officeDocument/2006/relationships/slide" Target="slides/slide42.xml"/><Relationship Id="rId72" Type="http://schemas.openxmlformats.org/officeDocument/2006/relationships/slide" Target="slides/slide63.xml"/><Relationship Id="rId80" Type="http://schemas.openxmlformats.org/officeDocument/2006/relationships/slide" Target="slides/slide71.xml"/><Relationship Id="rId85" Type="http://schemas.openxmlformats.org/officeDocument/2006/relationships/theme" Target="theme/theme1.xml"/><Relationship Id="rId3" Type="http://schemas.openxmlformats.org/officeDocument/2006/relationships/slideMaster" Target="slideMasters/slideMaster1.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slide" Target="slides/slide58.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slide" Target="slides/slide61.xml"/><Relationship Id="rId75" Type="http://schemas.openxmlformats.org/officeDocument/2006/relationships/slide" Target="slides/slide66.xml"/><Relationship Id="rId83" Type="http://schemas.openxmlformats.org/officeDocument/2006/relationships/presProps" Target="presProps.xml"/><Relationship Id="rId88" Type="http://schemas.openxmlformats.org/officeDocument/2006/relationships/customXml" Target="../customXml/item3.xml"/><Relationship Id="rId1" Type="http://schemas.openxmlformats.org/officeDocument/2006/relationships/customXml" Target="../customXml/item1.xml"/><Relationship Id="rId6" Type="http://schemas.openxmlformats.org/officeDocument/2006/relationships/slideMaster" Target="slideMasters/slideMaster4.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slide" Target="slides/slide64.xml"/><Relationship Id="rId78" Type="http://schemas.openxmlformats.org/officeDocument/2006/relationships/slide" Target="slides/slide69.xml"/><Relationship Id="rId81" Type="http://schemas.openxmlformats.org/officeDocument/2006/relationships/notesMaster" Target="notesMasters/notesMaster1.xml"/><Relationship Id="rId86" Type="http://schemas.openxmlformats.org/officeDocument/2006/relationships/tableStyles" Target="tableStyles.xml"/><Relationship Id="rId4" Type="http://schemas.openxmlformats.org/officeDocument/2006/relationships/slideMaster" Target="slideMasters/slideMaster2.xml"/><Relationship Id="rId9" Type="http://schemas.openxmlformats.org/officeDocument/2006/relationships/slideMaster" Target="slideMasters/slideMaster7.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6" Type="http://schemas.openxmlformats.org/officeDocument/2006/relationships/slide" Target="slides/slide67.xml"/><Relationship Id="rId7" Type="http://schemas.openxmlformats.org/officeDocument/2006/relationships/slideMaster" Target="slideMasters/slideMaster5.xml"/><Relationship Id="rId71" Type="http://schemas.openxmlformats.org/officeDocument/2006/relationships/slide" Target="slides/slide62.xml"/><Relationship Id="rId2" Type="http://schemas.openxmlformats.org/officeDocument/2006/relationships/customXml" Target="../customXml/item2.xml"/><Relationship Id="rId29" Type="http://schemas.openxmlformats.org/officeDocument/2006/relationships/slide" Target="slides/slide20.xml"/><Relationship Id="rId24" Type="http://schemas.openxmlformats.org/officeDocument/2006/relationships/slide" Target="slides/slide15.xml"/><Relationship Id="rId40" Type="http://schemas.openxmlformats.org/officeDocument/2006/relationships/slide" Target="slides/slide31.xml"/><Relationship Id="rId45" Type="http://schemas.openxmlformats.org/officeDocument/2006/relationships/slide" Target="slides/slide36.xml"/><Relationship Id="rId66" Type="http://schemas.openxmlformats.org/officeDocument/2006/relationships/slide" Target="slides/slide57.xml"/><Relationship Id="rId87" Type="http://schemas.microsoft.com/office/2018/10/relationships/authors" Target="authors.xml"/><Relationship Id="rId61" Type="http://schemas.openxmlformats.org/officeDocument/2006/relationships/slide" Target="slides/slide52.xml"/><Relationship Id="rId82"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1" i="0" u="none" strike="noStrike" kern="1200" spc="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r>
              <a:rPr lang="fr-FR" b="1"/>
              <a:t>Savez-vous comment les agences d'aide décident qui reçoit l'aide en espèces et en bons et qui ne la reçoit pas ?</a:t>
            </a:r>
          </a:p>
        </c:rich>
      </c:tx>
      <c:overlay val="0"/>
      <c:spPr>
        <a:noFill/>
        <a:ln>
          <a:noFill/>
        </a:ln>
        <a:effectLst/>
      </c:spPr>
      <c:txPr>
        <a:bodyPr rot="0" spcFirstLastPara="1" vertOverflow="ellipsis" vert="horz" wrap="square" anchor="ctr" anchorCtr="1"/>
        <a:lstStyle/>
        <a:p>
          <a:pPr>
            <a:defRPr sz="2400" b="1" i="0" u="none" strike="noStrike" kern="1200" spc="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title>
    <c:autoTitleDeleted val="0"/>
    <c:plotArea>
      <c:layout/>
      <c:barChart>
        <c:barDir val="bar"/>
        <c:grouping val="stacked"/>
        <c:varyColors val="0"/>
        <c:ser>
          <c:idx val="0"/>
          <c:order val="0"/>
          <c:tx>
            <c:strRef>
              <c:f>Sheet1!$B$2</c:f>
              <c:strCache>
                <c:ptCount val="1"/>
                <c:pt idx="0">
                  <c:v>Oui</c:v>
                </c:pt>
              </c:strCache>
            </c:strRef>
          </c:tx>
          <c:spPr>
            <a:solidFill>
              <a:srgbClr val="01C8C3"/>
            </a:solidFill>
            <a:ln>
              <a:solidFill>
                <a:srgbClr val="01C8C3"/>
              </a:solidFill>
            </a:ln>
            <a:effectLst/>
          </c:spPr>
          <c:invertIfNegative val="0"/>
          <c:cat>
            <c:strRef>
              <c:f>Sheet1!$A$3:$A$7</c:f>
              <c:strCache>
                <c:ptCount val="5"/>
                <c:pt idx="0">
                  <c:v>Somalie 2020</c:v>
                </c:pt>
                <c:pt idx="1">
                  <c:v>Nigéria 2020</c:v>
                </c:pt>
                <c:pt idx="2">
                  <c:v>CAR 2020</c:v>
                </c:pt>
                <c:pt idx="3">
                  <c:v>Kenya 2018</c:v>
                </c:pt>
                <c:pt idx="4">
                  <c:v>Iraq 2018</c:v>
                </c:pt>
              </c:strCache>
            </c:strRef>
          </c:cat>
          <c:val>
            <c:numRef>
              <c:f>Sheet1!$B$3:$B$7</c:f>
              <c:numCache>
                <c:formatCode>General</c:formatCode>
                <c:ptCount val="5"/>
                <c:pt idx="0">
                  <c:v>28</c:v>
                </c:pt>
                <c:pt idx="1">
                  <c:v>28</c:v>
                </c:pt>
                <c:pt idx="2">
                  <c:v>14</c:v>
                </c:pt>
                <c:pt idx="3">
                  <c:v>12</c:v>
                </c:pt>
                <c:pt idx="4">
                  <c:v>6</c:v>
                </c:pt>
              </c:numCache>
            </c:numRef>
          </c:val>
          <c:extLst>
            <c:ext xmlns:c16="http://schemas.microsoft.com/office/drawing/2014/chart" uri="{C3380CC4-5D6E-409C-BE32-E72D297353CC}">
              <c16:uniqueId val="{00000000-6001-7643-B9C7-DC289772F44B}"/>
            </c:ext>
          </c:extLst>
        </c:ser>
        <c:ser>
          <c:idx val="1"/>
          <c:order val="1"/>
          <c:tx>
            <c:strRef>
              <c:f>Sheet1!$C$2</c:f>
              <c:strCache>
                <c:ptCount val="1"/>
                <c:pt idx="0">
                  <c:v>Non</c:v>
                </c:pt>
              </c:strCache>
            </c:strRef>
          </c:tx>
          <c:spPr>
            <a:solidFill>
              <a:schemeClr val="tx2"/>
            </a:solidFill>
            <a:ln>
              <a:solidFill>
                <a:schemeClr val="accent1"/>
              </a:solidFill>
            </a:ln>
            <a:effectLst/>
          </c:spPr>
          <c:invertIfNegative val="0"/>
          <c:cat>
            <c:strRef>
              <c:f>Sheet1!$A$3:$A$7</c:f>
              <c:strCache>
                <c:ptCount val="5"/>
                <c:pt idx="0">
                  <c:v>Somalie 2020</c:v>
                </c:pt>
                <c:pt idx="1">
                  <c:v>Nigéria 2020</c:v>
                </c:pt>
                <c:pt idx="2">
                  <c:v>CAR 2020</c:v>
                </c:pt>
                <c:pt idx="3">
                  <c:v>Kenya 2018</c:v>
                </c:pt>
                <c:pt idx="4">
                  <c:v>Iraq 2018</c:v>
                </c:pt>
              </c:strCache>
            </c:strRef>
          </c:cat>
          <c:val>
            <c:numRef>
              <c:f>Sheet1!$C$3:$C$7</c:f>
              <c:numCache>
                <c:formatCode>General</c:formatCode>
                <c:ptCount val="5"/>
                <c:pt idx="0">
                  <c:v>72</c:v>
                </c:pt>
                <c:pt idx="1">
                  <c:v>72</c:v>
                </c:pt>
                <c:pt idx="2">
                  <c:v>86</c:v>
                </c:pt>
                <c:pt idx="3">
                  <c:v>88</c:v>
                </c:pt>
                <c:pt idx="4">
                  <c:v>94</c:v>
                </c:pt>
              </c:numCache>
            </c:numRef>
          </c:val>
          <c:extLst>
            <c:ext xmlns:c16="http://schemas.microsoft.com/office/drawing/2014/chart" uri="{C3380CC4-5D6E-409C-BE32-E72D297353CC}">
              <c16:uniqueId val="{00000001-6001-7643-B9C7-DC289772F44B}"/>
            </c:ext>
          </c:extLst>
        </c:ser>
        <c:dLbls>
          <c:showLegendKey val="0"/>
          <c:showVal val="0"/>
          <c:showCatName val="0"/>
          <c:showSerName val="0"/>
          <c:showPercent val="0"/>
          <c:showBubbleSize val="0"/>
        </c:dLbls>
        <c:gapWidth val="150"/>
        <c:overlap val="100"/>
        <c:axId val="219070575"/>
        <c:axId val="219172671"/>
      </c:barChart>
      <c:catAx>
        <c:axId val="219070575"/>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219172671"/>
        <c:crosses val="autoZero"/>
        <c:auto val="1"/>
        <c:lblAlgn val="ctr"/>
        <c:lblOffset val="100"/>
        <c:noMultiLvlLbl val="0"/>
      </c:catAx>
      <c:valAx>
        <c:axId val="219172671"/>
        <c:scaling>
          <c:orientation val="minMax"/>
          <c:max val="100"/>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21907057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legend>
    <c:plotVisOnly val="1"/>
    <c:dispBlanksAs val="gap"/>
    <c:showDLblsOverMax val="0"/>
  </c:chart>
  <c:spPr>
    <a:noFill/>
    <a:ln>
      <a:noFill/>
    </a:ln>
    <a:effectLst/>
  </c:spPr>
  <c:txPr>
    <a:bodyPr/>
    <a:lstStyle/>
    <a:p>
      <a:pPr>
        <a:defRPr sz="2000">
          <a:latin typeface="Open Sans" panose="020B0606030504020204" pitchFamily="34" charset="0"/>
          <a:ea typeface="Open Sans" panose="020B0606030504020204" pitchFamily="34" charset="0"/>
          <a:cs typeface="Open Sans" panose="020B06060305040202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00C8E2B-DF86-B347-9A59-E1AABE7758DC}" type="doc">
      <dgm:prSet loTypeId="urn:microsoft.com/office/officeart/2009/3/layout/PlusandMinus" loCatId="" qsTypeId="urn:microsoft.com/office/officeart/2005/8/quickstyle/simple1" qsCatId="simple" csTypeId="urn:microsoft.com/office/officeart/2005/8/colors/accent1_2" csCatId="accent1" phldr="1"/>
      <dgm:spPr/>
      <dgm:t>
        <a:bodyPr/>
        <a:lstStyle/>
        <a:p>
          <a:endParaRPr lang="en-GB"/>
        </a:p>
      </dgm:t>
    </dgm:pt>
    <dgm:pt modelId="{A1616935-51A1-844A-A7E4-6C864704F493}">
      <dgm:prSet phldrT="[Text]" custT="1"/>
      <dgm:spPr/>
      <dgm:t>
        <a:bodyPr/>
        <a:lstStyle/>
        <a:p>
          <a:pPr>
            <a:spcAft>
              <a:spcPts val="1200"/>
            </a:spcAft>
          </a:pPr>
          <a:endParaRPr lang="en-GB" sz="2400" dirty="0">
            <a:latin typeface="Open Sans" panose="020B0606030504020204" pitchFamily="34" charset="0"/>
            <a:ea typeface="Open Sans" panose="020B0606030504020204" pitchFamily="34" charset="0"/>
            <a:cs typeface="Open Sans" panose="020B0606030504020204" pitchFamily="34" charset="0"/>
          </a:endParaRPr>
        </a:p>
      </dgm:t>
    </dgm:pt>
    <dgm:pt modelId="{0E9845CD-4E47-B943-A73A-7928A6BD29CF}" type="parTrans" cxnId="{3CCDB43E-4267-DF4E-9205-D58C8A85D7F1}">
      <dgm:prSet/>
      <dgm:spPr/>
      <dgm:t>
        <a:bodyPr/>
        <a:lstStyle/>
        <a:p>
          <a:pPr>
            <a:spcAft>
              <a:spcPts val="1200"/>
            </a:spcAft>
          </a:pPr>
          <a:endParaRPr lang="en-GB" sz="2400">
            <a:latin typeface="Open Sans" panose="020B0606030504020204" pitchFamily="34" charset="0"/>
            <a:ea typeface="Open Sans" panose="020B0606030504020204" pitchFamily="34" charset="0"/>
            <a:cs typeface="Open Sans" panose="020B0606030504020204" pitchFamily="34" charset="0"/>
          </a:endParaRPr>
        </a:p>
      </dgm:t>
    </dgm:pt>
    <dgm:pt modelId="{1EFA6FA4-9375-2941-9632-7692489AC417}" type="sibTrans" cxnId="{3CCDB43E-4267-DF4E-9205-D58C8A85D7F1}">
      <dgm:prSet/>
      <dgm:spPr/>
      <dgm:t>
        <a:bodyPr/>
        <a:lstStyle/>
        <a:p>
          <a:pPr>
            <a:spcAft>
              <a:spcPts val="1200"/>
            </a:spcAft>
          </a:pPr>
          <a:endParaRPr lang="en-GB" sz="2400">
            <a:latin typeface="Open Sans" panose="020B0606030504020204" pitchFamily="34" charset="0"/>
            <a:ea typeface="Open Sans" panose="020B0606030504020204" pitchFamily="34" charset="0"/>
            <a:cs typeface="Open Sans" panose="020B0606030504020204" pitchFamily="34" charset="0"/>
          </a:endParaRPr>
        </a:p>
      </dgm:t>
    </dgm:pt>
    <dgm:pt modelId="{2A10BBBA-7E54-9043-A50E-DBBE020B62AE}">
      <dgm:prSet phldrT="[Text]" custT="1"/>
      <dgm:spPr/>
      <dgm:t>
        <a:bodyPr/>
        <a:lstStyle/>
        <a:p>
          <a:pPr>
            <a:spcAft>
              <a:spcPts val="1200"/>
            </a:spcAft>
          </a:pPr>
          <a:endParaRPr lang="en-GB" sz="2400" dirty="0">
            <a:latin typeface="Open Sans" panose="020B0606030504020204" pitchFamily="34" charset="0"/>
            <a:ea typeface="Open Sans" panose="020B0606030504020204" pitchFamily="34" charset="0"/>
            <a:cs typeface="Open Sans" panose="020B0606030504020204" pitchFamily="34" charset="0"/>
          </a:endParaRPr>
        </a:p>
      </dgm:t>
    </dgm:pt>
    <dgm:pt modelId="{E1C75183-0FF3-5F42-A6EB-504464B698E9}" type="parTrans" cxnId="{36366B52-070C-9048-91FB-57912E2E2F3D}">
      <dgm:prSet/>
      <dgm:spPr/>
      <dgm:t>
        <a:bodyPr/>
        <a:lstStyle/>
        <a:p>
          <a:pPr>
            <a:spcAft>
              <a:spcPts val="1200"/>
            </a:spcAft>
          </a:pPr>
          <a:endParaRPr lang="en-GB" sz="2400">
            <a:latin typeface="Open Sans" panose="020B0606030504020204" pitchFamily="34" charset="0"/>
            <a:ea typeface="Open Sans" panose="020B0606030504020204" pitchFamily="34" charset="0"/>
            <a:cs typeface="Open Sans" panose="020B0606030504020204" pitchFamily="34" charset="0"/>
          </a:endParaRPr>
        </a:p>
      </dgm:t>
    </dgm:pt>
    <dgm:pt modelId="{977B4191-09A4-3B41-AE54-F7CD316F5D3B}" type="sibTrans" cxnId="{36366B52-070C-9048-91FB-57912E2E2F3D}">
      <dgm:prSet/>
      <dgm:spPr/>
      <dgm:t>
        <a:bodyPr/>
        <a:lstStyle/>
        <a:p>
          <a:pPr>
            <a:spcAft>
              <a:spcPts val="1200"/>
            </a:spcAft>
          </a:pPr>
          <a:endParaRPr lang="en-GB" sz="2400">
            <a:latin typeface="Open Sans" panose="020B0606030504020204" pitchFamily="34" charset="0"/>
            <a:ea typeface="Open Sans" panose="020B0606030504020204" pitchFamily="34" charset="0"/>
            <a:cs typeface="Open Sans" panose="020B0606030504020204" pitchFamily="34" charset="0"/>
          </a:endParaRPr>
        </a:p>
      </dgm:t>
    </dgm:pt>
    <dgm:pt modelId="{B53E96EF-E03F-9446-9D2E-45032CB29AF6}">
      <dgm:prSet custT="1"/>
      <dgm:spPr/>
      <dgm:t>
        <a:bodyPr/>
        <a:lstStyle/>
        <a:p>
          <a:pPr>
            <a:spcAft>
              <a:spcPts val="1200"/>
            </a:spcAft>
          </a:pPr>
          <a:r>
            <a:rPr lang="en-GB" sz="2400" dirty="0">
              <a:latin typeface="Open Sans" panose="020B0606030504020204" pitchFamily="34" charset="0"/>
              <a:ea typeface="Open Sans" panose="020B0606030504020204" pitchFamily="34" charset="0"/>
              <a:cs typeface="Open Sans" panose="020B0606030504020204" pitchFamily="34" charset="0"/>
            </a:rPr>
            <a:t>Staff and volunteers are already trained on CEA</a:t>
          </a:r>
        </a:p>
      </dgm:t>
    </dgm:pt>
    <dgm:pt modelId="{06F4A6CD-18D7-C848-AF78-5F74641DF8E0}" type="parTrans" cxnId="{04A03938-A3F2-B84B-84D7-4854830FD2ED}">
      <dgm:prSet/>
      <dgm:spPr/>
      <dgm:t>
        <a:bodyPr/>
        <a:lstStyle/>
        <a:p>
          <a:pPr>
            <a:spcAft>
              <a:spcPts val="1200"/>
            </a:spcAft>
          </a:pPr>
          <a:endParaRPr lang="en-GB" sz="2400">
            <a:latin typeface="Open Sans" panose="020B0606030504020204" pitchFamily="34" charset="0"/>
            <a:ea typeface="Open Sans" panose="020B0606030504020204" pitchFamily="34" charset="0"/>
            <a:cs typeface="Open Sans" panose="020B0606030504020204" pitchFamily="34" charset="0"/>
          </a:endParaRPr>
        </a:p>
      </dgm:t>
    </dgm:pt>
    <dgm:pt modelId="{7D3E1D54-0C21-464E-A3A5-59307604D625}" type="sibTrans" cxnId="{04A03938-A3F2-B84B-84D7-4854830FD2ED}">
      <dgm:prSet/>
      <dgm:spPr/>
      <dgm:t>
        <a:bodyPr/>
        <a:lstStyle/>
        <a:p>
          <a:pPr>
            <a:spcAft>
              <a:spcPts val="1200"/>
            </a:spcAft>
          </a:pPr>
          <a:endParaRPr lang="en-GB" sz="2400">
            <a:latin typeface="Open Sans" panose="020B0606030504020204" pitchFamily="34" charset="0"/>
            <a:ea typeface="Open Sans" panose="020B0606030504020204" pitchFamily="34" charset="0"/>
            <a:cs typeface="Open Sans" panose="020B0606030504020204" pitchFamily="34" charset="0"/>
          </a:endParaRPr>
        </a:p>
      </dgm:t>
    </dgm:pt>
    <dgm:pt modelId="{6C768534-6AFE-5744-A5F9-89029491409C}">
      <dgm:prSet custT="1"/>
      <dgm:spPr/>
      <dgm:t>
        <a:bodyPr/>
        <a:lstStyle/>
        <a:p>
          <a:pPr>
            <a:spcAft>
              <a:spcPts val="1200"/>
            </a:spcAft>
          </a:pPr>
          <a:endParaRPr lang="en-GB" sz="2400" dirty="0">
            <a:latin typeface="Open Sans" panose="020B0606030504020204" pitchFamily="34" charset="0"/>
            <a:ea typeface="Open Sans" panose="020B0606030504020204" pitchFamily="34" charset="0"/>
            <a:cs typeface="Open Sans" panose="020B0606030504020204" pitchFamily="34" charset="0"/>
          </a:endParaRPr>
        </a:p>
      </dgm:t>
    </dgm:pt>
    <dgm:pt modelId="{BFCD76B0-62A3-C14E-B1EC-2FF3286CD59E}" type="parTrans" cxnId="{AABE98BD-A127-FE43-A54C-1EA643C27EBB}">
      <dgm:prSet/>
      <dgm:spPr/>
      <dgm:t>
        <a:bodyPr/>
        <a:lstStyle/>
        <a:p>
          <a:pPr>
            <a:spcAft>
              <a:spcPts val="1200"/>
            </a:spcAft>
          </a:pPr>
          <a:endParaRPr lang="en-GB" sz="2400">
            <a:latin typeface="Open Sans" panose="020B0606030504020204" pitchFamily="34" charset="0"/>
            <a:ea typeface="Open Sans" panose="020B0606030504020204" pitchFamily="34" charset="0"/>
            <a:cs typeface="Open Sans" panose="020B0606030504020204" pitchFamily="34" charset="0"/>
          </a:endParaRPr>
        </a:p>
      </dgm:t>
    </dgm:pt>
    <dgm:pt modelId="{A65C1A7D-DCD4-1B4C-B93A-786B0988D45F}" type="sibTrans" cxnId="{AABE98BD-A127-FE43-A54C-1EA643C27EBB}">
      <dgm:prSet/>
      <dgm:spPr/>
      <dgm:t>
        <a:bodyPr/>
        <a:lstStyle/>
        <a:p>
          <a:pPr>
            <a:spcAft>
              <a:spcPts val="1200"/>
            </a:spcAft>
          </a:pPr>
          <a:endParaRPr lang="en-GB" sz="2400">
            <a:latin typeface="Open Sans" panose="020B0606030504020204" pitchFamily="34" charset="0"/>
            <a:ea typeface="Open Sans" panose="020B0606030504020204" pitchFamily="34" charset="0"/>
            <a:cs typeface="Open Sans" panose="020B0606030504020204" pitchFamily="34" charset="0"/>
          </a:endParaRPr>
        </a:p>
      </dgm:t>
    </dgm:pt>
    <dgm:pt modelId="{6A9EE8ED-7BC9-BB46-910F-AF05C09B0AAA}">
      <dgm:prSet custT="1"/>
      <dgm:spPr/>
      <dgm:t>
        <a:bodyPr/>
        <a:lstStyle/>
        <a:p>
          <a:pPr>
            <a:spcAft>
              <a:spcPts val="1200"/>
            </a:spcAft>
          </a:pPr>
          <a:r>
            <a:rPr lang="en-GB" sz="2400" dirty="0">
              <a:latin typeface="Open Sans" panose="020B0606030504020204" pitchFamily="34" charset="0"/>
              <a:ea typeface="Open Sans" panose="020B0606030504020204" pitchFamily="34" charset="0"/>
              <a:cs typeface="Open Sans" panose="020B0606030504020204" pitchFamily="34" charset="0"/>
            </a:rPr>
            <a:t>Dedicated CEA staff</a:t>
          </a:r>
        </a:p>
      </dgm:t>
    </dgm:pt>
    <dgm:pt modelId="{A4FE3C4F-F398-D341-B833-F2A5897D4098}" type="parTrans" cxnId="{C20668D6-CA93-B247-BD0A-E01FA8E8AAEF}">
      <dgm:prSet/>
      <dgm:spPr/>
      <dgm:t>
        <a:bodyPr/>
        <a:lstStyle/>
        <a:p>
          <a:pPr>
            <a:spcAft>
              <a:spcPts val="1200"/>
            </a:spcAft>
          </a:pPr>
          <a:endParaRPr lang="en-GB" sz="2400">
            <a:latin typeface="Open Sans" panose="020B0606030504020204" pitchFamily="34" charset="0"/>
            <a:ea typeface="Open Sans" panose="020B0606030504020204" pitchFamily="34" charset="0"/>
            <a:cs typeface="Open Sans" panose="020B0606030504020204" pitchFamily="34" charset="0"/>
          </a:endParaRPr>
        </a:p>
      </dgm:t>
    </dgm:pt>
    <dgm:pt modelId="{55CF121D-BC3C-E54B-8E4A-3E5577BFA962}" type="sibTrans" cxnId="{C20668D6-CA93-B247-BD0A-E01FA8E8AAEF}">
      <dgm:prSet/>
      <dgm:spPr/>
      <dgm:t>
        <a:bodyPr/>
        <a:lstStyle/>
        <a:p>
          <a:pPr>
            <a:spcAft>
              <a:spcPts val="1200"/>
            </a:spcAft>
          </a:pPr>
          <a:endParaRPr lang="en-GB" sz="2400">
            <a:latin typeface="Open Sans" panose="020B0606030504020204" pitchFamily="34" charset="0"/>
            <a:ea typeface="Open Sans" panose="020B0606030504020204" pitchFamily="34" charset="0"/>
            <a:cs typeface="Open Sans" panose="020B0606030504020204" pitchFamily="34" charset="0"/>
          </a:endParaRPr>
        </a:p>
      </dgm:t>
    </dgm:pt>
    <dgm:pt modelId="{855DBB38-A7A9-9E47-8117-F25F9B90E0E4}">
      <dgm:prSet custT="1"/>
      <dgm:spPr/>
      <dgm:t>
        <a:bodyPr/>
        <a:lstStyle/>
        <a:p>
          <a:pPr>
            <a:spcAft>
              <a:spcPts val="1200"/>
            </a:spcAft>
          </a:pPr>
          <a:r>
            <a:rPr lang="en-GB" sz="2400" dirty="0">
              <a:latin typeface="Open Sans" panose="020B0606030504020204" pitchFamily="34" charset="0"/>
              <a:ea typeface="Open Sans" panose="020B0606030504020204" pitchFamily="34" charset="0"/>
              <a:cs typeface="Open Sans" panose="020B0606030504020204" pitchFamily="34" charset="0"/>
            </a:rPr>
            <a:t>Leadership and operations buy-in and support </a:t>
          </a:r>
        </a:p>
      </dgm:t>
    </dgm:pt>
    <dgm:pt modelId="{177DD35D-4ED9-9D49-8846-61434F8F8378}" type="parTrans" cxnId="{8B95C321-C0D8-9040-860A-19F55B4AD716}">
      <dgm:prSet/>
      <dgm:spPr/>
      <dgm:t>
        <a:bodyPr/>
        <a:lstStyle/>
        <a:p>
          <a:pPr>
            <a:spcAft>
              <a:spcPts val="1200"/>
            </a:spcAft>
          </a:pPr>
          <a:endParaRPr lang="en-GB" sz="2400">
            <a:latin typeface="Open Sans" panose="020B0606030504020204" pitchFamily="34" charset="0"/>
            <a:ea typeface="Open Sans" panose="020B0606030504020204" pitchFamily="34" charset="0"/>
            <a:cs typeface="Open Sans" panose="020B0606030504020204" pitchFamily="34" charset="0"/>
          </a:endParaRPr>
        </a:p>
      </dgm:t>
    </dgm:pt>
    <dgm:pt modelId="{4338BB5B-DBF5-AB4E-ABD7-9ED54D4EFD11}" type="sibTrans" cxnId="{8B95C321-C0D8-9040-860A-19F55B4AD716}">
      <dgm:prSet/>
      <dgm:spPr/>
      <dgm:t>
        <a:bodyPr/>
        <a:lstStyle/>
        <a:p>
          <a:pPr>
            <a:spcAft>
              <a:spcPts val="1200"/>
            </a:spcAft>
          </a:pPr>
          <a:endParaRPr lang="en-GB" sz="2400">
            <a:latin typeface="Open Sans" panose="020B0606030504020204" pitchFamily="34" charset="0"/>
            <a:ea typeface="Open Sans" panose="020B0606030504020204" pitchFamily="34" charset="0"/>
            <a:cs typeface="Open Sans" panose="020B0606030504020204" pitchFamily="34" charset="0"/>
          </a:endParaRPr>
        </a:p>
      </dgm:t>
    </dgm:pt>
    <dgm:pt modelId="{400C4C3E-E647-1241-BF6F-936E7A29B0BE}">
      <dgm:prSet custT="1"/>
      <dgm:spPr/>
      <dgm:t>
        <a:bodyPr/>
        <a:lstStyle/>
        <a:p>
          <a:pPr>
            <a:spcAft>
              <a:spcPts val="1200"/>
            </a:spcAft>
          </a:pPr>
          <a:r>
            <a:rPr lang="en-GB" sz="2400" dirty="0">
              <a:latin typeface="Open Sans" panose="020B0606030504020204" pitchFamily="34" charset="0"/>
              <a:ea typeface="Open Sans" panose="020B0606030504020204" pitchFamily="34" charset="0"/>
              <a:cs typeface="Open Sans" panose="020B0606030504020204" pitchFamily="34" charset="0"/>
            </a:rPr>
            <a:t>An existing good relationship with the affected communities</a:t>
          </a:r>
        </a:p>
      </dgm:t>
    </dgm:pt>
    <dgm:pt modelId="{B750E1D6-18BF-FA4B-8E9A-A54B91CF0907}" type="parTrans" cxnId="{174D49FB-4E32-714E-8507-AC26F6C235CA}">
      <dgm:prSet/>
      <dgm:spPr/>
      <dgm:t>
        <a:bodyPr/>
        <a:lstStyle/>
        <a:p>
          <a:pPr>
            <a:spcAft>
              <a:spcPts val="1200"/>
            </a:spcAft>
          </a:pPr>
          <a:endParaRPr lang="en-GB" sz="2400">
            <a:latin typeface="Open Sans" panose="020B0606030504020204" pitchFamily="34" charset="0"/>
            <a:ea typeface="Open Sans" panose="020B0606030504020204" pitchFamily="34" charset="0"/>
            <a:cs typeface="Open Sans" panose="020B0606030504020204" pitchFamily="34" charset="0"/>
          </a:endParaRPr>
        </a:p>
      </dgm:t>
    </dgm:pt>
    <dgm:pt modelId="{2CBE276A-F26E-364D-B073-C29A59613577}" type="sibTrans" cxnId="{174D49FB-4E32-714E-8507-AC26F6C235CA}">
      <dgm:prSet/>
      <dgm:spPr/>
      <dgm:t>
        <a:bodyPr/>
        <a:lstStyle/>
        <a:p>
          <a:pPr>
            <a:spcAft>
              <a:spcPts val="1200"/>
            </a:spcAft>
          </a:pPr>
          <a:endParaRPr lang="en-GB" sz="2400">
            <a:latin typeface="Open Sans" panose="020B0606030504020204" pitchFamily="34" charset="0"/>
            <a:ea typeface="Open Sans" panose="020B0606030504020204" pitchFamily="34" charset="0"/>
            <a:cs typeface="Open Sans" panose="020B0606030504020204" pitchFamily="34" charset="0"/>
          </a:endParaRPr>
        </a:p>
      </dgm:t>
    </dgm:pt>
    <dgm:pt modelId="{247F3D16-6706-4B46-A5A1-74E74F90405D}">
      <dgm:prSet custT="1"/>
      <dgm:spPr/>
      <dgm:t>
        <a:bodyPr/>
        <a:lstStyle/>
        <a:p>
          <a:pPr>
            <a:spcAft>
              <a:spcPts val="1200"/>
            </a:spcAft>
          </a:pPr>
          <a:endParaRPr lang="en-GB" sz="2400" dirty="0">
            <a:latin typeface="Open Sans" panose="020B0606030504020204" pitchFamily="34" charset="0"/>
            <a:ea typeface="Open Sans" panose="020B0606030504020204" pitchFamily="34" charset="0"/>
            <a:cs typeface="Open Sans" panose="020B0606030504020204" pitchFamily="34" charset="0"/>
          </a:endParaRPr>
        </a:p>
      </dgm:t>
    </dgm:pt>
    <dgm:pt modelId="{CB8DFFB6-D0E6-D34E-A5FE-D75AD1040A13}" type="parTrans" cxnId="{ADFB57BB-52A9-7140-AB55-585173D6D939}">
      <dgm:prSet/>
      <dgm:spPr/>
      <dgm:t>
        <a:bodyPr/>
        <a:lstStyle/>
        <a:p>
          <a:pPr>
            <a:spcAft>
              <a:spcPts val="1200"/>
            </a:spcAft>
          </a:pPr>
          <a:endParaRPr lang="en-GB" sz="2400">
            <a:latin typeface="Open Sans" panose="020B0606030504020204" pitchFamily="34" charset="0"/>
            <a:ea typeface="Open Sans" panose="020B0606030504020204" pitchFamily="34" charset="0"/>
            <a:cs typeface="Open Sans" panose="020B0606030504020204" pitchFamily="34" charset="0"/>
          </a:endParaRPr>
        </a:p>
      </dgm:t>
    </dgm:pt>
    <dgm:pt modelId="{B4011EC0-1004-3E43-97A9-A90AE230E488}" type="sibTrans" cxnId="{ADFB57BB-52A9-7140-AB55-585173D6D939}">
      <dgm:prSet/>
      <dgm:spPr/>
      <dgm:t>
        <a:bodyPr/>
        <a:lstStyle/>
        <a:p>
          <a:pPr>
            <a:spcAft>
              <a:spcPts val="1200"/>
            </a:spcAft>
          </a:pPr>
          <a:endParaRPr lang="en-GB" sz="2400">
            <a:latin typeface="Open Sans" panose="020B0606030504020204" pitchFamily="34" charset="0"/>
            <a:ea typeface="Open Sans" panose="020B0606030504020204" pitchFamily="34" charset="0"/>
            <a:cs typeface="Open Sans" panose="020B0606030504020204" pitchFamily="34" charset="0"/>
          </a:endParaRPr>
        </a:p>
      </dgm:t>
    </dgm:pt>
    <dgm:pt modelId="{E9A29FCE-2B0A-AF48-9D76-AA504AE2B099}">
      <dgm:prSet custT="1"/>
      <dgm:spPr/>
      <dgm:t>
        <a:bodyPr/>
        <a:lstStyle/>
        <a:p>
          <a:pPr>
            <a:spcAft>
              <a:spcPts val="1200"/>
            </a:spcAft>
          </a:pPr>
          <a:endParaRPr lang="en-GB" sz="2400" dirty="0">
            <a:latin typeface="Open Sans" panose="020B0606030504020204" pitchFamily="34" charset="0"/>
            <a:ea typeface="Open Sans" panose="020B0606030504020204" pitchFamily="34" charset="0"/>
            <a:cs typeface="Open Sans" panose="020B0606030504020204" pitchFamily="34" charset="0"/>
          </a:endParaRPr>
        </a:p>
      </dgm:t>
    </dgm:pt>
    <dgm:pt modelId="{8D4FFC30-1337-284B-BF20-7BAC5D515028}" type="parTrans" cxnId="{79F08F02-1509-B348-B121-646792A0A4C2}">
      <dgm:prSet/>
      <dgm:spPr/>
      <dgm:t>
        <a:bodyPr/>
        <a:lstStyle/>
        <a:p>
          <a:pPr>
            <a:spcAft>
              <a:spcPts val="1200"/>
            </a:spcAft>
          </a:pPr>
          <a:endParaRPr lang="en-GB" sz="2400">
            <a:latin typeface="Open Sans" panose="020B0606030504020204" pitchFamily="34" charset="0"/>
            <a:ea typeface="Open Sans" panose="020B0606030504020204" pitchFamily="34" charset="0"/>
            <a:cs typeface="Open Sans" panose="020B0606030504020204" pitchFamily="34" charset="0"/>
          </a:endParaRPr>
        </a:p>
      </dgm:t>
    </dgm:pt>
    <dgm:pt modelId="{52759366-8F52-5F4E-92F6-34B890BEF9C8}" type="sibTrans" cxnId="{79F08F02-1509-B348-B121-646792A0A4C2}">
      <dgm:prSet/>
      <dgm:spPr/>
      <dgm:t>
        <a:bodyPr/>
        <a:lstStyle/>
        <a:p>
          <a:pPr>
            <a:spcAft>
              <a:spcPts val="1200"/>
            </a:spcAft>
          </a:pPr>
          <a:endParaRPr lang="en-GB" sz="2400">
            <a:latin typeface="Open Sans" panose="020B0606030504020204" pitchFamily="34" charset="0"/>
            <a:ea typeface="Open Sans" panose="020B0606030504020204" pitchFamily="34" charset="0"/>
            <a:cs typeface="Open Sans" panose="020B0606030504020204" pitchFamily="34" charset="0"/>
          </a:endParaRPr>
        </a:p>
      </dgm:t>
    </dgm:pt>
    <dgm:pt modelId="{BB1989BB-B8C0-1944-B504-08126268A955}">
      <dgm:prSet custT="1"/>
      <dgm:spPr/>
      <dgm:t>
        <a:bodyPr/>
        <a:lstStyle/>
        <a:p>
          <a:pPr>
            <a:spcAft>
              <a:spcPts val="1200"/>
            </a:spcAft>
          </a:pPr>
          <a:r>
            <a:rPr lang="en-GB" sz="2400" dirty="0">
              <a:latin typeface="Open Sans" panose="020B0606030504020204" pitchFamily="34" charset="0"/>
              <a:ea typeface="Open Sans" panose="020B0606030504020204" pitchFamily="34" charset="0"/>
              <a:cs typeface="Open Sans" panose="020B0606030504020204" pitchFamily="34" charset="0"/>
            </a:rPr>
            <a:t>Feedback mechanisms are already in place</a:t>
          </a:r>
        </a:p>
      </dgm:t>
    </dgm:pt>
    <dgm:pt modelId="{9B806D64-44BA-1349-AF04-9D2AFE369832}" type="parTrans" cxnId="{0E39CDD4-115F-6E44-A1EA-7D5068754713}">
      <dgm:prSet/>
      <dgm:spPr/>
      <dgm:t>
        <a:bodyPr/>
        <a:lstStyle/>
        <a:p>
          <a:pPr>
            <a:spcAft>
              <a:spcPts val="1200"/>
            </a:spcAft>
          </a:pPr>
          <a:endParaRPr lang="en-GB" sz="2400">
            <a:latin typeface="Open Sans" panose="020B0606030504020204" pitchFamily="34" charset="0"/>
            <a:ea typeface="Open Sans" panose="020B0606030504020204" pitchFamily="34" charset="0"/>
            <a:cs typeface="Open Sans" panose="020B0606030504020204" pitchFamily="34" charset="0"/>
          </a:endParaRPr>
        </a:p>
      </dgm:t>
    </dgm:pt>
    <dgm:pt modelId="{6892CE8C-8F97-D743-A789-C436C83051DB}" type="sibTrans" cxnId="{0E39CDD4-115F-6E44-A1EA-7D5068754713}">
      <dgm:prSet/>
      <dgm:spPr/>
      <dgm:t>
        <a:bodyPr/>
        <a:lstStyle/>
        <a:p>
          <a:pPr>
            <a:spcAft>
              <a:spcPts val="1200"/>
            </a:spcAft>
          </a:pPr>
          <a:endParaRPr lang="en-GB" sz="2400">
            <a:latin typeface="Open Sans" panose="020B0606030504020204" pitchFamily="34" charset="0"/>
            <a:ea typeface="Open Sans" panose="020B0606030504020204" pitchFamily="34" charset="0"/>
            <a:cs typeface="Open Sans" panose="020B0606030504020204" pitchFamily="34" charset="0"/>
          </a:endParaRPr>
        </a:p>
      </dgm:t>
    </dgm:pt>
    <dgm:pt modelId="{39BE83B5-CBE5-FF4B-B5F6-1425C73125A7}">
      <dgm:prSet custT="1"/>
      <dgm:spPr/>
      <dgm:t>
        <a:bodyPr/>
        <a:lstStyle/>
        <a:p>
          <a:pPr>
            <a:spcAft>
              <a:spcPts val="1200"/>
            </a:spcAft>
          </a:pPr>
          <a:r>
            <a:rPr lang="en-GB" sz="2400" dirty="0">
              <a:latin typeface="Open Sans" panose="020B0606030504020204" pitchFamily="34" charset="0"/>
              <a:ea typeface="Open Sans" panose="020B0606030504020204" pitchFamily="34" charset="0"/>
              <a:cs typeface="Open Sans" panose="020B0606030504020204" pitchFamily="34" charset="0"/>
            </a:rPr>
            <a:t>Strong local volunteers</a:t>
          </a:r>
        </a:p>
      </dgm:t>
    </dgm:pt>
    <dgm:pt modelId="{C16E19E8-F4F7-9741-B346-4625C88CB7C3}" type="parTrans" cxnId="{CD0B03D2-7FB3-384F-A102-DFA6B497C551}">
      <dgm:prSet/>
      <dgm:spPr/>
      <dgm:t>
        <a:bodyPr/>
        <a:lstStyle/>
        <a:p>
          <a:pPr>
            <a:spcAft>
              <a:spcPts val="1200"/>
            </a:spcAft>
          </a:pPr>
          <a:endParaRPr lang="en-GB" sz="2400">
            <a:latin typeface="Open Sans" panose="020B0606030504020204" pitchFamily="34" charset="0"/>
            <a:ea typeface="Open Sans" panose="020B0606030504020204" pitchFamily="34" charset="0"/>
            <a:cs typeface="Open Sans" panose="020B0606030504020204" pitchFamily="34" charset="0"/>
          </a:endParaRPr>
        </a:p>
      </dgm:t>
    </dgm:pt>
    <dgm:pt modelId="{81FE79C0-9296-214B-ACC3-F8686B93C5C5}" type="sibTrans" cxnId="{CD0B03D2-7FB3-384F-A102-DFA6B497C551}">
      <dgm:prSet/>
      <dgm:spPr/>
      <dgm:t>
        <a:bodyPr/>
        <a:lstStyle/>
        <a:p>
          <a:pPr>
            <a:spcAft>
              <a:spcPts val="1200"/>
            </a:spcAft>
          </a:pPr>
          <a:endParaRPr lang="en-GB" sz="2400">
            <a:latin typeface="Open Sans" panose="020B0606030504020204" pitchFamily="34" charset="0"/>
            <a:ea typeface="Open Sans" panose="020B0606030504020204" pitchFamily="34" charset="0"/>
            <a:cs typeface="Open Sans" panose="020B0606030504020204" pitchFamily="34" charset="0"/>
          </a:endParaRPr>
        </a:p>
      </dgm:t>
    </dgm:pt>
    <dgm:pt modelId="{D6FCCC98-C03C-4C49-AD16-C68CD276650E}">
      <dgm:prSet custT="1"/>
      <dgm:spPr/>
      <dgm:t>
        <a:bodyPr/>
        <a:lstStyle/>
        <a:p>
          <a:pPr>
            <a:spcAft>
              <a:spcPts val="1200"/>
            </a:spcAft>
          </a:pPr>
          <a:r>
            <a:rPr lang="en-GB" sz="2400" dirty="0">
              <a:latin typeface="Open Sans" panose="020B0606030504020204" pitchFamily="34" charset="0"/>
              <a:ea typeface="Open Sans" panose="020B0606030504020204" pitchFamily="34" charset="0"/>
              <a:cs typeface="Open Sans" panose="020B0606030504020204" pitchFamily="34" charset="0"/>
            </a:rPr>
            <a:t>Staff don’t understand CEA</a:t>
          </a:r>
        </a:p>
      </dgm:t>
    </dgm:pt>
    <dgm:pt modelId="{2EC43DCD-D6D4-FD49-89DB-8CB6051E3CC1}" type="parTrans" cxnId="{A055E7F2-26FB-6D44-AAEC-019AD3AE2761}">
      <dgm:prSet/>
      <dgm:spPr/>
      <dgm:t>
        <a:bodyPr/>
        <a:lstStyle/>
        <a:p>
          <a:pPr>
            <a:spcAft>
              <a:spcPts val="1200"/>
            </a:spcAft>
          </a:pPr>
          <a:endParaRPr lang="en-GB" sz="2400">
            <a:latin typeface="Open Sans" panose="020B0606030504020204" pitchFamily="34" charset="0"/>
            <a:ea typeface="Open Sans" panose="020B0606030504020204" pitchFamily="34" charset="0"/>
            <a:cs typeface="Open Sans" panose="020B0606030504020204" pitchFamily="34" charset="0"/>
          </a:endParaRPr>
        </a:p>
      </dgm:t>
    </dgm:pt>
    <dgm:pt modelId="{787F7F67-4D01-FC40-8AD1-83F6D70AEACF}" type="sibTrans" cxnId="{A055E7F2-26FB-6D44-AAEC-019AD3AE2761}">
      <dgm:prSet/>
      <dgm:spPr/>
      <dgm:t>
        <a:bodyPr/>
        <a:lstStyle/>
        <a:p>
          <a:pPr>
            <a:spcAft>
              <a:spcPts val="1200"/>
            </a:spcAft>
          </a:pPr>
          <a:endParaRPr lang="en-GB" sz="2400">
            <a:latin typeface="Open Sans" panose="020B0606030504020204" pitchFamily="34" charset="0"/>
            <a:ea typeface="Open Sans" panose="020B0606030504020204" pitchFamily="34" charset="0"/>
            <a:cs typeface="Open Sans" panose="020B0606030504020204" pitchFamily="34" charset="0"/>
          </a:endParaRPr>
        </a:p>
      </dgm:t>
    </dgm:pt>
    <dgm:pt modelId="{37FE3290-C803-E744-B7FF-9F2815D1416C}">
      <dgm:prSet custT="1"/>
      <dgm:spPr/>
      <dgm:t>
        <a:bodyPr/>
        <a:lstStyle/>
        <a:p>
          <a:pPr>
            <a:spcAft>
              <a:spcPts val="1200"/>
            </a:spcAft>
          </a:pPr>
          <a:r>
            <a:rPr lang="en-GB" sz="2400" dirty="0">
              <a:latin typeface="Open Sans" panose="020B0606030504020204" pitchFamily="34" charset="0"/>
              <a:ea typeface="Open Sans" panose="020B0606030504020204" pitchFamily="34" charset="0"/>
              <a:cs typeface="Open Sans" panose="020B0606030504020204" pitchFamily="34" charset="0"/>
            </a:rPr>
            <a:t>Time pressures</a:t>
          </a:r>
        </a:p>
      </dgm:t>
    </dgm:pt>
    <dgm:pt modelId="{4B20D2AC-E827-3745-A27C-6CA98D58F262}" type="parTrans" cxnId="{2CD8D06C-270F-E74B-9946-0DA4769025CC}">
      <dgm:prSet/>
      <dgm:spPr/>
      <dgm:t>
        <a:bodyPr/>
        <a:lstStyle/>
        <a:p>
          <a:pPr>
            <a:spcAft>
              <a:spcPts val="1200"/>
            </a:spcAft>
          </a:pPr>
          <a:endParaRPr lang="en-GB" sz="2400">
            <a:latin typeface="Open Sans" panose="020B0606030504020204" pitchFamily="34" charset="0"/>
            <a:ea typeface="Open Sans" panose="020B0606030504020204" pitchFamily="34" charset="0"/>
            <a:cs typeface="Open Sans" panose="020B0606030504020204" pitchFamily="34" charset="0"/>
          </a:endParaRPr>
        </a:p>
      </dgm:t>
    </dgm:pt>
    <dgm:pt modelId="{73FB7B8B-1358-1944-8371-0B07088EC064}" type="sibTrans" cxnId="{2CD8D06C-270F-E74B-9946-0DA4769025CC}">
      <dgm:prSet/>
      <dgm:spPr/>
      <dgm:t>
        <a:bodyPr/>
        <a:lstStyle/>
        <a:p>
          <a:pPr>
            <a:spcAft>
              <a:spcPts val="1200"/>
            </a:spcAft>
          </a:pPr>
          <a:endParaRPr lang="en-GB" sz="2400">
            <a:latin typeface="Open Sans" panose="020B0606030504020204" pitchFamily="34" charset="0"/>
            <a:ea typeface="Open Sans" panose="020B0606030504020204" pitchFamily="34" charset="0"/>
            <a:cs typeface="Open Sans" panose="020B0606030504020204" pitchFamily="34" charset="0"/>
          </a:endParaRPr>
        </a:p>
      </dgm:t>
    </dgm:pt>
    <dgm:pt modelId="{C182BE65-4F44-4444-9D9F-B46A4D60BB92}">
      <dgm:prSet custT="1"/>
      <dgm:spPr/>
      <dgm:t>
        <a:bodyPr/>
        <a:lstStyle/>
        <a:p>
          <a:pPr>
            <a:spcAft>
              <a:spcPts val="1200"/>
            </a:spcAft>
          </a:pPr>
          <a:r>
            <a:rPr lang="en-GB" sz="2400" dirty="0">
              <a:latin typeface="Open Sans" panose="020B0606030504020204" pitchFamily="34" charset="0"/>
              <a:ea typeface="Open Sans" panose="020B0606030504020204" pitchFamily="34" charset="0"/>
              <a:cs typeface="Open Sans" panose="020B0606030504020204" pitchFamily="34" charset="0"/>
            </a:rPr>
            <a:t>Perception CEA takes too long</a:t>
          </a:r>
        </a:p>
      </dgm:t>
    </dgm:pt>
    <dgm:pt modelId="{32E1D305-12F9-3547-ADAC-CA539C9A6C8C}" type="parTrans" cxnId="{0985D5E0-6BF3-4745-8501-8FE939ED114A}">
      <dgm:prSet/>
      <dgm:spPr/>
      <dgm:t>
        <a:bodyPr/>
        <a:lstStyle/>
        <a:p>
          <a:pPr>
            <a:spcAft>
              <a:spcPts val="1200"/>
            </a:spcAft>
          </a:pPr>
          <a:endParaRPr lang="en-GB" sz="2400">
            <a:latin typeface="Open Sans" panose="020B0606030504020204" pitchFamily="34" charset="0"/>
            <a:ea typeface="Open Sans" panose="020B0606030504020204" pitchFamily="34" charset="0"/>
            <a:cs typeface="Open Sans" panose="020B0606030504020204" pitchFamily="34" charset="0"/>
          </a:endParaRPr>
        </a:p>
      </dgm:t>
    </dgm:pt>
    <dgm:pt modelId="{6E6EF55F-BDC2-6B45-80F7-83E61C3FEC2D}" type="sibTrans" cxnId="{0985D5E0-6BF3-4745-8501-8FE939ED114A}">
      <dgm:prSet/>
      <dgm:spPr/>
      <dgm:t>
        <a:bodyPr/>
        <a:lstStyle/>
        <a:p>
          <a:pPr>
            <a:spcAft>
              <a:spcPts val="1200"/>
            </a:spcAft>
          </a:pPr>
          <a:endParaRPr lang="en-GB" sz="2400">
            <a:latin typeface="Open Sans" panose="020B0606030504020204" pitchFamily="34" charset="0"/>
            <a:ea typeface="Open Sans" panose="020B0606030504020204" pitchFamily="34" charset="0"/>
            <a:cs typeface="Open Sans" panose="020B0606030504020204" pitchFamily="34" charset="0"/>
          </a:endParaRPr>
        </a:p>
      </dgm:t>
    </dgm:pt>
    <dgm:pt modelId="{FD7D00BA-D2F6-104D-B0C8-F45F54AAC303}">
      <dgm:prSet custT="1"/>
      <dgm:spPr/>
      <dgm:t>
        <a:bodyPr/>
        <a:lstStyle/>
        <a:p>
          <a:pPr>
            <a:spcAft>
              <a:spcPts val="1200"/>
            </a:spcAft>
          </a:pPr>
          <a:r>
            <a:rPr lang="en-GB" sz="2400" dirty="0">
              <a:latin typeface="Open Sans" panose="020B0606030504020204" pitchFamily="34" charset="0"/>
              <a:ea typeface="Open Sans" panose="020B0606030504020204" pitchFamily="34" charset="0"/>
              <a:cs typeface="Open Sans" panose="020B0606030504020204" pitchFamily="34" charset="0"/>
            </a:rPr>
            <a:t>Lack of physical access</a:t>
          </a:r>
        </a:p>
      </dgm:t>
    </dgm:pt>
    <dgm:pt modelId="{883153EC-1D16-9B46-AD23-EBB6761F631E}" type="parTrans" cxnId="{E23C6B30-A6DE-8040-B6A8-E31196147D7C}">
      <dgm:prSet/>
      <dgm:spPr/>
      <dgm:t>
        <a:bodyPr/>
        <a:lstStyle/>
        <a:p>
          <a:pPr>
            <a:spcAft>
              <a:spcPts val="1200"/>
            </a:spcAft>
          </a:pPr>
          <a:endParaRPr lang="en-GB" sz="2400">
            <a:latin typeface="Open Sans" panose="020B0606030504020204" pitchFamily="34" charset="0"/>
            <a:ea typeface="Open Sans" panose="020B0606030504020204" pitchFamily="34" charset="0"/>
            <a:cs typeface="Open Sans" panose="020B0606030504020204" pitchFamily="34" charset="0"/>
          </a:endParaRPr>
        </a:p>
      </dgm:t>
    </dgm:pt>
    <dgm:pt modelId="{3367C422-20CC-E849-9FBC-CF948B07728F}" type="sibTrans" cxnId="{E23C6B30-A6DE-8040-B6A8-E31196147D7C}">
      <dgm:prSet/>
      <dgm:spPr/>
      <dgm:t>
        <a:bodyPr/>
        <a:lstStyle/>
        <a:p>
          <a:pPr>
            <a:spcAft>
              <a:spcPts val="1200"/>
            </a:spcAft>
          </a:pPr>
          <a:endParaRPr lang="en-GB" sz="2400">
            <a:latin typeface="Open Sans" panose="020B0606030504020204" pitchFamily="34" charset="0"/>
            <a:ea typeface="Open Sans" panose="020B0606030504020204" pitchFamily="34" charset="0"/>
            <a:cs typeface="Open Sans" panose="020B0606030504020204" pitchFamily="34" charset="0"/>
          </a:endParaRPr>
        </a:p>
      </dgm:t>
    </dgm:pt>
    <dgm:pt modelId="{5408FB04-F7C6-3847-9172-FB92A55117C1}">
      <dgm:prSet custT="1"/>
      <dgm:spPr/>
      <dgm:t>
        <a:bodyPr/>
        <a:lstStyle/>
        <a:p>
          <a:pPr>
            <a:spcAft>
              <a:spcPts val="1200"/>
            </a:spcAft>
          </a:pPr>
          <a:r>
            <a:rPr lang="en-GB" sz="2400" dirty="0">
              <a:latin typeface="Open Sans" panose="020B0606030504020204" pitchFamily="34" charset="0"/>
              <a:ea typeface="Open Sans" panose="020B0606030504020204" pitchFamily="34" charset="0"/>
              <a:cs typeface="Open Sans" panose="020B0606030504020204" pitchFamily="34" charset="0"/>
            </a:rPr>
            <a:t>No dedicated CEA staff</a:t>
          </a:r>
        </a:p>
      </dgm:t>
    </dgm:pt>
    <dgm:pt modelId="{C89253B5-6D37-F44F-B9C7-174895EEBF74}" type="parTrans" cxnId="{55042BF6-2650-B44A-A752-2D59A83C4400}">
      <dgm:prSet/>
      <dgm:spPr/>
      <dgm:t>
        <a:bodyPr/>
        <a:lstStyle/>
        <a:p>
          <a:pPr>
            <a:spcAft>
              <a:spcPts val="1200"/>
            </a:spcAft>
          </a:pPr>
          <a:endParaRPr lang="en-GB" sz="2400">
            <a:latin typeface="Open Sans" panose="020B0606030504020204" pitchFamily="34" charset="0"/>
            <a:ea typeface="Open Sans" panose="020B0606030504020204" pitchFamily="34" charset="0"/>
            <a:cs typeface="Open Sans" panose="020B0606030504020204" pitchFamily="34" charset="0"/>
          </a:endParaRPr>
        </a:p>
      </dgm:t>
    </dgm:pt>
    <dgm:pt modelId="{A7879985-D994-1345-AFA0-41AA7C5561EF}" type="sibTrans" cxnId="{55042BF6-2650-B44A-A752-2D59A83C4400}">
      <dgm:prSet/>
      <dgm:spPr/>
      <dgm:t>
        <a:bodyPr/>
        <a:lstStyle/>
        <a:p>
          <a:pPr>
            <a:spcAft>
              <a:spcPts val="1200"/>
            </a:spcAft>
          </a:pPr>
          <a:endParaRPr lang="en-GB" sz="2400">
            <a:latin typeface="Open Sans" panose="020B0606030504020204" pitchFamily="34" charset="0"/>
            <a:ea typeface="Open Sans" panose="020B0606030504020204" pitchFamily="34" charset="0"/>
            <a:cs typeface="Open Sans" panose="020B0606030504020204" pitchFamily="34" charset="0"/>
          </a:endParaRPr>
        </a:p>
      </dgm:t>
    </dgm:pt>
    <dgm:pt modelId="{34F62B61-A7EA-0C4C-B8F0-12EF3732C8CE}">
      <dgm:prSet custT="1"/>
      <dgm:spPr/>
      <dgm:t>
        <a:bodyPr/>
        <a:lstStyle/>
        <a:p>
          <a:pPr>
            <a:spcAft>
              <a:spcPts val="1200"/>
            </a:spcAft>
          </a:pPr>
          <a:r>
            <a:rPr lang="en-GB" sz="2400" dirty="0">
              <a:latin typeface="Open Sans" panose="020B0606030504020204" pitchFamily="34" charset="0"/>
              <a:ea typeface="Open Sans" panose="020B0606030504020204" pitchFamily="34" charset="0"/>
              <a:cs typeface="Open Sans" panose="020B0606030504020204" pitchFamily="34" charset="0"/>
            </a:rPr>
            <a:t>Poor internal coordination</a:t>
          </a:r>
        </a:p>
      </dgm:t>
    </dgm:pt>
    <dgm:pt modelId="{445FD8E5-24D1-0B43-B5A0-7C9CCA2A5C79}" type="parTrans" cxnId="{88D44333-1E5C-1643-936F-11A30D86E044}">
      <dgm:prSet/>
      <dgm:spPr/>
      <dgm:t>
        <a:bodyPr/>
        <a:lstStyle/>
        <a:p>
          <a:pPr>
            <a:spcAft>
              <a:spcPts val="1200"/>
            </a:spcAft>
          </a:pPr>
          <a:endParaRPr lang="en-GB" sz="2400">
            <a:latin typeface="Open Sans" panose="020B0606030504020204" pitchFamily="34" charset="0"/>
            <a:ea typeface="Open Sans" panose="020B0606030504020204" pitchFamily="34" charset="0"/>
            <a:cs typeface="Open Sans" panose="020B0606030504020204" pitchFamily="34" charset="0"/>
          </a:endParaRPr>
        </a:p>
      </dgm:t>
    </dgm:pt>
    <dgm:pt modelId="{19507D73-4025-1443-9C55-581C43E4D984}" type="sibTrans" cxnId="{88D44333-1E5C-1643-936F-11A30D86E044}">
      <dgm:prSet/>
      <dgm:spPr/>
      <dgm:t>
        <a:bodyPr/>
        <a:lstStyle/>
        <a:p>
          <a:pPr>
            <a:spcAft>
              <a:spcPts val="1200"/>
            </a:spcAft>
          </a:pPr>
          <a:endParaRPr lang="en-GB" sz="2400">
            <a:latin typeface="Open Sans" panose="020B0606030504020204" pitchFamily="34" charset="0"/>
            <a:ea typeface="Open Sans" panose="020B0606030504020204" pitchFamily="34" charset="0"/>
            <a:cs typeface="Open Sans" panose="020B0606030504020204" pitchFamily="34" charset="0"/>
          </a:endParaRPr>
        </a:p>
      </dgm:t>
    </dgm:pt>
    <dgm:pt modelId="{C3D06BB2-F97A-6A47-82D8-67F4E722CA70}">
      <dgm:prSet custT="1"/>
      <dgm:spPr/>
      <dgm:t>
        <a:bodyPr/>
        <a:lstStyle/>
        <a:p>
          <a:pPr>
            <a:spcAft>
              <a:spcPts val="1200"/>
            </a:spcAft>
          </a:pPr>
          <a:r>
            <a:rPr lang="en-GB" sz="2400" dirty="0">
              <a:latin typeface="Open Sans" panose="020B0606030504020204" pitchFamily="34" charset="0"/>
              <a:ea typeface="Open Sans" panose="020B0606030504020204" pitchFamily="34" charset="0"/>
              <a:cs typeface="Open Sans" panose="020B0606030504020204" pitchFamily="34" charset="0"/>
            </a:rPr>
            <a:t>Capacity to manage feedback</a:t>
          </a:r>
        </a:p>
      </dgm:t>
    </dgm:pt>
    <dgm:pt modelId="{3B86B6BA-7033-0140-A3F5-E5DFBEC29756}" type="parTrans" cxnId="{B871FF12-921A-6C41-9265-B5125ECF2773}">
      <dgm:prSet/>
      <dgm:spPr/>
      <dgm:t>
        <a:bodyPr/>
        <a:lstStyle/>
        <a:p>
          <a:pPr>
            <a:spcAft>
              <a:spcPts val="1200"/>
            </a:spcAft>
          </a:pPr>
          <a:endParaRPr lang="en-GB" sz="2400">
            <a:latin typeface="Open Sans" panose="020B0606030504020204" pitchFamily="34" charset="0"/>
            <a:ea typeface="Open Sans" panose="020B0606030504020204" pitchFamily="34" charset="0"/>
            <a:cs typeface="Open Sans" panose="020B0606030504020204" pitchFamily="34" charset="0"/>
          </a:endParaRPr>
        </a:p>
      </dgm:t>
    </dgm:pt>
    <dgm:pt modelId="{E9774357-43DF-E74D-BE98-369C70FFCE7D}" type="sibTrans" cxnId="{B871FF12-921A-6C41-9265-B5125ECF2773}">
      <dgm:prSet/>
      <dgm:spPr/>
      <dgm:t>
        <a:bodyPr/>
        <a:lstStyle/>
        <a:p>
          <a:pPr>
            <a:spcAft>
              <a:spcPts val="1200"/>
            </a:spcAft>
          </a:pPr>
          <a:endParaRPr lang="en-GB" sz="2400">
            <a:latin typeface="Open Sans" panose="020B0606030504020204" pitchFamily="34" charset="0"/>
            <a:ea typeface="Open Sans" panose="020B0606030504020204" pitchFamily="34" charset="0"/>
            <a:cs typeface="Open Sans" panose="020B0606030504020204" pitchFamily="34" charset="0"/>
          </a:endParaRPr>
        </a:p>
      </dgm:t>
    </dgm:pt>
    <dgm:pt modelId="{79A95C19-9A54-5040-8532-8360561EFD10}">
      <dgm:prSet custT="1"/>
      <dgm:spPr/>
      <dgm:t>
        <a:bodyPr/>
        <a:lstStyle/>
        <a:p>
          <a:pPr>
            <a:spcAft>
              <a:spcPts val="1200"/>
            </a:spcAft>
          </a:pPr>
          <a:r>
            <a:rPr lang="en-GB" sz="2400" dirty="0">
              <a:latin typeface="Open Sans" panose="020B0606030504020204" pitchFamily="34" charset="0"/>
              <a:ea typeface="Open Sans" panose="020B0606030504020204" pitchFamily="34" charset="0"/>
              <a:cs typeface="Open Sans" panose="020B0606030504020204" pitchFamily="34" charset="0"/>
            </a:rPr>
            <a:t>Weak assessments</a:t>
          </a:r>
        </a:p>
      </dgm:t>
    </dgm:pt>
    <dgm:pt modelId="{A0B7F522-5BFE-C442-B62C-2638CDF8E308}" type="parTrans" cxnId="{A9D3DF36-AA21-4E4D-BB33-AE41E2299F73}">
      <dgm:prSet/>
      <dgm:spPr/>
      <dgm:t>
        <a:bodyPr/>
        <a:lstStyle/>
        <a:p>
          <a:pPr>
            <a:spcAft>
              <a:spcPts val="1200"/>
            </a:spcAft>
          </a:pPr>
          <a:endParaRPr lang="en-GB" sz="2400">
            <a:latin typeface="Open Sans" panose="020B0606030504020204" pitchFamily="34" charset="0"/>
            <a:ea typeface="Open Sans" panose="020B0606030504020204" pitchFamily="34" charset="0"/>
            <a:cs typeface="Open Sans" panose="020B0606030504020204" pitchFamily="34" charset="0"/>
          </a:endParaRPr>
        </a:p>
      </dgm:t>
    </dgm:pt>
    <dgm:pt modelId="{577270C4-AF2D-6C4A-8517-C04EB924C810}" type="sibTrans" cxnId="{A9D3DF36-AA21-4E4D-BB33-AE41E2299F73}">
      <dgm:prSet/>
      <dgm:spPr/>
      <dgm:t>
        <a:bodyPr/>
        <a:lstStyle/>
        <a:p>
          <a:pPr>
            <a:spcAft>
              <a:spcPts val="1200"/>
            </a:spcAft>
          </a:pPr>
          <a:endParaRPr lang="en-GB" sz="2400">
            <a:latin typeface="Open Sans" panose="020B0606030504020204" pitchFamily="34" charset="0"/>
            <a:ea typeface="Open Sans" panose="020B0606030504020204" pitchFamily="34" charset="0"/>
            <a:cs typeface="Open Sans" panose="020B0606030504020204" pitchFamily="34" charset="0"/>
          </a:endParaRPr>
        </a:p>
      </dgm:t>
    </dgm:pt>
    <dgm:pt modelId="{60504171-AC98-934C-8909-E08072966F71}">
      <dgm:prSet custT="1"/>
      <dgm:spPr/>
      <dgm:t>
        <a:bodyPr/>
        <a:lstStyle/>
        <a:p>
          <a:pPr>
            <a:spcAft>
              <a:spcPts val="1200"/>
            </a:spcAft>
          </a:pPr>
          <a:r>
            <a:rPr lang="en-GB" sz="2400" dirty="0">
              <a:latin typeface="Open Sans" panose="020B0606030504020204" pitchFamily="34" charset="0"/>
              <a:ea typeface="Open Sans" panose="020B0606030504020204" pitchFamily="34" charset="0"/>
              <a:cs typeface="Open Sans" panose="020B0606030504020204" pitchFamily="34" charset="0"/>
            </a:rPr>
            <a:t>Poor communication about the response</a:t>
          </a:r>
        </a:p>
      </dgm:t>
    </dgm:pt>
    <dgm:pt modelId="{3E4E1AD2-B84A-894A-AEC2-9218A626BE9D}" type="parTrans" cxnId="{CF10B33E-609D-5442-87B9-AD55D24C685C}">
      <dgm:prSet/>
      <dgm:spPr/>
      <dgm:t>
        <a:bodyPr/>
        <a:lstStyle/>
        <a:p>
          <a:pPr>
            <a:spcAft>
              <a:spcPts val="1200"/>
            </a:spcAft>
          </a:pPr>
          <a:endParaRPr lang="en-GB" sz="2400">
            <a:latin typeface="Open Sans" panose="020B0606030504020204" pitchFamily="34" charset="0"/>
            <a:ea typeface="Open Sans" panose="020B0606030504020204" pitchFamily="34" charset="0"/>
            <a:cs typeface="Open Sans" panose="020B0606030504020204" pitchFamily="34" charset="0"/>
          </a:endParaRPr>
        </a:p>
      </dgm:t>
    </dgm:pt>
    <dgm:pt modelId="{BADDC6E1-EDD5-3A46-BDD8-E1F0B804B69D}" type="sibTrans" cxnId="{CF10B33E-609D-5442-87B9-AD55D24C685C}">
      <dgm:prSet/>
      <dgm:spPr/>
      <dgm:t>
        <a:bodyPr/>
        <a:lstStyle/>
        <a:p>
          <a:pPr>
            <a:spcAft>
              <a:spcPts val="1200"/>
            </a:spcAft>
          </a:pPr>
          <a:endParaRPr lang="en-GB" sz="2400">
            <a:latin typeface="Open Sans" panose="020B0606030504020204" pitchFamily="34" charset="0"/>
            <a:ea typeface="Open Sans" panose="020B0606030504020204" pitchFamily="34" charset="0"/>
            <a:cs typeface="Open Sans" panose="020B0606030504020204" pitchFamily="34" charset="0"/>
          </a:endParaRPr>
        </a:p>
      </dgm:t>
    </dgm:pt>
    <dgm:pt modelId="{D3B98D02-4334-A449-9D69-B40856B4A183}">
      <dgm:prSet custT="1"/>
      <dgm:spPr/>
      <dgm:t>
        <a:bodyPr/>
        <a:lstStyle/>
        <a:p>
          <a:pPr>
            <a:spcAft>
              <a:spcPts val="1200"/>
            </a:spcAft>
          </a:pPr>
          <a:r>
            <a:rPr lang="en-GB" sz="2400" dirty="0">
              <a:latin typeface="Open Sans" panose="020B0606030504020204" pitchFamily="34" charset="0"/>
              <a:ea typeface="Open Sans" panose="020B0606030504020204" pitchFamily="34" charset="0"/>
              <a:cs typeface="Open Sans" panose="020B0606030504020204" pitchFamily="34" charset="0"/>
            </a:rPr>
            <a:t>CEA is siloed</a:t>
          </a:r>
        </a:p>
      </dgm:t>
    </dgm:pt>
    <dgm:pt modelId="{865F0218-3397-7640-9E0F-630493D9F527}" type="parTrans" cxnId="{D1FB3531-191C-3B4F-974C-94B7AF4784FA}">
      <dgm:prSet/>
      <dgm:spPr/>
      <dgm:t>
        <a:bodyPr/>
        <a:lstStyle/>
        <a:p>
          <a:pPr>
            <a:spcAft>
              <a:spcPts val="1200"/>
            </a:spcAft>
          </a:pPr>
          <a:endParaRPr lang="en-GB" sz="2400">
            <a:latin typeface="Open Sans" panose="020B0606030504020204" pitchFamily="34" charset="0"/>
            <a:ea typeface="Open Sans" panose="020B0606030504020204" pitchFamily="34" charset="0"/>
            <a:cs typeface="Open Sans" panose="020B0606030504020204" pitchFamily="34" charset="0"/>
          </a:endParaRPr>
        </a:p>
      </dgm:t>
    </dgm:pt>
    <dgm:pt modelId="{F6DE72B4-60B6-CF4D-A224-A5556DA09ECF}" type="sibTrans" cxnId="{D1FB3531-191C-3B4F-974C-94B7AF4784FA}">
      <dgm:prSet/>
      <dgm:spPr/>
      <dgm:t>
        <a:bodyPr/>
        <a:lstStyle/>
        <a:p>
          <a:pPr>
            <a:spcAft>
              <a:spcPts val="1200"/>
            </a:spcAft>
          </a:pPr>
          <a:endParaRPr lang="en-GB" sz="2400">
            <a:latin typeface="Open Sans" panose="020B0606030504020204" pitchFamily="34" charset="0"/>
            <a:ea typeface="Open Sans" panose="020B0606030504020204" pitchFamily="34" charset="0"/>
            <a:cs typeface="Open Sans" panose="020B0606030504020204" pitchFamily="34" charset="0"/>
          </a:endParaRPr>
        </a:p>
      </dgm:t>
    </dgm:pt>
    <dgm:pt modelId="{ECD2D51E-5D39-F14A-BF77-91C917B02697}">
      <dgm:prSet custT="1"/>
      <dgm:spPr/>
      <dgm:t>
        <a:bodyPr/>
        <a:lstStyle/>
        <a:p>
          <a:pPr>
            <a:spcAft>
              <a:spcPts val="1200"/>
            </a:spcAft>
          </a:pPr>
          <a:endParaRPr lang="en-GB" sz="2400" dirty="0">
            <a:latin typeface="Open Sans" panose="020B0606030504020204" pitchFamily="34" charset="0"/>
            <a:ea typeface="Open Sans" panose="020B0606030504020204" pitchFamily="34" charset="0"/>
            <a:cs typeface="Open Sans" panose="020B0606030504020204" pitchFamily="34" charset="0"/>
          </a:endParaRPr>
        </a:p>
      </dgm:t>
    </dgm:pt>
    <dgm:pt modelId="{348F4422-FA15-5948-AD17-44C7E3298EE4}" type="parTrans" cxnId="{C7A7DA2A-7D71-2B48-A0DC-31268638E034}">
      <dgm:prSet/>
      <dgm:spPr/>
      <dgm:t>
        <a:bodyPr/>
        <a:lstStyle/>
        <a:p>
          <a:endParaRPr lang="en-GB"/>
        </a:p>
      </dgm:t>
    </dgm:pt>
    <dgm:pt modelId="{932DB91E-FE0E-D24A-B62B-691E4BDD872E}" type="sibTrans" cxnId="{C7A7DA2A-7D71-2B48-A0DC-31268638E034}">
      <dgm:prSet/>
      <dgm:spPr/>
      <dgm:t>
        <a:bodyPr/>
        <a:lstStyle/>
        <a:p>
          <a:endParaRPr lang="en-GB"/>
        </a:p>
      </dgm:t>
    </dgm:pt>
    <dgm:pt modelId="{D0341560-55B3-F049-A387-1D333538458C}">
      <dgm:prSet custT="1"/>
      <dgm:spPr/>
      <dgm:t>
        <a:bodyPr/>
        <a:lstStyle/>
        <a:p>
          <a:pPr>
            <a:spcAft>
              <a:spcPts val="1200"/>
            </a:spcAft>
          </a:pPr>
          <a:r>
            <a:rPr lang="en-GB" sz="2400" dirty="0">
              <a:latin typeface="Open Sans" panose="020B0606030504020204" pitchFamily="34" charset="0"/>
              <a:ea typeface="Open Sans" panose="020B0606030504020204" pitchFamily="34" charset="0"/>
              <a:cs typeface="Open Sans" panose="020B0606030504020204" pitchFamily="34" charset="0"/>
            </a:rPr>
            <a:t>CEA preparedness</a:t>
          </a:r>
        </a:p>
      </dgm:t>
    </dgm:pt>
    <dgm:pt modelId="{F6D728DC-61CE-0240-BD2D-A63E012196A8}" type="parTrans" cxnId="{44C94747-FCDC-0147-AD97-006DFE20CD75}">
      <dgm:prSet/>
      <dgm:spPr/>
      <dgm:t>
        <a:bodyPr/>
        <a:lstStyle/>
        <a:p>
          <a:endParaRPr lang="en-GB"/>
        </a:p>
      </dgm:t>
    </dgm:pt>
    <dgm:pt modelId="{62D2163A-9B90-BB49-AE7A-A6F6DA3FD7E9}" type="sibTrans" cxnId="{44C94747-FCDC-0147-AD97-006DFE20CD75}">
      <dgm:prSet/>
      <dgm:spPr/>
      <dgm:t>
        <a:bodyPr/>
        <a:lstStyle/>
        <a:p>
          <a:endParaRPr lang="en-GB"/>
        </a:p>
      </dgm:t>
    </dgm:pt>
    <dgm:pt modelId="{8E7E4D47-FCF6-CA4E-952B-52DB15E91D8B}" type="pres">
      <dgm:prSet presAssocID="{D00C8E2B-DF86-B347-9A59-E1AABE7758DC}" presName="Name0" presStyleCnt="0">
        <dgm:presLayoutVars>
          <dgm:chMax val="2"/>
          <dgm:chPref val="2"/>
          <dgm:dir/>
          <dgm:animOne/>
          <dgm:resizeHandles val="exact"/>
        </dgm:presLayoutVars>
      </dgm:prSet>
      <dgm:spPr/>
    </dgm:pt>
    <dgm:pt modelId="{F563FB48-7D20-7248-B66E-F30E8F85D1E5}" type="pres">
      <dgm:prSet presAssocID="{D00C8E2B-DF86-B347-9A59-E1AABE7758DC}" presName="Background" presStyleLbl="bgImgPlace1" presStyleIdx="0" presStyleCnt="1" custScaleX="117582"/>
      <dgm:spPr>
        <a:solidFill>
          <a:srgbClr val="01C8C3"/>
        </a:solidFill>
        <a:ln>
          <a:solidFill>
            <a:srgbClr val="01C8C3"/>
          </a:solidFill>
        </a:ln>
      </dgm:spPr>
    </dgm:pt>
    <dgm:pt modelId="{05DD6391-78CD-3648-86AF-50E8F1CC4AB2}" type="pres">
      <dgm:prSet presAssocID="{D00C8E2B-DF86-B347-9A59-E1AABE7758DC}" presName="ParentText1" presStyleLbl="revTx" presStyleIdx="0" presStyleCnt="2" custScaleX="95311" custLinFactNeighborX="853" custLinFactNeighborY="-7467">
        <dgm:presLayoutVars>
          <dgm:chMax val="0"/>
          <dgm:chPref val="0"/>
          <dgm:bulletEnabled val="1"/>
        </dgm:presLayoutVars>
      </dgm:prSet>
      <dgm:spPr/>
    </dgm:pt>
    <dgm:pt modelId="{673C8077-402B-8442-81C0-8EDBCB81319E}" type="pres">
      <dgm:prSet presAssocID="{D00C8E2B-DF86-B347-9A59-E1AABE7758DC}" presName="ParentText2" presStyleLbl="revTx" presStyleIdx="1" presStyleCnt="2" custScaleX="115348" custLinFactNeighborX="12218" custLinFactNeighborY="-7995">
        <dgm:presLayoutVars>
          <dgm:chMax val="0"/>
          <dgm:chPref val="0"/>
          <dgm:bulletEnabled val="1"/>
        </dgm:presLayoutVars>
      </dgm:prSet>
      <dgm:spPr/>
    </dgm:pt>
    <dgm:pt modelId="{2B122B40-AAD5-6045-B454-C114E497FAB8}" type="pres">
      <dgm:prSet presAssocID="{D00C8E2B-DF86-B347-9A59-E1AABE7758DC}" presName="Plus" presStyleLbl="alignNode1" presStyleIdx="0" presStyleCnt="2" custLinFactNeighborX="-24934" custLinFactNeighborY="19287"/>
      <dgm:spPr/>
    </dgm:pt>
    <dgm:pt modelId="{0BE87E42-31AB-434F-B0A9-DD9BDCFDCCDE}" type="pres">
      <dgm:prSet presAssocID="{D00C8E2B-DF86-B347-9A59-E1AABE7758DC}" presName="Minus" presStyleLbl="alignNode1" presStyleIdx="1" presStyleCnt="2" custLinFactNeighborX="58351" custLinFactNeighborY="54290"/>
      <dgm:spPr/>
    </dgm:pt>
    <dgm:pt modelId="{345D5E4C-ABEF-9049-8D6D-0735E0E8AA20}" type="pres">
      <dgm:prSet presAssocID="{D00C8E2B-DF86-B347-9A59-E1AABE7758DC}" presName="Divider" presStyleLbl="parChTrans1D1" presStyleIdx="0" presStyleCnt="1"/>
      <dgm:spPr/>
    </dgm:pt>
  </dgm:ptLst>
  <dgm:cxnLst>
    <dgm:cxn modelId="{79F08F02-1509-B348-B121-646792A0A4C2}" srcId="{A1616935-51A1-844A-A7E4-6C864704F493}" destId="{E9A29FCE-2B0A-AF48-9D76-AA504AE2B099}" srcOrd="8" destOrd="0" parTransId="{8D4FFC30-1337-284B-BF20-7BAC5D515028}" sibTransId="{52759366-8F52-5F4E-92F6-34B890BEF9C8}"/>
    <dgm:cxn modelId="{B871FF12-921A-6C41-9265-B5125ECF2773}" srcId="{2A10BBBA-7E54-9043-A50E-DBBE020B62AE}" destId="{C3D06BB2-F97A-6A47-82D8-67F4E722CA70}" srcOrd="6" destOrd="0" parTransId="{3B86B6BA-7033-0140-A3F5-E5DFBEC29756}" sibTransId="{E9774357-43DF-E74D-BE98-369C70FFCE7D}"/>
    <dgm:cxn modelId="{664F411C-AC57-C34A-93A4-A1049B2BE36F}" type="presOf" srcId="{ECD2D51E-5D39-F14A-BF77-91C917B02697}" destId="{05DD6391-78CD-3648-86AF-50E8F1CC4AB2}" srcOrd="0" destOrd="8" presId="urn:microsoft.com/office/officeart/2009/3/layout/PlusandMinus"/>
    <dgm:cxn modelId="{385B4E1D-5972-8A4D-ADB2-E0CC8B016272}" type="presOf" srcId="{B53E96EF-E03F-9446-9D2E-45032CB29AF6}" destId="{05DD6391-78CD-3648-86AF-50E8F1CC4AB2}" srcOrd="0" destOrd="1" presId="urn:microsoft.com/office/officeart/2009/3/layout/PlusandMinus"/>
    <dgm:cxn modelId="{8B95C321-C0D8-9040-860A-19F55B4AD716}" srcId="{A1616935-51A1-844A-A7E4-6C864704F493}" destId="{855DBB38-A7A9-9E47-8117-F25F9B90E0E4}" srcOrd="2" destOrd="0" parTransId="{177DD35D-4ED9-9D49-8846-61434F8F8378}" sibTransId="{4338BB5B-DBF5-AB4E-ABD7-9ED54D4EFD11}"/>
    <dgm:cxn modelId="{37312B23-220E-7344-A153-D4D560908230}" type="presOf" srcId="{60504171-AC98-934C-8909-E08072966F71}" destId="{673C8077-402B-8442-81C0-8EDBCB81319E}" srcOrd="0" destOrd="9" presId="urn:microsoft.com/office/officeart/2009/3/layout/PlusandMinus"/>
    <dgm:cxn modelId="{01C40C24-D43F-7B46-9260-3301A4E072E2}" type="presOf" srcId="{39BE83B5-CBE5-FF4B-B5F6-1425C73125A7}" destId="{05DD6391-78CD-3648-86AF-50E8F1CC4AB2}" srcOrd="0" destOrd="6" presId="urn:microsoft.com/office/officeart/2009/3/layout/PlusandMinus"/>
    <dgm:cxn modelId="{91EA7327-E16F-2C4D-81BC-E26560BD8D49}" type="presOf" srcId="{6A9EE8ED-7BC9-BB46-910F-AF05C09B0AAA}" destId="{05DD6391-78CD-3648-86AF-50E8F1CC4AB2}" srcOrd="0" destOrd="2" presId="urn:microsoft.com/office/officeart/2009/3/layout/PlusandMinus"/>
    <dgm:cxn modelId="{C7A7DA2A-7D71-2B48-A0DC-31268638E034}" srcId="{A1616935-51A1-844A-A7E4-6C864704F493}" destId="{ECD2D51E-5D39-F14A-BF77-91C917B02697}" srcOrd="7" destOrd="0" parTransId="{348F4422-FA15-5948-AD17-44C7E3298EE4}" sibTransId="{932DB91E-FE0E-D24A-B62B-691E4BDD872E}"/>
    <dgm:cxn modelId="{35E3702D-E331-AE42-BF0C-58C2BD954ACC}" type="presOf" srcId="{34F62B61-A7EA-0C4C-B8F0-12EF3732C8CE}" destId="{673C8077-402B-8442-81C0-8EDBCB81319E}" srcOrd="0" destOrd="6" presId="urn:microsoft.com/office/officeart/2009/3/layout/PlusandMinus"/>
    <dgm:cxn modelId="{E23C6B30-A6DE-8040-B6A8-E31196147D7C}" srcId="{2A10BBBA-7E54-9043-A50E-DBBE020B62AE}" destId="{FD7D00BA-D2F6-104D-B0C8-F45F54AAC303}" srcOrd="3" destOrd="0" parTransId="{883153EC-1D16-9B46-AD23-EBB6761F631E}" sibTransId="{3367C422-20CC-E849-9FBC-CF948B07728F}"/>
    <dgm:cxn modelId="{D1FB3531-191C-3B4F-974C-94B7AF4784FA}" srcId="{2A10BBBA-7E54-9043-A50E-DBBE020B62AE}" destId="{D3B98D02-4334-A449-9D69-B40856B4A183}" srcOrd="9" destOrd="0" parTransId="{865F0218-3397-7640-9E0F-630493D9F527}" sibTransId="{F6DE72B4-60B6-CF4D-A224-A5556DA09ECF}"/>
    <dgm:cxn modelId="{88D44333-1E5C-1643-936F-11A30D86E044}" srcId="{2A10BBBA-7E54-9043-A50E-DBBE020B62AE}" destId="{34F62B61-A7EA-0C4C-B8F0-12EF3732C8CE}" srcOrd="5" destOrd="0" parTransId="{445FD8E5-24D1-0B43-B5A0-7C9CCA2A5C79}" sibTransId="{19507D73-4025-1443-9C55-581C43E4D984}"/>
    <dgm:cxn modelId="{A9D3DF36-AA21-4E4D-BB33-AE41E2299F73}" srcId="{2A10BBBA-7E54-9043-A50E-DBBE020B62AE}" destId="{79A95C19-9A54-5040-8532-8360561EFD10}" srcOrd="7" destOrd="0" parTransId="{A0B7F522-5BFE-C442-B62C-2638CDF8E308}" sibTransId="{577270C4-AF2D-6C4A-8517-C04EB924C810}"/>
    <dgm:cxn modelId="{04A03938-A3F2-B84B-84D7-4854830FD2ED}" srcId="{A1616935-51A1-844A-A7E4-6C864704F493}" destId="{B53E96EF-E03F-9446-9D2E-45032CB29AF6}" srcOrd="0" destOrd="0" parTransId="{06F4A6CD-18D7-C848-AF78-5F74641DF8E0}" sibTransId="{7D3E1D54-0C21-464E-A3A5-59307604D625}"/>
    <dgm:cxn modelId="{CF10B33E-609D-5442-87B9-AD55D24C685C}" srcId="{2A10BBBA-7E54-9043-A50E-DBBE020B62AE}" destId="{60504171-AC98-934C-8909-E08072966F71}" srcOrd="8" destOrd="0" parTransId="{3E4E1AD2-B84A-894A-AEC2-9218A626BE9D}" sibTransId="{BADDC6E1-EDD5-3A46-BDD8-E1F0B804B69D}"/>
    <dgm:cxn modelId="{3CCDB43E-4267-DF4E-9205-D58C8A85D7F1}" srcId="{D00C8E2B-DF86-B347-9A59-E1AABE7758DC}" destId="{A1616935-51A1-844A-A7E4-6C864704F493}" srcOrd="0" destOrd="0" parTransId="{0E9845CD-4E47-B943-A73A-7928A6BD29CF}" sibTransId="{1EFA6FA4-9375-2941-9632-7692489AC417}"/>
    <dgm:cxn modelId="{44C94747-FCDC-0147-AD97-006DFE20CD75}" srcId="{A1616935-51A1-844A-A7E4-6C864704F493}" destId="{D0341560-55B3-F049-A387-1D333538458C}" srcOrd="6" destOrd="0" parTransId="{F6D728DC-61CE-0240-BD2D-A63E012196A8}" sibTransId="{62D2163A-9B90-BB49-AE7A-A6F6DA3FD7E9}"/>
    <dgm:cxn modelId="{2CD8D06C-270F-E74B-9946-0DA4769025CC}" srcId="{2A10BBBA-7E54-9043-A50E-DBBE020B62AE}" destId="{37FE3290-C803-E744-B7FF-9F2815D1416C}" srcOrd="1" destOrd="0" parTransId="{4B20D2AC-E827-3745-A27C-6CA98D58F262}" sibTransId="{73FB7B8B-1358-1944-8371-0B07088EC064}"/>
    <dgm:cxn modelId="{92DE586E-58E9-4A43-BAC8-71457E0B0BA9}" type="presOf" srcId="{6C768534-6AFE-5744-A5F9-89029491409C}" destId="{05DD6391-78CD-3648-86AF-50E8F1CC4AB2}" srcOrd="0" destOrd="11" presId="urn:microsoft.com/office/officeart/2009/3/layout/PlusandMinus"/>
    <dgm:cxn modelId="{36366B52-070C-9048-91FB-57912E2E2F3D}" srcId="{D00C8E2B-DF86-B347-9A59-E1AABE7758DC}" destId="{2A10BBBA-7E54-9043-A50E-DBBE020B62AE}" srcOrd="1" destOrd="0" parTransId="{E1C75183-0FF3-5F42-A6EB-504464B698E9}" sibTransId="{977B4191-09A4-3B41-AE54-F7CD316F5D3B}"/>
    <dgm:cxn modelId="{DE936D53-EFCE-E840-A947-DCFE1BA1EF9C}" type="presOf" srcId="{BB1989BB-B8C0-1944-B504-08126268A955}" destId="{05DD6391-78CD-3648-86AF-50E8F1CC4AB2}" srcOrd="0" destOrd="5" presId="urn:microsoft.com/office/officeart/2009/3/layout/PlusandMinus"/>
    <dgm:cxn modelId="{27688B53-1F2B-FC4C-9B1D-7AD31DB064D3}" type="presOf" srcId="{D6FCCC98-C03C-4C49-AD16-C68CD276650E}" destId="{673C8077-402B-8442-81C0-8EDBCB81319E}" srcOrd="0" destOrd="1" presId="urn:microsoft.com/office/officeart/2009/3/layout/PlusandMinus"/>
    <dgm:cxn modelId="{BBBC9274-309E-C34F-AE5C-5A756DFD3811}" type="presOf" srcId="{E9A29FCE-2B0A-AF48-9D76-AA504AE2B099}" destId="{05DD6391-78CD-3648-86AF-50E8F1CC4AB2}" srcOrd="0" destOrd="9" presId="urn:microsoft.com/office/officeart/2009/3/layout/PlusandMinus"/>
    <dgm:cxn modelId="{7677D174-E752-4842-AA05-2F0AD9E63A73}" type="presOf" srcId="{D3B98D02-4334-A449-9D69-B40856B4A183}" destId="{673C8077-402B-8442-81C0-8EDBCB81319E}" srcOrd="0" destOrd="10" presId="urn:microsoft.com/office/officeart/2009/3/layout/PlusandMinus"/>
    <dgm:cxn modelId="{88254575-F0F0-1C47-A1A8-009C62C72852}" type="presOf" srcId="{37FE3290-C803-E744-B7FF-9F2815D1416C}" destId="{673C8077-402B-8442-81C0-8EDBCB81319E}" srcOrd="0" destOrd="2" presId="urn:microsoft.com/office/officeart/2009/3/layout/PlusandMinus"/>
    <dgm:cxn modelId="{F86B918A-02DC-BF49-B091-1F9B6F1C8331}" type="presOf" srcId="{D00C8E2B-DF86-B347-9A59-E1AABE7758DC}" destId="{8E7E4D47-FCF6-CA4E-952B-52DB15E91D8B}" srcOrd="0" destOrd="0" presId="urn:microsoft.com/office/officeart/2009/3/layout/PlusandMinus"/>
    <dgm:cxn modelId="{B70C9D92-A4EB-7D48-8EC4-29D58B823E3F}" type="presOf" srcId="{C3D06BB2-F97A-6A47-82D8-67F4E722CA70}" destId="{673C8077-402B-8442-81C0-8EDBCB81319E}" srcOrd="0" destOrd="7" presId="urn:microsoft.com/office/officeart/2009/3/layout/PlusandMinus"/>
    <dgm:cxn modelId="{B7ABB597-8C3C-AC44-9E70-BC12664D5708}" type="presOf" srcId="{79A95C19-9A54-5040-8532-8360561EFD10}" destId="{673C8077-402B-8442-81C0-8EDBCB81319E}" srcOrd="0" destOrd="8" presId="urn:microsoft.com/office/officeart/2009/3/layout/PlusandMinus"/>
    <dgm:cxn modelId="{83D3AF9A-9C47-6144-BA9D-EED300357402}" type="presOf" srcId="{400C4C3E-E647-1241-BF6F-936E7A29B0BE}" destId="{05DD6391-78CD-3648-86AF-50E8F1CC4AB2}" srcOrd="0" destOrd="4" presId="urn:microsoft.com/office/officeart/2009/3/layout/PlusandMinus"/>
    <dgm:cxn modelId="{0928F1AF-5883-5944-9970-CEA6B85FC3D0}" type="presOf" srcId="{247F3D16-6706-4B46-A5A1-74E74F90405D}" destId="{05DD6391-78CD-3648-86AF-50E8F1CC4AB2}" srcOrd="0" destOrd="10" presId="urn:microsoft.com/office/officeart/2009/3/layout/PlusandMinus"/>
    <dgm:cxn modelId="{ADFB57BB-52A9-7140-AB55-585173D6D939}" srcId="{A1616935-51A1-844A-A7E4-6C864704F493}" destId="{247F3D16-6706-4B46-A5A1-74E74F90405D}" srcOrd="9" destOrd="0" parTransId="{CB8DFFB6-D0E6-D34E-A5FE-D75AD1040A13}" sibTransId="{B4011EC0-1004-3E43-97A9-A90AE230E488}"/>
    <dgm:cxn modelId="{AABE98BD-A127-FE43-A54C-1EA643C27EBB}" srcId="{A1616935-51A1-844A-A7E4-6C864704F493}" destId="{6C768534-6AFE-5744-A5F9-89029491409C}" srcOrd="10" destOrd="0" parTransId="{BFCD76B0-62A3-C14E-B1EC-2FF3286CD59E}" sibTransId="{A65C1A7D-DCD4-1B4C-B93A-786B0988D45F}"/>
    <dgm:cxn modelId="{2B0FFBBF-9D3D-6644-A7CD-11877B544EA8}" type="presOf" srcId="{855DBB38-A7A9-9E47-8117-F25F9B90E0E4}" destId="{05DD6391-78CD-3648-86AF-50E8F1CC4AB2}" srcOrd="0" destOrd="3" presId="urn:microsoft.com/office/officeart/2009/3/layout/PlusandMinus"/>
    <dgm:cxn modelId="{E77B4CC1-089A-F74E-906E-CCBECC02ABC6}" type="presOf" srcId="{2A10BBBA-7E54-9043-A50E-DBBE020B62AE}" destId="{673C8077-402B-8442-81C0-8EDBCB81319E}" srcOrd="0" destOrd="0" presId="urn:microsoft.com/office/officeart/2009/3/layout/PlusandMinus"/>
    <dgm:cxn modelId="{F7238FC8-5726-3446-BBFF-B6969557E39D}" type="presOf" srcId="{FD7D00BA-D2F6-104D-B0C8-F45F54AAC303}" destId="{673C8077-402B-8442-81C0-8EDBCB81319E}" srcOrd="0" destOrd="4" presId="urn:microsoft.com/office/officeart/2009/3/layout/PlusandMinus"/>
    <dgm:cxn modelId="{CD0B03D2-7FB3-384F-A102-DFA6B497C551}" srcId="{A1616935-51A1-844A-A7E4-6C864704F493}" destId="{39BE83B5-CBE5-FF4B-B5F6-1425C73125A7}" srcOrd="5" destOrd="0" parTransId="{C16E19E8-F4F7-9741-B346-4625C88CB7C3}" sibTransId="{81FE79C0-9296-214B-ACC3-F8686B93C5C5}"/>
    <dgm:cxn modelId="{0E39CDD4-115F-6E44-A1EA-7D5068754713}" srcId="{A1616935-51A1-844A-A7E4-6C864704F493}" destId="{BB1989BB-B8C0-1944-B504-08126268A955}" srcOrd="4" destOrd="0" parTransId="{9B806D64-44BA-1349-AF04-9D2AFE369832}" sibTransId="{6892CE8C-8F97-D743-A789-C436C83051DB}"/>
    <dgm:cxn modelId="{C20668D6-CA93-B247-BD0A-E01FA8E8AAEF}" srcId="{A1616935-51A1-844A-A7E4-6C864704F493}" destId="{6A9EE8ED-7BC9-BB46-910F-AF05C09B0AAA}" srcOrd="1" destOrd="0" parTransId="{A4FE3C4F-F398-D341-B833-F2A5897D4098}" sibTransId="{55CF121D-BC3C-E54B-8E4A-3E5577BFA962}"/>
    <dgm:cxn modelId="{BFB03FDB-DDC4-A044-A158-F199C3C37062}" type="presOf" srcId="{5408FB04-F7C6-3847-9172-FB92A55117C1}" destId="{673C8077-402B-8442-81C0-8EDBCB81319E}" srcOrd="0" destOrd="5" presId="urn:microsoft.com/office/officeart/2009/3/layout/PlusandMinus"/>
    <dgm:cxn modelId="{0985D5E0-6BF3-4745-8501-8FE939ED114A}" srcId="{2A10BBBA-7E54-9043-A50E-DBBE020B62AE}" destId="{C182BE65-4F44-4444-9D9F-B46A4D60BB92}" srcOrd="2" destOrd="0" parTransId="{32E1D305-12F9-3547-ADAC-CA539C9A6C8C}" sibTransId="{6E6EF55F-BDC2-6B45-80F7-83E61C3FEC2D}"/>
    <dgm:cxn modelId="{6AE0EDE5-6B72-CE4E-BAD5-E4A697FCE637}" type="presOf" srcId="{C182BE65-4F44-4444-9D9F-B46A4D60BB92}" destId="{673C8077-402B-8442-81C0-8EDBCB81319E}" srcOrd="0" destOrd="3" presId="urn:microsoft.com/office/officeart/2009/3/layout/PlusandMinus"/>
    <dgm:cxn modelId="{14A2C2ED-8B47-C04C-865F-13ECF7634372}" type="presOf" srcId="{D0341560-55B3-F049-A387-1D333538458C}" destId="{05DD6391-78CD-3648-86AF-50E8F1CC4AB2}" srcOrd="0" destOrd="7" presId="urn:microsoft.com/office/officeart/2009/3/layout/PlusandMinus"/>
    <dgm:cxn modelId="{88DAE0F0-B6FB-AA41-BBEB-6A350530512E}" type="presOf" srcId="{A1616935-51A1-844A-A7E4-6C864704F493}" destId="{05DD6391-78CD-3648-86AF-50E8F1CC4AB2}" srcOrd="0" destOrd="0" presId="urn:microsoft.com/office/officeart/2009/3/layout/PlusandMinus"/>
    <dgm:cxn modelId="{A055E7F2-26FB-6D44-AAEC-019AD3AE2761}" srcId="{2A10BBBA-7E54-9043-A50E-DBBE020B62AE}" destId="{D6FCCC98-C03C-4C49-AD16-C68CD276650E}" srcOrd="0" destOrd="0" parTransId="{2EC43DCD-D6D4-FD49-89DB-8CB6051E3CC1}" sibTransId="{787F7F67-4D01-FC40-8AD1-83F6D70AEACF}"/>
    <dgm:cxn modelId="{55042BF6-2650-B44A-A752-2D59A83C4400}" srcId="{2A10BBBA-7E54-9043-A50E-DBBE020B62AE}" destId="{5408FB04-F7C6-3847-9172-FB92A55117C1}" srcOrd="4" destOrd="0" parTransId="{C89253B5-6D37-F44F-B9C7-174895EEBF74}" sibTransId="{A7879985-D994-1345-AFA0-41AA7C5561EF}"/>
    <dgm:cxn modelId="{174D49FB-4E32-714E-8507-AC26F6C235CA}" srcId="{A1616935-51A1-844A-A7E4-6C864704F493}" destId="{400C4C3E-E647-1241-BF6F-936E7A29B0BE}" srcOrd="3" destOrd="0" parTransId="{B750E1D6-18BF-FA4B-8E9A-A54B91CF0907}" sibTransId="{2CBE276A-F26E-364D-B073-C29A59613577}"/>
    <dgm:cxn modelId="{9B7FA189-CACA-0343-A439-29D50B2AFCC6}" type="presParOf" srcId="{8E7E4D47-FCF6-CA4E-952B-52DB15E91D8B}" destId="{F563FB48-7D20-7248-B66E-F30E8F85D1E5}" srcOrd="0" destOrd="0" presId="urn:microsoft.com/office/officeart/2009/3/layout/PlusandMinus"/>
    <dgm:cxn modelId="{4CE43CAB-0E33-4343-9134-C388E7CD0E8B}" type="presParOf" srcId="{8E7E4D47-FCF6-CA4E-952B-52DB15E91D8B}" destId="{05DD6391-78CD-3648-86AF-50E8F1CC4AB2}" srcOrd="1" destOrd="0" presId="urn:microsoft.com/office/officeart/2009/3/layout/PlusandMinus"/>
    <dgm:cxn modelId="{A6EAEA62-014B-A440-8AC4-D484A12B20CE}" type="presParOf" srcId="{8E7E4D47-FCF6-CA4E-952B-52DB15E91D8B}" destId="{673C8077-402B-8442-81C0-8EDBCB81319E}" srcOrd="2" destOrd="0" presId="urn:microsoft.com/office/officeart/2009/3/layout/PlusandMinus"/>
    <dgm:cxn modelId="{654D2593-FB34-4A4A-AAF7-6AB542849E14}" type="presParOf" srcId="{8E7E4D47-FCF6-CA4E-952B-52DB15E91D8B}" destId="{2B122B40-AAD5-6045-B454-C114E497FAB8}" srcOrd="3" destOrd="0" presId="urn:microsoft.com/office/officeart/2009/3/layout/PlusandMinus"/>
    <dgm:cxn modelId="{10D48AE9-8498-BC46-BDDF-A92075485A36}" type="presParOf" srcId="{8E7E4D47-FCF6-CA4E-952B-52DB15E91D8B}" destId="{0BE87E42-31AB-434F-B0A9-DD9BDCFDCCDE}" srcOrd="4" destOrd="0" presId="urn:microsoft.com/office/officeart/2009/3/layout/PlusandMinus"/>
    <dgm:cxn modelId="{D8DA1605-E8FE-4840-BBF7-BFE3A6E83463}" type="presParOf" srcId="{8E7E4D47-FCF6-CA4E-952B-52DB15E91D8B}" destId="{345D5E4C-ABEF-9049-8D6D-0735E0E8AA20}" srcOrd="5" destOrd="0" presId="urn:microsoft.com/office/officeart/2009/3/layout/PlusandMinu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0CD104E-230F-6A4B-B2B4-49E20282CEFF}" type="doc">
      <dgm:prSet loTypeId="urn:microsoft.com/office/officeart/2005/8/layout/cycle5" loCatId="" qsTypeId="urn:microsoft.com/office/officeart/2005/8/quickstyle/simple1" qsCatId="simple" csTypeId="urn:microsoft.com/office/officeart/2005/8/colors/accent1_2" csCatId="accent1" phldr="1"/>
      <dgm:spPr/>
      <dgm:t>
        <a:bodyPr/>
        <a:lstStyle/>
        <a:p>
          <a:endParaRPr lang="en-GB"/>
        </a:p>
      </dgm:t>
    </dgm:pt>
    <dgm:pt modelId="{4479B057-7AC6-D545-96AA-9FBDF66D9A41}">
      <dgm:prSet phldrT="[Text]" custT="1"/>
      <dgm:spPr/>
      <dgm:t>
        <a:bodyPr/>
        <a:lstStyle/>
        <a:p>
          <a:r>
            <a:rPr lang="fr-FR" sz="2400">
              <a:solidFill>
                <a:schemeClr val="bg2"/>
              </a:solidFill>
              <a:latin typeface="Montserrat" pitchFamily="2" charset="77"/>
            </a:rPr>
            <a:t>Évaluation d'urgence</a:t>
          </a:r>
        </a:p>
      </dgm:t>
    </dgm:pt>
    <dgm:pt modelId="{7F58FAB8-0E0F-3F4A-A37E-25948436BCE7}" type="parTrans" cxnId="{E8B4F7A5-E3F8-304F-A5C3-7A204FF0D49E}">
      <dgm:prSet/>
      <dgm:spPr/>
      <dgm:t>
        <a:bodyPr/>
        <a:lstStyle/>
        <a:p>
          <a:endParaRPr lang="en-GB" sz="2400">
            <a:solidFill>
              <a:schemeClr val="bg2"/>
            </a:solidFill>
            <a:latin typeface="Montserrat" pitchFamily="2" charset="77"/>
          </a:endParaRPr>
        </a:p>
      </dgm:t>
    </dgm:pt>
    <dgm:pt modelId="{5FDDA012-DDD0-FF48-8740-259C4BBEFF0D}" type="sibTrans" cxnId="{E8B4F7A5-E3F8-304F-A5C3-7A204FF0D49E}">
      <dgm:prSet/>
      <dgm:spPr/>
      <dgm:t>
        <a:bodyPr/>
        <a:lstStyle/>
        <a:p>
          <a:endParaRPr lang="en-GB" sz="2400">
            <a:solidFill>
              <a:schemeClr val="bg2"/>
            </a:solidFill>
            <a:latin typeface="Montserrat" pitchFamily="2" charset="77"/>
          </a:endParaRPr>
        </a:p>
      </dgm:t>
    </dgm:pt>
    <dgm:pt modelId="{756A981A-F7BE-9D47-9E8C-0787DF19E58E}">
      <dgm:prSet phldrT="[Text]" custT="1"/>
      <dgm:spPr/>
      <dgm:t>
        <a:bodyPr/>
        <a:lstStyle/>
        <a:p>
          <a:r>
            <a:rPr lang="fr-FR" sz="2400">
              <a:solidFill>
                <a:schemeClr val="bg2"/>
              </a:solidFill>
              <a:latin typeface="Montserrat" pitchFamily="2" charset="77"/>
            </a:rPr>
            <a:t>Planification de l’intervention</a:t>
          </a:r>
        </a:p>
      </dgm:t>
    </dgm:pt>
    <dgm:pt modelId="{3F2DDE06-E4EE-2B40-9085-26D4C63475D8}" type="parTrans" cxnId="{D29CA043-D1E8-6E41-BD29-336B5B616952}">
      <dgm:prSet/>
      <dgm:spPr/>
      <dgm:t>
        <a:bodyPr/>
        <a:lstStyle/>
        <a:p>
          <a:endParaRPr lang="en-GB" sz="2400">
            <a:solidFill>
              <a:schemeClr val="bg2"/>
            </a:solidFill>
            <a:latin typeface="Montserrat" pitchFamily="2" charset="77"/>
          </a:endParaRPr>
        </a:p>
      </dgm:t>
    </dgm:pt>
    <dgm:pt modelId="{4B0AE7DE-18BE-724C-95B3-6F6F0991045D}" type="sibTrans" cxnId="{D29CA043-D1E8-6E41-BD29-336B5B616952}">
      <dgm:prSet/>
      <dgm:spPr/>
      <dgm:t>
        <a:bodyPr/>
        <a:lstStyle/>
        <a:p>
          <a:endParaRPr lang="en-GB" sz="2400">
            <a:solidFill>
              <a:schemeClr val="bg2"/>
            </a:solidFill>
            <a:latin typeface="Montserrat" pitchFamily="2" charset="77"/>
          </a:endParaRPr>
        </a:p>
      </dgm:t>
    </dgm:pt>
    <dgm:pt modelId="{90996879-14F3-C24D-809E-902BAA59FB8B}">
      <dgm:prSet phldrT="[Text]" custT="1"/>
      <dgm:spPr/>
      <dgm:t>
        <a:bodyPr/>
        <a:lstStyle/>
        <a:p>
          <a:r>
            <a:rPr lang="fr-FR" sz="2400">
              <a:solidFill>
                <a:schemeClr val="bg2"/>
              </a:solidFill>
              <a:latin typeface="Montserrat" pitchFamily="2" charset="77"/>
            </a:rPr>
            <a:t>Mise en œuvre de la réponse</a:t>
          </a:r>
        </a:p>
      </dgm:t>
    </dgm:pt>
    <dgm:pt modelId="{7CD70C35-D9AF-6445-9F02-24BE377D4FCE}" type="parTrans" cxnId="{BC35C067-AE78-C848-9950-31704B9856C4}">
      <dgm:prSet/>
      <dgm:spPr/>
      <dgm:t>
        <a:bodyPr/>
        <a:lstStyle/>
        <a:p>
          <a:endParaRPr lang="en-GB" sz="2400">
            <a:solidFill>
              <a:schemeClr val="bg2"/>
            </a:solidFill>
            <a:latin typeface="Montserrat" pitchFamily="2" charset="77"/>
          </a:endParaRPr>
        </a:p>
      </dgm:t>
    </dgm:pt>
    <dgm:pt modelId="{88FA7B5D-9B48-8040-950C-AD37F4A81586}" type="sibTrans" cxnId="{BC35C067-AE78-C848-9950-31704B9856C4}">
      <dgm:prSet/>
      <dgm:spPr/>
      <dgm:t>
        <a:bodyPr/>
        <a:lstStyle/>
        <a:p>
          <a:endParaRPr lang="en-GB" sz="2400">
            <a:solidFill>
              <a:schemeClr val="bg2"/>
            </a:solidFill>
            <a:latin typeface="Montserrat" pitchFamily="2" charset="77"/>
          </a:endParaRPr>
        </a:p>
      </dgm:t>
    </dgm:pt>
    <dgm:pt modelId="{C37E81FD-3DDC-6544-B112-51C434CB0745}">
      <dgm:prSet phldrT="[Text]" custT="1"/>
      <dgm:spPr/>
      <dgm:t>
        <a:bodyPr/>
        <a:lstStyle/>
        <a:p>
          <a:r>
            <a:rPr lang="fr-FR" sz="2400">
              <a:solidFill>
                <a:schemeClr val="bg2"/>
              </a:solidFill>
              <a:latin typeface="Montserrat" pitchFamily="2" charset="77"/>
            </a:rPr>
            <a:t>Évaluation</a:t>
          </a:r>
        </a:p>
      </dgm:t>
    </dgm:pt>
    <dgm:pt modelId="{61306A1A-85B7-9D47-88F6-22B574E40D9F}" type="parTrans" cxnId="{F9520533-9BAA-DD4D-93EA-840898E1B92E}">
      <dgm:prSet/>
      <dgm:spPr/>
      <dgm:t>
        <a:bodyPr/>
        <a:lstStyle/>
        <a:p>
          <a:endParaRPr lang="en-GB" sz="2400">
            <a:solidFill>
              <a:schemeClr val="bg2"/>
            </a:solidFill>
            <a:latin typeface="Montserrat" pitchFamily="2" charset="77"/>
          </a:endParaRPr>
        </a:p>
      </dgm:t>
    </dgm:pt>
    <dgm:pt modelId="{7A7C9E18-350B-AB4B-89C0-42968F65F9C1}" type="sibTrans" cxnId="{F9520533-9BAA-DD4D-93EA-840898E1B92E}">
      <dgm:prSet/>
      <dgm:spPr/>
      <dgm:t>
        <a:bodyPr/>
        <a:lstStyle/>
        <a:p>
          <a:endParaRPr lang="en-GB" sz="2400">
            <a:solidFill>
              <a:schemeClr val="bg2"/>
            </a:solidFill>
            <a:latin typeface="Montserrat" pitchFamily="2" charset="77"/>
          </a:endParaRPr>
        </a:p>
      </dgm:t>
    </dgm:pt>
    <dgm:pt modelId="{EBFC8755-1CE2-EF49-A254-DA89E39B5E73}">
      <dgm:prSet custT="1"/>
      <dgm:spPr/>
      <dgm:t>
        <a:bodyPr/>
        <a:lstStyle/>
        <a:p>
          <a:r>
            <a:rPr lang="fr-FR" sz="2400">
              <a:solidFill>
                <a:schemeClr val="bg2"/>
              </a:solidFill>
              <a:latin typeface="Montserrat" pitchFamily="2" charset="77"/>
            </a:rPr>
            <a:t>À toutes les étapes</a:t>
          </a:r>
        </a:p>
      </dgm:t>
    </dgm:pt>
    <dgm:pt modelId="{F44DF0DD-8F7C-4445-8B7E-5327CDE48B1A}" type="parTrans" cxnId="{4A83FED0-2ADE-0348-87A7-67CD68205BD5}">
      <dgm:prSet/>
      <dgm:spPr/>
      <dgm:t>
        <a:bodyPr/>
        <a:lstStyle/>
        <a:p>
          <a:endParaRPr lang="en-GB" sz="2400">
            <a:solidFill>
              <a:schemeClr val="bg2"/>
            </a:solidFill>
            <a:latin typeface="Montserrat" pitchFamily="2" charset="77"/>
          </a:endParaRPr>
        </a:p>
      </dgm:t>
    </dgm:pt>
    <dgm:pt modelId="{150CBF63-14EC-2641-B454-C8BB839AFFBD}" type="sibTrans" cxnId="{4A83FED0-2ADE-0348-87A7-67CD68205BD5}">
      <dgm:prSet/>
      <dgm:spPr/>
      <dgm:t>
        <a:bodyPr/>
        <a:lstStyle/>
        <a:p>
          <a:endParaRPr lang="en-GB" sz="2400">
            <a:solidFill>
              <a:schemeClr val="bg2"/>
            </a:solidFill>
            <a:latin typeface="Montserrat" pitchFamily="2" charset="77"/>
          </a:endParaRPr>
        </a:p>
      </dgm:t>
    </dgm:pt>
    <dgm:pt modelId="{31A2485C-FC49-774C-897F-33E4B1E488F2}" type="pres">
      <dgm:prSet presAssocID="{F0CD104E-230F-6A4B-B2B4-49E20282CEFF}" presName="cycle" presStyleCnt="0">
        <dgm:presLayoutVars>
          <dgm:dir/>
          <dgm:resizeHandles val="exact"/>
        </dgm:presLayoutVars>
      </dgm:prSet>
      <dgm:spPr/>
    </dgm:pt>
    <dgm:pt modelId="{75DFC18A-ECB3-DA42-AA30-4D57CC067310}" type="pres">
      <dgm:prSet presAssocID="{EBFC8755-1CE2-EF49-A254-DA89E39B5E73}" presName="node" presStyleLbl="node1" presStyleIdx="0" presStyleCnt="5">
        <dgm:presLayoutVars>
          <dgm:bulletEnabled val="1"/>
        </dgm:presLayoutVars>
      </dgm:prSet>
      <dgm:spPr/>
    </dgm:pt>
    <dgm:pt modelId="{6E157E73-4376-2441-8951-F0151804373E}" type="pres">
      <dgm:prSet presAssocID="{EBFC8755-1CE2-EF49-A254-DA89E39B5E73}" presName="spNode" presStyleCnt="0"/>
      <dgm:spPr/>
    </dgm:pt>
    <dgm:pt modelId="{565E35A5-7E8A-EA40-B220-220C89895AE8}" type="pres">
      <dgm:prSet presAssocID="{150CBF63-14EC-2641-B454-C8BB839AFFBD}" presName="sibTrans" presStyleLbl="sibTrans1D1" presStyleIdx="0" presStyleCnt="5"/>
      <dgm:spPr/>
    </dgm:pt>
    <dgm:pt modelId="{4F18BC4C-51A8-184B-AC1B-BFB45C65CCC4}" type="pres">
      <dgm:prSet presAssocID="{4479B057-7AC6-D545-96AA-9FBDF66D9A41}" presName="node" presStyleLbl="node1" presStyleIdx="1" presStyleCnt="5">
        <dgm:presLayoutVars>
          <dgm:bulletEnabled val="1"/>
        </dgm:presLayoutVars>
      </dgm:prSet>
      <dgm:spPr/>
    </dgm:pt>
    <dgm:pt modelId="{E7BC7945-DBF6-2043-ACFE-AF0D1B8C7EF2}" type="pres">
      <dgm:prSet presAssocID="{4479B057-7AC6-D545-96AA-9FBDF66D9A41}" presName="spNode" presStyleCnt="0"/>
      <dgm:spPr/>
    </dgm:pt>
    <dgm:pt modelId="{FBE5BF95-7023-6345-B07B-2A4CA11E96EE}" type="pres">
      <dgm:prSet presAssocID="{5FDDA012-DDD0-FF48-8740-259C4BBEFF0D}" presName="sibTrans" presStyleLbl="sibTrans1D1" presStyleIdx="1" presStyleCnt="5"/>
      <dgm:spPr/>
    </dgm:pt>
    <dgm:pt modelId="{6B861996-2829-1049-8D69-383F772CE63D}" type="pres">
      <dgm:prSet presAssocID="{756A981A-F7BE-9D47-9E8C-0787DF19E58E}" presName="node" presStyleLbl="node1" presStyleIdx="2" presStyleCnt="5" custRadScaleRad="96421" custRadScaleInc="-9357">
        <dgm:presLayoutVars>
          <dgm:bulletEnabled val="1"/>
        </dgm:presLayoutVars>
      </dgm:prSet>
      <dgm:spPr/>
    </dgm:pt>
    <dgm:pt modelId="{7522BE57-3F59-4E47-8DB0-19D489DA24EE}" type="pres">
      <dgm:prSet presAssocID="{756A981A-F7BE-9D47-9E8C-0787DF19E58E}" presName="spNode" presStyleCnt="0"/>
      <dgm:spPr/>
    </dgm:pt>
    <dgm:pt modelId="{4CDEA5D2-2693-9442-A792-C9606250465C}" type="pres">
      <dgm:prSet presAssocID="{4B0AE7DE-18BE-724C-95B3-6F6F0991045D}" presName="sibTrans" presStyleLbl="sibTrans1D1" presStyleIdx="2" presStyleCnt="5"/>
      <dgm:spPr/>
    </dgm:pt>
    <dgm:pt modelId="{E88FE31B-7009-EF4F-9B8C-2BEA0456155F}" type="pres">
      <dgm:prSet presAssocID="{90996879-14F3-C24D-809E-902BAA59FB8B}" presName="node" presStyleLbl="node1" presStyleIdx="3" presStyleCnt="5" custRadScaleRad="96845" custRadScaleInc="10677">
        <dgm:presLayoutVars>
          <dgm:bulletEnabled val="1"/>
        </dgm:presLayoutVars>
      </dgm:prSet>
      <dgm:spPr/>
    </dgm:pt>
    <dgm:pt modelId="{6C85B691-46CF-9E47-9A99-D6F49661C706}" type="pres">
      <dgm:prSet presAssocID="{90996879-14F3-C24D-809E-902BAA59FB8B}" presName="spNode" presStyleCnt="0"/>
      <dgm:spPr/>
    </dgm:pt>
    <dgm:pt modelId="{C82BB62D-3F6A-8045-A2B4-1F4290B04BE1}" type="pres">
      <dgm:prSet presAssocID="{88FA7B5D-9B48-8040-950C-AD37F4A81586}" presName="sibTrans" presStyleLbl="sibTrans1D1" presStyleIdx="3" presStyleCnt="5"/>
      <dgm:spPr/>
    </dgm:pt>
    <dgm:pt modelId="{F3E760B5-E46E-3748-A253-813DE5427A00}" type="pres">
      <dgm:prSet presAssocID="{C37E81FD-3DDC-6544-B112-51C434CB0745}" presName="node" presStyleLbl="node1" presStyleIdx="4" presStyleCnt="5">
        <dgm:presLayoutVars>
          <dgm:bulletEnabled val="1"/>
        </dgm:presLayoutVars>
      </dgm:prSet>
      <dgm:spPr/>
    </dgm:pt>
    <dgm:pt modelId="{5C8C9E14-2A14-CE48-B8A6-6D6B46EF9108}" type="pres">
      <dgm:prSet presAssocID="{C37E81FD-3DDC-6544-B112-51C434CB0745}" presName="spNode" presStyleCnt="0"/>
      <dgm:spPr/>
    </dgm:pt>
    <dgm:pt modelId="{BE2B0F2A-61E8-1743-8241-5779CAE85348}" type="pres">
      <dgm:prSet presAssocID="{7A7C9E18-350B-AB4B-89C0-42968F65F9C1}" presName="sibTrans" presStyleLbl="sibTrans1D1" presStyleIdx="4" presStyleCnt="5"/>
      <dgm:spPr/>
    </dgm:pt>
  </dgm:ptLst>
  <dgm:cxnLst>
    <dgm:cxn modelId="{72B50D05-DD53-3D4F-BB05-99678219C3BE}" type="presOf" srcId="{88FA7B5D-9B48-8040-950C-AD37F4A81586}" destId="{C82BB62D-3F6A-8045-A2B4-1F4290B04BE1}" srcOrd="0" destOrd="0" presId="urn:microsoft.com/office/officeart/2005/8/layout/cycle5"/>
    <dgm:cxn modelId="{E71D2C07-0292-2B40-847F-B04FD7EE9737}" type="presOf" srcId="{EBFC8755-1CE2-EF49-A254-DA89E39B5E73}" destId="{75DFC18A-ECB3-DA42-AA30-4D57CC067310}" srcOrd="0" destOrd="0" presId="urn:microsoft.com/office/officeart/2005/8/layout/cycle5"/>
    <dgm:cxn modelId="{474DA10E-89F5-4E4F-9728-40A45F721D3A}" type="presOf" srcId="{4B0AE7DE-18BE-724C-95B3-6F6F0991045D}" destId="{4CDEA5D2-2693-9442-A792-C9606250465C}" srcOrd="0" destOrd="0" presId="urn:microsoft.com/office/officeart/2005/8/layout/cycle5"/>
    <dgm:cxn modelId="{E9BC9018-5C87-6F45-9C82-7B1A53B1EBB3}" type="presOf" srcId="{5FDDA012-DDD0-FF48-8740-259C4BBEFF0D}" destId="{FBE5BF95-7023-6345-B07B-2A4CA11E96EE}" srcOrd="0" destOrd="0" presId="urn:microsoft.com/office/officeart/2005/8/layout/cycle5"/>
    <dgm:cxn modelId="{F9520533-9BAA-DD4D-93EA-840898E1B92E}" srcId="{F0CD104E-230F-6A4B-B2B4-49E20282CEFF}" destId="{C37E81FD-3DDC-6544-B112-51C434CB0745}" srcOrd="4" destOrd="0" parTransId="{61306A1A-85B7-9D47-88F6-22B574E40D9F}" sibTransId="{7A7C9E18-350B-AB4B-89C0-42968F65F9C1}"/>
    <dgm:cxn modelId="{D29CA043-D1E8-6E41-BD29-336B5B616952}" srcId="{F0CD104E-230F-6A4B-B2B4-49E20282CEFF}" destId="{756A981A-F7BE-9D47-9E8C-0787DF19E58E}" srcOrd="2" destOrd="0" parTransId="{3F2DDE06-E4EE-2B40-9085-26D4C63475D8}" sibTransId="{4B0AE7DE-18BE-724C-95B3-6F6F0991045D}"/>
    <dgm:cxn modelId="{BC35C067-AE78-C848-9950-31704B9856C4}" srcId="{F0CD104E-230F-6A4B-B2B4-49E20282CEFF}" destId="{90996879-14F3-C24D-809E-902BAA59FB8B}" srcOrd="3" destOrd="0" parTransId="{7CD70C35-D9AF-6445-9F02-24BE377D4FCE}" sibTransId="{88FA7B5D-9B48-8040-950C-AD37F4A81586}"/>
    <dgm:cxn modelId="{937DF04E-AD86-8C45-92C6-145A528160F1}" type="presOf" srcId="{7A7C9E18-350B-AB4B-89C0-42968F65F9C1}" destId="{BE2B0F2A-61E8-1743-8241-5779CAE85348}" srcOrd="0" destOrd="0" presId="urn:microsoft.com/office/officeart/2005/8/layout/cycle5"/>
    <dgm:cxn modelId="{FE492480-146C-7C4E-8ACB-3877AC0C80CF}" type="presOf" srcId="{C37E81FD-3DDC-6544-B112-51C434CB0745}" destId="{F3E760B5-E46E-3748-A253-813DE5427A00}" srcOrd="0" destOrd="0" presId="urn:microsoft.com/office/officeart/2005/8/layout/cycle5"/>
    <dgm:cxn modelId="{5D76CD85-5CCD-F04F-A3ED-C7C251168784}" type="presOf" srcId="{150CBF63-14EC-2641-B454-C8BB839AFFBD}" destId="{565E35A5-7E8A-EA40-B220-220C89895AE8}" srcOrd="0" destOrd="0" presId="urn:microsoft.com/office/officeart/2005/8/layout/cycle5"/>
    <dgm:cxn modelId="{E8B4F7A5-E3F8-304F-A5C3-7A204FF0D49E}" srcId="{F0CD104E-230F-6A4B-B2B4-49E20282CEFF}" destId="{4479B057-7AC6-D545-96AA-9FBDF66D9A41}" srcOrd="1" destOrd="0" parTransId="{7F58FAB8-0E0F-3F4A-A37E-25948436BCE7}" sibTransId="{5FDDA012-DDD0-FF48-8740-259C4BBEFF0D}"/>
    <dgm:cxn modelId="{56C66EB8-3D10-CF47-B0A1-3E1C808945F2}" type="presOf" srcId="{90996879-14F3-C24D-809E-902BAA59FB8B}" destId="{E88FE31B-7009-EF4F-9B8C-2BEA0456155F}" srcOrd="0" destOrd="0" presId="urn:microsoft.com/office/officeart/2005/8/layout/cycle5"/>
    <dgm:cxn modelId="{D45149C5-45FC-FD4A-B51B-4D986655F06A}" type="presOf" srcId="{4479B057-7AC6-D545-96AA-9FBDF66D9A41}" destId="{4F18BC4C-51A8-184B-AC1B-BFB45C65CCC4}" srcOrd="0" destOrd="0" presId="urn:microsoft.com/office/officeart/2005/8/layout/cycle5"/>
    <dgm:cxn modelId="{4A83FED0-2ADE-0348-87A7-67CD68205BD5}" srcId="{F0CD104E-230F-6A4B-B2B4-49E20282CEFF}" destId="{EBFC8755-1CE2-EF49-A254-DA89E39B5E73}" srcOrd="0" destOrd="0" parTransId="{F44DF0DD-8F7C-4445-8B7E-5327CDE48B1A}" sibTransId="{150CBF63-14EC-2641-B454-C8BB839AFFBD}"/>
    <dgm:cxn modelId="{EB9056D5-A4A7-F448-8876-4B87F76CC365}" type="presOf" srcId="{F0CD104E-230F-6A4B-B2B4-49E20282CEFF}" destId="{31A2485C-FC49-774C-897F-33E4B1E488F2}" srcOrd="0" destOrd="0" presId="urn:microsoft.com/office/officeart/2005/8/layout/cycle5"/>
    <dgm:cxn modelId="{08695BF6-2E17-B448-B3B5-EEB1AF0E544B}" type="presOf" srcId="{756A981A-F7BE-9D47-9E8C-0787DF19E58E}" destId="{6B861996-2829-1049-8D69-383F772CE63D}" srcOrd="0" destOrd="0" presId="urn:microsoft.com/office/officeart/2005/8/layout/cycle5"/>
    <dgm:cxn modelId="{8D02A3F0-A3B1-EE4C-BEF8-30C9886D57F9}" type="presParOf" srcId="{31A2485C-FC49-774C-897F-33E4B1E488F2}" destId="{75DFC18A-ECB3-DA42-AA30-4D57CC067310}" srcOrd="0" destOrd="0" presId="urn:microsoft.com/office/officeart/2005/8/layout/cycle5"/>
    <dgm:cxn modelId="{4298F983-79A7-C948-8B80-996AB683DBE2}" type="presParOf" srcId="{31A2485C-FC49-774C-897F-33E4B1E488F2}" destId="{6E157E73-4376-2441-8951-F0151804373E}" srcOrd="1" destOrd="0" presId="urn:microsoft.com/office/officeart/2005/8/layout/cycle5"/>
    <dgm:cxn modelId="{DE4526B3-BE1A-9D47-A383-C573578A9BAF}" type="presParOf" srcId="{31A2485C-FC49-774C-897F-33E4B1E488F2}" destId="{565E35A5-7E8A-EA40-B220-220C89895AE8}" srcOrd="2" destOrd="0" presId="urn:microsoft.com/office/officeart/2005/8/layout/cycle5"/>
    <dgm:cxn modelId="{34C4ABA9-C56D-964C-8684-CBF34725D6C7}" type="presParOf" srcId="{31A2485C-FC49-774C-897F-33E4B1E488F2}" destId="{4F18BC4C-51A8-184B-AC1B-BFB45C65CCC4}" srcOrd="3" destOrd="0" presId="urn:microsoft.com/office/officeart/2005/8/layout/cycle5"/>
    <dgm:cxn modelId="{0C000F0E-A08C-CF4D-B73F-FEDDCF12972D}" type="presParOf" srcId="{31A2485C-FC49-774C-897F-33E4B1E488F2}" destId="{E7BC7945-DBF6-2043-ACFE-AF0D1B8C7EF2}" srcOrd="4" destOrd="0" presId="urn:microsoft.com/office/officeart/2005/8/layout/cycle5"/>
    <dgm:cxn modelId="{07F47CA1-FC65-EA4D-A12E-DE49B8C6EB13}" type="presParOf" srcId="{31A2485C-FC49-774C-897F-33E4B1E488F2}" destId="{FBE5BF95-7023-6345-B07B-2A4CA11E96EE}" srcOrd="5" destOrd="0" presId="urn:microsoft.com/office/officeart/2005/8/layout/cycle5"/>
    <dgm:cxn modelId="{F30E97F2-B822-A64B-B9EE-650F4AA634AD}" type="presParOf" srcId="{31A2485C-FC49-774C-897F-33E4B1E488F2}" destId="{6B861996-2829-1049-8D69-383F772CE63D}" srcOrd="6" destOrd="0" presId="urn:microsoft.com/office/officeart/2005/8/layout/cycle5"/>
    <dgm:cxn modelId="{57C72EB8-5DE8-834D-A9CA-0EAB2939A338}" type="presParOf" srcId="{31A2485C-FC49-774C-897F-33E4B1E488F2}" destId="{7522BE57-3F59-4E47-8DB0-19D489DA24EE}" srcOrd="7" destOrd="0" presId="urn:microsoft.com/office/officeart/2005/8/layout/cycle5"/>
    <dgm:cxn modelId="{9CE98EBB-E83B-7B4D-A069-A311A4CB37F0}" type="presParOf" srcId="{31A2485C-FC49-774C-897F-33E4B1E488F2}" destId="{4CDEA5D2-2693-9442-A792-C9606250465C}" srcOrd="8" destOrd="0" presId="urn:microsoft.com/office/officeart/2005/8/layout/cycle5"/>
    <dgm:cxn modelId="{827CBB91-E9BE-004B-A8E3-A303F7299C00}" type="presParOf" srcId="{31A2485C-FC49-774C-897F-33E4B1E488F2}" destId="{E88FE31B-7009-EF4F-9B8C-2BEA0456155F}" srcOrd="9" destOrd="0" presId="urn:microsoft.com/office/officeart/2005/8/layout/cycle5"/>
    <dgm:cxn modelId="{C331E844-3EB2-174E-BAC4-1305426D7CD7}" type="presParOf" srcId="{31A2485C-FC49-774C-897F-33E4B1E488F2}" destId="{6C85B691-46CF-9E47-9A99-D6F49661C706}" srcOrd="10" destOrd="0" presId="urn:microsoft.com/office/officeart/2005/8/layout/cycle5"/>
    <dgm:cxn modelId="{975A2E1E-0B40-3D4F-92D8-E60F3CD05F6C}" type="presParOf" srcId="{31A2485C-FC49-774C-897F-33E4B1E488F2}" destId="{C82BB62D-3F6A-8045-A2B4-1F4290B04BE1}" srcOrd="11" destOrd="0" presId="urn:microsoft.com/office/officeart/2005/8/layout/cycle5"/>
    <dgm:cxn modelId="{E380474D-1BF6-3845-9942-918D0849AEC1}" type="presParOf" srcId="{31A2485C-FC49-774C-897F-33E4B1E488F2}" destId="{F3E760B5-E46E-3748-A253-813DE5427A00}" srcOrd="12" destOrd="0" presId="urn:microsoft.com/office/officeart/2005/8/layout/cycle5"/>
    <dgm:cxn modelId="{FA391D8F-B338-074D-9729-520F0F7500D0}" type="presParOf" srcId="{31A2485C-FC49-774C-897F-33E4B1E488F2}" destId="{5C8C9E14-2A14-CE48-B8A6-6D6B46EF9108}" srcOrd="13" destOrd="0" presId="urn:microsoft.com/office/officeart/2005/8/layout/cycle5"/>
    <dgm:cxn modelId="{35FD0785-0321-FB41-84AC-561AEF5CD508}" type="presParOf" srcId="{31A2485C-FC49-774C-897F-33E4B1E488F2}" destId="{BE2B0F2A-61E8-1743-8241-5779CAE85348}" srcOrd="14" destOrd="0" presId="urn:microsoft.com/office/officeart/2005/8/layout/cycle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C29B486-0D92-ED49-B627-EC06465AF5CD}" type="doc">
      <dgm:prSet loTypeId="urn:microsoft.com/office/officeart/2005/8/layout/vList5" loCatId="" qsTypeId="urn:microsoft.com/office/officeart/2005/8/quickstyle/simple1" qsCatId="simple" csTypeId="urn:microsoft.com/office/officeart/2005/8/colors/accent1_2" csCatId="accent1" phldr="1"/>
      <dgm:spPr/>
      <dgm:t>
        <a:bodyPr/>
        <a:lstStyle/>
        <a:p>
          <a:endParaRPr lang="en-GB"/>
        </a:p>
      </dgm:t>
    </dgm:pt>
    <dgm:pt modelId="{23460E2D-454C-984D-9003-A78BB5551D9F}">
      <dgm:prSet phldrT="[Text]" custT="1"/>
      <dgm:spPr/>
      <dgm:t>
        <a:bodyPr/>
        <a:lstStyle/>
        <a:p>
          <a:r>
            <a:rPr lang="fr-FR" sz="2400">
              <a:solidFill>
                <a:schemeClr val="bg2"/>
              </a:solidFill>
              <a:latin typeface="Montserrat" pitchFamily="2" charset="77"/>
            </a:rPr>
            <a:t>Démographie et structures communautaires</a:t>
          </a:r>
        </a:p>
      </dgm:t>
    </dgm:pt>
    <dgm:pt modelId="{2B16A6AA-82FD-854B-AE24-80D87D891AE8}" type="parTrans" cxnId="{8882557B-12E9-C24F-939B-DC5C2A1FACE1}">
      <dgm:prSet/>
      <dgm:spPr/>
      <dgm:t>
        <a:bodyPr/>
        <a:lstStyle/>
        <a:p>
          <a:endParaRPr lang="en-GB"/>
        </a:p>
      </dgm:t>
    </dgm:pt>
    <dgm:pt modelId="{AE5B09DB-ED14-C248-8122-24AE4589474B}" type="sibTrans" cxnId="{8882557B-12E9-C24F-939B-DC5C2A1FACE1}">
      <dgm:prSet/>
      <dgm:spPr/>
      <dgm:t>
        <a:bodyPr/>
        <a:lstStyle/>
        <a:p>
          <a:endParaRPr lang="en-GB"/>
        </a:p>
      </dgm:t>
    </dgm:pt>
    <dgm:pt modelId="{8BB77E2C-F864-2E47-BD86-53B36884CC17}">
      <dgm:prSet phldrT="[Text]" custT="1"/>
      <dgm:spPr/>
      <dgm:t>
        <a:bodyPr/>
        <a:lstStyle/>
        <a:p>
          <a:pPr>
            <a:spcAft>
              <a:spcPts val="1200"/>
            </a:spcAft>
          </a:pPr>
          <a:r>
            <a:rPr lang="fr-FR" sz="2000" dirty="0">
              <a:solidFill>
                <a:schemeClr val="tx2"/>
              </a:solidFill>
              <a:latin typeface="Open Sans" panose="020B0606030504020204" pitchFamily="34" charset="0"/>
              <a:ea typeface="Open Sans" panose="020B0606030504020204" pitchFamily="34" charset="0"/>
              <a:cs typeface="Open Sans" panose="020B0606030504020204" pitchFamily="34" charset="0"/>
            </a:rPr>
            <a:t>Langues, religions, groupes ethniques, pauvreté, alphabétisation, moyens de subsistance, niveaux d'éducation</a:t>
          </a:r>
        </a:p>
      </dgm:t>
    </dgm:pt>
    <dgm:pt modelId="{AC760CE0-DF15-284A-B933-450F822ABFD6}" type="parTrans" cxnId="{2FC992B8-EF22-6148-82C4-4FE65B495F6A}">
      <dgm:prSet/>
      <dgm:spPr/>
      <dgm:t>
        <a:bodyPr/>
        <a:lstStyle/>
        <a:p>
          <a:endParaRPr lang="en-GB"/>
        </a:p>
      </dgm:t>
    </dgm:pt>
    <dgm:pt modelId="{88C9A815-B3AE-F649-A370-2FF7FD8EB3FA}" type="sibTrans" cxnId="{2FC992B8-EF22-6148-82C4-4FE65B495F6A}">
      <dgm:prSet/>
      <dgm:spPr/>
      <dgm:t>
        <a:bodyPr/>
        <a:lstStyle/>
        <a:p>
          <a:endParaRPr lang="en-GB"/>
        </a:p>
      </dgm:t>
    </dgm:pt>
    <dgm:pt modelId="{E8491AC2-2EE7-1D46-B189-7E4649E6408F}">
      <dgm:prSet phldrT="[Text]" custT="1"/>
      <dgm:spPr/>
      <dgm:t>
        <a:bodyPr/>
        <a:lstStyle/>
        <a:p>
          <a:r>
            <a:rPr lang="fr-FR" sz="2400">
              <a:solidFill>
                <a:schemeClr val="bg2"/>
              </a:solidFill>
              <a:latin typeface="Montserrat" pitchFamily="2" charset="77"/>
            </a:rPr>
            <a:t>Relations communautaires et communication</a:t>
          </a:r>
        </a:p>
      </dgm:t>
    </dgm:pt>
    <dgm:pt modelId="{1793222C-8C92-7244-96EE-FBEC12D5044A}" type="parTrans" cxnId="{A39A7AC2-E8CD-1F40-A858-B5DEA71A2674}">
      <dgm:prSet/>
      <dgm:spPr/>
      <dgm:t>
        <a:bodyPr/>
        <a:lstStyle/>
        <a:p>
          <a:endParaRPr lang="en-GB"/>
        </a:p>
      </dgm:t>
    </dgm:pt>
    <dgm:pt modelId="{9D306007-2113-6F44-83B1-4121F55B0FCA}" type="sibTrans" cxnId="{A39A7AC2-E8CD-1F40-A858-B5DEA71A2674}">
      <dgm:prSet/>
      <dgm:spPr/>
      <dgm:t>
        <a:bodyPr/>
        <a:lstStyle/>
        <a:p>
          <a:endParaRPr lang="en-GB"/>
        </a:p>
      </dgm:t>
    </dgm:pt>
    <dgm:pt modelId="{3CC43918-FF69-424E-993E-348C1EEED5B1}">
      <dgm:prSet phldrT="[Text]" custT="1"/>
      <dgm:spPr/>
      <dgm:t>
        <a:bodyPr/>
        <a:lstStyle/>
        <a:p>
          <a:pPr marL="228600" lvl="1" indent="-228600" algn="l" defTabSz="889000">
            <a:lnSpc>
              <a:spcPct val="90000"/>
            </a:lnSpc>
            <a:spcBef>
              <a:spcPct val="0"/>
            </a:spcBef>
            <a:spcAft>
              <a:spcPts val="1200"/>
            </a:spcAft>
            <a:buChar char="•"/>
          </a:pPr>
          <a:r>
            <a:rPr lang="fr-FR" sz="2000">
              <a:solidFill>
                <a:schemeClr val="tx2"/>
              </a:solidFill>
              <a:latin typeface="Open Sans" panose="020B0606030504020204" pitchFamily="34" charset="0"/>
              <a:ea typeface="Open Sans" panose="020B0606030504020204" pitchFamily="34" charset="0"/>
              <a:cs typeface="Open Sans" panose="020B0606030504020204" pitchFamily="34" charset="0"/>
            </a:rPr>
            <a:t>Rôles et attitudes des hommes et des femmes à l'égard de différents groupes, y compris toute discrimination</a:t>
          </a:r>
        </a:p>
      </dgm:t>
    </dgm:pt>
    <dgm:pt modelId="{97CD48E8-5B7A-A945-B4CC-0382C8D8AD3A}" type="parTrans" cxnId="{2BDA0599-5331-BF48-B5C4-3F600BC96328}">
      <dgm:prSet/>
      <dgm:spPr/>
      <dgm:t>
        <a:bodyPr/>
        <a:lstStyle/>
        <a:p>
          <a:endParaRPr lang="en-GB"/>
        </a:p>
      </dgm:t>
    </dgm:pt>
    <dgm:pt modelId="{4AF0BA3D-991E-FD4B-B457-EB6D37657A0A}" type="sibTrans" cxnId="{2BDA0599-5331-BF48-B5C4-3F600BC96328}">
      <dgm:prSet/>
      <dgm:spPr/>
      <dgm:t>
        <a:bodyPr/>
        <a:lstStyle/>
        <a:p>
          <a:endParaRPr lang="en-GB"/>
        </a:p>
      </dgm:t>
    </dgm:pt>
    <dgm:pt modelId="{091A49C7-3EE9-854A-B50C-9933932E4C3B}">
      <dgm:prSet phldrT="[Text]" custT="1"/>
      <dgm:spPr/>
      <dgm:t>
        <a:bodyPr/>
        <a:lstStyle/>
        <a:p>
          <a:r>
            <a:rPr lang="fr-FR" sz="2400">
              <a:solidFill>
                <a:schemeClr val="bg2"/>
              </a:solidFill>
              <a:latin typeface="Montserrat" pitchFamily="2" charset="77"/>
            </a:rPr>
            <a:t>Capacité communautaire</a:t>
          </a:r>
        </a:p>
      </dgm:t>
    </dgm:pt>
    <dgm:pt modelId="{15D3BD2D-7B1D-E24B-B22B-73F3A162B8D9}" type="parTrans" cxnId="{B0C89454-1B02-B14A-A52F-7820E2859552}">
      <dgm:prSet/>
      <dgm:spPr/>
      <dgm:t>
        <a:bodyPr/>
        <a:lstStyle/>
        <a:p>
          <a:endParaRPr lang="en-GB"/>
        </a:p>
      </dgm:t>
    </dgm:pt>
    <dgm:pt modelId="{362A87E2-4E90-0448-B855-96B7F1E91A81}" type="sibTrans" cxnId="{B0C89454-1B02-B14A-A52F-7820E2859552}">
      <dgm:prSet/>
      <dgm:spPr/>
      <dgm:t>
        <a:bodyPr/>
        <a:lstStyle/>
        <a:p>
          <a:endParaRPr lang="en-GB"/>
        </a:p>
      </dgm:t>
    </dgm:pt>
    <dgm:pt modelId="{F5AA3D3F-35E2-844D-8887-BAAFF0D44AE6}">
      <dgm:prSet phldrT="[Text]" custT="1"/>
      <dgm:spPr/>
      <dgm:t>
        <a:bodyPr/>
        <a:lstStyle/>
        <a:p>
          <a:r>
            <a:rPr lang="fr-FR" sz="2400">
              <a:solidFill>
                <a:schemeClr val="bg2"/>
              </a:solidFill>
              <a:latin typeface="Montserrat" pitchFamily="2" charset="77"/>
            </a:rPr>
            <a:t>Perceptions et confiance dans le CRR</a:t>
          </a:r>
        </a:p>
      </dgm:t>
    </dgm:pt>
    <dgm:pt modelId="{B935D838-6A36-6043-AD85-0081F46AA94E}" type="parTrans" cxnId="{CBD32F9D-07B4-CF48-A536-8B085C9BC1EB}">
      <dgm:prSet/>
      <dgm:spPr/>
      <dgm:t>
        <a:bodyPr/>
        <a:lstStyle/>
        <a:p>
          <a:endParaRPr lang="en-GB"/>
        </a:p>
      </dgm:t>
    </dgm:pt>
    <dgm:pt modelId="{FAB47A4E-C937-3143-9201-55E0DFD78CD3}" type="sibTrans" cxnId="{CBD32F9D-07B4-CF48-A536-8B085C9BC1EB}">
      <dgm:prSet/>
      <dgm:spPr/>
      <dgm:t>
        <a:bodyPr/>
        <a:lstStyle/>
        <a:p>
          <a:endParaRPr lang="en-GB"/>
        </a:p>
      </dgm:t>
    </dgm:pt>
    <dgm:pt modelId="{0FD8D92A-3A9B-4444-B011-E6196BE12197}">
      <dgm:prSet phldrT="[Text]" custT="1"/>
      <dgm:spPr/>
      <dgm:t>
        <a:bodyPr/>
        <a:lstStyle/>
        <a:p>
          <a:pPr>
            <a:spcAft>
              <a:spcPts val="1200"/>
            </a:spcAft>
          </a:pPr>
          <a:r>
            <a:rPr lang="fr-FR" sz="2000" dirty="0">
              <a:solidFill>
                <a:schemeClr val="tx2"/>
              </a:solidFill>
              <a:latin typeface="Open Sans" panose="020B0606030504020204" pitchFamily="34" charset="0"/>
              <a:ea typeface="Open Sans" panose="020B0606030504020204" pitchFamily="34" charset="0"/>
              <a:cs typeface="Open Sans" panose="020B0606030504020204" pitchFamily="34" charset="0"/>
            </a:rPr>
            <a:t>Moyens préférés pour recevoir l'information et fournir un retour, besoins d'information, obstacles rencontré </a:t>
          </a:r>
        </a:p>
      </dgm:t>
    </dgm:pt>
    <dgm:pt modelId="{C890F042-4E76-B84D-B5D8-67883AC6F7A7}" type="parTrans" cxnId="{4CCB5C87-F561-2D4E-9F0B-E99993C1B4C7}">
      <dgm:prSet/>
      <dgm:spPr/>
      <dgm:t>
        <a:bodyPr/>
        <a:lstStyle/>
        <a:p>
          <a:endParaRPr lang="en-GB"/>
        </a:p>
      </dgm:t>
    </dgm:pt>
    <dgm:pt modelId="{AA8A8B97-BF76-4547-A149-B2EFECA3CF72}" type="sibTrans" cxnId="{4CCB5C87-F561-2D4E-9F0B-E99993C1B4C7}">
      <dgm:prSet/>
      <dgm:spPr/>
      <dgm:t>
        <a:bodyPr/>
        <a:lstStyle/>
        <a:p>
          <a:endParaRPr lang="en-GB"/>
        </a:p>
      </dgm:t>
    </dgm:pt>
    <dgm:pt modelId="{D4B5D898-D66A-0846-9786-8FC88B60185C}">
      <dgm:prSet phldrT="[Text]" custT="1"/>
      <dgm:spPr/>
      <dgm:t>
        <a:bodyPr/>
        <a:lstStyle/>
        <a:p>
          <a:pPr marL="228600" lvl="1" indent="-228600" algn="l" defTabSz="889000">
            <a:lnSpc>
              <a:spcPct val="90000"/>
            </a:lnSpc>
            <a:spcBef>
              <a:spcPct val="0"/>
            </a:spcBef>
            <a:spcAft>
              <a:spcPts val="1200"/>
            </a:spcAft>
            <a:buChar char="•"/>
          </a:pPr>
          <a:r>
            <a:rPr lang="fr-FR" sz="2000">
              <a:solidFill>
                <a:schemeClr val="tx2"/>
              </a:solidFill>
              <a:latin typeface="Open Sans" panose="020B0606030504020204" pitchFamily="34" charset="0"/>
              <a:ea typeface="Open Sans" panose="020B0606030504020204" pitchFamily="34" charset="0"/>
              <a:cs typeface="Open Sans" panose="020B0606030504020204" pitchFamily="34" charset="0"/>
            </a:rPr>
            <a:t>Ressources, compétences et capacités de la communauté</a:t>
          </a:r>
        </a:p>
      </dgm:t>
    </dgm:pt>
    <dgm:pt modelId="{8001A853-4963-BB46-A220-14462884FEAB}" type="parTrans" cxnId="{537E23DC-197B-4E4A-B5F8-88BCA83DC4F7}">
      <dgm:prSet/>
      <dgm:spPr/>
      <dgm:t>
        <a:bodyPr/>
        <a:lstStyle/>
        <a:p>
          <a:endParaRPr lang="en-GB"/>
        </a:p>
      </dgm:t>
    </dgm:pt>
    <dgm:pt modelId="{853E128A-EE26-284A-82F3-47BC4E8269BD}" type="sibTrans" cxnId="{537E23DC-197B-4E4A-B5F8-88BCA83DC4F7}">
      <dgm:prSet/>
      <dgm:spPr/>
      <dgm:t>
        <a:bodyPr/>
        <a:lstStyle/>
        <a:p>
          <a:endParaRPr lang="en-GB"/>
        </a:p>
      </dgm:t>
    </dgm:pt>
    <dgm:pt modelId="{1F5D377F-D00E-8746-A995-663DB85C3DD5}">
      <dgm:prSet phldrT="[Text]" custT="1"/>
      <dgm:spPr/>
      <dgm:t>
        <a:bodyPr/>
        <a:lstStyle/>
        <a:p>
          <a:pPr marL="228600" lvl="1" indent="-228600" algn="l" defTabSz="889000">
            <a:lnSpc>
              <a:spcPct val="90000"/>
            </a:lnSpc>
            <a:spcBef>
              <a:spcPct val="0"/>
            </a:spcBef>
            <a:spcAft>
              <a:spcPts val="1200"/>
            </a:spcAft>
            <a:buChar char="•"/>
          </a:pPr>
          <a:r>
            <a:rPr lang="fr-FR" sz="2000">
              <a:solidFill>
                <a:schemeClr val="tx2"/>
              </a:solidFill>
              <a:latin typeface="Open Sans" panose="020B0606030504020204" pitchFamily="34" charset="0"/>
              <a:ea typeface="Open Sans" panose="020B0606030504020204" pitchFamily="34" charset="0"/>
              <a:cs typeface="Open Sans" panose="020B0606030504020204" pitchFamily="34" charset="0"/>
            </a:rPr>
            <a:t>Que savent les gens du CREC, ont-ils confiance en nous ?</a:t>
          </a:r>
        </a:p>
      </dgm:t>
    </dgm:pt>
    <dgm:pt modelId="{AAFCDBEF-A4AF-954D-BBAA-5AB058B9A08B}" type="parTrans" cxnId="{31A011BB-ED80-0C49-9490-95A2B45F5D56}">
      <dgm:prSet/>
      <dgm:spPr/>
      <dgm:t>
        <a:bodyPr/>
        <a:lstStyle/>
        <a:p>
          <a:endParaRPr lang="en-GB"/>
        </a:p>
      </dgm:t>
    </dgm:pt>
    <dgm:pt modelId="{8C22BDAB-E23D-594F-BED8-5032E14CF66B}" type="sibTrans" cxnId="{31A011BB-ED80-0C49-9490-95A2B45F5D56}">
      <dgm:prSet/>
      <dgm:spPr/>
      <dgm:t>
        <a:bodyPr/>
        <a:lstStyle/>
        <a:p>
          <a:endParaRPr lang="en-GB"/>
        </a:p>
      </dgm:t>
    </dgm:pt>
    <dgm:pt modelId="{614F669C-4A9C-4E49-9249-70769FBBF6C0}">
      <dgm:prSet phldrT="[Text]" custT="1"/>
      <dgm:spPr/>
      <dgm:t>
        <a:bodyPr/>
        <a:lstStyle/>
        <a:p>
          <a:pPr marL="228600" lvl="1" indent="-228600" algn="l" defTabSz="889000">
            <a:lnSpc>
              <a:spcPct val="90000"/>
            </a:lnSpc>
            <a:spcBef>
              <a:spcPct val="0"/>
            </a:spcBef>
            <a:spcAft>
              <a:spcPts val="1200"/>
            </a:spcAft>
            <a:buChar char="•"/>
          </a:pPr>
          <a:r>
            <a:rPr lang="fr-FR" sz="2000" dirty="0">
              <a:solidFill>
                <a:schemeClr val="tx2"/>
              </a:solidFill>
              <a:latin typeface="Open Sans" panose="020B0606030504020204" pitchFamily="34" charset="0"/>
              <a:ea typeface="Open Sans" panose="020B0606030504020204" pitchFamily="34" charset="0"/>
              <a:cs typeface="Open Sans" panose="020B0606030504020204" pitchFamily="34" charset="0"/>
            </a:rPr>
            <a:t>Actions déjà entreprises par la communauté</a:t>
          </a:r>
        </a:p>
      </dgm:t>
    </dgm:pt>
    <dgm:pt modelId="{5F20F27F-C219-B04A-AC18-A8582C3FF225}" type="parTrans" cxnId="{DC78D6CF-BC08-6B4F-BBA4-210935347FCD}">
      <dgm:prSet/>
      <dgm:spPr/>
      <dgm:t>
        <a:bodyPr/>
        <a:lstStyle/>
        <a:p>
          <a:endParaRPr lang="en-GB"/>
        </a:p>
      </dgm:t>
    </dgm:pt>
    <dgm:pt modelId="{A3BEB824-81C0-4B49-B365-52DBB4A4A3B9}" type="sibTrans" cxnId="{DC78D6CF-BC08-6B4F-BBA4-210935347FCD}">
      <dgm:prSet/>
      <dgm:spPr/>
      <dgm:t>
        <a:bodyPr/>
        <a:lstStyle/>
        <a:p>
          <a:endParaRPr lang="en-GB"/>
        </a:p>
      </dgm:t>
    </dgm:pt>
    <dgm:pt modelId="{7E298DD9-234C-044D-A57E-2BEAEE5DF2CE}">
      <dgm:prSet phldrT="[Text]" custT="1"/>
      <dgm:spPr/>
      <dgm:t>
        <a:bodyPr/>
        <a:lstStyle/>
        <a:p>
          <a:pPr>
            <a:spcAft>
              <a:spcPts val="1200"/>
            </a:spcAft>
          </a:pPr>
          <a:r>
            <a:rPr lang="fr-FR" sz="2000" dirty="0">
              <a:solidFill>
                <a:schemeClr val="tx2"/>
              </a:solidFill>
              <a:latin typeface="Open Sans" panose="020B0606030504020204" pitchFamily="34" charset="0"/>
              <a:ea typeface="Open Sans" panose="020B0606030504020204" pitchFamily="34" charset="0"/>
              <a:cs typeface="Open Sans" panose="020B0606030504020204" pitchFamily="34" charset="0"/>
            </a:rPr>
            <a:t>Dirigeants communautaires, groupes, associations et autres parties prenantes, p. ex. les autorités locales et les ONG, etc.</a:t>
          </a:r>
        </a:p>
      </dgm:t>
    </dgm:pt>
    <dgm:pt modelId="{03C40250-BD81-4E49-8CB4-242FC8914D18}" type="sibTrans" cxnId="{9FDCA5DB-96A1-7545-A9D2-2CDC43E7A1D2}">
      <dgm:prSet/>
      <dgm:spPr/>
      <dgm:t>
        <a:bodyPr/>
        <a:lstStyle/>
        <a:p>
          <a:endParaRPr lang="en-GB"/>
        </a:p>
      </dgm:t>
    </dgm:pt>
    <dgm:pt modelId="{30299CF7-8F7E-C04D-938A-90CCD7BF6DB6}" type="parTrans" cxnId="{9FDCA5DB-96A1-7545-A9D2-2CDC43E7A1D2}">
      <dgm:prSet/>
      <dgm:spPr/>
      <dgm:t>
        <a:bodyPr/>
        <a:lstStyle/>
        <a:p>
          <a:endParaRPr lang="en-GB"/>
        </a:p>
      </dgm:t>
    </dgm:pt>
    <dgm:pt modelId="{A3176116-F5C8-CD45-AE78-A52F0B268746}">
      <dgm:prSet phldrT="[Text]" custT="1"/>
      <dgm:spPr/>
      <dgm:t>
        <a:bodyPr/>
        <a:lstStyle/>
        <a:p>
          <a:r>
            <a:rPr lang="fr-FR" sz="2400">
              <a:solidFill>
                <a:schemeClr val="bg2"/>
              </a:solidFill>
              <a:latin typeface="Montserrat" pitchFamily="2" charset="77"/>
            </a:rPr>
            <a:t>Besoins prioritaires</a:t>
          </a:r>
        </a:p>
      </dgm:t>
    </dgm:pt>
    <dgm:pt modelId="{7190D43E-F8CC-CE4E-953C-A894AEB21146}" type="parTrans" cxnId="{328A47D4-6A6F-F947-AF74-874FC5FADDDE}">
      <dgm:prSet/>
      <dgm:spPr/>
      <dgm:t>
        <a:bodyPr/>
        <a:lstStyle/>
        <a:p>
          <a:endParaRPr lang="en-GB"/>
        </a:p>
      </dgm:t>
    </dgm:pt>
    <dgm:pt modelId="{633CC3AF-7E41-7A42-A1B2-BF4D212221C5}" type="sibTrans" cxnId="{328A47D4-6A6F-F947-AF74-874FC5FADDDE}">
      <dgm:prSet/>
      <dgm:spPr/>
      <dgm:t>
        <a:bodyPr/>
        <a:lstStyle/>
        <a:p>
          <a:endParaRPr lang="en-GB"/>
        </a:p>
      </dgm:t>
    </dgm:pt>
    <dgm:pt modelId="{FE6532BB-63CB-DA4F-96DA-108A9C713566}">
      <dgm:prSet phldrT="[Text]" custT="1"/>
      <dgm:spPr/>
      <dgm:t>
        <a:bodyPr/>
        <a:lstStyle/>
        <a:p>
          <a:r>
            <a:rPr lang="fr-FR" sz="2200" dirty="0">
              <a:solidFill>
                <a:schemeClr val="tx2"/>
              </a:solidFill>
              <a:latin typeface="Open Sans" panose="020B0606030504020204" pitchFamily="34" charset="0"/>
              <a:ea typeface="Open Sans" panose="020B0606030504020204" pitchFamily="34" charset="0"/>
              <a:cs typeface="Open Sans" panose="020B0606030504020204" pitchFamily="34" charset="0"/>
            </a:rPr>
            <a:t>Principaux besoins et moyens privilégiés pour recevoir un soutien</a:t>
          </a:r>
        </a:p>
      </dgm:t>
    </dgm:pt>
    <dgm:pt modelId="{05B88620-31DA-6F4E-A002-CDCE1896BA50}" type="parTrans" cxnId="{4C0A3713-4F43-DC44-BEF7-6305ED20DDB5}">
      <dgm:prSet/>
      <dgm:spPr/>
      <dgm:t>
        <a:bodyPr/>
        <a:lstStyle/>
        <a:p>
          <a:endParaRPr lang="en-GB"/>
        </a:p>
      </dgm:t>
    </dgm:pt>
    <dgm:pt modelId="{79115160-8CF5-3947-866C-AA51EA3B0C54}" type="sibTrans" cxnId="{4C0A3713-4F43-DC44-BEF7-6305ED20DDB5}">
      <dgm:prSet/>
      <dgm:spPr/>
      <dgm:t>
        <a:bodyPr/>
        <a:lstStyle/>
        <a:p>
          <a:endParaRPr lang="en-GB"/>
        </a:p>
      </dgm:t>
    </dgm:pt>
    <dgm:pt modelId="{39EF2446-B287-2141-9936-E47CBD83C1DE}">
      <dgm:prSet phldrT="[Text]" custT="1"/>
      <dgm:spPr/>
      <dgm:t>
        <a:bodyPr/>
        <a:lstStyle/>
        <a:p>
          <a:pPr>
            <a:spcAft>
              <a:spcPts val="1200"/>
            </a:spcAft>
          </a:pPr>
          <a:r>
            <a:rPr lang="fr-FR" sz="2000">
              <a:solidFill>
                <a:schemeClr val="tx2"/>
              </a:solidFill>
              <a:latin typeface="Open Sans" panose="020B0606030504020204" pitchFamily="34" charset="0"/>
              <a:ea typeface="Open Sans" panose="020B0606030504020204" pitchFamily="34" charset="0"/>
              <a:cs typeface="Open Sans" panose="020B0606030504020204" pitchFamily="34" charset="0"/>
            </a:rPr>
            <a:t>Comment les décisions sont-elles prises, qui participe et qui est exclu, niveau de confiance, tensions et conflits ?</a:t>
          </a:r>
        </a:p>
      </dgm:t>
    </dgm:pt>
    <dgm:pt modelId="{AE1FEFB4-A41F-8A4A-A626-45C2ACD3C4CD}" type="parTrans" cxnId="{288A7994-9136-7247-89E5-DA3CEE930171}">
      <dgm:prSet/>
      <dgm:spPr/>
      <dgm:t>
        <a:bodyPr/>
        <a:lstStyle/>
        <a:p>
          <a:endParaRPr lang="en-GB"/>
        </a:p>
      </dgm:t>
    </dgm:pt>
    <dgm:pt modelId="{0250E6C5-9635-914F-9CE8-904ADCB1E262}" type="sibTrans" cxnId="{288A7994-9136-7247-89E5-DA3CEE930171}">
      <dgm:prSet/>
      <dgm:spPr/>
      <dgm:t>
        <a:bodyPr/>
        <a:lstStyle/>
        <a:p>
          <a:endParaRPr lang="en-GB"/>
        </a:p>
      </dgm:t>
    </dgm:pt>
    <dgm:pt modelId="{1DD4553C-3BC7-584B-919F-ACA2F0243D3D}">
      <dgm:prSet phldrT="[Text]" custT="1"/>
      <dgm:spPr/>
      <dgm:t>
        <a:bodyPr/>
        <a:lstStyle/>
        <a:p>
          <a:r>
            <a:rPr lang="fr-FR" sz="2400">
              <a:solidFill>
                <a:schemeClr val="bg2"/>
              </a:solidFill>
              <a:latin typeface="Montserrat" pitchFamily="2" charset="77"/>
            </a:rPr>
            <a:t>Culture et croyances</a:t>
          </a:r>
        </a:p>
      </dgm:t>
    </dgm:pt>
    <dgm:pt modelId="{52D1299F-D45D-4842-9ADF-0D39A32D9E23}" type="sibTrans" cxnId="{7F553F65-14F5-3D49-B6C7-CF6349A4FC68}">
      <dgm:prSet/>
      <dgm:spPr/>
      <dgm:t>
        <a:bodyPr/>
        <a:lstStyle/>
        <a:p>
          <a:endParaRPr lang="en-GB"/>
        </a:p>
      </dgm:t>
    </dgm:pt>
    <dgm:pt modelId="{EC4FEAA9-E341-6346-8A87-062AD96EF786}" type="parTrans" cxnId="{7F553F65-14F5-3D49-B6C7-CF6349A4FC68}">
      <dgm:prSet/>
      <dgm:spPr/>
      <dgm:t>
        <a:bodyPr/>
        <a:lstStyle/>
        <a:p>
          <a:endParaRPr lang="en-GB"/>
        </a:p>
      </dgm:t>
    </dgm:pt>
    <dgm:pt modelId="{052AF24E-3E29-9F41-B994-FE353C6861A2}">
      <dgm:prSet phldrT="[Text]" custT="1"/>
      <dgm:spPr/>
      <dgm:t>
        <a:bodyPr/>
        <a:lstStyle/>
        <a:p>
          <a:pPr marL="228600" lvl="1" indent="-228600" algn="l" defTabSz="889000">
            <a:lnSpc>
              <a:spcPct val="90000"/>
            </a:lnSpc>
            <a:spcBef>
              <a:spcPct val="0"/>
            </a:spcBef>
            <a:spcAft>
              <a:spcPts val="1200"/>
            </a:spcAft>
            <a:buChar char="•"/>
          </a:pPr>
          <a:r>
            <a:rPr lang="fr-FR" sz="2000" dirty="0">
              <a:solidFill>
                <a:schemeClr val="tx2"/>
              </a:solidFill>
              <a:latin typeface="Open Sans" panose="020B0606030504020204" pitchFamily="34" charset="0"/>
              <a:ea typeface="Open Sans" panose="020B0606030504020204" pitchFamily="34" charset="0"/>
              <a:cs typeface="Open Sans" panose="020B0606030504020204" pitchFamily="34" charset="0"/>
            </a:rPr>
            <a:t>Comment la culture affecte les comportements, les lacunes dans les connaissances, les croyances communes ou la stigmatisation d'un risque</a:t>
          </a:r>
        </a:p>
      </dgm:t>
    </dgm:pt>
    <dgm:pt modelId="{9FA301F9-52BF-1A4E-9B2F-1AF5B4C2B4D2}" type="parTrans" cxnId="{0D0354AA-33B1-EE48-9A52-FA6F7E114D5B}">
      <dgm:prSet/>
      <dgm:spPr/>
      <dgm:t>
        <a:bodyPr/>
        <a:lstStyle/>
        <a:p>
          <a:endParaRPr lang="en-GB"/>
        </a:p>
      </dgm:t>
    </dgm:pt>
    <dgm:pt modelId="{75990A6F-2F96-A247-844C-5F70DF7C131B}" type="sibTrans" cxnId="{0D0354AA-33B1-EE48-9A52-FA6F7E114D5B}">
      <dgm:prSet/>
      <dgm:spPr/>
      <dgm:t>
        <a:bodyPr/>
        <a:lstStyle/>
        <a:p>
          <a:endParaRPr lang="en-GB"/>
        </a:p>
      </dgm:t>
    </dgm:pt>
    <dgm:pt modelId="{A1167310-5D1D-9143-8C01-E1D4A0E274A8}" type="pres">
      <dgm:prSet presAssocID="{3C29B486-0D92-ED49-B627-EC06465AF5CD}" presName="Name0" presStyleCnt="0">
        <dgm:presLayoutVars>
          <dgm:dir/>
          <dgm:animLvl val="lvl"/>
          <dgm:resizeHandles val="exact"/>
        </dgm:presLayoutVars>
      </dgm:prSet>
      <dgm:spPr/>
    </dgm:pt>
    <dgm:pt modelId="{CC4EF8DD-5C76-0245-A324-FC5D1D107A96}" type="pres">
      <dgm:prSet presAssocID="{A3176116-F5C8-CD45-AE78-A52F0B268746}" presName="linNode" presStyleCnt="0"/>
      <dgm:spPr/>
    </dgm:pt>
    <dgm:pt modelId="{D0D29837-8B96-4840-A0A8-E2274A898735}" type="pres">
      <dgm:prSet presAssocID="{A3176116-F5C8-CD45-AE78-A52F0B268746}" presName="parentText" presStyleLbl="node1" presStyleIdx="0" presStyleCnt="6" custScaleX="45241">
        <dgm:presLayoutVars>
          <dgm:chMax val="1"/>
          <dgm:bulletEnabled val="1"/>
        </dgm:presLayoutVars>
      </dgm:prSet>
      <dgm:spPr/>
    </dgm:pt>
    <dgm:pt modelId="{61D3A7AA-5992-D649-B99D-745AC5C3E426}" type="pres">
      <dgm:prSet presAssocID="{A3176116-F5C8-CD45-AE78-A52F0B268746}" presName="descendantText" presStyleLbl="alignAccFollowNode1" presStyleIdx="0" presStyleCnt="6" custScaleX="116744">
        <dgm:presLayoutVars>
          <dgm:bulletEnabled val="1"/>
        </dgm:presLayoutVars>
      </dgm:prSet>
      <dgm:spPr/>
    </dgm:pt>
    <dgm:pt modelId="{8FFCEB18-DC9B-1746-8A0D-714843A3203A}" type="pres">
      <dgm:prSet presAssocID="{633CC3AF-7E41-7A42-A1B2-BF4D212221C5}" presName="sp" presStyleCnt="0"/>
      <dgm:spPr/>
    </dgm:pt>
    <dgm:pt modelId="{733BB094-4FD6-EC41-9E7A-122D73A5E59E}" type="pres">
      <dgm:prSet presAssocID="{23460E2D-454C-984D-9003-A78BB5551D9F}" presName="linNode" presStyleCnt="0"/>
      <dgm:spPr/>
    </dgm:pt>
    <dgm:pt modelId="{12F3BD05-1C2C-C542-9DB8-CE8C18A6D6A8}" type="pres">
      <dgm:prSet presAssocID="{23460E2D-454C-984D-9003-A78BB5551D9F}" presName="parentText" presStyleLbl="node1" presStyleIdx="1" presStyleCnt="6" custScaleX="45241">
        <dgm:presLayoutVars>
          <dgm:chMax val="1"/>
          <dgm:bulletEnabled val="1"/>
        </dgm:presLayoutVars>
      </dgm:prSet>
      <dgm:spPr/>
    </dgm:pt>
    <dgm:pt modelId="{F3B9454D-02EA-7E46-87A7-26E5E9091A1D}" type="pres">
      <dgm:prSet presAssocID="{23460E2D-454C-984D-9003-A78BB5551D9F}" presName="descendantText" presStyleLbl="alignAccFollowNode1" presStyleIdx="1" presStyleCnt="6" custScaleX="116744">
        <dgm:presLayoutVars>
          <dgm:bulletEnabled val="1"/>
        </dgm:presLayoutVars>
      </dgm:prSet>
      <dgm:spPr/>
    </dgm:pt>
    <dgm:pt modelId="{691ED0F1-25BF-B241-B6A3-3DA236395F11}" type="pres">
      <dgm:prSet presAssocID="{AE5B09DB-ED14-C248-8122-24AE4589474B}" presName="sp" presStyleCnt="0"/>
      <dgm:spPr/>
    </dgm:pt>
    <dgm:pt modelId="{CB5DC9F6-EA34-414F-BD5E-BC4B72C1EF99}" type="pres">
      <dgm:prSet presAssocID="{E8491AC2-2EE7-1D46-B189-7E4649E6408F}" presName="linNode" presStyleCnt="0"/>
      <dgm:spPr/>
    </dgm:pt>
    <dgm:pt modelId="{A88FDD63-CEDD-8044-89F2-E4926D3EBB4E}" type="pres">
      <dgm:prSet presAssocID="{E8491AC2-2EE7-1D46-B189-7E4649E6408F}" presName="parentText" presStyleLbl="node1" presStyleIdx="2" presStyleCnt="6" custScaleX="45241">
        <dgm:presLayoutVars>
          <dgm:chMax val="1"/>
          <dgm:bulletEnabled val="1"/>
        </dgm:presLayoutVars>
      </dgm:prSet>
      <dgm:spPr/>
    </dgm:pt>
    <dgm:pt modelId="{247D6BBB-70BA-FF40-A006-A736301F4BB6}" type="pres">
      <dgm:prSet presAssocID="{E8491AC2-2EE7-1D46-B189-7E4649E6408F}" presName="descendantText" presStyleLbl="alignAccFollowNode1" presStyleIdx="2" presStyleCnt="6" custScaleX="116744">
        <dgm:presLayoutVars>
          <dgm:bulletEnabled val="1"/>
        </dgm:presLayoutVars>
      </dgm:prSet>
      <dgm:spPr/>
    </dgm:pt>
    <dgm:pt modelId="{472211D4-98AD-6B43-89A2-6C5157738927}" type="pres">
      <dgm:prSet presAssocID="{9D306007-2113-6F44-83B1-4121F55B0FCA}" presName="sp" presStyleCnt="0"/>
      <dgm:spPr/>
    </dgm:pt>
    <dgm:pt modelId="{34403323-3E50-5349-B3E2-C43E9E5858EF}" type="pres">
      <dgm:prSet presAssocID="{1DD4553C-3BC7-584B-919F-ACA2F0243D3D}" presName="linNode" presStyleCnt="0"/>
      <dgm:spPr/>
    </dgm:pt>
    <dgm:pt modelId="{214E34C9-427F-154F-94C6-17698314B899}" type="pres">
      <dgm:prSet presAssocID="{1DD4553C-3BC7-584B-919F-ACA2F0243D3D}" presName="parentText" presStyleLbl="node1" presStyleIdx="3" presStyleCnt="6" custScaleX="45241">
        <dgm:presLayoutVars>
          <dgm:chMax val="1"/>
          <dgm:bulletEnabled val="1"/>
        </dgm:presLayoutVars>
      </dgm:prSet>
      <dgm:spPr/>
    </dgm:pt>
    <dgm:pt modelId="{DAC24D66-8572-BE45-88E6-46D82FF5FC61}" type="pres">
      <dgm:prSet presAssocID="{1DD4553C-3BC7-584B-919F-ACA2F0243D3D}" presName="descendantText" presStyleLbl="alignAccFollowNode1" presStyleIdx="3" presStyleCnt="6" custScaleX="116744">
        <dgm:presLayoutVars>
          <dgm:bulletEnabled val="1"/>
        </dgm:presLayoutVars>
      </dgm:prSet>
      <dgm:spPr/>
    </dgm:pt>
    <dgm:pt modelId="{60A33B21-F8BC-644D-B49E-3FD4CD2BEF2F}" type="pres">
      <dgm:prSet presAssocID="{52D1299F-D45D-4842-9ADF-0D39A32D9E23}" presName="sp" presStyleCnt="0"/>
      <dgm:spPr/>
    </dgm:pt>
    <dgm:pt modelId="{F8CA623B-3DD4-EC43-9DB9-0005AF811C8D}" type="pres">
      <dgm:prSet presAssocID="{091A49C7-3EE9-854A-B50C-9933932E4C3B}" presName="linNode" presStyleCnt="0"/>
      <dgm:spPr/>
    </dgm:pt>
    <dgm:pt modelId="{FEFCB59A-5D1E-6349-849D-4CD4BCFF35F9}" type="pres">
      <dgm:prSet presAssocID="{091A49C7-3EE9-854A-B50C-9933932E4C3B}" presName="parentText" presStyleLbl="node1" presStyleIdx="4" presStyleCnt="6" custScaleX="45241">
        <dgm:presLayoutVars>
          <dgm:chMax val="1"/>
          <dgm:bulletEnabled val="1"/>
        </dgm:presLayoutVars>
      </dgm:prSet>
      <dgm:spPr/>
    </dgm:pt>
    <dgm:pt modelId="{316DB134-425E-0544-A67C-F869121FB560}" type="pres">
      <dgm:prSet presAssocID="{091A49C7-3EE9-854A-B50C-9933932E4C3B}" presName="descendantText" presStyleLbl="alignAccFollowNode1" presStyleIdx="4" presStyleCnt="6" custScaleX="116744">
        <dgm:presLayoutVars>
          <dgm:bulletEnabled val="1"/>
        </dgm:presLayoutVars>
      </dgm:prSet>
      <dgm:spPr/>
    </dgm:pt>
    <dgm:pt modelId="{18945E7A-2C2B-BD41-9863-6DF23930827D}" type="pres">
      <dgm:prSet presAssocID="{362A87E2-4E90-0448-B855-96B7F1E91A81}" presName="sp" presStyleCnt="0"/>
      <dgm:spPr/>
    </dgm:pt>
    <dgm:pt modelId="{CD9AD919-F42C-874D-B847-BEF6CC1ADEAE}" type="pres">
      <dgm:prSet presAssocID="{F5AA3D3F-35E2-844D-8887-BAAFF0D44AE6}" presName="linNode" presStyleCnt="0"/>
      <dgm:spPr/>
    </dgm:pt>
    <dgm:pt modelId="{8B14C9BC-C454-874E-A192-12F6C0C255B9}" type="pres">
      <dgm:prSet presAssocID="{F5AA3D3F-35E2-844D-8887-BAAFF0D44AE6}" presName="parentText" presStyleLbl="node1" presStyleIdx="5" presStyleCnt="6" custScaleX="45241">
        <dgm:presLayoutVars>
          <dgm:chMax val="1"/>
          <dgm:bulletEnabled val="1"/>
        </dgm:presLayoutVars>
      </dgm:prSet>
      <dgm:spPr/>
    </dgm:pt>
    <dgm:pt modelId="{3D7EC829-6283-6540-ADC8-14AA4EE81CBC}" type="pres">
      <dgm:prSet presAssocID="{F5AA3D3F-35E2-844D-8887-BAAFF0D44AE6}" presName="descendantText" presStyleLbl="alignAccFollowNode1" presStyleIdx="5" presStyleCnt="6" custScaleX="116744">
        <dgm:presLayoutVars>
          <dgm:bulletEnabled val="1"/>
        </dgm:presLayoutVars>
      </dgm:prSet>
      <dgm:spPr/>
    </dgm:pt>
  </dgm:ptLst>
  <dgm:cxnLst>
    <dgm:cxn modelId="{CED95B02-783D-9742-8610-516E3643CFE0}" type="presOf" srcId="{1F5D377F-D00E-8746-A995-663DB85C3DD5}" destId="{3D7EC829-6283-6540-ADC8-14AA4EE81CBC}" srcOrd="0" destOrd="0" presId="urn:microsoft.com/office/officeart/2005/8/layout/vList5"/>
    <dgm:cxn modelId="{19F55206-7D06-BE47-B7E4-882A91D19FA4}" type="presOf" srcId="{E8491AC2-2EE7-1D46-B189-7E4649E6408F}" destId="{A88FDD63-CEDD-8044-89F2-E4926D3EBB4E}" srcOrd="0" destOrd="0" presId="urn:microsoft.com/office/officeart/2005/8/layout/vList5"/>
    <dgm:cxn modelId="{0C61320C-A3FE-8C42-BBBA-DE5FB1454CBB}" type="presOf" srcId="{614F669C-4A9C-4E49-9249-70769FBBF6C0}" destId="{316DB134-425E-0544-A67C-F869121FB560}" srcOrd="0" destOrd="1" presId="urn:microsoft.com/office/officeart/2005/8/layout/vList5"/>
    <dgm:cxn modelId="{B4661111-9D8B-584F-85AD-30A4F82CCAC8}" type="presOf" srcId="{091A49C7-3EE9-854A-B50C-9933932E4C3B}" destId="{FEFCB59A-5D1E-6349-849D-4CD4BCFF35F9}" srcOrd="0" destOrd="0" presId="urn:microsoft.com/office/officeart/2005/8/layout/vList5"/>
    <dgm:cxn modelId="{696B1111-B089-514F-A0FD-876E97A92F90}" type="presOf" srcId="{39EF2446-B287-2141-9936-E47CBD83C1DE}" destId="{247D6BBB-70BA-FF40-A006-A736301F4BB6}" srcOrd="0" destOrd="0" presId="urn:microsoft.com/office/officeart/2005/8/layout/vList5"/>
    <dgm:cxn modelId="{4C0A3713-4F43-DC44-BEF7-6305ED20DDB5}" srcId="{A3176116-F5C8-CD45-AE78-A52F0B268746}" destId="{FE6532BB-63CB-DA4F-96DA-108A9C713566}" srcOrd="0" destOrd="0" parTransId="{05B88620-31DA-6F4E-A002-CDCE1896BA50}" sibTransId="{79115160-8CF5-3947-866C-AA51EA3B0C54}"/>
    <dgm:cxn modelId="{F8DD7023-4A05-D64A-AA60-3784EE039E3C}" type="presOf" srcId="{A3176116-F5C8-CD45-AE78-A52F0B268746}" destId="{D0D29837-8B96-4840-A0A8-E2274A898735}" srcOrd="0" destOrd="0" presId="urn:microsoft.com/office/officeart/2005/8/layout/vList5"/>
    <dgm:cxn modelId="{7F553F65-14F5-3D49-B6C7-CF6349A4FC68}" srcId="{3C29B486-0D92-ED49-B627-EC06465AF5CD}" destId="{1DD4553C-3BC7-584B-919F-ACA2F0243D3D}" srcOrd="3" destOrd="0" parTransId="{EC4FEAA9-E341-6346-8A87-062AD96EF786}" sibTransId="{52D1299F-D45D-4842-9ADF-0D39A32D9E23}"/>
    <dgm:cxn modelId="{E2714F69-DFF0-4241-B2B4-D048C8B41A37}" type="presOf" srcId="{0FD8D92A-3A9B-4444-B011-E6196BE12197}" destId="{247D6BBB-70BA-FF40-A006-A736301F4BB6}" srcOrd="0" destOrd="1" presId="urn:microsoft.com/office/officeart/2005/8/layout/vList5"/>
    <dgm:cxn modelId="{B0C89454-1B02-B14A-A52F-7820E2859552}" srcId="{3C29B486-0D92-ED49-B627-EC06465AF5CD}" destId="{091A49C7-3EE9-854A-B50C-9933932E4C3B}" srcOrd="4" destOrd="0" parTransId="{15D3BD2D-7B1D-E24B-B22B-73F3A162B8D9}" sibTransId="{362A87E2-4E90-0448-B855-96B7F1E91A81}"/>
    <dgm:cxn modelId="{D3A31858-126B-684A-8ED8-706C15ACA769}" type="presOf" srcId="{FE6532BB-63CB-DA4F-96DA-108A9C713566}" destId="{61D3A7AA-5992-D649-B99D-745AC5C3E426}" srcOrd="0" destOrd="0" presId="urn:microsoft.com/office/officeart/2005/8/layout/vList5"/>
    <dgm:cxn modelId="{8882557B-12E9-C24F-939B-DC5C2A1FACE1}" srcId="{3C29B486-0D92-ED49-B627-EC06465AF5CD}" destId="{23460E2D-454C-984D-9003-A78BB5551D9F}" srcOrd="1" destOrd="0" parTransId="{2B16A6AA-82FD-854B-AE24-80D87D891AE8}" sibTransId="{AE5B09DB-ED14-C248-8122-24AE4589474B}"/>
    <dgm:cxn modelId="{7BD29D80-249A-B44C-AAAC-A45BFD986958}" type="presOf" srcId="{F5AA3D3F-35E2-844D-8887-BAAFF0D44AE6}" destId="{8B14C9BC-C454-874E-A192-12F6C0C255B9}" srcOrd="0" destOrd="0" presId="urn:microsoft.com/office/officeart/2005/8/layout/vList5"/>
    <dgm:cxn modelId="{DC8E2883-B16E-704F-A6D9-AD27E712574A}" type="presOf" srcId="{23460E2D-454C-984D-9003-A78BB5551D9F}" destId="{12F3BD05-1C2C-C542-9DB8-CE8C18A6D6A8}" srcOrd="0" destOrd="0" presId="urn:microsoft.com/office/officeart/2005/8/layout/vList5"/>
    <dgm:cxn modelId="{93A00E87-7D95-E846-B115-B95EE1BAC83D}" type="presOf" srcId="{1DD4553C-3BC7-584B-919F-ACA2F0243D3D}" destId="{214E34C9-427F-154F-94C6-17698314B899}" srcOrd="0" destOrd="0" presId="urn:microsoft.com/office/officeart/2005/8/layout/vList5"/>
    <dgm:cxn modelId="{4CCB5C87-F561-2D4E-9F0B-E99993C1B4C7}" srcId="{E8491AC2-2EE7-1D46-B189-7E4649E6408F}" destId="{0FD8D92A-3A9B-4444-B011-E6196BE12197}" srcOrd="1" destOrd="0" parTransId="{C890F042-4E76-B84D-B5D8-67883AC6F7A7}" sibTransId="{AA8A8B97-BF76-4547-A149-B2EFECA3CF72}"/>
    <dgm:cxn modelId="{288A7994-9136-7247-89E5-DA3CEE930171}" srcId="{E8491AC2-2EE7-1D46-B189-7E4649E6408F}" destId="{39EF2446-B287-2141-9936-E47CBD83C1DE}" srcOrd="0" destOrd="0" parTransId="{AE1FEFB4-A41F-8A4A-A626-45C2ACD3C4CD}" sibTransId="{0250E6C5-9635-914F-9CE8-904ADCB1E262}"/>
    <dgm:cxn modelId="{2BDA0599-5331-BF48-B5C4-3F600BC96328}" srcId="{1DD4553C-3BC7-584B-919F-ACA2F0243D3D}" destId="{3CC43918-FF69-424E-993E-348C1EEED5B1}" srcOrd="0" destOrd="0" parTransId="{97CD48E8-5B7A-A945-B4CC-0382C8D8AD3A}" sibTransId="{4AF0BA3D-991E-FD4B-B457-EB6D37657A0A}"/>
    <dgm:cxn modelId="{CBD32F9D-07B4-CF48-A536-8B085C9BC1EB}" srcId="{3C29B486-0D92-ED49-B627-EC06465AF5CD}" destId="{F5AA3D3F-35E2-844D-8887-BAAFF0D44AE6}" srcOrd="5" destOrd="0" parTransId="{B935D838-6A36-6043-AD85-0081F46AA94E}" sibTransId="{FAB47A4E-C937-3143-9201-55E0DFD78CD3}"/>
    <dgm:cxn modelId="{D8368C9F-7556-FD49-8F17-E965778FADE1}" type="presOf" srcId="{8BB77E2C-F864-2E47-BD86-53B36884CC17}" destId="{F3B9454D-02EA-7E46-87A7-26E5E9091A1D}" srcOrd="0" destOrd="0" presId="urn:microsoft.com/office/officeart/2005/8/layout/vList5"/>
    <dgm:cxn modelId="{0D0354AA-33B1-EE48-9A52-FA6F7E114D5B}" srcId="{1DD4553C-3BC7-584B-919F-ACA2F0243D3D}" destId="{052AF24E-3E29-9F41-B994-FE353C6861A2}" srcOrd="1" destOrd="0" parTransId="{9FA301F9-52BF-1A4E-9B2F-1AF5B4C2B4D2}" sibTransId="{75990A6F-2F96-A247-844C-5F70DF7C131B}"/>
    <dgm:cxn modelId="{05C0EFAB-2955-E349-8A9C-FAB05EA75AB4}" type="presOf" srcId="{3CC43918-FF69-424E-993E-348C1EEED5B1}" destId="{DAC24D66-8572-BE45-88E6-46D82FF5FC61}" srcOrd="0" destOrd="0" presId="urn:microsoft.com/office/officeart/2005/8/layout/vList5"/>
    <dgm:cxn modelId="{183F84B8-981C-B546-9390-38009964B538}" type="presOf" srcId="{052AF24E-3E29-9F41-B994-FE353C6861A2}" destId="{DAC24D66-8572-BE45-88E6-46D82FF5FC61}" srcOrd="0" destOrd="1" presId="urn:microsoft.com/office/officeart/2005/8/layout/vList5"/>
    <dgm:cxn modelId="{2FC992B8-EF22-6148-82C4-4FE65B495F6A}" srcId="{23460E2D-454C-984D-9003-A78BB5551D9F}" destId="{8BB77E2C-F864-2E47-BD86-53B36884CC17}" srcOrd="0" destOrd="0" parTransId="{AC760CE0-DF15-284A-B933-450F822ABFD6}" sibTransId="{88C9A815-B3AE-F649-A370-2FF7FD8EB3FA}"/>
    <dgm:cxn modelId="{31A011BB-ED80-0C49-9490-95A2B45F5D56}" srcId="{F5AA3D3F-35E2-844D-8887-BAAFF0D44AE6}" destId="{1F5D377F-D00E-8746-A995-663DB85C3DD5}" srcOrd="0" destOrd="0" parTransId="{AAFCDBEF-A4AF-954D-BBAA-5AB058B9A08B}" sibTransId="{8C22BDAB-E23D-594F-BED8-5032E14CF66B}"/>
    <dgm:cxn modelId="{68AF5ABF-A31F-7044-A709-9795D04D5ECB}" type="presOf" srcId="{7E298DD9-234C-044D-A57E-2BEAEE5DF2CE}" destId="{F3B9454D-02EA-7E46-87A7-26E5E9091A1D}" srcOrd="0" destOrd="1" presId="urn:microsoft.com/office/officeart/2005/8/layout/vList5"/>
    <dgm:cxn modelId="{A39A7AC2-E8CD-1F40-A858-B5DEA71A2674}" srcId="{3C29B486-0D92-ED49-B627-EC06465AF5CD}" destId="{E8491AC2-2EE7-1D46-B189-7E4649E6408F}" srcOrd="2" destOrd="0" parTransId="{1793222C-8C92-7244-96EE-FBEC12D5044A}" sibTransId="{9D306007-2113-6F44-83B1-4121F55B0FCA}"/>
    <dgm:cxn modelId="{DC78D6CF-BC08-6B4F-BBA4-210935347FCD}" srcId="{091A49C7-3EE9-854A-B50C-9933932E4C3B}" destId="{614F669C-4A9C-4E49-9249-70769FBBF6C0}" srcOrd="1" destOrd="0" parTransId="{5F20F27F-C219-B04A-AC18-A8582C3FF225}" sibTransId="{A3BEB824-81C0-4B49-B365-52DBB4A4A3B9}"/>
    <dgm:cxn modelId="{328A47D4-6A6F-F947-AF74-874FC5FADDDE}" srcId="{3C29B486-0D92-ED49-B627-EC06465AF5CD}" destId="{A3176116-F5C8-CD45-AE78-A52F0B268746}" srcOrd="0" destOrd="0" parTransId="{7190D43E-F8CC-CE4E-953C-A894AEB21146}" sibTransId="{633CC3AF-7E41-7A42-A1B2-BF4D212221C5}"/>
    <dgm:cxn modelId="{9FDCA5DB-96A1-7545-A9D2-2CDC43E7A1D2}" srcId="{23460E2D-454C-984D-9003-A78BB5551D9F}" destId="{7E298DD9-234C-044D-A57E-2BEAEE5DF2CE}" srcOrd="1" destOrd="0" parTransId="{30299CF7-8F7E-C04D-938A-90CCD7BF6DB6}" sibTransId="{03C40250-BD81-4E49-8CB4-242FC8914D18}"/>
    <dgm:cxn modelId="{537E23DC-197B-4E4A-B5F8-88BCA83DC4F7}" srcId="{091A49C7-3EE9-854A-B50C-9933932E4C3B}" destId="{D4B5D898-D66A-0846-9786-8FC88B60185C}" srcOrd="0" destOrd="0" parTransId="{8001A853-4963-BB46-A220-14462884FEAB}" sibTransId="{853E128A-EE26-284A-82F3-47BC4E8269BD}"/>
    <dgm:cxn modelId="{049301E4-8324-9D42-BD67-E75FA7876CD3}" type="presOf" srcId="{D4B5D898-D66A-0846-9786-8FC88B60185C}" destId="{316DB134-425E-0544-A67C-F869121FB560}" srcOrd="0" destOrd="0" presId="urn:microsoft.com/office/officeart/2005/8/layout/vList5"/>
    <dgm:cxn modelId="{BA26FFFA-B5E5-BD4B-8640-0A7DAF53E9DB}" type="presOf" srcId="{3C29B486-0D92-ED49-B627-EC06465AF5CD}" destId="{A1167310-5D1D-9143-8C01-E1D4A0E274A8}" srcOrd="0" destOrd="0" presId="urn:microsoft.com/office/officeart/2005/8/layout/vList5"/>
    <dgm:cxn modelId="{2EFCAF6B-1F01-924A-AF4E-9FC7CBCE7E3C}" type="presParOf" srcId="{A1167310-5D1D-9143-8C01-E1D4A0E274A8}" destId="{CC4EF8DD-5C76-0245-A324-FC5D1D107A96}" srcOrd="0" destOrd="0" presId="urn:microsoft.com/office/officeart/2005/8/layout/vList5"/>
    <dgm:cxn modelId="{45E31451-1503-9144-8DA5-629A4AB912DA}" type="presParOf" srcId="{CC4EF8DD-5C76-0245-A324-FC5D1D107A96}" destId="{D0D29837-8B96-4840-A0A8-E2274A898735}" srcOrd="0" destOrd="0" presId="urn:microsoft.com/office/officeart/2005/8/layout/vList5"/>
    <dgm:cxn modelId="{6A3636E1-D5C2-774D-A898-AE4990371DB1}" type="presParOf" srcId="{CC4EF8DD-5C76-0245-A324-FC5D1D107A96}" destId="{61D3A7AA-5992-D649-B99D-745AC5C3E426}" srcOrd="1" destOrd="0" presId="urn:microsoft.com/office/officeart/2005/8/layout/vList5"/>
    <dgm:cxn modelId="{085A4CB7-8A86-B145-BF7A-52B64B16990A}" type="presParOf" srcId="{A1167310-5D1D-9143-8C01-E1D4A0E274A8}" destId="{8FFCEB18-DC9B-1746-8A0D-714843A3203A}" srcOrd="1" destOrd="0" presId="urn:microsoft.com/office/officeart/2005/8/layout/vList5"/>
    <dgm:cxn modelId="{E8B905F9-988A-7B4E-8757-47DA69BF72D0}" type="presParOf" srcId="{A1167310-5D1D-9143-8C01-E1D4A0E274A8}" destId="{733BB094-4FD6-EC41-9E7A-122D73A5E59E}" srcOrd="2" destOrd="0" presId="urn:microsoft.com/office/officeart/2005/8/layout/vList5"/>
    <dgm:cxn modelId="{4F887943-0618-7244-9097-154CA64DA95E}" type="presParOf" srcId="{733BB094-4FD6-EC41-9E7A-122D73A5E59E}" destId="{12F3BD05-1C2C-C542-9DB8-CE8C18A6D6A8}" srcOrd="0" destOrd="0" presId="urn:microsoft.com/office/officeart/2005/8/layout/vList5"/>
    <dgm:cxn modelId="{C9126209-1630-0A4F-838B-418B1FC18C65}" type="presParOf" srcId="{733BB094-4FD6-EC41-9E7A-122D73A5E59E}" destId="{F3B9454D-02EA-7E46-87A7-26E5E9091A1D}" srcOrd="1" destOrd="0" presId="urn:microsoft.com/office/officeart/2005/8/layout/vList5"/>
    <dgm:cxn modelId="{F148A106-6482-6D46-B2A2-BD09BB61EBB3}" type="presParOf" srcId="{A1167310-5D1D-9143-8C01-E1D4A0E274A8}" destId="{691ED0F1-25BF-B241-B6A3-3DA236395F11}" srcOrd="3" destOrd="0" presId="urn:microsoft.com/office/officeart/2005/8/layout/vList5"/>
    <dgm:cxn modelId="{C7C40D77-DBC9-6746-A489-DAFA506DFFFD}" type="presParOf" srcId="{A1167310-5D1D-9143-8C01-E1D4A0E274A8}" destId="{CB5DC9F6-EA34-414F-BD5E-BC4B72C1EF99}" srcOrd="4" destOrd="0" presId="urn:microsoft.com/office/officeart/2005/8/layout/vList5"/>
    <dgm:cxn modelId="{8708D3DC-69AB-BE43-9F5B-70E977E20759}" type="presParOf" srcId="{CB5DC9F6-EA34-414F-BD5E-BC4B72C1EF99}" destId="{A88FDD63-CEDD-8044-89F2-E4926D3EBB4E}" srcOrd="0" destOrd="0" presId="urn:microsoft.com/office/officeart/2005/8/layout/vList5"/>
    <dgm:cxn modelId="{8AF50352-62BE-E04E-A184-4902E4F1AF87}" type="presParOf" srcId="{CB5DC9F6-EA34-414F-BD5E-BC4B72C1EF99}" destId="{247D6BBB-70BA-FF40-A006-A736301F4BB6}" srcOrd="1" destOrd="0" presId="urn:microsoft.com/office/officeart/2005/8/layout/vList5"/>
    <dgm:cxn modelId="{B21C8437-BB70-2946-81BC-2590A3F0700F}" type="presParOf" srcId="{A1167310-5D1D-9143-8C01-E1D4A0E274A8}" destId="{472211D4-98AD-6B43-89A2-6C5157738927}" srcOrd="5" destOrd="0" presId="urn:microsoft.com/office/officeart/2005/8/layout/vList5"/>
    <dgm:cxn modelId="{1BBF8B28-C65F-A44B-BDB2-CB9961068465}" type="presParOf" srcId="{A1167310-5D1D-9143-8C01-E1D4A0E274A8}" destId="{34403323-3E50-5349-B3E2-C43E9E5858EF}" srcOrd="6" destOrd="0" presId="urn:microsoft.com/office/officeart/2005/8/layout/vList5"/>
    <dgm:cxn modelId="{34A5F895-738C-BC49-BC9F-760C1E611E00}" type="presParOf" srcId="{34403323-3E50-5349-B3E2-C43E9E5858EF}" destId="{214E34C9-427F-154F-94C6-17698314B899}" srcOrd="0" destOrd="0" presId="urn:microsoft.com/office/officeart/2005/8/layout/vList5"/>
    <dgm:cxn modelId="{68867CFF-241D-C741-A164-6194CE5EC677}" type="presParOf" srcId="{34403323-3E50-5349-B3E2-C43E9E5858EF}" destId="{DAC24D66-8572-BE45-88E6-46D82FF5FC61}" srcOrd="1" destOrd="0" presId="urn:microsoft.com/office/officeart/2005/8/layout/vList5"/>
    <dgm:cxn modelId="{E2675ECB-1491-9D4E-8E7B-8DCAE71C753D}" type="presParOf" srcId="{A1167310-5D1D-9143-8C01-E1D4A0E274A8}" destId="{60A33B21-F8BC-644D-B49E-3FD4CD2BEF2F}" srcOrd="7" destOrd="0" presId="urn:microsoft.com/office/officeart/2005/8/layout/vList5"/>
    <dgm:cxn modelId="{3BE56A24-F6B0-2B45-8F03-8BDDD84804C8}" type="presParOf" srcId="{A1167310-5D1D-9143-8C01-E1D4A0E274A8}" destId="{F8CA623B-3DD4-EC43-9DB9-0005AF811C8D}" srcOrd="8" destOrd="0" presId="urn:microsoft.com/office/officeart/2005/8/layout/vList5"/>
    <dgm:cxn modelId="{1512FB06-A4D6-3049-9403-D99421DCF714}" type="presParOf" srcId="{F8CA623B-3DD4-EC43-9DB9-0005AF811C8D}" destId="{FEFCB59A-5D1E-6349-849D-4CD4BCFF35F9}" srcOrd="0" destOrd="0" presId="urn:microsoft.com/office/officeart/2005/8/layout/vList5"/>
    <dgm:cxn modelId="{22F92907-6A27-8147-AE70-EC2C2FD445DA}" type="presParOf" srcId="{F8CA623B-3DD4-EC43-9DB9-0005AF811C8D}" destId="{316DB134-425E-0544-A67C-F869121FB560}" srcOrd="1" destOrd="0" presId="urn:microsoft.com/office/officeart/2005/8/layout/vList5"/>
    <dgm:cxn modelId="{DFA61878-7BF2-4146-977C-F5427BCE1688}" type="presParOf" srcId="{A1167310-5D1D-9143-8C01-E1D4A0E274A8}" destId="{18945E7A-2C2B-BD41-9863-6DF23930827D}" srcOrd="9" destOrd="0" presId="urn:microsoft.com/office/officeart/2005/8/layout/vList5"/>
    <dgm:cxn modelId="{A41B0A68-43D9-B147-B5C1-4985E8966219}" type="presParOf" srcId="{A1167310-5D1D-9143-8C01-E1D4A0E274A8}" destId="{CD9AD919-F42C-874D-B847-BEF6CC1ADEAE}" srcOrd="10" destOrd="0" presId="urn:microsoft.com/office/officeart/2005/8/layout/vList5"/>
    <dgm:cxn modelId="{F215DDB1-029B-A84F-BC97-846617D3563B}" type="presParOf" srcId="{CD9AD919-F42C-874D-B847-BEF6CC1ADEAE}" destId="{8B14C9BC-C454-874E-A192-12F6C0C255B9}" srcOrd="0" destOrd="0" presId="urn:microsoft.com/office/officeart/2005/8/layout/vList5"/>
    <dgm:cxn modelId="{BC1647C0-BFDA-D54C-8633-B5B4EEDC36DD}" type="presParOf" srcId="{CD9AD919-F42C-874D-B847-BEF6CC1ADEAE}" destId="{3D7EC829-6283-6540-ADC8-14AA4EE81CBC}"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21F18F7-6819-854E-98C0-75006211873E}" type="doc">
      <dgm:prSet loTypeId="urn:microsoft.com/office/officeart/2005/8/layout/process1" loCatId="" qsTypeId="urn:microsoft.com/office/officeart/2005/8/quickstyle/simple1" qsCatId="simple" csTypeId="urn:microsoft.com/office/officeart/2005/8/colors/accent1_2" csCatId="accent1" phldr="1"/>
      <dgm:spPr/>
      <dgm:t>
        <a:bodyPr/>
        <a:lstStyle/>
        <a:p>
          <a:endParaRPr lang="en-GB"/>
        </a:p>
      </dgm:t>
    </dgm:pt>
    <dgm:pt modelId="{F3517E2E-96AE-D344-A0F5-73A2F5C1BD08}">
      <dgm:prSet phldrT="[Text]" custT="1"/>
      <dgm:spPr/>
      <dgm:t>
        <a:bodyPr/>
        <a:lstStyle/>
        <a:p>
          <a:r>
            <a:rPr lang="fr-FR" sz="2600">
              <a:solidFill>
                <a:schemeClr val="bg2"/>
              </a:solidFill>
              <a:latin typeface="Montserrat" pitchFamily="2" charset="77"/>
            </a:rPr>
            <a:t>Discuter à l'avance avec les parties prenantes de la communauté, les bénévoles et les autorités locales</a:t>
          </a:r>
        </a:p>
      </dgm:t>
    </dgm:pt>
    <dgm:pt modelId="{05E1DA52-A686-7743-864D-1F2CB48330AF}" type="parTrans" cxnId="{E4C5DA87-290D-8D41-94A1-7C31E949C9AC}">
      <dgm:prSet/>
      <dgm:spPr/>
      <dgm:t>
        <a:bodyPr/>
        <a:lstStyle/>
        <a:p>
          <a:endParaRPr lang="en-GB">
            <a:solidFill>
              <a:schemeClr val="bg2"/>
            </a:solidFill>
            <a:latin typeface="Montserrat" pitchFamily="2" charset="77"/>
          </a:endParaRPr>
        </a:p>
      </dgm:t>
    </dgm:pt>
    <dgm:pt modelId="{69D10938-44E8-5B41-9405-957F477D04A0}" type="sibTrans" cxnId="{E4C5DA87-290D-8D41-94A1-7C31E949C9AC}">
      <dgm:prSet/>
      <dgm:spPr/>
      <dgm:t>
        <a:bodyPr/>
        <a:lstStyle/>
        <a:p>
          <a:endParaRPr lang="en-GB">
            <a:solidFill>
              <a:schemeClr val="bg2"/>
            </a:solidFill>
            <a:latin typeface="Montserrat" pitchFamily="2" charset="77"/>
          </a:endParaRPr>
        </a:p>
      </dgm:t>
    </dgm:pt>
    <dgm:pt modelId="{B2721CBE-C49B-5B4D-933A-73DDB07D6417}">
      <dgm:prSet phldrT="[Text]" custT="1"/>
      <dgm:spPr/>
      <dgm:t>
        <a:bodyPr/>
        <a:lstStyle/>
        <a:p>
          <a:r>
            <a:rPr lang="fr-FR" sz="2600">
              <a:solidFill>
                <a:schemeClr val="bg2"/>
              </a:solidFill>
              <a:latin typeface="Montserrat" pitchFamily="2" charset="77"/>
            </a:rPr>
            <a:t>Informations à partager avec la communauté au sens large p. ex. lors d'une réunion communautaire </a:t>
          </a:r>
        </a:p>
      </dgm:t>
    </dgm:pt>
    <dgm:pt modelId="{F1252446-FC2E-EF45-89AC-BF8C468EE6CC}" type="parTrans" cxnId="{3A27C0AD-3424-7344-8721-10D66E22A8C4}">
      <dgm:prSet/>
      <dgm:spPr/>
      <dgm:t>
        <a:bodyPr/>
        <a:lstStyle/>
        <a:p>
          <a:endParaRPr lang="en-GB">
            <a:solidFill>
              <a:schemeClr val="bg2"/>
            </a:solidFill>
            <a:latin typeface="Montserrat" pitchFamily="2" charset="77"/>
          </a:endParaRPr>
        </a:p>
      </dgm:t>
    </dgm:pt>
    <dgm:pt modelId="{54190C64-3534-4441-802B-1F848E2188FC}" type="sibTrans" cxnId="{3A27C0AD-3424-7344-8721-10D66E22A8C4}">
      <dgm:prSet/>
      <dgm:spPr/>
      <dgm:t>
        <a:bodyPr/>
        <a:lstStyle/>
        <a:p>
          <a:endParaRPr lang="en-GB">
            <a:solidFill>
              <a:schemeClr val="bg2"/>
            </a:solidFill>
            <a:latin typeface="Montserrat" pitchFamily="2" charset="77"/>
          </a:endParaRPr>
        </a:p>
      </dgm:t>
    </dgm:pt>
    <dgm:pt modelId="{694BE25B-96E3-5240-84EE-B51D9FB54C1C}">
      <dgm:prSet phldrT="[Text]" custT="1"/>
      <dgm:spPr/>
      <dgm:t>
        <a:bodyPr/>
        <a:lstStyle/>
        <a:p>
          <a:r>
            <a:rPr lang="fr-FR" sz="2600">
              <a:solidFill>
                <a:schemeClr val="bg2"/>
              </a:solidFill>
              <a:latin typeface="Montserrat" pitchFamily="2" charset="77"/>
            </a:rPr>
            <a:t>Sujets sur lesquels informer les équipes d'évaluation</a:t>
          </a:r>
        </a:p>
      </dgm:t>
    </dgm:pt>
    <dgm:pt modelId="{B423B5DB-4AC1-B546-AA71-60C06CC7213E}" type="parTrans" cxnId="{C1A4CAED-2C38-0948-AEA1-671ED5595127}">
      <dgm:prSet/>
      <dgm:spPr/>
      <dgm:t>
        <a:bodyPr/>
        <a:lstStyle/>
        <a:p>
          <a:endParaRPr lang="en-GB">
            <a:solidFill>
              <a:schemeClr val="bg2"/>
            </a:solidFill>
            <a:latin typeface="Montserrat" pitchFamily="2" charset="77"/>
          </a:endParaRPr>
        </a:p>
      </dgm:t>
    </dgm:pt>
    <dgm:pt modelId="{FCB05A5A-EFCC-9245-A7DE-9229478F3B3B}" type="sibTrans" cxnId="{C1A4CAED-2C38-0948-AEA1-671ED5595127}">
      <dgm:prSet/>
      <dgm:spPr/>
      <dgm:t>
        <a:bodyPr/>
        <a:lstStyle/>
        <a:p>
          <a:endParaRPr lang="en-GB">
            <a:solidFill>
              <a:schemeClr val="bg2"/>
            </a:solidFill>
            <a:latin typeface="Montserrat" pitchFamily="2" charset="77"/>
          </a:endParaRPr>
        </a:p>
      </dgm:t>
    </dgm:pt>
    <dgm:pt modelId="{659562B9-F97A-6D48-8AC9-2EC3E0F3DC05}" type="pres">
      <dgm:prSet presAssocID="{A21F18F7-6819-854E-98C0-75006211873E}" presName="Name0" presStyleCnt="0">
        <dgm:presLayoutVars>
          <dgm:dir/>
          <dgm:resizeHandles val="exact"/>
        </dgm:presLayoutVars>
      </dgm:prSet>
      <dgm:spPr/>
    </dgm:pt>
    <dgm:pt modelId="{4724BD90-52B0-8749-9C2E-69965B66551E}" type="pres">
      <dgm:prSet presAssocID="{F3517E2E-96AE-D344-A0F5-73A2F5C1BD08}" presName="node" presStyleLbl="node1" presStyleIdx="0" presStyleCnt="3">
        <dgm:presLayoutVars>
          <dgm:bulletEnabled val="1"/>
        </dgm:presLayoutVars>
      </dgm:prSet>
      <dgm:spPr/>
    </dgm:pt>
    <dgm:pt modelId="{C8E8B5AA-951B-E040-A5EE-7053E38709B4}" type="pres">
      <dgm:prSet presAssocID="{69D10938-44E8-5B41-9405-957F477D04A0}" presName="sibTrans" presStyleLbl="sibTrans2D1" presStyleIdx="0" presStyleCnt="2"/>
      <dgm:spPr/>
    </dgm:pt>
    <dgm:pt modelId="{D172FD97-0F19-594A-9C71-24F6E58BC9F1}" type="pres">
      <dgm:prSet presAssocID="{69D10938-44E8-5B41-9405-957F477D04A0}" presName="connectorText" presStyleLbl="sibTrans2D1" presStyleIdx="0" presStyleCnt="2"/>
      <dgm:spPr/>
    </dgm:pt>
    <dgm:pt modelId="{2AD82744-A177-FD4A-95F1-B6C1DB04C527}" type="pres">
      <dgm:prSet presAssocID="{B2721CBE-C49B-5B4D-933A-73DDB07D6417}" presName="node" presStyleLbl="node1" presStyleIdx="1" presStyleCnt="3">
        <dgm:presLayoutVars>
          <dgm:bulletEnabled val="1"/>
        </dgm:presLayoutVars>
      </dgm:prSet>
      <dgm:spPr/>
    </dgm:pt>
    <dgm:pt modelId="{9E64450D-9E23-764C-8555-7E4195373DA5}" type="pres">
      <dgm:prSet presAssocID="{54190C64-3534-4441-802B-1F848E2188FC}" presName="sibTrans" presStyleLbl="sibTrans2D1" presStyleIdx="1" presStyleCnt="2"/>
      <dgm:spPr/>
    </dgm:pt>
    <dgm:pt modelId="{F8A1729F-EBAC-8347-9E27-39A0975D7B7D}" type="pres">
      <dgm:prSet presAssocID="{54190C64-3534-4441-802B-1F848E2188FC}" presName="connectorText" presStyleLbl="sibTrans2D1" presStyleIdx="1" presStyleCnt="2"/>
      <dgm:spPr/>
    </dgm:pt>
    <dgm:pt modelId="{10120E6C-5E35-1E48-AC86-9986063F84DB}" type="pres">
      <dgm:prSet presAssocID="{694BE25B-96E3-5240-84EE-B51D9FB54C1C}" presName="node" presStyleLbl="node1" presStyleIdx="2" presStyleCnt="3">
        <dgm:presLayoutVars>
          <dgm:bulletEnabled val="1"/>
        </dgm:presLayoutVars>
      </dgm:prSet>
      <dgm:spPr/>
    </dgm:pt>
  </dgm:ptLst>
  <dgm:cxnLst>
    <dgm:cxn modelId="{69BFEA1B-364D-0E44-9EE4-AC71C8A0A92B}" type="presOf" srcId="{A21F18F7-6819-854E-98C0-75006211873E}" destId="{659562B9-F97A-6D48-8AC9-2EC3E0F3DC05}" srcOrd="0" destOrd="0" presId="urn:microsoft.com/office/officeart/2005/8/layout/process1"/>
    <dgm:cxn modelId="{3632222E-4A9C-984B-AFFC-53D42FF405E2}" type="presOf" srcId="{694BE25B-96E3-5240-84EE-B51D9FB54C1C}" destId="{10120E6C-5E35-1E48-AC86-9986063F84DB}" srcOrd="0" destOrd="0" presId="urn:microsoft.com/office/officeart/2005/8/layout/process1"/>
    <dgm:cxn modelId="{36E40364-5ED5-A84B-86C7-5D7DD365F31A}" type="presOf" srcId="{54190C64-3534-4441-802B-1F848E2188FC}" destId="{F8A1729F-EBAC-8347-9E27-39A0975D7B7D}" srcOrd="1" destOrd="0" presId="urn:microsoft.com/office/officeart/2005/8/layout/process1"/>
    <dgm:cxn modelId="{0364AD7E-36C7-5F41-AC12-8D61F8242A28}" type="presOf" srcId="{B2721CBE-C49B-5B4D-933A-73DDB07D6417}" destId="{2AD82744-A177-FD4A-95F1-B6C1DB04C527}" srcOrd="0" destOrd="0" presId="urn:microsoft.com/office/officeart/2005/8/layout/process1"/>
    <dgm:cxn modelId="{E4C5DA87-290D-8D41-94A1-7C31E949C9AC}" srcId="{A21F18F7-6819-854E-98C0-75006211873E}" destId="{F3517E2E-96AE-D344-A0F5-73A2F5C1BD08}" srcOrd="0" destOrd="0" parTransId="{05E1DA52-A686-7743-864D-1F2CB48330AF}" sibTransId="{69D10938-44E8-5B41-9405-957F477D04A0}"/>
    <dgm:cxn modelId="{69E618A3-8FB1-9945-8DC0-3D0529E914EA}" type="presOf" srcId="{F3517E2E-96AE-D344-A0F5-73A2F5C1BD08}" destId="{4724BD90-52B0-8749-9C2E-69965B66551E}" srcOrd="0" destOrd="0" presId="urn:microsoft.com/office/officeart/2005/8/layout/process1"/>
    <dgm:cxn modelId="{3A27C0AD-3424-7344-8721-10D66E22A8C4}" srcId="{A21F18F7-6819-854E-98C0-75006211873E}" destId="{B2721CBE-C49B-5B4D-933A-73DDB07D6417}" srcOrd="1" destOrd="0" parTransId="{F1252446-FC2E-EF45-89AC-BF8C468EE6CC}" sibTransId="{54190C64-3534-4441-802B-1F848E2188FC}"/>
    <dgm:cxn modelId="{8C6D64DB-DD39-3B4D-BD49-09C03338915B}" type="presOf" srcId="{69D10938-44E8-5B41-9405-957F477D04A0}" destId="{D172FD97-0F19-594A-9C71-24F6E58BC9F1}" srcOrd="1" destOrd="0" presId="urn:microsoft.com/office/officeart/2005/8/layout/process1"/>
    <dgm:cxn modelId="{D10C6CDB-D1CE-FD44-AD3A-EA0EE001304A}" type="presOf" srcId="{69D10938-44E8-5B41-9405-957F477D04A0}" destId="{C8E8B5AA-951B-E040-A5EE-7053E38709B4}" srcOrd="0" destOrd="0" presId="urn:microsoft.com/office/officeart/2005/8/layout/process1"/>
    <dgm:cxn modelId="{C1A4CAED-2C38-0948-AEA1-671ED5595127}" srcId="{A21F18F7-6819-854E-98C0-75006211873E}" destId="{694BE25B-96E3-5240-84EE-B51D9FB54C1C}" srcOrd="2" destOrd="0" parTransId="{B423B5DB-4AC1-B546-AA71-60C06CC7213E}" sibTransId="{FCB05A5A-EFCC-9245-A7DE-9229478F3B3B}"/>
    <dgm:cxn modelId="{6B1E15F4-1BBE-8141-B133-5EA74B699F7C}" type="presOf" srcId="{54190C64-3534-4441-802B-1F848E2188FC}" destId="{9E64450D-9E23-764C-8555-7E4195373DA5}" srcOrd="0" destOrd="0" presId="urn:microsoft.com/office/officeart/2005/8/layout/process1"/>
    <dgm:cxn modelId="{C2529432-6A12-FA4C-ADBC-00FDC607D3D8}" type="presParOf" srcId="{659562B9-F97A-6D48-8AC9-2EC3E0F3DC05}" destId="{4724BD90-52B0-8749-9C2E-69965B66551E}" srcOrd="0" destOrd="0" presId="urn:microsoft.com/office/officeart/2005/8/layout/process1"/>
    <dgm:cxn modelId="{EDF5C78B-EAD9-1F45-AD48-C3011A2CED0C}" type="presParOf" srcId="{659562B9-F97A-6D48-8AC9-2EC3E0F3DC05}" destId="{C8E8B5AA-951B-E040-A5EE-7053E38709B4}" srcOrd="1" destOrd="0" presId="urn:microsoft.com/office/officeart/2005/8/layout/process1"/>
    <dgm:cxn modelId="{1788AC4B-9B10-534D-AE70-E4C75742B0D7}" type="presParOf" srcId="{C8E8B5AA-951B-E040-A5EE-7053E38709B4}" destId="{D172FD97-0F19-594A-9C71-24F6E58BC9F1}" srcOrd="0" destOrd="0" presId="urn:microsoft.com/office/officeart/2005/8/layout/process1"/>
    <dgm:cxn modelId="{C1A9D33F-7C65-C346-AB6B-349A5C252AE6}" type="presParOf" srcId="{659562B9-F97A-6D48-8AC9-2EC3E0F3DC05}" destId="{2AD82744-A177-FD4A-95F1-B6C1DB04C527}" srcOrd="2" destOrd="0" presId="urn:microsoft.com/office/officeart/2005/8/layout/process1"/>
    <dgm:cxn modelId="{691553E7-72D4-A242-9C5A-419C5FEFE0EC}" type="presParOf" srcId="{659562B9-F97A-6D48-8AC9-2EC3E0F3DC05}" destId="{9E64450D-9E23-764C-8555-7E4195373DA5}" srcOrd="3" destOrd="0" presId="urn:microsoft.com/office/officeart/2005/8/layout/process1"/>
    <dgm:cxn modelId="{1A54259C-54BB-A04D-8F36-E44FAA8FFDD5}" type="presParOf" srcId="{9E64450D-9E23-764C-8555-7E4195373DA5}" destId="{F8A1729F-EBAC-8347-9E27-39A0975D7B7D}" srcOrd="0" destOrd="0" presId="urn:microsoft.com/office/officeart/2005/8/layout/process1"/>
    <dgm:cxn modelId="{88CB4983-24F7-0943-8CCB-58FD1BFE97F7}" type="presParOf" srcId="{659562B9-F97A-6D48-8AC9-2EC3E0F3DC05}" destId="{10120E6C-5E35-1E48-AC86-9986063F84DB}" srcOrd="4"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66B02F0-6A84-7C45-868E-0D037A6942C9}" type="doc">
      <dgm:prSet loTypeId="urn:microsoft.com/office/officeart/2005/8/layout/hProcess4" loCatId="" qsTypeId="urn:microsoft.com/office/officeart/2005/8/quickstyle/simple1" qsCatId="simple" csTypeId="urn:microsoft.com/office/officeart/2005/8/colors/accent1_2" csCatId="accent1" phldr="1"/>
      <dgm:spPr/>
      <dgm:t>
        <a:bodyPr/>
        <a:lstStyle/>
        <a:p>
          <a:endParaRPr lang="en-GB"/>
        </a:p>
      </dgm:t>
    </dgm:pt>
    <dgm:pt modelId="{08523BCD-3541-E04F-B4E5-DD0830185A50}">
      <dgm:prSet phldrT="[Text]" custT="1"/>
      <dgm:spPr/>
      <dgm:t>
        <a:bodyPr/>
        <a:lstStyle/>
        <a:p>
          <a:r>
            <a:rPr lang="en-GB" sz="2600" b="1" dirty="0">
              <a:solidFill>
                <a:schemeClr val="tx2"/>
              </a:solidFill>
              <a:latin typeface="Montserrat" pitchFamily="2" charset="77"/>
            </a:rPr>
            <a:t>1. Build understanding and acceptance to use selection criteria</a:t>
          </a:r>
        </a:p>
      </dgm:t>
    </dgm:pt>
    <dgm:pt modelId="{4ECA9AE3-3938-3144-83C1-E7D6096DF669}" type="parTrans" cxnId="{5A87AE9E-7241-A544-AD68-868D5747A8B7}">
      <dgm:prSet/>
      <dgm:spPr/>
      <dgm:t>
        <a:bodyPr/>
        <a:lstStyle/>
        <a:p>
          <a:endParaRPr lang="en-GB"/>
        </a:p>
      </dgm:t>
    </dgm:pt>
    <dgm:pt modelId="{87506282-05F7-2747-94AB-A22C19DCEFA2}" type="sibTrans" cxnId="{5A87AE9E-7241-A544-AD68-868D5747A8B7}">
      <dgm:prSet/>
      <dgm:spPr/>
      <dgm:t>
        <a:bodyPr/>
        <a:lstStyle/>
        <a:p>
          <a:endParaRPr lang="en-GB"/>
        </a:p>
      </dgm:t>
    </dgm:pt>
    <dgm:pt modelId="{08D28404-96A5-7D42-A283-7F6FFA499D8D}">
      <dgm:prSet phldrT="[Text]" custT="1"/>
      <dgm:spPr>
        <a:solidFill>
          <a:srgbClr val="01C8C3"/>
        </a:solidFill>
        <a:ln>
          <a:solidFill>
            <a:srgbClr val="01C8C3"/>
          </a:solidFill>
        </a:ln>
      </dgm:spPr>
      <dgm:t>
        <a:bodyPr/>
        <a:lstStyle/>
        <a:p>
          <a:pPr>
            <a:spcAft>
              <a:spcPts val="1200"/>
            </a:spcAft>
          </a:pPr>
          <a:r>
            <a:rPr lang="en-GB" sz="2200" dirty="0">
              <a:latin typeface="Open Sans" panose="020B0606030504020204" pitchFamily="34" charset="0"/>
              <a:ea typeface="Open Sans" panose="020B0606030504020204" pitchFamily="34" charset="0"/>
              <a:cs typeface="Open Sans" panose="020B0606030504020204" pitchFamily="34" charset="0"/>
            </a:rPr>
            <a:t>Explain why it's needed e.g., limited resources, response aims</a:t>
          </a:r>
        </a:p>
      </dgm:t>
    </dgm:pt>
    <dgm:pt modelId="{C3606A66-1F01-B547-8C13-C8147C3C9A48}" type="parTrans" cxnId="{AAB475F6-8A4C-E64D-BCA3-EAEB4DC1ED73}">
      <dgm:prSet/>
      <dgm:spPr/>
      <dgm:t>
        <a:bodyPr/>
        <a:lstStyle/>
        <a:p>
          <a:endParaRPr lang="en-GB"/>
        </a:p>
      </dgm:t>
    </dgm:pt>
    <dgm:pt modelId="{12981215-9BB7-BD4A-A970-6CFB69128ED1}" type="sibTrans" cxnId="{AAB475F6-8A4C-E64D-BCA3-EAEB4DC1ED73}">
      <dgm:prSet/>
      <dgm:spPr/>
      <dgm:t>
        <a:bodyPr/>
        <a:lstStyle/>
        <a:p>
          <a:endParaRPr lang="en-GB"/>
        </a:p>
      </dgm:t>
    </dgm:pt>
    <dgm:pt modelId="{38822B81-D542-FF4A-992C-53689F85E924}">
      <dgm:prSet phldrT="[Text]" custT="1"/>
      <dgm:spPr/>
      <dgm:t>
        <a:bodyPr/>
        <a:lstStyle/>
        <a:p>
          <a:r>
            <a:rPr lang="en-GB" sz="2600" b="1" dirty="0">
              <a:solidFill>
                <a:schemeClr val="tx2"/>
              </a:solidFill>
              <a:latin typeface="Montserrat" pitchFamily="2" charset="77"/>
            </a:rPr>
            <a:t>2. Discuss and agree the selection criteria</a:t>
          </a:r>
        </a:p>
      </dgm:t>
    </dgm:pt>
    <dgm:pt modelId="{2877B465-19FF-714C-B305-A9CBC0DCD207}" type="parTrans" cxnId="{3A48FC60-7D3B-E248-A483-63BCA879B1AB}">
      <dgm:prSet/>
      <dgm:spPr/>
      <dgm:t>
        <a:bodyPr/>
        <a:lstStyle/>
        <a:p>
          <a:endParaRPr lang="en-GB"/>
        </a:p>
      </dgm:t>
    </dgm:pt>
    <dgm:pt modelId="{47A22FCE-579B-BB47-B1E0-FA84449F7B99}" type="sibTrans" cxnId="{3A48FC60-7D3B-E248-A483-63BCA879B1AB}">
      <dgm:prSet/>
      <dgm:spPr/>
      <dgm:t>
        <a:bodyPr/>
        <a:lstStyle/>
        <a:p>
          <a:endParaRPr lang="en-GB"/>
        </a:p>
      </dgm:t>
    </dgm:pt>
    <dgm:pt modelId="{7866ACBB-6BC4-BD41-B15A-E331D29A57A9}">
      <dgm:prSet phldrT="[Text]" custT="1"/>
      <dgm:spPr>
        <a:solidFill>
          <a:srgbClr val="01C8C3"/>
        </a:solidFill>
        <a:ln>
          <a:solidFill>
            <a:srgbClr val="01C8C3"/>
          </a:solidFill>
        </a:ln>
      </dgm:spPr>
      <dgm:t>
        <a:bodyPr tIns="0"/>
        <a:lstStyle/>
        <a:p>
          <a:pPr>
            <a:spcAft>
              <a:spcPts val="1200"/>
            </a:spcAft>
          </a:pPr>
          <a:r>
            <a:rPr lang="en-GB" sz="2200" dirty="0">
              <a:latin typeface="Open Sans" panose="020B0606030504020204" pitchFamily="34" charset="0"/>
              <a:ea typeface="Open Sans" panose="020B0606030504020204" pitchFamily="34" charset="0"/>
              <a:cs typeface="Open Sans" panose="020B0606030504020204" pitchFamily="34" charset="0"/>
            </a:rPr>
            <a:t>Discuss with a wide range of groups e.g., through FGDs</a:t>
          </a:r>
        </a:p>
      </dgm:t>
    </dgm:pt>
    <dgm:pt modelId="{2C14ABE1-C129-5048-85E7-DFA0711FE198}" type="parTrans" cxnId="{695F1F6D-C515-004F-A5AB-1F28FB7F9481}">
      <dgm:prSet/>
      <dgm:spPr/>
      <dgm:t>
        <a:bodyPr/>
        <a:lstStyle/>
        <a:p>
          <a:endParaRPr lang="en-GB"/>
        </a:p>
      </dgm:t>
    </dgm:pt>
    <dgm:pt modelId="{B6CE183B-968F-A44F-B17F-78320D5B538B}" type="sibTrans" cxnId="{695F1F6D-C515-004F-A5AB-1F28FB7F9481}">
      <dgm:prSet/>
      <dgm:spPr/>
      <dgm:t>
        <a:bodyPr/>
        <a:lstStyle/>
        <a:p>
          <a:endParaRPr lang="en-GB"/>
        </a:p>
      </dgm:t>
    </dgm:pt>
    <dgm:pt modelId="{05C83B80-8873-444C-AE47-6EE5AB5C06CD}">
      <dgm:prSet phldrT="[Text]" custT="1"/>
      <dgm:spPr/>
      <dgm:t>
        <a:bodyPr/>
        <a:lstStyle/>
        <a:p>
          <a:r>
            <a:rPr lang="en-GB" sz="2600" b="1" dirty="0">
              <a:solidFill>
                <a:schemeClr val="tx2"/>
              </a:solidFill>
              <a:latin typeface="Montserrat" pitchFamily="2" charset="77"/>
            </a:rPr>
            <a:t>3. Communicate the agreed criteria widely and answer questions</a:t>
          </a:r>
        </a:p>
      </dgm:t>
    </dgm:pt>
    <dgm:pt modelId="{57F3F737-4A5B-E64F-8847-9DDACC9B88D1}" type="parTrans" cxnId="{B744D514-B7A5-254E-91D7-825CEA649C8A}">
      <dgm:prSet/>
      <dgm:spPr/>
      <dgm:t>
        <a:bodyPr/>
        <a:lstStyle/>
        <a:p>
          <a:endParaRPr lang="en-GB"/>
        </a:p>
      </dgm:t>
    </dgm:pt>
    <dgm:pt modelId="{5E320C21-74BC-C64A-9E56-CF1573DC8075}" type="sibTrans" cxnId="{B744D514-B7A5-254E-91D7-825CEA649C8A}">
      <dgm:prSet/>
      <dgm:spPr/>
      <dgm:t>
        <a:bodyPr/>
        <a:lstStyle/>
        <a:p>
          <a:endParaRPr lang="en-GB"/>
        </a:p>
      </dgm:t>
    </dgm:pt>
    <dgm:pt modelId="{17DE7D51-7BEF-134B-9DBE-2AED366285FC}">
      <dgm:prSet phldrT="[Text]" custT="1"/>
      <dgm:spPr>
        <a:solidFill>
          <a:srgbClr val="01C8C3"/>
        </a:solidFill>
        <a:ln>
          <a:solidFill>
            <a:srgbClr val="01C8C3"/>
          </a:solidFill>
        </a:ln>
      </dgm:spPr>
      <dgm:t>
        <a:bodyPr/>
        <a:lstStyle/>
        <a:p>
          <a:pPr>
            <a:spcAft>
              <a:spcPts val="1200"/>
            </a:spcAft>
          </a:pPr>
          <a:r>
            <a:rPr lang="en-GB" sz="2200" dirty="0">
              <a:latin typeface="Open Sans" panose="020B0606030504020204" pitchFamily="34" charset="0"/>
              <a:ea typeface="Open Sans" panose="020B0606030504020204" pitchFamily="34" charset="0"/>
              <a:cs typeface="Open Sans" panose="020B0606030504020204" pitchFamily="34" charset="0"/>
            </a:rPr>
            <a:t>Communicate final criteria clearly and widely - through preferred and trusted channels</a:t>
          </a:r>
        </a:p>
      </dgm:t>
    </dgm:pt>
    <dgm:pt modelId="{6FF9CE4E-3FCC-7F42-A1FD-9E8DEBA1DE7B}" type="parTrans" cxnId="{CF1092EB-1F01-1540-9557-E2B9DA9DF189}">
      <dgm:prSet/>
      <dgm:spPr/>
      <dgm:t>
        <a:bodyPr/>
        <a:lstStyle/>
        <a:p>
          <a:endParaRPr lang="en-GB"/>
        </a:p>
      </dgm:t>
    </dgm:pt>
    <dgm:pt modelId="{E13CEDF8-A657-1C45-9B61-5313A6DAEA51}" type="sibTrans" cxnId="{CF1092EB-1F01-1540-9557-E2B9DA9DF189}">
      <dgm:prSet/>
      <dgm:spPr/>
      <dgm:t>
        <a:bodyPr/>
        <a:lstStyle/>
        <a:p>
          <a:endParaRPr lang="en-GB"/>
        </a:p>
      </dgm:t>
    </dgm:pt>
    <dgm:pt modelId="{F09C5CA1-7200-6647-9559-00E4AC9AF67A}">
      <dgm:prSet phldrT="[Text]" custT="1"/>
      <dgm:spPr>
        <a:solidFill>
          <a:srgbClr val="01C8C3"/>
        </a:solidFill>
        <a:ln>
          <a:solidFill>
            <a:srgbClr val="01C8C3"/>
          </a:solidFill>
        </a:ln>
      </dgm:spPr>
      <dgm:t>
        <a:bodyPr/>
        <a:lstStyle/>
        <a:p>
          <a:pPr>
            <a:spcAft>
              <a:spcPts val="1200"/>
            </a:spcAft>
          </a:pPr>
          <a:r>
            <a:rPr lang="en-GB" sz="2200" dirty="0">
              <a:latin typeface="Open Sans" panose="020B0606030504020204" pitchFamily="34" charset="0"/>
              <a:ea typeface="Open Sans" panose="020B0606030504020204" pitchFamily="34" charset="0"/>
              <a:cs typeface="Open Sans" panose="020B0606030504020204" pitchFamily="34" charset="0"/>
            </a:rPr>
            <a:t>Be aware community may not want to use selection criteria</a:t>
          </a:r>
        </a:p>
      </dgm:t>
    </dgm:pt>
    <dgm:pt modelId="{9D428215-C228-D448-9922-39A8AB6A20A2}" type="parTrans" cxnId="{611AC3DF-236C-A646-8FC9-9BE4D4D83B19}">
      <dgm:prSet/>
      <dgm:spPr/>
      <dgm:t>
        <a:bodyPr/>
        <a:lstStyle/>
        <a:p>
          <a:endParaRPr lang="en-GB"/>
        </a:p>
      </dgm:t>
    </dgm:pt>
    <dgm:pt modelId="{B9A98F0C-62E5-C74B-AE31-17793CF1BD53}" type="sibTrans" cxnId="{611AC3DF-236C-A646-8FC9-9BE4D4D83B19}">
      <dgm:prSet/>
      <dgm:spPr/>
      <dgm:t>
        <a:bodyPr/>
        <a:lstStyle/>
        <a:p>
          <a:endParaRPr lang="en-GB"/>
        </a:p>
      </dgm:t>
    </dgm:pt>
    <dgm:pt modelId="{15B926F9-C65B-F846-9BE7-831CFB1D0670}">
      <dgm:prSet phldrT="[Text]" custT="1"/>
      <dgm:spPr>
        <a:solidFill>
          <a:srgbClr val="01C8C3"/>
        </a:solidFill>
        <a:ln>
          <a:solidFill>
            <a:srgbClr val="01C8C3"/>
          </a:solidFill>
        </a:ln>
      </dgm:spPr>
      <dgm:t>
        <a:bodyPr tIns="0"/>
        <a:lstStyle/>
        <a:p>
          <a:pPr>
            <a:spcAft>
              <a:spcPts val="1200"/>
            </a:spcAft>
          </a:pPr>
          <a:r>
            <a:rPr lang="en-GB" sz="2200" dirty="0">
              <a:latin typeface="Open Sans" panose="020B0606030504020204" pitchFamily="34" charset="0"/>
              <a:ea typeface="Open Sans" panose="020B0606030504020204" pitchFamily="34" charset="0"/>
              <a:cs typeface="Open Sans" panose="020B0606030504020204" pitchFamily="34" charset="0"/>
            </a:rPr>
            <a:t>Compromise</a:t>
          </a:r>
        </a:p>
      </dgm:t>
    </dgm:pt>
    <dgm:pt modelId="{D5A86CA4-DCA0-6144-A107-FBB9B3D01236}" type="parTrans" cxnId="{ECED3861-E11A-2946-800F-74407427E82C}">
      <dgm:prSet/>
      <dgm:spPr/>
      <dgm:t>
        <a:bodyPr/>
        <a:lstStyle/>
        <a:p>
          <a:endParaRPr lang="en-GB"/>
        </a:p>
      </dgm:t>
    </dgm:pt>
    <dgm:pt modelId="{D11A8A2C-683A-2B4D-A8EE-D644C86804CB}" type="sibTrans" cxnId="{ECED3861-E11A-2946-800F-74407427E82C}">
      <dgm:prSet/>
      <dgm:spPr/>
      <dgm:t>
        <a:bodyPr/>
        <a:lstStyle/>
        <a:p>
          <a:endParaRPr lang="en-GB"/>
        </a:p>
      </dgm:t>
    </dgm:pt>
    <dgm:pt modelId="{6DBBB429-FC98-FA41-A110-5024F31FBC96}">
      <dgm:prSet phldrT="[Text]" custT="1"/>
      <dgm:spPr>
        <a:solidFill>
          <a:srgbClr val="01C8C3"/>
        </a:solidFill>
        <a:ln>
          <a:solidFill>
            <a:srgbClr val="01C8C3"/>
          </a:solidFill>
        </a:ln>
      </dgm:spPr>
      <dgm:t>
        <a:bodyPr/>
        <a:lstStyle/>
        <a:p>
          <a:pPr>
            <a:spcAft>
              <a:spcPts val="1200"/>
            </a:spcAft>
          </a:pPr>
          <a:r>
            <a:rPr lang="en-GB" sz="2200" dirty="0">
              <a:latin typeface="Open Sans" panose="020B0606030504020204" pitchFamily="34" charset="0"/>
              <a:ea typeface="Open Sans" panose="020B0606030504020204" pitchFamily="34" charset="0"/>
              <a:cs typeface="Open Sans" panose="020B0606030504020204" pitchFamily="34" charset="0"/>
            </a:rPr>
            <a:t>Explain reasons why openly, widely and transparently</a:t>
          </a:r>
        </a:p>
      </dgm:t>
    </dgm:pt>
    <dgm:pt modelId="{B88ABF5E-FA75-3849-9E21-F70222B2CEFC}" type="parTrans" cxnId="{B622D943-56CD-CF4A-823E-F62DE36FF600}">
      <dgm:prSet/>
      <dgm:spPr/>
      <dgm:t>
        <a:bodyPr/>
        <a:lstStyle/>
        <a:p>
          <a:endParaRPr lang="en-GB"/>
        </a:p>
      </dgm:t>
    </dgm:pt>
    <dgm:pt modelId="{0B673A4A-F62F-EF42-9A04-CF35C25C9A1E}" type="sibTrans" cxnId="{B622D943-56CD-CF4A-823E-F62DE36FF600}">
      <dgm:prSet/>
      <dgm:spPr/>
      <dgm:t>
        <a:bodyPr/>
        <a:lstStyle/>
        <a:p>
          <a:endParaRPr lang="en-GB"/>
        </a:p>
      </dgm:t>
    </dgm:pt>
    <dgm:pt modelId="{2B06F4B8-046B-564F-AC8F-970A0317CA1D}">
      <dgm:prSet phldrT="[Text]" custT="1"/>
      <dgm:spPr>
        <a:solidFill>
          <a:srgbClr val="01C8C3"/>
        </a:solidFill>
        <a:ln>
          <a:solidFill>
            <a:srgbClr val="01C8C3"/>
          </a:solidFill>
        </a:ln>
      </dgm:spPr>
      <dgm:t>
        <a:bodyPr tIns="0"/>
        <a:lstStyle/>
        <a:p>
          <a:pPr>
            <a:spcAft>
              <a:spcPts val="1200"/>
            </a:spcAft>
          </a:pPr>
          <a:r>
            <a:rPr lang="en-GB" sz="2200" dirty="0">
              <a:latin typeface="Open Sans" panose="020B0606030504020204" pitchFamily="34" charset="0"/>
              <a:ea typeface="Open Sans" panose="020B0606030504020204" pitchFamily="34" charset="0"/>
              <a:cs typeface="Open Sans" panose="020B0606030504020204" pitchFamily="34" charset="0"/>
            </a:rPr>
            <a:t>Know the context &amp; power dynamics</a:t>
          </a:r>
        </a:p>
      </dgm:t>
    </dgm:pt>
    <dgm:pt modelId="{D607D91D-91B0-AE49-AEA9-BDCC86BBFB50}" type="parTrans" cxnId="{BE38FD7E-F1B4-C544-A162-C0036CF8F06F}">
      <dgm:prSet/>
      <dgm:spPr/>
      <dgm:t>
        <a:bodyPr/>
        <a:lstStyle/>
        <a:p>
          <a:endParaRPr lang="en-GB"/>
        </a:p>
      </dgm:t>
    </dgm:pt>
    <dgm:pt modelId="{3D3E710C-098C-C44D-BC49-D8D35675D2C2}" type="sibTrans" cxnId="{BE38FD7E-F1B4-C544-A162-C0036CF8F06F}">
      <dgm:prSet/>
      <dgm:spPr/>
      <dgm:t>
        <a:bodyPr/>
        <a:lstStyle/>
        <a:p>
          <a:endParaRPr lang="en-GB"/>
        </a:p>
      </dgm:t>
    </dgm:pt>
    <dgm:pt modelId="{D4BAB349-0D2B-794E-8997-50A730F91A8E}">
      <dgm:prSet phldrT="[Text]" custT="1"/>
      <dgm:spPr>
        <a:solidFill>
          <a:srgbClr val="01C8C3"/>
        </a:solidFill>
        <a:ln>
          <a:solidFill>
            <a:srgbClr val="01C8C3"/>
          </a:solidFill>
        </a:ln>
      </dgm:spPr>
      <dgm:t>
        <a:bodyPr/>
        <a:lstStyle/>
        <a:p>
          <a:pPr>
            <a:spcAft>
              <a:spcPts val="1200"/>
            </a:spcAft>
          </a:pPr>
          <a:r>
            <a:rPr lang="en-GB" sz="2200" dirty="0">
              <a:latin typeface="Open Sans" panose="020B0606030504020204" pitchFamily="34" charset="0"/>
              <a:ea typeface="Open Sans" panose="020B0606030504020204" pitchFamily="34" charset="0"/>
              <a:cs typeface="Open Sans" panose="020B0606030504020204" pitchFamily="34" charset="0"/>
            </a:rPr>
            <a:t>Be ready to respond to feedback</a:t>
          </a:r>
        </a:p>
      </dgm:t>
    </dgm:pt>
    <dgm:pt modelId="{092C0BDD-AE4B-EB4E-9BDA-1F69A3B1935D}" type="parTrans" cxnId="{523FE662-9351-3B4A-B9D5-CD32899994D8}">
      <dgm:prSet/>
      <dgm:spPr/>
      <dgm:t>
        <a:bodyPr/>
        <a:lstStyle/>
        <a:p>
          <a:endParaRPr lang="en-GB"/>
        </a:p>
      </dgm:t>
    </dgm:pt>
    <dgm:pt modelId="{497CB010-08B7-1549-B640-DC505BD94EA8}" type="sibTrans" cxnId="{523FE662-9351-3B4A-B9D5-CD32899994D8}">
      <dgm:prSet/>
      <dgm:spPr/>
      <dgm:t>
        <a:bodyPr/>
        <a:lstStyle/>
        <a:p>
          <a:endParaRPr lang="en-GB"/>
        </a:p>
      </dgm:t>
    </dgm:pt>
    <dgm:pt modelId="{26D06AF5-91DF-DC40-8BB8-87C63189CC2E}">
      <dgm:prSet phldrT="[Text]" custT="1"/>
      <dgm:spPr>
        <a:solidFill>
          <a:srgbClr val="01C8C3"/>
        </a:solidFill>
        <a:ln>
          <a:solidFill>
            <a:srgbClr val="01C8C3"/>
          </a:solidFill>
        </a:ln>
      </dgm:spPr>
      <dgm:t>
        <a:bodyPr/>
        <a:lstStyle/>
        <a:p>
          <a:pPr>
            <a:spcAft>
              <a:spcPts val="1200"/>
            </a:spcAft>
          </a:pPr>
          <a:r>
            <a:rPr lang="en-GB" sz="2200" dirty="0">
              <a:latin typeface="Open Sans" panose="020B0606030504020204" pitchFamily="34" charset="0"/>
              <a:ea typeface="Open Sans" panose="020B0606030504020204" pitchFamily="34" charset="0"/>
              <a:cs typeface="Open Sans" panose="020B0606030504020204" pitchFamily="34" charset="0"/>
            </a:rPr>
            <a:t>Brief staff and volunteers</a:t>
          </a:r>
        </a:p>
      </dgm:t>
    </dgm:pt>
    <dgm:pt modelId="{CC18BA5D-1744-884D-83A9-84BAF6213C97}" type="parTrans" cxnId="{D354D3F7-801D-1E41-9F55-69DFBAC8280E}">
      <dgm:prSet/>
      <dgm:spPr/>
      <dgm:t>
        <a:bodyPr/>
        <a:lstStyle/>
        <a:p>
          <a:endParaRPr lang="en-GB"/>
        </a:p>
      </dgm:t>
    </dgm:pt>
    <dgm:pt modelId="{A9DF117D-7555-3F48-BCD1-18C5F3493005}" type="sibTrans" cxnId="{D354D3F7-801D-1E41-9F55-69DFBAC8280E}">
      <dgm:prSet/>
      <dgm:spPr/>
      <dgm:t>
        <a:bodyPr/>
        <a:lstStyle/>
        <a:p>
          <a:endParaRPr lang="en-GB"/>
        </a:p>
      </dgm:t>
    </dgm:pt>
    <dgm:pt modelId="{5A4272FE-65D4-D04A-AB34-91867E5F326F}">
      <dgm:prSet phldrT="[Text]" custT="1"/>
      <dgm:spPr>
        <a:solidFill>
          <a:srgbClr val="01C8C3"/>
        </a:solidFill>
        <a:ln>
          <a:solidFill>
            <a:srgbClr val="01C8C3"/>
          </a:solidFill>
        </a:ln>
      </dgm:spPr>
      <dgm:t>
        <a:bodyPr/>
        <a:lstStyle/>
        <a:p>
          <a:pPr>
            <a:spcAft>
              <a:spcPts val="1200"/>
            </a:spcAft>
          </a:pPr>
          <a:r>
            <a:rPr lang="en-GB" sz="2200" dirty="0">
              <a:latin typeface="Open Sans" panose="020B0606030504020204" pitchFamily="34" charset="0"/>
              <a:ea typeface="Open Sans" panose="020B0606030504020204" pitchFamily="34" charset="0"/>
              <a:cs typeface="Open Sans" panose="020B0606030504020204" pitchFamily="34" charset="0"/>
            </a:rPr>
            <a:t>Volunteers and committees must also understand so they can explain</a:t>
          </a:r>
        </a:p>
      </dgm:t>
    </dgm:pt>
    <dgm:pt modelId="{72BB429D-EC76-6348-AF77-AED8C6E37543}" type="parTrans" cxnId="{4871397D-61DA-D44C-80B7-2361EF06CC12}">
      <dgm:prSet/>
      <dgm:spPr/>
      <dgm:t>
        <a:bodyPr/>
        <a:lstStyle/>
        <a:p>
          <a:endParaRPr lang="en-GB"/>
        </a:p>
      </dgm:t>
    </dgm:pt>
    <dgm:pt modelId="{90D7600B-AB10-394E-B430-AA629B16B060}" type="sibTrans" cxnId="{4871397D-61DA-D44C-80B7-2361EF06CC12}">
      <dgm:prSet/>
      <dgm:spPr/>
      <dgm:t>
        <a:bodyPr/>
        <a:lstStyle/>
        <a:p>
          <a:endParaRPr lang="en-GB"/>
        </a:p>
      </dgm:t>
    </dgm:pt>
    <dgm:pt modelId="{3079F545-6B28-2C4E-92C0-0A6169FE2E58}">
      <dgm:prSet phldrT="[Text]" custT="1"/>
      <dgm:spPr>
        <a:solidFill>
          <a:srgbClr val="01C8C3"/>
        </a:solidFill>
        <a:ln>
          <a:solidFill>
            <a:srgbClr val="01C8C3"/>
          </a:solidFill>
        </a:ln>
      </dgm:spPr>
      <dgm:t>
        <a:bodyPr tIns="0"/>
        <a:lstStyle/>
        <a:p>
          <a:pPr>
            <a:spcAft>
              <a:spcPts val="1200"/>
            </a:spcAft>
          </a:pPr>
          <a:r>
            <a:rPr lang="en-GB" sz="2200" dirty="0">
              <a:latin typeface="Open Sans" panose="020B0606030504020204" pitchFamily="34" charset="0"/>
              <a:ea typeface="Open Sans" panose="020B0606030504020204" pitchFamily="34" charset="0"/>
              <a:cs typeface="Open Sans" panose="020B0606030504020204" pitchFamily="34" charset="0"/>
            </a:rPr>
            <a:t>Speak to those being targeted, and those who aren’t</a:t>
          </a:r>
        </a:p>
      </dgm:t>
    </dgm:pt>
    <dgm:pt modelId="{3788CF73-87AA-3A4D-A00A-70D7AEA80138}" type="parTrans" cxnId="{394AE7F3-F354-9344-A580-EBBB51D3EC74}">
      <dgm:prSet/>
      <dgm:spPr/>
      <dgm:t>
        <a:bodyPr/>
        <a:lstStyle/>
        <a:p>
          <a:endParaRPr lang="en-GB"/>
        </a:p>
      </dgm:t>
    </dgm:pt>
    <dgm:pt modelId="{6DED557F-E26E-504E-BF17-6D4908DA0408}" type="sibTrans" cxnId="{394AE7F3-F354-9344-A580-EBBB51D3EC74}">
      <dgm:prSet/>
      <dgm:spPr/>
      <dgm:t>
        <a:bodyPr/>
        <a:lstStyle/>
        <a:p>
          <a:endParaRPr lang="en-GB"/>
        </a:p>
      </dgm:t>
    </dgm:pt>
    <dgm:pt modelId="{5E378DBF-D8E1-EC45-AE8F-26A375C45FA6}">
      <dgm:prSet phldrT="[Text]" custT="1"/>
      <dgm:spPr>
        <a:solidFill>
          <a:srgbClr val="01C8C3"/>
        </a:solidFill>
        <a:ln>
          <a:solidFill>
            <a:srgbClr val="01C8C3"/>
          </a:solidFill>
        </a:ln>
      </dgm:spPr>
      <dgm:t>
        <a:bodyPr tIns="0"/>
        <a:lstStyle/>
        <a:p>
          <a:pPr>
            <a:spcAft>
              <a:spcPts val="1200"/>
            </a:spcAft>
          </a:pPr>
          <a:r>
            <a:rPr lang="en-GB" sz="2200" dirty="0">
              <a:latin typeface="Open Sans" panose="020B0606030504020204" pitchFamily="34" charset="0"/>
              <a:ea typeface="Open Sans" panose="020B0606030504020204" pitchFamily="34" charset="0"/>
              <a:cs typeface="Open Sans" panose="020B0606030504020204" pitchFamily="34" charset="0"/>
            </a:rPr>
            <a:t>Ask the community who needs the support most</a:t>
          </a:r>
        </a:p>
      </dgm:t>
    </dgm:pt>
    <dgm:pt modelId="{08032B8D-8A67-7E48-B34D-F8C2D75DBB8A}" type="parTrans" cxnId="{F22F954F-45CF-8E4D-B51F-B1A62CE3E50C}">
      <dgm:prSet/>
      <dgm:spPr/>
      <dgm:t>
        <a:bodyPr/>
        <a:lstStyle/>
        <a:p>
          <a:endParaRPr lang="en-GB"/>
        </a:p>
      </dgm:t>
    </dgm:pt>
    <dgm:pt modelId="{DBA35D6A-CB48-1740-8732-F1E323B637E1}" type="sibTrans" cxnId="{F22F954F-45CF-8E4D-B51F-B1A62CE3E50C}">
      <dgm:prSet/>
      <dgm:spPr/>
      <dgm:t>
        <a:bodyPr/>
        <a:lstStyle/>
        <a:p>
          <a:endParaRPr lang="en-GB"/>
        </a:p>
      </dgm:t>
    </dgm:pt>
    <dgm:pt modelId="{61524B19-DD25-3E42-AD36-9F8E0FD5E94C}">
      <dgm:prSet phldrT="[Text]" custT="1"/>
      <dgm:spPr>
        <a:solidFill>
          <a:srgbClr val="01C8C3"/>
        </a:solidFill>
        <a:ln>
          <a:solidFill>
            <a:srgbClr val="01C8C3"/>
          </a:solidFill>
        </a:ln>
      </dgm:spPr>
      <dgm:t>
        <a:bodyPr tIns="0"/>
        <a:lstStyle/>
        <a:p>
          <a:pPr>
            <a:spcAft>
              <a:spcPts val="1200"/>
            </a:spcAft>
          </a:pPr>
          <a:r>
            <a:rPr lang="en-GB" sz="2200" dirty="0">
              <a:latin typeface="Open Sans" panose="020B0606030504020204" pitchFamily="34" charset="0"/>
              <a:ea typeface="Open Sans" panose="020B0606030504020204" pitchFamily="34" charset="0"/>
              <a:cs typeface="Open Sans" panose="020B0606030504020204" pitchFamily="34" charset="0"/>
            </a:rPr>
            <a:t>Criteria should be practical and fair</a:t>
          </a:r>
        </a:p>
      </dgm:t>
    </dgm:pt>
    <dgm:pt modelId="{33D8BC1D-32FD-9A48-8172-02265C426887}" type="parTrans" cxnId="{AB471AB3-1404-6C45-957D-4741AF7FDFC0}">
      <dgm:prSet/>
      <dgm:spPr/>
      <dgm:t>
        <a:bodyPr/>
        <a:lstStyle/>
        <a:p>
          <a:endParaRPr lang="en-GB"/>
        </a:p>
      </dgm:t>
    </dgm:pt>
    <dgm:pt modelId="{05A3F31D-4730-6D4D-A139-86078AB45AD9}" type="sibTrans" cxnId="{AB471AB3-1404-6C45-957D-4741AF7FDFC0}">
      <dgm:prSet/>
      <dgm:spPr/>
      <dgm:t>
        <a:bodyPr/>
        <a:lstStyle/>
        <a:p>
          <a:endParaRPr lang="en-GB"/>
        </a:p>
      </dgm:t>
    </dgm:pt>
    <dgm:pt modelId="{09792A23-FC2F-3745-B7C8-80B91101E97B}">
      <dgm:prSet phldrT="[Text]" custT="1"/>
      <dgm:spPr>
        <a:solidFill>
          <a:srgbClr val="01C8C3"/>
        </a:solidFill>
        <a:ln>
          <a:solidFill>
            <a:srgbClr val="01C8C3"/>
          </a:solidFill>
        </a:ln>
      </dgm:spPr>
      <dgm:t>
        <a:bodyPr/>
        <a:lstStyle/>
        <a:p>
          <a:pPr>
            <a:spcAft>
              <a:spcPts val="1200"/>
            </a:spcAft>
          </a:pPr>
          <a:r>
            <a:rPr lang="en-GB" sz="2200" dirty="0">
              <a:latin typeface="Open Sans" panose="020B0606030504020204" pitchFamily="34" charset="0"/>
              <a:ea typeface="Open Sans" panose="020B0606030504020204" pitchFamily="34" charset="0"/>
              <a:cs typeface="Open Sans" panose="020B0606030504020204" pitchFamily="34" charset="0"/>
            </a:rPr>
            <a:t>Include confidential feedback channels</a:t>
          </a:r>
        </a:p>
      </dgm:t>
    </dgm:pt>
    <dgm:pt modelId="{BC401231-5FBD-E04D-B527-2DF0ED490AD0}" type="parTrans" cxnId="{58298C5E-A5C4-634C-B8B9-169AEB3A0A1C}">
      <dgm:prSet/>
      <dgm:spPr/>
      <dgm:t>
        <a:bodyPr/>
        <a:lstStyle/>
        <a:p>
          <a:endParaRPr lang="en-GB"/>
        </a:p>
      </dgm:t>
    </dgm:pt>
    <dgm:pt modelId="{B2C82F36-258C-6B49-B5D0-6B0E1E2081DF}" type="sibTrans" cxnId="{58298C5E-A5C4-634C-B8B9-169AEB3A0A1C}">
      <dgm:prSet/>
      <dgm:spPr/>
      <dgm:t>
        <a:bodyPr/>
        <a:lstStyle/>
        <a:p>
          <a:endParaRPr lang="en-GB"/>
        </a:p>
      </dgm:t>
    </dgm:pt>
    <dgm:pt modelId="{0AD83479-C584-1643-A15A-CE788AD50A22}">
      <dgm:prSet phldrT="[Text]" custT="1"/>
      <dgm:spPr>
        <a:solidFill>
          <a:srgbClr val="01C8C3"/>
        </a:solidFill>
        <a:ln>
          <a:solidFill>
            <a:srgbClr val="01C8C3"/>
          </a:solidFill>
        </a:ln>
      </dgm:spPr>
      <dgm:t>
        <a:bodyPr tIns="0"/>
        <a:lstStyle/>
        <a:p>
          <a:pPr>
            <a:spcAft>
              <a:spcPts val="1200"/>
            </a:spcAft>
          </a:pPr>
          <a:r>
            <a:rPr lang="en-GB" sz="2200" dirty="0">
              <a:latin typeface="Open Sans" panose="020B0606030504020204" pitchFamily="34" charset="0"/>
              <a:ea typeface="Open Sans" panose="020B0606030504020204" pitchFamily="34" charset="0"/>
              <a:cs typeface="Open Sans" panose="020B0606030504020204" pitchFamily="34" charset="0"/>
            </a:rPr>
            <a:t>Discuss targeting</a:t>
          </a:r>
        </a:p>
      </dgm:t>
    </dgm:pt>
    <dgm:pt modelId="{52B3E9EB-F6F9-6E4E-8EC1-95D7B350F44C}" type="parTrans" cxnId="{C71948CE-FC05-9542-A9C9-7F482BF372E9}">
      <dgm:prSet/>
      <dgm:spPr/>
      <dgm:t>
        <a:bodyPr/>
        <a:lstStyle/>
        <a:p>
          <a:endParaRPr lang="en-GB"/>
        </a:p>
      </dgm:t>
    </dgm:pt>
    <dgm:pt modelId="{0F9C3819-D55B-DF47-A0BA-ED343E22126D}" type="sibTrans" cxnId="{C71948CE-FC05-9542-A9C9-7F482BF372E9}">
      <dgm:prSet/>
      <dgm:spPr/>
      <dgm:t>
        <a:bodyPr/>
        <a:lstStyle/>
        <a:p>
          <a:endParaRPr lang="en-GB"/>
        </a:p>
      </dgm:t>
    </dgm:pt>
    <dgm:pt modelId="{0108D39F-4A19-0F48-93C2-1D9EA5049000}" type="pres">
      <dgm:prSet presAssocID="{266B02F0-6A84-7C45-868E-0D037A6942C9}" presName="Name0" presStyleCnt="0">
        <dgm:presLayoutVars>
          <dgm:dir/>
          <dgm:animLvl val="lvl"/>
          <dgm:resizeHandles val="exact"/>
        </dgm:presLayoutVars>
      </dgm:prSet>
      <dgm:spPr/>
    </dgm:pt>
    <dgm:pt modelId="{19FFF7F8-650C-474C-A625-3F00108FABF2}" type="pres">
      <dgm:prSet presAssocID="{266B02F0-6A84-7C45-868E-0D037A6942C9}" presName="tSp" presStyleCnt="0"/>
      <dgm:spPr/>
    </dgm:pt>
    <dgm:pt modelId="{C8A134E5-D14B-204E-BA46-08090C1225FB}" type="pres">
      <dgm:prSet presAssocID="{266B02F0-6A84-7C45-868E-0D037A6942C9}" presName="bSp" presStyleCnt="0"/>
      <dgm:spPr/>
    </dgm:pt>
    <dgm:pt modelId="{2B2C2EC5-F0BF-9D42-A45D-3D18217A51C0}" type="pres">
      <dgm:prSet presAssocID="{266B02F0-6A84-7C45-868E-0D037A6942C9}" presName="process" presStyleCnt="0"/>
      <dgm:spPr/>
    </dgm:pt>
    <dgm:pt modelId="{F116C68C-FDE7-BF4F-89FA-7CC0D1ADA4D7}" type="pres">
      <dgm:prSet presAssocID="{08523BCD-3541-E04F-B4E5-DD0830185A50}" presName="composite1" presStyleCnt="0"/>
      <dgm:spPr/>
    </dgm:pt>
    <dgm:pt modelId="{26976ED9-0E4F-5142-816F-430B5C83E23B}" type="pres">
      <dgm:prSet presAssocID="{08523BCD-3541-E04F-B4E5-DD0830185A50}" presName="dummyNode1" presStyleLbl="node1" presStyleIdx="0" presStyleCnt="3"/>
      <dgm:spPr/>
    </dgm:pt>
    <dgm:pt modelId="{FA0F91C1-7DB2-6446-908F-EF85114EE5CB}" type="pres">
      <dgm:prSet presAssocID="{08523BCD-3541-E04F-B4E5-DD0830185A50}" presName="childNode1" presStyleLbl="bgAcc1" presStyleIdx="0" presStyleCnt="3" custScaleX="137482" custScaleY="173533">
        <dgm:presLayoutVars>
          <dgm:bulletEnabled val="1"/>
        </dgm:presLayoutVars>
      </dgm:prSet>
      <dgm:spPr/>
    </dgm:pt>
    <dgm:pt modelId="{935E7D48-C2B0-F74B-BB32-C992005FF12D}" type="pres">
      <dgm:prSet presAssocID="{08523BCD-3541-E04F-B4E5-DD0830185A50}" presName="childNode1tx" presStyleLbl="bgAcc1" presStyleIdx="0" presStyleCnt="3">
        <dgm:presLayoutVars>
          <dgm:bulletEnabled val="1"/>
        </dgm:presLayoutVars>
      </dgm:prSet>
      <dgm:spPr/>
    </dgm:pt>
    <dgm:pt modelId="{0278BFE1-75F6-7E49-87C8-863FBF89B6E2}" type="pres">
      <dgm:prSet presAssocID="{08523BCD-3541-E04F-B4E5-DD0830185A50}" presName="parentNode1" presStyleLbl="node1" presStyleIdx="0" presStyleCnt="3" custScaleX="117343" custScaleY="142073" custLinFactNeighborX="-132" custLinFactNeighborY="74072">
        <dgm:presLayoutVars>
          <dgm:chMax val="1"/>
          <dgm:bulletEnabled val="1"/>
        </dgm:presLayoutVars>
      </dgm:prSet>
      <dgm:spPr/>
    </dgm:pt>
    <dgm:pt modelId="{E69F7F0D-1E92-3244-897A-31BF974296DE}" type="pres">
      <dgm:prSet presAssocID="{08523BCD-3541-E04F-B4E5-DD0830185A50}" presName="connSite1" presStyleCnt="0"/>
      <dgm:spPr/>
    </dgm:pt>
    <dgm:pt modelId="{415453CB-D949-624D-BF4E-76BC5C12891E}" type="pres">
      <dgm:prSet presAssocID="{87506282-05F7-2747-94AB-A22C19DCEFA2}" presName="Name9" presStyleLbl="sibTrans2D1" presStyleIdx="0" presStyleCnt="2" custAng="1350276" custLinFactNeighborY="-3203"/>
      <dgm:spPr/>
    </dgm:pt>
    <dgm:pt modelId="{67D9298D-1E0E-BF4D-802F-5D2266CEFEF6}" type="pres">
      <dgm:prSet presAssocID="{38822B81-D542-FF4A-992C-53689F85E924}" presName="composite2" presStyleCnt="0"/>
      <dgm:spPr/>
    </dgm:pt>
    <dgm:pt modelId="{A3ABA133-4AFC-7044-A9AC-F73B15CFB9DE}" type="pres">
      <dgm:prSet presAssocID="{38822B81-D542-FF4A-992C-53689F85E924}" presName="dummyNode2" presStyleLbl="node1" presStyleIdx="0" presStyleCnt="3"/>
      <dgm:spPr/>
    </dgm:pt>
    <dgm:pt modelId="{B0EC277C-8D8F-4B4D-97B4-F96767B65F39}" type="pres">
      <dgm:prSet presAssocID="{38822B81-D542-FF4A-992C-53689F85E924}" presName="childNode2" presStyleLbl="bgAcc1" presStyleIdx="1" presStyleCnt="3" custScaleX="159558" custScaleY="193405">
        <dgm:presLayoutVars>
          <dgm:bulletEnabled val="1"/>
        </dgm:presLayoutVars>
      </dgm:prSet>
      <dgm:spPr/>
    </dgm:pt>
    <dgm:pt modelId="{8D38F8F9-A6D4-604F-B27D-76425CA50BDE}" type="pres">
      <dgm:prSet presAssocID="{38822B81-D542-FF4A-992C-53689F85E924}" presName="childNode2tx" presStyleLbl="bgAcc1" presStyleIdx="1" presStyleCnt="3">
        <dgm:presLayoutVars>
          <dgm:bulletEnabled val="1"/>
        </dgm:presLayoutVars>
      </dgm:prSet>
      <dgm:spPr/>
    </dgm:pt>
    <dgm:pt modelId="{A1DB2EB9-BDA4-F246-9F6B-DC40DB0AC3F0}" type="pres">
      <dgm:prSet presAssocID="{38822B81-D542-FF4A-992C-53689F85E924}" presName="parentNode2" presStyleLbl="node1" presStyleIdx="1" presStyleCnt="3" custScaleX="117343" custScaleY="142073" custLinFactY="-4934" custLinFactNeighborX="-154" custLinFactNeighborY="-100000">
        <dgm:presLayoutVars>
          <dgm:chMax val="0"/>
          <dgm:bulletEnabled val="1"/>
        </dgm:presLayoutVars>
      </dgm:prSet>
      <dgm:spPr/>
    </dgm:pt>
    <dgm:pt modelId="{21F2A4C4-334B-D54D-98C9-EEE4D11743B6}" type="pres">
      <dgm:prSet presAssocID="{38822B81-D542-FF4A-992C-53689F85E924}" presName="connSite2" presStyleCnt="0"/>
      <dgm:spPr/>
    </dgm:pt>
    <dgm:pt modelId="{51F4BE5C-6D10-7041-BB57-355FA3C35D37}" type="pres">
      <dgm:prSet presAssocID="{47A22FCE-579B-BB47-B1E0-FA84449F7B99}" presName="Name18" presStyleLbl="sibTrans2D1" presStyleIdx="1" presStyleCnt="2" custAng="20670730" custLinFactNeighborX="8091" custLinFactNeighborY="3949"/>
      <dgm:spPr/>
    </dgm:pt>
    <dgm:pt modelId="{A5BC490F-9745-8F41-85AC-7379FEF62B71}" type="pres">
      <dgm:prSet presAssocID="{05C83B80-8873-444C-AE47-6EE5AB5C06CD}" presName="composite1" presStyleCnt="0"/>
      <dgm:spPr/>
    </dgm:pt>
    <dgm:pt modelId="{EA323A60-9D8B-244C-8B31-F591EE83C2C9}" type="pres">
      <dgm:prSet presAssocID="{05C83B80-8873-444C-AE47-6EE5AB5C06CD}" presName="dummyNode1" presStyleLbl="node1" presStyleIdx="1" presStyleCnt="3"/>
      <dgm:spPr/>
    </dgm:pt>
    <dgm:pt modelId="{8C7287EC-E35C-9541-BE1F-5F0E227D7059}" type="pres">
      <dgm:prSet presAssocID="{05C83B80-8873-444C-AE47-6EE5AB5C06CD}" presName="childNode1" presStyleLbl="bgAcc1" presStyleIdx="2" presStyleCnt="3" custScaleX="137482" custScaleY="173533">
        <dgm:presLayoutVars>
          <dgm:bulletEnabled val="1"/>
        </dgm:presLayoutVars>
      </dgm:prSet>
      <dgm:spPr/>
    </dgm:pt>
    <dgm:pt modelId="{C63E5176-1254-C143-A4E8-F74207FD68F0}" type="pres">
      <dgm:prSet presAssocID="{05C83B80-8873-444C-AE47-6EE5AB5C06CD}" presName="childNode1tx" presStyleLbl="bgAcc1" presStyleIdx="2" presStyleCnt="3">
        <dgm:presLayoutVars>
          <dgm:bulletEnabled val="1"/>
        </dgm:presLayoutVars>
      </dgm:prSet>
      <dgm:spPr/>
    </dgm:pt>
    <dgm:pt modelId="{8EED5BA5-C845-E745-8A6B-1764A8E97031}" type="pres">
      <dgm:prSet presAssocID="{05C83B80-8873-444C-AE47-6EE5AB5C06CD}" presName="parentNode1" presStyleLbl="node1" presStyleIdx="2" presStyleCnt="3" custScaleX="117343" custScaleY="142073" custLinFactNeighborX="-391" custLinFactNeighborY="74072">
        <dgm:presLayoutVars>
          <dgm:chMax val="1"/>
          <dgm:bulletEnabled val="1"/>
        </dgm:presLayoutVars>
      </dgm:prSet>
      <dgm:spPr/>
    </dgm:pt>
    <dgm:pt modelId="{EA4D5ED1-DF56-F444-BC3A-AB0166686B44}" type="pres">
      <dgm:prSet presAssocID="{05C83B80-8873-444C-AE47-6EE5AB5C06CD}" presName="connSite1" presStyleCnt="0"/>
      <dgm:spPr/>
    </dgm:pt>
  </dgm:ptLst>
  <dgm:cxnLst>
    <dgm:cxn modelId="{FD4F030A-3122-F244-9F53-DCA5606D4972}" type="presOf" srcId="{0AD83479-C584-1643-A15A-CE788AD50A22}" destId="{B0EC277C-8D8F-4B4D-97B4-F96767B65F39}" srcOrd="0" destOrd="5" presId="urn:microsoft.com/office/officeart/2005/8/layout/hProcess4"/>
    <dgm:cxn modelId="{B744D514-B7A5-254E-91D7-825CEA649C8A}" srcId="{266B02F0-6A84-7C45-868E-0D037A6942C9}" destId="{05C83B80-8873-444C-AE47-6EE5AB5C06CD}" srcOrd="2" destOrd="0" parTransId="{57F3F737-4A5B-E64F-8847-9DDACC9B88D1}" sibTransId="{5E320C21-74BC-C64A-9E56-CF1573DC8075}"/>
    <dgm:cxn modelId="{D38F8A1B-485E-F84D-8C3B-522DE916B13F}" type="presOf" srcId="{26D06AF5-91DF-DC40-8BB8-87C63189CC2E}" destId="{8C7287EC-E35C-9541-BE1F-5F0E227D7059}" srcOrd="0" destOrd="1" presId="urn:microsoft.com/office/officeart/2005/8/layout/hProcess4"/>
    <dgm:cxn modelId="{0BD51F22-62E7-7941-9D2E-581C9DA2CC6A}" type="presOf" srcId="{61524B19-DD25-3E42-AD36-9F8E0FD5E94C}" destId="{8D38F8F9-A6D4-604F-B27D-76425CA50BDE}" srcOrd="1" destOrd="6" presId="urn:microsoft.com/office/officeart/2005/8/layout/hProcess4"/>
    <dgm:cxn modelId="{45B6932C-8973-414C-9734-4FD11AA537C0}" type="presOf" srcId="{09792A23-FC2F-3745-B7C8-80B91101E97B}" destId="{8C7287EC-E35C-9541-BE1F-5F0E227D7059}" srcOrd="0" destOrd="3" presId="urn:microsoft.com/office/officeart/2005/8/layout/hProcess4"/>
    <dgm:cxn modelId="{DEBCBC39-3F72-E245-BFF8-EE74CDBC242F}" type="presOf" srcId="{26D06AF5-91DF-DC40-8BB8-87C63189CC2E}" destId="{C63E5176-1254-C143-A4E8-F74207FD68F0}" srcOrd="1" destOrd="1" presId="urn:microsoft.com/office/officeart/2005/8/layout/hProcess4"/>
    <dgm:cxn modelId="{1690CE3C-F1B3-6748-B847-124739A14943}" type="presOf" srcId="{6DBBB429-FC98-FA41-A110-5024F31FBC96}" destId="{935E7D48-C2B0-F74B-BB32-C992005FF12D}" srcOrd="1" destOrd="2" presId="urn:microsoft.com/office/officeart/2005/8/layout/hProcess4"/>
    <dgm:cxn modelId="{BD80435C-834D-1F49-85F4-BCE9ADC55C85}" type="presOf" srcId="{7866ACBB-6BC4-BD41-B15A-E331D29A57A9}" destId="{B0EC277C-8D8F-4B4D-97B4-F96767B65F39}" srcOrd="0" destOrd="1" presId="urn:microsoft.com/office/officeart/2005/8/layout/hProcess4"/>
    <dgm:cxn modelId="{58298C5E-A5C4-634C-B8B9-169AEB3A0A1C}" srcId="{05C83B80-8873-444C-AE47-6EE5AB5C06CD}" destId="{09792A23-FC2F-3745-B7C8-80B91101E97B}" srcOrd="3" destOrd="0" parTransId="{BC401231-5FBD-E04D-B527-2DF0ED490AD0}" sibTransId="{B2C82F36-258C-6B49-B5D0-6B0E1E2081DF}"/>
    <dgm:cxn modelId="{3A48FC60-7D3B-E248-A483-63BCA879B1AB}" srcId="{266B02F0-6A84-7C45-868E-0D037A6942C9}" destId="{38822B81-D542-FF4A-992C-53689F85E924}" srcOrd="1" destOrd="0" parTransId="{2877B465-19FF-714C-B305-A9CBC0DCD207}" sibTransId="{47A22FCE-579B-BB47-B1E0-FA84449F7B99}"/>
    <dgm:cxn modelId="{ECED3861-E11A-2946-800F-74407427E82C}" srcId="{38822B81-D542-FF4A-992C-53689F85E924}" destId="{15B926F9-C65B-F846-9BE7-831CFB1D0670}" srcOrd="4" destOrd="0" parTransId="{D5A86CA4-DCA0-6144-A107-FBB9B3D01236}" sibTransId="{D11A8A2C-683A-2B4D-A8EE-D644C86804CB}"/>
    <dgm:cxn modelId="{523FE662-9351-3B4A-B9D5-CD32899994D8}" srcId="{05C83B80-8873-444C-AE47-6EE5AB5C06CD}" destId="{D4BAB349-0D2B-794E-8997-50A730F91A8E}" srcOrd="2" destOrd="0" parTransId="{092C0BDD-AE4B-EB4E-9BDA-1F69A3B1935D}" sibTransId="{497CB010-08B7-1549-B640-DC505BD94EA8}"/>
    <dgm:cxn modelId="{B622D943-56CD-CF4A-823E-F62DE36FF600}" srcId="{08523BCD-3541-E04F-B4E5-DD0830185A50}" destId="{6DBBB429-FC98-FA41-A110-5024F31FBC96}" srcOrd="2" destOrd="0" parTransId="{B88ABF5E-FA75-3849-9E21-F70222B2CEFC}" sibTransId="{0B673A4A-F62F-EF42-9A04-CF35C25C9A1E}"/>
    <dgm:cxn modelId="{F6E80E48-279C-8B40-B8C4-93F39C78A201}" type="presOf" srcId="{5A4272FE-65D4-D04A-AB34-91867E5F326F}" destId="{FA0F91C1-7DB2-6446-908F-EF85114EE5CB}" srcOrd="0" destOrd="3" presId="urn:microsoft.com/office/officeart/2005/8/layout/hProcess4"/>
    <dgm:cxn modelId="{4AAC7F48-C6CD-3B40-A5D3-05A984F6D735}" type="presOf" srcId="{2B06F4B8-046B-564F-AC8F-970A0317CA1D}" destId="{8D38F8F9-A6D4-604F-B27D-76425CA50BDE}" srcOrd="1" destOrd="0" presId="urn:microsoft.com/office/officeart/2005/8/layout/hProcess4"/>
    <dgm:cxn modelId="{695F1F6D-C515-004F-A5AB-1F28FB7F9481}" srcId="{38822B81-D542-FF4A-992C-53689F85E924}" destId="{7866ACBB-6BC4-BD41-B15A-E331D29A57A9}" srcOrd="1" destOrd="0" parTransId="{2C14ABE1-C129-5048-85E7-DFA0711FE198}" sibTransId="{B6CE183B-968F-A44F-B17F-78320D5B538B}"/>
    <dgm:cxn modelId="{F22F954F-45CF-8E4D-B51F-B1A62CE3E50C}" srcId="{38822B81-D542-FF4A-992C-53689F85E924}" destId="{5E378DBF-D8E1-EC45-AE8F-26A375C45FA6}" srcOrd="3" destOrd="0" parTransId="{08032B8D-8A67-7E48-B34D-F8C2D75DBB8A}" sibTransId="{DBA35D6A-CB48-1740-8732-F1E323B637E1}"/>
    <dgm:cxn modelId="{4B8C2E57-E053-684D-B886-BEE5A6DFA26B}" type="presOf" srcId="{3079F545-6B28-2C4E-92C0-0A6169FE2E58}" destId="{B0EC277C-8D8F-4B4D-97B4-F96767B65F39}" srcOrd="0" destOrd="2" presId="urn:microsoft.com/office/officeart/2005/8/layout/hProcess4"/>
    <dgm:cxn modelId="{BE984157-B723-7248-BAC9-92A5AFEA7C4D}" type="presOf" srcId="{0AD83479-C584-1643-A15A-CE788AD50A22}" destId="{8D38F8F9-A6D4-604F-B27D-76425CA50BDE}" srcOrd="1" destOrd="5" presId="urn:microsoft.com/office/officeart/2005/8/layout/hProcess4"/>
    <dgm:cxn modelId="{4871397D-61DA-D44C-80B7-2361EF06CC12}" srcId="{08523BCD-3541-E04F-B4E5-DD0830185A50}" destId="{5A4272FE-65D4-D04A-AB34-91867E5F326F}" srcOrd="3" destOrd="0" parTransId="{72BB429D-EC76-6348-AF77-AED8C6E37543}" sibTransId="{90D7600B-AB10-394E-B430-AA629B16B060}"/>
    <dgm:cxn modelId="{BE38FD7E-F1B4-C544-A162-C0036CF8F06F}" srcId="{38822B81-D542-FF4A-992C-53689F85E924}" destId="{2B06F4B8-046B-564F-AC8F-970A0317CA1D}" srcOrd="0" destOrd="0" parTransId="{D607D91D-91B0-AE49-AEA9-BDCC86BBFB50}" sibTransId="{3D3E710C-098C-C44D-BC49-D8D35675D2C2}"/>
    <dgm:cxn modelId="{50E1A27F-24FB-5245-955A-43711C31B887}" type="presOf" srcId="{5A4272FE-65D4-D04A-AB34-91867E5F326F}" destId="{935E7D48-C2B0-F74B-BB32-C992005FF12D}" srcOrd="1" destOrd="3" presId="urn:microsoft.com/office/officeart/2005/8/layout/hProcess4"/>
    <dgm:cxn modelId="{6EF0458D-BE79-6644-B1AE-D4B44A5E981D}" type="presOf" srcId="{D4BAB349-0D2B-794E-8997-50A730F91A8E}" destId="{8C7287EC-E35C-9541-BE1F-5F0E227D7059}" srcOrd="0" destOrd="2" presId="urn:microsoft.com/office/officeart/2005/8/layout/hProcess4"/>
    <dgm:cxn modelId="{7E0B7A8E-0D92-1843-A0FB-6F69A10E7251}" type="presOf" srcId="{17DE7D51-7BEF-134B-9DBE-2AED366285FC}" destId="{8C7287EC-E35C-9541-BE1F-5F0E227D7059}" srcOrd="0" destOrd="0" presId="urn:microsoft.com/office/officeart/2005/8/layout/hProcess4"/>
    <dgm:cxn modelId="{B102A68F-3419-0043-AD3B-7F71D56BA7CD}" type="presOf" srcId="{15B926F9-C65B-F846-9BE7-831CFB1D0670}" destId="{8D38F8F9-A6D4-604F-B27D-76425CA50BDE}" srcOrd="1" destOrd="4" presId="urn:microsoft.com/office/officeart/2005/8/layout/hProcess4"/>
    <dgm:cxn modelId="{2CDB0E91-E985-AA49-BA59-25D8CFC87DA9}" type="presOf" srcId="{08523BCD-3541-E04F-B4E5-DD0830185A50}" destId="{0278BFE1-75F6-7E49-87C8-863FBF89B6E2}" srcOrd="0" destOrd="0" presId="urn:microsoft.com/office/officeart/2005/8/layout/hProcess4"/>
    <dgm:cxn modelId="{15F65695-043D-0740-9B09-EF8953753A25}" type="presOf" srcId="{09792A23-FC2F-3745-B7C8-80B91101E97B}" destId="{C63E5176-1254-C143-A4E8-F74207FD68F0}" srcOrd="1" destOrd="3" presId="urn:microsoft.com/office/officeart/2005/8/layout/hProcess4"/>
    <dgm:cxn modelId="{EEB7F195-5343-F543-ADD0-4D503D7D9607}" type="presOf" srcId="{47A22FCE-579B-BB47-B1E0-FA84449F7B99}" destId="{51F4BE5C-6D10-7041-BB57-355FA3C35D37}" srcOrd="0" destOrd="0" presId="urn:microsoft.com/office/officeart/2005/8/layout/hProcess4"/>
    <dgm:cxn modelId="{81CF0C97-B0CA-C748-A673-BD1EB3781CF7}" type="presOf" srcId="{D4BAB349-0D2B-794E-8997-50A730F91A8E}" destId="{C63E5176-1254-C143-A4E8-F74207FD68F0}" srcOrd="1" destOrd="2" presId="urn:microsoft.com/office/officeart/2005/8/layout/hProcess4"/>
    <dgm:cxn modelId="{84AD6B97-3B0D-FD47-99FC-48466C5CF407}" type="presOf" srcId="{2B06F4B8-046B-564F-AC8F-970A0317CA1D}" destId="{B0EC277C-8D8F-4B4D-97B4-F96767B65F39}" srcOrd="0" destOrd="0" presId="urn:microsoft.com/office/officeart/2005/8/layout/hProcess4"/>
    <dgm:cxn modelId="{9FF73C9B-0BC6-AD49-AEEC-8D22F3B02C77}" type="presOf" srcId="{5E378DBF-D8E1-EC45-AE8F-26A375C45FA6}" destId="{8D38F8F9-A6D4-604F-B27D-76425CA50BDE}" srcOrd="1" destOrd="3" presId="urn:microsoft.com/office/officeart/2005/8/layout/hProcess4"/>
    <dgm:cxn modelId="{5A87AE9E-7241-A544-AD68-868D5747A8B7}" srcId="{266B02F0-6A84-7C45-868E-0D037A6942C9}" destId="{08523BCD-3541-E04F-B4E5-DD0830185A50}" srcOrd="0" destOrd="0" parTransId="{4ECA9AE3-3938-3144-83C1-E7D6096DF669}" sibTransId="{87506282-05F7-2747-94AB-A22C19DCEFA2}"/>
    <dgm:cxn modelId="{37DED0A2-7C80-854E-AF73-E5B84AF0CA20}" type="presOf" srcId="{08D28404-96A5-7D42-A283-7F6FFA499D8D}" destId="{935E7D48-C2B0-F74B-BB32-C992005FF12D}" srcOrd="1" destOrd="1" presId="urn:microsoft.com/office/officeart/2005/8/layout/hProcess4"/>
    <dgm:cxn modelId="{8D720BA9-0490-534D-A15F-3672E6FF93B9}" type="presOf" srcId="{6DBBB429-FC98-FA41-A110-5024F31FBC96}" destId="{FA0F91C1-7DB2-6446-908F-EF85114EE5CB}" srcOrd="0" destOrd="2" presId="urn:microsoft.com/office/officeart/2005/8/layout/hProcess4"/>
    <dgm:cxn modelId="{842F68AD-A7D7-8D47-93B3-FC868F504A73}" type="presOf" srcId="{3079F545-6B28-2C4E-92C0-0A6169FE2E58}" destId="{8D38F8F9-A6D4-604F-B27D-76425CA50BDE}" srcOrd="1" destOrd="2" presId="urn:microsoft.com/office/officeart/2005/8/layout/hProcess4"/>
    <dgm:cxn modelId="{ABCC83AF-3ACF-E342-945B-CA393C3BD409}" type="presOf" srcId="{7866ACBB-6BC4-BD41-B15A-E331D29A57A9}" destId="{8D38F8F9-A6D4-604F-B27D-76425CA50BDE}" srcOrd="1" destOrd="1" presId="urn:microsoft.com/office/officeart/2005/8/layout/hProcess4"/>
    <dgm:cxn modelId="{AB471AB3-1404-6C45-957D-4741AF7FDFC0}" srcId="{38822B81-D542-FF4A-992C-53689F85E924}" destId="{61524B19-DD25-3E42-AD36-9F8E0FD5E94C}" srcOrd="6" destOrd="0" parTransId="{33D8BC1D-32FD-9A48-8172-02265C426887}" sibTransId="{05A3F31D-4730-6D4D-A139-86078AB45AD9}"/>
    <dgm:cxn modelId="{DFC629BA-DF9B-1F48-B441-34E609946212}" type="presOf" srcId="{87506282-05F7-2747-94AB-A22C19DCEFA2}" destId="{415453CB-D949-624D-BF4E-76BC5C12891E}" srcOrd="0" destOrd="0" presId="urn:microsoft.com/office/officeart/2005/8/layout/hProcess4"/>
    <dgm:cxn modelId="{19C7D2BF-6AAF-6D4D-9A66-BB229534593C}" type="presOf" srcId="{15B926F9-C65B-F846-9BE7-831CFB1D0670}" destId="{B0EC277C-8D8F-4B4D-97B4-F96767B65F39}" srcOrd="0" destOrd="4" presId="urn:microsoft.com/office/officeart/2005/8/layout/hProcess4"/>
    <dgm:cxn modelId="{C71948CE-FC05-9542-A9C9-7F482BF372E9}" srcId="{38822B81-D542-FF4A-992C-53689F85E924}" destId="{0AD83479-C584-1643-A15A-CE788AD50A22}" srcOrd="5" destOrd="0" parTransId="{52B3E9EB-F6F9-6E4E-8EC1-95D7B350F44C}" sibTransId="{0F9C3819-D55B-DF47-A0BA-ED343E22126D}"/>
    <dgm:cxn modelId="{1C3236D0-AE1C-9D4D-9CE7-D9A481BD0035}" type="presOf" srcId="{05C83B80-8873-444C-AE47-6EE5AB5C06CD}" destId="{8EED5BA5-C845-E745-8A6B-1764A8E97031}" srcOrd="0" destOrd="0" presId="urn:microsoft.com/office/officeart/2005/8/layout/hProcess4"/>
    <dgm:cxn modelId="{006672D2-6E62-DF49-943E-894843BB6D3E}" type="presOf" srcId="{61524B19-DD25-3E42-AD36-9F8E0FD5E94C}" destId="{B0EC277C-8D8F-4B4D-97B4-F96767B65F39}" srcOrd="0" destOrd="6" presId="urn:microsoft.com/office/officeart/2005/8/layout/hProcess4"/>
    <dgm:cxn modelId="{E7349FD7-F67C-614C-A8BA-1DEC168D2A41}" type="presOf" srcId="{5E378DBF-D8E1-EC45-AE8F-26A375C45FA6}" destId="{B0EC277C-8D8F-4B4D-97B4-F96767B65F39}" srcOrd="0" destOrd="3" presId="urn:microsoft.com/office/officeart/2005/8/layout/hProcess4"/>
    <dgm:cxn modelId="{3A86D1DC-8B4C-664D-BDEC-FE75CADEF091}" type="presOf" srcId="{F09C5CA1-7200-6647-9559-00E4AC9AF67A}" destId="{935E7D48-C2B0-F74B-BB32-C992005FF12D}" srcOrd="1" destOrd="0" presId="urn:microsoft.com/office/officeart/2005/8/layout/hProcess4"/>
    <dgm:cxn modelId="{611AC3DF-236C-A646-8FC9-9BE4D4D83B19}" srcId="{08523BCD-3541-E04F-B4E5-DD0830185A50}" destId="{F09C5CA1-7200-6647-9559-00E4AC9AF67A}" srcOrd="0" destOrd="0" parTransId="{9D428215-C228-D448-9922-39A8AB6A20A2}" sibTransId="{B9A98F0C-62E5-C74B-AE31-17793CF1BD53}"/>
    <dgm:cxn modelId="{06430BE0-5815-EE4E-B076-7202E7216546}" type="presOf" srcId="{38822B81-D542-FF4A-992C-53689F85E924}" destId="{A1DB2EB9-BDA4-F246-9F6B-DC40DB0AC3F0}" srcOrd="0" destOrd="0" presId="urn:microsoft.com/office/officeart/2005/8/layout/hProcess4"/>
    <dgm:cxn modelId="{6D55A3E6-3C9A-EB42-9417-1CB398260C6F}" type="presOf" srcId="{F09C5CA1-7200-6647-9559-00E4AC9AF67A}" destId="{FA0F91C1-7DB2-6446-908F-EF85114EE5CB}" srcOrd="0" destOrd="0" presId="urn:microsoft.com/office/officeart/2005/8/layout/hProcess4"/>
    <dgm:cxn modelId="{0AA0F6E7-068B-9C41-9D87-24D6BD6CDE11}" type="presOf" srcId="{08D28404-96A5-7D42-A283-7F6FFA499D8D}" destId="{FA0F91C1-7DB2-6446-908F-EF85114EE5CB}" srcOrd="0" destOrd="1" presId="urn:microsoft.com/office/officeart/2005/8/layout/hProcess4"/>
    <dgm:cxn modelId="{E877A6E8-F67C-0240-BCE5-AD4B3E39DB8D}" type="presOf" srcId="{17DE7D51-7BEF-134B-9DBE-2AED366285FC}" destId="{C63E5176-1254-C143-A4E8-F74207FD68F0}" srcOrd="1" destOrd="0" presId="urn:microsoft.com/office/officeart/2005/8/layout/hProcess4"/>
    <dgm:cxn modelId="{61B556EB-1431-D846-9100-595ABB612525}" type="presOf" srcId="{266B02F0-6A84-7C45-868E-0D037A6942C9}" destId="{0108D39F-4A19-0F48-93C2-1D9EA5049000}" srcOrd="0" destOrd="0" presId="urn:microsoft.com/office/officeart/2005/8/layout/hProcess4"/>
    <dgm:cxn modelId="{CF1092EB-1F01-1540-9557-E2B9DA9DF189}" srcId="{05C83B80-8873-444C-AE47-6EE5AB5C06CD}" destId="{17DE7D51-7BEF-134B-9DBE-2AED366285FC}" srcOrd="0" destOrd="0" parTransId="{6FF9CE4E-3FCC-7F42-A1FD-9E8DEBA1DE7B}" sibTransId="{E13CEDF8-A657-1C45-9B61-5313A6DAEA51}"/>
    <dgm:cxn modelId="{394AE7F3-F354-9344-A580-EBBB51D3EC74}" srcId="{38822B81-D542-FF4A-992C-53689F85E924}" destId="{3079F545-6B28-2C4E-92C0-0A6169FE2E58}" srcOrd="2" destOrd="0" parTransId="{3788CF73-87AA-3A4D-A00A-70D7AEA80138}" sibTransId="{6DED557F-E26E-504E-BF17-6D4908DA0408}"/>
    <dgm:cxn modelId="{AAB475F6-8A4C-E64D-BCA3-EAEB4DC1ED73}" srcId="{08523BCD-3541-E04F-B4E5-DD0830185A50}" destId="{08D28404-96A5-7D42-A283-7F6FFA499D8D}" srcOrd="1" destOrd="0" parTransId="{C3606A66-1F01-B547-8C13-C8147C3C9A48}" sibTransId="{12981215-9BB7-BD4A-A970-6CFB69128ED1}"/>
    <dgm:cxn modelId="{D354D3F7-801D-1E41-9F55-69DFBAC8280E}" srcId="{05C83B80-8873-444C-AE47-6EE5AB5C06CD}" destId="{26D06AF5-91DF-DC40-8BB8-87C63189CC2E}" srcOrd="1" destOrd="0" parTransId="{CC18BA5D-1744-884D-83A9-84BAF6213C97}" sibTransId="{A9DF117D-7555-3F48-BCD1-18C5F3493005}"/>
    <dgm:cxn modelId="{A2171A77-5CCB-AB4E-9D22-CF79DA62E9B1}" type="presParOf" srcId="{0108D39F-4A19-0F48-93C2-1D9EA5049000}" destId="{19FFF7F8-650C-474C-A625-3F00108FABF2}" srcOrd="0" destOrd="0" presId="urn:microsoft.com/office/officeart/2005/8/layout/hProcess4"/>
    <dgm:cxn modelId="{46407F43-C6F3-6E4C-AF33-CD6AC0D28D9B}" type="presParOf" srcId="{0108D39F-4A19-0F48-93C2-1D9EA5049000}" destId="{C8A134E5-D14B-204E-BA46-08090C1225FB}" srcOrd="1" destOrd="0" presId="urn:microsoft.com/office/officeart/2005/8/layout/hProcess4"/>
    <dgm:cxn modelId="{E5296625-C517-754F-89C2-7E1B9BEFFA29}" type="presParOf" srcId="{0108D39F-4A19-0F48-93C2-1D9EA5049000}" destId="{2B2C2EC5-F0BF-9D42-A45D-3D18217A51C0}" srcOrd="2" destOrd="0" presId="urn:microsoft.com/office/officeart/2005/8/layout/hProcess4"/>
    <dgm:cxn modelId="{E366A692-FE3E-DF4D-B8D4-DA62BAC30A26}" type="presParOf" srcId="{2B2C2EC5-F0BF-9D42-A45D-3D18217A51C0}" destId="{F116C68C-FDE7-BF4F-89FA-7CC0D1ADA4D7}" srcOrd="0" destOrd="0" presId="urn:microsoft.com/office/officeart/2005/8/layout/hProcess4"/>
    <dgm:cxn modelId="{06724D3E-C81A-AE47-93FB-B5B1FFBFAAFB}" type="presParOf" srcId="{F116C68C-FDE7-BF4F-89FA-7CC0D1ADA4D7}" destId="{26976ED9-0E4F-5142-816F-430B5C83E23B}" srcOrd="0" destOrd="0" presId="urn:microsoft.com/office/officeart/2005/8/layout/hProcess4"/>
    <dgm:cxn modelId="{B44D72F1-6E05-A54C-9496-112F8A528BD7}" type="presParOf" srcId="{F116C68C-FDE7-BF4F-89FA-7CC0D1ADA4D7}" destId="{FA0F91C1-7DB2-6446-908F-EF85114EE5CB}" srcOrd="1" destOrd="0" presId="urn:microsoft.com/office/officeart/2005/8/layout/hProcess4"/>
    <dgm:cxn modelId="{4022A7E0-3FAA-5849-B617-1A3DF7E2A27F}" type="presParOf" srcId="{F116C68C-FDE7-BF4F-89FA-7CC0D1ADA4D7}" destId="{935E7D48-C2B0-F74B-BB32-C992005FF12D}" srcOrd="2" destOrd="0" presId="urn:microsoft.com/office/officeart/2005/8/layout/hProcess4"/>
    <dgm:cxn modelId="{835287DE-8DC6-B94C-8F97-FE4E8134EB27}" type="presParOf" srcId="{F116C68C-FDE7-BF4F-89FA-7CC0D1ADA4D7}" destId="{0278BFE1-75F6-7E49-87C8-863FBF89B6E2}" srcOrd="3" destOrd="0" presId="urn:microsoft.com/office/officeart/2005/8/layout/hProcess4"/>
    <dgm:cxn modelId="{62A8978C-B8FF-7E4D-B8E0-043F9A46BB3C}" type="presParOf" srcId="{F116C68C-FDE7-BF4F-89FA-7CC0D1ADA4D7}" destId="{E69F7F0D-1E92-3244-897A-31BF974296DE}" srcOrd="4" destOrd="0" presId="urn:microsoft.com/office/officeart/2005/8/layout/hProcess4"/>
    <dgm:cxn modelId="{561224F0-FCFB-2143-9428-4BEE47B05C4D}" type="presParOf" srcId="{2B2C2EC5-F0BF-9D42-A45D-3D18217A51C0}" destId="{415453CB-D949-624D-BF4E-76BC5C12891E}" srcOrd="1" destOrd="0" presId="urn:microsoft.com/office/officeart/2005/8/layout/hProcess4"/>
    <dgm:cxn modelId="{8F8F9522-3AC5-1147-B285-0E958EF2385F}" type="presParOf" srcId="{2B2C2EC5-F0BF-9D42-A45D-3D18217A51C0}" destId="{67D9298D-1E0E-BF4D-802F-5D2266CEFEF6}" srcOrd="2" destOrd="0" presId="urn:microsoft.com/office/officeart/2005/8/layout/hProcess4"/>
    <dgm:cxn modelId="{F1B71025-C0EB-9543-80D1-7540630BBD4B}" type="presParOf" srcId="{67D9298D-1E0E-BF4D-802F-5D2266CEFEF6}" destId="{A3ABA133-4AFC-7044-A9AC-F73B15CFB9DE}" srcOrd="0" destOrd="0" presId="urn:microsoft.com/office/officeart/2005/8/layout/hProcess4"/>
    <dgm:cxn modelId="{85A2CF32-C55A-C144-A1B6-46CED442139B}" type="presParOf" srcId="{67D9298D-1E0E-BF4D-802F-5D2266CEFEF6}" destId="{B0EC277C-8D8F-4B4D-97B4-F96767B65F39}" srcOrd="1" destOrd="0" presId="urn:microsoft.com/office/officeart/2005/8/layout/hProcess4"/>
    <dgm:cxn modelId="{13470C6E-02C3-7440-A543-D40C64F36886}" type="presParOf" srcId="{67D9298D-1E0E-BF4D-802F-5D2266CEFEF6}" destId="{8D38F8F9-A6D4-604F-B27D-76425CA50BDE}" srcOrd="2" destOrd="0" presId="urn:microsoft.com/office/officeart/2005/8/layout/hProcess4"/>
    <dgm:cxn modelId="{FCF2BBA0-C8F0-F348-93E1-C81B8152B9AB}" type="presParOf" srcId="{67D9298D-1E0E-BF4D-802F-5D2266CEFEF6}" destId="{A1DB2EB9-BDA4-F246-9F6B-DC40DB0AC3F0}" srcOrd="3" destOrd="0" presId="urn:microsoft.com/office/officeart/2005/8/layout/hProcess4"/>
    <dgm:cxn modelId="{9E0F3763-6FAC-1C41-87B5-F42557671250}" type="presParOf" srcId="{67D9298D-1E0E-BF4D-802F-5D2266CEFEF6}" destId="{21F2A4C4-334B-D54D-98C9-EEE4D11743B6}" srcOrd="4" destOrd="0" presId="urn:microsoft.com/office/officeart/2005/8/layout/hProcess4"/>
    <dgm:cxn modelId="{491E0B1A-6923-814A-942F-A42B7B0D37C1}" type="presParOf" srcId="{2B2C2EC5-F0BF-9D42-A45D-3D18217A51C0}" destId="{51F4BE5C-6D10-7041-BB57-355FA3C35D37}" srcOrd="3" destOrd="0" presId="urn:microsoft.com/office/officeart/2005/8/layout/hProcess4"/>
    <dgm:cxn modelId="{8ECB6465-9B16-844C-B0F8-5CD917725AEB}" type="presParOf" srcId="{2B2C2EC5-F0BF-9D42-A45D-3D18217A51C0}" destId="{A5BC490F-9745-8F41-85AC-7379FEF62B71}" srcOrd="4" destOrd="0" presId="urn:microsoft.com/office/officeart/2005/8/layout/hProcess4"/>
    <dgm:cxn modelId="{4C55529F-2580-104B-815B-71B919C424A9}" type="presParOf" srcId="{A5BC490F-9745-8F41-85AC-7379FEF62B71}" destId="{EA323A60-9D8B-244C-8B31-F591EE83C2C9}" srcOrd="0" destOrd="0" presId="urn:microsoft.com/office/officeart/2005/8/layout/hProcess4"/>
    <dgm:cxn modelId="{B2BCE5C7-44F3-544B-B8A0-B6490613D791}" type="presParOf" srcId="{A5BC490F-9745-8F41-85AC-7379FEF62B71}" destId="{8C7287EC-E35C-9541-BE1F-5F0E227D7059}" srcOrd="1" destOrd="0" presId="urn:microsoft.com/office/officeart/2005/8/layout/hProcess4"/>
    <dgm:cxn modelId="{751F8D82-E4F8-1C4D-9EA8-DEEB395E1D3C}" type="presParOf" srcId="{A5BC490F-9745-8F41-85AC-7379FEF62B71}" destId="{C63E5176-1254-C143-A4E8-F74207FD68F0}" srcOrd="2" destOrd="0" presId="urn:microsoft.com/office/officeart/2005/8/layout/hProcess4"/>
    <dgm:cxn modelId="{65DA3B62-02FA-7840-AE8A-6FFDA7637F78}" type="presParOf" srcId="{A5BC490F-9745-8F41-85AC-7379FEF62B71}" destId="{8EED5BA5-C845-E745-8A6B-1764A8E97031}" srcOrd="3" destOrd="0" presId="urn:microsoft.com/office/officeart/2005/8/layout/hProcess4"/>
    <dgm:cxn modelId="{002844AB-6809-D44D-8832-D89E594BFDBB}" type="presParOf" srcId="{A5BC490F-9745-8F41-85AC-7379FEF62B71}" destId="{EA4D5ED1-DF56-F444-BC3A-AB0166686B44}" srcOrd="4" destOrd="0" presId="urn:microsoft.com/office/officeart/2005/8/layout/h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1DEE471-922F-8142-870C-249D3907A06C}" type="doc">
      <dgm:prSet loTypeId="urn:microsoft.com/office/officeart/2005/8/layout/lProcess3" loCatId="" qsTypeId="urn:microsoft.com/office/officeart/2005/8/quickstyle/simple1" qsCatId="simple" csTypeId="urn:microsoft.com/office/officeart/2005/8/colors/accent1_2" csCatId="accent1" phldr="1"/>
      <dgm:spPr/>
      <dgm:t>
        <a:bodyPr/>
        <a:lstStyle/>
        <a:p>
          <a:endParaRPr lang="en-GB"/>
        </a:p>
      </dgm:t>
    </dgm:pt>
    <dgm:pt modelId="{A6CF044E-D5A7-A649-A1C9-3D207FBFACB0}">
      <dgm:prSet phldrT="[Text]" custT="1"/>
      <dgm:spPr/>
      <dgm:t>
        <a:bodyPr/>
        <a:lstStyle/>
        <a:p>
          <a:r>
            <a:rPr lang="en-GB" sz="2800" dirty="0">
              <a:solidFill>
                <a:schemeClr val="bg2"/>
              </a:solidFill>
              <a:latin typeface="Montserrat" pitchFamily="2" charset="77"/>
            </a:rPr>
            <a:t>Participation</a:t>
          </a:r>
        </a:p>
      </dgm:t>
    </dgm:pt>
    <dgm:pt modelId="{6307A3EF-5248-4D43-925E-18B4126122F5}" type="parTrans" cxnId="{3CEF8F87-E5CB-1046-9F8A-1FF592BA942E}">
      <dgm:prSet/>
      <dgm:spPr/>
      <dgm:t>
        <a:bodyPr/>
        <a:lstStyle/>
        <a:p>
          <a:endParaRPr lang="en-GB"/>
        </a:p>
      </dgm:t>
    </dgm:pt>
    <dgm:pt modelId="{39C20227-C853-C848-AC98-C0BA62B2BF36}" type="sibTrans" cxnId="{3CEF8F87-E5CB-1046-9F8A-1FF592BA942E}">
      <dgm:prSet/>
      <dgm:spPr/>
      <dgm:t>
        <a:bodyPr/>
        <a:lstStyle/>
        <a:p>
          <a:endParaRPr lang="en-GB"/>
        </a:p>
      </dgm:t>
    </dgm:pt>
    <dgm:pt modelId="{A38AEA35-7FD6-E044-ACB8-D7543E9287BF}">
      <dgm:prSet phldrT="[Text]" custT="1"/>
      <dgm:spPr/>
      <dgm:t>
        <a:bodyPr/>
        <a:lstStyle/>
        <a:p>
          <a:r>
            <a:rPr lang="en-GB" sz="1900" dirty="0">
              <a:latin typeface="Open Sans" panose="020B0606030504020204" pitchFamily="34" charset="0"/>
              <a:ea typeface="Open Sans" panose="020B0606030504020204" pitchFamily="34" charset="0"/>
              <a:cs typeface="Open Sans" panose="020B0606030504020204" pitchFamily="34" charset="0"/>
            </a:rPr>
            <a:t>Hold regular FGDs with communities to check priority needs are being met</a:t>
          </a:r>
        </a:p>
      </dgm:t>
    </dgm:pt>
    <dgm:pt modelId="{90A58108-AED9-144C-8EA1-7C534485A709}" type="parTrans" cxnId="{6FCAEBED-DBE9-4D48-AADD-363C7AD43F70}">
      <dgm:prSet/>
      <dgm:spPr/>
      <dgm:t>
        <a:bodyPr/>
        <a:lstStyle/>
        <a:p>
          <a:endParaRPr lang="en-GB"/>
        </a:p>
      </dgm:t>
    </dgm:pt>
    <dgm:pt modelId="{D78DBDD7-B897-9F43-907B-8953794B7B4C}" type="sibTrans" cxnId="{6FCAEBED-DBE9-4D48-AADD-363C7AD43F70}">
      <dgm:prSet/>
      <dgm:spPr/>
      <dgm:t>
        <a:bodyPr/>
        <a:lstStyle/>
        <a:p>
          <a:endParaRPr lang="en-GB"/>
        </a:p>
      </dgm:t>
    </dgm:pt>
    <dgm:pt modelId="{25558EC5-F6D2-3944-8703-65E1E1402911}">
      <dgm:prSet phldrT="[Text]" custT="1"/>
      <dgm:spPr/>
      <dgm:t>
        <a:bodyPr/>
        <a:lstStyle/>
        <a:p>
          <a:r>
            <a:rPr lang="en-GB" sz="1900" dirty="0">
              <a:latin typeface="Open Sans" panose="020B0606030504020204" pitchFamily="34" charset="0"/>
              <a:ea typeface="Open Sans" panose="020B0606030504020204" pitchFamily="34" charset="0"/>
              <a:cs typeface="Open Sans" panose="020B0606030504020204" pitchFamily="34" charset="0"/>
            </a:rPr>
            <a:t>% of community members who feel their opinion is taken into account</a:t>
          </a:r>
        </a:p>
      </dgm:t>
    </dgm:pt>
    <dgm:pt modelId="{CF9B4C3C-C6AF-E640-B2D5-6E68362CAC79}" type="parTrans" cxnId="{DE1DB14A-C113-1E43-8C1C-EF6DD57BBAFC}">
      <dgm:prSet/>
      <dgm:spPr/>
      <dgm:t>
        <a:bodyPr/>
        <a:lstStyle/>
        <a:p>
          <a:endParaRPr lang="en-GB"/>
        </a:p>
      </dgm:t>
    </dgm:pt>
    <dgm:pt modelId="{2071B6D5-B8FA-2E48-ABA8-D1C06599E663}" type="sibTrans" cxnId="{DE1DB14A-C113-1E43-8C1C-EF6DD57BBAFC}">
      <dgm:prSet/>
      <dgm:spPr/>
      <dgm:t>
        <a:bodyPr/>
        <a:lstStyle/>
        <a:p>
          <a:endParaRPr lang="en-GB"/>
        </a:p>
      </dgm:t>
    </dgm:pt>
    <dgm:pt modelId="{00CDA429-60B1-584C-A9E9-949F7BFB2545}">
      <dgm:prSet phldrT="[Text]" custT="1"/>
      <dgm:spPr/>
      <dgm:t>
        <a:bodyPr/>
        <a:lstStyle/>
        <a:p>
          <a:r>
            <a:rPr lang="en-GB" sz="2800" dirty="0">
              <a:solidFill>
                <a:schemeClr val="bg2"/>
              </a:solidFill>
              <a:latin typeface="Montserrat" pitchFamily="2" charset="77"/>
            </a:rPr>
            <a:t>Communication</a:t>
          </a:r>
        </a:p>
      </dgm:t>
    </dgm:pt>
    <dgm:pt modelId="{12DCFF03-EE8C-C946-8B53-0A13A4015C22}" type="parTrans" cxnId="{81A1F3E8-F2CD-F140-A44F-4C133F04E880}">
      <dgm:prSet/>
      <dgm:spPr/>
      <dgm:t>
        <a:bodyPr/>
        <a:lstStyle/>
        <a:p>
          <a:endParaRPr lang="en-GB"/>
        </a:p>
      </dgm:t>
    </dgm:pt>
    <dgm:pt modelId="{07514DEC-46A6-CF4A-A70D-F1EEDA76BCD1}" type="sibTrans" cxnId="{81A1F3E8-F2CD-F140-A44F-4C133F04E880}">
      <dgm:prSet/>
      <dgm:spPr/>
      <dgm:t>
        <a:bodyPr/>
        <a:lstStyle/>
        <a:p>
          <a:endParaRPr lang="en-GB"/>
        </a:p>
      </dgm:t>
    </dgm:pt>
    <dgm:pt modelId="{B36CA0FF-CB57-6D44-A20C-815616E139F1}">
      <dgm:prSet phldrT="[Text]" custT="1"/>
      <dgm:spPr/>
      <dgm:t>
        <a:bodyPr/>
        <a:lstStyle/>
        <a:p>
          <a:r>
            <a:rPr lang="en-GB" sz="1900" dirty="0">
              <a:latin typeface="Open Sans" panose="020B0606030504020204" pitchFamily="34" charset="0"/>
              <a:ea typeface="Open Sans" panose="020B0606030504020204" pitchFamily="34" charset="0"/>
              <a:cs typeface="Open Sans" panose="020B0606030504020204" pitchFamily="34" charset="0"/>
            </a:rPr>
            <a:t>Community meetings to update on operation progress and answer questions</a:t>
          </a:r>
        </a:p>
      </dgm:t>
    </dgm:pt>
    <dgm:pt modelId="{B427760F-8062-FC43-91F2-B82EBBBB421A}" type="parTrans" cxnId="{3FF94F38-2AD8-9641-8204-211A88AFF7AF}">
      <dgm:prSet/>
      <dgm:spPr/>
      <dgm:t>
        <a:bodyPr/>
        <a:lstStyle/>
        <a:p>
          <a:endParaRPr lang="en-GB"/>
        </a:p>
      </dgm:t>
    </dgm:pt>
    <dgm:pt modelId="{D47BC5BE-BF22-6543-B506-0D195E07F05D}" type="sibTrans" cxnId="{3FF94F38-2AD8-9641-8204-211A88AFF7AF}">
      <dgm:prSet/>
      <dgm:spPr/>
      <dgm:t>
        <a:bodyPr/>
        <a:lstStyle/>
        <a:p>
          <a:endParaRPr lang="en-GB"/>
        </a:p>
      </dgm:t>
    </dgm:pt>
    <dgm:pt modelId="{70ED6045-8915-664B-9C04-AFEE30189738}">
      <dgm:prSet phldrT="[Text]" custT="1"/>
      <dgm:spPr/>
      <dgm:t>
        <a:bodyPr/>
        <a:lstStyle/>
        <a:p>
          <a:r>
            <a:rPr lang="en-GB" sz="2800" dirty="0">
              <a:solidFill>
                <a:schemeClr val="bg2"/>
              </a:solidFill>
              <a:latin typeface="Montserrat" pitchFamily="2" charset="77"/>
            </a:rPr>
            <a:t>Feedback mechanisms</a:t>
          </a:r>
        </a:p>
      </dgm:t>
    </dgm:pt>
    <dgm:pt modelId="{BE825ADC-95BA-2A42-B08A-8FB35A3DF8D9}" type="parTrans" cxnId="{531F924A-FA09-B946-97D2-5C28B7BA8003}">
      <dgm:prSet/>
      <dgm:spPr/>
      <dgm:t>
        <a:bodyPr/>
        <a:lstStyle/>
        <a:p>
          <a:endParaRPr lang="en-GB"/>
        </a:p>
      </dgm:t>
    </dgm:pt>
    <dgm:pt modelId="{B5947A33-3FEE-A249-A42B-BFF2E78B0BBF}" type="sibTrans" cxnId="{531F924A-FA09-B946-97D2-5C28B7BA8003}">
      <dgm:prSet/>
      <dgm:spPr/>
      <dgm:t>
        <a:bodyPr/>
        <a:lstStyle/>
        <a:p>
          <a:endParaRPr lang="en-GB"/>
        </a:p>
      </dgm:t>
    </dgm:pt>
    <dgm:pt modelId="{14B07574-C609-8241-BC81-D09F93BF3156}">
      <dgm:prSet phldrT="[Text]" custT="1"/>
      <dgm:spPr/>
      <dgm:t>
        <a:bodyPr/>
        <a:lstStyle/>
        <a:p>
          <a:r>
            <a:rPr lang="en-GB" sz="1900" dirty="0">
              <a:latin typeface="Open Sans" panose="020B0606030504020204" pitchFamily="34" charset="0"/>
              <a:ea typeface="Open Sans" panose="020B0606030504020204" pitchFamily="34" charset="0"/>
              <a:cs typeface="Open Sans" panose="020B0606030504020204" pitchFamily="34" charset="0"/>
            </a:rPr>
            <a:t>Set up systems for collecting, analysing, acting on, and responding to community feedback</a:t>
          </a:r>
        </a:p>
      </dgm:t>
    </dgm:pt>
    <dgm:pt modelId="{F5AFF671-F75B-7B46-808A-FA227144D7EC}" type="parTrans" cxnId="{9C40AB46-95F5-5740-911D-008B4EB324B8}">
      <dgm:prSet/>
      <dgm:spPr/>
      <dgm:t>
        <a:bodyPr/>
        <a:lstStyle/>
        <a:p>
          <a:endParaRPr lang="en-GB"/>
        </a:p>
      </dgm:t>
    </dgm:pt>
    <dgm:pt modelId="{D0C1622B-5363-BB44-AC32-9A06D0084441}" type="sibTrans" cxnId="{9C40AB46-95F5-5740-911D-008B4EB324B8}">
      <dgm:prSet/>
      <dgm:spPr/>
      <dgm:t>
        <a:bodyPr/>
        <a:lstStyle/>
        <a:p>
          <a:endParaRPr lang="en-GB"/>
        </a:p>
      </dgm:t>
    </dgm:pt>
    <dgm:pt modelId="{121AE079-3CD0-B849-953F-4588BF1543DD}">
      <dgm:prSet phldrT="[Text]" custT="1"/>
      <dgm:spPr/>
      <dgm:t>
        <a:bodyPr/>
        <a:lstStyle/>
        <a:p>
          <a:r>
            <a:rPr lang="en-GB" sz="1900">
              <a:latin typeface="Open Sans" panose="020B0606030504020204" pitchFamily="34" charset="0"/>
              <a:ea typeface="Open Sans" panose="020B0606030504020204" pitchFamily="34" charset="0"/>
              <a:cs typeface="Open Sans" panose="020B0606030504020204" pitchFamily="34" charset="0"/>
            </a:rPr>
            <a:t># and type of methods established to collect feedback from the community </a:t>
          </a:r>
          <a:endParaRPr lang="en-GB" sz="1900" dirty="0">
            <a:latin typeface="Open Sans" panose="020B0606030504020204" pitchFamily="34" charset="0"/>
            <a:ea typeface="Open Sans" panose="020B0606030504020204" pitchFamily="34" charset="0"/>
            <a:cs typeface="Open Sans" panose="020B0606030504020204" pitchFamily="34" charset="0"/>
          </a:endParaRPr>
        </a:p>
      </dgm:t>
    </dgm:pt>
    <dgm:pt modelId="{A009C3C9-A6A1-E248-B6B5-4538BDC65347}" type="parTrans" cxnId="{A8E86405-0164-C44C-AE2D-ABD3A9767A95}">
      <dgm:prSet/>
      <dgm:spPr/>
      <dgm:t>
        <a:bodyPr/>
        <a:lstStyle/>
        <a:p>
          <a:endParaRPr lang="en-GB"/>
        </a:p>
      </dgm:t>
    </dgm:pt>
    <dgm:pt modelId="{F8C3F72B-13A3-644F-BD63-432CC61695C7}" type="sibTrans" cxnId="{A8E86405-0164-C44C-AE2D-ABD3A9767A95}">
      <dgm:prSet/>
      <dgm:spPr/>
      <dgm:t>
        <a:bodyPr/>
        <a:lstStyle/>
        <a:p>
          <a:endParaRPr lang="en-GB"/>
        </a:p>
      </dgm:t>
    </dgm:pt>
    <dgm:pt modelId="{6081571C-8FAD-AA44-B2AE-4556C6A37D64}">
      <dgm:prSet phldrT="[Text]" custT="1"/>
      <dgm:spPr/>
      <dgm:t>
        <a:bodyPr/>
        <a:lstStyle/>
        <a:p>
          <a:r>
            <a:rPr lang="en-GB" sz="2800" dirty="0">
              <a:solidFill>
                <a:schemeClr val="bg2"/>
              </a:solidFill>
              <a:latin typeface="Montserrat" pitchFamily="2" charset="77"/>
            </a:rPr>
            <a:t>Integrating CEA in the response</a:t>
          </a:r>
        </a:p>
      </dgm:t>
    </dgm:pt>
    <dgm:pt modelId="{E88F7E9E-70A4-7E44-BE07-38AADDEEF9AA}" type="parTrans" cxnId="{E87FF269-F9EE-3A41-AD99-824029E681FF}">
      <dgm:prSet/>
      <dgm:spPr/>
      <dgm:t>
        <a:bodyPr/>
        <a:lstStyle/>
        <a:p>
          <a:endParaRPr lang="en-GB"/>
        </a:p>
      </dgm:t>
    </dgm:pt>
    <dgm:pt modelId="{A38151F5-2216-F545-A1E9-1EBC82AAAE60}" type="sibTrans" cxnId="{E87FF269-F9EE-3A41-AD99-824029E681FF}">
      <dgm:prSet/>
      <dgm:spPr/>
      <dgm:t>
        <a:bodyPr/>
        <a:lstStyle/>
        <a:p>
          <a:endParaRPr lang="en-GB"/>
        </a:p>
      </dgm:t>
    </dgm:pt>
    <dgm:pt modelId="{0ADF9A15-266D-FA45-813E-5DB1B15AC8AB}">
      <dgm:prSet phldrT="[Text]" custT="1"/>
      <dgm:spPr/>
      <dgm:t>
        <a:bodyPr/>
        <a:lstStyle/>
        <a:p>
          <a:r>
            <a:rPr lang="en-GB" sz="1900" dirty="0">
              <a:latin typeface="Open Sans" panose="020B0606030504020204" pitchFamily="34" charset="0"/>
              <a:ea typeface="Open Sans" panose="020B0606030504020204" pitchFamily="34" charset="0"/>
              <a:cs typeface="Open Sans" panose="020B0606030504020204" pitchFamily="34" charset="0"/>
            </a:rPr>
            <a:t>Volunteer per diem and fuel for community visits</a:t>
          </a:r>
        </a:p>
      </dgm:t>
    </dgm:pt>
    <dgm:pt modelId="{149A6C2F-DFF6-DD46-90DD-B1519FC436A5}" type="parTrans" cxnId="{B1A793EF-7CC2-B146-A398-C0493121B0C2}">
      <dgm:prSet/>
      <dgm:spPr/>
      <dgm:t>
        <a:bodyPr/>
        <a:lstStyle/>
        <a:p>
          <a:endParaRPr lang="en-GB"/>
        </a:p>
      </dgm:t>
    </dgm:pt>
    <dgm:pt modelId="{9C6DAD60-E1BB-9E41-9D91-53A52906A4E7}" type="sibTrans" cxnId="{B1A793EF-7CC2-B146-A398-C0493121B0C2}">
      <dgm:prSet/>
      <dgm:spPr/>
      <dgm:t>
        <a:bodyPr/>
        <a:lstStyle/>
        <a:p>
          <a:endParaRPr lang="en-GB"/>
        </a:p>
      </dgm:t>
    </dgm:pt>
    <dgm:pt modelId="{A3747455-F0B4-BB42-8718-7A7689A1D298}">
      <dgm:prSet phldrT="[Text]" custT="1"/>
      <dgm:spPr/>
      <dgm:t>
        <a:bodyPr/>
        <a:lstStyle/>
        <a:p>
          <a:r>
            <a:rPr lang="en-GB" sz="1900" dirty="0">
              <a:latin typeface="Open Sans" panose="020B0606030504020204" pitchFamily="34" charset="0"/>
              <a:ea typeface="Open Sans" panose="020B0606030504020204" pitchFamily="34" charset="0"/>
              <a:cs typeface="Open Sans" panose="020B0606030504020204" pitchFamily="34" charset="0"/>
            </a:rPr>
            <a:t>% of community members who feel the operation has communicated well about plans and activities</a:t>
          </a:r>
        </a:p>
      </dgm:t>
    </dgm:pt>
    <dgm:pt modelId="{EBA97E15-52AD-6D48-A859-F5DEAAACAADB}" type="parTrans" cxnId="{079A7DDD-C48A-6D4C-A2CD-35F90973CEAD}">
      <dgm:prSet/>
      <dgm:spPr/>
      <dgm:t>
        <a:bodyPr/>
        <a:lstStyle/>
        <a:p>
          <a:endParaRPr lang="en-GB"/>
        </a:p>
      </dgm:t>
    </dgm:pt>
    <dgm:pt modelId="{415553F1-080F-9548-9C41-E5CE4CCA6F8C}" type="sibTrans" cxnId="{079A7DDD-C48A-6D4C-A2CD-35F90973CEAD}">
      <dgm:prSet/>
      <dgm:spPr/>
      <dgm:t>
        <a:bodyPr/>
        <a:lstStyle/>
        <a:p>
          <a:endParaRPr lang="en-GB"/>
        </a:p>
      </dgm:t>
    </dgm:pt>
    <dgm:pt modelId="{EFF6F744-FD1A-B148-9906-B0BDA7BA15E9}">
      <dgm:prSet phldrT="[Text]" custT="1"/>
      <dgm:spPr/>
      <dgm:t>
        <a:bodyPr/>
        <a:lstStyle/>
        <a:p>
          <a:r>
            <a:rPr lang="en-GB" sz="1900" dirty="0">
              <a:latin typeface="Open Sans" panose="020B0606030504020204" pitchFamily="34" charset="0"/>
              <a:ea typeface="Open Sans" panose="020B0606030504020204" pitchFamily="34" charset="0"/>
              <a:cs typeface="Open Sans" panose="020B0606030504020204" pitchFamily="34" charset="0"/>
            </a:rPr>
            <a:t>Feedback mechanism equipment, training and staffing</a:t>
          </a:r>
        </a:p>
      </dgm:t>
    </dgm:pt>
    <dgm:pt modelId="{18597DC8-3999-5A49-8722-A0730EFF6099}" type="parTrans" cxnId="{ED911829-FC2F-C54D-BC2D-DD7CF1B2C2C0}">
      <dgm:prSet/>
      <dgm:spPr/>
      <dgm:t>
        <a:bodyPr/>
        <a:lstStyle/>
        <a:p>
          <a:endParaRPr lang="en-GB"/>
        </a:p>
      </dgm:t>
    </dgm:pt>
    <dgm:pt modelId="{571DBF23-88E0-F74D-9307-34DB46EB183B}" type="sibTrans" cxnId="{ED911829-FC2F-C54D-BC2D-DD7CF1B2C2C0}">
      <dgm:prSet/>
      <dgm:spPr/>
      <dgm:t>
        <a:bodyPr/>
        <a:lstStyle/>
        <a:p>
          <a:endParaRPr lang="en-GB"/>
        </a:p>
      </dgm:t>
    </dgm:pt>
    <dgm:pt modelId="{46D6F6EB-261E-B54C-8122-A70C55627F3F}">
      <dgm:prSet phldrT="[Text]" custT="1"/>
      <dgm:spPr/>
      <dgm:t>
        <a:bodyPr/>
        <a:lstStyle/>
        <a:p>
          <a:r>
            <a:rPr lang="en-GB" sz="1900" dirty="0">
              <a:latin typeface="Open Sans" panose="020B0606030504020204" pitchFamily="34" charset="0"/>
              <a:ea typeface="Open Sans" panose="020B0606030504020204" pitchFamily="34" charset="0"/>
              <a:cs typeface="Open Sans" panose="020B0606030504020204" pitchFamily="34" charset="0"/>
            </a:rPr>
            <a:t>All staff are briefed on CEA, including their roles and responsibilities </a:t>
          </a:r>
        </a:p>
      </dgm:t>
    </dgm:pt>
    <dgm:pt modelId="{664098A8-5090-D643-9368-5AF42645373C}" type="parTrans" cxnId="{49CAF30F-AE82-E542-9372-ABB548A97CD3}">
      <dgm:prSet/>
      <dgm:spPr/>
      <dgm:t>
        <a:bodyPr/>
        <a:lstStyle/>
        <a:p>
          <a:endParaRPr lang="en-GB"/>
        </a:p>
      </dgm:t>
    </dgm:pt>
    <dgm:pt modelId="{27513CEE-8EB5-FE41-A915-0F4CE7C7858E}" type="sibTrans" cxnId="{49CAF30F-AE82-E542-9372-ABB548A97CD3}">
      <dgm:prSet/>
      <dgm:spPr/>
      <dgm:t>
        <a:bodyPr/>
        <a:lstStyle/>
        <a:p>
          <a:endParaRPr lang="en-GB"/>
        </a:p>
      </dgm:t>
    </dgm:pt>
    <dgm:pt modelId="{AC6A7B27-0C1E-6B4D-8ECC-A561F577AE08}">
      <dgm:prSet phldrT="[Text]" custT="1"/>
      <dgm:spPr/>
      <dgm:t>
        <a:bodyPr/>
        <a:lstStyle/>
        <a:p>
          <a:r>
            <a:rPr lang="en-GB" sz="1900" dirty="0">
              <a:latin typeface="Open Sans" panose="020B0606030504020204" pitchFamily="34" charset="0"/>
              <a:ea typeface="Open Sans" panose="020B0606030504020204" pitchFamily="34" charset="0"/>
              <a:cs typeface="Open Sans" panose="020B0606030504020204" pitchFamily="34" charset="0"/>
            </a:rPr>
            <a:t>% of operation staff and volunteers who have been briefed on CEA</a:t>
          </a:r>
        </a:p>
      </dgm:t>
    </dgm:pt>
    <dgm:pt modelId="{580DD269-3368-D047-86BB-EEBC1616DE92}" type="parTrans" cxnId="{60CDFED9-552B-4B4A-A173-B470D959E557}">
      <dgm:prSet/>
      <dgm:spPr/>
      <dgm:t>
        <a:bodyPr/>
        <a:lstStyle/>
        <a:p>
          <a:endParaRPr lang="en-GB"/>
        </a:p>
      </dgm:t>
    </dgm:pt>
    <dgm:pt modelId="{7C855D30-05B4-0945-916C-5C3CF89E06C3}" type="sibTrans" cxnId="{60CDFED9-552B-4B4A-A173-B470D959E557}">
      <dgm:prSet/>
      <dgm:spPr/>
      <dgm:t>
        <a:bodyPr/>
        <a:lstStyle/>
        <a:p>
          <a:endParaRPr lang="en-GB"/>
        </a:p>
      </dgm:t>
    </dgm:pt>
    <dgm:pt modelId="{0381FABF-85AE-6542-BAB4-E431ABF8843E}">
      <dgm:prSet phldrT="[Text]" custT="1"/>
      <dgm:spPr/>
      <dgm:t>
        <a:bodyPr/>
        <a:lstStyle/>
        <a:p>
          <a:r>
            <a:rPr lang="en-GB" sz="1900" dirty="0">
              <a:latin typeface="Open Sans" panose="020B0606030504020204" pitchFamily="34" charset="0"/>
              <a:ea typeface="Open Sans" panose="020B0606030504020204" pitchFamily="34" charset="0"/>
              <a:cs typeface="Open Sans" panose="020B0606030504020204" pitchFamily="34" charset="0"/>
            </a:rPr>
            <a:t>CEA staff costs, printing of briefing materials</a:t>
          </a:r>
        </a:p>
      </dgm:t>
    </dgm:pt>
    <dgm:pt modelId="{44080084-512A-8F46-9A39-D93599F500D9}" type="parTrans" cxnId="{C4997A0B-2E42-A04A-9CA9-A0A6361FDA92}">
      <dgm:prSet/>
      <dgm:spPr/>
      <dgm:t>
        <a:bodyPr/>
        <a:lstStyle/>
        <a:p>
          <a:endParaRPr lang="en-GB"/>
        </a:p>
      </dgm:t>
    </dgm:pt>
    <dgm:pt modelId="{2308F899-E77D-1B42-9AF7-EED287CF66E4}" type="sibTrans" cxnId="{C4997A0B-2E42-A04A-9CA9-A0A6361FDA92}">
      <dgm:prSet/>
      <dgm:spPr/>
      <dgm:t>
        <a:bodyPr/>
        <a:lstStyle/>
        <a:p>
          <a:endParaRPr lang="en-GB"/>
        </a:p>
      </dgm:t>
    </dgm:pt>
    <dgm:pt modelId="{D3E6C423-67FB-1440-9D71-2501FCE0E969}">
      <dgm:prSet phldrT="[Text]" custT="1"/>
      <dgm:spPr/>
      <dgm:t>
        <a:bodyPr/>
        <a:lstStyle/>
        <a:p>
          <a:r>
            <a:rPr lang="en-GB" sz="2800" dirty="0">
              <a:solidFill>
                <a:schemeClr val="bg2"/>
              </a:solidFill>
              <a:latin typeface="Montserrat" pitchFamily="2" charset="77"/>
            </a:rPr>
            <a:t>RCCE</a:t>
          </a:r>
        </a:p>
      </dgm:t>
    </dgm:pt>
    <dgm:pt modelId="{1C94897D-4869-064F-80E4-A0AA644C8CAF}" type="parTrans" cxnId="{D2C7058F-0DE1-FB46-A3DB-538759DB2E1D}">
      <dgm:prSet/>
      <dgm:spPr/>
      <dgm:t>
        <a:bodyPr/>
        <a:lstStyle/>
        <a:p>
          <a:endParaRPr lang="en-GB"/>
        </a:p>
      </dgm:t>
    </dgm:pt>
    <dgm:pt modelId="{9CF90D72-C6F9-EE41-A7C7-975FA55144AC}" type="sibTrans" cxnId="{D2C7058F-0DE1-FB46-A3DB-538759DB2E1D}">
      <dgm:prSet/>
      <dgm:spPr/>
      <dgm:t>
        <a:bodyPr/>
        <a:lstStyle/>
        <a:p>
          <a:endParaRPr lang="en-GB"/>
        </a:p>
      </dgm:t>
    </dgm:pt>
    <dgm:pt modelId="{089E0648-9A14-174D-B190-9090F104F3FD}">
      <dgm:prSet phldrT="[Text]" custT="1"/>
      <dgm:spPr/>
      <dgm:t>
        <a:bodyPr/>
        <a:lstStyle/>
        <a:p>
          <a:r>
            <a:rPr lang="en-GB" sz="1900" dirty="0">
              <a:latin typeface="Open Sans" panose="020B0606030504020204" pitchFamily="34" charset="0"/>
              <a:ea typeface="Open Sans" panose="020B0606030504020204" pitchFamily="34" charset="0"/>
              <a:cs typeface="Open Sans" panose="020B0606030504020204" pitchFamily="34" charset="0"/>
            </a:rPr>
            <a:t>Interactive radio shows to encourage safe practices and address rumours, fear, and stigma</a:t>
          </a:r>
        </a:p>
      </dgm:t>
    </dgm:pt>
    <dgm:pt modelId="{D9F0BE64-E96A-F34F-A815-889BDF04DE0B}" type="parTrans" cxnId="{304A1220-DED2-E747-9529-8A25F282F414}">
      <dgm:prSet/>
      <dgm:spPr/>
      <dgm:t>
        <a:bodyPr/>
        <a:lstStyle/>
        <a:p>
          <a:endParaRPr lang="en-GB"/>
        </a:p>
      </dgm:t>
    </dgm:pt>
    <dgm:pt modelId="{2AB05011-F31E-E446-BEAA-38B764F14572}" type="sibTrans" cxnId="{304A1220-DED2-E747-9529-8A25F282F414}">
      <dgm:prSet/>
      <dgm:spPr/>
      <dgm:t>
        <a:bodyPr/>
        <a:lstStyle/>
        <a:p>
          <a:endParaRPr lang="en-GB"/>
        </a:p>
      </dgm:t>
    </dgm:pt>
    <dgm:pt modelId="{2CCD9978-1154-BC41-AB47-CD96C9A594E8}">
      <dgm:prSet phldrT="[Text]" custT="1"/>
      <dgm:spPr/>
      <dgm:t>
        <a:bodyPr vert="horz"/>
        <a:lstStyle/>
        <a:p>
          <a:r>
            <a:rPr lang="en-GB" sz="1900" dirty="0">
              <a:latin typeface="Open Sans" panose="020B0606030504020204" pitchFamily="34" charset="0"/>
              <a:ea typeface="Open Sans" panose="020B0606030504020204" pitchFamily="34" charset="0"/>
              <a:cs typeface="Open Sans" panose="020B0606030504020204" pitchFamily="34" charset="0"/>
            </a:rPr>
            <a:t>Fuel for community visits, volunteer per diem</a:t>
          </a:r>
        </a:p>
      </dgm:t>
    </dgm:pt>
    <dgm:pt modelId="{BD453FE7-5912-D541-A382-4ECC13EC3C8F}" type="parTrans" cxnId="{53268F96-A08B-054E-B03F-9FE2D53A1599}">
      <dgm:prSet/>
      <dgm:spPr/>
      <dgm:t>
        <a:bodyPr/>
        <a:lstStyle/>
        <a:p>
          <a:endParaRPr lang="en-GB"/>
        </a:p>
      </dgm:t>
    </dgm:pt>
    <dgm:pt modelId="{183C34CE-039E-484A-80CA-95107959109F}" type="sibTrans" cxnId="{53268F96-A08B-054E-B03F-9FE2D53A1599}">
      <dgm:prSet/>
      <dgm:spPr/>
      <dgm:t>
        <a:bodyPr/>
        <a:lstStyle/>
        <a:p>
          <a:endParaRPr lang="en-GB"/>
        </a:p>
      </dgm:t>
    </dgm:pt>
    <dgm:pt modelId="{C2C25EFF-EBDC-F04A-AD6F-88C9CBD53652}">
      <dgm:prSet phldrT="[Text]" custT="1"/>
      <dgm:spPr/>
      <dgm:t>
        <a:bodyPr/>
        <a:lstStyle/>
        <a:p>
          <a:r>
            <a:rPr lang="en-GB" sz="1900" dirty="0">
              <a:latin typeface="Open Sans" panose="020B0606030504020204" pitchFamily="34" charset="0"/>
              <a:ea typeface="Open Sans" panose="020B0606030504020204" pitchFamily="34" charset="0"/>
              <a:cs typeface="Open Sans" panose="020B0606030504020204" pitchFamily="34" charset="0"/>
            </a:rPr>
            <a:t># of people reached through radio shows</a:t>
          </a:r>
        </a:p>
      </dgm:t>
    </dgm:pt>
    <dgm:pt modelId="{74BA60BD-C3C1-AE47-A382-4A47207B2501}" type="parTrans" cxnId="{B1B0B2A9-024E-2143-AFC0-0A2EC0922D0E}">
      <dgm:prSet/>
      <dgm:spPr/>
      <dgm:t>
        <a:bodyPr/>
        <a:lstStyle/>
        <a:p>
          <a:endParaRPr lang="en-GB"/>
        </a:p>
      </dgm:t>
    </dgm:pt>
    <dgm:pt modelId="{36CC62BA-359E-4F41-BB66-94A2EDB73223}" type="sibTrans" cxnId="{B1B0B2A9-024E-2143-AFC0-0A2EC0922D0E}">
      <dgm:prSet/>
      <dgm:spPr/>
      <dgm:t>
        <a:bodyPr/>
        <a:lstStyle/>
        <a:p>
          <a:endParaRPr lang="en-GB"/>
        </a:p>
      </dgm:t>
    </dgm:pt>
    <dgm:pt modelId="{FE7C5C91-03E6-714B-8F25-B745B50348A5}">
      <dgm:prSet phldrT="[Text]" custT="1"/>
      <dgm:spPr/>
      <dgm:t>
        <a:bodyPr/>
        <a:lstStyle/>
        <a:p>
          <a:r>
            <a:rPr lang="en-GB" sz="1900" dirty="0">
              <a:latin typeface="Open Sans" panose="020B0606030504020204" pitchFamily="34" charset="0"/>
              <a:ea typeface="Open Sans" panose="020B0606030504020204" pitchFamily="34" charset="0"/>
              <a:cs typeface="Open Sans" panose="020B0606030504020204" pitchFamily="34" charset="0"/>
            </a:rPr>
            <a:t>Radio airtime, fuel to travel, recorders, training for radio team</a:t>
          </a:r>
        </a:p>
      </dgm:t>
    </dgm:pt>
    <dgm:pt modelId="{9939295B-B424-E949-A8D4-70BB921DE583}" type="parTrans" cxnId="{50FE5AB4-9DD3-3346-9A5A-37A8024B4885}">
      <dgm:prSet/>
      <dgm:spPr/>
      <dgm:t>
        <a:bodyPr/>
        <a:lstStyle/>
        <a:p>
          <a:endParaRPr lang="en-GB"/>
        </a:p>
      </dgm:t>
    </dgm:pt>
    <dgm:pt modelId="{EB22336B-6B55-D34A-9250-E3FC17F2119B}" type="sibTrans" cxnId="{50FE5AB4-9DD3-3346-9A5A-37A8024B4885}">
      <dgm:prSet/>
      <dgm:spPr/>
      <dgm:t>
        <a:bodyPr/>
        <a:lstStyle/>
        <a:p>
          <a:endParaRPr lang="en-GB"/>
        </a:p>
      </dgm:t>
    </dgm:pt>
    <dgm:pt modelId="{034B2373-AE5B-4E4E-83C0-B3F8C446CE00}" type="pres">
      <dgm:prSet presAssocID="{81DEE471-922F-8142-870C-249D3907A06C}" presName="Name0" presStyleCnt="0">
        <dgm:presLayoutVars>
          <dgm:chPref val="3"/>
          <dgm:dir/>
          <dgm:animLvl val="lvl"/>
          <dgm:resizeHandles/>
        </dgm:presLayoutVars>
      </dgm:prSet>
      <dgm:spPr/>
    </dgm:pt>
    <dgm:pt modelId="{CB33674F-23A9-D647-AD81-3D128D4C4003}" type="pres">
      <dgm:prSet presAssocID="{A6CF044E-D5A7-A649-A1C9-3D207FBFACB0}" presName="horFlow" presStyleCnt="0"/>
      <dgm:spPr/>
    </dgm:pt>
    <dgm:pt modelId="{347BE48E-8222-D241-91E4-E2BC356B5E1E}" type="pres">
      <dgm:prSet presAssocID="{A6CF044E-D5A7-A649-A1C9-3D207FBFACB0}" presName="bigChev" presStyleLbl="node1" presStyleIdx="0" presStyleCnt="5" custScaleX="120279"/>
      <dgm:spPr/>
    </dgm:pt>
    <dgm:pt modelId="{5A3D887D-B1E9-0141-8A1F-596F4DA0A9FB}" type="pres">
      <dgm:prSet presAssocID="{90A58108-AED9-144C-8EA1-7C534485A709}" presName="parTrans" presStyleCnt="0"/>
      <dgm:spPr/>
    </dgm:pt>
    <dgm:pt modelId="{154E3D5B-3C1C-2744-9DA9-7EF2AE2BA3B0}" type="pres">
      <dgm:prSet presAssocID="{A38AEA35-7FD6-E044-ACB8-D7543E9287BF}" presName="node" presStyleLbl="alignAccFollowNode1" presStyleIdx="0" presStyleCnt="15" custScaleX="147236">
        <dgm:presLayoutVars>
          <dgm:bulletEnabled val="1"/>
        </dgm:presLayoutVars>
      </dgm:prSet>
      <dgm:spPr/>
    </dgm:pt>
    <dgm:pt modelId="{78F9DE65-0BC1-9D45-A2ED-7B7C6AA51AE5}" type="pres">
      <dgm:prSet presAssocID="{D78DBDD7-B897-9F43-907B-8953794B7B4C}" presName="sibTrans" presStyleCnt="0"/>
      <dgm:spPr/>
    </dgm:pt>
    <dgm:pt modelId="{83B9E908-742F-384F-9499-02B29DECD762}" type="pres">
      <dgm:prSet presAssocID="{25558EC5-F6D2-3944-8703-65E1E1402911}" presName="node" presStyleLbl="alignAccFollowNode1" presStyleIdx="1" presStyleCnt="15" custScaleX="147236">
        <dgm:presLayoutVars>
          <dgm:bulletEnabled val="1"/>
        </dgm:presLayoutVars>
      </dgm:prSet>
      <dgm:spPr/>
    </dgm:pt>
    <dgm:pt modelId="{20698E94-3481-0342-89AC-E26D35E68B64}" type="pres">
      <dgm:prSet presAssocID="{2071B6D5-B8FA-2E48-ABA8-D1C06599E663}" presName="sibTrans" presStyleCnt="0"/>
      <dgm:spPr/>
    </dgm:pt>
    <dgm:pt modelId="{F843331F-3099-414D-8A84-CEA283349F39}" type="pres">
      <dgm:prSet presAssocID="{0ADF9A15-266D-FA45-813E-5DB1B15AC8AB}" presName="node" presStyleLbl="alignAccFollowNode1" presStyleIdx="2" presStyleCnt="15" custScaleX="147236">
        <dgm:presLayoutVars>
          <dgm:bulletEnabled val="1"/>
        </dgm:presLayoutVars>
      </dgm:prSet>
      <dgm:spPr/>
    </dgm:pt>
    <dgm:pt modelId="{84A537ED-E1DC-204B-88D5-9936DC6057BC}" type="pres">
      <dgm:prSet presAssocID="{A6CF044E-D5A7-A649-A1C9-3D207FBFACB0}" presName="vSp" presStyleCnt="0"/>
      <dgm:spPr/>
    </dgm:pt>
    <dgm:pt modelId="{D929A239-0437-414B-A347-BACA651E7C67}" type="pres">
      <dgm:prSet presAssocID="{00CDA429-60B1-584C-A9E9-949F7BFB2545}" presName="horFlow" presStyleCnt="0"/>
      <dgm:spPr/>
    </dgm:pt>
    <dgm:pt modelId="{67163160-9266-2644-94AB-19E8E3617FF7}" type="pres">
      <dgm:prSet presAssocID="{00CDA429-60B1-584C-A9E9-949F7BFB2545}" presName="bigChev" presStyleLbl="node1" presStyleIdx="1" presStyleCnt="5" custScaleX="120279"/>
      <dgm:spPr/>
    </dgm:pt>
    <dgm:pt modelId="{987F67BF-7802-F44D-9938-84042B6D2AF8}" type="pres">
      <dgm:prSet presAssocID="{B427760F-8062-FC43-91F2-B82EBBBB421A}" presName="parTrans" presStyleCnt="0"/>
      <dgm:spPr/>
    </dgm:pt>
    <dgm:pt modelId="{FFAF4875-D0D1-DB45-826B-5A833D94B6E1}" type="pres">
      <dgm:prSet presAssocID="{B36CA0FF-CB57-6D44-A20C-815616E139F1}" presName="node" presStyleLbl="alignAccFollowNode1" presStyleIdx="3" presStyleCnt="15" custScaleX="147236">
        <dgm:presLayoutVars>
          <dgm:bulletEnabled val="1"/>
        </dgm:presLayoutVars>
      </dgm:prSet>
      <dgm:spPr/>
    </dgm:pt>
    <dgm:pt modelId="{2634FDD3-A9F6-1845-8CCC-63A78DB28140}" type="pres">
      <dgm:prSet presAssocID="{D47BC5BE-BF22-6543-B506-0D195E07F05D}" presName="sibTrans" presStyleCnt="0"/>
      <dgm:spPr/>
    </dgm:pt>
    <dgm:pt modelId="{4E368B2D-1473-3B48-A347-30873A7EC735}" type="pres">
      <dgm:prSet presAssocID="{A3747455-F0B4-BB42-8718-7A7689A1D298}" presName="node" presStyleLbl="alignAccFollowNode1" presStyleIdx="4" presStyleCnt="15" custScaleX="147236">
        <dgm:presLayoutVars>
          <dgm:bulletEnabled val="1"/>
        </dgm:presLayoutVars>
      </dgm:prSet>
      <dgm:spPr/>
    </dgm:pt>
    <dgm:pt modelId="{437BBCB0-15C8-AE43-A4B6-D80C496F750E}" type="pres">
      <dgm:prSet presAssocID="{415553F1-080F-9548-9C41-E5CE4CCA6F8C}" presName="sibTrans" presStyleCnt="0"/>
      <dgm:spPr/>
    </dgm:pt>
    <dgm:pt modelId="{43B39521-B017-9A45-A88E-947006B5478B}" type="pres">
      <dgm:prSet presAssocID="{2CCD9978-1154-BC41-AB47-CD96C9A594E8}" presName="node" presStyleLbl="alignAccFollowNode1" presStyleIdx="5" presStyleCnt="15" custScaleX="147236">
        <dgm:presLayoutVars>
          <dgm:bulletEnabled val="1"/>
        </dgm:presLayoutVars>
      </dgm:prSet>
      <dgm:spPr>
        <a:xfrm>
          <a:off x="12129524" y="2008757"/>
          <a:ext cx="2509828" cy="1003931"/>
        </a:xfrm>
      </dgm:spPr>
    </dgm:pt>
    <dgm:pt modelId="{86F8C1A6-9965-AF48-A05A-DE63ABD06369}" type="pres">
      <dgm:prSet presAssocID="{00CDA429-60B1-584C-A9E9-949F7BFB2545}" presName="vSp" presStyleCnt="0"/>
      <dgm:spPr/>
    </dgm:pt>
    <dgm:pt modelId="{636CC1AF-235D-174A-B5B7-BCC7C9286BAB}" type="pres">
      <dgm:prSet presAssocID="{70ED6045-8915-664B-9C04-AFEE30189738}" presName="horFlow" presStyleCnt="0"/>
      <dgm:spPr/>
    </dgm:pt>
    <dgm:pt modelId="{565C8367-0483-AA4F-BD2A-6D102D3C0618}" type="pres">
      <dgm:prSet presAssocID="{70ED6045-8915-664B-9C04-AFEE30189738}" presName="bigChev" presStyleLbl="node1" presStyleIdx="2" presStyleCnt="5" custScaleX="120279"/>
      <dgm:spPr/>
    </dgm:pt>
    <dgm:pt modelId="{32F8FF4E-1BB7-1F49-BB1C-15B30CC7E93B}" type="pres">
      <dgm:prSet presAssocID="{F5AFF671-F75B-7B46-808A-FA227144D7EC}" presName="parTrans" presStyleCnt="0"/>
      <dgm:spPr/>
    </dgm:pt>
    <dgm:pt modelId="{B66BF8FF-BE79-224D-9255-ED14A8279760}" type="pres">
      <dgm:prSet presAssocID="{14B07574-C609-8241-BC81-D09F93BF3156}" presName="node" presStyleLbl="alignAccFollowNode1" presStyleIdx="6" presStyleCnt="15" custScaleX="147236">
        <dgm:presLayoutVars>
          <dgm:bulletEnabled val="1"/>
        </dgm:presLayoutVars>
      </dgm:prSet>
      <dgm:spPr/>
    </dgm:pt>
    <dgm:pt modelId="{DB502783-A7CF-D749-B053-9A4048C1AAE7}" type="pres">
      <dgm:prSet presAssocID="{D0C1622B-5363-BB44-AC32-9A06D0084441}" presName="sibTrans" presStyleCnt="0"/>
      <dgm:spPr/>
    </dgm:pt>
    <dgm:pt modelId="{1AE8F978-5D8E-9647-8865-A247719CF827}" type="pres">
      <dgm:prSet presAssocID="{121AE079-3CD0-B849-953F-4588BF1543DD}" presName="node" presStyleLbl="alignAccFollowNode1" presStyleIdx="7" presStyleCnt="15" custScaleX="147236">
        <dgm:presLayoutVars>
          <dgm:bulletEnabled val="1"/>
        </dgm:presLayoutVars>
      </dgm:prSet>
      <dgm:spPr/>
    </dgm:pt>
    <dgm:pt modelId="{9347B805-2075-E74A-8D92-B86CD0A63ED7}" type="pres">
      <dgm:prSet presAssocID="{F8C3F72B-13A3-644F-BD63-432CC61695C7}" presName="sibTrans" presStyleCnt="0"/>
      <dgm:spPr/>
    </dgm:pt>
    <dgm:pt modelId="{A3BC46BD-1123-9E4E-87A4-8F963929C901}" type="pres">
      <dgm:prSet presAssocID="{EFF6F744-FD1A-B148-9906-B0BDA7BA15E9}" presName="node" presStyleLbl="alignAccFollowNode1" presStyleIdx="8" presStyleCnt="15" custScaleX="147236">
        <dgm:presLayoutVars>
          <dgm:bulletEnabled val="1"/>
        </dgm:presLayoutVars>
      </dgm:prSet>
      <dgm:spPr/>
    </dgm:pt>
    <dgm:pt modelId="{F7A70527-8D2B-E74E-95A6-3B7713D4E6C7}" type="pres">
      <dgm:prSet presAssocID="{70ED6045-8915-664B-9C04-AFEE30189738}" presName="vSp" presStyleCnt="0"/>
      <dgm:spPr/>
    </dgm:pt>
    <dgm:pt modelId="{5BE22C47-81D5-9749-9110-37C0AB012ED8}" type="pres">
      <dgm:prSet presAssocID="{D3E6C423-67FB-1440-9D71-2501FCE0E969}" presName="horFlow" presStyleCnt="0"/>
      <dgm:spPr/>
    </dgm:pt>
    <dgm:pt modelId="{166FA9FB-A0C4-A64B-9A27-BDB01CEDF5E1}" type="pres">
      <dgm:prSet presAssocID="{D3E6C423-67FB-1440-9D71-2501FCE0E969}" presName="bigChev" presStyleLbl="node1" presStyleIdx="3" presStyleCnt="5" custScaleX="120279"/>
      <dgm:spPr/>
    </dgm:pt>
    <dgm:pt modelId="{BEA3C40F-34E2-D148-A05F-6FF5BF37A99A}" type="pres">
      <dgm:prSet presAssocID="{D9F0BE64-E96A-F34F-A815-889BDF04DE0B}" presName="parTrans" presStyleCnt="0"/>
      <dgm:spPr/>
    </dgm:pt>
    <dgm:pt modelId="{C65A289F-AE7F-0841-B82B-2B4A8AB34303}" type="pres">
      <dgm:prSet presAssocID="{089E0648-9A14-174D-B190-9090F104F3FD}" presName="node" presStyleLbl="alignAccFollowNode1" presStyleIdx="9" presStyleCnt="15" custScaleX="147236">
        <dgm:presLayoutVars>
          <dgm:bulletEnabled val="1"/>
        </dgm:presLayoutVars>
      </dgm:prSet>
      <dgm:spPr/>
    </dgm:pt>
    <dgm:pt modelId="{D0B9B3A6-DBFA-EC4E-8CAE-18DF55911FC3}" type="pres">
      <dgm:prSet presAssocID="{2AB05011-F31E-E446-BEAA-38B764F14572}" presName="sibTrans" presStyleCnt="0"/>
      <dgm:spPr/>
    </dgm:pt>
    <dgm:pt modelId="{FE56CF81-9BEE-FE45-ADA4-E8AD0BEFB35A}" type="pres">
      <dgm:prSet presAssocID="{C2C25EFF-EBDC-F04A-AD6F-88C9CBD53652}" presName="node" presStyleLbl="alignAccFollowNode1" presStyleIdx="10" presStyleCnt="15" custScaleX="147236">
        <dgm:presLayoutVars>
          <dgm:bulletEnabled val="1"/>
        </dgm:presLayoutVars>
      </dgm:prSet>
      <dgm:spPr/>
    </dgm:pt>
    <dgm:pt modelId="{DC62FF40-ED58-E54E-8299-FB22E8D198F3}" type="pres">
      <dgm:prSet presAssocID="{36CC62BA-359E-4F41-BB66-94A2EDB73223}" presName="sibTrans" presStyleCnt="0"/>
      <dgm:spPr/>
    </dgm:pt>
    <dgm:pt modelId="{EFB75882-DE42-5343-B9E6-1353A7C96B88}" type="pres">
      <dgm:prSet presAssocID="{FE7C5C91-03E6-714B-8F25-B745B50348A5}" presName="node" presStyleLbl="alignAccFollowNode1" presStyleIdx="11" presStyleCnt="15" custScaleX="147236">
        <dgm:presLayoutVars>
          <dgm:bulletEnabled val="1"/>
        </dgm:presLayoutVars>
      </dgm:prSet>
      <dgm:spPr/>
    </dgm:pt>
    <dgm:pt modelId="{41A6B119-3541-8249-8456-AD8A4E586BC7}" type="pres">
      <dgm:prSet presAssocID="{D3E6C423-67FB-1440-9D71-2501FCE0E969}" presName="vSp" presStyleCnt="0"/>
      <dgm:spPr/>
    </dgm:pt>
    <dgm:pt modelId="{D1257FA2-56CC-8E48-A7CD-B23931DD8225}" type="pres">
      <dgm:prSet presAssocID="{6081571C-8FAD-AA44-B2AE-4556C6A37D64}" presName="horFlow" presStyleCnt="0"/>
      <dgm:spPr/>
    </dgm:pt>
    <dgm:pt modelId="{89E3A7DA-84B6-4F40-9EC5-2C982859692D}" type="pres">
      <dgm:prSet presAssocID="{6081571C-8FAD-AA44-B2AE-4556C6A37D64}" presName="bigChev" presStyleLbl="node1" presStyleIdx="4" presStyleCnt="5" custScaleX="120279"/>
      <dgm:spPr/>
    </dgm:pt>
    <dgm:pt modelId="{7596C3D6-E63D-7747-A0E3-E5991ACB4C15}" type="pres">
      <dgm:prSet presAssocID="{664098A8-5090-D643-9368-5AF42645373C}" presName="parTrans" presStyleCnt="0"/>
      <dgm:spPr/>
    </dgm:pt>
    <dgm:pt modelId="{A9B602A6-B575-194C-92C6-B5B2BF167268}" type="pres">
      <dgm:prSet presAssocID="{46D6F6EB-261E-B54C-8122-A70C55627F3F}" presName="node" presStyleLbl="alignAccFollowNode1" presStyleIdx="12" presStyleCnt="15" custScaleX="147236">
        <dgm:presLayoutVars>
          <dgm:bulletEnabled val="1"/>
        </dgm:presLayoutVars>
      </dgm:prSet>
      <dgm:spPr/>
    </dgm:pt>
    <dgm:pt modelId="{2081A978-373E-474D-883E-8E7FDC798F2D}" type="pres">
      <dgm:prSet presAssocID="{27513CEE-8EB5-FE41-A915-0F4CE7C7858E}" presName="sibTrans" presStyleCnt="0"/>
      <dgm:spPr/>
    </dgm:pt>
    <dgm:pt modelId="{3805D6D7-EF10-A042-800D-2270B0CA0A5B}" type="pres">
      <dgm:prSet presAssocID="{AC6A7B27-0C1E-6B4D-8ECC-A561F577AE08}" presName="node" presStyleLbl="alignAccFollowNode1" presStyleIdx="13" presStyleCnt="15" custScaleX="147236">
        <dgm:presLayoutVars>
          <dgm:bulletEnabled val="1"/>
        </dgm:presLayoutVars>
      </dgm:prSet>
      <dgm:spPr/>
    </dgm:pt>
    <dgm:pt modelId="{0DE1F4CD-8E7A-124A-9FEA-697B89E33C35}" type="pres">
      <dgm:prSet presAssocID="{7C855D30-05B4-0945-916C-5C3CF89E06C3}" presName="sibTrans" presStyleCnt="0"/>
      <dgm:spPr/>
    </dgm:pt>
    <dgm:pt modelId="{5C32009D-C15B-A846-B45D-59D2FE078EA8}" type="pres">
      <dgm:prSet presAssocID="{0381FABF-85AE-6542-BAB4-E431ABF8843E}" presName="node" presStyleLbl="alignAccFollowNode1" presStyleIdx="14" presStyleCnt="15" custScaleX="147236">
        <dgm:presLayoutVars>
          <dgm:bulletEnabled val="1"/>
        </dgm:presLayoutVars>
      </dgm:prSet>
      <dgm:spPr/>
    </dgm:pt>
  </dgm:ptLst>
  <dgm:cxnLst>
    <dgm:cxn modelId="{83BF3705-4D60-084B-8878-5F1173DC4A11}" type="presOf" srcId="{AC6A7B27-0C1E-6B4D-8ECC-A561F577AE08}" destId="{3805D6D7-EF10-A042-800D-2270B0CA0A5B}" srcOrd="0" destOrd="0" presId="urn:microsoft.com/office/officeart/2005/8/layout/lProcess3"/>
    <dgm:cxn modelId="{A8E86405-0164-C44C-AE2D-ABD3A9767A95}" srcId="{70ED6045-8915-664B-9C04-AFEE30189738}" destId="{121AE079-3CD0-B849-953F-4588BF1543DD}" srcOrd="1" destOrd="0" parTransId="{A009C3C9-A6A1-E248-B6B5-4538BDC65347}" sibTransId="{F8C3F72B-13A3-644F-BD63-432CC61695C7}"/>
    <dgm:cxn modelId="{1C422509-64D8-F046-B54C-E67C9EFB7539}" type="presOf" srcId="{EFF6F744-FD1A-B148-9906-B0BDA7BA15E9}" destId="{A3BC46BD-1123-9E4E-87A4-8F963929C901}" srcOrd="0" destOrd="0" presId="urn:microsoft.com/office/officeart/2005/8/layout/lProcess3"/>
    <dgm:cxn modelId="{A4935A09-65DB-5549-9A4A-0F0E4039356F}" type="presOf" srcId="{2CCD9978-1154-BC41-AB47-CD96C9A594E8}" destId="{43B39521-B017-9A45-A88E-947006B5478B}" srcOrd="0" destOrd="0" presId="urn:microsoft.com/office/officeart/2005/8/layout/lProcess3"/>
    <dgm:cxn modelId="{C4997A0B-2E42-A04A-9CA9-A0A6361FDA92}" srcId="{6081571C-8FAD-AA44-B2AE-4556C6A37D64}" destId="{0381FABF-85AE-6542-BAB4-E431ABF8843E}" srcOrd="2" destOrd="0" parTransId="{44080084-512A-8F46-9A39-D93599F500D9}" sibTransId="{2308F899-E77D-1B42-9AF7-EED287CF66E4}"/>
    <dgm:cxn modelId="{49CAF30F-AE82-E542-9372-ABB548A97CD3}" srcId="{6081571C-8FAD-AA44-B2AE-4556C6A37D64}" destId="{46D6F6EB-261E-B54C-8122-A70C55627F3F}" srcOrd="0" destOrd="0" parTransId="{664098A8-5090-D643-9368-5AF42645373C}" sibTransId="{27513CEE-8EB5-FE41-A915-0F4CE7C7858E}"/>
    <dgm:cxn modelId="{733F5316-3121-B042-9A30-88087E84B3A9}" type="presOf" srcId="{D3E6C423-67FB-1440-9D71-2501FCE0E969}" destId="{166FA9FB-A0C4-A64B-9A27-BDB01CEDF5E1}" srcOrd="0" destOrd="0" presId="urn:microsoft.com/office/officeart/2005/8/layout/lProcess3"/>
    <dgm:cxn modelId="{29278C1F-433A-4D4F-9D99-FDF806884C4E}" type="presOf" srcId="{00CDA429-60B1-584C-A9E9-949F7BFB2545}" destId="{67163160-9266-2644-94AB-19E8E3617FF7}" srcOrd="0" destOrd="0" presId="urn:microsoft.com/office/officeart/2005/8/layout/lProcess3"/>
    <dgm:cxn modelId="{304A1220-DED2-E747-9529-8A25F282F414}" srcId="{D3E6C423-67FB-1440-9D71-2501FCE0E969}" destId="{089E0648-9A14-174D-B190-9090F104F3FD}" srcOrd="0" destOrd="0" parTransId="{D9F0BE64-E96A-F34F-A815-889BDF04DE0B}" sibTransId="{2AB05011-F31E-E446-BEAA-38B764F14572}"/>
    <dgm:cxn modelId="{825FE221-1F4C-CD4B-A47D-2C8B0423FB0D}" type="presOf" srcId="{121AE079-3CD0-B849-953F-4588BF1543DD}" destId="{1AE8F978-5D8E-9647-8865-A247719CF827}" srcOrd="0" destOrd="0" presId="urn:microsoft.com/office/officeart/2005/8/layout/lProcess3"/>
    <dgm:cxn modelId="{C45C7123-072F-F64F-BAB4-A85AA15E6D12}" type="presOf" srcId="{14B07574-C609-8241-BC81-D09F93BF3156}" destId="{B66BF8FF-BE79-224D-9255-ED14A8279760}" srcOrd="0" destOrd="0" presId="urn:microsoft.com/office/officeart/2005/8/layout/lProcess3"/>
    <dgm:cxn modelId="{ED911829-FC2F-C54D-BC2D-DD7CF1B2C2C0}" srcId="{70ED6045-8915-664B-9C04-AFEE30189738}" destId="{EFF6F744-FD1A-B148-9906-B0BDA7BA15E9}" srcOrd="2" destOrd="0" parTransId="{18597DC8-3999-5A49-8722-A0730EFF6099}" sibTransId="{571DBF23-88E0-F74D-9307-34DB46EB183B}"/>
    <dgm:cxn modelId="{C8A5D333-D6DB-BE44-B98B-561A65243E73}" type="presOf" srcId="{089E0648-9A14-174D-B190-9090F104F3FD}" destId="{C65A289F-AE7F-0841-B82B-2B4A8AB34303}" srcOrd="0" destOrd="0" presId="urn:microsoft.com/office/officeart/2005/8/layout/lProcess3"/>
    <dgm:cxn modelId="{3FF94F38-2AD8-9641-8204-211A88AFF7AF}" srcId="{00CDA429-60B1-584C-A9E9-949F7BFB2545}" destId="{B36CA0FF-CB57-6D44-A20C-815616E139F1}" srcOrd="0" destOrd="0" parTransId="{B427760F-8062-FC43-91F2-B82EBBBB421A}" sibTransId="{D47BC5BE-BF22-6543-B506-0D195E07F05D}"/>
    <dgm:cxn modelId="{054FF740-199F-1841-943A-0DF081B93270}" type="presOf" srcId="{81DEE471-922F-8142-870C-249D3907A06C}" destId="{034B2373-AE5B-4E4E-83C0-B3F8C446CE00}" srcOrd="0" destOrd="0" presId="urn:microsoft.com/office/officeart/2005/8/layout/lProcess3"/>
    <dgm:cxn modelId="{9C40AB46-95F5-5740-911D-008B4EB324B8}" srcId="{70ED6045-8915-664B-9C04-AFEE30189738}" destId="{14B07574-C609-8241-BC81-D09F93BF3156}" srcOrd="0" destOrd="0" parTransId="{F5AFF671-F75B-7B46-808A-FA227144D7EC}" sibTransId="{D0C1622B-5363-BB44-AC32-9A06D0084441}"/>
    <dgm:cxn modelId="{E87FF269-F9EE-3A41-AD99-824029E681FF}" srcId="{81DEE471-922F-8142-870C-249D3907A06C}" destId="{6081571C-8FAD-AA44-B2AE-4556C6A37D64}" srcOrd="4" destOrd="0" parTransId="{E88F7E9E-70A4-7E44-BE07-38AADDEEF9AA}" sibTransId="{A38151F5-2216-F545-A1E9-1EBC82AAAE60}"/>
    <dgm:cxn modelId="{531F924A-FA09-B946-97D2-5C28B7BA8003}" srcId="{81DEE471-922F-8142-870C-249D3907A06C}" destId="{70ED6045-8915-664B-9C04-AFEE30189738}" srcOrd="2" destOrd="0" parTransId="{BE825ADC-95BA-2A42-B08A-8FB35A3DF8D9}" sibTransId="{B5947A33-3FEE-A249-A42B-BFF2E78B0BBF}"/>
    <dgm:cxn modelId="{DE1DB14A-C113-1E43-8C1C-EF6DD57BBAFC}" srcId="{A6CF044E-D5A7-A649-A1C9-3D207FBFACB0}" destId="{25558EC5-F6D2-3944-8703-65E1E1402911}" srcOrd="1" destOrd="0" parTransId="{CF9B4C3C-C6AF-E640-B2D5-6E68362CAC79}" sibTransId="{2071B6D5-B8FA-2E48-ABA8-D1C06599E663}"/>
    <dgm:cxn modelId="{A7BC9A51-F669-B645-8E43-27631065AFFB}" type="presOf" srcId="{0381FABF-85AE-6542-BAB4-E431ABF8843E}" destId="{5C32009D-C15B-A846-B45D-59D2FE078EA8}" srcOrd="0" destOrd="0" presId="urn:microsoft.com/office/officeart/2005/8/layout/lProcess3"/>
    <dgm:cxn modelId="{2C456480-D2D6-FA49-9EAB-DBEC7A8187A1}" type="presOf" srcId="{70ED6045-8915-664B-9C04-AFEE30189738}" destId="{565C8367-0483-AA4F-BD2A-6D102D3C0618}" srcOrd="0" destOrd="0" presId="urn:microsoft.com/office/officeart/2005/8/layout/lProcess3"/>
    <dgm:cxn modelId="{3CEF8F87-E5CB-1046-9F8A-1FF592BA942E}" srcId="{81DEE471-922F-8142-870C-249D3907A06C}" destId="{A6CF044E-D5A7-A649-A1C9-3D207FBFACB0}" srcOrd="0" destOrd="0" parTransId="{6307A3EF-5248-4D43-925E-18B4126122F5}" sibTransId="{39C20227-C853-C848-AC98-C0BA62B2BF36}"/>
    <dgm:cxn modelId="{D2C7058F-0DE1-FB46-A3DB-538759DB2E1D}" srcId="{81DEE471-922F-8142-870C-249D3907A06C}" destId="{D3E6C423-67FB-1440-9D71-2501FCE0E969}" srcOrd="3" destOrd="0" parTransId="{1C94897D-4869-064F-80E4-A0AA644C8CAF}" sibTransId="{9CF90D72-C6F9-EE41-A7C7-975FA55144AC}"/>
    <dgm:cxn modelId="{DDB3C695-62DB-1747-BA5C-44D05196F179}" type="presOf" srcId="{46D6F6EB-261E-B54C-8122-A70C55627F3F}" destId="{A9B602A6-B575-194C-92C6-B5B2BF167268}" srcOrd="0" destOrd="0" presId="urn:microsoft.com/office/officeart/2005/8/layout/lProcess3"/>
    <dgm:cxn modelId="{53268F96-A08B-054E-B03F-9FE2D53A1599}" srcId="{00CDA429-60B1-584C-A9E9-949F7BFB2545}" destId="{2CCD9978-1154-BC41-AB47-CD96C9A594E8}" srcOrd="2" destOrd="0" parTransId="{BD453FE7-5912-D541-A382-4ECC13EC3C8F}" sibTransId="{183C34CE-039E-484A-80CA-95107959109F}"/>
    <dgm:cxn modelId="{4850939D-C389-304D-A1BF-8B7BAFA4F262}" type="presOf" srcId="{A38AEA35-7FD6-E044-ACB8-D7543E9287BF}" destId="{154E3D5B-3C1C-2744-9DA9-7EF2AE2BA3B0}" srcOrd="0" destOrd="0" presId="urn:microsoft.com/office/officeart/2005/8/layout/lProcess3"/>
    <dgm:cxn modelId="{20BBBBA2-9223-5649-A7EA-534CD1BA42BD}" type="presOf" srcId="{C2C25EFF-EBDC-F04A-AD6F-88C9CBD53652}" destId="{FE56CF81-9BEE-FE45-ADA4-E8AD0BEFB35A}" srcOrd="0" destOrd="0" presId="urn:microsoft.com/office/officeart/2005/8/layout/lProcess3"/>
    <dgm:cxn modelId="{76BAAEA7-3082-0844-A580-392DC75334E8}" type="presOf" srcId="{FE7C5C91-03E6-714B-8F25-B745B50348A5}" destId="{EFB75882-DE42-5343-B9E6-1353A7C96B88}" srcOrd="0" destOrd="0" presId="urn:microsoft.com/office/officeart/2005/8/layout/lProcess3"/>
    <dgm:cxn modelId="{B1B0B2A9-024E-2143-AFC0-0A2EC0922D0E}" srcId="{D3E6C423-67FB-1440-9D71-2501FCE0E969}" destId="{C2C25EFF-EBDC-F04A-AD6F-88C9CBD53652}" srcOrd="1" destOrd="0" parTransId="{74BA60BD-C3C1-AE47-A382-4A47207B2501}" sibTransId="{36CC62BA-359E-4F41-BB66-94A2EDB73223}"/>
    <dgm:cxn modelId="{50FE5AB4-9DD3-3346-9A5A-37A8024B4885}" srcId="{D3E6C423-67FB-1440-9D71-2501FCE0E969}" destId="{FE7C5C91-03E6-714B-8F25-B745B50348A5}" srcOrd="2" destOrd="0" parTransId="{9939295B-B424-E949-A8D4-70BB921DE583}" sibTransId="{EB22336B-6B55-D34A-9250-E3FC17F2119B}"/>
    <dgm:cxn modelId="{EA5A65C9-8700-9345-A2ED-751BED1CE638}" type="presOf" srcId="{6081571C-8FAD-AA44-B2AE-4556C6A37D64}" destId="{89E3A7DA-84B6-4F40-9EC5-2C982859692D}" srcOrd="0" destOrd="0" presId="urn:microsoft.com/office/officeart/2005/8/layout/lProcess3"/>
    <dgm:cxn modelId="{2AEBBCCD-D07F-504F-87A6-AC8C5BEB5DA4}" type="presOf" srcId="{0ADF9A15-266D-FA45-813E-5DB1B15AC8AB}" destId="{F843331F-3099-414D-8A84-CEA283349F39}" srcOrd="0" destOrd="0" presId="urn:microsoft.com/office/officeart/2005/8/layout/lProcess3"/>
    <dgm:cxn modelId="{60CDFED9-552B-4B4A-A173-B470D959E557}" srcId="{6081571C-8FAD-AA44-B2AE-4556C6A37D64}" destId="{AC6A7B27-0C1E-6B4D-8ECC-A561F577AE08}" srcOrd="1" destOrd="0" parTransId="{580DD269-3368-D047-86BB-EEBC1616DE92}" sibTransId="{7C855D30-05B4-0945-916C-5C3CF89E06C3}"/>
    <dgm:cxn modelId="{079A7DDD-C48A-6D4C-A2CD-35F90973CEAD}" srcId="{00CDA429-60B1-584C-A9E9-949F7BFB2545}" destId="{A3747455-F0B4-BB42-8718-7A7689A1D298}" srcOrd="1" destOrd="0" parTransId="{EBA97E15-52AD-6D48-A859-F5DEAAACAADB}" sibTransId="{415553F1-080F-9548-9C41-E5CE4CCA6F8C}"/>
    <dgm:cxn modelId="{DFEA08E0-5893-7342-97AE-F041D4992A1B}" type="presOf" srcId="{B36CA0FF-CB57-6D44-A20C-815616E139F1}" destId="{FFAF4875-D0D1-DB45-826B-5A833D94B6E1}" srcOrd="0" destOrd="0" presId="urn:microsoft.com/office/officeart/2005/8/layout/lProcess3"/>
    <dgm:cxn modelId="{81A1F3E8-F2CD-F140-A44F-4C133F04E880}" srcId="{81DEE471-922F-8142-870C-249D3907A06C}" destId="{00CDA429-60B1-584C-A9E9-949F7BFB2545}" srcOrd="1" destOrd="0" parTransId="{12DCFF03-EE8C-C946-8B53-0A13A4015C22}" sibTransId="{07514DEC-46A6-CF4A-A70D-F1EEDA76BCD1}"/>
    <dgm:cxn modelId="{A2B7E0E9-0D25-B54B-B9A6-AD919F9CE35A}" type="presOf" srcId="{A6CF044E-D5A7-A649-A1C9-3D207FBFACB0}" destId="{347BE48E-8222-D241-91E4-E2BC356B5E1E}" srcOrd="0" destOrd="0" presId="urn:microsoft.com/office/officeart/2005/8/layout/lProcess3"/>
    <dgm:cxn modelId="{6FCAEBED-DBE9-4D48-AADD-363C7AD43F70}" srcId="{A6CF044E-D5A7-A649-A1C9-3D207FBFACB0}" destId="{A38AEA35-7FD6-E044-ACB8-D7543E9287BF}" srcOrd="0" destOrd="0" parTransId="{90A58108-AED9-144C-8EA1-7C534485A709}" sibTransId="{D78DBDD7-B897-9F43-907B-8953794B7B4C}"/>
    <dgm:cxn modelId="{B1A793EF-7CC2-B146-A398-C0493121B0C2}" srcId="{A6CF044E-D5A7-A649-A1C9-3D207FBFACB0}" destId="{0ADF9A15-266D-FA45-813E-5DB1B15AC8AB}" srcOrd="2" destOrd="0" parTransId="{149A6C2F-DFF6-DD46-90DD-B1519FC436A5}" sibTransId="{9C6DAD60-E1BB-9E41-9D91-53A52906A4E7}"/>
    <dgm:cxn modelId="{50F7F3F0-CB27-AD42-9C03-4810E9300AD5}" type="presOf" srcId="{A3747455-F0B4-BB42-8718-7A7689A1D298}" destId="{4E368B2D-1473-3B48-A347-30873A7EC735}" srcOrd="0" destOrd="0" presId="urn:microsoft.com/office/officeart/2005/8/layout/lProcess3"/>
    <dgm:cxn modelId="{0890DAF3-260B-5744-B8AD-33D0410E2066}" type="presOf" srcId="{25558EC5-F6D2-3944-8703-65E1E1402911}" destId="{83B9E908-742F-384F-9499-02B29DECD762}" srcOrd="0" destOrd="0" presId="urn:microsoft.com/office/officeart/2005/8/layout/lProcess3"/>
    <dgm:cxn modelId="{4C07DF19-6157-EE45-A4E7-EB2F5C5E1EA3}" type="presParOf" srcId="{034B2373-AE5B-4E4E-83C0-B3F8C446CE00}" destId="{CB33674F-23A9-D647-AD81-3D128D4C4003}" srcOrd="0" destOrd="0" presId="urn:microsoft.com/office/officeart/2005/8/layout/lProcess3"/>
    <dgm:cxn modelId="{97AF2F0F-D96D-404D-8673-5025CD98932A}" type="presParOf" srcId="{CB33674F-23A9-D647-AD81-3D128D4C4003}" destId="{347BE48E-8222-D241-91E4-E2BC356B5E1E}" srcOrd="0" destOrd="0" presId="urn:microsoft.com/office/officeart/2005/8/layout/lProcess3"/>
    <dgm:cxn modelId="{12C30B97-9283-474E-A19F-51881E7EBE0F}" type="presParOf" srcId="{CB33674F-23A9-D647-AD81-3D128D4C4003}" destId="{5A3D887D-B1E9-0141-8A1F-596F4DA0A9FB}" srcOrd="1" destOrd="0" presId="urn:microsoft.com/office/officeart/2005/8/layout/lProcess3"/>
    <dgm:cxn modelId="{62F4E39F-8AC6-3C48-ABFF-F5C43AB4BDA6}" type="presParOf" srcId="{CB33674F-23A9-D647-AD81-3D128D4C4003}" destId="{154E3D5B-3C1C-2744-9DA9-7EF2AE2BA3B0}" srcOrd="2" destOrd="0" presId="urn:microsoft.com/office/officeart/2005/8/layout/lProcess3"/>
    <dgm:cxn modelId="{48C90849-E4D2-484C-AA3D-14EAE2D98FF4}" type="presParOf" srcId="{CB33674F-23A9-D647-AD81-3D128D4C4003}" destId="{78F9DE65-0BC1-9D45-A2ED-7B7C6AA51AE5}" srcOrd="3" destOrd="0" presId="urn:microsoft.com/office/officeart/2005/8/layout/lProcess3"/>
    <dgm:cxn modelId="{3B208AB5-15A5-4149-A731-528D529E1707}" type="presParOf" srcId="{CB33674F-23A9-D647-AD81-3D128D4C4003}" destId="{83B9E908-742F-384F-9499-02B29DECD762}" srcOrd="4" destOrd="0" presId="urn:microsoft.com/office/officeart/2005/8/layout/lProcess3"/>
    <dgm:cxn modelId="{DC8B6502-4736-B541-A114-40EB540B73BF}" type="presParOf" srcId="{CB33674F-23A9-D647-AD81-3D128D4C4003}" destId="{20698E94-3481-0342-89AC-E26D35E68B64}" srcOrd="5" destOrd="0" presId="urn:microsoft.com/office/officeart/2005/8/layout/lProcess3"/>
    <dgm:cxn modelId="{EE9EBEB0-7FC5-8745-B1A7-D99F61C43135}" type="presParOf" srcId="{CB33674F-23A9-D647-AD81-3D128D4C4003}" destId="{F843331F-3099-414D-8A84-CEA283349F39}" srcOrd="6" destOrd="0" presId="urn:microsoft.com/office/officeart/2005/8/layout/lProcess3"/>
    <dgm:cxn modelId="{3062404A-979A-0F40-A2CF-8B10619913A8}" type="presParOf" srcId="{034B2373-AE5B-4E4E-83C0-B3F8C446CE00}" destId="{84A537ED-E1DC-204B-88D5-9936DC6057BC}" srcOrd="1" destOrd="0" presId="urn:microsoft.com/office/officeart/2005/8/layout/lProcess3"/>
    <dgm:cxn modelId="{377A6CCC-7C6A-984B-80EB-AB8B335225FF}" type="presParOf" srcId="{034B2373-AE5B-4E4E-83C0-B3F8C446CE00}" destId="{D929A239-0437-414B-A347-BACA651E7C67}" srcOrd="2" destOrd="0" presId="urn:microsoft.com/office/officeart/2005/8/layout/lProcess3"/>
    <dgm:cxn modelId="{65F75410-3DBE-E041-B348-317E661D9575}" type="presParOf" srcId="{D929A239-0437-414B-A347-BACA651E7C67}" destId="{67163160-9266-2644-94AB-19E8E3617FF7}" srcOrd="0" destOrd="0" presId="urn:microsoft.com/office/officeart/2005/8/layout/lProcess3"/>
    <dgm:cxn modelId="{EB9FE166-F010-8849-878D-6CFDF2595ADA}" type="presParOf" srcId="{D929A239-0437-414B-A347-BACA651E7C67}" destId="{987F67BF-7802-F44D-9938-84042B6D2AF8}" srcOrd="1" destOrd="0" presId="urn:microsoft.com/office/officeart/2005/8/layout/lProcess3"/>
    <dgm:cxn modelId="{5C0C8858-2A74-B44E-BCC1-770840D20DC5}" type="presParOf" srcId="{D929A239-0437-414B-A347-BACA651E7C67}" destId="{FFAF4875-D0D1-DB45-826B-5A833D94B6E1}" srcOrd="2" destOrd="0" presId="urn:microsoft.com/office/officeart/2005/8/layout/lProcess3"/>
    <dgm:cxn modelId="{950CAD48-1A32-DC42-8575-992C463FDF75}" type="presParOf" srcId="{D929A239-0437-414B-A347-BACA651E7C67}" destId="{2634FDD3-A9F6-1845-8CCC-63A78DB28140}" srcOrd="3" destOrd="0" presId="urn:microsoft.com/office/officeart/2005/8/layout/lProcess3"/>
    <dgm:cxn modelId="{0C9D1DE3-FEE1-9745-88B2-8049D23F2E20}" type="presParOf" srcId="{D929A239-0437-414B-A347-BACA651E7C67}" destId="{4E368B2D-1473-3B48-A347-30873A7EC735}" srcOrd="4" destOrd="0" presId="urn:microsoft.com/office/officeart/2005/8/layout/lProcess3"/>
    <dgm:cxn modelId="{26FAA3F1-3039-6E44-9D5C-24256945D587}" type="presParOf" srcId="{D929A239-0437-414B-A347-BACA651E7C67}" destId="{437BBCB0-15C8-AE43-A4B6-D80C496F750E}" srcOrd="5" destOrd="0" presId="urn:microsoft.com/office/officeart/2005/8/layout/lProcess3"/>
    <dgm:cxn modelId="{86F0010F-FC26-1141-94FC-FA0B417D320D}" type="presParOf" srcId="{D929A239-0437-414B-A347-BACA651E7C67}" destId="{43B39521-B017-9A45-A88E-947006B5478B}" srcOrd="6" destOrd="0" presId="urn:microsoft.com/office/officeart/2005/8/layout/lProcess3"/>
    <dgm:cxn modelId="{B4498D90-D887-314E-A54F-AFE53D3F22CF}" type="presParOf" srcId="{034B2373-AE5B-4E4E-83C0-B3F8C446CE00}" destId="{86F8C1A6-9965-AF48-A05A-DE63ABD06369}" srcOrd="3" destOrd="0" presId="urn:microsoft.com/office/officeart/2005/8/layout/lProcess3"/>
    <dgm:cxn modelId="{4E342472-F061-9D48-AE59-BF505245BDC5}" type="presParOf" srcId="{034B2373-AE5B-4E4E-83C0-B3F8C446CE00}" destId="{636CC1AF-235D-174A-B5B7-BCC7C9286BAB}" srcOrd="4" destOrd="0" presId="urn:microsoft.com/office/officeart/2005/8/layout/lProcess3"/>
    <dgm:cxn modelId="{1069B7E2-C59D-244C-B5DD-76E2A7EEEDD9}" type="presParOf" srcId="{636CC1AF-235D-174A-B5B7-BCC7C9286BAB}" destId="{565C8367-0483-AA4F-BD2A-6D102D3C0618}" srcOrd="0" destOrd="0" presId="urn:microsoft.com/office/officeart/2005/8/layout/lProcess3"/>
    <dgm:cxn modelId="{309BF0D6-F2F9-8549-8FA6-A83CA55C5ED7}" type="presParOf" srcId="{636CC1AF-235D-174A-B5B7-BCC7C9286BAB}" destId="{32F8FF4E-1BB7-1F49-BB1C-15B30CC7E93B}" srcOrd="1" destOrd="0" presId="urn:microsoft.com/office/officeart/2005/8/layout/lProcess3"/>
    <dgm:cxn modelId="{986701BD-D55F-F041-B3CC-57E362BC119D}" type="presParOf" srcId="{636CC1AF-235D-174A-B5B7-BCC7C9286BAB}" destId="{B66BF8FF-BE79-224D-9255-ED14A8279760}" srcOrd="2" destOrd="0" presId="urn:microsoft.com/office/officeart/2005/8/layout/lProcess3"/>
    <dgm:cxn modelId="{A05857FC-1B3A-0741-926F-1965D944317E}" type="presParOf" srcId="{636CC1AF-235D-174A-B5B7-BCC7C9286BAB}" destId="{DB502783-A7CF-D749-B053-9A4048C1AAE7}" srcOrd="3" destOrd="0" presId="urn:microsoft.com/office/officeart/2005/8/layout/lProcess3"/>
    <dgm:cxn modelId="{0BCC8603-C705-2646-B582-799B4B72C6F8}" type="presParOf" srcId="{636CC1AF-235D-174A-B5B7-BCC7C9286BAB}" destId="{1AE8F978-5D8E-9647-8865-A247719CF827}" srcOrd="4" destOrd="0" presId="urn:microsoft.com/office/officeart/2005/8/layout/lProcess3"/>
    <dgm:cxn modelId="{A7CB84B6-A6B3-EE49-96E6-41BDB66F8CAD}" type="presParOf" srcId="{636CC1AF-235D-174A-B5B7-BCC7C9286BAB}" destId="{9347B805-2075-E74A-8D92-B86CD0A63ED7}" srcOrd="5" destOrd="0" presId="urn:microsoft.com/office/officeart/2005/8/layout/lProcess3"/>
    <dgm:cxn modelId="{90798C02-3EFB-5A45-9A35-7118F0EA15B8}" type="presParOf" srcId="{636CC1AF-235D-174A-B5B7-BCC7C9286BAB}" destId="{A3BC46BD-1123-9E4E-87A4-8F963929C901}" srcOrd="6" destOrd="0" presId="urn:microsoft.com/office/officeart/2005/8/layout/lProcess3"/>
    <dgm:cxn modelId="{DBB69BC3-2834-4148-B1B5-FC7AECEA3421}" type="presParOf" srcId="{034B2373-AE5B-4E4E-83C0-B3F8C446CE00}" destId="{F7A70527-8D2B-E74E-95A6-3B7713D4E6C7}" srcOrd="5" destOrd="0" presId="urn:microsoft.com/office/officeart/2005/8/layout/lProcess3"/>
    <dgm:cxn modelId="{147C9E2B-ABF5-1E4C-92B3-92A606BBDD89}" type="presParOf" srcId="{034B2373-AE5B-4E4E-83C0-B3F8C446CE00}" destId="{5BE22C47-81D5-9749-9110-37C0AB012ED8}" srcOrd="6" destOrd="0" presId="urn:microsoft.com/office/officeart/2005/8/layout/lProcess3"/>
    <dgm:cxn modelId="{7DD19321-68F2-7C4B-846E-4C28A9968F05}" type="presParOf" srcId="{5BE22C47-81D5-9749-9110-37C0AB012ED8}" destId="{166FA9FB-A0C4-A64B-9A27-BDB01CEDF5E1}" srcOrd="0" destOrd="0" presId="urn:microsoft.com/office/officeart/2005/8/layout/lProcess3"/>
    <dgm:cxn modelId="{3DD868DA-D9D5-C543-8CD7-017EADF57D4C}" type="presParOf" srcId="{5BE22C47-81D5-9749-9110-37C0AB012ED8}" destId="{BEA3C40F-34E2-D148-A05F-6FF5BF37A99A}" srcOrd="1" destOrd="0" presId="urn:microsoft.com/office/officeart/2005/8/layout/lProcess3"/>
    <dgm:cxn modelId="{9201AB38-4EEE-7B42-8777-6494CC3F0CE0}" type="presParOf" srcId="{5BE22C47-81D5-9749-9110-37C0AB012ED8}" destId="{C65A289F-AE7F-0841-B82B-2B4A8AB34303}" srcOrd="2" destOrd="0" presId="urn:microsoft.com/office/officeart/2005/8/layout/lProcess3"/>
    <dgm:cxn modelId="{209F0F2D-1C6A-D84E-AD76-431E39F289DA}" type="presParOf" srcId="{5BE22C47-81D5-9749-9110-37C0AB012ED8}" destId="{D0B9B3A6-DBFA-EC4E-8CAE-18DF55911FC3}" srcOrd="3" destOrd="0" presId="urn:microsoft.com/office/officeart/2005/8/layout/lProcess3"/>
    <dgm:cxn modelId="{FB6D9A45-2A9B-D147-AB20-C1EBEFA1647B}" type="presParOf" srcId="{5BE22C47-81D5-9749-9110-37C0AB012ED8}" destId="{FE56CF81-9BEE-FE45-ADA4-E8AD0BEFB35A}" srcOrd="4" destOrd="0" presId="urn:microsoft.com/office/officeart/2005/8/layout/lProcess3"/>
    <dgm:cxn modelId="{2AFC3CAC-2AC0-274E-B113-FE48DB0D92A0}" type="presParOf" srcId="{5BE22C47-81D5-9749-9110-37C0AB012ED8}" destId="{DC62FF40-ED58-E54E-8299-FB22E8D198F3}" srcOrd="5" destOrd="0" presId="urn:microsoft.com/office/officeart/2005/8/layout/lProcess3"/>
    <dgm:cxn modelId="{D8824EBD-FA2D-AA4B-B6AB-5AE7B39F1FA1}" type="presParOf" srcId="{5BE22C47-81D5-9749-9110-37C0AB012ED8}" destId="{EFB75882-DE42-5343-B9E6-1353A7C96B88}" srcOrd="6" destOrd="0" presId="urn:microsoft.com/office/officeart/2005/8/layout/lProcess3"/>
    <dgm:cxn modelId="{E3278AAA-8411-944B-929D-A3EA8F4C0EF9}" type="presParOf" srcId="{034B2373-AE5B-4E4E-83C0-B3F8C446CE00}" destId="{41A6B119-3541-8249-8456-AD8A4E586BC7}" srcOrd="7" destOrd="0" presId="urn:microsoft.com/office/officeart/2005/8/layout/lProcess3"/>
    <dgm:cxn modelId="{3DCE7DB9-DBAE-4C4F-87F0-C12EA2BE0DDE}" type="presParOf" srcId="{034B2373-AE5B-4E4E-83C0-B3F8C446CE00}" destId="{D1257FA2-56CC-8E48-A7CD-B23931DD8225}" srcOrd="8" destOrd="0" presId="urn:microsoft.com/office/officeart/2005/8/layout/lProcess3"/>
    <dgm:cxn modelId="{1FAF2B95-22F1-CD4B-8723-B3B4D95C9D72}" type="presParOf" srcId="{D1257FA2-56CC-8E48-A7CD-B23931DD8225}" destId="{89E3A7DA-84B6-4F40-9EC5-2C982859692D}" srcOrd="0" destOrd="0" presId="urn:microsoft.com/office/officeart/2005/8/layout/lProcess3"/>
    <dgm:cxn modelId="{2FAF0774-5FEC-A946-A5CD-E0047D21681B}" type="presParOf" srcId="{D1257FA2-56CC-8E48-A7CD-B23931DD8225}" destId="{7596C3D6-E63D-7747-A0E3-E5991ACB4C15}" srcOrd="1" destOrd="0" presId="urn:microsoft.com/office/officeart/2005/8/layout/lProcess3"/>
    <dgm:cxn modelId="{E97B8168-3D6F-FD4E-829A-41CD2AC9A395}" type="presParOf" srcId="{D1257FA2-56CC-8E48-A7CD-B23931DD8225}" destId="{A9B602A6-B575-194C-92C6-B5B2BF167268}" srcOrd="2" destOrd="0" presId="urn:microsoft.com/office/officeart/2005/8/layout/lProcess3"/>
    <dgm:cxn modelId="{6173C941-FFEA-1948-B4C3-F37180F1AA7E}" type="presParOf" srcId="{D1257FA2-56CC-8E48-A7CD-B23931DD8225}" destId="{2081A978-373E-474D-883E-8E7FDC798F2D}" srcOrd="3" destOrd="0" presId="urn:microsoft.com/office/officeart/2005/8/layout/lProcess3"/>
    <dgm:cxn modelId="{863BB497-87B0-9B4C-9BBF-35D529265A6E}" type="presParOf" srcId="{D1257FA2-56CC-8E48-A7CD-B23931DD8225}" destId="{3805D6D7-EF10-A042-800D-2270B0CA0A5B}" srcOrd="4" destOrd="0" presId="urn:microsoft.com/office/officeart/2005/8/layout/lProcess3"/>
    <dgm:cxn modelId="{771F35FC-83F7-034E-AD1C-074B5386A6E8}" type="presParOf" srcId="{D1257FA2-56CC-8E48-A7CD-B23931DD8225}" destId="{0DE1F4CD-8E7A-124A-9FEA-697B89E33C35}" srcOrd="5" destOrd="0" presId="urn:microsoft.com/office/officeart/2005/8/layout/lProcess3"/>
    <dgm:cxn modelId="{86AC8B47-8269-E147-AD1E-3AA426EA17FE}" type="presParOf" srcId="{D1257FA2-56CC-8E48-A7CD-B23931DD8225}" destId="{5C32009D-C15B-A846-B45D-59D2FE078EA8}" srcOrd="6" destOrd="0" presId="urn:microsoft.com/office/officeart/2005/8/layout/l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E0315886-AE01-6741-99C2-A077F54A8CDA}" type="doc">
      <dgm:prSet loTypeId="urn:microsoft.com/office/officeart/2005/8/layout/hProcess4" loCatId="" qsTypeId="urn:microsoft.com/office/officeart/2005/8/quickstyle/simple1" qsCatId="simple" csTypeId="urn:microsoft.com/office/officeart/2005/8/colors/accent1_2" csCatId="accent1" phldr="1"/>
      <dgm:spPr/>
      <dgm:t>
        <a:bodyPr/>
        <a:lstStyle/>
        <a:p>
          <a:endParaRPr lang="en-GB"/>
        </a:p>
      </dgm:t>
    </dgm:pt>
    <dgm:pt modelId="{16E9C3BF-B8DA-3F4F-951A-7FD5BFA3AB74}">
      <dgm:prSet phldrT="[Text]" custT="1"/>
      <dgm:spPr/>
      <dgm:t>
        <a:bodyPr/>
        <a:lstStyle/>
        <a:p>
          <a:r>
            <a:rPr lang="fr-FR" sz="4400" b="1">
              <a:solidFill>
                <a:schemeClr val="bg2"/>
              </a:solidFill>
              <a:latin typeface="Montserrat" pitchFamily="2" charset="77"/>
            </a:rPr>
            <a:t>Quoi</a:t>
          </a:r>
        </a:p>
      </dgm:t>
    </dgm:pt>
    <dgm:pt modelId="{D976F6C4-53EB-8246-943E-F81C1EBE94E3}" type="parTrans" cxnId="{7D07C2A3-1AD5-E94A-A0C3-6A98AE462CFE}">
      <dgm:prSet/>
      <dgm:spPr/>
      <dgm:t>
        <a:bodyPr/>
        <a:lstStyle/>
        <a:p>
          <a:endParaRPr lang="en-GB"/>
        </a:p>
      </dgm:t>
    </dgm:pt>
    <dgm:pt modelId="{1536EDBA-8A81-3940-A9B9-98060C2517BB}" type="sibTrans" cxnId="{7D07C2A3-1AD5-E94A-A0C3-6A98AE462CFE}">
      <dgm:prSet/>
      <dgm:spPr/>
      <dgm:t>
        <a:bodyPr/>
        <a:lstStyle/>
        <a:p>
          <a:endParaRPr lang="en-GB"/>
        </a:p>
      </dgm:t>
    </dgm:pt>
    <dgm:pt modelId="{916F58EF-98D1-5E49-A65B-507D614CC72A}">
      <dgm:prSet phldrT="[Text]" custT="1"/>
      <dgm:spPr>
        <a:solidFill>
          <a:srgbClr val="01C8C3">
            <a:alpha val="90000"/>
          </a:srgbClr>
        </a:solidFill>
        <a:ln>
          <a:solidFill>
            <a:srgbClr val="01C8C3"/>
          </a:solidFill>
        </a:ln>
      </dgm:spPr>
      <dgm:t>
        <a:bodyPr/>
        <a:lstStyle/>
        <a:p>
          <a:pPr>
            <a:spcAft>
              <a:spcPts val="1000"/>
            </a:spcAft>
          </a:pPr>
          <a:r>
            <a:rPr lang="fr-FR" sz="2200" dirty="0">
              <a:latin typeface="Open Sans" panose="020B0606030504020204" pitchFamily="34" charset="0"/>
              <a:ea typeface="Open Sans" panose="020B0606030504020204" pitchFamily="34" charset="0"/>
              <a:cs typeface="Open Sans" panose="020B0606030504020204" pitchFamily="34" charset="0"/>
            </a:rPr>
            <a:t>Plans, activités et progrès</a:t>
          </a:r>
        </a:p>
      </dgm:t>
    </dgm:pt>
    <dgm:pt modelId="{9E26E5F9-468B-D745-BFF3-44B9DCE246A1}" type="parTrans" cxnId="{423BE2B0-F855-DE49-8D6D-A68F822AE8C4}">
      <dgm:prSet/>
      <dgm:spPr/>
      <dgm:t>
        <a:bodyPr/>
        <a:lstStyle/>
        <a:p>
          <a:endParaRPr lang="en-GB"/>
        </a:p>
      </dgm:t>
    </dgm:pt>
    <dgm:pt modelId="{A445345D-2F72-4448-8257-F6B2162E5778}" type="sibTrans" cxnId="{423BE2B0-F855-DE49-8D6D-A68F822AE8C4}">
      <dgm:prSet/>
      <dgm:spPr/>
      <dgm:t>
        <a:bodyPr/>
        <a:lstStyle/>
        <a:p>
          <a:endParaRPr lang="en-GB"/>
        </a:p>
      </dgm:t>
    </dgm:pt>
    <dgm:pt modelId="{4960FA15-2342-1943-93B9-F63813112AB9}">
      <dgm:prSet phldrT="[Text]" custT="1"/>
      <dgm:spPr/>
      <dgm:t>
        <a:bodyPr/>
        <a:lstStyle/>
        <a:p>
          <a:r>
            <a:rPr lang="fr-FR" sz="4400" b="1">
              <a:solidFill>
                <a:schemeClr val="bg2"/>
              </a:solidFill>
              <a:latin typeface="Montserrat" pitchFamily="2" charset="77"/>
            </a:rPr>
            <a:t>Lorsque</a:t>
          </a:r>
        </a:p>
      </dgm:t>
    </dgm:pt>
    <dgm:pt modelId="{79D6A044-552F-C34A-8347-4391339AB2E8}" type="parTrans" cxnId="{68E773B8-1592-204F-ABC3-CA2A01C0C1F5}">
      <dgm:prSet/>
      <dgm:spPr/>
      <dgm:t>
        <a:bodyPr/>
        <a:lstStyle/>
        <a:p>
          <a:endParaRPr lang="en-GB"/>
        </a:p>
      </dgm:t>
    </dgm:pt>
    <dgm:pt modelId="{B9CDE1B3-D6B6-3B42-AD79-FD243861A6F3}" type="sibTrans" cxnId="{68E773B8-1592-204F-ABC3-CA2A01C0C1F5}">
      <dgm:prSet/>
      <dgm:spPr/>
      <dgm:t>
        <a:bodyPr/>
        <a:lstStyle/>
        <a:p>
          <a:endParaRPr lang="en-GB"/>
        </a:p>
      </dgm:t>
    </dgm:pt>
    <dgm:pt modelId="{8608B22C-B276-9045-8E34-0853EADE9D4C}">
      <dgm:prSet phldrT="[Text]" custT="1"/>
      <dgm:spPr>
        <a:solidFill>
          <a:srgbClr val="01C8C3">
            <a:alpha val="90000"/>
          </a:srgbClr>
        </a:solidFill>
        <a:ln>
          <a:solidFill>
            <a:srgbClr val="01C8C3"/>
          </a:solidFill>
        </a:ln>
      </dgm:spPr>
      <dgm:t>
        <a:bodyPr/>
        <a:lstStyle/>
        <a:p>
          <a:pPr>
            <a:spcAft>
              <a:spcPts val="1000"/>
            </a:spcAft>
          </a:pPr>
          <a:r>
            <a:rPr lang="fr-FR" sz="2200">
              <a:latin typeface="Open Sans" panose="020B0606030504020204" pitchFamily="34" charset="0"/>
              <a:ea typeface="Open Sans" panose="020B0606030504020204" pitchFamily="34" charset="0"/>
              <a:cs typeface="Open Sans" panose="020B0606030504020204" pitchFamily="34" charset="0"/>
            </a:rPr>
            <a:t>Fréquemment</a:t>
          </a:r>
        </a:p>
      </dgm:t>
    </dgm:pt>
    <dgm:pt modelId="{13B9E6EC-84F9-7147-B72F-384013F9CA33}" type="parTrans" cxnId="{4B085A3A-4552-B841-8FA9-2808DB3B66A2}">
      <dgm:prSet/>
      <dgm:spPr/>
      <dgm:t>
        <a:bodyPr/>
        <a:lstStyle/>
        <a:p>
          <a:endParaRPr lang="en-GB"/>
        </a:p>
      </dgm:t>
    </dgm:pt>
    <dgm:pt modelId="{EEEF0370-ABF0-014F-B089-22A3AEE18351}" type="sibTrans" cxnId="{4B085A3A-4552-B841-8FA9-2808DB3B66A2}">
      <dgm:prSet/>
      <dgm:spPr/>
      <dgm:t>
        <a:bodyPr/>
        <a:lstStyle/>
        <a:p>
          <a:endParaRPr lang="en-GB"/>
        </a:p>
      </dgm:t>
    </dgm:pt>
    <dgm:pt modelId="{84C6F813-BBA0-FC49-ACBD-417213E17766}">
      <dgm:prSet phldrT="[Text]" custT="1"/>
      <dgm:spPr/>
      <dgm:t>
        <a:bodyPr/>
        <a:lstStyle/>
        <a:p>
          <a:r>
            <a:rPr lang="fr-FR" sz="4400" b="1">
              <a:solidFill>
                <a:schemeClr val="bg2"/>
              </a:solidFill>
              <a:latin typeface="Montserrat" pitchFamily="2" charset="77"/>
            </a:rPr>
            <a:t>Comment</a:t>
          </a:r>
        </a:p>
      </dgm:t>
    </dgm:pt>
    <dgm:pt modelId="{8CB29DD6-4852-5A4D-B1C9-F33974254B72}" type="parTrans" cxnId="{11B96441-653D-D645-B32F-1503EBDD1201}">
      <dgm:prSet/>
      <dgm:spPr/>
      <dgm:t>
        <a:bodyPr/>
        <a:lstStyle/>
        <a:p>
          <a:endParaRPr lang="en-GB"/>
        </a:p>
      </dgm:t>
    </dgm:pt>
    <dgm:pt modelId="{71491E40-3F77-204A-8C89-07FBB83C32CC}" type="sibTrans" cxnId="{11B96441-653D-D645-B32F-1503EBDD1201}">
      <dgm:prSet/>
      <dgm:spPr/>
      <dgm:t>
        <a:bodyPr/>
        <a:lstStyle/>
        <a:p>
          <a:endParaRPr lang="en-GB"/>
        </a:p>
      </dgm:t>
    </dgm:pt>
    <dgm:pt modelId="{1C412695-D4EF-C84A-8CF9-7EF91EBC3803}">
      <dgm:prSet phldrT="[Text]" custT="1"/>
      <dgm:spPr>
        <a:solidFill>
          <a:srgbClr val="01C8C3">
            <a:alpha val="90000"/>
          </a:srgbClr>
        </a:solidFill>
        <a:ln>
          <a:solidFill>
            <a:srgbClr val="01C8C3"/>
          </a:solidFill>
        </a:ln>
      </dgm:spPr>
      <dgm:t>
        <a:bodyPr/>
        <a:lstStyle/>
        <a:p>
          <a:pPr>
            <a:spcAft>
              <a:spcPts val="1000"/>
            </a:spcAft>
          </a:pPr>
          <a:r>
            <a:rPr lang="fr-FR" sz="2200">
              <a:latin typeface="Open Sans" panose="020B0606030504020204" pitchFamily="34" charset="0"/>
              <a:ea typeface="Open Sans" panose="020B0606030504020204" pitchFamily="34" charset="0"/>
              <a:cs typeface="Open Sans" panose="020B0606030504020204" pitchFamily="34" charset="0"/>
            </a:rPr>
            <a:t>Langue claire et locale</a:t>
          </a:r>
        </a:p>
      </dgm:t>
    </dgm:pt>
    <dgm:pt modelId="{715820F6-C726-2B45-88EF-2E1951677F41}" type="parTrans" cxnId="{41625CD1-2EB1-B347-919C-0C802ECFEB0E}">
      <dgm:prSet/>
      <dgm:spPr/>
      <dgm:t>
        <a:bodyPr/>
        <a:lstStyle/>
        <a:p>
          <a:endParaRPr lang="en-GB"/>
        </a:p>
      </dgm:t>
    </dgm:pt>
    <dgm:pt modelId="{06A0F851-38E6-5C4F-BFF1-12EA9B19CFAA}" type="sibTrans" cxnId="{41625CD1-2EB1-B347-919C-0C802ECFEB0E}">
      <dgm:prSet/>
      <dgm:spPr/>
      <dgm:t>
        <a:bodyPr/>
        <a:lstStyle/>
        <a:p>
          <a:endParaRPr lang="en-GB"/>
        </a:p>
      </dgm:t>
    </dgm:pt>
    <dgm:pt modelId="{5C4BEA65-9E83-BF45-81AC-D50F7C94056E}">
      <dgm:prSet phldrT="[Text]" custT="1"/>
      <dgm:spPr>
        <a:solidFill>
          <a:srgbClr val="01C8C3">
            <a:alpha val="90000"/>
          </a:srgbClr>
        </a:solidFill>
        <a:ln>
          <a:solidFill>
            <a:srgbClr val="01C8C3"/>
          </a:solidFill>
        </a:ln>
      </dgm:spPr>
      <dgm:t>
        <a:bodyPr/>
        <a:lstStyle/>
        <a:p>
          <a:pPr>
            <a:spcAft>
              <a:spcPts val="1000"/>
            </a:spcAft>
          </a:pPr>
          <a:r>
            <a:rPr lang="fr-FR" sz="2200" dirty="0">
              <a:latin typeface="Open Sans" panose="020B0606030504020204" pitchFamily="34" charset="0"/>
              <a:ea typeface="Open Sans" panose="020B0606030504020204" pitchFamily="34" charset="0"/>
              <a:cs typeface="Open Sans" panose="020B0606030504020204" pitchFamily="34" charset="0"/>
            </a:rPr>
            <a:t>Critères de sélection, ciblage et processus de distribution</a:t>
          </a:r>
        </a:p>
      </dgm:t>
    </dgm:pt>
    <dgm:pt modelId="{C45FD477-8313-BA45-9954-4E3B387637C5}" type="parTrans" cxnId="{0E9851F4-914A-BA41-A4F3-62FAF2D39B85}">
      <dgm:prSet/>
      <dgm:spPr/>
      <dgm:t>
        <a:bodyPr/>
        <a:lstStyle/>
        <a:p>
          <a:endParaRPr lang="en-GB"/>
        </a:p>
      </dgm:t>
    </dgm:pt>
    <dgm:pt modelId="{15C7A415-2790-3547-AFC4-4DE466831077}" type="sibTrans" cxnId="{0E9851F4-914A-BA41-A4F3-62FAF2D39B85}">
      <dgm:prSet/>
      <dgm:spPr/>
      <dgm:t>
        <a:bodyPr/>
        <a:lstStyle/>
        <a:p>
          <a:endParaRPr lang="en-GB"/>
        </a:p>
      </dgm:t>
    </dgm:pt>
    <dgm:pt modelId="{37597B8A-5826-6B41-8B64-BFF53841F555}">
      <dgm:prSet phldrT="[Text]" custT="1"/>
      <dgm:spPr>
        <a:solidFill>
          <a:srgbClr val="01C8C3">
            <a:alpha val="90000"/>
          </a:srgbClr>
        </a:solidFill>
        <a:ln>
          <a:solidFill>
            <a:srgbClr val="01C8C3"/>
          </a:solidFill>
        </a:ln>
      </dgm:spPr>
      <dgm:t>
        <a:bodyPr/>
        <a:lstStyle/>
        <a:p>
          <a:pPr>
            <a:spcAft>
              <a:spcPts val="1000"/>
            </a:spcAft>
          </a:pPr>
          <a:r>
            <a:rPr lang="fr-FR" sz="2200">
              <a:latin typeface="Open Sans" panose="020B0606030504020204" pitchFamily="34" charset="0"/>
              <a:ea typeface="Open Sans" panose="020B0606030504020204" pitchFamily="34" charset="0"/>
              <a:cs typeface="Open Sans" panose="020B0606030504020204" pitchFamily="34" charset="0"/>
            </a:rPr>
            <a:t>Retards et défis</a:t>
          </a:r>
        </a:p>
      </dgm:t>
    </dgm:pt>
    <dgm:pt modelId="{FAA38571-8E07-2A4D-8416-2B7245396485}" type="parTrans" cxnId="{919FD0A9-6B0B-C347-97E6-D3F366E9F007}">
      <dgm:prSet/>
      <dgm:spPr/>
      <dgm:t>
        <a:bodyPr/>
        <a:lstStyle/>
        <a:p>
          <a:endParaRPr lang="en-GB"/>
        </a:p>
      </dgm:t>
    </dgm:pt>
    <dgm:pt modelId="{62F80B19-893E-F647-8898-D711D0299247}" type="sibTrans" cxnId="{919FD0A9-6B0B-C347-97E6-D3F366E9F007}">
      <dgm:prSet/>
      <dgm:spPr/>
      <dgm:t>
        <a:bodyPr/>
        <a:lstStyle/>
        <a:p>
          <a:endParaRPr lang="en-GB"/>
        </a:p>
      </dgm:t>
    </dgm:pt>
    <dgm:pt modelId="{BD2E9BFF-5EE1-444A-AFF3-82B415A8246E}">
      <dgm:prSet phldrT="[Text]" custT="1"/>
      <dgm:spPr>
        <a:solidFill>
          <a:srgbClr val="01C8C3">
            <a:alpha val="90000"/>
          </a:srgbClr>
        </a:solidFill>
        <a:ln>
          <a:solidFill>
            <a:srgbClr val="01C8C3"/>
          </a:solidFill>
        </a:ln>
      </dgm:spPr>
      <dgm:t>
        <a:bodyPr/>
        <a:lstStyle/>
        <a:p>
          <a:pPr>
            <a:spcAft>
              <a:spcPts val="1000"/>
            </a:spcAft>
          </a:pPr>
          <a:r>
            <a:rPr lang="fr-FR" sz="2200">
              <a:latin typeface="Open Sans" panose="020B0606030504020204" pitchFamily="34" charset="0"/>
              <a:ea typeface="Open Sans" panose="020B0606030504020204" pitchFamily="34" charset="0"/>
              <a:cs typeface="Open Sans" panose="020B0606030504020204" pitchFamily="34" charset="0"/>
            </a:rPr>
            <a:t>Droits des personnes</a:t>
          </a:r>
        </a:p>
      </dgm:t>
    </dgm:pt>
    <dgm:pt modelId="{59228384-8595-6344-AB95-7BAAC71089AF}" type="parTrans" cxnId="{F1609E3A-3642-9345-8A8F-94972883E089}">
      <dgm:prSet/>
      <dgm:spPr/>
      <dgm:t>
        <a:bodyPr/>
        <a:lstStyle/>
        <a:p>
          <a:endParaRPr lang="en-GB"/>
        </a:p>
      </dgm:t>
    </dgm:pt>
    <dgm:pt modelId="{53EDFF59-F03D-0B46-9A0E-758C7C1D4DA2}" type="sibTrans" cxnId="{F1609E3A-3642-9345-8A8F-94972883E089}">
      <dgm:prSet/>
      <dgm:spPr/>
      <dgm:t>
        <a:bodyPr/>
        <a:lstStyle/>
        <a:p>
          <a:endParaRPr lang="en-GB"/>
        </a:p>
      </dgm:t>
    </dgm:pt>
    <dgm:pt modelId="{FFCA86BA-1021-FB49-98FA-87AAB826E5A2}">
      <dgm:prSet phldrT="[Text]" custT="1"/>
      <dgm:spPr>
        <a:solidFill>
          <a:srgbClr val="01C8C3">
            <a:alpha val="90000"/>
          </a:srgbClr>
        </a:solidFill>
        <a:ln>
          <a:solidFill>
            <a:srgbClr val="01C8C3"/>
          </a:solidFill>
        </a:ln>
      </dgm:spPr>
      <dgm:t>
        <a:bodyPr/>
        <a:lstStyle/>
        <a:p>
          <a:pPr>
            <a:spcAft>
              <a:spcPts val="1000"/>
            </a:spcAft>
          </a:pPr>
          <a:r>
            <a:rPr lang="fr-FR" sz="2200" dirty="0">
              <a:latin typeface="Open Sans" panose="020B0606030504020204" pitchFamily="34" charset="0"/>
              <a:ea typeface="Open Sans" panose="020B0606030504020204" pitchFamily="34" charset="0"/>
              <a:cs typeface="Open Sans" panose="020B0606030504020204" pitchFamily="34" charset="0"/>
            </a:rPr>
            <a:t>En cas de retard ou de changement</a:t>
          </a:r>
        </a:p>
      </dgm:t>
    </dgm:pt>
    <dgm:pt modelId="{D2328EDD-D914-D545-A3AE-CFD236AC50EC}" type="parTrans" cxnId="{C4050059-C9E6-104F-BFCC-B7FCA244216D}">
      <dgm:prSet/>
      <dgm:spPr/>
      <dgm:t>
        <a:bodyPr/>
        <a:lstStyle/>
        <a:p>
          <a:endParaRPr lang="en-GB"/>
        </a:p>
      </dgm:t>
    </dgm:pt>
    <dgm:pt modelId="{6384DCD4-05EC-1648-A161-2E14E17E62C7}" type="sibTrans" cxnId="{C4050059-C9E6-104F-BFCC-B7FCA244216D}">
      <dgm:prSet/>
      <dgm:spPr/>
      <dgm:t>
        <a:bodyPr/>
        <a:lstStyle/>
        <a:p>
          <a:endParaRPr lang="en-GB"/>
        </a:p>
      </dgm:t>
    </dgm:pt>
    <dgm:pt modelId="{E0138999-1E71-AF4F-BFCB-21B2626CA5CD}">
      <dgm:prSet phldrT="[Text]" custT="1"/>
      <dgm:spPr>
        <a:solidFill>
          <a:srgbClr val="01C8C3">
            <a:alpha val="90000"/>
          </a:srgbClr>
        </a:solidFill>
        <a:ln>
          <a:solidFill>
            <a:srgbClr val="01C8C3"/>
          </a:solidFill>
        </a:ln>
      </dgm:spPr>
      <dgm:t>
        <a:bodyPr/>
        <a:lstStyle/>
        <a:p>
          <a:pPr>
            <a:spcAft>
              <a:spcPts val="1000"/>
            </a:spcAft>
          </a:pPr>
          <a:r>
            <a:rPr lang="fr-FR" sz="2200">
              <a:latin typeface="Open Sans" panose="020B0606030504020204" pitchFamily="34" charset="0"/>
              <a:ea typeface="Open Sans" panose="020B0606030504020204" pitchFamily="34" charset="0"/>
              <a:cs typeface="Open Sans" panose="020B0606030504020204" pitchFamily="34" charset="0"/>
            </a:rPr>
            <a:t>Quand les activités se terminent</a:t>
          </a:r>
        </a:p>
      </dgm:t>
    </dgm:pt>
    <dgm:pt modelId="{9BB10979-3816-6744-B22E-E778B04C6225}" type="parTrans" cxnId="{3E6059F8-3F99-7E43-BE59-7215D061D90C}">
      <dgm:prSet/>
      <dgm:spPr/>
      <dgm:t>
        <a:bodyPr/>
        <a:lstStyle/>
        <a:p>
          <a:endParaRPr lang="en-GB"/>
        </a:p>
      </dgm:t>
    </dgm:pt>
    <dgm:pt modelId="{113BEE4C-EE5E-B84D-8596-C42FB9BEA54F}" type="sibTrans" cxnId="{3E6059F8-3F99-7E43-BE59-7215D061D90C}">
      <dgm:prSet/>
      <dgm:spPr/>
      <dgm:t>
        <a:bodyPr/>
        <a:lstStyle/>
        <a:p>
          <a:endParaRPr lang="en-GB"/>
        </a:p>
      </dgm:t>
    </dgm:pt>
    <dgm:pt modelId="{95B55A87-1D31-D14E-9285-95A248AF44BA}">
      <dgm:prSet phldrT="[Text]" custT="1"/>
      <dgm:spPr>
        <a:solidFill>
          <a:srgbClr val="01C8C3">
            <a:alpha val="90000"/>
          </a:srgbClr>
        </a:solidFill>
        <a:ln>
          <a:solidFill>
            <a:srgbClr val="01C8C3"/>
          </a:solidFill>
        </a:ln>
      </dgm:spPr>
      <dgm:t>
        <a:bodyPr/>
        <a:lstStyle/>
        <a:p>
          <a:pPr>
            <a:spcAft>
              <a:spcPts val="1000"/>
            </a:spcAft>
          </a:pPr>
          <a:r>
            <a:rPr lang="fr-FR" sz="2200" dirty="0">
              <a:latin typeface="Open Sans" panose="020B0606030504020204" pitchFamily="34" charset="0"/>
              <a:ea typeface="Open Sans" panose="020B0606030504020204" pitchFamily="34" charset="0"/>
              <a:cs typeface="Open Sans" panose="020B0606030504020204" pitchFamily="34" charset="0"/>
            </a:rPr>
            <a:t>L'information, c’est le pouvoir, alors communiquez avec tout le monde</a:t>
          </a:r>
        </a:p>
      </dgm:t>
    </dgm:pt>
    <dgm:pt modelId="{459D172B-E740-5642-8C64-51E417EC6172}" type="parTrans" cxnId="{E9DA4DEA-32FA-B94E-9E6A-D25886A4DCFD}">
      <dgm:prSet/>
      <dgm:spPr/>
      <dgm:t>
        <a:bodyPr/>
        <a:lstStyle/>
        <a:p>
          <a:endParaRPr lang="en-GB"/>
        </a:p>
      </dgm:t>
    </dgm:pt>
    <dgm:pt modelId="{6A19618B-667E-564E-8808-8725B987D735}" type="sibTrans" cxnId="{E9DA4DEA-32FA-B94E-9E6A-D25886A4DCFD}">
      <dgm:prSet/>
      <dgm:spPr/>
      <dgm:t>
        <a:bodyPr/>
        <a:lstStyle/>
        <a:p>
          <a:endParaRPr lang="en-GB"/>
        </a:p>
      </dgm:t>
    </dgm:pt>
    <dgm:pt modelId="{07E7F106-F85E-1B46-AFAF-DE8C1B7BC9A6}">
      <dgm:prSet phldrT="[Text]" custT="1"/>
      <dgm:spPr>
        <a:solidFill>
          <a:srgbClr val="01C8C3">
            <a:alpha val="90000"/>
          </a:srgbClr>
        </a:solidFill>
        <a:ln>
          <a:solidFill>
            <a:srgbClr val="01C8C3"/>
          </a:solidFill>
        </a:ln>
      </dgm:spPr>
      <dgm:t>
        <a:bodyPr/>
        <a:lstStyle/>
        <a:p>
          <a:pPr>
            <a:spcAft>
              <a:spcPts val="1000"/>
            </a:spcAft>
          </a:pPr>
          <a:r>
            <a:rPr lang="fr-FR" sz="2200">
              <a:latin typeface="Open Sans" panose="020B0606030504020204" pitchFamily="34" charset="0"/>
              <a:ea typeface="Open Sans" panose="020B0606030504020204" pitchFamily="34" charset="0"/>
              <a:cs typeface="Open Sans" panose="020B0606030504020204" pitchFamily="34" charset="0"/>
            </a:rPr>
            <a:t>Comment participer et fournir un retour d'information ? </a:t>
          </a:r>
        </a:p>
      </dgm:t>
    </dgm:pt>
    <dgm:pt modelId="{FE38416B-4595-A14D-997D-7CCB669877EF}" type="parTrans" cxnId="{84C89068-4F26-7C45-A5A5-982536B5AA54}">
      <dgm:prSet/>
      <dgm:spPr/>
      <dgm:t>
        <a:bodyPr/>
        <a:lstStyle/>
        <a:p>
          <a:endParaRPr lang="en-GB"/>
        </a:p>
      </dgm:t>
    </dgm:pt>
    <dgm:pt modelId="{7C5E0D50-1433-E741-95B3-2D37AD330BCA}" type="sibTrans" cxnId="{84C89068-4F26-7C45-A5A5-982536B5AA54}">
      <dgm:prSet/>
      <dgm:spPr/>
      <dgm:t>
        <a:bodyPr/>
        <a:lstStyle/>
        <a:p>
          <a:endParaRPr lang="en-GB"/>
        </a:p>
      </dgm:t>
    </dgm:pt>
    <dgm:pt modelId="{CBD31DBA-4D9E-B342-BAF5-A6B4FC73B590}">
      <dgm:prSet phldrT="[Text]" custT="1"/>
      <dgm:spPr>
        <a:solidFill>
          <a:srgbClr val="01C8C3">
            <a:alpha val="90000"/>
          </a:srgbClr>
        </a:solidFill>
        <a:ln>
          <a:solidFill>
            <a:srgbClr val="01C8C3"/>
          </a:solidFill>
        </a:ln>
      </dgm:spPr>
      <dgm:t>
        <a:bodyPr/>
        <a:lstStyle/>
        <a:p>
          <a:pPr>
            <a:spcAft>
              <a:spcPts val="1000"/>
            </a:spcAft>
          </a:pPr>
          <a:r>
            <a:rPr lang="fr-FR" sz="2200">
              <a:latin typeface="Open Sans" panose="020B0606030504020204" pitchFamily="34" charset="0"/>
              <a:ea typeface="Open Sans" panose="020B0606030504020204" pitchFamily="34" charset="0"/>
              <a:cs typeface="Open Sans" panose="020B0606030504020204" pitchFamily="34" charset="0"/>
            </a:rPr>
            <a:t>En laissant suffisamment de temps aux gens pour se préparer et agir </a:t>
          </a:r>
        </a:p>
      </dgm:t>
    </dgm:pt>
    <dgm:pt modelId="{F5077810-1BAF-5B4B-824A-7717EB2D67F5}" type="parTrans" cxnId="{DEED127C-235A-364B-A0D1-8BF1CB7946C6}">
      <dgm:prSet/>
      <dgm:spPr/>
      <dgm:t>
        <a:bodyPr/>
        <a:lstStyle/>
        <a:p>
          <a:endParaRPr lang="en-GB"/>
        </a:p>
      </dgm:t>
    </dgm:pt>
    <dgm:pt modelId="{9562B94A-1D96-B94A-BCBE-BCB748A42DE6}" type="sibTrans" cxnId="{DEED127C-235A-364B-A0D1-8BF1CB7946C6}">
      <dgm:prSet/>
      <dgm:spPr/>
      <dgm:t>
        <a:bodyPr/>
        <a:lstStyle/>
        <a:p>
          <a:endParaRPr lang="en-GB"/>
        </a:p>
      </dgm:t>
    </dgm:pt>
    <dgm:pt modelId="{D03BB9F4-9399-9345-B9FB-F741E8BD337D}">
      <dgm:prSet phldrT="[Text]" custT="1"/>
      <dgm:spPr>
        <a:solidFill>
          <a:srgbClr val="01C8C3">
            <a:alpha val="90000"/>
          </a:srgbClr>
        </a:solidFill>
        <a:ln>
          <a:solidFill>
            <a:srgbClr val="01C8C3"/>
          </a:solidFill>
        </a:ln>
      </dgm:spPr>
      <dgm:t>
        <a:bodyPr/>
        <a:lstStyle/>
        <a:p>
          <a:pPr>
            <a:spcAft>
              <a:spcPts val="1000"/>
            </a:spcAft>
          </a:pPr>
          <a:r>
            <a:rPr lang="fr-FR" sz="2200">
              <a:latin typeface="Open Sans" panose="020B0606030504020204" pitchFamily="34" charset="0"/>
              <a:ea typeface="Open Sans" panose="020B0606030504020204" pitchFamily="34" charset="0"/>
              <a:cs typeface="Open Sans" panose="020B0606030504020204" pitchFamily="34" charset="0"/>
            </a:rPr>
            <a:t>Utilisez plusieurs canaux</a:t>
          </a:r>
        </a:p>
      </dgm:t>
    </dgm:pt>
    <dgm:pt modelId="{F579160E-BC50-164C-9548-B3B32DB0E1A5}" type="parTrans" cxnId="{F2380C5D-6778-CD4D-A14B-83AFBBDD6522}">
      <dgm:prSet/>
      <dgm:spPr/>
      <dgm:t>
        <a:bodyPr/>
        <a:lstStyle/>
        <a:p>
          <a:endParaRPr lang="en-GB"/>
        </a:p>
      </dgm:t>
    </dgm:pt>
    <dgm:pt modelId="{BD7A646A-4083-124D-AC59-562ACB5217DB}" type="sibTrans" cxnId="{F2380C5D-6778-CD4D-A14B-83AFBBDD6522}">
      <dgm:prSet/>
      <dgm:spPr/>
      <dgm:t>
        <a:bodyPr/>
        <a:lstStyle/>
        <a:p>
          <a:endParaRPr lang="en-GB"/>
        </a:p>
      </dgm:t>
    </dgm:pt>
    <dgm:pt modelId="{DEF4443A-E45A-3F48-BAFA-E02837AEBD9B}">
      <dgm:prSet phldrT="[Text]" custT="1"/>
      <dgm:spPr>
        <a:solidFill>
          <a:srgbClr val="01C8C3">
            <a:alpha val="90000"/>
          </a:srgbClr>
        </a:solidFill>
        <a:ln>
          <a:solidFill>
            <a:srgbClr val="01C8C3"/>
          </a:solidFill>
        </a:ln>
      </dgm:spPr>
      <dgm:t>
        <a:bodyPr/>
        <a:lstStyle/>
        <a:p>
          <a:pPr>
            <a:spcAft>
              <a:spcPts val="1000"/>
            </a:spcAft>
          </a:pPr>
          <a:r>
            <a:rPr lang="fr-FR" sz="2200">
              <a:latin typeface="Open Sans" panose="020B0606030504020204" pitchFamily="34" charset="0"/>
              <a:ea typeface="Open Sans" panose="020B0606030504020204" pitchFamily="34" charset="0"/>
              <a:cs typeface="Open Sans" panose="020B0606030504020204" pitchFamily="34" charset="0"/>
            </a:rPr>
            <a:t>Plans de sortie</a:t>
          </a:r>
        </a:p>
      </dgm:t>
    </dgm:pt>
    <dgm:pt modelId="{1E8D2D4C-7003-F945-8233-49E1CC23372D}" type="parTrans" cxnId="{F2E06DD3-F08B-B34B-ADD9-2CB877EE927E}">
      <dgm:prSet/>
      <dgm:spPr/>
      <dgm:t>
        <a:bodyPr/>
        <a:lstStyle/>
        <a:p>
          <a:endParaRPr lang="en-GB"/>
        </a:p>
      </dgm:t>
    </dgm:pt>
    <dgm:pt modelId="{23AC9A60-DFAD-9446-97DB-94B4BC356AE2}" type="sibTrans" cxnId="{F2E06DD3-F08B-B34B-ADD9-2CB877EE927E}">
      <dgm:prSet/>
      <dgm:spPr/>
      <dgm:t>
        <a:bodyPr/>
        <a:lstStyle/>
        <a:p>
          <a:endParaRPr lang="en-GB"/>
        </a:p>
      </dgm:t>
    </dgm:pt>
    <dgm:pt modelId="{B2E09E4B-ED3E-C042-B1A0-8E17533B1703}">
      <dgm:prSet phldrT="[Text]" custT="1"/>
      <dgm:spPr>
        <a:solidFill>
          <a:srgbClr val="01C8C3">
            <a:alpha val="90000"/>
          </a:srgbClr>
        </a:solidFill>
        <a:ln>
          <a:solidFill>
            <a:srgbClr val="01C8C3"/>
          </a:solidFill>
        </a:ln>
      </dgm:spPr>
      <dgm:t>
        <a:bodyPr/>
        <a:lstStyle/>
        <a:p>
          <a:pPr>
            <a:spcAft>
              <a:spcPts val="1000"/>
            </a:spcAft>
          </a:pPr>
          <a:r>
            <a:rPr lang="fr-FR" sz="2200">
              <a:latin typeface="Open Sans" panose="020B0606030504020204" pitchFamily="34" charset="0"/>
              <a:ea typeface="Open Sans" panose="020B0606030504020204" pitchFamily="34" charset="0"/>
              <a:cs typeface="Open Sans" panose="020B0606030504020204" pitchFamily="34" charset="0"/>
            </a:rPr>
            <a:t>Les méthodes d'essai fonctionnent</a:t>
          </a:r>
        </a:p>
      </dgm:t>
    </dgm:pt>
    <dgm:pt modelId="{E21AA803-A9C6-DB4F-AF00-20FF50C0D370}" type="parTrans" cxnId="{99437A00-B519-A041-B03B-4B8EC765B4D6}">
      <dgm:prSet/>
      <dgm:spPr/>
      <dgm:t>
        <a:bodyPr/>
        <a:lstStyle/>
        <a:p>
          <a:endParaRPr lang="en-GB"/>
        </a:p>
      </dgm:t>
    </dgm:pt>
    <dgm:pt modelId="{5EB48733-AD03-134B-8D05-537BED3B3198}" type="sibTrans" cxnId="{99437A00-B519-A041-B03B-4B8EC765B4D6}">
      <dgm:prSet/>
      <dgm:spPr/>
      <dgm:t>
        <a:bodyPr/>
        <a:lstStyle/>
        <a:p>
          <a:endParaRPr lang="en-GB"/>
        </a:p>
      </dgm:t>
    </dgm:pt>
    <dgm:pt modelId="{2C2AC0A0-6A7B-8D42-BF74-CD9C4A876822}">
      <dgm:prSet phldrT="[Text]" custT="1"/>
      <dgm:spPr>
        <a:solidFill>
          <a:srgbClr val="01C8C3">
            <a:alpha val="90000"/>
          </a:srgbClr>
        </a:solidFill>
        <a:ln>
          <a:solidFill>
            <a:srgbClr val="01C8C3"/>
          </a:solidFill>
        </a:ln>
      </dgm:spPr>
      <dgm:t>
        <a:bodyPr/>
        <a:lstStyle/>
        <a:p>
          <a:pPr>
            <a:spcAft>
              <a:spcPts val="1000"/>
            </a:spcAft>
          </a:pPr>
          <a:r>
            <a:rPr lang="fr-FR" sz="2200">
              <a:latin typeface="Open Sans" panose="020B0606030504020204" pitchFamily="34" charset="0"/>
              <a:ea typeface="Open Sans" panose="020B0606030504020204" pitchFamily="34" charset="0"/>
              <a:cs typeface="Open Sans" panose="020B0606030504020204" pitchFamily="34" charset="0"/>
            </a:rPr>
            <a:t>Utilisez les canaux préférés</a:t>
          </a:r>
        </a:p>
      </dgm:t>
    </dgm:pt>
    <dgm:pt modelId="{E9A2077F-3473-D84D-9B1E-9418F5DA0B07}" type="parTrans" cxnId="{8CFF7AE0-42BF-7247-B5EA-92ED68CFF554}">
      <dgm:prSet/>
      <dgm:spPr/>
      <dgm:t>
        <a:bodyPr/>
        <a:lstStyle/>
        <a:p>
          <a:endParaRPr lang="en-GB"/>
        </a:p>
      </dgm:t>
    </dgm:pt>
    <dgm:pt modelId="{0EFC0F09-BC29-D244-BDEF-803D08355BCC}" type="sibTrans" cxnId="{8CFF7AE0-42BF-7247-B5EA-92ED68CFF554}">
      <dgm:prSet/>
      <dgm:spPr/>
      <dgm:t>
        <a:bodyPr/>
        <a:lstStyle/>
        <a:p>
          <a:endParaRPr lang="en-GB"/>
        </a:p>
      </dgm:t>
    </dgm:pt>
    <dgm:pt modelId="{0129CE5B-7DC9-3240-9A7B-5BDF6F9BC361}">
      <dgm:prSet phldrT="[Text]" custT="1"/>
      <dgm:spPr>
        <a:solidFill>
          <a:srgbClr val="01C8C3">
            <a:alpha val="90000"/>
          </a:srgbClr>
        </a:solidFill>
        <a:ln>
          <a:solidFill>
            <a:srgbClr val="01C8C3"/>
          </a:solidFill>
        </a:ln>
      </dgm:spPr>
      <dgm:t>
        <a:bodyPr/>
        <a:lstStyle/>
        <a:p>
          <a:pPr>
            <a:spcAft>
              <a:spcPts val="1000"/>
            </a:spcAft>
          </a:pPr>
          <a:r>
            <a:rPr lang="fr-FR" sz="2200">
              <a:latin typeface="Open Sans" panose="020B0606030504020204" pitchFamily="34" charset="0"/>
              <a:ea typeface="Open Sans" panose="020B0606030504020204" pitchFamily="34" charset="0"/>
              <a:cs typeface="Open Sans" panose="020B0606030504020204" pitchFamily="34" charset="0"/>
            </a:rPr>
            <a:t>Soyez conscient de l'exclusion</a:t>
          </a:r>
        </a:p>
      </dgm:t>
    </dgm:pt>
    <dgm:pt modelId="{613EB030-C549-A141-B76C-E32D7B5AE4FA}" type="parTrans" cxnId="{518C2B2C-6C67-9C4E-B93E-DCC191A8982F}">
      <dgm:prSet/>
      <dgm:spPr/>
      <dgm:t>
        <a:bodyPr/>
        <a:lstStyle/>
        <a:p>
          <a:endParaRPr lang="en-GB"/>
        </a:p>
      </dgm:t>
    </dgm:pt>
    <dgm:pt modelId="{322A78FF-025C-B64C-82A0-8CD35B061F98}" type="sibTrans" cxnId="{518C2B2C-6C67-9C4E-B93E-DCC191A8982F}">
      <dgm:prSet/>
      <dgm:spPr/>
      <dgm:t>
        <a:bodyPr/>
        <a:lstStyle/>
        <a:p>
          <a:endParaRPr lang="en-GB"/>
        </a:p>
      </dgm:t>
    </dgm:pt>
    <dgm:pt modelId="{734DABD0-3288-9E4D-82D9-73E084A28457}">
      <dgm:prSet phldrT="[Text]" custT="1"/>
      <dgm:spPr>
        <a:solidFill>
          <a:srgbClr val="01C8C3">
            <a:alpha val="90000"/>
          </a:srgbClr>
        </a:solidFill>
        <a:ln>
          <a:solidFill>
            <a:srgbClr val="01C8C3"/>
          </a:solidFill>
        </a:ln>
      </dgm:spPr>
      <dgm:t>
        <a:bodyPr/>
        <a:lstStyle/>
        <a:p>
          <a:pPr>
            <a:spcAft>
              <a:spcPts val="1000"/>
            </a:spcAft>
          </a:pPr>
          <a:r>
            <a:rPr lang="fr-FR" sz="2200">
              <a:latin typeface="Open Sans" panose="020B0606030504020204" pitchFamily="34" charset="0"/>
              <a:ea typeface="Open Sans" panose="020B0606030504020204" pitchFamily="34" charset="0"/>
              <a:cs typeface="Open Sans" panose="020B0606030504020204" pitchFamily="34" charset="0"/>
            </a:rPr>
            <a:t>Fin</a:t>
          </a:r>
        </a:p>
      </dgm:t>
    </dgm:pt>
    <dgm:pt modelId="{D0E98B1A-C8C0-EF4A-8C56-B17F10FB8466}" type="parTrans" cxnId="{58850F09-046A-9945-9C46-58D2547850A8}">
      <dgm:prSet/>
      <dgm:spPr/>
      <dgm:t>
        <a:bodyPr/>
        <a:lstStyle/>
        <a:p>
          <a:endParaRPr lang="en-GB"/>
        </a:p>
      </dgm:t>
    </dgm:pt>
    <dgm:pt modelId="{020F9102-2601-B945-A082-864E5FF5BF15}" type="sibTrans" cxnId="{58850F09-046A-9945-9C46-58D2547850A8}">
      <dgm:prSet/>
      <dgm:spPr/>
      <dgm:t>
        <a:bodyPr/>
        <a:lstStyle/>
        <a:p>
          <a:endParaRPr lang="en-GB"/>
        </a:p>
      </dgm:t>
    </dgm:pt>
    <dgm:pt modelId="{A5037FFA-9814-604B-B1B3-6FFED1B2837F}">
      <dgm:prSet phldrT="[Text]" custT="1"/>
      <dgm:spPr>
        <a:solidFill>
          <a:srgbClr val="01C8C3">
            <a:alpha val="90000"/>
          </a:srgbClr>
        </a:solidFill>
        <a:ln>
          <a:solidFill>
            <a:srgbClr val="01C8C3"/>
          </a:solidFill>
        </a:ln>
      </dgm:spPr>
      <dgm:t>
        <a:bodyPr/>
        <a:lstStyle/>
        <a:p>
          <a:pPr>
            <a:spcAft>
              <a:spcPts val="1000"/>
            </a:spcAft>
          </a:pPr>
          <a:r>
            <a:rPr lang="fr-FR" sz="2200" dirty="0">
              <a:latin typeface="Open Sans" panose="020B0606030504020204" pitchFamily="34" charset="0"/>
              <a:ea typeface="Open Sans" panose="020B0606030504020204" pitchFamily="34" charset="0"/>
              <a:cs typeface="Open Sans" panose="020B0606030504020204" pitchFamily="34" charset="0"/>
            </a:rPr>
            <a:t>Avant le début des activités</a:t>
          </a:r>
        </a:p>
      </dgm:t>
    </dgm:pt>
    <dgm:pt modelId="{8BAB068B-674D-6340-A64B-B1CF43FA5D3F}" type="parTrans" cxnId="{EDC6A496-01EA-2248-9971-AE8ED8FF6F64}">
      <dgm:prSet/>
      <dgm:spPr/>
      <dgm:t>
        <a:bodyPr/>
        <a:lstStyle/>
        <a:p>
          <a:endParaRPr lang="en-GB"/>
        </a:p>
      </dgm:t>
    </dgm:pt>
    <dgm:pt modelId="{F2E9CB10-0D36-1A47-B27B-71DF3235A8B0}" type="sibTrans" cxnId="{EDC6A496-01EA-2248-9971-AE8ED8FF6F64}">
      <dgm:prSet/>
      <dgm:spPr/>
      <dgm:t>
        <a:bodyPr/>
        <a:lstStyle/>
        <a:p>
          <a:endParaRPr lang="en-GB"/>
        </a:p>
      </dgm:t>
    </dgm:pt>
    <dgm:pt modelId="{7E29AD20-FFF6-8249-A921-A30CC202104B}">
      <dgm:prSet phldrT="[Text]" custT="1"/>
      <dgm:spPr>
        <a:solidFill>
          <a:srgbClr val="01C8C3">
            <a:alpha val="90000"/>
          </a:srgbClr>
        </a:solidFill>
        <a:ln>
          <a:solidFill>
            <a:srgbClr val="01C8C3"/>
          </a:solidFill>
        </a:ln>
      </dgm:spPr>
      <dgm:t>
        <a:bodyPr/>
        <a:lstStyle/>
        <a:p>
          <a:pPr>
            <a:spcAft>
              <a:spcPts val="1000"/>
            </a:spcAft>
          </a:pPr>
          <a:r>
            <a:rPr lang="fr-FR" sz="2200">
              <a:latin typeface="Open Sans" panose="020B0606030504020204" pitchFamily="34" charset="0"/>
              <a:ea typeface="Open Sans" panose="020B0606030504020204" pitchFamily="34" charset="0"/>
              <a:cs typeface="Open Sans" panose="020B0606030504020204" pitchFamily="34" charset="0"/>
            </a:rPr>
            <a:t>Tenez les volontaires informés</a:t>
          </a:r>
        </a:p>
      </dgm:t>
    </dgm:pt>
    <dgm:pt modelId="{0FE74100-D08F-7949-B4F8-9B0C92B35085}" type="parTrans" cxnId="{DCB57320-5DFE-5E4D-9EC8-2CE7289CBB70}">
      <dgm:prSet/>
      <dgm:spPr/>
      <dgm:t>
        <a:bodyPr/>
        <a:lstStyle/>
        <a:p>
          <a:endParaRPr lang="en-GB"/>
        </a:p>
      </dgm:t>
    </dgm:pt>
    <dgm:pt modelId="{58ECB490-B306-9E43-B675-D0F8CB3E8A4E}" type="sibTrans" cxnId="{DCB57320-5DFE-5E4D-9EC8-2CE7289CBB70}">
      <dgm:prSet/>
      <dgm:spPr/>
      <dgm:t>
        <a:bodyPr/>
        <a:lstStyle/>
        <a:p>
          <a:endParaRPr lang="en-GB"/>
        </a:p>
      </dgm:t>
    </dgm:pt>
    <dgm:pt modelId="{2B410679-E149-D140-BBDD-3C17EB4E6525}" type="pres">
      <dgm:prSet presAssocID="{E0315886-AE01-6741-99C2-A077F54A8CDA}" presName="Name0" presStyleCnt="0">
        <dgm:presLayoutVars>
          <dgm:dir/>
          <dgm:animLvl val="lvl"/>
          <dgm:resizeHandles val="exact"/>
        </dgm:presLayoutVars>
      </dgm:prSet>
      <dgm:spPr/>
    </dgm:pt>
    <dgm:pt modelId="{6EE2FC4F-B941-AE4D-B6C3-B0BF121FC34B}" type="pres">
      <dgm:prSet presAssocID="{E0315886-AE01-6741-99C2-A077F54A8CDA}" presName="tSp" presStyleCnt="0"/>
      <dgm:spPr/>
    </dgm:pt>
    <dgm:pt modelId="{3712318A-CE03-5A43-9ACE-3ACC42C8809D}" type="pres">
      <dgm:prSet presAssocID="{E0315886-AE01-6741-99C2-A077F54A8CDA}" presName="bSp" presStyleCnt="0"/>
      <dgm:spPr/>
    </dgm:pt>
    <dgm:pt modelId="{4248178D-E08F-B947-8E6C-33C1E96C54C2}" type="pres">
      <dgm:prSet presAssocID="{E0315886-AE01-6741-99C2-A077F54A8CDA}" presName="process" presStyleCnt="0"/>
      <dgm:spPr/>
    </dgm:pt>
    <dgm:pt modelId="{1B9AA0AB-E2E7-DE40-8515-441E6BF3AC7E}" type="pres">
      <dgm:prSet presAssocID="{16E9C3BF-B8DA-3F4F-951A-7FD5BFA3AB74}" presName="composite1" presStyleCnt="0"/>
      <dgm:spPr/>
    </dgm:pt>
    <dgm:pt modelId="{D808B714-E46D-DE4B-A8DB-E03AF979B75F}" type="pres">
      <dgm:prSet presAssocID="{16E9C3BF-B8DA-3F4F-951A-7FD5BFA3AB74}" presName="dummyNode1" presStyleLbl="node1" presStyleIdx="0" presStyleCnt="3"/>
      <dgm:spPr/>
    </dgm:pt>
    <dgm:pt modelId="{6B6A8A4D-E283-6E43-B7CB-C69B221ADF5B}" type="pres">
      <dgm:prSet presAssocID="{16E9C3BF-B8DA-3F4F-951A-7FD5BFA3AB74}" presName="childNode1" presStyleLbl="bgAcc1" presStyleIdx="0" presStyleCnt="3" custScaleY="146272">
        <dgm:presLayoutVars>
          <dgm:bulletEnabled val="1"/>
        </dgm:presLayoutVars>
      </dgm:prSet>
      <dgm:spPr/>
    </dgm:pt>
    <dgm:pt modelId="{8C16A615-51F2-C54B-AA1C-0392DF7FC1BD}" type="pres">
      <dgm:prSet presAssocID="{16E9C3BF-B8DA-3F4F-951A-7FD5BFA3AB74}" presName="childNode1tx" presStyleLbl="bgAcc1" presStyleIdx="0" presStyleCnt="3">
        <dgm:presLayoutVars>
          <dgm:bulletEnabled val="1"/>
        </dgm:presLayoutVars>
      </dgm:prSet>
      <dgm:spPr/>
    </dgm:pt>
    <dgm:pt modelId="{E150BD70-0F6B-AF47-83D0-C84BB3D6FD66}" type="pres">
      <dgm:prSet presAssocID="{16E9C3BF-B8DA-3F4F-951A-7FD5BFA3AB74}" presName="parentNode1" presStyleLbl="node1" presStyleIdx="0" presStyleCnt="3" custScaleY="69840" custLinFactNeighborX="-1382" custLinFactNeighborY="50809">
        <dgm:presLayoutVars>
          <dgm:chMax val="1"/>
          <dgm:bulletEnabled val="1"/>
        </dgm:presLayoutVars>
      </dgm:prSet>
      <dgm:spPr/>
    </dgm:pt>
    <dgm:pt modelId="{7CC48B1E-580F-FC46-8593-51277D3C3A86}" type="pres">
      <dgm:prSet presAssocID="{16E9C3BF-B8DA-3F4F-951A-7FD5BFA3AB74}" presName="connSite1" presStyleCnt="0"/>
      <dgm:spPr/>
    </dgm:pt>
    <dgm:pt modelId="{2439F31B-202A-274B-BCC6-6F4E75448FF5}" type="pres">
      <dgm:prSet presAssocID="{1536EDBA-8A81-3940-A9B9-98060C2517BB}" presName="Name9" presStyleLbl="sibTrans2D1" presStyleIdx="0" presStyleCnt="2" custAng="737368" custLinFactNeighborX="1971" custLinFactNeighborY="-6432"/>
      <dgm:spPr/>
    </dgm:pt>
    <dgm:pt modelId="{EF25198F-37CD-3247-93D0-AE33D502A4E8}" type="pres">
      <dgm:prSet presAssocID="{4960FA15-2342-1943-93B9-F63813112AB9}" presName="composite2" presStyleCnt="0"/>
      <dgm:spPr/>
    </dgm:pt>
    <dgm:pt modelId="{D428EAD2-5DC1-0F44-AE38-81ECEA2B5909}" type="pres">
      <dgm:prSet presAssocID="{4960FA15-2342-1943-93B9-F63813112AB9}" presName="dummyNode2" presStyleLbl="node1" presStyleIdx="0" presStyleCnt="3"/>
      <dgm:spPr/>
    </dgm:pt>
    <dgm:pt modelId="{58B71623-B41D-C945-B4AC-89FF0DB14C9F}" type="pres">
      <dgm:prSet presAssocID="{4960FA15-2342-1943-93B9-F63813112AB9}" presName="childNode2" presStyleLbl="bgAcc1" presStyleIdx="1" presStyleCnt="3" custScaleY="146272">
        <dgm:presLayoutVars>
          <dgm:bulletEnabled val="1"/>
        </dgm:presLayoutVars>
      </dgm:prSet>
      <dgm:spPr/>
    </dgm:pt>
    <dgm:pt modelId="{CFFF33C4-686C-A84C-AD2E-C89755E4C4D6}" type="pres">
      <dgm:prSet presAssocID="{4960FA15-2342-1943-93B9-F63813112AB9}" presName="childNode2tx" presStyleLbl="bgAcc1" presStyleIdx="1" presStyleCnt="3">
        <dgm:presLayoutVars>
          <dgm:bulletEnabled val="1"/>
        </dgm:presLayoutVars>
      </dgm:prSet>
      <dgm:spPr/>
    </dgm:pt>
    <dgm:pt modelId="{212A2FE2-6697-9545-8941-2E870974F810}" type="pres">
      <dgm:prSet presAssocID="{4960FA15-2342-1943-93B9-F63813112AB9}" presName="parentNode2" presStyleLbl="node1" presStyleIdx="1" presStyleCnt="3" custScaleY="69840" custLinFactNeighborX="1791" custLinFactNeighborY="-43787">
        <dgm:presLayoutVars>
          <dgm:chMax val="0"/>
          <dgm:bulletEnabled val="1"/>
        </dgm:presLayoutVars>
      </dgm:prSet>
      <dgm:spPr/>
    </dgm:pt>
    <dgm:pt modelId="{F385E847-BE6C-A14E-8A9A-7F8284965AD2}" type="pres">
      <dgm:prSet presAssocID="{4960FA15-2342-1943-93B9-F63813112AB9}" presName="connSite2" presStyleCnt="0"/>
      <dgm:spPr/>
    </dgm:pt>
    <dgm:pt modelId="{40F3986C-9455-9C47-9DDC-6043F51D8D5E}" type="pres">
      <dgm:prSet presAssocID="{B9CDE1B3-D6B6-3B42-AD79-FD243861A6F3}" presName="Name18" presStyleLbl="sibTrans2D1" presStyleIdx="1" presStyleCnt="2" custAng="20676153" custLinFactNeighborX="-6057" custLinFactNeighborY="9438"/>
      <dgm:spPr/>
    </dgm:pt>
    <dgm:pt modelId="{07E49397-4AC6-1746-AD55-D882640B64BC}" type="pres">
      <dgm:prSet presAssocID="{84C6F813-BBA0-FC49-ACBD-417213E17766}" presName="composite1" presStyleCnt="0"/>
      <dgm:spPr/>
    </dgm:pt>
    <dgm:pt modelId="{A75EDDEC-127C-1943-B0C2-8CADA3F851AE}" type="pres">
      <dgm:prSet presAssocID="{84C6F813-BBA0-FC49-ACBD-417213E17766}" presName="dummyNode1" presStyleLbl="node1" presStyleIdx="1" presStyleCnt="3"/>
      <dgm:spPr/>
    </dgm:pt>
    <dgm:pt modelId="{23349F53-1B55-BF44-872E-07BAE0E6C698}" type="pres">
      <dgm:prSet presAssocID="{84C6F813-BBA0-FC49-ACBD-417213E17766}" presName="childNode1" presStyleLbl="bgAcc1" presStyleIdx="2" presStyleCnt="3" custScaleY="146272">
        <dgm:presLayoutVars>
          <dgm:bulletEnabled val="1"/>
        </dgm:presLayoutVars>
      </dgm:prSet>
      <dgm:spPr/>
    </dgm:pt>
    <dgm:pt modelId="{BE585745-1C8D-184F-B304-80478B66E632}" type="pres">
      <dgm:prSet presAssocID="{84C6F813-BBA0-FC49-ACBD-417213E17766}" presName="childNode1tx" presStyleLbl="bgAcc1" presStyleIdx="2" presStyleCnt="3">
        <dgm:presLayoutVars>
          <dgm:bulletEnabled val="1"/>
        </dgm:presLayoutVars>
      </dgm:prSet>
      <dgm:spPr/>
    </dgm:pt>
    <dgm:pt modelId="{6680214F-33C8-3745-8EA4-661753954839}" type="pres">
      <dgm:prSet presAssocID="{84C6F813-BBA0-FC49-ACBD-417213E17766}" presName="parentNode1" presStyleLbl="node1" presStyleIdx="2" presStyleCnt="3" custScaleY="69840" custLinFactNeighborX="-1057" custLinFactNeighborY="57136">
        <dgm:presLayoutVars>
          <dgm:chMax val="1"/>
          <dgm:bulletEnabled val="1"/>
        </dgm:presLayoutVars>
      </dgm:prSet>
      <dgm:spPr/>
    </dgm:pt>
    <dgm:pt modelId="{FAF81F93-AAC3-0C4E-AB34-1845227A157B}" type="pres">
      <dgm:prSet presAssocID="{84C6F813-BBA0-FC49-ACBD-417213E17766}" presName="connSite1" presStyleCnt="0"/>
      <dgm:spPr/>
    </dgm:pt>
  </dgm:ptLst>
  <dgm:cxnLst>
    <dgm:cxn modelId="{99437A00-B519-A041-B03B-4B8EC765B4D6}" srcId="{84C6F813-BBA0-FC49-ACBD-417213E17766}" destId="{B2E09E4B-ED3E-C042-B1A0-8E17533B1703}" srcOrd="6" destOrd="0" parTransId="{E21AA803-A9C6-DB4F-AF00-20FF50C0D370}" sibTransId="{5EB48733-AD03-134B-8D05-537BED3B3198}"/>
    <dgm:cxn modelId="{58850F09-046A-9945-9C46-58D2547850A8}" srcId="{4960FA15-2342-1943-93B9-F63813112AB9}" destId="{734DABD0-3288-9E4D-82D9-73E084A28457}" srcOrd="4" destOrd="0" parTransId="{D0E98B1A-C8C0-EF4A-8C56-B17F10FB8466}" sibTransId="{020F9102-2601-B945-A082-864E5FF5BF15}"/>
    <dgm:cxn modelId="{60D7FD09-412C-CB4B-97BB-61552BDF4675}" type="presOf" srcId="{A5037FFA-9814-604B-B1B3-6FFED1B2837F}" destId="{58B71623-B41D-C945-B4AC-89FF0DB14C9F}" srcOrd="0" destOrd="1" presId="urn:microsoft.com/office/officeart/2005/8/layout/hProcess4"/>
    <dgm:cxn modelId="{432D5F1B-2802-2C49-9E90-8262665EC3D5}" type="presOf" srcId="{FFCA86BA-1021-FB49-98FA-87AAB826E5A2}" destId="{58B71623-B41D-C945-B4AC-89FF0DB14C9F}" srcOrd="0" destOrd="2" presId="urn:microsoft.com/office/officeart/2005/8/layout/hProcess4"/>
    <dgm:cxn modelId="{DCB57320-5DFE-5E4D-9EC8-2CE7289CBB70}" srcId="{84C6F813-BBA0-FC49-ACBD-417213E17766}" destId="{7E29AD20-FFF6-8249-A921-A30CC202104B}" srcOrd="5" destOrd="0" parTransId="{0FE74100-D08F-7949-B4F8-9B0C92B35085}" sibTransId="{58ECB490-B306-9E43-B675-D0F8CB3E8A4E}"/>
    <dgm:cxn modelId="{0EFFEF2B-665A-DF4F-8EC5-6348E1C818A7}" type="presOf" srcId="{2C2AC0A0-6A7B-8D42-BF74-CD9C4A876822}" destId="{23349F53-1B55-BF44-872E-07BAE0E6C698}" srcOrd="0" destOrd="2" presId="urn:microsoft.com/office/officeart/2005/8/layout/hProcess4"/>
    <dgm:cxn modelId="{518C2B2C-6C67-9C4E-B93E-DCC191A8982F}" srcId="{84C6F813-BBA0-FC49-ACBD-417213E17766}" destId="{0129CE5B-7DC9-3240-9A7B-5BDF6F9BC361}" srcOrd="3" destOrd="0" parTransId="{613EB030-C549-A141-B76C-E32D7B5AE4FA}" sibTransId="{322A78FF-025C-B64C-82A0-8CD35B061F98}"/>
    <dgm:cxn modelId="{DA7F832C-1C75-1D4D-BF4E-23186CBFA795}" type="presOf" srcId="{DEF4443A-E45A-3F48-BAFA-E02837AEBD9B}" destId="{8C16A615-51F2-C54B-AA1C-0392DF7FC1BD}" srcOrd="1" destOrd="5" presId="urn:microsoft.com/office/officeart/2005/8/layout/hProcess4"/>
    <dgm:cxn modelId="{3466D233-CE34-0946-89CA-DF0FF5701F80}" type="presOf" srcId="{734DABD0-3288-9E4D-82D9-73E084A28457}" destId="{CFFF33C4-686C-A84C-AD2E-C89755E4C4D6}" srcOrd="1" destOrd="4" presId="urn:microsoft.com/office/officeart/2005/8/layout/hProcess4"/>
    <dgm:cxn modelId="{4B085A3A-4552-B841-8FA9-2808DB3B66A2}" srcId="{4960FA15-2342-1943-93B9-F63813112AB9}" destId="{8608B22C-B276-9045-8E34-0853EADE9D4C}" srcOrd="0" destOrd="0" parTransId="{13B9E6EC-84F9-7147-B72F-384013F9CA33}" sibTransId="{EEEF0370-ABF0-014F-B089-22A3AEE18351}"/>
    <dgm:cxn modelId="{F1609E3A-3642-9345-8A8F-94972883E089}" srcId="{16E9C3BF-B8DA-3F4F-951A-7FD5BFA3AB74}" destId="{BD2E9BFF-5EE1-444A-AFF3-82B415A8246E}" srcOrd="3" destOrd="0" parTransId="{59228384-8595-6344-AB95-7BAAC71089AF}" sibTransId="{53EDFF59-F03D-0B46-9A0E-758C7C1D4DA2}"/>
    <dgm:cxn modelId="{96FA373D-1AC2-E94B-9F81-8D08475054AC}" type="presOf" srcId="{1536EDBA-8A81-3940-A9B9-98060C2517BB}" destId="{2439F31B-202A-274B-BCC6-6F4E75448FF5}" srcOrd="0" destOrd="0" presId="urn:microsoft.com/office/officeart/2005/8/layout/hProcess4"/>
    <dgm:cxn modelId="{70B7563F-4520-EC4D-ADBD-95382D347EFA}" type="presOf" srcId="{7E29AD20-FFF6-8249-A921-A30CC202104B}" destId="{23349F53-1B55-BF44-872E-07BAE0E6C698}" srcOrd="0" destOrd="5" presId="urn:microsoft.com/office/officeart/2005/8/layout/hProcess4"/>
    <dgm:cxn modelId="{F2380C5D-6778-CD4D-A14B-83AFBBDD6522}" srcId="{84C6F813-BBA0-FC49-ACBD-417213E17766}" destId="{D03BB9F4-9399-9345-B9FB-F741E8BD337D}" srcOrd="1" destOrd="0" parTransId="{F579160E-BC50-164C-9548-B3B32DB0E1A5}" sibTransId="{BD7A646A-4083-124D-AC59-562ACB5217DB}"/>
    <dgm:cxn modelId="{11B96441-653D-D645-B32F-1503EBDD1201}" srcId="{E0315886-AE01-6741-99C2-A077F54A8CDA}" destId="{84C6F813-BBA0-FC49-ACBD-417213E17766}" srcOrd="2" destOrd="0" parTransId="{8CB29DD6-4852-5A4D-B1C9-F33974254B72}" sibTransId="{71491E40-3F77-204A-8C89-07FBB83C32CC}"/>
    <dgm:cxn modelId="{21146E64-CD87-514C-ADCB-9CB934B86C75}" type="presOf" srcId="{734DABD0-3288-9E4D-82D9-73E084A28457}" destId="{58B71623-B41D-C945-B4AC-89FF0DB14C9F}" srcOrd="0" destOrd="4" presId="urn:microsoft.com/office/officeart/2005/8/layout/hProcess4"/>
    <dgm:cxn modelId="{C2155E47-83AE-9D4A-934A-EA1FBCB479C6}" type="presOf" srcId="{BD2E9BFF-5EE1-444A-AFF3-82B415A8246E}" destId="{6B6A8A4D-E283-6E43-B7CB-C69B221ADF5B}" srcOrd="0" destOrd="3" presId="urn:microsoft.com/office/officeart/2005/8/layout/hProcess4"/>
    <dgm:cxn modelId="{84C89068-4F26-7C45-A5A5-982536B5AA54}" srcId="{16E9C3BF-B8DA-3F4F-951A-7FD5BFA3AB74}" destId="{07E7F106-F85E-1B46-AFAF-DE8C1B7BC9A6}" srcOrd="4" destOrd="0" parTransId="{FE38416B-4595-A14D-997D-7CCB669877EF}" sibTransId="{7C5E0D50-1433-E741-95B3-2D37AD330BCA}"/>
    <dgm:cxn modelId="{0DCBF748-6062-374C-BD16-A57F52531455}" type="presOf" srcId="{5C4BEA65-9E83-BF45-81AC-D50F7C94056E}" destId="{6B6A8A4D-E283-6E43-B7CB-C69B221ADF5B}" srcOrd="0" destOrd="1" presId="urn:microsoft.com/office/officeart/2005/8/layout/hProcess4"/>
    <dgm:cxn modelId="{D6DAA06A-7866-AF44-BDE5-F9918F4C2DAB}" type="presOf" srcId="{916F58EF-98D1-5E49-A65B-507D614CC72A}" destId="{8C16A615-51F2-C54B-AA1C-0392DF7FC1BD}" srcOrd="1" destOrd="0" presId="urn:microsoft.com/office/officeart/2005/8/layout/hProcess4"/>
    <dgm:cxn modelId="{8A0AD96C-BB10-5C4A-8BB1-E3B993E16032}" type="presOf" srcId="{07E7F106-F85E-1B46-AFAF-DE8C1B7BC9A6}" destId="{6B6A8A4D-E283-6E43-B7CB-C69B221ADF5B}" srcOrd="0" destOrd="4" presId="urn:microsoft.com/office/officeart/2005/8/layout/hProcess4"/>
    <dgm:cxn modelId="{E0BC724D-F42F-A24F-8FD6-CD1ADF846013}" type="presOf" srcId="{37597B8A-5826-6B41-8B64-BFF53841F555}" destId="{8C16A615-51F2-C54B-AA1C-0392DF7FC1BD}" srcOrd="1" destOrd="2" presId="urn:microsoft.com/office/officeart/2005/8/layout/hProcess4"/>
    <dgm:cxn modelId="{D121D96E-D31D-734B-8586-26508E089F05}" type="presOf" srcId="{37597B8A-5826-6B41-8B64-BFF53841F555}" destId="{6B6A8A4D-E283-6E43-B7CB-C69B221ADF5B}" srcOrd="0" destOrd="2" presId="urn:microsoft.com/office/officeart/2005/8/layout/hProcess4"/>
    <dgm:cxn modelId="{C22F6B70-D7E6-8249-BBE6-D8CCD3A8ED8C}" type="presOf" srcId="{FFCA86BA-1021-FB49-98FA-87AAB826E5A2}" destId="{CFFF33C4-686C-A84C-AD2E-C89755E4C4D6}" srcOrd="1" destOrd="2" presId="urn:microsoft.com/office/officeart/2005/8/layout/hProcess4"/>
    <dgm:cxn modelId="{02C79951-B67F-0441-B8DB-76359EF36DDB}" type="presOf" srcId="{95B55A87-1D31-D14E-9285-95A248AF44BA}" destId="{BE585745-1C8D-184F-B304-80478B66E632}" srcOrd="1" destOrd="4" presId="urn:microsoft.com/office/officeart/2005/8/layout/hProcess4"/>
    <dgm:cxn modelId="{23D31C58-F301-3D41-A965-21C2B7A7F22E}" type="presOf" srcId="{E0138999-1E71-AF4F-BFCB-21B2626CA5CD}" destId="{CFFF33C4-686C-A84C-AD2E-C89755E4C4D6}" srcOrd="1" destOrd="3" presId="urn:microsoft.com/office/officeart/2005/8/layout/hProcess4"/>
    <dgm:cxn modelId="{C4050059-C9E6-104F-BFCC-B7FCA244216D}" srcId="{4960FA15-2342-1943-93B9-F63813112AB9}" destId="{FFCA86BA-1021-FB49-98FA-87AAB826E5A2}" srcOrd="2" destOrd="0" parTransId="{D2328EDD-D914-D545-A3AE-CFD236AC50EC}" sibTransId="{6384DCD4-05EC-1648-A161-2E14E17E62C7}"/>
    <dgm:cxn modelId="{758E2C5A-3C17-0D49-AF62-35BBF0056E7B}" type="presOf" srcId="{84C6F813-BBA0-FC49-ACBD-417213E17766}" destId="{6680214F-33C8-3745-8EA4-661753954839}" srcOrd="0" destOrd="0" presId="urn:microsoft.com/office/officeart/2005/8/layout/hProcess4"/>
    <dgm:cxn modelId="{DEED127C-235A-364B-A0D1-8BF1CB7946C6}" srcId="{4960FA15-2342-1943-93B9-F63813112AB9}" destId="{CBD31DBA-4D9E-B342-BAF5-A6B4FC73B590}" srcOrd="5" destOrd="0" parTransId="{F5077810-1BAF-5B4B-824A-7717EB2D67F5}" sibTransId="{9562B94A-1D96-B94A-BCBE-BCB748A42DE6}"/>
    <dgm:cxn modelId="{4510677C-5BA9-394D-B8E2-7B408676F2F0}" type="presOf" srcId="{4960FA15-2342-1943-93B9-F63813112AB9}" destId="{212A2FE2-6697-9545-8941-2E870974F810}" srcOrd="0" destOrd="0" presId="urn:microsoft.com/office/officeart/2005/8/layout/hProcess4"/>
    <dgm:cxn modelId="{8BA9787D-6F3F-2940-99D2-865C0752E63D}" type="presOf" srcId="{E0138999-1E71-AF4F-BFCB-21B2626CA5CD}" destId="{58B71623-B41D-C945-B4AC-89FF0DB14C9F}" srcOrd="0" destOrd="3" presId="urn:microsoft.com/office/officeart/2005/8/layout/hProcess4"/>
    <dgm:cxn modelId="{DD9E7F7D-D024-AF44-BD0C-69F1B4AD5ABE}" type="presOf" srcId="{B9CDE1B3-D6B6-3B42-AD79-FD243861A6F3}" destId="{40F3986C-9455-9C47-9DDC-6043F51D8D5E}" srcOrd="0" destOrd="0" presId="urn:microsoft.com/office/officeart/2005/8/layout/hProcess4"/>
    <dgm:cxn modelId="{FD9A7389-E7AD-7C4F-B221-0EEE05D0AAA3}" type="presOf" srcId="{BD2E9BFF-5EE1-444A-AFF3-82B415A8246E}" destId="{8C16A615-51F2-C54B-AA1C-0392DF7FC1BD}" srcOrd="1" destOrd="3" presId="urn:microsoft.com/office/officeart/2005/8/layout/hProcess4"/>
    <dgm:cxn modelId="{F2EDFF89-B4D0-EE45-B117-E9EF0DE0C23B}" type="presOf" srcId="{8608B22C-B276-9045-8E34-0853EADE9D4C}" destId="{58B71623-B41D-C945-B4AC-89FF0DB14C9F}" srcOrd="0" destOrd="0" presId="urn:microsoft.com/office/officeart/2005/8/layout/hProcess4"/>
    <dgm:cxn modelId="{E5EE1D8B-4DBF-0A43-A05D-8C76E2BFDBCF}" type="presOf" srcId="{1C412695-D4EF-C84A-8CF9-7EF91EBC3803}" destId="{23349F53-1B55-BF44-872E-07BAE0E6C698}" srcOrd="0" destOrd="0" presId="urn:microsoft.com/office/officeart/2005/8/layout/hProcess4"/>
    <dgm:cxn modelId="{F8FFBF8B-F82B-854F-BFC1-7C44414DD3F8}" type="presOf" srcId="{DEF4443A-E45A-3F48-BAFA-E02837AEBD9B}" destId="{6B6A8A4D-E283-6E43-B7CB-C69B221ADF5B}" srcOrd="0" destOrd="5" presId="urn:microsoft.com/office/officeart/2005/8/layout/hProcess4"/>
    <dgm:cxn modelId="{6DC93C95-33E4-F641-B551-6C909431DE8B}" type="presOf" srcId="{D03BB9F4-9399-9345-B9FB-F741E8BD337D}" destId="{23349F53-1B55-BF44-872E-07BAE0E6C698}" srcOrd="0" destOrd="1" presId="urn:microsoft.com/office/officeart/2005/8/layout/hProcess4"/>
    <dgm:cxn modelId="{EDC6A496-01EA-2248-9971-AE8ED8FF6F64}" srcId="{4960FA15-2342-1943-93B9-F63813112AB9}" destId="{A5037FFA-9814-604B-B1B3-6FFED1B2837F}" srcOrd="1" destOrd="0" parTransId="{8BAB068B-674D-6340-A64B-B1CF43FA5D3F}" sibTransId="{F2E9CB10-0D36-1A47-B27B-71DF3235A8B0}"/>
    <dgm:cxn modelId="{A5BD9EA0-A72F-DF4D-B594-73DF5F83DF90}" type="presOf" srcId="{95B55A87-1D31-D14E-9285-95A248AF44BA}" destId="{23349F53-1B55-BF44-872E-07BAE0E6C698}" srcOrd="0" destOrd="4" presId="urn:microsoft.com/office/officeart/2005/8/layout/hProcess4"/>
    <dgm:cxn modelId="{7D07C2A3-1AD5-E94A-A0C3-6A98AE462CFE}" srcId="{E0315886-AE01-6741-99C2-A077F54A8CDA}" destId="{16E9C3BF-B8DA-3F4F-951A-7FD5BFA3AB74}" srcOrd="0" destOrd="0" parTransId="{D976F6C4-53EB-8246-943E-F81C1EBE94E3}" sibTransId="{1536EDBA-8A81-3940-A9B9-98060C2517BB}"/>
    <dgm:cxn modelId="{CD4DA7A4-78B7-6440-AFA7-F6548DA12970}" type="presOf" srcId="{D03BB9F4-9399-9345-B9FB-F741E8BD337D}" destId="{BE585745-1C8D-184F-B304-80478B66E632}" srcOrd="1" destOrd="1" presId="urn:microsoft.com/office/officeart/2005/8/layout/hProcess4"/>
    <dgm:cxn modelId="{B84C99A5-770F-F141-A3D7-09E6AC7738B3}" type="presOf" srcId="{B2E09E4B-ED3E-C042-B1A0-8E17533B1703}" destId="{BE585745-1C8D-184F-B304-80478B66E632}" srcOrd="1" destOrd="6" presId="urn:microsoft.com/office/officeart/2005/8/layout/hProcess4"/>
    <dgm:cxn modelId="{919FD0A9-6B0B-C347-97E6-D3F366E9F007}" srcId="{16E9C3BF-B8DA-3F4F-951A-7FD5BFA3AB74}" destId="{37597B8A-5826-6B41-8B64-BFF53841F555}" srcOrd="2" destOrd="0" parTransId="{FAA38571-8E07-2A4D-8416-2B7245396485}" sibTransId="{62F80B19-893E-F647-8898-D711D0299247}"/>
    <dgm:cxn modelId="{8A836FAF-3C7B-3749-B63B-230D32BDD054}" type="presOf" srcId="{0129CE5B-7DC9-3240-9A7B-5BDF6F9BC361}" destId="{BE585745-1C8D-184F-B304-80478B66E632}" srcOrd="1" destOrd="3" presId="urn:microsoft.com/office/officeart/2005/8/layout/hProcess4"/>
    <dgm:cxn modelId="{423BE2B0-F855-DE49-8D6D-A68F822AE8C4}" srcId="{16E9C3BF-B8DA-3F4F-951A-7FD5BFA3AB74}" destId="{916F58EF-98D1-5E49-A65B-507D614CC72A}" srcOrd="0" destOrd="0" parTransId="{9E26E5F9-468B-D745-BFF3-44B9DCE246A1}" sibTransId="{A445345D-2F72-4448-8257-F6B2162E5778}"/>
    <dgm:cxn modelId="{68E773B8-1592-204F-ABC3-CA2A01C0C1F5}" srcId="{E0315886-AE01-6741-99C2-A077F54A8CDA}" destId="{4960FA15-2342-1943-93B9-F63813112AB9}" srcOrd="1" destOrd="0" parTransId="{79D6A044-552F-C34A-8347-4391339AB2E8}" sibTransId="{B9CDE1B3-D6B6-3B42-AD79-FD243861A6F3}"/>
    <dgm:cxn modelId="{5EBB6BCB-2556-0C47-BE92-BE5211AB08E7}" type="presOf" srcId="{B2E09E4B-ED3E-C042-B1A0-8E17533B1703}" destId="{23349F53-1B55-BF44-872E-07BAE0E6C698}" srcOrd="0" destOrd="6" presId="urn:microsoft.com/office/officeart/2005/8/layout/hProcess4"/>
    <dgm:cxn modelId="{1B7794CF-1D65-0D44-AEC9-C65855FA2284}" type="presOf" srcId="{A5037FFA-9814-604B-B1B3-6FFED1B2837F}" destId="{CFFF33C4-686C-A84C-AD2E-C89755E4C4D6}" srcOrd="1" destOrd="1" presId="urn:microsoft.com/office/officeart/2005/8/layout/hProcess4"/>
    <dgm:cxn modelId="{F197E9D0-E9B7-9246-B820-47901CC99755}" type="presOf" srcId="{2C2AC0A0-6A7B-8D42-BF74-CD9C4A876822}" destId="{BE585745-1C8D-184F-B304-80478B66E632}" srcOrd="1" destOrd="2" presId="urn:microsoft.com/office/officeart/2005/8/layout/hProcess4"/>
    <dgm:cxn modelId="{41625CD1-2EB1-B347-919C-0C802ECFEB0E}" srcId="{84C6F813-BBA0-FC49-ACBD-417213E17766}" destId="{1C412695-D4EF-C84A-8CF9-7EF91EBC3803}" srcOrd="0" destOrd="0" parTransId="{715820F6-C726-2B45-88EF-2E1951677F41}" sibTransId="{06A0F851-38E6-5C4F-BFF1-12EA9B19CFAA}"/>
    <dgm:cxn modelId="{F2E06DD3-F08B-B34B-ADD9-2CB877EE927E}" srcId="{16E9C3BF-B8DA-3F4F-951A-7FD5BFA3AB74}" destId="{DEF4443A-E45A-3F48-BAFA-E02837AEBD9B}" srcOrd="5" destOrd="0" parTransId="{1E8D2D4C-7003-F945-8233-49E1CC23372D}" sibTransId="{23AC9A60-DFAD-9446-97DB-94B4BC356AE2}"/>
    <dgm:cxn modelId="{24DC3BDA-C2FB-0041-BE40-B15E35C2D932}" type="presOf" srcId="{1C412695-D4EF-C84A-8CF9-7EF91EBC3803}" destId="{BE585745-1C8D-184F-B304-80478B66E632}" srcOrd="1" destOrd="0" presId="urn:microsoft.com/office/officeart/2005/8/layout/hProcess4"/>
    <dgm:cxn modelId="{1281BDDB-28C2-A34D-A585-AC610E0480E9}" type="presOf" srcId="{07E7F106-F85E-1B46-AFAF-DE8C1B7BC9A6}" destId="{8C16A615-51F2-C54B-AA1C-0392DF7FC1BD}" srcOrd="1" destOrd="4" presId="urn:microsoft.com/office/officeart/2005/8/layout/hProcess4"/>
    <dgm:cxn modelId="{B8071DDD-CEBB-3143-90A1-ED2811D7CA47}" type="presOf" srcId="{5C4BEA65-9E83-BF45-81AC-D50F7C94056E}" destId="{8C16A615-51F2-C54B-AA1C-0392DF7FC1BD}" srcOrd="1" destOrd="1" presId="urn:microsoft.com/office/officeart/2005/8/layout/hProcess4"/>
    <dgm:cxn modelId="{C9A7C8DD-33CF-C445-B6FB-9E955134FEAB}" type="presOf" srcId="{916F58EF-98D1-5E49-A65B-507D614CC72A}" destId="{6B6A8A4D-E283-6E43-B7CB-C69B221ADF5B}" srcOrd="0" destOrd="0" presId="urn:microsoft.com/office/officeart/2005/8/layout/hProcess4"/>
    <dgm:cxn modelId="{8CFF7AE0-42BF-7247-B5EA-92ED68CFF554}" srcId="{84C6F813-BBA0-FC49-ACBD-417213E17766}" destId="{2C2AC0A0-6A7B-8D42-BF74-CD9C4A876822}" srcOrd="2" destOrd="0" parTransId="{E9A2077F-3473-D84D-9B1E-9418F5DA0B07}" sibTransId="{0EFC0F09-BC29-D244-BDEF-803D08355BCC}"/>
    <dgm:cxn modelId="{9C68B8E1-B9D9-A94B-9415-56CDC5EC2913}" type="presOf" srcId="{E0315886-AE01-6741-99C2-A077F54A8CDA}" destId="{2B410679-E149-D140-BBDD-3C17EB4E6525}" srcOrd="0" destOrd="0" presId="urn:microsoft.com/office/officeart/2005/8/layout/hProcess4"/>
    <dgm:cxn modelId="{39C1C6E3-65DD-4040-92A6-51F2EF2323C5}" type="presOf" srcId="{8608B22C-B276-9045-8E34-0853EADE9D4C}" destId="{CFFF33C4-686C-A84C-AD2E-C89755E4C4D6}" srcOrd="1" destOrd="0" presId="urn:microsoft.com/office/officeart/2005/8/layout/hProcess4"/>
    <dgm:cxn modelId="{F22B48E4-9C87-1E4D-B8E3-B3B4A25F33CA}" type="presOf" srcId="{CBD31DBA-4D9E-B342-BAF5-A6B4FC73B590}" destId="{CFFF33C4-686C-A84C-AD2E-C89755E4C4D6}" srcOrd="1" destOrd="5" presId="urn:microsoft.com/office/officeart/2005/8/layout/hProcess4"/>
    <dgm:cxn modelId="{9D10A7E4-200E-7C42-8E58-093CF3AD39A9}" type="presOf" srcId="{16E9C3BF-B8DA-3F4F-951A-7FD5BFA3AB74}" destId="{E150BD70-0F6B-AF47-83D0-C84BB3D6FD66}" srcOrd="0" destOrd="0" presId="urn:microsoft.com/office/officeart/2005/8/layout/hProcess4"/>
    <dgm:cxn modelId="{E9DA4DEA-32FA-B94E-9E6A-D25886A4DCFD}" srcId="{84C6F813-BBA0-FC49-ACBD-417213E17766}" destId="{95B55A87-1D31-D14E-9285-95A248AF44BA}" srcOrd="4" destOrd="0" parTransId="{459D172B-E740-5642-8C64-51E417EC6172}" sibTransId="{6A19618B-667E-564E-8808-8725B987D735}"/>
    <dgm:cxn modelId="{009E51EB-1B90-2F49-8335-50A7D9ED621B}" type="presOf" srcId="{0129CE5B-7DC9-3240-9A7B-5BDF6F9BC361}" destId="{23349F53-1B55-BF44-872E-07BAE0E6C698}" srcOrd="0" destOrd="3" presId="urn:microsoft.com/office/officeart/2005/8/layout/hProcess4"/>
    <dgm:cxn modelId="{16E933F3-532D-8B4B-9E27-42C7CEFD8363}" type="presOf" srcId="{CBD31DBA-4D9E-B342-BAF5-A6B4FC73B590}" destId="{58B71623-B41D-C945-B4AC-89FF0DB14C9F}" srcOrd="0" destOrd="5" presId="urn:microsoft.com/office/officeart/2005/8/layout/hProcess4"/>
    <dgm:cxn modelId="{0E9851F4-914A-BA41-A4F3-62FAF2D39B85}" srcId="{16E9C3BF-B8DA-3F4F-951A-7FD5BFA3AB74}" destId="{5C4BEA65-9E83-BF45-81AC-D50F7C94056E}" srcOrd="1" destOrd="0" parTransId="{C45FD477-8313-BA45-9954-4E3B387637C5}" sibTransId="{15C7A415-2790-3547-AFC4-4DE466831077}"/>
    <dgm:cxn modelId="{3E6059F8-3F99-7E43-BE59-7215D061D90C}" srcId="{4960FA15-2342-1943-93B9-F63813112AB9}" destId="{E0138999-1E71-AF4F-BFCB-21B2626CA5CD}" srcOrd="3" destOrd="0" parTransId="{9BB10979-3816-6744-B22E-E778B04C6225}" sibTransId="{113BEE4C-EE5E-B84D-8596-C42FB9BEA54F}"/>
    <dgm:cxn modelId="{FE4654FC-0223-F249-B36D-44FC5447F133}" type="presOf" srcId="{7E29AD20-FFF6-8249-A921-A30CC202104B}" destId="{BE585745-1C8D-184F-B304-80478B66E632}" srcOrd="1" destOrd="5" presId="urn:microsoft.com/office/officeart/2005/8/layout/hProcess4"/>
    <dgm:cxn modelId="{77486FF5-85F0-1447-BAFC-508ED21CCCD8}" type="presParOf" srcId="{2B410679-E149-D140-BBDD-3C17EB4E6525}" destId="{6EE2FC4F-B941-AE4D-B6C3-B0BF121FC34B}" srcOrd="0" destOrd="0" presId="urn:microsoft.com/office/officeart/2005/8/layout/hProcess4"/>
    <dgm:cxn modelId="{A6536112-199D-A143-8962-693FABA0C0A6}" type="presParOf" srcId="{2B410679-E149-D140-BBDD-3C17EB4E6525}" destId="{3712318A-CE03-5A43-9ACE-3ACC42C8809D}" srcOrd="1" destOrd="0" presId="urn:microsoft.com/office/officeart/2005/8/layout/hProcess4"/>
    <dgm:cxn modelId="{0B05ECC6-8A32-2543-9C81-9D66A70ED412}" type="presParOf" srcId="{2B410679-E149-D140-BBDD-3C17EB4E6525}" destId="{4248178D-E08F-B947-8E6C-33C1E96C54C2}" srcOrd="2" destOrd="0" presId="urn:microsoft.com/office/officeart/2005/8/layout/hProcess4"/>
    <dgm:cxn modelId="{C298A90A-508E-FE42-A742-2C1F46656B8E}" type="presParOf" srcId="{4248178D-E08F-B947-8E6C-33C1E96C54C2}" destId="{1B9AA0AB-E2E7-DE40-8515-441E6BF3AC7E}" srcOrd="0" destOrd="0" presId="urn:microsoft.com/office/officeart/2005/8/layout/hProcess4"/>
    <dgm:cxn modelId="{C529ADF3-2732-DD47-885D-6854E946BABB}" type="presParOf" srcId="{1B9AA0AB-E2E7-DE40-8515-441E6BF3AC7E}" destId="{D808B714-E46D-DE4B-A8DB-E03AF979B75F}" srcOrd="0" destOrd="0" presId="urn:microsoft.com/office/officeart/2005/8/layout/hProcess4"/>
    <dgm:cxn modelId="{34694DFA-3462-E643-B49C-1042EDCE64A3}" type="presParOf" srcId="{1B9AA0AB-E2E7-DE40-8515-441E6BF3AC7E}" destId="{6B6A8A4D-E283-6E43-B7CB-C69B221ADF5B}" srcOrd="1" destOrd="0" presId="urn:microsoft.com/office/officeart/2005/8/layout/hProcess4"/>
    <dgm:cxn modelId="{364800CB-6DE6-5E4C-B051-17BAED09834A}" type="presParOf" srcId="{1B9AA0AB-E2E7-DE40-8515-441E6BF3AC7E}" destId="{8C16A615-51F2-C54B-AA1C-0392DF7FC1BD}" srcOrd="2" destOrd="0" presId="urn:microsoft.com/office/officeart/2005/8/layout/hProcess4"/>
    <dgm:cxn modelId="{7F7DC33E-292A-8840-8468-EC5E6E5B282E}" type="presParOf" srcId="{1B9AA0AB-E2E7-DE40-8515-441E6BF3AC7E}" destId="{E150BD70-0F6B-AF47-83D0-C84BB3D6FD66}" srcOrd="3" destOrd="0" presId="urn:microsoft.com/office/officeart/2005/8/layout/hProcess4"/>
    <dgm:cxn modelId="{3B353101-A439-894E-86FA-BE3DA81E335C}" type="presParOf" srcId="{1B9AA0AB-E2E7-DE40-8515-441E6BF3AC7E}" destId="{7CC48B1E-580F-FC46-8593-51277D3C3A86}" srcOrd="4" destOrd="0" presId="urn:microsoft.com/office/officeart/2005/8/layout/hProcess4"/>
    <dgm:cxn modelId="{2634B981-6DD1-B444-BB14-9F3BC9FF4442}" type="presParOf" srcId="{4248178D-E08F-B947-8E6C-33C1E96C54C2}" destId="{2439F31B-202A-274B-BCC6-6F4E75448FF5}" srcOrd="1" destOrd="0" presId="urn:microsoft.com/office/officeart/2005/8/layout/hProcess4"/>
    <dgm:cxn modelId="{9C8C58DB-96C7-7547-BAEC-CA892DC3F4EB}" type="presParOf" srcId="{4248178D-E08F-B947-8E6C-33C1E96C54C2}" destId="{EF25198F-37CD-3247-93D0-AE33D502A4E8}" srcOrd="2" destOrd="0" presId="urn:microsoft.com/office/officeart/2005/8/layout/hProcess4"/>
    <dgm:cxn modelId="{997E016D-230F-A046-84DB-0EEB36BA6312}" type="presParOf" srcId="{EF25198F-37CD-3247-93D0-AE33D502A4E8}" destId="{D428EAD2-5DC1-0F44-AE38-81ECEA2B5909}" srcOrd="0" destOrd="0" presId="urn:microsoft.com/office/officeart/2005/8/layout/hProcess4"/>
    <dgm:cxn modelId="{961D6E91-1AD7-5C42-A35D-8337D14AE22C}" type="presParOf" srcId="{EF25198F-37CD-3247-93D0-AE33D502A4E8}" destId="{58B71623-B41D-C945-B4AC-89FF0DB14C9F}" srcOrd="1" destOrd="0" presId="urn:microsoft.com/office/officeart/2005/8/layout/hProcess4"/>
    <dgm:cxn modelId="{415F9472-D6AD-454B-8609-F0CB7BC46F17}" type="presParOf" srcId="{EF25198F-37CD-3247-93D0-AE33D502A4E8}" destId="{CFFF33C4-686C-A84C-AD2E-C89755E4C4D6}" srcOrd="2" destOrd="0" presId="urn:microsoft.com/office/officeart/2005/8/layout/hProcess4"/>
    <dgm:cxn modelId="{D2D42F3F-CE53-B74D-B4B9-64B64026C6F9}" type="presParOf" srcId="{EF25198F-37CD-3247-93D0-AE33D502A4E8}" destId="{212A2FE2-6697-9545-8941-2E870974F810}" srcOrd="3" destOrd="0" presId="urn:microsoft.com/office/officeart/2005/8/layout/hProcess4"/>
    <dgm:cxn modelId="{8C0FEECB-7E0E-844C-AEBB-0CF968340BF1}" type="presParOf" srcId="{EF25198F-37CD-3247-93D0-AE33D502A4E8}" destId="{F385E847-BE6C-A14E-8A9A-7F8284965AD2}" srcOrd="4" destOrd="0" presId="urn:microsoft.com/office/officeart/2005/8/layout/hProcess4"/>
    <dgm:cxn modelId="{51D37EA7-DB68-2543-A84B-E435185AF3BB}" type="presParOf" srcId="{4248178D-E08F-B947-8E6C-33C1E96C54C2}" destId="{40F3986C-9455-9C47-9DDC-6043F51D8D5E}" srcOrd="3" destOrd="0" presId="urn:microsoft.com/office/officeart/2005/8/layout/hProcess4"/>
    <dgm:cxn modelId="{E4246BA2-6A6A-DD45-90E8-77C268FBB1F1}" type="presParOf" srcId="{4248178D-E08F-B947-8E6C-33C1E96C54C2}" destId="{07E49397-4AC6-1746-AD55-D882640B64BC}" srcOrd="4" destOrd="0" presId="urn:microsoft.com/office/officeart/2005/8/layout/hProcess4"/>
    <dgm:cxn modelId="{60873978-B354-4B46-A033-EBC40441BF28}" type="presParOf" srcId="{07E49397-4AC6-1746-AD55-D882640B64BC}" destId="{A75EDDEC-127C-1943-B0C2-8CADA3F851AE}" srcOrd="0" destOrd="0" presId="urn:microsoft.com/office/officeart/2005/8/layout/hProcess4"/>
    <dgm:cxn modelId="{84A3B8FE-BABF-9041-B1CD-A32AAD4227C3}" type="presParOf" srcId="{07E49397-4AC6-1746-AD55-D882640B64BC}" destId="{23349F53-1B55-BF44-872E-07BAE0E6C698}" srcOrd="1" destOrd="0" presId="urn:microsoft.com/office/officeart/2005/8/layout/hProcess4"/>
    <dgm:cxn modelId="{EF7D52D2-82BB-714A-9A89-0EDFD5FF15F9}" type="presParOf" srcId="{07E49397-4AC6-1746-AD55-D882640B64BC}" destId="{BE585745-1C8D-184F-B304-80478B66E632}" srcOrd="2" destOrd="0" presId="urn:microsoft.com/office/officeart/2005/8/layout/hProcess4"/>
    <dgm:cxn modelId="{D2D5B381-D395-3A41-801B-E89D14506DA6}" type="presParOf" srcId="{07E49397-4AC6-1746-AD55-D882640B64BC}" destId="{6680214F-33C8-3745-8EA4-661753954839}" srcOrd="3" destOrd="0" presId="urn:microsoft.com/office/officeart/2005/8/layout/hProcess4"/>
    <dgm:cxn modelId="{B26EF6C2-AD60-F24B-B35B-BE61EE3088BC}" type="presParOf" srcId="{07E49397-4AC6-1746-AD55-D882640B64BC}" destId="{FAF81F93-AAC3-0C4E-AB34-1845227A157B}" srcOrd="4" destOrd="0" presId="urn:microsoft.com/office/officeart/2005/8/layout/h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63FB48-7D20-7248-B66E-F30E8F85D1E5}">
      <dsp:nvSpPr>
        <dsp:cNvPr id="0" name=""/>
        <dsp:cNvSpPr/>
      </dsp:nvSpPr>
      <dsp:spPr>
        <a:xfrm>
          <a:off x="1872551" y="1340770"/>
          <a:ext cx="14539085" cy="6390187"/>
        </a:xfrm>
        <a:prstGeom prst="rect">
          <a:avLst/>
        </a:prstGeom>
        <a:solidFill>
          <a:srgbClr val="01C8C3"/>
        </a:solidFill>
        <a:ln w="12700" cap="flat" cmpd="sng" algn="ctr">
          <a:solidFill>
            <a:srgbClr val="01C8C3"/>
          </a:solidFill>
          <a:prstDash val="solid"/>
          <a:miter lim="800000"/>
        </a:ln>
        <a:effectLst/>
      </dsp:spPr>
      <dsp:style>
        <a:lnRef idx="2">
          <a:scrgbClr r="0" g="0" b="0"/>
        </a:lnRef>
        <a:fillRef idx="1">
          <a:scrgbClr r="0" g="0" b="0"/>
        </a:fillRef>
        <a:effectRef idx="0">
          <a:scrgbClr r="0" g="0" b="0"/>
        </a:effectRef>
        <a:fontRef idx="minor"/>
      </dsp:style>
    </dsp:sp>
    <dsp:sp modelId="{05DD6391-78CD-3648-86AF-50E8F1CC4AB2}">
      <dsp:nvSpPr>
        <dsp:cNvPr id="0" name=""/>
        <dsp:cNvSpPr/>
      </dsp:nvSpPr>
      <dsp:spPr>
        <a:xfrm>
          <a:off x="3512693" y="1679910"/>
          <a:ext cx="5472696" cy="54667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1066800">
            <a:lnSpc>
              <a:spcPct val="90000"/>
            </a:lnSpc>
            <a:spcBef>
              <a:spcPct val="0"/>
            </a:spcBef>
            <a:spcAft>
              <a:spcPts val="1200"/>
            </a:spcAft>
            <a:buNone/>
          </a:pPr>
          <a:endParaRPr lang="en-GB" sz="2400" kern="1200" dirty="0">
            <a:latin typeface="Open Sans" panose="020B0606030504020204" pitchFamily="34" charset="0"/>
            <a:ea typeface="Open Sans" panose="020B0606030504020204" pitchFamily="34" charset="0"/>
            <a:cs typeface="Open Sans" panose="020B0606030504020204" pitchFamily="34" charset="0"/>
          </a:endParaRPr>
        </a:p>
        <a:p>
          <a:pPr marL="228600" lvl="1" indent="-228600" algn="l" defTabSz="1066800">
            <a:lnSpc>
              <a:spcPct val="90000"/>
            </a:lnSpc>
            <a:spcBef>
              <a:spcPct val="0"/>
            </a:spcBef>
            <a:spcAft>
              <a:spcPts val="1200"/>
            </a:spcAft>
            <a:buChar char="•"/>
          </a:pPr>
          <a:r>
            <a:rPr lang="en-GB" sz="2400" kern="1200" dirty="0">
              <a:latin typeface="Open Sans" panose="020B0606030504020204" pitchFamily="34" charset="0"/>
              <a:ea typeface="Open Sans" panose="020B0606030504020204" pitchFamily="34" charset="0"/>
              <a:cs typeface="Open Sans" panose="020B0606030504020204" pitchFamily="34" charset="0"/>
            </a:rPr>
            <a:t>Staff and volunteers are already trained on CEA</a:t>
          </a:r>
        </a:p>
        <a:p>
          <a:pPr marL="228600" lvl="1" indent="-228600" algn="l" defTabSz="1066800">
            <a:lnSpc>
              <a:spcPct val="90000"/>
            </a:lnSpc>
            <a:spcBef>
              <a:spcPct val="0"/>
            </a:spcBef>
            <a:spcAft>
              <a:spcPts val="1200"/>
            </a:spcAft>
            <a:buChar char="•"/>
          </a:pPr>
          <a:r>
            <a:rPr lang="en-GB" sz="2400" kern="1200" dirty="0">
              <a:latin typeface="Open Sans" panose="020B0606030504020204" pitchFamily="34" charset="0"/>
              <a:ea typeface="Open Sans" panose="020B0606030504020204" pitchFamily="34" charset="0"/>
              <a:cs typeface="Open Sans" panose="020B0606030504020204" pitchFamily="34" charset="0"/>
            </a:rPr>
            <a:t>Dedicated CEA staff</a:t>
          </a:r>
        </a:p>
        <a:p>
          <a:pPr marL="228600" lvl="1" indent="-228600" algn="l" defTabSz="1066800">
            <a:lnSpc>
              <a:spcPct val="90000"/>
            </a:lnSpc>
            <a:spcBef>
              <a:spcPct val="0"/>
            </a:spcBef>
            <a:spcAft>
              <a:spcPts val="1200"/>
            </a:spcAft>
            <a:buChar char="•"/>
          </a:pPr>
          <a:r>
            <a:rPr lang="en-GB" sz="2400" kern="1200" dirty="0">
              <a:latin typeface="Open Sans" panose="020B0606030504020204" pitchFamily="34" charset="0"/>
              <a:ea typeface="Open Sans" panose="020B0606030504020204" pitchFamily="34" charset="0"/>
              <a:cs typeface="Open Sans" panose="020B0606030504020204" pitchFamily="34" charset="0"/>
            </a:rPr>
            <a:t>Leadership and operations buy-in and support </a:t>
          </a:r>
        </a:p>
        <a:p>
          <a:pPr marL="228600" lvl="1" indent="-228600" algn="l" defTabSz="1066800">
            <a:lnSpc>
              <a:spcPct val="90000"/>
            </a:lnSpc>
            <a:spcBef>
              <a:spcPct val="0"/>
            </a:spcBef>
            <a:spcAft>
              <a:spcPts val="1200"/>
            </a:spcAft>
            <a:buChar char="•"/>
          </a:pPr>
          <a:r>
            <a:rPr lang="en-GB" sz="2400" kern="1200" dirty="0">
              <a:latin typeface="Open Sans" panose="020B0606030504020204" pitchFamily="34" charset="0"/>
              <a:ea typeface="Open Sans" panose="020B0606030504020204" pitchFamily="34" charset="0"/>
              <a:cs typeface="Open Sans" panose="020B0606030504020204" pitchFamily="34" charset="0"/>
            </a:rPr>
            <a:t>An existing good relationship with the affected communities</a:t>
          </a:r>
        </a:p>
        <a:p>
          <a:pPr marL="228600" lvl="1" indent="-228600" algn="l" defTabSz="1066800">
            <a:lnSpc>
              <a:spcPct val="90000"/>
            </a:lnSpc>
            <a:spcBef>
              <a:spcPct val="0"/>
            </a:spcBef>
            <a:spcAft>
              <a:spcPts val="1200"/>
            </a:spcAft>
            <a:buChar char="•"/>
          </a:pPr>
          <a:r>
            <a:rPr lang="en-GB" sz="2400" kern="1200" dirty="0">
              <a:latin typeface="Open Sans" panose="020B0606030504020204" pitchFamily="34" charset="0"/>
              <a:ea typeface="Open Sans" panose="020B0606030504020204" pitchFamily="34" charset="0"/>
              <a:cs typeface="Open Sans" panose="020B0606030504020204" pitchFamily="34" charset="0"/>
            </a:rPr>
            <a:t>Feedback mechanisms are already in place</a:t>
          </a:r>
        </a:p>
        <a:p>
          <a:pPr marL="228600" lvl="1" indent="-228600" algn="l" defTabSz="1066800">
            <a:lnSpc>
              <a:spcPct val="90000"/>
            </a:lnSpc>
            <a:spcBef>
              <a:spcPct val="0"/>
            </a:spcBef>
            <a:spcAft>
              <a:spcPts val="1200"/>
            </a:spcAft>
            <a:buChar char="•"/>
          </a:pPr>
          <a:r>
            <a:rPr lang="en-GB" sz="2400" kern="1200" dirty="0">
              <a:latin typeface="Open Sans" panose="020B0606030504020204" pitchFamily="34" charset="0"/>
              <a:ea typeface="Open Sans" panose="020B0606030504020204" pitchFamily="34" charset="0"/>
              <a:cs typeface="Open Sans" panose="020B0606030504020204" pitchFamily="34" charset="0"/>
            </a:rPr>
            <a:t>Strong local volunteers</a:t>
          </a:r>
        </a:p>
        <a:p>
          <a:pPr marL="228600" lvl="1" indent="-228600" algn="l" defTabSz="1066800">
            <a:lnSpc>
              <a:spcPct val="90000"/>
            </a:lnSpc>
            <a:spcBef>
              <a:spcPct val="0"/>
            </a:spcBef>
            <a:spcAft>
              <a:spcPts val="1200"/>
            </a:spcAft>
            <a:buChar char="•"/>
          </a:pPr>
          <a:r>
            <a:rPr lang="en-GB" sz="2400" kern="1200" dirty="0">
              <a:latin typeface="Open Sans" panose="020B0606030504020204" pitchFamily="34" charset="0"/>
              <a:ea typeface="Open Sans" panose="020B0606030504020204" pitchFamily="34" charset="0"/>
              <a:cs typeface="Open Sans" panose="020B0606030504020204" pitchFamily="34" charset="0"/>
            </a:rPr>
            <a:t>CEA preparedness</a:t>
          </a:r>
        </a:p>
        <a:p>
          <a:pPr marL="228600" lvl="1" indent="-228600" algn="l" defTabSz="1066800">
            <a:lnSpc>
              <a:spcPct val="90000"/>
            </a:lnSpc>
            <a:spcBef>
              <a:spcPct val="0"/>
            </a:spcBef>
            <a:spcAft>
              <a:spcPts val="1200"/>
            </a:spcAft>
            <a:buChar char="•"/>
          </a:pPr>
          <a:endParaRPr lang="en-GB" sz="2400" kern="1200" dirty="0">
            <a:latin typeface="Open Sans" panose="020B0606030504020204" pitchFamily="34" charset="0"/>
            <a:ea typeface="Open Sans" panose="020B0606030504020204" pitchFamily="34" charset="0"/>
            <a:cs typeface="Open Sans" panose="020B0606030504020204" pitchFamily="34" charset="0"/>
          </a:endParaRPr>
        </a:p>
        <a:p>
          <a:pPr marL="228600" lvl="1" indent="-228600" algn="l" defTabSz="1066800">
            <a:lnSpc>
              <a:spcPct val="90000"/>
            </a:lnSpc>
            <a:spcBef>
              <a:spcPct val="0"/>
            </a:spcBef>
            <a:spcAft>
              <a:spcPts val="1200"/>
            </a:spcAft>
            <a:buChar char="•"/>
          </a:pPr>
          <a:endParaRPr lang="en-GB" sz="2400" kern="1200" dirty="0">
            <a:latin typeface="Open Sans" panose="020B0606030504020204" pitchFamily="34" charset="0"/>
            <a:ea typeface="Open Sans" panose="020B0606030504020204" pitchFamily="34" charset="0"/>
            <a:cs typeface="Open Sans" panose="020B0606030504020204" pitchFamily="34" charset="0"/>
          </a:endParaRPr>
        </a:p>
        <a:p>
          <a:pPr marL="228600" lvl="1" indent="-228600" algn="l" defTabSz="1066800">
            <a:lnSpc>
              <a:spcPct val="90000"/>
            </a:lnSpc>
            <a:spcBef>
              <a:spcPct val="0"/>
            </a:spcBef>
            <a:spcAft>
              <a:spcPts val="1200"/>
            </a:spcAft>
            <a:buChar char="•"/>
          </a:pPr>
          <a:endParaRPr lang="en-GB" sz="2400" kern="1200" dirty="0">
            <a:latin typeface="Open Sans" panose="020B0606030504020204" pitchFamily="34" charset="0"/>
            <a:ea typeface="Open Sans" panose="020B0606030504020204" pitchFamily="34" charset="0"/>
            <a:cs typeface="Open Sans" panose="020B0606030504020204" pitchFamily="34" charset="0"/>
          </a:endParaRPr>
        </a:p>
        <a:p>
          <a:pPr marL="228600" lvl="1" indent="-228600" algn="l" defTabSz="1066800">
            <a:lnSpc>
              <a:spcPct val="90000"/>
            </a:lnSpc>
            <a:spcBef>
              <a:spcPct val="0"/>
            </a:spcBef>
            <a:spcAft>
              <a:spcPts val="1200"/>
            </a:spcAft>
            <a:buChar char="•"/>
          </a:pPr>
          <a:endParaRPr lang="en-GB" sz="2400" kern="1200" dirty="0">
            <a:latin typeface="Open Sans" panose="020B0606030504020204" pitchFamily="34" charset="0"/>
            <a:ea typeface="Open Sans" panose="020B0606030504020204" pitchFamily="34" charset="0"/>
            <a:cs typeface="Open Sans" panose="020B0606030504020204" pitchFamily="34" charset="0"/>
          </a:endParaRPr>
        </a:p>
      </dsp:txBody>
      <dsp:txXfrm>
        <a:off x="3512693" y="1679910"/>
        <a:ext cx="5472696" cy="5466727"/>
      </dsp:txXfrm>
    </dsp:sp>
    <dsp:sp modelId="{673C8077-402B-8442-81C0-8EDBCB81319E}">
      <dsp:nvSpPr>
        <dsp:cNvPr id="0" name=""/>
        <dsp:cNvSpPr/>
      </dsp:nvSpPr>
      <dsp:spPr>
        <a:xfrm>
          <a:off x="9459858" y="1651045"/>
          <a:ext cx="6623208" cy="54667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1066800">
            <a:lnSpc>
              <a:spcPct val="90000"/>
            </a:lnSpc>
            <a:spcBef>
              <a:spcPct val="0"/>
            </a:spcBef>
            <a:spcAft>
              <a:spcPts val="1200"/>
            </a:spcAft>
            <a:buNone/>
          </a:pPr>
          <a:endParaRPr lang="en-GB" sz="2400" kern="1200" dirty="0">
            <a:latin typeface="Open Sans" panose="020B0606030504020204" pitchFamily="34" charset="0"/>
            <a:ea typeface="Open Sans" panose="020B0606030504020204" pitchFamily="34" charset="0"/>
            <a:cs typeface="Open Sans" panose="020B0606030504020204" pitchFamily="34" charset="0"/>
          </a:endParaRPr>
        </a:p>
        <a:p>
          <a:pPr marL="228600" lvl="1" indent="-228600" algn="l" defTabSz="1066800">
            <a:lnSpc>
              <a:spcPct val="90000"/>
            </a:lnSpc>
            <a:spcBef>
              <a:spcPct val="0"/>
            </a:spcBef>
            <a:spcAft>
              <a:spcPts val="1200"/>
            </a:spcAft>
            <a:buChar char="•"/>
          </a:pPr>
          <a:r>
            <a:rPr lang="en-GB" sz="2400" kern="1200" dirty="0">
              <a:latin typeface="Open Sans" panose="020B0606030504020204" pitchFamily="34" charset="0"/>
              <a:ea typeface="Open Sans" panose="020B0606030504020204" pitchFamily="34" charset="0"/>
              <a:cs typeface="Open Sans" panose="020B0606030504020204" pitchFamily="34" charset="0"/>
            </a:rPr>
            <a:t>Staff don’t understand CEA</a:t>
          </a:r>
        </a:p>
        <a:p>
          <a:pPr marL="228600" lvl="1" indent="-228600" algn="l" defTabSz="1066800">
            <a:lnSpc>
              <a:spcPct val="90000"/>
            </a:lnSpc>
            <a:spcBef>
              <a:spcPct val="0"/>
            </a:spcBef>
            <a:spcAft>
              <a:spcPts val="1200"/>
            </a:spcAft>
            <a:buChar char="•"/>
          </a:pPr>
          <a:r>
            <a:rPr lang="en-GB" sz="2400" kern="1200" dirty="0">
              <a:latin typeface="Open Sans" panose="020B0606030504020204" pitchFamily="34" charset="0"/>
              <a:ea typeface="Open Sans" panose="020B0606030504020204" pitchFamily="34" charset="0"/>
              <a:cs typeface="Open Sans" panose="020B0606030504020204" pitchFamily="34" charset="0"/>
            </a:rPr>
            <a:t>Time pressures</a:t>
          </a:r>
        </a:p>
        <a:p>
          <a:pPr marL="228600" lvl="1" indent="-228600" algn="l" defTabSz="1066800">
            <a:lnSpc>
              <a:spcPct val="90000"/>
            </a:lnSpc>
            <a:spcBef>
              <a:spcPct val="0"/>
            </a:spcBef>
            <a:spcAft>
              <a:spcPts val="1200"/>
            </a:spcAft>
            <a:buChar char="•"/>
          </a:pPr>
          <a:r>
            <a:rPr lang="en-GB" sz="2400" kern="1200" dirty="0">
              <a:latin typeface="Open Sans" panose="020B0606030504020204" pitchFamily="34" charset="0"/>
              <a:ea typeface="Open Sans" panose="020B0606030504020204" pitchFamily="34" charset="0"/>
              <a:cs typeface="Open Sans" panose="020B0606030504020204" pitchFamily="34" charset="0"/>
            </a:rPr>
            <a:t>Perception CEA takes too long</a:t>
          </a:r>
        </a:p>
        <a:p>
          <a:pPr marL="228600" lvl="1" indent="-228600" algn="l" defTabSz="1066800">
            <a:lnSpc>
              <a:spcPct val="90000"/>
            </a:lnSpc>
            <a:spcBef>
              <a:spcPct val="0"/>
            </a:spcBef>
            <a:spcAft>
              <a:spcPts val="1200"/>
            </a:spcAft>
            <a:buChar char="•"/>
          </a:pPr>
          <a:r>
            <a:rPr lang="en-GB" sz="2400" kern="1200" dirty="0">
              <a:latin typeface="Open Sans" panose="020B0606030504020204" pitchFamily="34" charset="0"/>
              <a:ea typeface="Open Sans" panose="020B0606030504020204" pitchFamily="34" charset="0"/>
              <a:cs typeface="Open Sans" panose="020B0606030504020204" pitchFamily="34" charset="0"/>
            </a:rPr>
            <a:t>Lack of physical access</a:t>
          </a:r>
        </a:p>
        <a:p>
          <a:pPr marL="228600" lvl="1" indent="-228600" algn="l" defTabSz="1066800">
            <a:lnSpc>
              <a:spcPct val="90000"/>
            </a:lnSpc>
            <a:spcBef>
              <a:spcPct val="0"/>
            </a:spcBef>
            <a:spcAft>
              <a:spcPts val="1200"/>
            </a:spcAft>
            <a:buChar char="•"/>
          </a:pPr>
          <a:r>
            <a:rPr lang="en-GB" sz="2400" kern="1200" dirty="0">
              <a:latin typeface="Open Sans" panose="020B0606030504020204" pitchFamily="34" charset="0"/>
              <a:ea typeface="Open Sans" panose="020B0606030504020204" pitchFamily="34" charset="0"/>
              <a:cs typeface="Open Sans" panose="020B0606030504020204" pitchFamily="34" charset="0"/>
            </a:rPr>
            <a:t>No dedicated CEA staff</a:t>
          </a:r>
        </a:p>
        <a:p>
          <a:pPr marL="228600" lvl="1" indent="-228600" algn="l" defTabSz="1066800">
            <a:lnSpc>
              <a:spcPct val="90000"/>
            </a:lnSpc>
            <a:spcBef>
              <a:spcPct val="0"/>
            </a:spcBef>
            <a:spcAft>
              <a:spcPts val="1200"/>
            </a:spcAft>
            <a:buChar char="•"/>
          </a:pPr>
          <a:r>
            <a:rPr lang="en-GB" sz="2400" kern="1200" dirty="0">
              <a:latin typeface="Open Sans" panose="020B0606030504020204" pitchFamily="34" charset="0"/>
              <a:ea typeface="Open Sans" panose="020B0606030504020204" pitchFamily="34" charset="0"/>
              <a:cs typeface="Open Sans" panose="020B0606030504020204" pitchFamily="34" charset="0"/>
            </a:rPr>
            <a:t>Poor internal coordination</a:t>
          </a:r>
        </a:p>
        <a:p>
          <a:pPr marL="228600" lvl="1" indent="-228600" algn="l" defTabSz="1066800">
            <a:lnSpc>
              <a:spcPct val="90000"/>
            </a:lnSpc>
            <a:spcBef>
              <a:spcPct val="0"/>
            </a:spcBef>
            <a:spcAft>
              <a:spcPts val="1200"/>
            </a:spcAft>
            <a:buChar char="•"/>
          </a:pPr>
          <a:r>
            <a:rPr lang="en-GB" sz="2400" kern="1200" dirty="0">
              <a:latin typeface="Open Sans" panose="020B0606030504020204" pitchFamily="34" charset="0"/>
              <a:ea typeface="Open Sans" panose="020B0606030504020204" pitchFamily="34" charset="0"/>
              <a:cs typeface="Open Sans" panose="020B0606030504020204" pitchFamily="34" charset="0"/>
            </a:rPr>
            <a:t>Capacity to manage feedback</a:t>
          </a:r>
        </a:p>
        <a:p>
          <a:pPr marL="228600" lvl="1" indent="-228600" algn="l" defTabSz="1066800">
            <a:lnSpc>
              <a:spcPct val="90000"/>
            </a:lnSpc>
            <a:spcBef>
              <a:spcPct val="0"/>
            </a:spcBef>
            <a:spcAft>
              <a:spcPts val="1200"/>
            </a:spcAft>
            <a:buChar char="•"/>
          </a:pPr>
          <a:r>
            <a:rPr lang="en-GB" sz="2400" kern="1200" dirty="0">
              <a:latin typeface="Open Sans" panose="020B0606030504020204" pitchFamily="34" charset="0"/>
              <a:ea typeface="Open Sans" panose="020B0606030504020204" pitchFamily="34" charset="0"/>
              <a:cs typeface="Open Sans" panose="020B0606030504020204" pitchFamily="34" charset="0"/>
            </a:rPr>
            <a:t>Weak assessments</a:t>
          </a:r>
        </a:p>
        <a:p>
          <a:pPr marL="228600" lvl="1" indent="-228600" algn="l" defTabSz="1066800">
            <a:lnSpc>
              <a:spcPct val="90000"/>
            </a:lnSpc>
            <a:spcBef>
              <a:spcPct val="0"/>
            </a:spcBef>
            <a:spcAft>
              <a:spcPts val="1200"/>
            </a:spcAft>
            <a:buChar char="•"/>
          </a:pPr>
          <a:r>
            <a:rPr lang="en-GB" sz="2400" kern="1200" dirty="0">
              <a:latin typeface="Open Sans" panose="020B0606030504020204" pitchFamily="34" charset="0"/>
              <a:ea typeface="Open Sans" panose="020B0606030504020204" pitchFamily="34" charset="0"/>
              <a:cs typeface="Open Sans" panose="020B0606030504020204" pitchFamily="34" charset="0"/>
            </a:rPr>
            <a:t>Poor communication about the response</a:t>
          </a:r>
        </a:p>
        <a:p>
          <a:pPr marL="228600" lvl="1" indent="-228600" algn="l" defTabSz="1066800">
            <a:lnSpc>
              <a:spcPct val="90000"/>
            </a:lnSpc>
            <a:spcBef>
              <a:spcPct val="0"/>
            </a:spcBef>
            <a:spcAft>
              <a:spcPts val="1200"/>
            </a:spcAft>
            <a:buChar char="•"/>
          </a:pPr>
          <a:r>
            <a:rPr lang="en-GB" sz="2400" kern="1200" dirty="0">
              <a:latin typeface="Open Sans" panose="020B0606030504020204" pitchFamily="34" charset="0"/>
              <a:ea typeface="Open Sans" panose="020B0606030504020204" pitchFamily="34" charset="0"/>
              <a:cs typeface="Open Sans" panose="020B0606030504020204" pitchFamily="34" charset="0"/>
            </a:rPr>
            <a:t>CEA is siloed</a:t>
          </a:r>
        </a:p>
      </dsp:txBody>
      <dsp:txXfrm>
        <a:off x="9459858" y="1651045"/>
        <a:ext cx="6623208" cy="5466727"/>
      </dsp:txXfrm>
    </dsp:sp>
    <dsp:sp modelId="{2B122B40-AAD5-6045-B454-C114E497FAB8}">
      <dsp:nvSpPr>
        <dsp:cNvPr id="0" name=""/>
        <dsp:cNvSpPr/>
      </dsp:nvSpPr>
      <dsp:spPr>
        <a:xfrm>
          <a:off x="1077974" y="527958"/>
          <a:ext cx="2416161" cy="2416161"/>
        </a:xfrm>
        <a:prstGeom prst="plus">
          <a:avLst>
            <a:gd name="adj" fmla="val 328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BE87E42-31AB-434F-B0A9-DD9BDCFDCCDE}">
      <dsp:nvSpPr>
        <dsp:cNvPr id="0" name=""/>
        <dsp:cNvSpPr/>
      </dsp:nvSpPr>
      <dsp:spPr>
        <a:xfrm>
          <a:off x="14946020" y="1353940"/>
          <a:ext cx="2274034" cy="779291"/>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45D5E4C-ABEF-9049-8D6D-0735E0E8AA20}">
      <dsp:nvSpPr>
        <dsp:cNvPr id="0" name=""/>
        <dsp:cNvSpPr/>
      </dsp:nvSpPr>
      <dsp:spPr>
        <a:xfrm>
          <a:off x="9142094" y="2099800"/>
          <a:ext cx="1421" cy="5221251"/>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DFC18A-ECB3-DA42-AA30-4D57CC067310}">
      <dsp:nvSpPr>
        <dsp:cNvPr id="0" name=""/>
        <dsp:cNvSpPr/>
      </dsp:nvSpPr>
      <dsp:spPr>
        <a:xfrm>
          <a:off x="5512608" y="1859"/>
          <a:ext cx="2626321" cy="170710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fr-FR" sz="2400" kern="1200">
              <a:solidFill>
                <a:schemeClr val="bg2"/>
              </a:solidFill>
              <a:latin typeface="Montserrat" pitchFamily="2" charset="77"/>
            </a:rPr>
            <a:t>À toutes les étapes</a:t>
          </a:r>
        </a:p>
      </dsp:txBody>
      <dsp:txXfrm>
        <a:off x="5595942" y="85193"/>
        <a:ext cx="2459653" cy="1540440"/>
      </dsp:txXfrm>
    </dsp:sp>
    <dsp:sp modelId="{565E35A5-7E8A-EA40-B220-220C89895AE8}">
      <dsp:nvSpPr>
        <dsp:cNvPr id="0" name=""/>
        <dsp:cNvSpPr/>
      </dsp:nvSpPr>
      <dsp:spPr>
        <a:xfrm>
          <a:off x="3416898" y="855414"/>
          <a:ext cx="6817741" cy="6817741"/>
        </a:xfrm>
        <a:custGeom>
          <a:avLst/>
          <a:gdLst/>
          <a:ahLst/>
          <a:cxnLst/>
          <a:rect l="0" t="0" r="0" b="0"/>
          <a:pathLst>
            <a:path>
              <a:moveTo>
                <a:pt x="5073442" y="434042"/>
              </a:moveTo>
              <a:arcTo wR="3408870" hR="3408870" stAng="17953758" swAng="1211027"/>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4F18BC4C-51A8-184B-AC1B-BFB45C65CCC4}">
      <dsp:nvSpPr>
        <dsp:cNvPr id="0" name=""/>
        <dsp:cNvSpPr/>
      </dsp:nvSpPr>
      <dsp:spPr>
        <a:xfrm>
          <a:off x="8754637" y="2357331"/>
          <a:ext cx="2626321" cy="170710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fr-FR" sz="2400" kern="1200">
              <a:solidFill>
                <a:schemeClr val="bg2"/>
              </a:solidFill>
              <a:latin typeface="Montserrat" pitchFamily="2" charset="77"/>
            </a:rPr>
            <a:t>Évaluation d'urgence</a:t>
          </a:r>
        </a:p>
      </dsp:txBody>
      <dsp:txXfrm>
        <a:off x="8837971" y="2440665"/>
        <a:ext cx="2459653" cy="1540440"/>
      </dsp:txXfrm>
    </dsp:sp>
    <dsp:sp modelId="{FBE5BF95-7023-6345-B07B-2A4CA11E96EE}">
      <dsp:nvSpPr>
        <dsp:cNvPr id="0" name=""/>
        <dsp:cNvSpPr/>
      </dsp:nvSpPr>
      <dsp:spPr>
        <a:xfrm>
          <a:off x="3411064" y="641689"/>
          <a:ext cx="6817741" cy="6817741"/>
        </a:xfrm>
        <a:custGeom>
          <a:avLst/>
          <a:gdLst/>
          <a:ahLst/>
          <a:cxnLst/>
          <a:rect l="0" t="0" r="0" b="0"/>
          <a:pathLst>
            <a:path>
              <a:moveTo>
                <a:pt x="6792136" y="3825896"/>
              </a:moveTo>
              <a:arcTo wR="3408870" hR="3408870" stAng="421615" swAng="1253942"/>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6B861996-2829-1049-8D69-383F772CE63D}">
      <dsp:nvSpPr>
        <dsp:cNvPr id="0" name=""/>
        <dsp:cNvSpPr/>
      </dsp:nvSpPr>
      <dsp:spPr>
        <a:xfrm>
          <a:off x="7547293" y="5992116"/>
          <a:ext cx="2626321" cy="170710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fr-FR" sz="2400" kern="1200">
              <a:solidFill>
                <a:schemeClr val="bg2"/>
              </a:solidFill>
              <a:latin typeface="Montserrat" pitchFamily="2" charset="77"/>
            </a:rPr>
            <a:t>Planification de l’intervention</a:t>
          </a:r>
        </a:p>
      </dsp:txBody>
      <dsp:txXfrm>
        <a:off x="7630627" y="6075450"/>
        <a:ext cx="2459653" cy="1540440"/>
      </dsp:txXfrm>
    </dsp:sp>
    <dsp:sp modelId="{4CDEA5D2-2693-9442-A792-C9606250465C}">
      <dsp:nvSpPr>
        <dsp:cNvPr id="0" name=""/>
        <dsp:cNvSpPr/>
      </dsp:nvSpPr>
      <dsp:spPr>
        <a:xfrm>
          <a:off x="3383665" y="737845"/>
          <a:ext cx="6817741" cy="6817741"/>
        </a:xfrm>
        <a:custGeom>
          <a:avLst/>
          <a:gdLst/>
          <a:ahLst/>
          <a:cxnLst/>
          <a:rect l="0" t="0" r="0" b="0"/>
          <a:pathLst>
            <a:path>
              <a:moveTo>
                <a:pt x="3875202" y="6785693"/>
              </a:moveTo>
              <a:arcTo wR="3408870" hR="3408870" stAng="4928239" swAng="898896"/>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E88FE31B-7009-EF4F-9B8C-2BEA0456155F}">
      <dsp:nvSpPr>
        <dsp:cNvPr id="0" name=""/>
        <dsp:cNvSpPr/>
      </dsp:nvSpPr>
      <dsp:spPr>
        <a:xfrm>
          <a:off x="3454672" y="5992128"/>
          <a:ext cx="2626321" cy="170710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fr-FR" sz="2400" kern="1200">
              <a:solidFill>
                <a:schemeClr val="bg2"/>
              </a:solidFill>
              <a:latin typeface="Montserrat" pitchFamily="2" charset="77"/>
            </a:rPr>
            <a:t>Mise en œuvre de la réponse</a:t>
          </a:r>
        </a:p>
      </dsp:txBody>
      <dsp:txXfrm>
        <a:off x="3538006" y="6075462"/>
        <a:ext cx="2459653" cy="1540440"/>
      </dsp:txXfrm>
    </dsp:sp>
    <dsp:sp modelId="{C82BB62D-3F6A-8045-A2B4-1F4290B04BE1}">
      <dsp:nvSpPr>
        <dsp:cNvPr id="0" name=""/>
        <dsp:cNvSpPr/>
      </dsp:nvSpPr>
      <dsp:spPr>
        <a:xfrm>
          <a:off x="3422744" y="666437"/>
          <a:ext cx="6817741" cy="6817741"/>
        </a:xfrm>
        <a:custGeom>
          <a:avLst/>
          <a:gdLst/>
          <a:ahLst/>
          <a:cxnLst/>
          <a:rect l="0" t="0" r="0" b="0"/>
          <a:pathLst>
            <a:path>
              <a:moveTo>
                <a:pt x="383478" y="4979666"/>
              </a:moveTo>
              <a:arcTo wR="3408870" hR="3408870" stAng="9153688" swAng="1250667"/>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F3E760B5-E46E-3748-A253-813DE5427A00}">
      <dsp:nvSpPr>
        <dsp:cNvPr id="0" name=""/>
        <dsp:cNvSpPr/>
      </dsp:nvSpPr>
      <dsp:spPr>
        <a:xfrm>
          <a:off x="2270580" y="2357331"/>
          <a:ext cx="2626321" cy="170710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fr-FR" sz="2400" kern="1200">
              <a:solidFill>
                <a:schemeClr val="bg2"/>
              </a:solidFill>
              <a:latin typeface="Montserrat" pitchFamily="2" charset="77"/>
            </a:rPr>
            <a:t>Évaluation</a:t>
          </a:r>
        </a:p>
      </dsp:txBody>
      <dsp:txXfrm>
        <a:off x="2353914" y="2440665"/>
        <a:ext cx="2459653" cy="1540440"/>
      </dsp:txXfrm>
    </dsp:sp>
    <dsp:sp modelId="{BE2B0F2A-61E8-1743-8241-5779CAE85348}">
      <dsp:nvSpPr>
        <dsp:cNvPr id="0" name=""/>
        <dsp:cNvSpPr/>
      </dsp:nvSpPr>
      <dsp:spPr>
        <a:xfrm>
          <a:off x="3416898" y="855414"/>
          <a:ext cx="6817741" cy="6817741"/>
        </a:xfrm>
        <a:custGeom>
          <a:avLst/>
          <a:gdLst/>
          <a:ahLst/>
          <a:cxnLst/>
          <a:rect l="0" t="0" r="0" b="0"/>
          <a:pathLst>
            <a:path>
              <a:moveTo>
                <a:pt x="820106" y="1191056"/>
              </a:moveTo>
              <a:arcTo wR="3408870" hR="3408870" stAng="13235215" swAng="1211027"/>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D3A7AA-5992-D649-B99D-745AC5C3E426}">
      <dsp:nvSpPr>
        <dsp:cNvPr id="0" name=""/>
        <dsp:cNvSpPr/>
      </dsp:nvSpPr>
      <dsp:spPr>
        <a:xfrm rot="5400000">
          <a:off x="10403805" y="-6366549"/>
          <a:ext cx="1039812" cy="14037329"/>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977900">
            <a:lnSpc>
              <a:spcPct val="90000"/>
            </a:lnSpc>
            <a:spcBef>
              <a:spcPct val="0"/>
            </a:spcBef>
            <a:spcAft>
              <a:spcPct val="15000"/>
            </a:spcAft>
            <a:buChar char="•"/>
          </a:pPr>
          <a:r>
            <a:rPr lang="fr-FR" sz="2200" kern="1200" dirty="0">
              <a:solidFill>
                <a:schemeClr val="tx2"/>
              </a:solidFill>
              <a:latin typeface="Open Sans" panose="020B0606030504020204" pitchFamily="34" charset="0"/>
              <a:ea typeface="Open Sans" panose="020B0606030504020204" pitchFamily="34" charset="0"/>
              <a:cs typeface="Open Sans" panose="020B0606030504020204" pitchFamily="34" charset="0"/>
            </a:rPr>
            <a:t>Principaux besoins et moyens privilégiés pour recevoir un soutien</a:t>
          </a:r>
        </a:p>
      </dsp:txBody>
      <dsp:txXfrm rot="-5400000">
        <a:off x="3905047" y="182968"/>
        <a:ext cx="13986570" cy="938294"/>
      </dsp:txXfrm>
    </dsp:sp>
    <dsp:sp modelId="{D0D29837-8B96-4840-A0A8-E2274A898735}">
      <dsp:nvSpPr>
        <dsp:cNvPr id="0" name=""/>
        <dsp:cNvSpPr/>
      </dsp:nvSpPr>
      <dsp:spPr>
        <a:xfrm>
          <a:off x="845165" y="2232"/>
          <a:ext cx="3059881" cy="129976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fr-FR" sz="2400" kern="1200">
              <a:solidFill>
                <a:schemeClr val="bg2"/>
              </a:solidFill>
              <a:latin typeface="Montserrat" pitchFamily="2" charset="77"/>
            </a:rPr>
            <a:t>Besoins prioritaires</a:t>
          </a:r>
        </a:p>
      </dsp:txBody>
      <dsp:txXfrm>
        <a:off x="908614" y="65681"/>
        <a:ext cx="2932983" cy="1172867"/>
      </dsp:txXfrm>
    </dsp:sp>
    <dsp:sp modelId="{F3B9454D-02EA-7E46-87A7-26E5E9091A1D}">
      <dsp:nvSpPr>
        <dsp:cNvPr id="0" name=""/>
        <dsp:cNvSpPr/>
      </dsp:nvSpPr>
      <dsp:spPr>
        <a:xfrm rot="5400000">
          <a:off x="10403805" y="-5001795"/>
          <a:ext cx="1039812" cy="14037329"/>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ts val="1200"/>
            </a:spcAft>
            <a:buChar char="•"/>
          </a:pPr>
          <a:r>
            <a:rPr lang="fr-FR" sz="2000" kern="1200" dirty="0">
              <a:solidFill>
                <a:schemeClr val="tx2"/>
              </a:solidFill>
              <a:latin typeface="Open Sans" panose="020B0606030504020204" pitchFamily="34" charset="0"/>
              <a:ea typeface="Open Sans" panose="020B0606030504020204" pitchFamily="34" charset="0"/>
              <a:cs typeface="Open Sans" panose="020B0606030504020204" pitchFamily="34" charset="0"/>
            </a:rPr>
            <a:t>Langues, religions, groupes ethniques, pauvreté, alphabétisation, moyens de subsistance, niveaux d'éducation</a:t>
          </a:r>
        </a:p>
        <a:p>
          <a:pPr marL="228600" lvl="1" indent="-228600" algn="l" defTabSz="889000">
            <a:lnSpc>
              <a:spcPct val="90000"/>
            </a:lnSpc>
            <a:spcBef>
              <a:spcPct val="0"/>
            </a:spcBef>
            <a:spcAft>
              <a:spcPts val="1200"/>
            </a:spcAft>
            <a:buChar char="•"/>
          </a:pPr>
          <a:r>
            <a:rPr lang="fr-FR" sz="2000" kern="1200" dirty="0">
              <a:solidFill>
                <a:schemeClr val="tx2"/>
              </a:solidFill>
              <a:latin typeface="Open Sans" panose="020B0606030504020204" pitchFamily="34" charset="0"/>
              <a:ea typeface="Open Sans" panose="020B0606030504020204" pitchFamily="34" charset="0"/>
              <a:cs typeface="Open Sans" panose="020B0606030504020204" pitchFamily="34" charset="0"/>
            </a:rPr>
            <a:t>Dirigeants communautaires, groupes, associations et autres parties prenantes, p. ex. les autorités locales et les ONG, etc.</a:t>
          </a:r>
        </a:p>
      </dsp:txBody>
      <dsp:txXfrm rot="-5400000">
        <a:off x="3905047" y="1547722"/>
        <a:ext cx="13986570" cy="938294"/>
      </dsp:txXfrm>
    </dsp:sp>
    <dsp:sp modelId="{12F3BD05-1C2C-C542-9DB8-CE8C18A6D6A8}">
      <dsp:nvSpPr>
        <dsp:cNvPr id="0" name=""/>
        <dsp:cNvSpPr/>
      </dsp:nvSpPr>
      <dsp:spPr>
        <a:xfrm>
          <a:off x="845165" y="1366986"/>
          <a:ext cx="3059881" cy="129976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fr-FR" sz="2400" kern="1200">
              <a:solidFill>
                <a:schemeClr val="bg2"/>
              </a:solidFill>
              <a:latin typeface="Montserrat" pitchFamily="2" charset="77"/>
            </a:rPr>
            <a:t>Démographie et structures communautaires</a:t>
          </a:r>
        </a:p>
      </dsp:txBody>
      <dsp:txXfrm>
        <a:off x="908614" y="1430435"/>
        <a:ext cx="2932983" cy="1172867"/>
      </dsp:txXfrm>
    </dsp:sp>
    <dsp:sp modelId="{247D6BBB-70BA-FF40-A006-A736301F4BB6}">
      <dsp:nvSpPr>
        <dsp:cNvPr id="0" name=""/>
        <dsp:cNvSpPr/>
      </dsp:nvSpPr>
      <dsp:spPr>
        <a:xfrm rot="5400000">
          <a:off x="10403805" y="-3637041"/>
          <a:ext cx="1039812" cy="14037329"/>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ts val="1200"/>
            </a:spcAft>
            <a:buChar char="•"/>
          </a:pPr>
          <a:r>
            <a:rPr lang="fr-FR" sz="2000" kern="1200">
              <a:solidFill>
                <a:schemeClr val="tx2"/>
              </a:solidFill>
              <a:latin typeface="Open Sans" panose="020B0606030504020204" pitchFamily="34" charset="0"/>
              <a:ea typeface="Open Sans" panose="020B0606030504020204" pitchFamily="34" charset="0"/>
              <a:cs typeface="Open Sans" panose="020B0606030504020204" pitchFamily="34" charset="0"/>
            </a:rPr>
            <a:t>Comment les décisions sont-elles prises, qui participe et qui est exclu, niveau de confiance, tensions et conflits ?</a:t>
          </a:r>
        </a:p>
        <a:p>
          <a:pPr marL="228600" lvl="1" indent="-228600" algn="l" defTabSz="889000">
            <a:lnSpc>
              <a:spcPct val="90000"/>
            </a:lnSpc>
            <a:spcBef>
              <a:spcPct val="0"/>
            </a:spcBef>
            <a:spcAft>
              <a:spcPts val="1200"/>
            </a:spcAft>
            <a:buChar char="•"/>
          </a:pPr>
          <a:r>
            <a:rPr lang="fr-FR" sz="2000" kern="1200" dirty="0">
              <a:solidFill>
                <a:schemeClr val="tx2"/>
              </a:solidFill>
              <a:latin typeface="Open Sans" panose="020B0606030504020204" pitchFamily="34" charset="0"/>
              <a:ea typeface="Open Sans" panose="020B0606030504020204" pitchFamily="34" charset="0"/>
              <a:cs typeface="Open Sans" panose="020B0606030504020204" pitchFamily="34" charset="0"/>
            </a:rPr>
            <a:t>Moyens préférés pour recevoir l'information et fournir un retour, besoins d'information, obstacles rencontré </a:t>
          </a:r>
        </a:p>
      </dsp:txBody>
      <dsp:txXfrm rot="-5400000">
        <a:off x="3905047" y="2912476"/>
        <a:ext cx="13986570" cy="938294"/>
      </dsp:txXfrm>
    </dsp:sp>
    <dsp:sp modelId="{A88FDD63-CEDD-8044-89F2-E4926D3EBB4E}">
      <dsp:nvSpPr>
        <dsp:cNvPr id="0" name=""/>
        <dsp:cNvSpPr/>
      </dsp:nvSpPr>
      <dsp:spPr>
        <a:xfrm>
          <a:off x="845165" y="2731740"/>
          <a:ext cx="3059881" cy="129976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fr-FR" sz="2400" kern="1200">
              <a:solidFill>
                <a:schemeClr val="bg2"/>
              </a:solidFill>
              <a:latin typeface="Montserrat" pitchFamily="2" charset="77"/>
            </a:rPr>
            <a:t>Relations communautaires et communication</a:t>
          </a:r>
        </a:p>
      </dsp:txBody>
      <dsp:txXfrm>
        <a:off x="908614" y="2795189"/>
        <a:ext cx="2932983" cy="1172867"/>
      </dsp:txXfrm>
    </dsp:sp>
    <dsp:sp modelId="{DAC24D66-8572-BE45-88E6-46D82FF5FC61}">
      <dsp:nvSpPr>
        <dsp:cNvPr id="0" name=""/>
        <dsp:cNvSpPr/>
      </dsp:nvSpPr>
      <dsp:spPr>
        <a:xfrm rot="5400000">
          <a:off x="10403805" y="-2272288"/>
          <a:ext cx="1039812" cy="14037329"/>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ts val="1200"/>
            </a:spcAft>
            <a:buChar char="•"/>
          </a:pPr>
          <a:r>
            <a:rPr lang="fr-FR" sz="2000" kern="1200">
              <a:solidFill>
                <a:schemeClr val="tx2"/>
              </a:solidFill>
              <a:latin typeface="Open Sans" panose="020B0606030504020204" pitchFamily="34" charset="0"/>
              <a:ea typeface="Open Sans" panose="020B0606030504020204" pitchFamily="34" charset="0"/>
              <a:cs typeface="Open Sans" panose="020B0606030504020204" pitchFamily="34" charset="0"/>
            </a:rPr>
            <a:t>Rôles et attitudes des hommes et des femmes à l'égard de différents groupes, y compris toute discrimination</a:t>
          </a:r>
        </a:p>
        <a:p>
          <a:pPr marL="228600" lvl="1" indent="-228600" algn="l" defTabSz="889000">
            <a:lnSpc>
              <a:spcPct val="90000"/>
            </a:lnSpc>
            <a:spcBef>
              <a:spcPct val="0"/>
            </a:spcBef>
            <a:spcAft>
              <a:spcPts val="1200"/>
            </a:spcAft>
            <a:buChar char="•"/>
          </a:pPr>
          <a:r>
            <a:rPr lang="fr-FR" sz="2000" kern="1200" dirty="0">
              <a:solidFill>
                <a:schemeClr val="tx2"/>
              </a:solidFill>
              <a:latin typeface="Open Sans" panose="020B0606030504020204" pitchFamily="34" charset="0"/>
              <a:ea typeface="Open Sans" panose="020B0606030504020204" pitchFamily="34" charset="0"/>
              <a:cs typeface="Open Sans" panose="020B0606030504020204" pitchFamily="34" charset="0"/>
            </a:rPr>
            <a:t>Comment la culture affecte les comportements, les lacunes dans les connaissances, les croyances communes ou la stigmatisation d'un risque</a:t>
          </a:r>
        </a:p>
      </dsp:txBody>
      <dsp:txXfrm rot="-5400000">
        <a:off x="3905047" y="4277229"/>
        <a:ext cx="13986570" cy="938294"/>
      </dsp:txXfrm>
    </dsp:sp>
    <dsp:sp modelId="{214E34C9-427F-154F-94C6-17698314B899}">
      <dsp:nvSpPr>
        <dsp:cNvPr id="0" name=""/>
        <dsp:cNvSpPr/>
      </dsp:nvSpPr>
      <dsp:spPr>
        <a:xfrm>
          <a:off x="845165" y="4096494"/>
          <a:ext cx="3059881" cy="129976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fr-FR" sz="2400" kern="1200">
              <a:solidFill>
                <a:schemeClr val="bg2"/>
              </a:solidFill>
              <a:latin typeface="Montserrat" pitchFamily="2" charset="77"/>
            </a:rPr>
            <a:t>Culture et croyances</a:t>
          </a:r>
        </a:p>
      </dsp:txBody>
      <dsp:txXfrm>
        <a:off x="908614" y="4159943"/>
        <a:ext cx="2932983" cy="1172867"/>
      </dsp:txXfrm>
    </dsp:sp>
    <dsp:sp modelId="{316DB134-425E-0544-A67C-F869121FB560}">
      <dsp:nvSpPr>
        <dsp:cNvPr id="0" name=""/>
        <dsp:cNvSpPr/>
      </dsp:nvSpPr>
      <dsp:spPr>
        <a:xfrm rot="5400000">
          <a:off x="10403805" y="-907534"/>
          <a:ext cx="1039812" cy="14037329"/>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ts val="1200"/>
            </a:spcAft>
            <a:buChar char="•"/>
          </a:pPr>
          <a:r>
            <a:rPr lang="fr-FR" sz="2000" kern="1200">
              <a:solidFill>
                <a:schemeClr val="tx2"/>
              </a:solidFill>
              <a:latin typeface="Open Sans" panose="020B0606030504020204" pitchFamily="34" charset="0"/>
              <a:ea typeface="Open Sans" panose="020B0606030504020204" pitchFamily="34" charset="0"/>
              <a:cs typeface="Open Sans" panose="020B0606030504020204" pitchFamily="34" charset="0"/>
            </a:rPr>
            <a:t>Ressources, compétences et capacités de la communauté</a:t>
          </a:r>
        </a:p>
        <a:p>
          <a:pPr marL="228600" lvl="1" indent="-228600" algn="l" defTabSz="889000">
            <a:lnSpc>
              <a:spcPct val="90000"/>
            </a:lnSpc>
            <a:spcBef>
              <a:spcPct val="0"/>
            </a:spcBef>
            <a:spcAft>
              <a:spcPts val="1200"/>
            </a:spcAft>
            <a:buChar char="•"/>
          </a:pPr>
          <a:r>
            <a:rPr lang="fr-FR" sz="2000" kern="1200" dirty="0">
              <a:solidFill>
                <a:schemeClr val="tx2"/>
              </a:solidFill>
              <a:latin typeface="Open Sans" panose="020B0606030504020204" pitchFamily="34" charset="0"/>
              <a:ea typeface="Open Sans" panose="020B0606030504020204" pitchFamily="34" charset="0"/>
              <a:cs typeface="Open Sans" panose="020B0606030504020204" pitchFamily="34" charset="0"/>
            </a:rPr>
            <a:t>Actions déjà entreprises par la communauté</a:t>
          </a:r>
        </a:p>
      </dsp:txBody>
      <dsp:txXfrm rot="-5400000">
        <a:off x="3905047" y="5641983"/>
        <a:ext cx="13986570" cy="938294"/>
      </dsp:txXfrm>
    </dsp:sp>
    <dsp:sp modelId="{FEFCB59A-5D1E-6349-849D-4CD4BCFF35F9}">
      <dsp:nvSpPr>
        <dsp:cNvPr id="0" name=""/>
        <dsp:cNvSpPr/>
      </dsp:nvSpPr>
      <dsp:spPr>
        <a:xfrm>
          <a:off x="845165" y="5461248"/>
          <a:ext cx="3059881" cy="129976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fr-FR" sz="2400" kern="1200">
              <a:solidFill>
                <a:schemeClr val="bg2"/>
              </a:solidFill>
              <a:latin typeface="Montserrat" pitchFamily="2" charset="77"/>
            </a:rPr>
            <a:t>Capacité communautaire</a:t>
          </a:r>
        </a:p>
      </dsp:txBody>
      <dsp:txXfrm>
        <a:off x="908614" y="5524697"/>
        <a:ext cx="2932983" cy="1172867"/>
      </dsp:txXfrm>
    </dsp:sp>
    <dsp:sp modelId="{3D7EC829-6283-6540-ADC8-14AA4EE81CBC}">
      <dsp:nvSpPr>
        <dsp:cNvPr id="0" name=""/>
        <dsp:cNvSpPr/>
      </dsp:nvSpPr>
      <dsp:spPr>
        <a:xfrm rot="5400000">
          <a:off x="10403805" y="457219"/>
          <a:ext cx="1039812" cy="14037329"/>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ts val="1200"/>
            </a:spcAft>
            <a:buChar char="•"/>
          </a:pPr>
          <a:r>
            <a:rPr lang="fr-FR" sz="2000" kern="1200">
              <a:solidFill>
                <a:schemeClr val="tx2"/>
              </a:solidFill>
              <a:latin typeface="Open Sans" panose="020B0606030504020204" pitchFamily="34" charset="0"/>
              <a:ea typeface="Open Sans" panose="020B0606030504020204" pitchFamily="34" charset="0"/>
              <a:cs typeface="Open Sans" panose="020B0606030504020204" pitchFamily="34" charset="0"/>
            </a:rPr>
            <a:t>Que savent les gens du CREC, ont-ils confiance en nous ?</a:t>
          </a:r>
        </a:p>
      </dsp:txBody>
      <dsp:txXfrm rot="-5400000">
        <a:off x="3905047" y="7006737"/>
        <a:ext cx="13986570" cy="938294"/>
      </dsp:txXfrm>
    </dsp:sp>
    <dsp:sp modelId="{8B14C9BC-C454-874E-A192-12F6C0C255B9}">
      <dsp:nvSpPr>
        <dsp:cNvPr id="0" name=""/>
        <dsp:cNvSpPr/>
      </dsp:nvSpPr>
      <dsp:spPr>
        <a:xfrm>
          <a:off x="845165" y="6826001"/>
          <a:ext cx="3059881" cy="129976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fr-FR" sz="2400" kern="1200">
              <a:solidFill>
                <a:schemeClr val="bg2"/>
              </a:solidFill>
              <a:latin typeface="Montserrat" pitchFamily="2" charset="77"/>
            </a:rPr>
            <a:t>Perceptions et confiance dans le CRR</a:t>
          </a:r>
        </a:p>
      </dsp:txBody>
      <dsp:txXfrm>
        <a:off x="908614" y="6889450"/>
        <a:ext cx="2932983" cy="117286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24BD90-52B0-8749-9C2E-69965B66551E}">
      <dsp:nvSpPr>
        <dsp:cNvPr id="0" name=""/>
        <dsp:cNvSpPr/>
      </dsp:nvSpPr>
      <dsp:spPr>
        <a:xfrm>
          <a:off x="23714" y="0"/>
          <a:ext cx="4555062" cy="202689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fr-FR" sz="2600" kern="1200">
              <a:solidFill>
                <a:schemeClr val="bg2"/>
              </a:solidFill>
              <a:latin typeface="Montserrat" pitchFamily="2" charset="77"/>
            </a:rPr>
            <a:t>Discuter à l'avance avec les parties prenantes de la communauté, les bénévoles et les autorités locales</a:t>
          </a:r>
        </a:p>
      </dsp:txBody>
      <dsp:txXfrm>
        <a:off x="83080" y="59366"/>
        <a:ext cx="4436330" cy="1908159"/>
      </dsp:txXfrm>
    </dsp:sp>
    <dsp:sp modelId="{C8E8B5AA-951B-E040-A5EE-7053E38709B4}">
      <dsp:nvSpPr>
        <dsp:cNvPr id="0" name=""/>
        <dsp:cNvSpPr/>
      </dsp:nvSpPr>
      <dsp:spPr>
        <a:xfrm>
          <a:off x="5034283" y="448617"/>
          <a:ext cx="965673" cy="112965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133600">
            <a:lnSpc>
              <a:spcPct val="90000"/>
            </a:lnSpc>
            <a:spcBef>
              <a:spcPct val="0"/>
            </a:spcBef>
            <a:spcAft>
              <a:spcPct val="35000"/>
            </a:spcAft>
            <a:buNone/>
          </a:pPr>
          <a:endParaRPr lang="en-GB" sz="4800" kern="1200">
            <a:solidFill>
              <a:schemeClr val="bg2"/>
            </a:solidFill>
            <a:latin typeface="Montserrat" pitchFamily="2" charset="77"/>
          </a:endParaRPr>
        </a:p>
      </dsp:txBody>
      <dsp:txXfrm>
        <a:off x="5034283" y="674548"/>
        <a:ext cx="675971" cy="677793"/>
      </dsp:txXfrm>
    </dsp:sp>
    <dsp:sp modelId="{2AD82744-A177-FD4A-95F1-B6C1DB04C527}">
      <dsp:nvSpPr>
        <dsp:cNvPr id="0" name=""/>
        <dsp:cNvSpPr/>
      </dsp:nvSpPr>
      <dsp:spPr>
        <a:xfrm>
          <a:off x="6400802" y="0"/>
          <a:ext cx="4555062" cy="202689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fr-FR" sz="2600" kern="1200">
              <a:solidFill>
                <a:schemeClr val="bg2"/>
              </a:solidFill>
              <a:latin typeface="Montserrat" pitchFamily="2" charset="77"/>
            </a:rPr>
            <a:t>Informations à partager avec la communauté au sens large p. ex. lors d'une réunion communautaire </a:t>
          </a:r>
        </a:p>
      </dsp:txBody>
      <dsp:txXfrm>
        <a:off x="6460168" y="59366"/>
        <a:ext cx="4436330" cy="1908159"/>
      </dsp:txXfrm>
    </dsp:sp>
    <dsp:sp modelId="{9E64450D-9E23-764C-8555-7E4195373DA5}">
      <dsp:nvSpPr>
        <dsp:cNvPr id="0" name=""/>
        <dsp:cNvSpPr/>
      </dsp:nvSpPr>
      <dsp:spPr>
        <a:xfrm>
          <a:off x="11411370" y="448617"/>
          <a:ext cx="965673" cy="112965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133600">
            <a:lnSpc>
              <a:spcPct val="90000"/>
            </a:lnSpc>
            <a:spcBef>
              <a:spcPct val="0"/>
            </a:spcBef>
            <a:spcAft>
              <a:spcPct val="35000"/>
            </a:spcAft>
            <a:buNone/>
          </a:pPr>
          <a:endParaRPr lang="en-GB" sz="4800" kern="1200">
            <a:solidFill>
              <a:schemeClr val="bg2"/>
            </a:solidFill>
            <a:latin typeface="Montserrat" pitchFamily="2" charset="77"/>
          </a:endParaRPr>
        </a:p>
      </dsp:txBody>
      <dsp:txXfrm>
        <a:off x="11411370" y="674548"/>
        <a:ext cx="675971" cy="677793"/>
      </dsp:txXfrm>
    </dsp:sp>
    <dsp:sp modelId="{10120E6C-5E35-1E48-AC86-9986063F84DB}">
      <dsp:nvSpPr>
        <dsp:cNvPr id="0" name=""/>
        <dsp:cNvSpPr/>
      </dsp:nvSpPr>
      <dsp:spPr>
        <a:xfrm>
          <a:off x="12777889" y="0"/>
          <a:ext cx="4555062" cy="202689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fr-FR" sz="2600" kern="1200">
              <a:solidFill>
                <a:schemeClr val="bg2"/>
              </a:solidFill>
              <a:latin typeface="Montserrat" pitchFamily="2" charset="77"/>
            </a:rPr>
            <a:t>Sujets sur lesquels informer les équipes d'évaluation</a:t>
          </a:r>
        </a:p>
      </dsp:txBody>
      <dsp:txXfrm>
        <a:off x="12837255" y="59366"/>
        <a:ext cx="4436330" cy="190815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0F91C1-7DB2-6446-908F-EF85114EE5CB}">
      <dsp:nvSpPr>
        <dsp:cNvPr id="0" name=""/>
        <dsp:cNvSpPr/>
      </dsp:nvSpPr>
      <dsp:spPr>
        <a:xfrm>
          <a:off x="8147" y="1691816"/>
          <a:ext cx="5037662" cy="5244560"/>
        </a:xfrm>
        <a:prstGeom prst="roundRect">
          <a:avLst>
            <a:gd name="adj" fmla="val 10000"/>
          </a:avLst>
        </a:prstGeom>
        <a:solidFill>
          <a:srgbClr val="01C8C3"/>
        </a:solidFill>
        <a:ln w="25400" cap="flat" cmpd="sng" algn="ctr">
          <a:solidFill>
            <a:srgbClr val="01C8C3"/>
          </a:solidFill>
          <a:prstDash val="solid"/>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228600" lvl="1" indent="-228600" algn="l" defTabSz="977900">
            <a:lnSpc>
              <a:spcPct val="90000"/>
            </a:lnSpc>
            <a:spcBef>
              <a:spcPct val="0"/>
            </a:spcBef>
            <a:spcAft>
              <a:spcPts val="1200"/>
            </a:spcAft>
            <a:buChar char="•"/>
          </a:pPr>
          <a:r>
            <a:rPr lang="en-GB" sz="2200" kern="1200" dirty="0">
              <a:latin typeface="Open Sans" panose="020B0606030504020204" pitchFamily="34" charset="0"/>
              <a:ea typeface="Open Sans" panose="020B0606030504020204" pitchFamily="34" charset="0"/>
              <a:cs typeface="Open Sans" panose="020B0606030504020204" pitchFamily="34" charset="0"/>
            </a:rPr>
            <a:t>Be aware community may not want to use selection criteria</a:t>
          </a:r>
        </a:p>
        <a:p>
          <a:pPr marL="228600" lvl="1" indent="-228600" algn="l" defTabSz="977900">
            <a:lnSpc>
              <a:spcPct val="90000"/>
            </a:lnSpc>
            <a:spcBef>
              <a:spcPct val="0"/>
            </a:spcBef>
            <a:spcAft>
              <a:spcPts val="1200"/>
            </a:spcAft>
            <a:buChar char="•"/>
          </a:pPr>
          <a:r>
            <a:rPr lang="en-GB" sz="2200" kern="1200" dirty="0">
              <a:latin typeface="Open Sans" panose="020B0606030504020204" pitchFamily="34" charset="0"/>
              <a:ea typeface="Open Sans" panose="020B0606030504020204" pitchFamily="34" charset="0"/>
              <a:cs typeface="Open Sans" panose="020B0606030504020204" pitchFamily="34" charset="0"/>
            </a:rPr>
            <a:t>Explain why it's needed e.g., limited resources, response aims</a:t>
          </a:r>
        </a:p>
        <a:p>
          <a:pPr marL="228600" lvl="1" indent="-228600" algn="l" defTabSz="977900">
            <a:lnSpc>
              <a:spcPct val="90000"/>
            </a:lnSpc>
            <a:spcBef>
              <a:spcPct val="0"/>
            </a:spcBef>
            <a:spcAft>
              <a:spcPts val="1200"/>
            </a:spcAft>
            <a:buChar char="•"/>
          </a:pPr>
          <a:r>
            <a:rPr lang="en-GB" sz="2200" kern="1200" dirty="0">
              <a:latin typeface="Open Sans" panose="020B0606030504020204" pitchFamily="34" charset="0"/>
              <a:ea typeface="Open Sans" panose="020B0606030504020204" pitchFamily="34" charset="0"/>
              <a:cs typeface="Open Sans" panose="020B0606030504020204" pitchFamily="34" charset="0"/>
            </a:rPr>
            <a:t>Explain reasons why openly, widely and transparently</a:t>
          </a:r>
        </a:p>
        <a:p>
          <a:pPr marL="228600" lvl="1" indent="-228600" algn="l" defTabSz="977900">
            <a:lnSpc>
              <a:spcPct val="90000"/>
            </a:lnSpc>
            <a:spcBef>
              <a:spcPct val="0"/>
            </a:spcBef>
            <a:spcAft>
              <a:spcPts val="1200"/>
            </a:spcAft>
            <a:buChar char="•"/>
          </a:pPr>
          <a:r>
            <a:rPr lang="en-GB" sz="2200" kern="1200" dirty="0">
              <a:latin typeface="Open Sans" panose="020B0606030504020204" pitchFamily="34" charset="0"/>
              <a:ea typeface="Open Sans" panose="020B0606030504020204" pitchFamily="34" charset="0"/>
              <a:cs typeface="Open Sans" panose="020B0606030504020204" pitchFamily="34" charset="0"/>
            </a:rPr>
            <a:t>Volunteers and committees must also understand so they can explain</a:t>
          </a:r>
        </a:p>
      </dsp:txBody>
      <dsp:txXfrm>
        <a:off x="128839" y="1812508"/>
        <a:ext cx="4796278" cy="3879342"/>
      </dsp:txXfrm>
    </dsp:sp>
    <dsp:sp modelId="{415453CB-D949-624D-BF4E-76BC5C12891E}">
      <dsp:nvSpPr>
        <dsp:cNvPr id="0" name=""/>
        <dsp:cNvSpPr/>
      </dsp:nvSpPr>
      <dsp:spPr>
        <a:xfrm rot="1350276">
          <a:off x="2211182" y="2682535"/>
          <a:ext cx="5814682" cy="5814682"/>
        </a:xfrm>
        <a:prstGeom prst="leftCircularArrow">
          <a:avLst>
            <a:gd name="adj1" fmla="val 2217"/>
            <a:gd name="adj2" fmla="val 266880"/>
            <a:gd name="adj3" fmla="val 1167568"/>
            <a:gd name="adj4" fmla="val 8149666"/>
            <a:gd name="adj5" fmla="val 2586"/>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278BFE1-75F6-7E49-87C8-863FBF89B6E2}">
      <dsp:nvSpPr>
        <dsp:cNvPr id="0" name=""/>
        <dsp:cNvSpPr/>
      </dsp:nvSpPr>
      <dsp:spPr>
        <a:xfrm>
          <a:off x="1222397" y="5864526"/>
          <a:ext cx="3821975" cy="184018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33020" rIns="49530" bIns="33020" numCol="1" spcCol="1270" anchor="ctr" anchorCtr="0">
          <a:noAutofit/>
        </a:bodyPr>
        <a:lstStyle/>
        <a:p>
          <a:pPr marL="0" lvl="0" indent="0" algn="ctr" defTabSz="1155700">
            <a:lnSpc>
              <a:spcPct val="90000"/>
            </a:lnSpc>
            <a:spcBef>
              <a:spcPct val="0"/>
            </a:spcBef>
            <a:spcAft>
              <a:spcPct val="35000"/>
            </a:spcAft>
            <a:buNone/>
          </a:pPr>
          <a:r>
            <a:rPr lang="en-GB" sz="2600" b="1" kern="1200" dirty="0">
              <a:solidFill>
                <a:schemeClr val="tx2"/>
              </a:solidFill>
              <a:latin typeface="Montserrat" pitchFamily="2" charset="77"/>
            </a:rPr>
            <a:t>1. Build understanding and acceptance to use selection criteria</a:t>
          </a:r>
        </a:p>
      </dsp:txBody>
      <dsp:txXfrm>
        <a:off x="1276294" y="5918423"/>
        <a:ext cx="3714181" cy="1732392"/>
      </dsp:txXfrm>
    </dsp:sp>
    <dsp:sp modelId="{B0EC277C-8D8F-4B4D-97B4-F96767B65F39}">
      <dsp:nvSpPr>
        <dsp:cNvPr id="0" name=""/>
        <dsp:cNvSpPr/>
      </dsp:nvSpPr>
      <dsp:spPr>
        <a:xfrm>
          <a:off x="5662415" y="1391527"/>
          <a:ext cx="5846578" cy="5845137"/>
        </a:xfrm>
        <a:prstGeom prst="roundRect">
          <a:avLst>
            <a:gd name="adj" fmla="val 10000"/>
          </a:avLst>
        </a:prstGeom>
        <a:solidFill>
          <a:srgbClr val="01C8C3"/>
        </a:solidFill>
        <a:ln w="25400" cap="flat" cmpd="sng" algn="ctr">
          <a:solidFill>
            <a:srgbClr val="01C8C3"/>
          </a:solidFill>
          <a:prstDash val="solid"/>
        </a:ln>
        <a:effectLst/>
      </dsp:spPr>
      <dsp:style>
        <a:lnRef idx="2">
          <a:scrgbClr r="0" g="0" b="0"/>
        </a:lnRef>
        <a:fillRef idx="1">
          <a:scrgbClr r="0" g="0" b="0"/>
        </a:fillRef>
        <a:effectRef idx="0">
          <a:scrgbClr r="0" g="0" b="0"/>
        </a:effectRef>
        <a:fontRef idx="minor"/>
      </dsp:style>
      <dsp:txBody>
        <a:bodyPr spcFirstLastPara="0" vert="horz" wrap="square" lIns="123825" tIns="0" rIns="123825" bIns="123825" numCol="1" spcCol="1270" anchor="t" anchorCtr="0">
          <a:noAutofit/>
        </a:bodyPr>
        <a:lstStyle/>
        <a:p>
          <a:pPr marL="228600" lvl="1" indent="-228600" algn="l" defTabSz="977900">
            <a:lnSpc>
              <a:spcPct val="90000"/>
            </a:lnSpc>
            <a:spcBef>
              <a:spcPct val="0"/>
            </a:spcBef>
            <a:spcAft>
              <a:spcPts val="1200"/>
            </a:spcAft>
            <a:buChar char="•"/>
          </a:pPr>
          <a:r>
            <a:rPr lang="en-GB" sz="2200" kern="1200" dirty="0">
              <a:latin typeface="Open Sans" panose="020B0606030504020204" pitchFamily="34" charset="0"/>
              <a:ea typeface="Open Sans" panose="020B0606030504020204" pitchFamily="34" charset="0"/>
              <a:cs typeface="Open Sans" panose="020B0606030504020204" pitchFamily="34" charset="0"/>
            </a:rPr>
            <a:t>Know the context &amp; power dynamics</a:t>
          </a:r>
        </a:p>
        <a:p>
          <a:pPr marL="228600" lvl="1" indent="-228600" algn="l" defTabSz="977900">
            <a:lnSpc>
              <a:spcPct val="90000"/>
            </a:lnSpc>
            <a:spcBef>
              <a:spcPct val="0"/>
            </a:spcBef>
            <a:spcAft>
              <a:spcPts val="1200"/>
            </a:spcAft>
            <a:buChar char="•"/>
          </a:pPr>
          <a:r>
            <a:rPr lang="en-GB" sz="2200" kern="1200" dirty="0">
              <a:latin typeface="Open Sans" panose="020B0606030504020204" pitchFamily="34" charset="0"/>
              <a:ea typeface="Open Sans" panose="020B0606030504020204" pitchFamily="34" charset="0"/>
              <a:cs typeface="Open Sans" panose="020B0606030504020204" pitchFamily="34" charset="0"/>
            </a:rPr>
            <a:t>Discuss with a wide range of groups e.g., through FGDs</a:t>
          </a:r>
        </a:p>
        <a:p>
          <a:pPr marL="228600" lvl="1" indent="-228600" algn="l" defTabSz="977900">
            <a:lnSpc>
              <a:spcPct val="90000"/>
            </a:lnSpc>
            <a:spcBef>
              <a:spcPct val="0"/>
            </a:spcBef>
            <a:spcAft>
              <a:spcPts val="1200"/>
            </a:spcAft>
            <a:buChar char="•"/>
          </a:pPr>
          <a:r>
            <a:rPr lang="en-GB" sz="2200" kern="1200" dirty="0">
              <a:latin typeface="Open Sans" panose="020B0606030504020204" pitchFamily="34" charset="0"/>
              <a:ea typeface="Open Sans" panose="020B0606030504020204" pitchFamily="34" charset="0"/>
              <a:cs typeface="Open Sans" panose="020B0606030504020204" pitchFamily="34" charset="0"/>
            </a:rPr>
            <a:t>Speak to those being targeted, and those who aren’t</a:t>
          </a:r>
        </a:p>
        <a:p>
          <a:pPr marL="228600" lvl="1" indent="-228600" algn="l" defTabSz="977900">
            <a:lnSpc>
              <a:spcPct val="90000"/>
            </a:lnSpc>
            <a:spcBef>
              <a:spcPct val="0"/>
            </a:spcBef>
            <a:spcAft>
              <a:spcPts val="1200"/>
            </a:spcAft>
            <a:buChar char="•"/>
          </a:pPr>
          <a:r>
            <a:rPr lang="en-GB" sz="2200" kern="1200" dirty="0">
              <a:latin typeface="Open Sans" panose="020B0606030504020204" pitchFamily="34" charset="0"/>
              <a:ea typeface="Open Sans" panose="020B0606030504020204" pitchFamily="34" charset="0"/>
              <a:cs typeface="Open Sans" panose="020B0606030504020204" pitchFamily="34" charset="0"/>
            </a:rPr>
            <a:t>Ask the community who needs the support most</a:t>
          </a:r>
        </a:p>
        <a:p>
          <a:pPr marL="228600" lvl="1" indent="-228600" algn="l" defTabSz="977900">
            <a:lnSpc>
              <a:spcPct val="90000"/>
            </a:lnSpc>
            <a:spcBef>
              <a:spcPct val="0"/>
            </a:spcBef>
            <a:spcAft>
              <a:spcPts val="1200"/>
            </a:spcAft>
            <a:buChar char="•"/>
          </a:pPr>
          <a:r>
            <a:rPr lang="en-GB" sz="2200" kern="1200" dirty="0">
              <a:latin typeface="Open Sans" panose="020B0606030504020204" pitchFamily="34" charset="0"/>
              <a:ea typeface="Open Sans" panose="020B0606030504020204" pitchFamily="34" charset="0"/>
              <a:cs typeface="Open Sans" panose="020B0606030504020204" pitchFamily="34" charset="0"/>
            </a:rPr>
            <a:t>Compromise</a:t>
          </a:r>
        </a:p>
        <a:p>
          <a:pPr marL="228600" lvl="1" indent="-228600" algn="l" defTabSz="977900">
            <a:lnSpc>
              <a:spcPct val="90000"/>
            </a:lnSpc>
            <a:spcBef>
              <a:spcPct val="0"/>
            </a:spcBef>
            <a:spcAft>
              <a:spcPts val="1200"/>
            </a:spcAft>
            <a:buChar char="•"/>
          </a:pPr>
          <a:r>
            <a:rPr lang="en-GB" sz="2200" kern="1200" dirty="0">
              <a:latin typeface="Open Sans" panose="020B0606030504020204" pitchFamily="34" charset="0"/>
              <a:ea typeface="Open Sans" panose="020B0606030504020204" pitchFamily="34" charset="0"/>
              <a:cs typeface="Open Sans" panose="020B0606030504020204" pitchFamily="34" charset="0"/>
            </a:rPr>
            <a:t>Discuss targeting</a:t>
          </a:r>
        </a:p>
        <a:p>
          <a:pPr marL="228600" lvl="1" indent="-228600" algn="l" defTabSz="977900">
            <a:lnSpc>
              <a:spcPct val="90000"/>
            </a:lnSpc>
            <a:spcBef>
              <a:spcPct val="0"/>
            </a:spcBef>
            <a:spcAft>
              <a:spcPts val="1200"/>
            </a:spcAft>
            <a:buChar char="•"/>
          </a:pPr>
          <a:r>
            <a:rPr lang="en-GB" sz="2200" kern="1200" dirty="0">
              <a:latin typeface="Open Sans" panose="020B0606030504020204" pitchFamily="34" charset="0"/>
              <a:ea typeface="Open Sans" panose="020B0606030504020204" pitchFamily="34" charset="0"/>
              <a:cs typeface="Open Sans" panose="020B0606030504020204" pitchFamily="34" charset="0"/>
            </a:rPr>
            <a:t>Criteria should be practical and fair</a:t>
          </a:r>
        </a:p>
      </dsp:txBody>
      <dsp:txXfrm>
        <a:off x="5796928" y="2778570"/>
        <a:ext cx="5577552" cy="4323582"/>
      </dsp:txXfrm>
    </dsp:sp>
    <dsp:sp modelId="{51F4BE5C-6D10-7041-BB57-355FA3C35D37}">
      <dsp:nvSpPr>
        <dsp:cNvPr id="0" name=""/>
        <dsp:cNvSpPr/>
      </dsp:nvSpPr>
      <dsp:spPr>
        <a:xfrm rot="20670730">
          <a:off x="8585721" y="-173976"/>
          <a:ext cx="6391435" cy="6391435"/>
        </a:xfrm>
        <a:prstGeom prst="circularArrow">
          <a:avLst>
            <a:gd name="adj1" fmla="val 2017"/>
            <a:gd name="adj2" fmla="val 241686"/>
            <a:gd name="adj3" fmla="val 20644687"/>
            <a:gd name="adj4" fmla="val 13637394"/>
            <a:gd name="adj5" fmla="val 2353"/>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1DB2EB9-BDA4-F246-9F6B-DC40DB0AC3F0}">
      <dsp:nvSpPr>
        <dsp:cNvPr id="0" name=""/>
        <dsp:cNvSpPr/>
      </dsp:nvSpPr>
      <dsp:spPr>
        <a:xfrm>
          <a:off x="7280407" y="523742"/>
          <a:ext cx="3821975" cy="184018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33020" rIns="49530" bIns="33020" numCol="1" spcCol="1270" anchor="ctr" anchorCtr="0">
          <a:noAutofit/>
        </a:bodyPr>
        <a:lstStyle/>
        <a:p>
          <a:pPr marL="0" lvl="0" indent="0" algn="ctr" defTabSz="1155700">
            <a:lnSpc>
              <a:spcPct val="90000"/>
            </a:lnSpc>
            <a:spcBef>
              <a:spcPct val="0"/>
            </a:spcBef>
            <a:spcAft>
              <a:spcPct val="35000"/>
            </a:spcAft>
            <a:buNone/>
          </a:pPr>
          <a:r>
            <a:rPr lang="en-GB" sz="2600" b="1" kern="1200" dirty="0">
              <a:solidFill>
                <a:schemeClr val="tx2"/>
              </a:solidFill>
              <a:latin typeface="Montserrat" pitchFamily="2" charset="77"/>
            </a:rPr>
            <a:t>2. Discuss and agree the selection criteria</a:t>
          </a:r>
        </a:p>
      </dsp:txBody>
      <dsp:txXfrm>
        <a:off x="7334304" y="577639"/>
        <a:ext cx="3714181" cy="1732392"/>
      </dsp:txXfrm>
    </dsp:sp>
    <dsp:sp modelId="{8C7287EC-E35C-9541-BE1F-5F0E227D7059}">
      <dsp:nvSpPr>
        <dsp:cNvPr id="0" name=""/>
        <dsp:cNvSpPr/>
      </dsp:nvSpPr>
      <dsp:spPr>
        <a:xfrm>
          <a:off x="12122738" y="1691816"/>
          <a:ext cx="5037662" cy="5244560"/>
        </a:xfrm>
        <a:prstGeom prst="roundRect">
          <a:avLst>
            <a:gd name="adj" fmla="val 10000"/>
          </a:avLst>
        </a:prstGeom>
        <a:solidFill>
          <a:srgbClr val="01C8C3"/>
        </a:solidFill>
        <a:ln w="25400" cap="flat" cmpd="sng" algn="ctr">
          <a:solidFill>
            <a:srgbClr val="01C8C3"/>
          </a:solidFill>
          <a:prstDash val="solid"/>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228600" lvl="1" indent="-228600" algn="l" defTabSz="977900">
            <a:lnSpc>
              <a:spcPct val="90000"/>
            </a:lnSpc>
            <a:spcBef>
              <a:spcPct val="0"/>
            </a:spcBef>
            <a:spcAft>
              <a:spcPts val="1200"/>
            </a:spcAft>
            <a:buChar char="•"/>
          </a:pPr>
          <a:r>
            <a:rPr lang="en-GB" sz="2200" kern="1200" dirty="0">
              <a:latin typeface="Open Sans" panose="020B0606030504020204" pitchFamily="34" charset="0"/>
              <a:ea typeface="Open Sans" panose="020B0606030504020204" pitchFamily="34" charset="0"/>
              <a:cs typeface="Open Sans" panose="020B0606030504020204" pitchFamily="34" charset="0"/>
            </a:rPr>
            <a:t>Communicate final criteria clearly and widely - through preferred and trusted channels</a:t>
          </a:r>
        </a:p>
        <a:p>
          <a:pPr marL="228600" lvl="1" indent="-228600" algn="l" defTabSz="977900">
            <a:lnSpc>
              <a:spcPct val="90000"/>
            </a:lnSpc>
            <a:spcBef>
              <a:spcPct val="0"/>
            </a:spcBef>
            <a:spcAft>
              <a:spcPts val="1200"/>
            </a:spcAft>
            <a:buChar char="•"/>
          </a:pPr>
          <a:r>
            <a:rPr lang="en-GB" sz="2200" kern="1200" dirty="0">
              <a:latin typeface="Open Sans" panose="020B0606030504020204" pitchFamily="34" charset="0"/>
              <a:ea typeface="Open Sans" panose="020B0606030504020204" pitchFamily="34" charset="0"/>
              <a:cs typeface="Open Sans" panose="020B0606030504020204" pitchFamily="34" charset="0"/>
            </a:rPr>
            <a:t>Brief staff and volunteers</a:t>
          </a:r>
        </a:p>
        <a:p>
          <a:pPr marL="228600" lvl="1" indent="-228600" algn="l" defTabSz="977900">
            <a:lnSpc>
              <a:spcPct val="90000"/>
            </a:lnSpc>
            <a:spcBef>
              <a:spcPct val="0"/>
            </a:spcBef>
            <a:spcAft>
              <a:spcPts val="1200"/>
            </a:spcAft>
            <a:buChar char="•"/>
          </a:pPr>
          <a:r>
            <a:rPr lang="en-GB" sz="2200" kern="1200" dirty="0">
              <a:latin typeface="Open Sans" panose="020B0606030504020204" pitchFamily="34" charset="0"/>
              <a:ea typeface="Open Sans" panose="020B0606030504020204" pitchFamily="34" charset="0"/>
              <a:cs typeface="Open Sans" panose="020B0606030504020204" pitchFamily="34" charset="0"/>
            </a:rPr>
            <a:t>Be ready to respond to feedback</a:t>
          </a:r>
        </a:p>
        <a:p>
          <a:pPr marL="228600" lvl="1" indent="-228600" algn="l" defTabSz="977900">
            <a:lnSpc>
              <a:spcPct val="90000"/>
            </a:lnSpc>
            <a:spcBef>
              <a:spcPct val="0"/>
            </a:spcBef>
            <a:spcAft>
              <a:spcPts val="1200"/>
            </a:spcAft>
            <a:buChar char="•"/>
          </a:pPr>
          <a:r>
            <a:rPr lang="en-GB" sz="2200" kern="1200" dirty="0">
              <a:latin typeface="Open Sans" panose="020B0606030504020204" pitchFamily="34" charset="0"/>
              <a:ea typeface="Open Sans" panose="020B0606030504020204" pitchFamily="34" charset="0"/>
              <a:cs typeface="Open Sans" panose="020B0606030504020204" pitchFamily="34" charset="0"/>
            </a:rPr>
            <a:t>Include confidential feedback channels</a:t>
          </a:r>
        </a:p>
      </dsp:txBody>
      <dsp:txXfrm>
        <a:off x="12243430" y="1812508"/>
        <a:ext cx="4796278" cy="3879342"/>
      </dsp:txXfrm>
    </dsp:sp>
    <dsp:sp modelId="{8EED5BA5-C845-E745-8A6B-1764A8E97031}">
      <dsp:nvSpPr>
        <dsp:cNvPr id="0" name=""/>
        <dsp:cNvSpPr/>
      </dsp:nvSpPr>
      <dsp:spPr>
        <a:xfrm>
          <a:off x="13328552" y="5864526"/>
          <a:ext cx="3821975" cy="184018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33020" rIns="49530" bIns="33020" numCol="1" spcCol="1270" anchor="ctr" anchorCtr="0">
          <a:noAutofit/>
        </a:bodyPr>
        <a:lstStyle/>
        <a:p>
          <a:pPr marL="0" lvl="0" indent="0" algn="ctr" defTabSz="1155700">
            <a:lnSpc>
              <a:spcPct val="90000"/>
            </a:lnSpc>
            <a:spcBef>
              <a:spcPct val="0"/>
            </a:spcBef>
            <a:spcAft>
              <a:spcPct val="35000"/>
            </a:spcAft>
            <a:buNone/>
          </a:pPr>
          <a:r>
            <a:rPr lang="en-GB" sz="2600" b="1" kern="1200" dirty="0">
              <a:solidFill>
                <a:schemeClr val="tx2"/>
              </a:solidFill>
              <a:latin typeface="Montserrat" pitchFamily="2" charset="77"/>
            </a:rPr>
            <a:t>3. Communicate the agreed criteria widely and answer questions</a:t>
          </a:r>
        </a:p>
      </dsp:txBody>
      <dsp:txXfrm>
        <a:off x="13382449" y="5918423"/>
        <a:ext cx="3714181" cy="173239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7BE48E-8222-D241-91E4-E2BC356B5E1E}">
      <dsp:nvSpPr>
        <dsp:cNvPr id="0" name=""/>
        <dsp:cNvSpPr/>
      </dsp:nvSpPr>
      <dsp:spPr>
        <a:xfrm>
          <a:off x="569905" y="4313"/>
          <a:ext cx="4390464" cy="1460093"/>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17780" rIns="0" bIns="17780" numCol="1" spcCol="1270" anchor="ctr" anchorCtr="0">
          <a:noAutofit/>
        </a:bodyPr>
        <a:lstStyle/>
        <a:p>
          <a:pPr marL="0" lvl="0" indent="0" algn="ctr" defTabSz="1244600">
            <a:lnSpc>
              <a:spcPct val="90000"/>
            </a:lnSpc>
            <a:spcBef>
              <a:spcPct val="0"/>
            </a:spcBef>
            <a:spcAft>
              <a:spcPct val="35000"/>
            </a:spcAft>
            <a:buNone/>
          </a:pPr>
          <a:r>
            <a:rPr lang="en-GB" sz="2800" kern="1200" dirty="0">
              <a:solidFill>
                <a:schemeClr val="bg2"/>
              </a:solidFill>
              <a:latin typeface="Montserrat" pitchFamily="2" charset="77"/>
            </a:rPr>
            <a:t>Participation</a:t>
          </a:r>
        </a:p>
      </dsp:txBody>
      <dsp:txXfrm>
        <a:off x="1299952" y="4313"/>
        <a:ext cx="2930371" cy="1460093"/>
      </dsp:txXfrm>
    </dsp:sp>
    <dsp:sp modelId="{154E3D5B-3C1C-2744-9DA9-7EF2AE2BA3B0}">
      <dsp:nvSpPr>
        <dsp:cNvPr id="0" name=""/>
        <dsp:cNvSpPr/>
      </dsp:nvSpPr>
      <dsp:spPr>
        <a:xfrm>
          <a:off x="4485839" y="128421"/>
          <a:ext cx="4460799" cy="1211877"/>
        </a:xfrm>
        <a:prstGeom prst="chevron">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130" tIns="12065" rIns="0" bIns="12065" numCol="1" spcCol="1270" anchor="ctr" anchorCtr="0">
          <a:noAutofit/>
        </a:bodyPr>
        <a:lstStyle/>
        <a:p>
          <a:pPr marL="0" lvl="0" indent="0" algn="ctr" defTabSz="844550">
            <a:lnSpc>
              <a:spcPct val="90000"/>
            </a:lnSpc>
            <a:spcBef>
              <a:spcPct val="0"/>
            </a:spcBef>
            <a:spcAft>
              <a:spcPct val="35000"/>
            </a:spcAft>
            <a:buNone/>
          </a:pPr>
          <a:r>
            <a:rPr lang="en-GB" sz="1900" kern="1200" dirty="0">
              <a:latin typeface="Open Sans" panose="020B0606030504020204" pitchFamily="34" charset="0"/>
              <a:ea typeface="Open Sans" panose="020B0606030504020204" pitchFamily="34" charset="0"/>
              <a:cs typeface="Open Sans" panose="020B0606030504020204" pitchFamily="34" charset="0"/>
            </a:rPr>
            <a:t>Hold regular FGDs with communities to check priority needs are being met</a:t>
          </a:r>
        </a:p>
      </dsp:txBody>
      <dsp:txXfrm>
        <a:off x="5091778" y="128421"/>
        <a:ext cx="3248922" cy="1211877"/>
      </dsp:txXfrm>
    </dsp:sp>
    <dsp:sp modelId="{83B9E908-742F-384F-9499-02B29DECD762}">
      <dsp:nvSpPr>
        <dsp:cNvPr id="0" name=""/>
        <dsp:cNvSpPr/>
      </dsp:nvSpPr>
      <dsp:spPr>
        <a:xfrm>
          <a:off x="8522482" y="128421"/>
          <a:ext cx="4460799" cy="1211877"/>
        </a:xfrm>
        <a:prstGeom prst="chevron">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130" tIns="12065" rIns="0" bIns="12065" numCol="1" spcCol="1270" anchor="ctr" anchorCtr="0">
          <a:noAutofit/>
        </a:bodyPr>
        <a:lstStyle/>
        <a:p>
          <a:pPr marL="0" lvl="0" indent="0" algn="ctr" defTabSz="844550">
            <a:lnSpc>
              <a:spcPct val="90000"/>
            </a:lnSpc>
            <a:spcBef>
              <a:spcPct val="0"/>
            </a:spcBef>
            <a:spcAft>
              <a:spcPct val="35000"/>
            </a:spcAft>
            <a:buNone/>
          </a:pPr>
          <a:r>
            <a:rPr lang="en-GB" sz="1900" kern="1200" dirty="0">
              <a:latin typeface="Open Sans" panose="020B0606030504020204" pitchFamily="34" charset="0"/>
              <a:ea typeface="Open Sans" panose="020B0606030504020204" pitchFamily="34" charset="0"/>
              <a:cs typeface="Open Sans" panose="020B0606030504020204" pitchFamily="34" charset="0"/>
            </a:rPr>
            <a:t>% of community members who feel their opinion is taken into account</a:t>
          </a:r>
        </a:p>
      </dsp:txBody>
      <dsp:txXfrm>
        <a:off x="9128421" y="128421"/>
        <a:ext cx="3248922" cy="1211877"/>
      </dsp:txXfrm>
    </dsp:sp>
    <dsp:sp modelId="{F843331F-3099-414D-8A84-CEA283349F39}">
      <dsp:nvSpPr>
        <dsp:cNvPr id="0" name=""/>
        <dsp:cNvSpPr/>
      </dsp:nvSpPr>
      <dsp:spPr>
        <a:xfrm>
          <a:off x="12559125" y="128421"/>
          <a:ext cx="4460799" cy="1211877"/>
        </a:xfrm>
        <a:prstGeom prst="chevron">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130" tIns="12065" rIns="0" bIns="12065" numCol="1" spcCol="1270" anchor="ctr" anchorCtr="0">
          <a:noAutofit/>
        </a:bodyPr>
        <a:lstStyle/>
        <a:p>
          <a:pPr marL="0" lvl="0" indent="0" algn="ctr" defTabSz="844550">
            <a:lnSpc>
              <a:spcPct val="90000"/>
            </a:lnSpc>
            <a:spcBef>
              <a:spcPct val="0"/>
            </a:spcBef>
            <a:spcAft>
              <a:spcPct val="35000"/>
            </a:spcAft>
            <a:buNone/>
          </a:pPr>
          <a:r>
            <a:rPr lang="en-GB" sz="1900" kern="1200" dirty="0">
              <a:latin typeface="Open Sans" panose="020B0606030504020204" pitchFamily="34" charset="0"/>
              <a:ea typeface="Open Sans" panose="020B0606030504020204" pitchFamily="34" charset="0"/>
              <a:cs typeface="Open Sans" panose="020B0606030504020204" pitchFamily="34" charset="0"/>
            </a:rPr>
            <a:t>Volunteer per diem and fuel for community visits</a:t>
          </a:r>
        </a:p>
      </dsp:txBody>
      <dsp:txXfrm>
        <a:off x="13165064" y="128421"/>
        <a:ext cx="3248922" cy="1211877"/>
      </dsp:txXfrm>
    </dsp:sp>
    <dsp:sp modelId="{67163160-9266-2644-94AB-19E8E3617FF7}">
      <dsp:nvSpPr>
        <dsp:cNvPr id="0" name=""/>
        <dsp:cNvSpPr/>
      </dsp:nvSpPr>
      <dsp:spPr>
        <a:xfrm>
          <a:off x="569905" y="1668820"/>
          <a:ext cx="4390464" cy="1460093"/>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17780" rIns="0" bIns="17780" numCol="1" spcCol="1270" anchor="ctr" anchorCtr="0">
          <a:noAutofit/>
        </a:bodyPr>
        <a:lstStyle/>
        <a:p>
          <a:pPr marL="0" lvl="0" indent="0" algn="ctr" defTabSz="1244600">
            <a:lnSpc>
              <a:spcPct val="90000"/>
            </a:lnSpc>
            <a:spcBef>
              <a:spcPct val="0"/>
            </a:spcBef>
            <a:spcAft>
              <a:spcPct val="35000"/>
            </a:spcAft>
            <a:buNone/>
          </a:pPr>
          <a:r>
            <a:rPr lang="en-GB" sz="2800" kern="1200" dirty="0">
              <a:solidFill>
                <a:schemeClr val="bg2"/>
              </a:solidFill>
              <a:latin typeface="Montserrat" pitchFamily="2" charset="77"/>
            </a:rPr>
            <a:t>Communication</a:t>
          </a:r>
        </a:p>
      </dsp:txBody>
      <dsp:txXfrm>
        <a:off x="1299952" y="1668820"/>
        <a:ext cx="2930371" cy="1460093"/>
      </dsp:txXfrm>
    </dsp:sp>
    <dsp:sp modelId="{FFAF4875-D0D1-DB45-826B-5A833D94B6E1}">
      <dsp:nvSpPr>
        <dsp:cNvPr id="0" name=""/>
        <dsp:cNvSpPr/>
      </dsp:nvSpPr>
      <dsp:spPr>
        <a:xfrm>
          <a:off x="4485839" y="1792928"/>
          <a:ext cx="4460799" cy="1211877"/>
        </a:xfrm>
        <a:prstGeom prst="chevron">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130" tIns="12065" rIns="0" bIns="12065" numCol="1" spcCol="1270" anchor="ctr" anchorCtr="0">
          <a:noAutofit/>
        </a:bodyPr>
        <a:lstStyle/>
        <a:p>
          <a:pPr marL="0" lvl="0" indent="0" algn="ctr" defTabSz="844550">
            <a:lnSpc>
              <a:spcPct val="90000"/>
            </a:lnSpc>
            <a:spcBef>
              <a:spcPct val="0"/>
            </a:spcBef>
            <a:spcAft>
              <a:spcPct val="35000"/>
            </a:spcAft>
            <a:buNone/>
          </a:pPr>
          <a:r>
            <a:rPr lang="en-GB" sz="1900" kern="1200" dirty="0">
              <a:latin typeface="Open Sans" panose="020B0606030504020204" pitchFamily="34" charset="0"/>
              <a:ea typeface="Open Sans" panose="020B0606030504020204" pitchFamily="34" charset="0"/>
              <a:cs typeface="Open Sans" panose="020B0606030504020204" pitchFamily="34" charset="0"/>
            </a:rPr>
            <a:t>Community meetings to update on operation progress and answer questions</a:t>
          </a:r>
        </a:p>
      </dsp:txBody>
      <dsp:txXfrm>
        <a:off x="5091778" y="1792928"/>
        <a:ext cx="3248922" cy="1211877"/>
      </dsp:txXfrm>
    </dsp:sp>
    <dsp:sp modelId="{4E368B2D-1473-3B48-A347-30873A7EC735}">
      <dsp:nvSpPr>
        <dsp:cNvPr id="0" name=""/>
        <dsp:cNvSpPr/>
      </dsp:nvSpPr>
      <dsp:spPr>
        <a:xfrm>
          <a:off x="8522482" y="1792928"/>
          <a:ext cx="4460799" cy="1211877"/>
        </a:xfrm>
        <a:prstGeom prst="chevron">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130" tIns="12065" rIns="0" bIns="12065" numCol="1" spcCol="1270" anchor="ctr" anchorCtr="0">
          <a:noAutofit/>
        </a:bodyPr>
        <a:lstStyle/>
        <a:p>
          <a:pPr marL="0" lvl="0" indent="0" algn="ctr" defTabSz="844550">
            <a:lnSpc>
              <a:spcPct val="90000"/>
            </a:lnSpc>
            <a:spcBef>
              <a:spcPct val="0"/>
            </a:spcBef>
            <a:spcAft>
              <a:spcPct val="35000"/>
            </a:spcAft>
            <a:buNone/>
          </a:pPr>
          <a:r>
            <a:rPr lang="en-GB" sz="1900" kern="1200" dirty="0">
              <a:latin typeface="Open Sans" panose="020B0606030504020204" pitchFamily="34" charset="0"/>
              <a:ea typeface="Open Sans" panose="020B0606030504020204" pitchFamily="34" charset="0"/>
              <a:cs typeface="Open Sans" panose="020B0606030504020204" pitchFamily="34" charset="0"/>
            </a:rPr>
            <a:t>% of community members who feel the operation has communicated well about plans and activities</a:t>
          </a:r>
        </a:p>
      </dsp:txBody>
      <dsp:txXfrm>
        <a:off x="9128421" y="1792928"/>
        <a:ext cx="3248922" cy="1211877"/>
      </dsp:txXfrm>
    </dsp:sp>
    <dsp:sp modelId="{43B39521-B017-9A45-A88E-947006B5478B}">
      <dsp:nvSpPr>
        <dsp:cNvPr id="0" name=""/>
        <dsp:cNvSpPr/>
      </dsp:nvSpPr>
      <dsp:spPr>
        <a:xfrm>
          <a:off x="12559125" y="1792928"/>
          <a:ext cx="4460799" cy="1211877"/>
        </a:xfrm>
        <a:prstGeom prst="chevron">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130" tIns="12065" rIns="0" bIns="12065" numCol="1" spcCol="1270" anchor="ctr" anchorCtr="0">
          <a:noAutofit/>
        </a:bodyPr>
        <a:lstStyle/>
        <a:p>
          <a:pPr marL="0" lvl="0" indent="0" algn="ctr" defTabSz="844550">
            <a:lnSpc>
              <a:spcPct val="90000"/>
            </a:lnSpc>
            <a:spcBef>
              <a:spcPct val="0"/>
            </a:spcBef>
            <a:spcAft>
              <a:spcPct val="35000"/>
            </a:spcAft>
            <a:buNone/>
          </a:pPr>
          <a:r>
            <a:rPr lang="en-GB" sz="1900" kern="1200" dirty="0">
              <a:latin typeface="Open Sans" panose="020B0606030504020204" pitchFamily="34" charset="0"/>
              <a:ea typeface="Open Sans" panose="020B0606030504020204" pitchFamily="34" charset="0"/>
              <a:cs typeface="Open Sans" panose="020B0606030504020204" pitchFamily="34" charset="0"/>
            </a:rPr>
            <a:t>Fuel for community visits, volunteer per diem</a:t>
          </a:r>
        </a:p>
      </dsp:txBody>
      <dsp:txXfrm>
        <a:off x="13165064" y="1792928"/>
        <a:ext cx="3248922" cy="1211877"/>
      </dsp:txXfrm>
    </dsp:sp>
    <dsp:sp modelId="{565C8367-0483-AA4F-BD2A-6D102D3C0618}">
      <dsp:nvSpPr>
        <dsp:cNvPr id="0" name=""/>
        <dsp:cNvSpPr/>
      </dsp:nvSpPr>
      <dsp:spPr>
        <a:xfrm>
          <a:off x="569905" y="3333326"/>
          <a:ext cx="4390464" cy="1460093"/>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17780" rIns="0" bIns="17780" numCol="1" spcCol="1270" anchor="ctr" anchorCtr="0">
          <a:noAutofit/>
        </a:bodyPr>
        <a:lstStyle/>
        <a:p>
          <a:pPr marL="0" lvl="0" indent="0" algn="ctr" defTabSz="1244600">
            <a:lnSpc>
              <a:spcPct val="90000"/>
            </a:lnSpc>
            <a:spcBef>
              <a:spcPct val="0"/>
            </a:spcBef>
            <a:spcAft>
              <a:spcPct val="35000"/>
            </a:spcAft>
            <a:buNone/>
          </a:pPr>
          <a:r>
            <a:rPr lang="en-GB" sz="2800" kern="1200" dirty="0">
              <a:solidFill>
                <a:schemeClr val="bg2"/>
              </a:solidFill>
              <a:latin typeface="Montserrat" pitchFamily="2" charset="77"/>
            </a:rPr>
            <a:t>Feedback mechanisms</a:t>
          </a:r>
        </a:p>
      </dsp:txBody>
      <dsp:txXfrm>
        <a:off x="1299952" y="3333326"/>
        <a:ext cx="2930371" cy="1460093"/>
      </dsp:txXfrm>
    </dsp:sp>
    <dsp:sp modelId="{B66BF8FF-BE79-224D-9255-ED14A8279760}">
      <dsp:nvSpPr>
        <dsp:cNvPr id="0" name=""/>
        <dsp:cNvSpPr/>
      </dsp:nvSpPr>
      <dsp:spPr>
        <a:xfrm>
          <a:off x="4485839" y="3457434"/>
          <a:ext cx="4460799" cy="1211877"/>
        </a:xfrm>
        <a:prstGeom prst="chevron">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130" tIns="12065" rIns="0" bIns="12065" numCol="1" spcCol="1270" anchor="ctr" anchorCtr="0">
          <a:noAutofit/>
        </a:bodyPr>
        <a:lstStyle/>
        <a:p>
          <a:pPr marL="0" lvl="0" indent="0" algn="ctr" defTabSz="844550">
            <a:lnSpc>
              <a:spcPct val="90000"/>
            </a:lnSpc>
            <a:spcBef>
              <a:spcPct val="0"/>
            </a:spcBef>
            <a:spcAft>
              <a:spcPct val="35000"/>
            </a:spcAft>
            <a:buNone/>
          </a:pPr>
          <a:r>
            <a:rPr lang="en-GB" sz="1900" kern="1200" dirty="0">
              <a:latin typeface="Open Sans" panose="020B0606030504020204" pitchFamily="34" charset="0"/>
              <a:ea typeface="Open Sans" panose="020B0606030504020204" pitchFamily="34" charset="0"/>
              <a:cs typeface="Open Sans" panose="020B0606030504020204" pitchFamily="34" charset="0"/>
            </a:rPr>
            <a:t>Set up systems for collecting, analysing, acting on, and responding to community feedback</a:t>
          </a:r>
        </a:p>
      </dsp:txBody>
      <dsp:txXfrm>
        <a:off x="5091778" y="3457434"/>
        <a:ext cx="3248922" cy="1211877"/>
      </dsp:txXfrm>
    </dsp:sp>
    <dsp:sp modelId="{1AE8F978-5D8E-9647-8865-A247719CF827}">
      <dsp:nvSpPr>
        <dsp:cNvPr id="0" name=""/>
        <dsp:cNvSpPr/>
      </dsp:nvSpPr>
      <dsp:spPr>
        <a:xfrm>
          <a:off x="8522482" y="3457434"/>
          <a:ext cx="4460799" cy="1211877"/>
        </a:xfrm>
        <a:prstGeom prst="chevron">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130" tIns="12065" rIns="0" bIns="12065" numCol="1" spcCol="1270" anchor="ctr" anchorCtr="0">
          <a:noAutofit/>
        </a:bodyPr>
        <a:lstStyle/>
        <a:p>
          <a:pPr marL="0" lvl="0" indent="0" algn="ctr" defTabSz="844550">
            <a:lnSpc>
              <a:spcPct val="90000"/>
            </a:lnSpc>
            <a:spcBef>
              <a:spcPct val="0"/>
            </a:spcBef>
            <a:spcAft>
              <a:spcPct val="35000"/>
            </a:spcAft>
            <a:buNone/>
          </a:pPr>
          <a:r>
            <a:rPr lang="en-GB" sz="1900" kern="1200">
              <a:latin typeface="Open Sans" panose="020B0606030504020204" pitchFamily="34" charset="0"/>
              <a:ea typeface="Open Sans" panose="020B0606030504020204" pitchFamily="34" charset="0"/>
              <a:cs typeface="Open Sans" panose="020B0606030504020204" pitchFamily="34" charset="0"/>
            </a:rPr>
            <a:t># and type of methods established to collect feedback from the community </a:t>
          </a:r>
          <a:endParaRPr lang="en-GB" sz="1900" kern="1200" dirty="0">
            <a:latin typeface="Open Sans" panose="020B0606030504020204" pitchFamily="34" charset="0"/>
            <a:ea typeface="Open Sans" panose="020B0606030504020204" pitchFamily="34" charset="0"/>
            <a:cs typeface="Open Sans" panose="020B0606030504020204" pitchFamily="34" charset="0"/>
          </a:endParaRPr>
        </a:p>
      </dsp:txBody>
      <dsp:txXfrm>
        <a:off x="9128421" y="3457434"/>
        <a:ext cx="3248922" cy="1211877"/>
      </dsp:txXfrm>
    </dsp:sp>
    <dsp:sp modelId="{A3BC46BD-1123-9E4E-87A4-8F963929C901}">
      <dsp:nvSpPr>
        <dsp:cNvPr id="0" name=""/>
        <dsp:cNvSpPr/>
      </dsp:nvSpPr>
      <dsp:spPr>
        <a:xfrm>
          <a:off x="12559125" y="3457434"/>
          <a:ext cx="4460799" cy="1211877"/>
        </a:xfrm>
        <a:prstGeom prst="chevron">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130" tIns="12065" rIns="0" bIns="12065" numCol="1" spcCol="1270" anchor="ctr" anchorCtr="0">
          <a:noAutofit/>
        </a:bodyPr>
        <a:lstStyle/>
        <a:p>
          <a:pPr marL="0" lvl="0" indent="0" algn="ctr" defTabSz="844550">
            <a:lnSpc>
              <a:spcPct val="90000"/>
            </a:lnSpc>
            <a:spcBef>
              <a:spcPct val="0"/>
            </a:spcBef>
            <a:spcAft>
              <a:spcPct val="35000"/>
            </a:spcAft>
            <a:buNone/>
          </a:pPr>
          <a:r>
            <a:rPr lang="en-GB" sz="1900" kern="1200" dirty="0">
              <a:latin typeface="Open Sans" panose="020B0606030504020204" pitchFamily="34" charset="0"/>
              <a:ea typeface="Open Sans" panose="020B0606030504020204" pitchFamily="34" charset="0"/>
              <a:cs typeface="Open Sans" panose="020B0606030504020204" pitchFamily="34" charset="0"/>
            </a:rPr>
            <a:t>Feedback mechanism equipment, training and staffing</a:t>
          </a:r>
        </a:p>
      </dsp:txBody>
      <dsp:txXfrm>
        <a:off x="13165064" y="3457434"/>
        <a:ext cx="3248922" cy="1211877"/>
      </dsp:txXfrm>
    </dsp:sp>
    <dsp:sp modelId="{166FA9FB-A0C4-A64B-9A27-BDB01CEDF5E1}">
      <dsp:nvSpPr>
        <dsp:cNvPr id="0" name=""/>
        <dsp:cNvSpPr/>
      </dsp:nvSpPr>
      <dsp:spPr>
        <a:xfrm>
          <a:off x="569905" y="4997833"/>
          <a:ext cx="4390464" cy="1460093"/>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17780" rIns="0" bIns="17780" numCol="1" spcCol="1270" anchor="ctr" anchorCtr="0">
          <a:noAutofit/>
        </a:bodyPr>
        <a:lstStyle/>
        <a:p>
          <a:pPr marL="0" lvl="0" indent="0" algn="ctr" defTabSz="1244600">
            <a:lnSpc>
              <a:spcPct val="90000"/>
            </a:lnSpc>
            <a:spcBef>
              <a:spcPct val="0"/>
            </a:spcBef>
            <a:spcAft>
              <a:spcPct val="35000"/>
            </a:spcAft>
            <a:buNone/>
          </a:pPr>
          <a:r>
            <a:rPr lang="en-GB" sz="2800" kern="1200" dirty="0">
              <a:solidFill>
                <a:schemeClr val="bg2"/>
              </a:solidFill>
              <a:latin typeface="Montserrat" pitchFamily="2" charset="77"/>
            </a:rPr>
            <a:t>RCCE</a:t>
          </a:r>
        </a:p>
      </dsp:txBody>
      <dsp:txXfrm>
        <a:off x="1299952" y="4997833"/>
        <a:ext cx="2930371" cy="1460093"/>
      </dsp:txXfrm>
    </dsp:sp>
    <dsp:sp modelId="{C65A289F-AE7F-0841-B82B-2B4A8AB34303}">
      <dsp:nvSpPr>
        <dsp:cNvPr id="0" name=""/>
        <dsp:cNvSpPr/>
      </dsp:nvSpPr>
      <dsp:spPr>
        <a:xfrm>
          <a:off x="4485839" y="5121941"/>
          <a:ext cx="4460799" cy="1211877"/>
        </a:xfrm>
        <a:prstGeom prst="chevron">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130" tIns="12065" rIns="0" bIns="12065" numCol="1" spcCol="1270" anchor="ctr" anchorCtr="0">
          <a:noAutofit/>
        </a:bodyPr>
        <a:lstStyle/>
        <a:p>
          <a:pPr marL="0" lvl="0" indent="0" algn="ctr" defTabSz="844550">
            <a:lnSpc>
              <a:spcPct val="90000"/>
            </a:lnSpc>
            <a:spcBef>
              <a:spcPct val="0"/>
            </a:spcBef>
            <a:spcAft>
              <a:spcPct val="35000"/>
            </a:spcAft>
            <a:buNone/>
          </a:pPr>
          <a:r>
            <a:rPr lang="en-GB" sz="1900" kern="1200" dirty="0">
              <a:latin typeface="Open Sans" panose="020B0606030504020204" pitchFamily="34" charset="0"/>
              <a:ea typeface="Open Sans" panose="020B0606030504020204" pitchFamily="34" charset="0"/>
              <a:cs typeface="Open Sans" panose="020B0606030504020204" pitchFamily="34" charset="0"/>
            </a:rPr>
            <a:t>Interactive radio shows to encourage safe practices and address rumours, fear, and stigma</a:t>
          </a:r>
        </a:p>
      </dsp:txBody>
      <dsp:txXfrm>
        <a:off x="5091778" y="5121941"/>
        <a:ext cx="3248922" cy="1211877"/>
      </dsp:txXfrm>
    </dsp:sp>
    <dsp:sp modelId="{FE56CF81-9BEE-FE45-ADA4-E8AD0BEFB35A}">
      <dsp:nvSpPr>
        <dsp:cNvPr id="0" name=""/>
        <dsp:cNvSpPr/>
      </dsp:nvSpPr>
      <dsp:spPr>
        <a:xfrm>
          <a:off x="8522482" y="5121941"/>
          <a:ext cx="4460799" cy="1211877"/>
        </a:xfrm>
        <a:prstGeom prst="chevron">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130" tIns="12065" rIns="0" bIns="12065" numCol="1" spcCol="1270" anchor="ctr" anchorCtr="0">
          <a:noAutofit/>
        </a:bodyPr>
        <a:lstStyle/>
        <a:p>
          <a:pPr marL="0" lvl="0" indent="0" algn="ctr" defTabSz="844550">
            <a:lnSpc>
              <a:spcPct val="90000"/>
            </a:lnSpc>
            <a:spcBef>
              <a:spcPct val="0"/>
            </a:spcBef>
            <a:spcAft>
              <a:spcPct val="35000"/>
            </a:spcAft>
            <a:buNone/>
          </a:pPr>
          <a:r>
            <a:rPr lang="en-GB" sz="1900" kern="1200" dirty="0">
              <a:latin typeface="Open Sans" panose="020B0606030504020204" pitchFamily="34" charset="0"/>
              <a:ea typeface="Open Sans" panose="020B0606030504020204" pitchFamily="34" charset="0"/>
              <a:cs typeface="Open Sans" panose="020B0606030504020204" pitchFamily="34" charset="0"/>
            </a:rPr>
            <a:t># of people reached through radio shows</a:t>
          </a:r>
        </a:p>
      </dsp:txBody>
      <dsp:txXfrm>
        <a:off x="9128421" y="5121941"/>
        <a:ext cx="3248922" cy="1211877"/>
      </dsp:txXfrm>
    </dsp:sp>
    <dsp:sp modelId="{EFB75882-DE42-5343-B9E6-1353A7C96B88}">
      <dsp:nvSpPr>
        <dsp:cNvPr id="0" name=""/>
        <dsp:cNvSpPr/>
      </dsp:nvSpPr>
      <dsp:spPr>
        <a:xfrm>
          <a:off x="12559125" y="5121941"/>
          <a:ext cx="4460799" cy="1211877"/>
        </a:xfrm>
        <a:prstGeom prst="chevron">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130" tIns="12065" rIns="0" bIns="12065" numCol="1" spcCol="1270" anchor="ctr" anchorCtr="0">
          <a:noAutofit/>
        </a:bodyPr>
        <a:lstStyle/>
        <a:p>
          <a:pPr marL="0" lvl="0" indent="0" algn="ctr" defTabSz="844550">
            <a:lnSpc>
              <a:spcPct val="90000"/>
            </a:lnSpc>
            <a:spcBef>
              <a:spcPct val="0"/>
            </a:spcBef>
            <a:spcAft>
              <a:spcPct val="35000"/>
            </a:spcAft>
            <a:buNone/>
          </a:pPr>
          <a:r>
            <a:rPr lang="en-GB" sz="1900" kern="1200" dirty="0">
              <a:latin typeface="Open Sans" panose="020B0606030504020204" pitchFamily="34" charset="0"/>
              <a:ea typeface="Open Sans" panose="020B0606030504020204" pitchFamily="34" charset="0"/>
              <a:cs typeface="Open Sans" panose="020B0606030504020204" pitchFamily="34" charset="0"/>
            </a:rPr>
            <a:t>Radio airtime, fuel to travel, recorders, training for radio team</a:t>
          </a:r>
        </a:p>
      </dsp:txBody>
      <dsp:txXfrm>
        <a:off x="13165064" y="5121941"/>
        <a:ext cx="3248922" cy="1211877"/>
      </dsp:txXfrm>
    </dsp:sp>
    <dsp:sp modelId="{89E3A7DA-84B6-4F40-9EC5-2C982859692D}">
      <dsp:nvSpPr>
        <dsp:cNvPr id="0" name=""/>
        <dsp:cNvSpPr/>
      </dsp:nvSpPr>
      <dsp:spPr>
        <a:xfrm>
          <a:off x="569905" y="6662339"/>
          <a:ext cx="4390464" cy="1460093"/>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17780" rIns="0" bIns="17780" numCol="1" spcCol="1270" anchor="ctr" anchorCtr="0">
          <a:noAutofit/>
        </a:bodyPr>
        <a:lstStyle/>
        <a:p>
          <a:pPr marL="0" lvl="0" indent="0" algn="ctr" defTabSz="1244600">
            <a:lnSpc>
              <a:spcPct val="90000"/>
            </a:lnSpc>
            <a:spcBef>
              <a:spcPct val="0"/>
            </a:spcBef>
            <a:spcAft>
              <a:spcPct val="35000"/>
            </a:spcAft>
            <a:buNone/>
          </a:pPr>
          <a:r>
            <a:rPr lang="en-GB" sz="2800" kern="1200" dirty="0">
              <a:solidFill>
                <a:schemeClr val="bg2"/>
              </a:solidFill>
              <a:latin typeface="Montserrat" pitchFamily="2" charset="77"/>
            </a:rPr>
            <a:t>Integrating CEA in the response</a:t>
          </a:r>
        </a:p>
      </dsp:txBody>
      <dsp:txXfrm>
        <a:off x="1299952" y="6662339"/>
        <a:ext cx="2930371" cy="1460093"/>
      </dsp:txXfrm>
    </dsp:sp>
    <dsp:sp modelId="{A9B602A6-B575-194C-92C6-B5B2BF167268}">
      <dsp:nvSpPr>
        <dsp:cNvPr id="0" name=""/>
        <dsp:cNvSpPr/>
      </dsp:nvSpPr>
      <dsp:spPr>
        <a:xfrm>
          <a:off x="4485839" y="6786447"/>
          <a:ext cx="4460799" cy="1211877"/>
        </a:xfrm>
        <a:prstGeom prst="chevron">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130" tIns="12065" rIns="0" bIns="12065" numCol="1" spcCol="1270" anchor="ctr" anchorCtr="0">
          <a:noAutofit/>
        </a:bodyPr>
        <a:lstStyle/>
        <a:p>
          <a:pPr marL="0" lvl="0" indent="0" algn="ctr" defTabSz="844550">
            <a:lnSpc>
              <a:spcPct val="90000"/>
            </a:lnSpc>
            <a:spcBef>
              <a:spcPct val="0"/>
            </a:spcBef>
            <a:spcAft>
              <a:spcPct val="35000"/>
            </a:spcAft>
            <a:buNone/>
          </a:pPr>
          <a:r>
            <a:rPr lang="en-GB" sz="1900" kern="1200" dirty="0">
              <a:latin typeface="Open Sans" panose="020B0606030504020204" pitchFamily="34" charset="0"/>
              <a:ea typeface="Open Sans" panose="020B0606030504020204" pitchFamily="34" charset="0"/>
              <a:cs typeface="Open Sans" panose="020B0606030504020204" pitchFamily="34" charset="0"/>
            </a:rPr>
            <a:t>All staff are briefed on CEA, including their roles and responsibilities </a:t>
          </a:r>
        </a:p>
      </dsp:txBody>
      <dsp:txXfrm>
        <a:off x="5091778" y="6786447"/>
        <a:ext cx="3248922" cy="1211877"/>
      </dsp:txXfrm>
    </dsp:sp>
    <dsp:sp modelId="{3805D6D7-EF10-A042-800D-2270B0CA0A5B}">
      <dsp:nvSpPr>
        <dsp:cNvPr id="0" name=""/>
        <dsp:cNvSpPr/>
      </dsp:nvSpPr>
      <dsp:spPr>
        <a:xfrm>
          <a:off x="8522482" y="6786447"/>
          <a:ext cx="4460799" cy="1211877"/>
        </a:xfrm>
        <a:prstGeom prst="chevron">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130" tIns="12065" rIns="0" bIns="12065" numCol="1" spcCol="1270" anchor="ctr" anchorCtr="0">
          <a:noAutofit/>
        </a:bodyPr>
        <a:lstStyle/>
        <a:p>
          <a:pPr marL="0" lvl="0" indent="0" algn="ctr" defTabSz="844550">
            <a:lnSpc>
              <a:spcPct val="90000"/>
            </a:lnSpc>
            <a:spcBef>
              <a:spcPct val="0"/>
            </a:spcBef>
            <a:spcAft>
              <a:spcPct val="35000"/>
            </a:spcAft>
            <a:buNone/>
          </a:pPr>
          <a:r>
            <a:rPr lang="en-GB" sz="1900" kern="1200" dirty="0">
              <a:latin typeface="Open Sans" panose="020B0606030504020204" pitchFamily="34" charset="0"/>
              <a:ea typeface="Open Sans" panose="020B0606030504020204" pitchFamily="34" charset="0"/>
              <a:cs typeface="Open Sans" panose="020B0606030504020204" pitchFamily="34" charset="0"/>
            </a:rPr>
            <a:t>% of operation staff and volunteers who have been briefed on CEA</a:t>
          </a:r>
        </a:p>
      </dsp:txBody>
      <dsp:txXfrm>
        <a:off x="9128421" y="6786447"/>
        <a:ext cx="3248922" cy="1211877"/>
      </dsp:txXfrm>
    </dsp:sp>
    <dsp:sp modelId="{5C32009D-C15B-A846-B45D-59D2FE078EA8}">
      <dsp:nvSpPr>
        <dsp:cNvPr id="0" name=""/>
        <dsp:cNvSpPr/>
      </dsp:nvSpPr>
      <dsp:spPr>
        <a:xfrm>
          <a:off x="12559125" y="6786447"/>
          <a:ext cx="4460799" cy="1211877"/>
        </a:xfrm>
        <a:prstGeom prst="chevron">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130" tIns="12065" rIns="0" bIns="12065" numCol="1" spcCol="1270" anchor="ctr" anchorCtr="0">
          <a:noAutofit/>
        </a:bodyPr>
        <a:lstStyle/>
        <a:p>
          <a:pPr marL="0" lvl="0" indent="0" algn="ctr" defTabSz="844550">
            <a:lnSpc>
              <a:spcPct val="90000"/>
            </a:lnSpc>
            <a:spcBef>
              <a:spcPct val="0"/>
            </a:spcBef>
            <a:spcAft>
              <a:spcPct val="35000"/>
            </a:spcAft>
            <a:buNone/>
          </a:pPr>
          <a:r>
            <a:rPr lang="en-GB" sz="1900" kern="1200" dirty="0">
              <a:latin typeface="Open Sans" panose="020B0606030504020204" pitchFamily="34" charset="0"/>
              <a:ea typeface="Open Sans" panose="020B0606030504020204" pitchFamily="34" charset="0"/>
              <a:cs typeface="Open Sans" panose="020B0606030504020204" pitchFamily="34" charset="0"/>
            </a:rPr>
            <a:t>CEA staff costs, printing of briefing materials</a:t>
          </a:r>
        </a:p>
      </dsp:txBody>
      <dsp:txXfrm>
        <a:off x="13165064" y="6786447"/>
        <a:ext cx="3248922" cy="121187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6A8A4D-E283-6E43-B7CB-C69B221ADF5B}">
      <dsp:nvSpPr>
        <dsp:cNvPr id="0" name=""/>
        <dsp:cNvSpPr/>
      </dsp:nvSpPr>
      <dsp:spPr>
        <a:xfrm>
          <a:off x="8116" y="1276160"/>
          <a:ext cx="4620565" cy="5574425"/>
        </a:xfrm>
        <a:prstGeom prst="roundRect">
          <a:avLst>
            <a:gd name="adj" fmla="val 10000"/>
          </a:avLst>
        </a:prstGeom>
        <a:solidFill>
          <a:srgbClr val="01C8C3">
            <a:alpha val="90000"/>
          </a:srgbClr>
        </a:solidFill>
        <a:ln w="12700" cap="flat" cmpd="sng" algn="ctr">
          <a:solidFill>
            <a:srgbClr val="01C8C3"/>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228600" lvl="1" indent="-228600" algn="l" defTabSz="977900">
            <a:lnSpc>
              <a:spcPct val="90000"/>
            </a:lnSpc>
            <a:spcBef>
              <a:spcPct val="0"/>
            </a:spcBef>
            <a:spcAft>
              <a:spcPts val="1000"/>
            </a:spcAft>
            <a:buChar char="•"/>
          </a:pPr>
          <a:r>
            <a:rPr lang="fr-FR" sz="2200" kern="1200" dirty="0">
              <a:latin typeface="Open Sans" panose="020B0606030504020204" pitchFamily="34" charset="0"/>
              <a:ea typeface="Open Sans" panose="020B0606030504020204" pitchFamily="34" charset="0"/>
              <a:cs typeface="Open Sans" panose="020B0606030504020204" pitchFamily="34" charset="0"/>
            </a:rPr>
            <a:t>Plans, activités et progrès</a:t>
          </a:r>
        </a:p>
        <a:p>
          <a:pPr marL="228600" lvl="1" indent="-228600" algn="l" defTabSz="977900">
            <a:lnSpc>
              <a:spcPct val="90000"/>
            </a:lnSpc>
            <a:spcBef>
              <a:spcPct val="0"/>
            </a:spcBef>
            <a:spcAft>
              <a:spcPts val="1000"/>
            </a:spcAft>
            <a:buChar char="•"/>
          </a:pPr>
          <a:r>
            <a:rPr lang="fr-FR" sz="2200" kern="1200" dirty="0">
              <a:latin typeface="Open Sans" panose="020B0606030504020204" pitchFamily="34" charset="0"/>
              <a:ea typeface="Open Sans" panose="020B0606030504020204" pitchFamily="34" charset="0"/>
              <a:cs typeface="Open Sans" panose="020B0606030504020204" pitchFamily="34" charset="0"/>
            </a:rPr>
            <a:t>Critères de sélection, ciblage et processus de distribution</a:t>
          </a:r>
        </a:p>
        <a:p>
          <a:pPr marL="228600" lvl="1" indent="-228600" algn="l" defTabSz="977900">
            <a:lnSpc>
              <a:spcPct val="90000"/>
            </a:lnSpc>
            <a:spcBef>
              <a:spcPct val="0"/>
            </a:spcBef>
            <a:spcAft>
              <a:spcPts val="1000"/>
            </a:spcAft>
            <a:buChar char="•"/>
          </a:pPr>
          <a:r>
            <a:rPr lang="fr-FR" sz="2200" kern="1200">
              <a:latin typeface="Open Sans" panose="020B0606030504020204" pitchFamily="34" charset="0"/>
              <a:ea typeface="Open Sans" panose="020B0606030504020204" pitchFamily="34" charset="0"/>
              <a:cs typeface="Open Sans" panose="020B0606030504020204" pitchFamily="34" charset="0"/>
            </a:rPr>
            <a:t>Retards et défis</a:t>
          </a:r>
        </a:p>
        <a:p>
          <a:pPr marL="228600" lvl="1" indent="-228600" algn="l" defTabSz="977900">
            <a:lnSpc>
              <a:spcPct val="90000"/>
            </a:lnSpc>
            <a:spcBef>
              <a:spcPct val="0"/>
            </a:spcBef>
            <a:spcAft>
              <a:spcPts val="1000"/>
            </a:spcAft>
            <a:buChar char="•"/>
          </a:pPr>
          <a:r>
            <a:rPr lang="fr-FR" sz="2200" kern="1200">
              <a:latin typeface="Open Sans" panose="020B0606030504020204" pitchFamily="34" charset="0"/>
              <a:ea typeface="Open Sans" panose="020B0606030504020204" pitchFamily="34" charset="0"/>
              <a:cs typeface="Open Sans" panose="020B0606030504020204" pitchFamily="34" charset="0"/>
            </a:rPr>
            <a:t>Droits des personnes</a:t>
          </a:r>
        </a:p>
        <a:p>
          <a:pPr marL="228600" lvl="1" indent="-228600" algn="l" defTabSz="977900">
            <a:lnSpc>
              <a:spcPct val="90000"/>
            </a:lnSpc>
            <a:spcBef>
              <a:spcPct val="0"/>
            </a:spcBef>
            <a:spcAft>
              <a:spcPts val="1000"/>
            </a:spcAft>
            <a:buChar char="•"/>
          </a:pPr>
          <a:r>
            <a:rPr lang="fr-FR" sz="2200" kern="1200">
              <a:latin typeface="Open Sans" panose="020B0606030504020204" pitchFamily="34" charset="0"/>
              <a:ea typeface="Open Sans" panose="020B0606030504020204" pitchFamily="34" charset="0"/>
              <a:cs typeface="Open Sans" panose="020B0606030504020204" pitchFamily="34" charset="0"/>
            </a:rPr>
            <a:t>Comment participer et fournir un retour d'information ? </a:t>
          </a:r>
        </a:p>
        <a:p>
          <a:pPr marL="228600" lvl="1" indent="-228600" algn="l" defTabSz="977900">
            <a:lnSpc>
              <a:spcPct val="90000"/>
            </a:lnSpc>
            <a:spcBef>
              <a:spcPct val="0"/>
            </a:spcBef>
            <a:spcAft>
              <a:spcPts val="1000"/>
            </a:spcAft>
            <a:buChar char="•"/>
          </a:pPr>
          <a:r>
            <a:rPr lang="fr-FR" sz="2200" kern="1200">
              <a:latin typeface="Open Sans" panose="020B0606030504020204" pitchFamily="34" charset="0"/>
              <a:ea typeface="Open Sans" panose="020B0606030504020204" pitchFamily="34" charset="0"/>
              <a:cs typeface="Open Sans" panose="020B0606030504020204" pitchFamily="34" charset="0"/>
            </a:rPr>
            <a:t>Plans de sortie</a:t>
          </a:r>
        </a:p>
      </dsp:txBody>
      <dsp:txXfrm>
        <a:off x="136399" y="1404443"/>
        <a:ext cx="4363999" cy="4123339"/>
      </dsp:txXfrm>
    </dsp:sp>
    <dsp:sp modelId="{2439F31B-202A-274B-BCC6-6F4E75448FF5}">
      <dsp:nvSpPr>
        <dsp:cNvPr id="0" name=""/>
        <dsp:cNvSpPr/>
      </dsp:nvSpPr>
      <dsp:spPr>
        <a:xfrm rot="737368">
          <a:off x="2448506" y="2898013"/>
          <a:ext cx="5285947" cy="5285947"/>
        </a:xfrm>
        <a:prstGeom prst="leftCircularArrow">
          <a:avLst>
            <a:gd name="adj1" fmla="val 3241"/>
            <a:gd name="adj2" fmla="val 399699"/>
            <a:gd name="adj3" fmla="val 1714552"/>
            <a:gd name="adj4" fmla="val 8563831"/>
            <a:gd name="adj5" fmla="val 378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150BD70-0F6B-AF47-83D0-C84BB3D6FD66}">
      <dsp:nvSpPr>
        <dsp:cNvPr id="0" name=""/>
        <dsp:cNvSpPr/>
      </dsp:nvSpPr>
      <dsp:spPr>
        <a:xfrm>
          <a:off x="978147" y="6228386"/>
          <a:ext cx="4107169" cy="114068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55880" rIns="83820" bIns="55880" numCol="1" spcCol="1270" anchor="ctr" anchorCtr="0">
          <a:noAutofit/>
        </a:bodyPr>
        <a:lstStyle/>
        <a:p>
          <a:pPr marL="0" lvl="0" indent="0" algn="ctr" defTabSz="1955800">
            <a:lnSpc>
              <a:spcPct val="90000"/>
            </a:lnSpc>
            <a:spcBef>
              <a:spcPct val="0"/>
            </a:spcBef>
            <a:spcAft>
              <a:spcPct val="35000"/>
            </a:spcAft>
            <a:buNone/>
          </a:pPr>
          <a:r>
            <a:rPr lang="fr-FR" sz="4400" b="1" kern="1200">
              <a:solidFill>
                <a:schemeClr val="bg2"/>
              </a:solidFill>
              <a:latin typeface="Montserrat" pitchFamily="2" charset="77"/>
            </a:rPr>
            <a:t>Quoi</a:t>
          </a:r>
        </a:p>
      </dsp:txBody>
      <dsp:txXfrm>
        <a:off x="1011557" y="6261796"/>
        <a:ext cx="4040349" cy="1073866"/>
      </dsp:txXfrm>
    </dsp:sp>
    <dsp:sp modelId="{58B71623-B41D-C945-B4AC-89FF0DB14C9F}">
      <dsp:nvSpPr>
        <dsp:cNvPr id="0" name=""/>
        <dsp:cNvSpPr/>
      </dsp:nvSpPr>
      <dsp:spPr>
        <a:xfrm>
          <a:off x="5957939" y="1276160"/>
          <a:ext cx="4620565" cy="5574425"/>
        </a:xfrm>
        <a:prstGeom prst="roundRect">
          <a:avLst>
            <a:gd name="adj" fmla="val 10000"/>
          </a:avLst>
        </a:prstGeom>
        <a:solidFill>
          <a:srgbClr val="01C8C3">
            <a:alpha val="90000"/>
          </a:srgbClr>
        </a:solidFill>
        <a:ln w="12700" cap="flat" cmpd="sng" algn="ctr">
          <a:solidFill>
            <a:srgbClr val="01C8C3"/>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228600" lvl="1" indent="-228600" algn="l" defTabSz="977900">
            <a:lnSpc>
              <a:spcPct val="90000"/>
            </a:lnSpc>
            <a:spcBef>
              <a:spcPct val="0"/>
            </a:spcBef>
            <a:spcAft>
              <a:spcPts val="1000"/>
            </a:spcAft>
            <a:buChar char="•"/>
          </a:pPr>
          <a:r>
            <a:rPr lang="fr-FR" sz="2200" kern="1200">
              <a:latin typeface="Open Sans" panose="020B0606030504020204" pitchFamily="34" charset="0"/>
              <a:ea typeface="Open Sans" panose="020B0606030504020204" pitchFamily="34" charset="0"/>
              <a:cs typeface="Open Sans" panose="020B0606030504020204" pitchFamily="34" charset="0"/>
            </a:rPr>
            <a:t>Fréquemment</a:t>
          </a:r>
        </a:p>
        <a:p>
          <a:pPr marL="228600" lvl="1" indent="-228600" algn="l" defTabSz="977900">
            <a:lnSpc>
              <a:spcPct val="90000"/>
            </a:lnSpc>
            <a:spcBef>
              <a:spcPct val="0"/>
            </a:spcBef>
            <a:spcAft>
              <a:spcPts val="1000"/>
            </a:spcAft>
            <a:buChar char="•"/>
          </a:pPr>
          <a:r>
            <a:rPr lang="fr-FR" sz="2200" kern="1200" dirty="0">
              <a:latin typeface="Open Sans" panose="020B0606030504020204" pitchFamily="34" charset="0"/>
              <a:ea typeface="Open Sans" panose="020B0606030504020204" pitchFamily="34" charset="0"/>
              <a:cs typeface="Open Sans" panose="020B0606030504020204" pitchFamily="34" charset="0"/>
            </a:rPr>
            <a:t>Avant le début des activités</a:t>
          </a:r>
        </a:p>
        <a:p>
          <a:pPr marL="228600" lvl="1" indent="-228600" algn="l" defTabSz="977900">
            <a:lnSpc>
              <a:spcPct val="90000"/>
            </a:lnSpc>
            <a:spcBef>
              <a:spcPct val="0"/>
            </a:spcBef>
            <a:spcAft>
              <a:spcPts val="1000"/>
            </a:spcAft>
            <a:buChar char="•"/>
          </a:pPr>
          <a:r>
            <a:rPr lang="fr-FR" sz="2200" kern="1200" dirty="0">
              <a:latin typeface="Open Sans" panose="020B0606030504020204" pitchFamily="34" charset="0"/>
              <a:ea typeface="Open Sans" panose="020B0606030504020204" pitchFamily="34" charset="0"/>
              <a:cs typeface="Open Sans" panose="020B0606030504020204" pitchFamily="34" charset="0"/>
            </a:rPr>
            <a:t>En cas de retard ou de changement</a:t>
          </a:r>
        </a:p>
        <a:p>
          <a:pPr marL="228600" lvl="1" indent="-228600" algn="l" defTabSz="977900">
            <a:lnSpc>
              <a:spcPct val="90000"/>
            </a:lnSpc>
            <a:spcBef>
              <a:spcPct val="0"/>
            </a:spcBef>
            <a:spcAft>
              <a:spcPts val="1000"/>
            </a:spcAft>
            <a:buChar char="•"/>
          </a:pPr>
          <a:r>
            <a:rPr lang="fr-FR" sz="2200" kern="1200">
              <a:latin typeface="Open Sans" panose="020B0606030504020204" pitchFamily="34" charset="0"/>
              <a:ea typeface="Open Sans" panose="020B0606030504020204" pitchFamily="34" charset="0"/>
              <a:cs typeface="Open Sans" panose="020B0606030504020204" pitchFamily="34" charset="0"/>
            </a:rPr>
            <a:t>Quand les activités se terminent</a:t>
          </a:r>
        </a:p>
        <a:p>
          <a:pPr marL="228600" lvl="1" indent="-228600" algn="l" defTabSz="977900">
            <a:lnSpc>
              <a:spcPct val="90000"/>
            </a:lnSpc>
            <a:spcBef>
              <a:spcPct val="0"/>
            </a:spcBef>
            <a:spcAft>
              <a:spcPts val="1000"/>
            </a:spcAft>
            <a:buChar char="•"/>
          </a:pPr>
          <a:r>
            <a:rPr lang="fr-FR" sz="2200" kern="1200">
              <a:latin typeface="Open Sans" panose="020B0606030504020204" pitchFamily="34" charset="0"/>
              <a:ea typeface="Open Sans" panose="020B0606030504020204" pitchFamily="34" charset="0"/>
              <a:cs typeface="Open Sans" panose="020B0606030504020204" pitchFamily="34" charset="0"/>
            </a:rPr>
            <a:t>Fin</a:t>
          </a:r>
        </a:p>
        <a:p>
          <a:pPr marL="228600" lvl="1" indent="-228600" algn="l" defTabSz="977900">
            <a:lnSpc>
              <a:spcPct val="90000"/>
            </a:lnSpc>
            <a:spcBef>
              <a:spcPct val="0"/>
            </a:spcBef>
            <a:spcAft>
              <a:spcPts val="1000"/>
            </a:spcAft>
            <a:buChar char="•"/>
          </a:pPr>
          <a:r>
            <a:rPr lang="fr-FR" sz="2200" kern="1200">
              <a:latin typeface="Open Sans" panose="020B0606030504020204" pitchFamily="34" charset="0"/>
              <a:ea typeface="Open Sans" panose="020B0606030504020204" pitchFamily="34" charset="0"/>
              <a:cs typeface="Open Sans" panose="020B0606030504020204" pitchFamily="34" charset="0"/>
            </a:rPr>
            <a:t>En laissant suffisamment de temps aux gens pour se préparer et agir </a:t>
          </a:r>
        </a:p>
      </dsp:txBody>
      <dsp:txXfrm>
        <a:off x="6086222" y="2598963"/>
        <a:ext cx="4363999" cy="4123339"/>
      </dsp:txXfrm>
    </dsp:sp>
    <dsp:sp modelId="{40F3986C-9455-9C47-9DDC-6043F51D8D5E}">
      <dsp:nvSpPr>
        <dsp:cNvPr id="0" name=""/>
        <dsp:cNvSpPr/>
      </dsp:nvSpPr>
      <dsp:spPr>
        <a:xfrm rot="20676153">
          <a:off x="8091648" y="96491"/>
          <a:ext cx="5708282" cy="5708282"/>
        </a:xfrm>
        <a:prstGeom prst="circularArrow">
          <a:avLst>
            <a:gd name="adj1" fmla="val 3001"/>
            <a:gd name="adj2" fmla="val 368038"/>
            <a:gd name="adj3" fmla="val 19794979"/>
            <a:gd name="adj4" fmla="val 12914039"/>
            <a:gd name="adj5" fmla="val 350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12A2FE2-6697-9545-8941-2E870974F810}">
      <dsp:nvSpPr>
        <dsp:cNvPr id="0" name=""/>
        <dsp:cNvSpPr/>
      </dsp:nvSpPr>
      <dsp:spPr>
        <a:xfrm>
          <a:off x="7058291" y="872363"/>
          <a:ext cx="4107169" cy="114068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55880" rIns="83820" bIns="55880" numCol="1" spcCol="1270" anchor="ctr" anchorCtr="0">
          <a:noAutofit/>
        </a:bodyPr>
        <a:lstStyle/>
        <a:p>
          <a:pPr marL="0" lvl="0" indent="0" algn="ctr" defTabSz="1955800">
            <a:lnSpc>
              <a:spcPct val="90000"/>
            </a:lnSpc>
            <a:spcBef>
              <a:spcPct val="0"/>
            </a:spcBef>
            <a:spcAft>
              <a:spcPct val="35000"/>
            </a:spcAft>
            <a:buNone/>
          </a:pPr>
          <a:r>
            <a:rPr lang="fr-FR" sz="4400" b="1" kern="1200">
              <a:solidFill>
                <a:schemeClr val="bg2"/>
              </a:solidFill>
              <a:latin typeface="Montserrat" pitchFamily="2" charset="77"/>
            </a:rPr>
            <a:t>Lorsque</a:t>
          </a:r>
        </a:p>
      </dsp:txBody>
      <dsp:txXfrm>
        <a:off x="7091701" y="905773"/>
        <a:ext cx="4040349" cy="1073866"/>
      </dsp:txXfrm>
    </dsp:sp>
    <dsp:sp modelId="{23349F53-1B55-BF44-872E-07BAE0E6C698}">
      <dsp:nvSpPr>
        <dsp:cNvPr id="0" name=""/>
        <dsp:cNvSpPr/>
      </dsp:nvSpPr>
      <dsp:spPr>
        <a:xfrm>
          <a:off x="11907762" y="1276160"/>
          <a:ext cx="4620565" cy="5574425"/>
        </a:xfrm>
        <a:prstGeom prst="roundRect">
          <a:avLst>
            <a:gd name="adj" fmla="val 10000"/>
          </a:avLst>
        </a:prstGeom>
        <a:solidFill>
          <a:srgbClr val="01C8C3">
            <a:alpha val="90000"/>
          </a:srgbClr>
        </a:solidFill>
        <a:ln w="12700" cap="flat" cmpd="sng" algn="ctr">
          <a:solidFill>
            <a:srgbClr val="01C8C3"/>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228600" lvl="1" indent="-228600" algn="l" defTabSz="977900">
            <a:lnSpc>
              <a:spcPct val="90000"/>
            </a:lnSpc>
            <a:spcBef>
              <a:spcPct val="0"/>
            </a:spcBef>
            <a:spcAft>
              <a:spcPts val="1000"/>
            </a:spcAft>
            <a:buChar char="•"/>
          </a:pPr>
          <a:r>
            <a:rPr lang="fr-FR" sz="2200" kern="1200">
              <a:latin typeface="Open Sans" panose="020B0606030504020204" pitchFamily="34" charset="0"/>
              <a:ea typeface="Open Sans" panose="020B0606030504020204" pitchFamily="34" charset="0"/>
              <a:cs typeface="Open Sans" panose="020B0606030504020204" pitchFamily="34" charset="0"/>
            </a:rPr>
            <a:t>Langue claire et locale</a:t>
          </a:r>
        </a:p>
        <a:p>
          <a:pPr marL="228600" lvl="1" indent="-228600" algn="l" defTabSz="977900">
            <a:lnSpc>
              <a:spcPct val="90000"/>
            </a:lnSpc>
            <a:spcBef>
              <a:spcPct val="0"/>
            </a:spcBef>
            <a:spcAft>
              <a:spcPts val="1000"/>
            </a:spcAft>
            <a:buChar char="•"/>
          </a:pPr>
          <a:r>
            <a:rPr lang="fr-FR" sz="2200" kern="1200">
              <a:latin typeface="Open Sans" panose="020B0606030504020204" pitchFamily="34" charset="0"/>
              <a:ea typeface="Open Sans" panose="020B0606030504020204" pitchFamily="34" charset="0"/>
              <a:cs typeface="Open Sans" panose="020B0606030504020204" pitchFamily="34" charset="0"/>
            </a:rPr>
            <a:t>Utilisez plusieurs canaux</a:t>
          </a:r>
        </a:p>
        <a:p>
          <a:pPr marL="228600" lvl="1" indent="-228600" algn="l" defTabSz="977900">
            <a:lnSpc>
              <a:spcPct val="90000"/>
            </a:lnSpc>
            <a:spcBef>
              <a:spcPct val="0"/>
            </a:spcBef>
            <a:spcAft>
              <a:spcPts val="1000"/>
            </a:spcAft>
            <a:buChar char="•"/>
          </a:pPr>
          <a:r>
            <a:rPr lang="fr-FR" sz="2200" kern="1200">
              <a:latin typeface="Open Sans" panose="020B0606030504020204" pitchFamily="34" charset="0"/>
              <a:ea typeface="Open Sans" panose="020B0606030504020204" pitchFamily="34" charset="0"/>
              <a:cs typeface="Open Sans" panose="020B0606030504020204" pitchFamily="34" charset="0"/>
            </a:rPr>
            <a:t>Utilisez les canaux préférés</a:t>
          </a:r>
        </a:p>
        <a:p>
          <a:pPr marL="228600" lvl="1" indent="-228600" algn="l" defTabSz="977900">
            <a:lnSpc>
              <a:spcPct val="90000"/>
            </a:lnSpc>
            <a:spcBef>
              <a:spcPct val="0"/>
            </a:spcBef>
            <a:spcAft>
              <a:spcPts val="1000"/>
            </a:spcAft>
            <a:buChar char="•"/>
          </a:pPr>
          <a:r>
            <a:rPr lang="fr-FR" sz="2200" kern="1200">
              <a:latin typeface="Open Sans" panose="020B0606030504020204" pitchFamily="34" charset="0"/>
              <a:ea typeface="Open Sans" panose="020B0606030504020204" pitchFamily="34" charset="0"/>
              <a:cs typeface="Open Sans" panose="020B0606030504020204" pitchFamily="34" charset="0"/>
            </a:rPr>
            <a:t>Soyez conscient de l'exclusion</a:t>
          </a:r>
        </a:p>
        <a:p>
          <a:pPr marL="228600" lvl="1" indent="-228600" algn="l" defTabSz="977900">
            <a:lnSpc>
              <a:spcPct val="90000"/>
            </a:lnSpc>
            <a:spcBef>
              <a:spcPct val="0"/>
            </a:spcBef>
            <a:spcAft>
              <a:spcPts val="1000"/>
            </a:spcAft>
            <a:buChar char="•"/>
          </a:pPr>
          <a:r>
            <a:rPr lang="fr-FR" sz="2200" kern="1200" dirty="0">
              <a:latin typeface="Open Sans" panose="020B0606030504020204" pitchFamily="34" charset="0"/>
              <a:ea typeface="Open Sans" panose="020B0606030504020204" pitchFamily="34" charset="0"/>
              <a:cs typeface="Open Sans" panose="020B0606030504020204" pitchFamily="34" charset="0"/>
            </a:rPr>
            <a:t>L'information, c’est le pouvoir, alors communiquez avec tout le monde</a:t>
          </a:r>
        </a:p>
        <a:p>
          <a:pPr marL="228600" lvl="1" indent="-228600" algn="l" defTabSz="977900">
            <a:lnSpc>
              <a:spcPct val="90000"/>
            </a:lnSpc>
            <a:spcBef>
              <a:spcPct val="0"/>
            </a:spcBef>
            <a:spcAft>
              <a:spcPts val="1000"/>
            </a:spcAft>
            <a:buChar char="•"/>
          </a:pPr>
          <a:r>
            <a:rPr lang="fr-FR" sz="2200" kern="1200">
              <a:latin typeface="Open Sans" panose="020B0606030504020204" pitchFamily="34" charset="0"/>
              <a:ea typeface="Open Sans" panose="020B0606030504020204" pitchFamily="34" charset="0"/>
              <a:cs typeface="Open Sans" panose="020B0606030504020204" pitchFamily="34" charset="0"/>
            </a:rPr>
            <a:t>Tenez les volontaires informés</a:t>
          </a:r>
        </a:p>
        <a:p>
          <a:pPr marL="228600" lvl="1" indent="-228600" algn="l" defTabSz="977900">
            <a:lnSpc>
              <a:spcPct val="90000"/>
            </a:lnSpc>
            <a:spcBef>
              <a:spcPct val="0"/>
            </a:spcBef>
            <a:spcAft>
              <a:spcPts val="1000"/>
            </a:spcAft>
            <a:buChar char="•"/>
          </a:pPr>
          <a:r>
            <a:rPr lang="fr-FR" sz="2200" kern="1200">
              <a:latin typeface="Open Sans" panose="020B0606030504020204" pitchFamily="34" charset="0"/>
              <a:ea typeface="Open Sans" panose="020B0606030504020204" pitchFamily="34" charset="0"/>
              <a:cs typeface="Open Sans" panose="020B0606030504020204" pitchFamily="34" charset="0"/>
            </a:rPr>
            <a:t>Les méthodes d'essai fonctionnent</a:t>
          </a:r>
        </a:p>
      </dsp:txBody>
      <dsp:txXfrm>
        <a:off x="12036045" y="1404443"/>
        <a:ext cx="4363999" cy="4123339"/>
      </dsp:txXfrm>
    </dsp:sp>
    <dsp:sp modelId="{6680214F-33C8-3745-8EA4-661753954839}">
      <dsp:nvSpPr>
        <dsp:cNvPr id="0" name=""/>
        <dsp:cNvSpPr/>
      </dsp:nvSpPr>
      <dsp:spPr>
        <a:xfrm>
          <a:off x="12891141" y="6331724"/>
          <a:ext cx="4107169" cy="114068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55880" rIns="83820" bIns="55880" numCol="1" spcCol="1270" anchor="ctr" anchorCtr="0">
          <a:noAutofit/>
        </a:bodyPr>
        <a:lstStyle/>
        <a:p>
          <a:pPr marL="0" lvl="0" indent="0" algn="ctr" defTabSz="1955800">
            <a:lnSpc>
              <a:spcPct val="90000"/>
            </a:lnSpc>
            <a:spcBef>
              <a:spcPct val="0"/>
            </a:spcBef>
            <a:spcAft>
              <a:spcPct val="35000"/>
            </a:spcAft>
            <a:buNone/>
          </a:pPr>
          <a:r>
            <a:rPr lang="fr-FR" sz="4400" b="1" kern="1200">
              <a:solidFill>
                <a:schemeClr val="bg2"/>
              </a:solidFill>
              <a:latin typeface="Montserrat" pitchFamily="2" charset="77"/>
            </a:rPr>
            <a:t>Comment</a:t>
          </a:r>
        </a:p>
      </dsp:txBody>
      <dsp:txXfrm>
        <a:off x="12924551" y="6365134"/>
        <a:ext cx="4040349" cy="1073866"/>
      </dsp:txXfrm>
    </dsp:sp>
  </dsp:spTree>
</dsp:drawing>
</file>

<file path=ppt/diagrams/layout1.xml><?xml version="1.0" encoding="utf-8"?>
<dgm:layoutDef xmlns:dgm="http://schemas.openxmlformats.org/drawingml/2006/diagram" xmlns:a="http://schemas.openxmlformats.org/drawingml/2006/main" uniqueId="urn:microsoft.com/office/officeart/2009/3/layout/PlusandMinus">
  <dgm:title val=""/>
  <dgm:desc val=""/>
  <dgm:catLst>
    <dgm:cat type="relationship" pri="3600"/>
  </dgm:catLst>
  <dgm:samp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clrData>
  <dgm:layoutNode name="Name0">
    <dgm:varLst>
      <dgm:chMax val="2"/>
      <dgm:chPref val="2"/>
      <dgm:dir/>
      <dgm:animOne/>
      <dgm:resizeHandles val="exact"/>
    </dgm:varLst>
    <dgm:alg type="composite">
      <dgm:param type="ar" val="1.8238"/>
    </dgm:alg>
    <dgm:shape xmlns:r="http://schemas.openxmlformats.org/officeDocument/2006/relationships" r:blip="">
      <dgm:adjLst/>
    </dgm:shape>
    <dgm:choose name="Name1">
      <dgm:if name="Name2" func="var" arg="dir" op="equ" val="norm">
        <dgm:constrLst>
          <dgm:constr type="primFontSz" for="des" ptType="node" op="equ" val="65"/>
          <dgm:constr type="l" for="ch" forName="Background" refType="w" fact="0.09"/>
          <dgm:constr type="t" for="ch" forName="Background" refType="h" fact="0.1641"/>
          <dgm:constr type="w" for="ch" forName="Background" refType="w" fact="0.87"/>
          <dgm:constr type="h" for="ch" forName="Background" refType="h" fact="0.82"/>
          <dgm:constr type="l" for="ch" forName="ParentText1" refType="w" fact="0.116"/>
          <dgm:constr type="t" for="ch" forName="ParentText1" refType="h" fact="0.26"/>
          <dgm:constr type="w" for="ch" forName="ParentText1" refType="w" fact="0.404"/>
          <dgm:constr type="h" for="ch" forName="ParentText1" refType="h" fact="0.7015"/>
          <dgm:constr type="l" for="ch" forName="ParentText2" refType="w" fact="0.529"/>
          <dgm:constr type="t" for="ch" forName="ParentText2" refType="h" fact="0.26"/>
          <dgm:constr type="w" for="ch" forName="ParentText2" refType="w" fact="0.404"/>
          <dgm:constr type="h" for="ch" forName="ParentText2" refType="h" fact="0.7015"/>
          <dgm:constr type="l" for="ch" forName="Plus" refType="w" fact="0"/>
          <dgm:constr type="t" for="ch" forName="Plus" refType="h" fact="0"/>
          <dgm:constr type="w" for="ch" forName="Plus" refType="w" fact="0.17"/>
          <dgm:constr type="h" for="ch" forName="Plus" refType="w" refFor="ch" refForName="Plus"/>
          <dgm:constr type="l" for="ch" forName="Minus" refType="w" fact="0.84"/>
          <dgm:constr type="t" for="ch" forName="Minus" refType="h" fact="0.1115"/>
          <dgm:constr type="w" for="ch" forName="Minus" refType="w" fact="0.16"/>
          <dgm:constr type="h" for="ch" forName="Minus" refType="h" fact="0.1"/>
          <dgm:constr type="l" for="ch" forName="Divider" refType="w" fact="0.525"/>
          <dgm:constr type="t" for="ch" forName="Divider" refType="h" fact="0.2615"/>
          <dgm:constr type="w" for="ch" forName="Divider" refType="w" fact="0.0001"/>
          <dgm:constr type="h" for="ch" forName="Divider" refType="h" fact="0.67"/>
        </dgm:constrLst>
      </dgm:if>
      <dgm:else name="Name3">
        <dgm:constrLst>
          <dgm:constr type="primFontSz" for="des" ptType="node" op="equ" val="65"/>
          <dgm:constr type="r" for="ch" forName="Background" refType="w" fact="-0.09"/>
          <dgm:constr type="t" for="ch" forName="Background" refType="h" fact="0.1641"/>
          <dgm:constr type="w" for="ch" forName="Background" refType="w" fact="0.87"/>
          <dgm:constr type="h" for="ch" forName="Background" refType="h" fact="0.82"/>
          <dgm:constr type="r" for="ch" forName="ParentText1" refType="w" fact="-0.116"/>
          <dgm:constr type="t" for="ch" forName="ParentText1" refType="h" fact="0.26"/>
          <dgm:constr type="w" for="ch" forName="ParentText1" refType="w" fact="0.404"/>
          <dgm:constr type="h" for="ch" forName="ParentText1" refType="h" fact="0.7015"/>
          <dgm:constr type="r" for="ch" forName="ParentText2" refType="w" fact="-0.529"/>
          <dgm:constr type="t" for="ch" forName="ParentText2" refType="h" fact="0.26"/>
          <dgm:constr type="w" for="ch" forName="ParentText2" refType="w" fact="0.404"/>
          <dgm:constr type="h" for="ch" forName="ParentText2" refType="h" fact="0.7015"/>
          <dgm:constr type="r" for="ch" forName="Plus" refType="w" fact="0"/>
          <dgm:constr type="t" for="ch" forName="Plus" refType="h" fact="0"/>
          <dgm:constr type="w" for="ch" forName="Plus" refType="w" fact="0.17"/>
          <dgm:constr type="h" for="ch" forName="Plus" refType="w" refFor="ch" refForName="Plus"/>
          <dgm:constr type="r" for="ch" forName="Minus" refType="w" fact="-0.84"/>
          <dgm:constr type="t" for="ch" forName="Minus" refType="h" fact="0.1115"/>
          <dgm:constr type="w" for="ch" forName="Minus" refType="w" fact="0.16"/>
          <dgm:constr type="h" for="ch" forName="Minus" refType="h" fact="0.1"/>
          <dgm:constr type="r" for="ch" forName="Divider" refType="w" fact="-0.525"/>
          <dgm:constr type="t" for="ch" forName="Divider" refType="h" fact="0.2615"/>
          <dgm:constr type="w" for="ch" forName="Divider" refType="w" fact="0.0001"/>
          <dgm:constr type="h" for="ch" forName="Divider" refType="h" fact="0.67"/>
        </dgm:constrLst>
      </dgm:else>
    </dgm:choose>
    <dgm:layoutNode name="Background" styleLbl="bgImgPlace1">
      <dgm:alg type="sp"/>
      <dgm:shape xmlns:r="http://schemas.openxmlformats.org/officeDocument/2006/relationships" type="rect" r:blip="">
        <dgm:adjLst/>
      </dgm:shape>
      <dgm:presOf/>
    </dgm:layoutNode>
    <dgm:layoutNode name="ParentText1"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ch desOrSelf" ptType="node node" st="1 1" cnt="1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arentText2"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ch desOrSelf" ptType="node node" st="2 1" cnt="1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lus" styleLbl="alignNode1">
      <dgm:alg type="sp"/>
      <dgm:shape xmlns:r="http://schemas.openxmlformats.org/officeDocument/2006/relationships" type="plus" r:blip="">
        <dgm:adjLst>
          <dgm:adj idx="1" val="0.3281"/>
        </dgm:adjLst>
      </dgm:shape>
      <dgm:presOf/>
    </dgm:layoutNode>
    <dgm:layoutNode name="Minus" styleLbl="alignNode1">
      <dgm:alg type="sp"/>
      <dgm:shape xmlns:r="http://schemas.openxmlformats.org/officeDocument/2006/relationships" type="rect" r:blip="">
        <dgm:adjLst/>
      </dgm:shape>
      <dgm:presOf/>
    </dgm:layoutNode>
    <dgm:layoutNode name="Divider" styleLbl="parChTrans1D1">
      <dgm:alg type="sp"/>
      <dgm:shape xmlns:r="http://schemas.openxmlformats.org/officeDocument/2006/relationships" type="line" r:blip="">
        <dgm:adjLst/>
      </dgm:shape>
      <dgm:presOf/>
    </dgm:layoutNode>
  </dgm:layoutNode>
</dgm:layoutDef>
</file>

<file path=ppt/diagrams/layout2.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layout6.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ru-RU"/>
          </a:p>
        </p:txBody>
      </p:sp>
      <p:sp>
        <p:nvSpPr>
          <p:cNvPr id="3" name="Дата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02B5CC4F-7E1D-4871-99C7-594D4454431B}" type="datetimeFigureOut">
              <a:rPr lang="ru-RU"/>
              <a:pPr>
                <a:defRPr/>
              </a:pPr>
              <a:t>27.10.2022</a:t>
            </a:fld>
            <a:endParaRPr lang="ru-RU"/>
          </a:p>
        </p:txBody>
      </p:sp>
      <p:sp>
        <p:nvSpPr>
          <p:cNvPr id="4" name="Нижний колонтитул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ru-RU"/>
          </a:p>
        </p:txBody>
      </p:sp>
      <p:sp>
        <p:nvSpPr>
          <p:cNvPr id="5" name="Номер слайда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pPr>
              <a:defRPr/>
            </a:pPr>
            <a:fld id="{B039A10D-FF89-4304-8834-E5758B5B28FC}" type="slidenum">
              <a:rPr lang="ru-RU" altLang="ru-RU"/>
              <a:pPr>
                <a:defRPr/>
              </a:pPr>
              <a:t>‹#›</a:t>
            </a:fld>
            <a:endParaRPr lang="ru-RU" altLang="ru-RU"/>
          </a:p>
        </p:txBody>
      </p:sp>
    </p:spTree>
    <p:extLst>
      <p:ext uri="{BB962C8B-B14F-4D97-AF65-F5344CB8AC3E}">
        <p14:creationId xmlns:p14="http://schemas.microsoft.com/office/powerpoint/2010/main" val="380294994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BF836DE1-6B7A-47AD-B7B7-17DCB15A01C6}" type="datetimeFigureOut">
              <a:rPr lang="en-US"/>
              <a:pPr>
                <a:defRPr/>
              </a:pPr>
              <a:t>10/27/2022</a:t>
            </a:fld>
            <a:endParaRPr lang="en-US"/>
          </a:p>
        </p:txBody>
      </p:sp>
      <p:sp>
        <p:nvSpPr>
          <p:cNvPr id="4" name="Slide Image Placeholder 3"/>
          <p:cNvSpPr>
            <a:spLocks noGrp="1" noRot="1" noChangeAspect="1"/>
          </p:cNvSpPr>
          <p:nvPr>
            <p:ph type="sldImg" idx="2"/>
          </p:nvPr>
        </p:nvSpPr>
        <p:spPr>
          <a:xfrm>
            <a:off x="687388" y="1143000"/>
            <a:ext cx="5483225"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13174689-BECC-4390-B3B9-306A17FD432A}" type="slidenum">
              <a:rPr lang="en-US" altLang="ru-RU"/>
              <a:pPr>
                <a:defRPr/>
              </a:pPr>
              <a:t>‹#›</a:t>
            </a:fld>
            <a:endParaRPr lang="en-US" altLang="ru-RU"/>
          </a:p>
        </p:txBody>
      </p:sp>
    </p:spTree>
    <p:extLst>
      <p:ext uri="{BB962C8B-B14F-4D97-AF65-F5344CB8AC3E}">
        <p14:creationId xmlns:p14="http://schemas.microsoft.com/office/powerpoint/2010/main" val="18869811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805" kern="1200">
        <a:solidFill>
          <a:schemeClr val="tx1"/>
        </a:solidFill>
        <a:latin typeface="+mn-lt"/>
        <a:ea typeface="+mn-ea"/>
        <a:cs typeface="+mn-cs"/>
      </a:defRPr>
    </a:lvl1pPr>
    <a:lvl2pPr marL="687617" algn="l" rtl="0" eaLnBrk="0" fontAlgn="base" hangingPunct="0">
      <a:spcBef>
        <a:spcPct val="30000"/>
      </a:spcBef>
      <a:spcAft>
        <a:spcPct val="0"/>
      </a:spcAft>
      <a:defRPr sz="1805" kern="1200">
        <a:solidFill>
          <a:schemeClr val="tx1"/>
        </a:solidFill>
        <a:latin typeface="+mn-lt"/>
        <a:ea typeface="+mn-ea"/>
        <a:cs typeface="+mn-cs"/>
      </a:defRPr>
    </a:lvl2pPr>
    <a:lvl3pPr marL="1375235" algn="l" rtl="0" eaLnBrk="0" fontAlgn="base" hangingPunct="0">
      <a:spcBef>
        <a:spcPct val="30000"/>
      </a:spcBef>
      <a:spcAft>
        <a:spcPct val="0"/>
      </a:spcAft>
      <a:defRPr sz="1805" kern="1200">
        <a:solidFill>
          <a:schemeClr val="tx1"/>
        </a:solidFill>
        <a:latin typeface="+mn-lt"/>
        <a:ea typeface="+mn-ea"/>
        <a:cs typeface="+mn-cs"/>
      </a:defRPr>
    </a:lvl3pPr>
    <a:lvl4pPr marL="2062852" algn="l" rtl="0" eaLnBrk="0" fontAlgn="base" hangingPunct="0">
      <a:spcBef>
        <a:spcPct val="30000"/>
      </a:spcBef>
      <a:spcAft>
        <a:spcPct val="0"/>
      </a:spcAft>
      <a:defRPr sz="1805" kern="1200">
        <a:solidFill>
          <a:schemeClr val="tx1"/>
        </a:solidFill>
        <a:latin typeface="+mn-lt"/>
        <a:ea typeface="+mn-ea"/>
        <a:cs typeface="+mn-cs"/>
      </a:defRPr>
    </a:lvl4pPr>
    <a:lvl5pPr marL="2750470" algn="l" rtl="0" eaLnBrk="0" fontAlgn="base" hangingPunct="0">
      <a:spcBef>
        <a:spcPct val="30000"/>
      </a:spcBef>
      <a:spcAft>
        <a:spcPct val="0"/>
      </a:spcAft>
      <a:defRPr sz="1805" kern="1200">
        <a:solidFill>
          <a:schemeClr val="tx1"/>
        </a:solidFill>
        <a:latin typeface="+mn-lt"/>
        <a:ea typeface="+mn-ea"/>
        <a:cs typeface="+mn-cs"/>
      </a:defRPr>
    </a:lvl5pPr>
    <a:lvl6pPr marL="3438086" algn="l" defTabSz="1375235" rtl="0" eaLnBrk="1" latinLnBrk="0" hangingPunct="1">
      <a:defRPr sz="1805" kern="1200">
        <a:solidFill>
          <a:schemeClr val="tx1"/>
        </a:solidFill>
        <a:latin typeface="+mn-lt"/>
        <a:ea typeface="+mn-ea"/>
        <a:cs typeface="+mn-cs"/>
      </a:defRPr>
    </a:lvl6pPr>
    <a:lvl7pPr marL="4125703" algn="l" defTabSz="1375235" rtl="0" eaLnBrk="1" latinLnBrk="0" hangingPunct="1">
      <a:defRPr sz="1805" kern="1200">
        <a:solidFill>
          <a:schemeClr val="tx1"/>
        </a:solidFill>
        <a:latin typeface="+mn-lt"/>
        <a:ea typeface="+mn-ea"/>
        <a:cs typeface="+mn-cs"/>
      </a:defRPr>
    </a:lvl7pPr>
    <a:lvl8pPr marL="4813320" algn="l" defTabSz="1375235" rtl="0" eaLnBrk="1" latinLnBrk="0" hangingPunct="1">
      <a:defRPr sz="1805" kern="1200">
        <a:solidFill>
          <a:schemeClr val="tx1"/>
        </a:solidFill>
        <a:latin typeface="+mn-lt"/>
        <a:ea typeface="+mn-ea"/>
        <a:cs typeface="+mn-cs"/>
      </a:defRPr>
    </a:lvl8pPr>
    <a:lvl9pPr marL="5500937" algn="l" defTabSz="1375235" rtl="0" eaLnBrk="1" latinLnBrk="0" hangingPunct="1">
      <a:defRPr sz="1805"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communityengagementhub.org/learn-and-share/bite-sized-training-packages/"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communityengagementhub.org/wp-content/uploads/sites/2/2020/04/CaseStudyMFC_IFRCversion.pdf" TargetMode="External"/><Relationship Id="rId2" Type="http://schemas.openxmlformats.org/officeDocument/2006/relationships/slide" Target="../slides/slide30.xml"/><Relationship Id="rId1" Type="http://schemas.openxmlformats.org/officeDocument/2006/relationships/notesMaster" Target="../notesMasters/notesMaster1.xml"/><Relationship Id="rId4" Type="http://schemas.openxmlformats.org/officeDocument/2006/relationships/hyperlink" Target="https://communityengagementhub.org/wp-content/uploads/sites/2/2020/04/Lessons-on-Post-Distribution-Monitoring.pdf" TargetMode="Externa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fr-FR" b="1"/>
              <a:t>NOTE POUR L'ANIMATEUR SUR CE MODULE</a:t>
            </a:r>
          </a:p>
          <a:p>
            <a:pPr marL="0" indent="0">
              <a:buFont typeface="Arial" panose="020B0604020202020204" pitchFamily="34" charset="0"/>
              <a:buNone/>
            </a:pPr>
            <a:endParaRPr lang="en-GB" dirty="0"/>
          </a:p>
          <a:p>
            <a:pPr marL="342900" indent="-342900">
              <a:buFont typeface="Arial" panose="020B0604020202020204" pitchFamily="34" charset="0"/>
              <a:buChar char="•"/>
            </a:pPr>
            <a:r>
              <a:rPr lang="fr-FR"/>
              <a:t>Il s'agit d'un module de formation de 2 à 3 heures couvrant les bases de l'intégration de l'engagement communautaire et de la redevabilité dans les opérations d'intervention (de réponse) d'urgence. </a:t>
            </a:r>
          </a:p>
          <a:p>
            <a:pPr marL="342900" indent="-342900">
              <a:buFont typeface="Arial" panose="020B0604020202020204" pitchFamily="34" charset="0"/>
              <a:buChar char="•"/>
            </a:pPr>
            <a:r>
              <a:rPr lang="fr-FR"/>
              <a:t>Il peut être utilisé comme une session autonome ou intégré à d'autres formations ou ateliers, comme les ateliers de gestion des catastrophes, les formations ERU et CAP.</a:t>
            </a:r>
          </a:p>
          <a:p>
            <a:pPr marL="342900" indent="-342900">
              <a:buFont typeface="Arial" panose="020B0604020202020204" pitchFamily="34" charset="0"/>
              <a:buChar char="•"/>
            </a:pPr>
            <a:r>
              <a:rPr lang="fr-FR"/>
              <a:t>Le module comprend une session PPT (1,5 - 2 heures avec des exercices de groupe), suivie d'un exercice facultatif de scénario théorique d’urgence (1 heure)</a:t>
            </a:r>
          </a:p>
          <a:p>
            <a:pPr marL="342900" indent="-342900">
              <a:buFont typeface="Arial" panose="020B0604020202020204" pitchFamily="34" charset="0"/>
              <a:buChar char="•"/>
            </a:pPr>
            <a:r>
              <a:rPr lang="fr-FR"/>
              <a:t>Vous remarquerez que de nombreuses diapositives sont cachées. Cela vous permettra d'adapter ce module au temps disponible et aux connaissances existantes des participants, ainsi qu'à ce qui est le plus pertinent pour leur rôle. </a:t>
            </a:r>
          </a:p>
          <a:p>
            <a:pPr marL="342900" indent="-342900">
              <a:buFont typeface="Arial" panose="020B0604020202020204" pitchFamily="34" charset="0"/>
              <a:buChar char="•"/>
            </a:pPr>
            <a:r>
              <a:rPr lang="fr-FR"/>
              <a:t>Vous devrez parcourir le PPT à l'avance et décider des diapositives à masquer/démasquer</a:t>
            </a:r>
          </a:p>
          <a:p>
            <a:pPr marL="342900" indent="-342900">
              <a:buFont typeface="Arial" panose="020B0604020202020204" pitchFamily="34" charset="0"/>
              <a:buChar char="•"/>
            </a:pPr>
            <a:r>
              <a:rPr lang="fr-FR"/>
              <a:t>Plusieurs des diapositives les plus axées sur le CREC sont cachées et il faudra les afficher si vous utilisez le scénario sur les épidémies</a:t>
            </a:r>
          </a:p>
          <a:p>
            <a:pPr marL="342900" indent="-342900">
              <a:buFont typeface="Arial" panose="020B0604020202020204" pitchFamily="34" charset="0"/>
              <a:buChar char="•"/>
            </a:pPr>
            <a:r>
              <a:rPr lang="fr-FR"/>
              <a:t>Actuellement, il y a 28 diapositives de contenu non cachées et 49 diapositives de contenu si toutes les diapositives sont cachées (sans compter les diapos)</a:t>
            </a:r>
          </a:p>
          <a:p>
            <a:pPr marL="342900" indent="-342900">
              <a:buFont typeface="Arial" panose="020B0604020202020204" pitchFamily="34" charset="0"/>
              <a:buChar char="•"/>
            </a:pPr>
            <a:r>
              <a:rPr lang="fr-FR"/>
              <a:t>Si vous disposez d'un temps limité, vous pouvez ne montrer que les diapositives présentant les 10 actions minimales pour le CEA en cas d'urgence, ce qui réduirait le nombre de diapositives à 19 au total, y compris l'introduction</a:t>
            </a:r>
          </a:p>
        </p:txBody>
      </p:sp>
      <p:sp>
        <p:nvSpPr>
          <p:cNvPr id="4" name="Slide Number Placeholder 3"/>
          <p:cNvSpPr>
            <a:spLocks noGrp="1"/>
          </p:cNvSpPr>
          <p:nvPr>
            <p:ph type="sldNum" sz="quarter" idx="5"/>
          </p:nvPr>
        </p:nvSpPr>
        <p:spPr/>
        <p:txBody>
          <a:bodyPr/>
          <a:lstStyle/>
          <a:p>
            <a:pPr>
              <a:defRPr/>
            </a:pPr>
            <a:fld id="{13174689-BECC-4390-B3B9-306A17FD432A}" type="slidenum">
              <a:rPr lang="en-US" altLang="ru-RU" smtClean="0"/>
              <a:pPr>
                <a:defRPr/>
              </a:pPr>
              <a:t>1</a:t>
            </a:fld>
            <a:endParaRPr lang="en-US" altLang="ru-RU"/>
          </a:p>
        </p:txBody>
      </p:sp>
    </p:spTree>
    <p:extLst>
      <p:ext uri="{BB962C8B-B14F-4D97-AF65-F5344CB8AC3E}">
        <p14:creationId xmlns:p14="http://schemas.microsoft.com/office/powerpoint/2010/main" val="7290213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FACILITATOR NOTES</a:t>
            </a:r>
          </a:p>
          <a:p>
            <a:endParaRPr lang="en-GB" dirty="0"/>
          </a:p>
          <a:p>
            <a:pPr marL="342900" indent="-342900">
              <a:buFont typeface="Arial" panose="020B0604020202020204" pitchFamily="34" charset="0"/>
              <a:buChar char="•"/>
            </a:pPr>
            <a:r>
              <a:rPr lang="en-GB" dirty="0"/>
              <a:t>Before showing the contents on the slide take a few minutes to ask participants if they can think of some of the things that help us to engage communities in emergency operations, and what the barriers could be</a:t>
            </a:r>
          </a:p>
          <a:p>
            <a:pPr marL="342900" indent="-342900">
              <a:buFontTx/>
              <a:buChar char="-"/>
            </a:pPr>
            <a:endParaRPr lang="en-GB"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GB" dirty="0"/>
              <a:t>Answers – based on research carried by the Africa Region to </a:t>
            </a:r>
            <a:r>
              <a:rPr lang="en-GB" sz="1805" kern="1200" dirty="0">
                <a:solidFill>
                  <a:schemeClr val="tx1"/>
                </a:solidFill>
                <a:effectLst/>
                <a:latin typeface="+mn-lt"/>
                <a:ea typeface="+mn-ea"/>
                <a:cs typeface="+mn-cs"/>
              </a:rPr>
              <a:t>better understand community engagement in emergency response operations, comprising three field visits, key informant interviews, focus group discussions and workshops.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sz="1805" kern="1200" dirty="0">
              <a:solidFill>
                <a:schemeClr val="tx1"/>
              </a:solidFill>
              <a:effectLst/>
              <a:latin typeface="+mn-lt"/>
              <a:ea typeface="+mn-ea"/>
              <a:cs typeface="+mn-cs"/>
            </a:endParaRPr>
          </a:p>
          <a:p>
            <a:r>
              <a:rPr lang="en-GB" sz="1805" b="1" kern="1200" dirty="0">
                <a:solidFill>
                  <a:schemeClr val="tx1"/>
                </a:solidFill>
                <a:effectLst/>
                <a:latin typeface="+mn-lt"/>
                <a:ea typeface="+mn-ea"/>
                <a:cs typeface="+mn-cs"/>
              </a:rPr>
              <a:t>WHAT SUPPORTS COMMUNITY ENGAGEMENT?</a:t>
            </a:r>
            <a:endParaRPr lang="en-GB" sz="1805" kern="1200" dirty="0">
              <a:solidFill>
                <a:schemeClr val="tx1"/>
              </a:solidFill>
              <a:effectLst/>
              <a:latin typeface="+mn-lt"/>
              <a:ea typeface="+mn-ea"/>
              <a:cs typeface="+mn-cs"/>
            </a:endParaRPr>
          </a:p>
          <a:p>
            <a:pPr marL="342900" lvl="0" indent="-342900">
              <a:buFont typeface="Arial" panose="020B0604020202020204" pitchFamily="34" charset="0"/>
              <a:buChar char="•"/>
            </a:pPr>
            <a:r>
              <a:rPr lang="en-GB" sz="1805" kern="1200" dirty="0">
                <a:solidFill>
                  <a:schemeClr val="tx1"/>
                </a:solidFill>
                <a:effectLst/>
                <a:latin typeface="+mn-lt"/>
                <a:ea typeface="+mn-ea"/>
                <a:cs typeface="+mn-cs"/>
              </a:rPr>
              <a:t>When staff and volunteers understand the value of community engagement and have already been trained on CEA before the emergency</a:t>
            </a:r>
          </a:p>
          <a:p>
            <a:pPr marL="342900" lvl="0" indent="-342900">
              <a:buFont typeface="Arial" panose="020B0604020202020204" pitchFamily="34" charset="0"/>
              <a:buChar char="•"/>
            </a:pPr>
            <a:r>
              <a:rPr lang="en-GB" sz="1805" kern="1200" dirty="0">
                <a:solidFill>
                  <a:schemeClr val="tx1"/>
                </a:solidFill>
                <a:effectLst/>
                <a:latin typeface="+mn-lt"/>
                <a:ea typeface="+mn-ea"/>
                <a:cs typeface="+mn-cs"/>
              </a:rPr>
              <a:t>Dedicated community engagement staff who can support the response and sectors to integrate CEA approaches</a:t>
            </a:r>
          </a:p>
          <a:p>
            <a:pPr marL="342900" lvl="0" indent="-342900">
              <a:buFont typeface="Arial" panose="020B0604020202020204" pitchFamily="34" charset="0"/>
              <a:buChar char="•"/>
            </a:pPr>
            <a:r>
              <a:rPr lang="en-GB" sz="1805" kern="1200" dirty="0">
                <a:solidFill>
                  <a:schemeClr val="tx1"/>
                </a:solidFill>
                <a:effectLst/>
                <a:latin typeface="+mn-lt"/>
                <a:ea typeface="+mn-ea"/>
                <a:cs typeface="+mn-cs"/>
              </a:rPr>
              <a:t>Leadership buy-in, from the operations manager and the National Society to allocating time and funding for a community-led approach </a:t>
            </a:r>
          </a:p>
          <a:p>
            <a:pPr marL="342900" lvl="0" indent="-342900">
              <a:buFont typeface="Arial" panose="020B0604020202020204" pitchFamily="34" charset="0"/>
              <a:buChar char="•"/>
            </a:pPr>
            <a:r>
              <a:rPr lang="en-GB" sz="1805" kern="1200" dirty="0">
                <a:solidFill>
                  <a:schemeClr val="tx1"/>
                </a:solidFill>
                <a:effectLst/>
                <a:latin typeface="+mn-lt"/>
                <a:ea typeface="+mn-ea"/>
                <a:cs typeface="+mn-cs"/>
              </a:rPr>
              <a:t>When the National Society has a good relationship already with the communities and has worked with local structures and groups before</a:t>
            </a:r>
          </a:p>
          <a:p>
            <a:pPr marL="342900" lvl="0" indent="-342900">
              <a:buFont typeface="Arial" panose="020B0604020202020204" pitchFamily="34" charset="0"/>
              <a:buChar char="•"/>
            </a:pPr>
            <a:r>
              <a:rPr lang="en-GB" sz="1805" kern="1200" dirty="0">
                <a:solidFill>
                  <a:schemeClr val="tx1"/>
                </a:solidFill>
                <a:effectLst/>
                <a:latin typeface="+mn-lt"/>
                <a:ea typeface="+mn-ea"/>
                <a:cs typeface="+mn-cs"/>
              </a:rPr>
              <a:t>When the NS already has a feedback mechanism in place that can be rapidly adapted and used to support the response </a:t>
            </a:r>
          </a:p>
          <a:p>
            <a:pPr marL="342900" marR="0" lvl="0" indent="-34290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GB" sz="1805" kern="1200" dirty="0">
                <a:solidFill>
                  <a:schemeClr val="tx1"/>
                </a:solidFill>
                <a:effectLst/>
                <a:latin typeface="+mn-lt"/>
                <a:ea typeface="+mn-ea"/>
                <a:cs typeface="+mn-cs"/>
              </a:rPr>
              <a:t>Working through strong local volunteers enhances community trust and improves accountability </a:t>
            </a:r>
          </a:p>
          <a:p>
            <a:pPr marL="342900" marR="0" lvl="0" indent="-34290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GB" sz="1805" kern="1200" dirty="0">
                <a:solidFill>
                  <a:schemeClr val="tx1"/>
                </a:solidFill>
                <a:effectLst/>
                <a:latin typeface="+mn-lt"/>
                <a:ea typeface="+mn-ea"/>
                <a:cs typeface="+mn-cs"/>
              </a:rPr>
              <a:t>If the NS is already institutionalizing CEA and building it into its ways of working, then this makes it easier to have strong CEA when an emergency happens. This will mean mechanisms to share information, collect and respond to feedback and facilitate community participation will already be in place, with staff and volunteers trained and ready to go, rather than having to start everything from scratch at the beginning of a response, when time is limited.</a:t>
            </a:r>
          </a:p>
          <a:p>
            <a:endParaRPr lang="en-GB" sz="1805" kern="1200" dirty="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1805" b="1" kern="1200" dirty="0">
                <a:solidFill>
                  <a:schemeClr val="tx1"/>
                </a:solidFill>
                <a:effectLst/>
                <a:latin typeface="+mn-lt"/>
                <a:ea typeface="+mn-ea"/>
                <a:cs typeface="+mn-cs"/>
              </a:rPr>
              <a:t>WHAT IS BLOCKING COMMUNITY ENGAGEMENT IN EMERGENCIES?</a:t>
            </a:r>
            <a:endParaRPr lang="en-GB" sz="1805" kern="1200" dirty="0">
              <a:solidFill>
                <a:schemeClr val="tx1"/>
              </a:solidFill>
              <a:effectLst/>
              <a:latin typeface="+mn-lt"/>
              <a:ea typeface="+mn-ea"/>
              <a:cs typeface="+mn-cs"/>
            </a:endParaRPr>
          </a:p>
          <a:p>
            <a:pPr marL="342900" lvl="0" indent="-342900">
              <a:buFont typeface="Arial" panose="020B0604020202020204" pitchFamily="34" charset="0"/>
              <a:buChar char="•"/>
            </a:pPr>
            <a:r>
              <a:rPr lang="en-GB" sz="1805" kern="1200" dirty="0">
                <a:solidFill>
                  <a:schemeClr val="tx1"/>
                </a:solidFill>
                <a:effectLst/>
                <a:latin typeface="+mn-lt"/>
                <a:ea typeface="+mn-ea"/>
                <a:cs typeface="+mn-cs"/>
              </a:rPr>
              <a:t>Staff don’t understand how to practically engage communities or what their role is – i.e., they don’t have much knowledge or experience of CEA</a:t>
            </a:r>
          </a:p>
          <a:p>
            <a:pPr marL="342900" lvl="0" indent="-342900">
              <a:buFont typeface="Arial" panose="020B0604020202020204" pitchFamily="34" charset="0"/>
              <a:buChar char="•"/>
            </a:pPr>
            <a:r>
              <a:rPr lang="en-GB" sz="1805" kern="1200" dirty="0">
                <a:solidFill>
                  <a:schemeClr val="tx1"/>
                </a:solidFill>
                <a:effectLst/>
                <a:latin typeface="+mn-lt"/>
                <a:ea typeface="+mn-ea"/>
                <a:cs typeface="+mn-cs"/>
              </a:rPr>
              <a:t>Time pressures and need to respond more urgently </a:t>
            </a:r>
          </a:p>
          <a:p>
            <a:pPr marL="342900" lvl="0" indent="-342900">
              <a:buFont typeface="Arial" panose="020B0604020202020204" pitchFamily="34" charset="0"/>
              <a:buChar char="•"/>
            </a:pPr>
            <a:r>
              <a:rPr lang="en-GB" sz="1805" kern="1200" dirty="0">
                <a:solidFill>
                  <a:schemeClr val="tx1"/>
                </a:solidFill>
                <a:effectLst/>
                <a:latin typeface="+mn-lt"/>
                <a:ea typeface="+mn-ea"/>
                <a:cs typeface="+mn-cs"/>
              </a:rPr>
              <a:t>Perception amongst staff that community engagement takes too long, and we don’t have time in an emergency </a:t>
            </a:r>
          </a:p>
          <a:p>
            <a:pPr marL="342900" lvl="0" indent="-342900">
              <a:buFont typeface="Arial" panose="020B0604020202020204" pitchFamily="34" charset="0"/>
              <a:buChar char="•"/>
            </a:pPr>
            <a:r>
              <a:rPr lang="en-GB" sz="1805" kern="1200" dirty="0">
                <a:solidFill>
                  <a:schemeClr val="tx1"/>
                </a:solidFill>
                <a:effectLst/>
                <a:latin typeface="+mn-lt"/>
                <a:ea typeface="+mn-ea"/>
                <a:cs typeface="+mn-cs"/>
              </a:rPr>
              <a:t>Difficulties with physical access – e.g., roads may be blocked or there could be limitations on travel like during COVID-19 </a:t>
            </a:r>
          </a:p>
          <a:p>
            <a:pPr marL="342900" lvl="0" indent="-342900">
              <a:buFont typeface="Arial" panose="020B0604020202020204" pitchFamily="34" charset="0"/>
              <a:buChar char="•"/>
            </a:pPr>
            <a:r>
              <a:rPr lang="en-GB" sz="1805" kern="1200" dirty="0">
                <a:solidFill>
                  <a:schemeClr val="tx1"/>
                </a:solidFill>
                <a:effectLst/>
                <a:latin typeface="+mn-lt"/>
                <a:ea typeface="+mn-ea"/>
                <a:cs typeface="+mn-cs"/>
              </a:rPr>
              <a:t>Lack of skilled, dedicated community engagement staff at the right level to support leadership and sectors on how to practically integrate CEA approaches into the response</a:t>
            </a:r>
          </a:p>
          <a:p>
            <a:pPr marL="342900" lvl="0" indent="-342900">
              <a:buFont typeface="Arial" panose="020B0604020202020204" pitchFamily="34" charset="0"/>
              <a:buChar char="•"/>
            </a:pPr>
            <a:r>
              <a:rPr lang="en-GB" sz="1805" kern="1200" dirty="0">
                <a:solidFill>
                  <a:schemeClr val="tx1"/>
                </a:solidFill>
                <a:effectLst/>
                <a:latin typeface="+mn-lt"/>
                <a:ea typeface="+mn-ea"/>
                <a:cs typeface="+mn-cs"/>
              </a:rPr>
              <a:t>Poor internal coordination causes confusion and unrealistic promises to communities</a:t>
            </a:r>
          </a:p>
          <a:p>
            <a:pPr marL="342900" lvl="0" indent="-342900">
              <a:buFont typeface="Arial" panose="020B0604020202020204" pitchFamily="34" charset="0"/>
              <a:buChar char="•"/>
            </a:pPr>
            <a:r>
              <a:rPr lang="en-GB" sz="1805" kern="1200" dirty="0">
                <a:solidFill>
                  <a:schemeClr val="tx1"/>
                </a:solidFill>
                <a:effectLst/>
                <a:latin typeface="+mn-lt"/>
                <a:ea typeface="+mn-ea"/>
                <a:cs typeface="+mn-cs"/>
              </a:rPr>
              <a:t>Lack of capacity to collect and analyse community feedback in a systematic and simple way </a:t>
            </a:r>
          </a:p>
          <a:p>
            <a:pPr marL="342900" lvl="0" indent="-342900">
              <a:buFont typeface="Arial" panose="020B0604020202020204" pitchFamily="34" charset="0"/>
              <a:buChar char="•"/>
            </a:pPr>
            <a:r>
              <a:rPr lang="en-GB" sz="1805" kern="1200" dirty="0">
                <a:solidFill>
                  <a:schemeClr val="tx1"/>
                </a:solidFill>
                <a:effectLst/>
                <a:latin typeface="+mn-lt"/>
                <a:ea typeface="+mn-ea"/>
                <a:cs typeface="+mn-cs"/>
              </a:rPr>
              <a:t>Weak assessments limit understanding of the local needs and context</a:t>
            </a:r>
          </a:p>
          <a:p>
            <a:pPr marL="342900" lvl="0" indent="-342900">
              <a:buFont typeface="Arial" panose="020B0604020202020204" pitchFamily="34" charset="0"/>
              <a:buChar char="•"/>
            </a:pPr>
            <a:r>
              <a:rPr lang="en-GB" sz="1805" kern="1200" dirty="0">
                <a:solidFill>
                  <a:schemeClr val="tx1"/>
                </a:solidFill>
                <a:effectLst/>
                <a:latin typeface="+mn-lt"/>
                <a:ea typeface="+mn-ea"/>
                <a:cs typeface="+mn-cs"/>
              </a:rPr>
              <a:t>Poor two-way continuous communication about the operation</a:t>
            </a:r>
          </a:p>
          <a:p>
            <a:pPr marL="342900" lvl="0" indent="-342900">
              <a:buFont typeface="Arial" panose="020B0604020202020204" pitchFamily="34" charset="0"/>
              <a:buChar char="•"/>
            </a:pPr>
            <a:r>
              <a:rPr lang="en-GB" sz="1805" kern="1200" dirty="0">
                <a:solidFill>
                  <a:schemeClr val="tx1"/>
                </a:solidFill>
                <a:effectLst/>
                <a:latin typeface="+mn-lt"/>
                <a:ea typeface="+mn-ea"/>
                <a:cs typeface="+mn-cs"/>
              </a:rPr>
              <a:t>Community engagement is siloed and seen as a stand-alone activity and not part of everything we do</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sz="1805" kern="1200" dirty="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sz="1805" kern="1200" dirty="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sz="1805" kern="1200" dirty="0">
              <a:solidFill>
                <a:schemeClr val="tx1"/>
              </a:solidFill>
              <a:effectLst/>
              <a:latin typeface="+mn-lt"/>
              <a:ea typeface="+mn-ea"/>
              <a:cs typeface="+mn-cs"/>
            </a:endParaRPr>
          </a:p>
          <a:p>
            <a:pPr marL="0" indent="0">
              <a:buFontTx/>
              <a:buNone/>
            </a:pPr>
            <a:endParaRPr lang="en-GB" dirty="0"/>
          </a:p>
        </p:txBody>
      </p:sp>
      <p:sp>
        <p:nvSpPr>
          <p:cNvPr id="4" name="Slide Number Placeholder 3"/>
          <p:cNvSpPr>
            <a:spLocks noGrp="1"/>
          </p:cNvSpPr>
          <p:nvPr>
            <p:ph type="sldNum" sz="quarter" idx="5"/>
          </p:nvPr>
        </p:nvSpPr>
        <p:spPr/>
        <p:txBody>
          <a:bodyPr/>
          <a:lstStyle/>
          <a:p>
            <a:pPr>
              <a:defRPr/>
            </a:pPr>
            <a:fld id="{13174689-BECC-4390-B3B9-306A17FD432A}" type="slidenum">
              <a:rPr lang="en-US" altLang="ru-RU" smtClean="0"/>
              <a:pPr>
                <a:defRPr/>
              </a:pPr>
              <a:t>10</a:t>
            </a:fld>
            <a:endParaRPr lang="en-US" altLang="ru-RU"/>
          </a:p>
        </p:txBody>
      </p:sp>
    </p:spTree>
    <p:extLst>
      <p:ext uri="{BB962C8B-B14F-4D97-AF65-F5344CB8AC3E}">
        <p14:creationId xmlns:p14="http://schemas.microsoft.com/office/powerpoint/2010/main" val="22155938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FACILITATOR NOTES</a:t>
            </a:r>
          </a:p>
          <a:p>
            <a:endParaRPr lang="en-GB" dirty="0"/>
          </a:p>
          <a:p>
            <a:pPr marL="342900" indent="-342900">
              <a:buFontTx/>
              <a:buChar char="-"/>
            </a:pPr>
            <a:r>
              <a:rPr lang="en-GB" dirty="0"/>
              <a:t>We will look in more detail at risk communication and community engagement as a key area where CEA provides support and sometimes leads on in emergency operations for epidemic response – for example COVID-19, Ebola and Zika operations</a:t>
            </a:r>
          </a:p>
          <a:p>
            <a:pPr marL="342900" indent="-342900">
              <a:buFontTx/>
              <a:buChar char="-"/>
            </a:pPr>
            <a:endParaRPr lang="en-GB" dirty="0"/>
          </a:p>
          <a:p>
            <a:pPr marL="342900" marR="0" lvl="0" indent="-342900" algn="l" defTabSz="914400" rtl="0" eaLnBrk="0" fontAlgn="base" latinLnBrk="0" hangingPunct="0">
              <a:lnSpc>
                <a:spcPct val="100000"/>
              </a:lnSpc>
              <a:spcBef>
                <a:spcPct val="30000"/>
              </a:spcBef>
              <a:spcAft>
                <a:spcPct val="0"/>
              </a:spcAft>
              <a:buClrTx/>
              <a:buSzTx/>
              <a:buFontTx/>
              <a:buChar char="-"/>
              <a:tabLst/>
              <a:defRPr/>
            </a:pPr>
            <a:r>
              <a:rPr lang="en-GB" dirty="0"/>
              <a:t>Remember </a:t>
            </a:r>
            <a:r>
              <a:rPr lang="en-GB" sz="2000" b="0" i="0" u="none" strike="noStrike" dirty="0">
                <a:solidFill>
                  <a:schemeClr val="dk1"/>
                </a:solidFill>
                <a:latin typeface="+mn-lt"/>
                <a:ea typeface="Calibri"/>
                <a:cs typeface="Calibri"/>
                <a:sym typeface="Calibri"/>
              </a:rPr>
              <a:t>RCCE </a:t>
            </a:r>
            <a:r>
              <a:rPr lang="en-US" sz="2000" b="0" i="0" u="none" strike="noStrike" dirty="0">
                <a:solidFill>
                  <a:schemeClr val="dk1"/>
                </a:solidFill>
                <a:latin typeface="+mn-lt"/>
                <a:ea typeface="Calibri"/>
                <a:cs typeface="Calibri"/>
                <a:sym typeface="Calibri"/>
              </a:rPr>
              <a:t>is the term used to explain community engagement for behaviour change in epidemics. RCCE was adopted by the Movement to align with WHO and UNICEF in public health emergencies. </a:t>
            </a:r>
            <a:r>
              <a:rPr lang="en-CH" sz="2000" b="0" i="0" u="none" strike="noStrike">
                <a:solidFill>
                  <a:schemeClr val="dk1"/>
                </a:solidFill>
                <a:latin typeface="+mn-lt"/>
                <a:ea typeface="Calibri"/>
                <a:cs typeface="Calibri"/>
                <a:sym typeface="Calibri"/>
              </a:rPr>
              <a:t>It </a:t>
            </a:r>
            <a:r>
              <a:rPr lang="en-GB" sz="2000" b="0" i="0" u="none" strike="noStrike" dirty="0">
                <a:solidFill>
                  <a:schemeClr val="dk1"/>
                </a:solidFill>
                <a:latin typeface="+mn-lt"/>
                <a:ea typeface="Calibri"/>
                <a:cs typeface="Calibri"/>
                <a:sym typeface="Calibri"/>
              </a:rPr>
              <a:t>has grown in prominence since </a:t>
            </a:r>
            <a:r>
              <a:rPr lang="en-CH" sz="2000" b="0" i="0" u="none" strike="noStrike">
                <a:solidFill>
                  <a:schemeClr val="dk1"/>
                </a:solidFill>
                <a:latin typeface="+mn-lt"/>
                <a:ea typeface="Calibri"/>
                <a:cs typeface="Calibri"/>
                <a:sym typeface="Calibri"/>
              </a:rPr>
              <a:t>EBOLA and </a:t>
            </a:r>
            <a:r>
              <a:rPr lang="en-GB" sz="2000" b="0" i="0" u="none" strike="noStrike" dirty="0">
                <a:solidFill>
                  <a:schemeClr val="dk1"/>
                </a:solidFill>
                <a:latin typeface="+mn-lt"/>
                <a:ea typeface="Calibri"/>
                <a:cs typeface="Calibri"/>
                <a:sym typeface="Calibri"/>
              </a:rPr>
              <a:t>COVID</a:t>
            </a:r>
            <a:r>
              <a:rPr lang="en-CH" sz="2000" b="0" i="0" u="none" strike="noStrike">
                <a:solidFill>
                  <a:schemeClr val="dk1"/>
                </a:solidFill>
                <a:latin typeface="+mn-lt"/>
                <a:ea typeface="Calibri"/>
                <a:cs typeface="Calibri"/>
                <a:sym typeface="Calibri"/>
              </a:rPr>
              <a:t>. </a:t>
            </a:r>
            <a:r>
              <a:rPr lang="en-GB" sz="2000" b="0" i="0" u="none" strike="noStrike" dirty="0">
                <a:solidFill>
                  <a:schemeClr val="dk1"/>
                </a:solidFill>
                <a:latin typeface="+mn-lt"/>
                <a:ea typeface="Calibri"/>
                <a:cs typeface="Calibri"/>
                <a:sym typeface="Calibri"/>
              </a:rPr>
              <a:t>However, </a:t>
            </a:r>
            <a:r>
              <a:rPr lang="en-CH" sz="2000" b="0" i="0" u="none" strike="noStrike">
                <a:solidFill>
                  <a:schemeClr val="dk1"/>
                </a:solidFill>
                <a:latin typeface="+mn-lt"/>
                <a:ea typeface="Calibri"/>
                <a:cs typeface="Calibri"/>
                <a:sym typeface="Calibri"/>
              </a:rPr>
              <a:t>RCCE is grounded on CEA </a:t>
            </a:r>
            <a:r>
              <a:rPr lang="en-GB" sz="2000" b="0" i="0" u="none" strike="noStrike" dirty="0">
                <a:solidFill>
                  <a:schemeClr val="dk1"/>
                </a:solidFill>
                <a:latin typeface="+mn-lt"/>
                <a:ea typeface="Calibri"/>
                <a:cs typeface="Calibri"/>
                <a:sym typeface="Calibri"/>
              </a:rPr>
              <a:t>approaches</a:t>
            </a:r>
            <a:r>
              <a:rPr lang="en-CH" sz="2000" b="0" i="0" u="none" strike="noStrike">
                <a:solidFill>
                  <a:schemeClr val="dk1"/>
                </a:solidFill>
                <a:latin typeface="+mn-lt"/>
                <a:ea typeface="Calibri"/>
                <a:cs typeface="Calibri"/>
                <a:sym typeface="Calibri"/>
              </a:rPr>
              <a:t>.</a:t>
            </a:r>
            <a:endParaRPr lang="en-GB" sz="2000" b="0" i="0" u="none" strike="noStrike" dirty="0">
              <a:solidFill>
                <a:schemeClr val="dk1"/>
              </a:solidFill>
              <a:latin typeface="+mn-lt"/>
              <a:ea typeface="Calibri"/>
              <a:cs typeface="Calibri"/>
              <a:sym typeface="Calibri"/>
            </a:endParaRPr>
          </a:p>
          <a:p>
            <a:pPr marL="342900" marR="0" lvl="0" indent="-342900" algn="l" defTabSz="914400" rtl="0" eaLnBrk="0" fontAlgn="base" latinLnBrk="0" hangingPunct="0">
              <a:lnSpc>
                <a:spcPct val="100000"/>
              </a:lnSpc>
              <a:spcBef>
                <a:spcPct val="30000"/>
              </a:spcBef>
              <a:spcAft>
                <a:spcPct val="0"/>
              </a:spcAft>
              <a:buClrTx/>
              <a:buSzTx/>
              <a:buFontTx/>
              <a:buChar char="-"/>
              <a:tabLst/>
              <a:defRPr/>
            </a:pPr>
            <a:endParaRPr lang="en-GB" sz="2000" b="0" i="0" u="none" strike="noStrike" dirty="0">
              <a:solidFill>
                <a:schemeClr val="dk1"/>
              </a:solidFill>
              <a:latin typeface="+mn-lt"/>
              <a:ea typeface="Calibri"/>
              <a:cs typeface="Calibri"/>
              <a:sym typeface="Calibri"/>
            </a:endParaRPr>
          </a:p>
          <a:p>
            <a:pPr marL="342900" indent="-342900">
              <a:buFontTx/>
              <a:buChar char="-"/>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3174689-BECC-4390-B3B9-306A17FD432A}" type="slidenum">
              <a:rPr kumimoji="0" lang="en-US" altLang="ru-RU"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altLang="ru-RU"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7400356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FACILITATOR NOTES </a:t>
            </a:r>
          </a:p>
          <a:p>
            <a:endParaRPr lang="en-GB" b="1" dirty="0"/>
          </a:p>
          <a:p>
            <a:pPr marL="342900" indent="-342900">
              <a:buFontTx/>
              <a:buChar char="-"/>
            </a:pPr>
            <a:r>
              <a:rPr lang="en-GB" b="1" dirty="0"/>
              <a:t>First ask participants why they think community engagement is important in epidemics</a:t>
            </a:r>
          </a:p>
          <a:p>
            <a:pPr marL="342900" indent="-342900">
              <a:buFontTx/>
              <a:buChar char="-"/>
            </a:pPr>
            <a:endParaRPr lang="en-GB" b="1" dirty="0"/>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GB" sz="1805" kern="1200" dirty="0">
                <a:solidFill>
                  <a:schemeClr val="tx1"/>
                </a:solidFill>
                <a:effectLst/>
                <a:latin typeface="+mn-lt"/>
                <a:ea typeface="+mn-ea"/>
                <a:cs typeface="+mn-cs"/>
              </a:rPr>
              <a:t>Community engagement helps to build trust in humanitarian responders, which is particularly important during an outbreak when fear, misinformation and rumours make it harder for people to identify which information is reliable and trustworthy. This can lead people to adopt ineffective prevention measures, which increase their risk of infection. Communities who do not understand or accept health interventions, or perceive them as a threat, have also been known to turn to violence, as demonstrated during the Ebola outbreak in the Democratic Republic of Congo (DRC). This lack of trust limits community involvement and people may not cooperate in activities designed to halt the spread of infection, such as rapid reporting and isolation of cases.</a:t>
            </a:r>
          </a:p>
          <a:p>
            <a:pPr marL="342900" marR="0" lvl="0" indent="-34290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GB" sz="1805" kern="1200" dirty="0">
              <a:solidFill>
                <a:schemeClr val="tx1"/>
              </a:solidFill>
              <a:effectLst/>
              <a:latin typeface="+mn-lt"/>
              <a:ea typeface="+mn-ea"/>
              <a:cs typeface="+mn-cs"/>
            </a:endParaRPr>
          </a:p>
          <a:p>
            <a:pPr marL="457200" marR="0" lvl="0" indent="-457200" algn="l" defTabSz="914400" rtl="0" eaLnBrk="0" fontAlgn="base" latinLnBrk="0" hangingPunct="0">
              <a:lnSpc>
                <a:spcPct val="100000"/>
              </a:lnSpc>
              <a:spcBef>
                <a:spcPct val="30000"/>
              </a:spcBef>
              <a:spcAft>
                <a:spcPct val="0"/>
              </a:spcAft>
              <a:buClrTx/>
              <a:buSzTx/>
              <a:buFont typeface="+mj-lt"/>
              <a:buAutoNum type="arabicPeriod"/>
              <a:tabLst/>
              <a:defRPr/>
            </a:pPr>
            <a:r>
              <a:rPr lang="en-GB" sz="1800" b="1" dirty="0">
                <a:solidFill>
                  <a:schemeClr val="bg1"/>
                </a:solidFill>
                <a:latin typeface="Roboto"/>
                <a:ea typeface="Roboto"/>
              </a:rPr>
              <a:t>Epidemics start and end in communities</a:t>
            </a:r>
            <a:r>
              <a:rPr lang="en-CH" sz="1800">
                <a:solidFill>
                  <a:schemeClr val="bg1"/>
                </a:solidFill>
                <a:latin typeface="Roboto"/>
                <a:ea typeface="Roboto"/>
              </a:rPr>
              <a:t>: </a:t>
            </a:r>
            <a:r>
              <a:rPr lang="en-US" sz="1800" dirty="0">
                <a:solidFill>
                  <a:schemeClr val="bg1"/>
                </a:solidFill>
                <a:latin typeface="Roboto"/>
                <a:ea typeface="Roboto"/>
              </a:rPr>
              <a:t>It is the actions of community members that will end – or sustain - an outbreak. </a:t>
            </a:r>
            <a:r>
              <a:rPr lang="en-GB" sz="1800" dirty="0">
                <a:solidFill>
                  <a:schemeClr val="bg1"/>
                </a:solidFill>
                <a:latin typeface="Roboto"/>
                <a:ea typeface="Roboto"/>
              </a:rPr>
              <a:t>For example, whether people are willing to get vaccinated, wear condoms, wash their hands etc. </a:t>
            </a:r>
            <a:r>
              <a:rPr kumimoji="0" lang="en-US" sz="1800" b="0" i="0" u="none" strike="noStrike" kern="1200" cap="none" spc="0" normalizeH="0" baseline="0" noProof="0" dirty="0">
                <a:ln>
                  <a:noFill/>
                </a:ln>
                <a:solidFill>
                  <a:prstClr val="black"/>
                </a:solidFill>
                <a:effectLst/>
                <a:uLnTx/>
                <a:uFillTx/>
                <a:latin typeface="+mn-lt"/>
                <a:ea typeface="+mn-ea"/>
                <a:cs typeface="+mn-cs"/>
              </a:rPr>
              <a:t>In </a:t>
            </a:r>
            <a:r>
              <a:rPr kumimoji="0" lang="en-CH" sz="1800" b="0" i="0" u="none" strike="noStrike" kern="1200" cap="none" spc="0" normalizeH="0" baseline="0" noProof="0">
                <a:ln>
                  <a:noFill/>
                </a:ln>
                <a:solidFill>
                  <a:prstClr val="black"/>
                </a:solidFill>
                <a:effectLst/>
                <a:uLnTx/>
                <a:uFillTx/>
                <a:latin typeface="+mn-lt"/>
                <a:ea typeface="+mn-ea"/>
                <a:cs typeface="+mn-cs"/>
              </a:rPr>
              <a:t>epidemics</a:t>
            </a:r>
            <a:r>
              <a:rPr kumimoji="0" lang="en-US" sz="1800" b="0" i="0" u="none" strike="noStrike" kern="1200" cap="none" spc="0" normalizeH="0" baseline="0" noProof="0" dirty="0">
                <a:ln>
                  <a:noFill/>
                </a:ln>
                <a:solidFill>
                  <a:prstClr val="black"/>
                </a:solidFill>
                <a:effectLst/>
                <a:uLnTx/>
                <a:uFillTx/>
                <a:latin typeface="+mn-lt"/>
                <a:ea typeface="+mn-ea"/>
                <a:cs typeface="+mn-cs"/>
              </a:rPr>
              <a:t>, </a:t>
            </a:r>
            <a:r>
              <a:rPr kumimoji="0" lang="en-CH" sz="1800" b="0" i="0" u="none" strike="noStrike" kern="1200" cap="none" spc="0" normalizeH="0" baseline="0" noProof="0">
                <a:ln>
                  <a:noFill/>
                </a:ln>
                <a:solidFill>
                  <a:prstClr val="black"/>
                </a:solidFill>
                <a:effectLst/>
                <a:uLnTx/>
                <a:uFillTx/>
                <a:latin typeface="+mn-lt"/>
                <a:ea typeface="+mn-ea"/>
                <a:cs typeface="+mn-cs"/>
              </a:rPr>
              <a:t>the core </a:t>
            </a:r>
            <a:r>
              <a:rPr kumimoji="0" lang="en-US" sz="1800" b="1" i="0" u="none" strike="noStrike" kern="1200" cap="none" spc="0" normalizeH="0" baseline="0" noProof="0" dirty="0">
                <a:ln>
                  <a:noFill/>
                </a:ln>
                <a:solidFill>
                  <a:prstClr val="black"/>
                </a:solidFill>
                <a:effectLst/>
                <a:uLnTx/>
                <a:uFillTx/>
                <a:latin typeface="+mn-lt"/>
                <a:ea typeface="+mn-ea"/>
                <a:cs typeface="+mn-cs"/>
              </a:rPr>
              <a:t>solutions are social and behavioural</a:t>
            </a:r>
            <a:r>
              <a:rPr kumimoji="0" lang="en-CH" sz="1800" b="1" i="0" u="none" strike="noStrike" kern="1200" cap="none" spc="0" normalizeH="0" baseline="0" noProof="0">
                <a:ln>
                  <a:noFill/>
                </a:ln>
                <a:solidFill>
                  <a:prstClr val="black"/>
                </a:solidFill>
                <a:effectLst/>
                <a:uLnTx/>
                <a:uFillTx/>
                <a:latin typeface="+mn-lt"/>
                <a:ea typeface="+mn-ea"/>
                <a:cs typeface="+mn-cs"/>
              </a:rPr>
              <a:t>. </a:t>
            </a:r>
            <a:r>
              <a:rPr kumimoji="0" lang="en-CH" sz="1800" b="0" i="0" u="none" strike="noStrike" kern="1200" cap="none" spc="0" normalizeH="0" baseline="0" noProof="0">
                <a:ln>
                  <a:noFill/>
                </a:ln>
                <a:solidFill>
                  <a:prstClr val="black"/>
                </a:solidFill>
                <a:effectLst/>
                <a:uLnTx/>
                <a:uFillTx/>
                <a:latin typeface="+mn-lt"/>
                <a:ea typeface="+mn-ea"/>
                <a:cs typeface="+mn-cs"/>
              </a:rPr>
              <a:t>Biomedical tools such as vaccines and other services only work if people decide to use them</a:t>
            </a:r>
            <a:r>
              <a:rPr kumimoji="0" lang="en-CH" sz="1800" b="1" i="0" u="none" strike="noStrike" kern="1200" cap="none" spc="0" normalizeH="0" baseline="0" noProof="0">
                <a:ln>
                  <a:noFill/>
                </a:ln>
                <a:solidFill>
                  <a:prstClr val="black"/>
                </a:solidFill>
                <a:effectLst/>
                <a:uLnTx/>
                <a:uFillTx/>
                <a:latin typeface="+mn-lt"/>
                <a:ea typeface="+mn-ea"/>
                <a:cs typeface="+mn-cs"/>
              </a:rPr>
              <a:t>.</a:t>
            </a:r>
            <a:r>
              <a:rPr kumimoji="0" lang="en-GB" sz="1800" b="1" i="0" u="none" strike="noStrike" kern="1200" cap="none" spc="0" normalizeH="0" baseline="0" noProof="0" dirty="0">
                <a:ln>
                  <a:noFill/>
                </a:ln>
                <a:solidFill>
                  <a:prstClr val="black"/>
                </a:solidFill>
                <a:effectLst/>
                <a:uLnTx/>
                <a:uFillTx/>
                <a:latin typeface="+mn-lt"/>
                <a:ea typeface="+mn-ea"/>
                <a:cs typeface="+mn-cs"/>
              </a:rPr>
              <a:t> </a:t>
            </a:r>
            <a:r>
              <a:rPr lang="en-GB" sz="1800" dirty="0">
                <a:solidFill>
                  <a:schemeClr val="bg1"/>
                </a:solidFill>
                <a:latin typeface="Roboto"/>
                <a:ea typeface="Roboto"/>
              </a:rPr>
              <a:t>Therefore, people need to </a:t>
            </a:r>
            <a:r>
              <a:rPr lang="en-US" sz="1800" dirty="0">
                <a:solidFill>
                  <a:schemeClr val="bg1"/>
                </a:solidFill>
                <a:latin typeface="Roboto"/>
                <a:ea typeface="Roboto"/>
              </a:rPr>
              <a:t>be actively engaged, understand, and lead the process towards bringing about positive and healthy changes – as we cannot change people’s </a:t>
            </a:r>
            <a:r>
              <a:rPr lang="en-US" sz="1800" dirty="0" err="1">
                <a:solidFill>
                  <a:schemeClr val="bg1"/>
                </a:solidFill>
                <a:latin typeface="Roboto"/>
                <a:ea typeface="Roboto"/>
              </a:rPr>
              <a:t>behaviours</a:t>
            </a:r>
            <a:r>
              <a:rPr lang="en-US" sz="1800" dirty="0">
                <a:solidFill>
                  <a:schemeClr val="bg1"/>
                </a:solidFill>
                <a:latin typeface="Roboto"/>
                <a:ea typeface="Roboto"/>
              </a:rPr>
              <a:t> for them, they need to do this themselves. To achieve this, we need to see communities are our main partner in fighting the epidemic – not a beneficiary or an audience.</a:t>
            </a:r>
          </a:p>
          <a:p>
            <a:pPr marL="457200" marR="0" lvl="0" indent="-457200" algn="l" defTabSz="914400" rtl="0" eaLnBrk="0" fontAlgn="base" latinLnBrk="0" hangingPunct="0">
              <a:lnSpc>
                <a:spcPct val="100000"/>
              </a:lnSpc>
              <a:spcBef>
                <a:spcPct val="30000"/>
              </a:spcBef>
              <a:spcAft>
                <a:spcPct val="0"/>
              </a:spcAft>
              <a:buClrTx/>
              <a:buSzTx/>
              <a:buFont typeface="+mj-lt"/>
              <a:buAutoNum type="arabicPeriod"/>
              <a:tabLst/>
              <a:defRPr/>
            </a:pPr>
            <a:endParaRPr lang="en-US" sz="1800" dirty="0">
              <a:solidFill>
                <a:schemeClr val="bg1"/>
              </a:solidFill>
              <a:latin typeface="Roboto"/>
              <a:ea typeface="Roboto"/>
            </a:endParaRPr>
          </a:p>
          <a:p>
            <a:pPr marL="457200" marR="0" lvl="0" indent="-457200" algn="l" defTabSz="914400" rtl="0" eaLnBrk="0" fontAlgn="base" latinLnBrk="0" hangingPunct="0">
              <a:lnSpc>
                <a:spcPct val="100000"/>
              </a:lnSpc>
              <a:spcBef>
                <a:spcPct val="30000"/>
              </a:spcBef>
              <a:spcAft>
                <a:spcPct val="0"/>
              </a:spcAft>
              <a:buClrTx/>
              <a:buSzTx/>
              <a:buFont typeface="+mj-lt"/>
              <a:buAutoNum type="arabicPeriod"/>
              <a:tabLst/>
              <a:defRPr/>
            </a:pPr>
            <a:r>
              <a:rPr lang="en-GB" sz="1805" b="1" kern="1200" dirty="0">
                <a:solidFill>
                  <a:schemeClr val="tx1"/>
                </a:solidFill>
                <a:effectLst/>
                <a:latin typeface="+mn-lt"/>
                <a:ea typeface="+mn-ea"/>
                <a:cs typeface="+mn-cs"/>
              </a:rPr>
              <a:t>Behaviour change is complex - </a:t>
            </a:r>
            <a:r>
              <a:rPr lang="en-GB" sz="1805" kern="1200" dirty="0">
                <a:solidFill>
                  <a:schemeClr val="tx1"/>
                </a:solidFill>
                <a:effectLst/>
                <a:latin typeface="+mn-lt"/>
                <a:ea typeface="+mn-ea"/>
                <a:cs typeface="+mn-cs"/>
              </a:rPr>
              <a:t>It is rarely as simple as telling people what to do, and they do it. Evidence shows that blasting out one-way messages that don’t change or reflect the beliefs and conversations at community level do not work. </a:t>
            </a:r>
            <a:r>
              <a:rPr lang="en-GB" sz="1800" kern="1200" dirty="0">
                <a:solidFill>
                  <a:schemeClr val="tx1"/>
                </a:solidFill>
                <a:effectLst/>
                <a:latin typeface="+mn-lt"/>
                <a:ea typeface="+mn-ea"/>
                <a:cs typeface="+mn-cs"/>
              </a:rPr>
              <a:t>Raising awareness and sharing messages </a:t>
            </a:r>
            <a:r>
              <a:rPr lang="en-CH" sz="1800"/>
              <a:t>won’t translate into behaviour change. </a:t>
            </a:r>
            <a:r>
              <a:rPr lang="en-GB" sz="1805" kern="1200" dirty="0">
                <a:solidFill>
                  <a:schemeClr val="tx1"/>
                </a:solidFill>
                <a:effectLst/>
                <a:latin typeface="+mn-lt"/>
                <a:ea typeface="+mn-ea"/>
                <a:cs typeface="+mn-cs"/>
              </a:rPr>
              <a:t>We need to engage and work with people to understand the social and cultural barriers to safer practices and then find solutions that will work. For example, people may face stigma is they wear a mask or lack the finances to stay home and self—isolate if they are sick. </a:t>
            </a:r>
            <a:r>
              <a:rPr lang="en-US" sz="2000" b="1" kern="1200" dirty="0">
                <a:solidFill>
                  <a:schemeClr val="tx1"/>
                </a:solidFill>
                <a:latin typeface="+mn-lt"/>
                <a:ea typeface="+mn-ea"/>
                <a:cs typeface="+mn-cs"/>
              </a:rPr>
              <a:t>Research shows that people do things that their environment allows them to do.</a:t>
            </a:r>
            <a:r>
              <a:rPr lang="en-CH" sz="2000" b="1"/>
              <a:t> </a:t>
            </a:r>
            <a:endParaRPr lang="en-GB" sz="1805" kern="1200" dirty="0">
              <a:solidFill>
                <a:schemeClr val="tx1"/>
              </a:solidFill>
              <a:effectLst/>
              <a:latin typeface="+mn-lt"/>
              <a:ea typeface="+mn-ea"/>
              <a:cs typeface="+mn-cs"/>
            </a:endParaRPr>
          </a:p>
          <a:p>
            <a:pPr marL="457200" lvl="0" indent="-457200">
              <a:buFont typeface="+mj-lt"/>
              <a:buAutoNum type="arabicPeriod"/>
            </a:pPr>
            <a:endParaRPr lang="en-GB" sz="1805" b="1" kern="1200" dirty="0">
              <a:solidFill>
                <a:schemeClr val="tx1"/>
              </a:solidFill>
              <a:effectLst/>
              <a:latin typeface="+mn-lt"/>
              <a:ea typeface="+mn-ea"/>
              <a:cs typeface="+mn-cs"/>
            </a:endParaRPr>
          </a:p>
          <a:p>
            <a:pPr marL="457200" lvl="0" indent="-457200">
              <a:buFont typeface="+mj-lt"/>
              <a:buAutoNum type="arabicPeriod"/>
            </a:pPr>
            <a:r>
              <a:rPr lang="en-GB" sz="1805" b="1" kern="1200" dirty="0">
                <a:solidFill>
                  <a:schemeClr val="tx1"/>
                </a:solidFill>
                <a:effectLst/>
                <a:latin typeface="+mn-lt"/>
                <a:ea typeface="+mn-ea"/>
                <a:cs typeface="+mn-cs"/>
              </a:rPr>
              <a:t>The community knows best - </a:t>
            </a:r>
            <a:r>
              <a:rPr lang="en-GB" sz="1805" kern="1200" dirty="0">
                <a:solidFill>
                  <a:schemeClr val="tx1"/>
                </a:solidFill>
                <a:effectLst/>
                <a:latin typeface="+mn-lt"/>
                <a:ea typeface="+mn-ea"/>
                <a:cs typeface="+mn-cs"/>
              </a:rPr>
              <a:t>Communities know better than anyone what would be needed to successfully encourage safer, healthier practices and what might prevent them. </a:t>
            </a:r>
            <a:r>
              <a:rPr lang="en-GB" sz="1805" b="1" kern="1200" dirty="0">
                <a:solidFill>
                  <a:schemeClr val="tx1"/>
                </a:solidFill>
                <a:effectLst/>
                <a:latin typeface="+mn-lt"/>
                <a:ea typeface="+mn-ea"/>
                <a:cs typeface="+mn-cs"/>
              </a:rPr>
              <a:t>Communities are the experts of their own contexts</a:t>
            </a:r>
            <a:r>
              <a:rPr lang="en-GB" sz="1805" kern="1200" dirty="0">
                <a:solidFill>
                  <a:schemeClr val="tx1"/>
                </a:solidFill>
                <a:effectLst/>
                <a:latin typeface="+mn-lt"/>
                <a:ea typeface="+mn-ea"/>
                <a:cs typeface="+mn-cs"/>
              </a:rPr>
              <a:t>. Community leaders know how to mobilize communities, they are already doing it. We need to avoid a parallel system, but rather tap into already existing structures. We otherwise risk conducting activities and providing services that will not be used and accepted, wasting time and resources. Action at the community level will end an epidemic so we as the </a:t>
            </a:r>
            <a:r>
              <a:rPr lang="en-GB" sz="1805" b="1" kern="1200" dirty="0">
                <a:solidFill>
                  <a:schemeClr val="tx1"/>
                </a:solidFill>
                <a:effectLst/>
                <a:latin typeface="+mn-lt"/>
                <a:ea typeface="+mn-ea"/>
                <a:cs typeface="+mn-cs"/>
              </a:rPr>
              <a:t>Red Cross need to use our networks to go much deeper and work in partnership with communities</a:t>
            </a:r>
            <a:r>
              <a:rPr lang="en-GB" sz="1805" kern="1200" dirty="0">
                <a:solidFill>
                  <a:schemeClr val="tx1"/>
                </a:solidFill>
                <a:effectLst/>
                <a:latin typeface="+mn-lt"/>
                <a:ea typeface="+mn-ea"/>
                <a:cs typeface="+mn-cs"/>
              </a:rPr>
              <a:t>, listen to their ideas, identify community-led solutions and support these to be implemented. </a:t>
            </a:r>
          </a:p>
          <a:p>
            <a:pPr marL="457200" lvl="0" indent="-457200">
              <a:buFont typeface="+mj-lt"/>
              <a:buAutoNum type="arabicPeriod"/>
            </a:pPr>
            <a:endParaRPr lang="en-GB" sz="1805" kern="1200" dirty="0">
              <a:solidFill>
                <a:schemeClr val="tx1"/>
              </a:solidFill>
              <a:effectLst/>
              <a:latin typeface="+mn-lt"/>
              <a:ea typeface="+mn-ea"/>
              <a:cs typeface="+mn-cs"/>
            </a:endParaRPr>
          </a:p>
          <a:p>
            <a:pPr marL="457200" marR="0" lvl="0" indent="-457200" algn="l" defTabSz="914400" rtl="0" eaLnBrk="0" fontAlgn="base" latinLnBrk="0" hangingPunct="0">
              <a:lnSpc>
                <a:spcPct val="100000"/>
              </a:lnSpc>
              <a:spcBef>
                <a:spcPct val="30000"/>
              </a:spcBef>
              <a:spcAft>
                <a:spcPct val="0"/>
              </a:spcAft>
              <a:buClrTx/>
              <a:buSzTx/>
              <a:buFont typeface="+mj-lt"/>
              <a:buAutoNum type="arabicPeriod"/>
              <a:tabLst/>
              <a:defRPr/>
            </a:pPr>
            <a:r>
              <a:rPr lang="en-GB" sz="1805" b="1" kern="1200" dirty="0">
                <a:solidFill>
                  <a:schemeClr val="tx1"/>
                </a:solidFill>
                <a:effectLst/>
                <a:latin typeface="+mn-lt"/>
                <a:ea typeface="+mn-ea"/>
                <a:cs typeface="+mn-cs"/>
              </a:rPr>
              <a:t>Trust is a key ingredient - </a:t>
            </a:r>
            <a:r>
              <a:rPr lang="en-GB" sz="1805" kern="1200" dirty="0">
                <a:solidFill>
                  <a:schemeClr val="tx1"/>
                </a:solidFill>
                <a:effectLst/>
                <a:latin typeface="+mn-lt"/>
                <a:ea typeface="+mn-ea"/>
                <a:cs typeface="+mn-cs"/>
              </a:rPr>
              <a:t>If communities do not trust us, they will not listen or contribute to programmes or follow the actions needed to control an epidemic and may even react with hostility and violence.</a:t>
            </a:r>
            <a:r>
              <a:rPr lang="en-US" sz="1805" b="0" kern="1200" dirty="0">
                <a:solidFill>
                  <a:schemeClr val="tx1"/>
                </a:solidFill>
                <a:latin typeface="+mn-lt"/>
                <a:ea typeface="+mn-ea"/>
                <a:cs typeface="+mn-cs"/>
              </a:rPr>
              <a:t> During an epidemic, there are often confusion and rumours about the disease. People will get a lot of different information from media, friends, family, social media, organizations or other sources. Some of these sources may give conflicting information and it can be difficult to know who to trust. </a:t>
            </a:r>
            <a:r>
              <a:rPr lang="en-US" sz="2000" b="0" kern="1200" dirty="0">
                <a:solidFill>
                  <a:schemeClr val="tx1"/>
                </a:solidFill>
                <a:latin typeface="+mn-lt"/>
                <a:ea typeface="+mn-ea"/>
                <a:cs typeface="+mn-cs"/>
              </a:rPr>
              <a:t>When rumours spread faster than the truth and contradict real health information, it can stop people from protecting themselves and undermine the response</a:t>
            </a:r>
            <a:r>
              <a:rPr lang="en-US" sz="1805" b="0" kern="1200" dirty="0">
                <a:solidFill>
                  <a:schemeClr val="tx1"/>
                </a:solidFill>
                <a:effectLst/>
                <a:latin typeface="+mn-lt"/>
                <a:ea typeface="+mn-ea"/>
                <a:cs typeface="+mn-cs"/>
              </a:rPr>
              <a:t>.</a:t>
            </a:r>
            <a:r>
              <a:rPr lang="en-GB" sz="1805" kern="1200" dirty="0">
                <a:solidFill>
                  <a:schemeClr val="tx1"/>
                </a:solidFill>
                <a:effectLst/>
                <a:latin typeface="+mn-lt"/>
                <a:ea typeface="+mn-ea"/>
                <a:cs typeface="+mn-cs"/>
              </a:rPr>
              <a:t> </a:t>
            </a:r>
            <a:r>
              <a:rPr lang="en-US" sz="2600" dirty="0">
                <a:latin typeface="Roboto" panose="02000000000000000000" pitchFamily="2" charset="0"/>
                <a:ea typeface="Roboto" panose="02000000000000000000" pitchFamily="2" charset="0"/>
              </a:rPr>
              <a:t>If communities do not trust us, it is unlikely they will;</a:t>
            </a:r>
          </a:p>
          <a:p>
            <a:pPr marL="1030517" lvl="1" indent="-342900">
              <a:buFont typeface="Arial" panose="020B0604020202020204" pitchFamily="34" charset="0"/>
              <a:buChar char="•"/>
            </a:pPr>
            <a:r>
              <a:rPr lang="en-US" sz="2600" dirty="0">
                <a:latin typeface="Roboto" panose="02000000000000000000" pitchFamily="2" charset="0"/>
                <a:ea typeface="Roboto" panose="02000000000000000000" pitchFamily="2" charset="0"/>
              </a:rPr>
              <a:t>Listen to or follow health advice</a:t>
            </a:r>
          </a:p>
          <a:p>
            <a:pPr marL="1030517" lvl="1" indent="-342900">
              <a:buFont typeface="Arial" panose="020B0604020202020204" pitchFamily="34" charset="0"/>
              <a:buChar char="•"/>
            </a:pPr>
            <a:r>
              <a:rPr lang="en-US" sz="2600" dirty="0">
                <a:latin typeface="Roboto" panose="02000000000000000000" pitchFamily="2" charset="0"/>
                <a:ea typeface="Roboto" panose="02000000000000000000" pitchFamily="2" charset="0"/>
              </a:rPr>
              <a:t>Comply with measures like staying at home</a:t>
            </a:r>
          </a:p>
          <a:p>
            <a:pPr marL="1030517" lvl="1" indent="-342900">
              <a:buFont typeface="Arial" panose="020B0604020202020204" pitchFamily="34" charset="0"/>
              <a:buChar char="•"/>
            </a:pPr>
            <a:r>
              <a:rPr lang="en-US" sz="2600" dirty="0">
                <a:latin typeface="Roboto" panose="02000000000000000000" pitchFamily="2" charset="0"/>
                <a:ea typeface="Roboto" panose="02000000000000000000" pitchFamily="2" charset="0"/>
              </a:rPr>
              <a:t>Allow us safe access </a:t>
            </a:r>
          </a:p>
          <a:p>
            <a:pPr marL="1030517" lvl="1" indent="-342900">
              <a:buFont typeface="Arial" panose="020B0604020202020204" pitchFamily="34" charset="0"/>
              <a:buChar char="•"/>
            </a:pPr>
            <a:r>
              <a:rPr lang="en-US" sz="2600" dirty="0">
                <a:latin typeface="Roboto" panose="02000000000000000000" pitchFamily="2" charset="0"/>
                <a:ea typeface="Roboto" panose="02000000000000000000" pitchFamily="2" charset="0"/>
              </a:rPr>
              <a:t>Report cases or come for treatment</a:t>
            </a:r>
          </a:p>
          <a:p>
            <a:pPr marL="1030517" lvl="1" indent="-342900">
              <a:buFont typeface="Arial" panose="020B0604020202020204" pitchFamily="34" charset="0"/>
              <a:buChar char="•"/>
            </a:pPr>
            <a:r>
              <a:rPr lang="en-US" sz="2600" dirty="0">
                <a:latin typeface="Roboto" panose="02000000000000000000" pitchFamily="2" charset="0"/>
                <a:ea typeface="Roboto" panose="02000000000000000000" pitchFamily="2" charset="0"/>
              </a:rPr>
              <a:t>Feel safe to use the clinical services we provide</a:t>
            </a:r>
          </a:p>
          <a:p>
            <a:pPr marL="1030517" lvl="1" indent="-342900">
              <a:buFont typeface="Arial" panose="020B0604020202020204" pitchFamily="34" charset="0"/>
              <a:buChar char="•"/>
            </a:pPr>
            <a:r>
              <a:rPr lang="en-US" sz="2600" dirty="0">
                <a:latin typeface="Roboto" panose="02000000000000000000" pitchFamily="2" charset="0"/>
                <a:ea typeface="Roboto" panose="02000000000000000000" pitchFamily="2" charset="0"/>
              </a:rPr>
              <a:t>Without trust – all our interventions may fail</a:t>
            </a:r>
          </a:p>
          <a:p>
            <a:pPr marL="457200" lvl="0" indent="-457200">
              <a:buFont typeface="+mj-lt"/>
              <a:buAutoNum type="arabicPeriod"/>
            </a:pPr>
            <a:endParaRPr lang="en-GB" sz="1805" kern="1200" dirty="0">
              <a:solidFill>
                <a:schemeClr val="tx1"/>
              </a:solidFill>
              <a:effectLst/>
              <a:latin typeface="+mn-lt"/>
              <a:ea typeface="+mn-ea"/>
              <a:cs typeface="+mn-cs"/>
            </a:endParaRPr>
          </a:p>
          <a:p>
            <a:pPr marL="457200" marR="0" lvl="0" indent="-457200" algn="l" defTabSz="914400" rtl="0" eaLnBrk="0" fontAlgn="base" latinLnBrk="0" hangingPunct="0">
              <a:lnSpc>
                <a:spcPct val="100000"/>
              </a:lnSpc>
              <a:spcBef>
                <a:spcPct val="30000"/>
              </a:spcBef>
              <a:spcAft>
                <a:spcPct val="0"/>
              </a:spcAft>
              <a:buClrTx/>
              <a:buSzTx/>
              <a:buFont typeface="+mj-lt"/>
              <a:buAutoNum type="arabicPeriod"/>
              <a:tabLst/>
              <a:defRPr/>
            </a:pPr>
            <a:r>
              <a:rPr lang="en-GB" sz="1805" b="1" dirty="0">
                <a:effectLst/>
                <a:latin typeface="Calibri" panose="020F0502020204030204" pitchFamily="34" charset="0"/>
                <a:ea typeface="Times New Roman" panose="02020603050405020304" pitchFamily="18" charset="0"/>
              </a:rPr>
              <a:t>To build trust, we need to listen and we need to act on what communities tell us</a:t>
            </a:r>
            <a:r>
              <a:rPr lang="en-GB" sz="1805" dirty="0">
                <a:effectLst/>
                <a:latin typeface="Calibri" panose="020F0502020204030204" pitchFamily="34" charset="0"/>
                <a:ea typeface="Times New Roman" panose="02020603050405020304" pitchFamily="18" charset="0"/>
              </a:rPr>
              <a:t>. </a:t>
            </a:r>
            <a:r>
              <a:rPr lang="en-US" sz="1800" dirty="0">
                <a:solidFill>
                  <a:schemeClr val="bg1"/>
                </a:solidFill>
                <a:latin typeface="Roboto"/>
                <a:ea typeface="Roboto"/>
              </a:rPr>
              <a:t>Feedback is crucial to understand community perceptions and adapt our programmes and responses to stay relevant and effective. This means systematic community feedback mechanisms, analysis of that feedback and ACTING on it so that communities see we are listening and responding to their real concerns. </a:t>
            </a:r>
            <a:r>
              <a:rPr lang="en-GB" sz="1800" dirty="0"/>
              <a:t>I</a:t>
            </a:r>
            <a:r>
              <a:rPr lang="en-CH" sz="1800"/>
              <a:t>t’s</a:t>
            </a:r>
            <a:r>
              <a:rPr lang="en-GB" sz="1800" dirty="0"/>
              <a:t> important to understand the beliefs, fears and questions communities have and use these to shape the information we share and activities we do – responding to issues and concerns before they escalate. </a:t>
            </a:r>
            <a:r>
              <a:rPr lang="en-US" sz="1800" dirty="0">
                <a:solidFill>
                  <a:schemeClr val="bg1"/>
                </a:solidFill>
                <a:latin typeface="Roboto"/>
                <a:ea typeface="Roboto"/>
              </a:rPr>
              <a:t>This means not just changing what we say (messages) but changing what we do (response approach). </a:t>
            </a:r>
            <a:endParaRPr lang="en-GB" dirty="0"/>
          </a:p>
          <a:p>
            <a:pPr marL="457200" lvl="0" indent="-457200">
              <a:buFont typeface="+mj-lt"/>
              <a:buAutoNum type="arabicPeriod"/>
            </a:pPr>
            <a:endParaRPr lang="en-GB" sz="1805" kern="1200" dirty="0">
              <a:solidFill>
                <a:schemeClr val="tx1"/>
              </a:solidFill>
              <a:effectLst/>
              <a:latin typeface="+mn-lt"/>
              <a:ea typeface="+mn-ea"/>
              <a:cs typeface="+mn-cs"/>
            </a:endParaRPr>
          </a:p>
          <a:p>
            <a:pPr marL="342900" marR="0" lvl="0" indent="-34290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GB" sz="1805"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3174689-BECC-4390-B3B9-306A17FD432A}" type="slidenum">
              <a:rPr kumimoji="0" lang="en-US" altLang="ru-RU"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altLang="ru-RU"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0414305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2"/>
        <p:cNvGrpSpPr/>
        <p:nvPr/>
      </p:nvGrpSpPr>
      <p:grpSpPr>
        <a:xfrm>
          <a:off x="0" y="0"/>
          <a:ext cx="0" cy="0"/>
          <a:chOff x="0" y="0"/>
          <a:chExt cx="0" cy="0"/>
        </a:xfrm>
      </p:grpSpPr>
      <p:sp>
        <p:nvSpPr>
          <p:cNvPr id="723" name="Google Shape;723;p8:notes"/>
          <p:cNvSpPr>
            <a:spLocks noGrp="1" noRot="1" noChangeAspect="1"/>
          </p:cNvSpPr>
          <p:nvPr>
            <p:ph type="sldImg" idx="2"/>
          </p:nvPr>
        </p:nvSpPr>
        <p:spPr>
          <a:xfrm>
            <a:off x="358775" y="1241425"/>
            <a:ext cx="5951538"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4" name="Google Shape;724;p8:notes"/>
          <p:cNvSpPr txBox="1">
            <a:spLocks noGrp="1"/>
          </p:cNvSpPr>
          <p:nvPr>
            <p:ph type="body" idx="1"/>
          </p:nvPr>
        </p:nvSpPr>
        <p:spPr>
          <a:xfrm>
            <a:off x="666909" y="4777194"/>
            <a:ext cx="533527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r>
              <a:rPr lang="fr-FR" b="1"/>
              <a:t>NOTES POUR L’ANIMATEUR </a:t>
            </a:r>
          </a:p>
          <a:p>
            <a:pPr marL="0" lvl="0" indent="0" algn="l" rtl="0">
              <a:lnSpc>
                <a:spcPct val="100000"/>
              </a:lnSpc>
              <a:spcBef>
                <a:spcPts val="0"/>
              </a:spcBef>
              <a:spcAft>
                <a:spcPts val="0"/>
              </a:spcAft>
              <a:buClr>
                <a:schemeClr val="dk1"/>
              </a:buClr>
              <a:buSzPts val="1400"/>
              <a:buFont typeface="Calibri"/>
              <a:buNone/>
            </a:pPr>
            <a:endParaRPr lang="en-US" b="1" dirty="0"/>
          </a:p>
          <a:p>
            <a:pPr marL="342900" marR="0" lvl="0" indent="-342900" algn="l" defTabSz="914400" rtl="0" eaLnBrk="0" fontAlgn="base" latinLnBrk="0" hangingPunct="0">
              <a:lnSpc>
                <a:spcPct val="100000"/>
              </a:lnSpc>
              <a:spcBef>
                <a:spcPts val="0"/>
              </a:spcBef>
              <a:spcAft>
                <a:spcPts val="0"/>
              </a:spcAft>
              <a:buClr>
                <a:schemeClr val="dk1"/>
              </a:buClr>
              <a:buSzPts val="1400"/>
              <a:buFont typeface="Arial" panose="020B0604020202020204" pitchFamily="34" charset="0"/>
              <a:buChar char="•"/>
              <a:tabLst/>
              <a:defRPr/>
            </a:pPr>
            <a:r>
              <a:rPr lang="fr-FR" b="0"/>
              <a:t>La communication des risques et l'engagement communautaire ont joué un rôle important dans les récentes réponses aux épidémies de COVID- 19, Zika et Ebola</a:t>
            </a:r>
          </a:p>
          <a:p>
            <a:pPr marL="342900" marR="0" lvl="0" indent="-342900" algn="l" defTabSz="914400" rtl="0" eaLnBrk="0" fontAlgn="base" latinLnBrk="0" hangingPunct="0">
              <a:lnSpc>
                <a:spcPct val="100000"/>
              </a:lnSpc>
              <a:spcBef>
                <a:spcPts val="0"/>
              </a:spcBef>
              <a:spcAft>
                <a:spcPts val="0"/>
              </a:spcAft>
              <a:buClr>
                <a:schemeClr val="dk1"/>
              </a:buClr>
              <a:buSzPts val="1400"/>
              <a:buFont typeface="Arial" panose="020B0604020202020204" pitchFamily="34" charset="0"/>
              <a:buChar char="•"/>
              <a:tabLst/>
              <a:defRPr/>
            </a:pPr>
            <a:endParaRPr lang="en-US" sz="1805" b="0" i="0" u="none" strike="noStrike" cap="none" dirty="0">
              <a:solidFill>
                <a:schemeClr val="tx1"/>
              </a:solidFill>
              <a:effectLst/>
              <a:latin typeface="+mn-lt"/>
              <a:ea typeface="+mn-ea"/>
              <a:cs typeface="+mn-cs"/>
              <a:sym typeface="Calibri"/>
            </a:endParaRPr>
          </a:p>
          <a:p>
            <a:pPr marL="342900" marR="0" lvl="0" indent="-342900" algn="l" defTabSz="914400" rtl="0" eaLnBrk="0" fontAlgn="base" latinLnBrk="0" hangingPunct="0">
              <a:lnSpc>
                <a:spcPct val="100000"/>
              </a:lnSpc>
              <a:spcBef>
                <a:spcPts val="0"/>
              </a:spcBef>
              <a:spcAft>
                <a:spcPts val="0"/>
              </a:spcAft>
              <a:buClr>
                <a:schemeClr val="dk1"/>
              </a:buClr>
              <a:buSzPts val="1400"/>
              <a:buFont typeface="Arial" panose="020B0604020202020204" pitchFamily="34" charset="0"/>
              <a:buChar char="•"/>
              <a:tabLst/>
              <a:defRPr/>
            </a:pPr>
            <a:r>
              <a:rPr lang="fr-FR" sz="1804" b="0" i="0" u="none" strike="noStrike" cap="none">
                <a:solidFill>
                  <a:schemeClr val="dk1"/>
                </a:solidFill>
                <a:latin typeface="+mn-lt"/>
                <a:ea typeface="Calibri"/>
                <a:cs typeface="Calibri"/>
                <a:sym typeface="Calibri"/>
              </a:rPr>
              <a:t>La CREC désigne les processus et les approches visant à engager et à communiquer systématiquement avec les personnes et les communautés pour les encourager et leur permettre d'adopter des comportements positifs et sains afin de prévenir la propagation des maladies infectieuses lors d'une épidémie. Cela comprend :</a:t>
            </a:r>
          </a:p>
          <a:p>
            <a:pPr marL="342900" marR="0" lvl="0" indent="-342900" algn="l" defTabSz="914400" rtl="0" eaLnBrk="0" fontAlgn="base" latinLnBrk="0" hangingPunct="0">
              <a:lnSpc>
                <a:spcPct val="100000"/>
              </a:lnSpc>
              <a:spcBef>
                <a:spcPts val="0"/>
              </a:spcBef>
              <a:spcAft>
                <a:spcPts val="0"/>
              </a:spcAft>
              <a:buClr>
                <a:schemeClr val="dk1"/>
              </a:buClr>
              <a:buSzPts val="1400"/>
              <a:buFont typeface="Arial" panose="020B0604020202020204" pitchFamily="34" charset="0"/>
              <a:buChar char="•"/>
              <a:tabLst/>
              <a:defRPr/>
            </a:pPr>
            <a:endParaRPr lang="en-GB" sz="1804" b="0" i="0" u="none" strike="noStrike" cap="none" dirty="0">
              <a:solidFill>
                <a:schemeClr val="dk1"/>
              </a:solidFill>
              <a:effectLst/>
              <a:latin typeface="+mn-lt"/>
              <a:ea typeface="Calibri"/>
              <a:cs typeface="Calibri"/>
              <a:sym typeface="Calibri"/>
            </a:endParaRPr>
          </a:p>
          <a:p>
            <a:pPr marL="1144817" lvl="1" indent="-457200" algn="l" rtl="0">
              <a:lnSpc>
                <a:spcPct val="100000"/>
              </a:lnSpc>
              <a:spcBef>
                <a:spcPts val="0"/>
              </a:spcBef>
              <a:spcAft>
                <a:spcPts val="0"/>
              </a:spcAft>
              <a:buClr>
                <a:schemeClr val="dk1"/>
              </a:buClr>
              <a:buSzPts val="1400"/>
              <a:buFont typeface="+mj-lt"/>
              <a:buAutoNum type="arabicPeriod"/>
            </a:pPr>
            <a:r>
              <a:rPr lang="fr-FR">
                <a:solidFill>
                  <a:schemeClr val="tx1"/>
                </a:solidFill>
                <a:latin typeface="+mn-lt"/>
                <a:ea typeface="+mn-ea"/>
                <a:cs typeface="+mn-cs"/>
              </a:rPr>
              <a:t>Comprendre le contexte de la communauté, notamment la façon dont elle perçoit l'épidémie - y compris ses connaissances, ses capacités, ses croyances, ses rumeurs et ses craintes à l'égard de la maladie, les difficultés qu'elle rencontre dans la mise en œuvre des mesures de prévention, ainsi que les sources et les canaux d'information auxquels elle fait confiance</a:t>
            </a:r>
          </a:p>
          <a:p>
            <a:pPr marL="1144817" lvl="1" indent="-457200" algn="l" rtl="0">
              <a:lnSpc>
                <a:spcPct val="100000"/>
              </a:lnSpc>
              <a:spcBef>
                <a:spcPts val="0"/>
              </a:spcBef>
              <a:spcAft>
                <a:spcPts val="0"/>
              </a:spcAft>
              <a:buClr>
                <a:schemeClr val="dk1"/>
              </a:buClr>
              <a:buSzPts val="1400"/>
              <a:buFont typeface="+mj-lt"/>
              <a:buAutoNum type="arabicPeriod"/>
            </a:pPr>
            <a:endParaRPr lang="en-GB" kern="1200" dirty="0">
              <a:solidFill>
                <a:schemeClr val="tx1"/>
              </a:solidFill>
              <a:effectLst/>
              <a:latin typeface="+mn-lt"/>
              <a:ea typeface="+mn-ea"/>
              <a:cs typeface="+mn-cs"/>
            </a:endParaRPr>
          </a:p>
          <a:p>
            <a:pPr marL="1144817" marR="0" lvl="1" indent="-457200" algn="l" defTabSz="914400" rtl="0" eaLnBrk="0" fontAlgn="base" latinLnBrk="0" hangingPunct="0">
              <a:lnSpc>
                <a:spcPct val="100000"/>
              </a:lnSpc>
              <a:spcBef>
                <a:spcPts val="0"/>
              </a:spcBef>
              <a:spcAft>
                <a:spcPts val="0"/>
              </a:spcAft>
              <a:buClr>
                <a:schemeClr val="dk1"/>
              </a:buClr>
              <a:buSzPts val="1400"/>
              <a:buFont typeface="+mj-lt"/>
              <a:buAutoNum type="arabicPeriod"/>
              <a:tabLst/>
              <a:defRPr/>
            </a:pPr>
            <a:r>
              <a:rPr lang="fr-FR" sz="2000">
                <a:solidFill>
                  <a:schemeClr val="lt1"/>
                </a:solidFill>
                <a:latin typeface="Open Sans"/>
                <a:ea typeface="Open Sans"/>
                <a:cs typeface="Open Sans"/>
              </a:rPr>
              <a:t>Fournir des informations opportunes, pertinentes et </a:t>
            </a:r>
            <a:r>
              <a:rPr lang="fr-FR" sz="2000">
                <a:solidFill>
                  <a:schemeClr val="accent3"/>
                </a:solidFill>
                <a:latin typeface="Open Sans"/>
                <a:ea typeface="Open Sans"/>
                <a:cs typeface="Open Sans"/>
              </a:rPr>
              <a:t>exploitables</a:t>
            </a:r>
            <a:r>
              <a:rPr lang="fr-FR" sz="2000">
                <a:solidFill>
                  <a:schemeClr val="lt1"/>
                </a:solidFill>
                <a:latin typeface="Open Sans"/>
                <a:ea typeface="Open Sans"/>
                <a:cs typeface="Open Sans"/>
              </a:rPr>
              <a:t> par le biais de canaux et de sources fiables </a:t>
            </a:r>
            <a:r>
              <a:rPr lang="fr-FR" sz="2000">
                <a:solidFill>
                  <a:schemeClr val="accent3"/>
                </a:solidFill>
                <a:latin typeface="Open Sans"/>
                <a:ea typeface="Open Sans"/>
                <a:cs typeface="Open Sans"/>
              </a:rPr>
              <a:t>afin de réduire la peur, la stigmatisation et la désinformation</a:t>
            </a:r>
            <a:r>
              <a:rPr lang="fr-FR" sz="2000">
                <a:solidFill>
                  <a:schemeClr val="lt1"/>
                </a:solidFill>
                <a:latin typeface="Open Sans"/>
                <a:ea typeface="Open Sans"/>
                <a:cs typeface="Open Sans"/>
              </a:rPr>
              <a:t> et d'aider les gens à </a:t>
            </a:r>
            <a:r>
              <a:rPr lang="fr-FR" sz="2000">
                <a:solidFill>
                  <a:schemeClr val="accent3"/>
                </a:solidFill>
                <a:latin typeface="Open Sans"/>
                <a:ea typeface="Open Sans"/>
                <a:cs typeface="Open Sans"/>
              </a:rPr>
              <a:t>adopter des pratiques positives </a:t>
            </a:r>
          </a:p>
          <a:p>
            <a:pPr marL="1144817" marR="0" lvl="1" indent="-457200" algn="l" defTabSz="914400" rtl="0" eaLnBrk="0" fontAlgn="base" latinLnBrk="0" hangingPunct="0">
              <a:lnSpc>
                <a:spcPct val="100000"/>
              </a:lnSpc>
              <a:spcBef>
                <a:spcPts val="0"/>
              </a:spcBef>
              <a:spcAft>
                <a:spcPts val="0"/>
              </a:spcAft>
              <a:buClr>
                <a:schemeClr val="dk1"/>
              </a:buClr>
              <a:buSzPts val="1400"/>
              <a:buFont typeface="+mj-lt"/>
              <a:buAutoNum type="arabicPeriod"/>
              <a:tabLst/>
              <a:defRPr/>
            </a:pPr>
            <a:endParaRPr lang="en-US" sz="2000" dirty="0">
              <a:solidFill>
                <a:schemeClr val="lt1"/>
              </a:solidFill>
              <a:latin typeface="Open Sans"/>
              <a:ea typeface="Open Sans"/>
              <a:cs typeface="Open Sans"/>
            </a:endParaRPr>
          </a:p>
          <a:p>
            <a:pPr marL="1144817" marR="0" lvl="1" indent="-457200" algn="l" defTabSz="914400" rtl="0" eaLnBrk="0" fontAlgn="base" latinLnBrk="0" hangingPunct="0">
              <a:lnSpc>
                <a:spcPct val="100000"/>
              </a:lnSpc>
              <a:spcBef>
                <a:spcPts val="0"/>
              </a:spcBef>
              <a:spcAft>
                <a:spcPts val="0"/>
              </a:spcAft>
              <a:buClr>
                <a:schemeClr val="dk1"/>
              </a:buClr>
              <a:buSzPts val="1400"/>
              <a:buFont typeface="+mj-lt"/>
              <a:buAutoNum type="arabicPeriod"/>
              <a:tabLst/>
              <a:defRPr/>
            </a:pPr>
            <a:r>
              <a:rPr lang="fr-FR" sz="2000">
                <a:solidFill>
                  <a:schemeClr val="lt1"/>
                </a:solidFill>
                <a:latin typeface="Open Sans"/>
                <a:ea typeface="Open Sans"/>
                <a:cs typeface="Open Sans"/>
              </a:rPr>
              <a:t>Mettre en place des mécanismes systématiques de </a:t>
            </a:r>
            <a:r>
              <a:rPr lang="fr-FR" sz="2000">
                <a:solidFill>
                  <a:schemeClr val="accent3"/>
                </a:solidFill>
                <a:latin typeface="Open Sans"/>
                <a:ea typeface="Open Sans"/>
                <a:cs typeface="Open Sans"/>
              </a:rPr>
              <a:t>retours d’information auprès des communautés </a:t>
            </a:r>
            <a:r>
              <a:rPr lang="fr-FR" sz="2000">
                <a:solidFill>
                  <a:schemeClr val="lt1"/>
                </a:solidFill>
                <a:latin typeface="Open Sans"/>
                <a:ea typeface="Open Sans"/>
                <a:cs typeface="Open Sans"/>
              </a:rPr>
              <a:t>pour </a:t>
            </a:r>
            <a:r>
              <a:rPr lang="fr-FR" sz="2000">
                <a:solidFill>
                  <a:schemeClr val="bg1"/>
                </a:solidFill>
                <a:latin typeface="Open Sans"/>
                <a:ea typeface="Open Sans"/>
                <a:cs typeface="Open Sans"/>
              </a:rPr>
              <a:t>comprendre </a:t>
            </a:r>
            <a:r>
              <a:rPr lang="fr-FR" sz="2000" b="1">
                <a:solidFill>
                  <a:schemeClr val="bg1"/>
                </a:solidFill>
                <a:latin typeface="Open Sans"/>
                <a:ea typeface="Open Sans"/>
                <a:cs typeface="Open Sans"/>
              </a:rPr>
              <a:t>les </a:t>
            </a:r>
            <a:r>
              <a:rPr lang="fr-FR" sz="2000" b="1">
                <a:solidFill>
                  <a:schemeClr val="accent3"/>
                </a:solidFill>
                <a:latin typeface="Open Sans"/>
                <a:ea typeface="Open Sans"/>
                <a:cs typeface="Open Sans"/>
              </a:rPr>
              <a:t> croyances, les craintes, les rumeurs, les questions et les suggestions </a:t>
            </a:r>
            <a:r>
              <a:rPr lang="fr-FR" sz="2000" b="1">
                <a:solidFill>
                  <a:schemeClr val="lt1"/>
                </a:solidFill>
                <a:latin typeface="Open Sans"/>
                <a:ea typeface="Open Sans"/>
                <a:cs typeface="Open Sans"/>
              </a:rPr>
              <a:t>des communautés </a:t>
            </a:r>
            <a:r>
              <a:rPr lang="fr-FR" sz="2000">
                <a:solidFill>
                  <a:schemeClr val="lt1"/>
                </a:solidFill>
                <a:latin typeface="Open Sans"/>
                <a:ea typeface="Open Sans"/>
                <a:cs typeface="Open Sans"/>
              </a:rPr>
              <a:t>à propos de l'épidémie, ainsi que la manière dont elles changent et évoluent dans le temps</a:t>
            </a:r>
          </a:p>
          <a:p>
            <a:pPr marL="1144817" marR="0" lvl="1" indent="-457200" algn="l" defTabSz="914400" rtl="0" eaLnBrk="0" fontAlgn="base" latinLnBrk="0" hangingPunct="0">
              <a:lnSpc>
                <a:spcPct val="100000"/>
              </a:lnSpc>
              <a:spcBef>
                <a:spcPts val="0"/>
              </a:spcBef>
              <a:spcAft>
                <a:spcPts val="0"/>
              </a:spcAft>
              <a:buClr>
                <a:schemeClr val="dk1"/>
              </a:buClr>
              <a:buSzPts val="1400"/>
              <a:buFont typeface="+mj-lt"/>
              <a:buAutoNum type="arabicPeriod"/>
              <a:tabLst/>
              <a:defRPr/>
            </a:pPr>
            <a:endParaRPr lang="en-GB" sz="2000" dirty="0">
              <a:solidFill>
                <a:schemeClr val="lt1"/>
              </a:solidFill>
              <a:latin typeface="Open Sans"/>
              <a:ea typeface="Open Sans"/>
              <a:cs typeface="Open Sans"/>
            </a:endParaRPr>
          </a:p>
          <a:p>
            <a:pPr marL="1144817" marR="0" lvl="1" indent="-457200" algn="l" defTabSz="914400" rtl="0" eaLnBrk="0" fontAlgn="base" latinLnBrk="0" hangingPunct="0">
              <a:lnSpc>
                <a:spcPct val="100000"/>
              </a:lnSpc>
              <a:spcBef>
                <a:spcPts val="0"/>
              </a:spcBef>
              <a:spcAft>
                <a:spcPts val="0"/>
              </a:spcAft>
              <a:buClr>
                <a:schemeClr val="dk1"/>
              </a:buClr>
              <a:buSzPts val="1400"/>
              <a:buFont typeface="+mj-lt"/>
              <a:buAutoNum type="arabicPeriod"/>
              <a:tabLst/>
              <a:defRPr/>
            </a:pPr>
            <a:r>
              <a:rPr lang="fr-FR" sz="2000">
                <a:solidFill>
                  <a:schemeClr val="lt1"/>
                </a:solidFill>
                <a:latin typeface="Open Sans"/>
                <a:ea typeface="Open Sans"/>
                <a:cs typeface="Open Sans"/>
              </a:rPr>
              <a:t>Utiliser ces informations pour adapter et améliorer constamment la réponse et orienter les décisions opérationnelles</a:t>
            </a:r>
            <a:r>
              <a:rPr lang="fr-FR" sz="2000">
                <a:solidFill>
                  <a:schemeClr val="tx1"/>
                </a:solidFill>
                <a:latin typeface="+mn-lt"/>
                <a:ea typeface="+mn-ea"/>
                <a:cs typeface="+mn-cs"/>
              </a:rPr>
              <a:t>. Par exemple, en modifiant les informations que nous partageons pour répondre à de nouvelles rumeurs ou craintes, en modifiant nos activités pour mieux répondre aux besoins de la communauté et être plus efficaces. </a:t>
            </a:r>
            <a:r>
              <a:rPr lang="fr-FR" sz="2000"/>
              <a:t>Il est important de donner des opportunités et d'ouvrir des canaux de communication pour que les personnes et les communautés puissent poser des questions et débattre des sujets de préoccupation.</a:t>
            </a:r>
          </a:p>
          <a:p>
            <a:pPr marL="1144817" marR="0" lvl="1" indent="-457200" algn="l" defTabSz="914400" rtl="0" eaLnBrk="0" fontAlgn="base" latinLnBrk="0" hangingPunct="0">
              <a:lnSpc>
                <a:spcPct val="100000"/>
              </a:lnSpc>
              <a:spcBef>
                <a:spcPts val="0"/>
              </a:spcBef>
              <a:spcAft>
                <a:spcPts val="0"/>
              </a:spcAft>
              <a:buClr>
                <a:schemeClr val="dk1"/>
              </a:buClr>
              <a:buSzPts val="1400"/>
              <a:buFont typeface="+mj-lt"/>
              <a:buAutoNum type="arabicPeriod"/>
              <a:tabLst/>
              <a:defRPr/>
            </a:pPr>
            <a:endParaRPr lang="en-GB" sz="2000" dirty="0">
              <a:solidFill>
                <a:schemeClr val="lt1"/>
              </a:solidFill>
              <a:latin typeface="Open Sans"/>
              <a:ea typeface="Open Sans"/>
              <a:cs typeface="Open Sans"/>
            </a:endParaRPr>
          </a:p>
          <a:p>
            <a:pPr marL="1028700" lvl="1" indent="-342900">
              <a:buFont typeface="Arial" panose="020B0604020202020204" pitchFamily="34" charset="0"/>
              <a:buChar char="•"/>
            </a:pPr>
            <a:r>
              <a:rPr lang="fr-FR" sz="2000">
                <a:solidFill>
                  <a:schemeClr val="lt1"/>
                </a:solidFill>
                <a:latin typeface="Open Sans"/>
                <a:ea typeface="Open Sans"/>
                <a:cs typeface="Open Sans"/>
                <a:sym typeface="Calibri"/>
              </a:rPr>
              <a:t>Identifier et soutenir </a:t>
            </a:r>
            <a:r>
              <a:rPr lang="fr-FR" sz="2000">
                <a:solidFill>
                  <a:schemeClr val="accent3"/>
                </a:solidFill>
                <a:latin typeface="Open Sans"/>
                <a:ea typeface="Open Sans"/>
                <a:cs typeface="Open Sans"/>
                <a:sym typeface="Calibri"/>
              </a:rPr>
              <a:t>des solutions communautaires </a:t>
            </a:r>
            <a:r>
              <a:rPr lang="fr-FR" sz="2000">
                <a:solidFill>
                  <a:schemeClr val="lt1"/>
                </a:solidFill>
                <a:latin typeface="Open Sans"/>
                <a:ea typeface="Open Sans"/>
                <a:cs typeface="Open Sans"/>
                <a:sym typeface="Calibri"/>
              </a:rPr>
              <a:t>pour mettre en œuvre des mesures de prévention et maîtriser les épidémies, en veillant à ce que la population participe activement à l'élaboration de la réponse aux épidémies. Cela renforce l'appropriation par la communauté et améliore l'efficacité de la réponse - ce qui est essentiel pour le succès du processus  </a:t>
            </a:r>
            <a:r>
              <a:rPr lang="fr-FR" sz="2000" b="0" i="0" u="none" strike="noStrike" cap="none">
                <a:solidFill>
                  <a:schemeClr val="dk1"/>
                </a:solidFill>
                <a:latin typeface="+mn-lt"/>
                <a:ea typeface="Calibri"/>
                <a:cs typeface="Calibri"/>
                <a:sym typeface="Calibri"/>
              </a:rPr>
              <a:t>car ce sont les actions des membres de la communauté qui mettront fin - ou prolongeront - une épidémie.</a:t>
            </a:r>
          </a:p>
          <a:p>
            <a:pPr marL="457200" marR="0" lvl="0" indent="-457200" algn="l" defTabSz="914400" rtl="0" eaLnBrk="0" fontAlgn="base" latinLnBrk="0" hangingPunct="0">
              <a:lnSpc>
                <a:spcPct val="100000"/>
              </a:lnSpc>
              <a:spcBef>
                <a:spcPts val="0"/>
              </a:spcBef>
              <a:spcAft>
                <a:spcPts val="0"/>
              </a:spcAft>
              <a:buClr>
                <a:schemeClr val="dk1"/>
              </a:buClr>
              <a:buSzPts val="1400"/>
              <a:buFont typeface="Arial" panose="020B0604020202020204" pitchFamily="34" charset="0"/>
              <a:buChar char="•"/>
              <a:tabLst/>
              <a:defRPr/>
            </a:pPr>
            <a:endParaRPr lang="en-GB" sz="2000" b="0" dirty="0">
              <a:solidFill>
                <a:schemeClr val="lt1"/>
              </a:solidFill>
              <a:latin typeface="Open Sans"/>
              <a:ea typeface="Open Sans"/>
              <a:cs typeface="Open Sans"/>
            </a:endParaRPr>
          </a:p>
          <a:p>
            <a:pPr marL="457200" marR="0" lvl="0" indent="-457200" algn="l" defTabSz="914400" rtl="0" eaLnBrk="0" fontAlgn="base" latinLnBrk="0" hangingPunct="0">
              <a:lnSpc>
                <a:spcPct val="100000"/>
              </a:lnSpc>
              <a:spcBef>
                <a:spcPts val="0"/>
              </a:spcBef>
              <a:spcAft>
                <a:spcPts val="0"/>
              </a:spcAft>
              <a:buClr>
                <a:schemeClr val="dk1"/>
              </a:buClr>
              <a:buSzPts val="1400"/>
              <a:buFont typeface="Arial" panose="020B0604020202020204" pitchFamily="34" charset="0"/>
              <a:buChar char="•"/>
              <a:tabLst/>
              <a:defRPr/>
            </a:pPr>
            <a:r>
              <a:rPr lang="fr-FR" sz="2000" b="0"/>
              <a:t>Cette diapositive montre comment </a:t>
            </a:r>
            <a:r>
              <a:rPr lang="fr-FR" sz="2000" b="1"/>
              <a:t>la communication des risques et l'engagement communautaire (CREC) est un processus continu qui renforce la CONFIANCE </a:t>
            </a:r>
            <a:r>
              <a:rPr lang="fr-FR" sz="2000">
                <a:solidFill>
                  <a:schemeClr val="tx1"/>
                </a:solidFill>
                <a:latin typeface="+mn-lt"/>
                <a:ea typeface="+mn-ea"/>
                <a:cs typeface="+mn-cs"/>
              </a:rPr>
              <a:t>dans les intervenants humanitaires, ce qui est particulièrement important lors d'une épidémie, lorsque la peur, la désinformation et les rumeurs rendent plus difficile pour les gens d'identifier les informations fiables et dignes de confiance. Cela peut conduire les gens à adopter des mesures de prévention inefficaces, ce qui augmente leur risque d'infection. </a:t>
            </a:r>
            <a:r>
              <a:rPr lang="fr-FR" sz="2000" b="0" i="0" u="none" strike="noStrike" cap="none">
                <a:solidFill>
                  <a:schemeClr val="dk1"/>
                </a:solidFill>
                <a:latin typeface="+mn-lt"/>
                <a:ea typeface="Calibri"/>
                <a:cs typeface="Calibri"/>
                <a:sym typeface="Calibri"/>
              </a:rPr>
              <a:t>Les communautés qui ne comprennent pas ou n'acceptent pas les interventions sanitaires ou qui les perçoivent comme une menace, sont également connues pour se tourner vers la violence, comme l'a montré l'épidémie d'Ebola en République démocratique du Congo (RDC). Ce manque de confiance limite l'implication de la communauté et les gens peuvent ne pas coopérer aux activités destinées à enrayer la propagation de l'infection comme la notification rapide et l'isolement des cas.</a:t>
            </a:r>
          </a:p>
          <a:p>
            <a:pPr marL="457200" marR="0" lvl="0" indent="-457200" algn="l" defTabSz="914400" rtl="0" eaLnBrk="0" fontAlgn="base" latinLnBrk="0" hangingPunct="0">
              <a:lnSpc>
                <a:spcPct val="100000"/>
              </a:lnSpc>
              <a:spcBef>
                <a:spcPts val="0"/>
              </a:spcBef>
              <a:spcAft>
                <a:spcPts val="0"/>
              </a:spcAft>
              <a:buClr>
                <a:schemeClr val="dk1"/>
              </a:buClr>
              <a:buSzPts val="1400"/>
              <a:buFont typeface="Arial" panose="020B0604020202020204" pitchFamily="34" charset="0"/>
              <a:buChar char="•"/>
              <a:tabLst/>
              <a:defRPr/>
            </a:pPr>
            <a:endParaRPr lang="en-GB" sz="2000" dirty="0">
              <a:solidFill>
                <a:schemeClr val="lt1"/>
              </a:solidFill>
              <a:latin typeface="Open Sans"/>
              <a:ea typeface="Open Sans"/>
              <a:cs typeface="Open Sans"/>
            </a:endParaRPr>
          </a:p>
          <a:p>
            <a:pPr marL="1144817" marR="0" lvl="1" indent="-457200" algn="l" defTabSz="914400" rtl="0" eaLnBrk="0" fontAlgn="base" latinLnBrk="0" hangingPunct="0">
              <a:lnSpc>
                <a:spcPct val="100000"/>
              </a:lnSpc>
              <a:spcBef>
                <a:spcPts val="0"/>
              </a:spcBef>
              <a:spcAft>
                <a:spcPts val="0"/>
              </a:spcAft>
              <a:buClr>
                <a:schemeClr val="dk1"/>
              </a:buClr>
              <a:buSzPts val="1400"/>
              <a:buFont typeface="+mj-lt"/>
              <a:buAutoNum type="arabicPeriod"/>
              <a:tabLst/>
              <a:defRPr/>
            </a:pPr>
            <a:endParaRPr lang="en-US" sz="2000" dirty="0">
              <a:solidFill>
                <a:schemeClr val="lt1"/>
              </a:solidFill>
              <a:latin typeface="Open Sans"/>
              <a:ea typeface="Open Sans"/>
              <a:cs typeface="Open Sans"/>
            </a:endParaRPr>
          </a:p>
          <a:p>
            <a:pPr marL="1144817" lvl="1" indent="-457200" algn="l" rtl="0">
              <a:lnSpc>
                <a:spcPct val="100000"/>
              </a:lnSpc>
              <a:spcBef>
                <a:spcPts val="0"/>
              </a:spcBef>
              <a:spcAft>
                <a:spcPts val="0"/>
              </a:spcAft>
              <a:buClr>
                <a:schemeClr val="dk1"/>
              </a:buClr>
              <a:buSzPts val="1400"/>
              <a:buFont typeface="+mj-lt"/>
              <a:buAutoNum type="arabicPeriod"/>
            </a:pPr>
            <a:endParaRPr lang="en-GB" kern="1200" dirty="0">
              <a:solidFill>
                <a:schemeClr val="tx1"/>
              </a:solidFill>
              <a:effectLst/>
              <a:latin typeface="+mn-lt"/>
              <a:ea typeface="+mn-ea"/>
              <a:cs typeface="+mn-cs"/>
            </a:endParaRPr>
          </a:p>
        </p:txBody>
      </p:sp>
      <p:sp>
        <p:nvSpPr>
          <p:cNvPr id="725" name="Google Shape;725;p8:notes"/>
          <p:cNvSpPr txBox="1">
            <a:spLocks noGrp="1"/>
          </p:cNvSpPr>
          <p:nvPr>
            <p:ph type="sldNum" idx="12"/>
          </p:nvPr>
        </p:nvSpPr>
        <p:spPr>
          <a:xfrm>
            <a:off x="3777607" y="9428584"/>
            <a:ext cx="2889938" cy="498055"/>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base" latinLnBrk="0" hangingPunct="1">
              <a:lnSpc>
                <a:spcPct val="100000"/>
              </a:lnSpc>
              <a:spcBef>
                <a:spcPts val="0"/>
              </a:spcBef>
              <a:spcAft>
                <a:spcPts val="0"/>
              </a:spcAft>
              <a:buClr>
                <a:prstClr val="black"/>
              </a:buClr>
              <a:buSzPts val="1400"/>
              <a:buFont typeface="Calibri"/>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ts val="0"/>
                </a:spcBef>
                <a:spcAft>
                  <a:spcPts val="0"/>
                </a:spcAft>
                <a:buClr>
                  <a:prstClr val="black"/>
                </a:buClr>
                <a:buSzPts val="1400"/>
                <a:buFont typeface="Calibri"/>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1866539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fontAlgn="base"/>
            <a:r>
              <a:rPr lang="en-CH" sz="1805" b="1" i="0" kern="1200" dirty="0">
                <a:solidFill>
                  <a:schemeClr val="tx1"/>
                </a:solidFill>
                <a:effectLst/>
                <a:latin typeface="+mn-lt"/>
                <a:ea typeface="+mn-ea"/>
                <a:cs typeface="+mn-cs"/>
              </a:rPr>
              <a:t>FACILITATORS NOTES</a:t>
            </a:r>
            <a:endParaRPr lang="en-US" sz="1805" b="1" i="0" kern="1200" dirty="0">
              <a:solidFill>
                <a:schemeClr val="tx1"/>
              </a:solidFill>
              <a:effectLst/>
              <a:latin typeface="+mn-lt"/>
              <a:ea typeface="+mn-ea"/>
              <a:cs typeface="+mn-cs"/>
            </a:endParaRPr>
          </a:p>
          <a:p>
            <a:pPr marL="342900" indent="-342900" fontAlgn="base">
              <a:buFont typeface="Arial" panose="020B0604020202020204" pitchFamily="34" charset="0"/>
              <a:buChar char="•"/>
            </a:pPr>
            <a:r>
              <a:rPr lang="en-US" sz="1805" b="0" i="0" kern="1200" dirty="0">
                <a:solidFill>
                  <a:schemeClr val="tx1"/>
                </a:solidFill>
                <a:effectLst/>
                <a:latin typeface="+mn-lt"/>
                <a:ea typeface="+mn-ea"/>
                <a:cs typeface="+mn-cs"/>
              </a:rPr>
              <a:t>Mistrust in science and public authorities has led to violent reactions. When people don’t trust science and experts, they refuse to wear masks, to physical distance, to go for testing and self-isolate (i.e protests in the Netherlands) . When people do not understand public health measures, when they are not consulted and engaged in co-designing solutions,  adapting preventive measures and driving response efforts they can perceive them as a threat, they can turn to violence (i.e protesters in Abidjan and Netherlands against COVID-19 measures and in DRC against Ebola treatment </a:t>
            </a:r>
            <a:r>
              <a:rPr lang="en-US" sz="1805" b="0" i="0" kern="1200" dirty="0" err="1">
                <a:solidFill>
                  <a:schemeClr val="tx1"/>
                </a:solidFill>
                <a:effectLst/>
                <a:latin typeface="+mn-lt"/>
                <a:ea typeface="+mn-ea"/>
                <a:cs typeface="+mn-cs"/>
              </a:rPr>
              <a:t>centres</a:t>
            </a:r>
            <a:r>
              <a:rPr lang="en-US" sz="1805" b="0" i="0" kern="1200" dirty="0">
                <a:solidFill>
                  <a:schemeClr val="tx1"/>
                </a:solidFill>
                <a:effectLst/>
                <a:latin typeface="+mn-lt"/>
                <a:ea typeface="+mn-ea"/>
                <a:cs typeface="+mn-cs"/>
              </a:rPr>
              <a:t> and safe and dignified burials).  T</a:t>
            </a:r>
            <a:r>
              <a:rPr lang="en-US" sz="1805" b="1" i="0" kern="1200" dirty="0">
                <a:solidFill>
                  <a:schemeClr val="tx1"/>
                </a:solidFill>
                <a:effectLst/>
                <a:latin typeface="+mn-lt"/>
                <a:ea typeface="+mn-ea"/>
                <a:cs typeface="+mn-cs"/>
              </a:rPr>
              <a:t>his lack of trust has killed now and before.</a:t>
            </a:r>
          </a:p>
          <a:p>
            <a:pPr fontAlgn="base"/>
            <a:endParaRPr lang="en-US" sz="1805" b="1" i="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3174689-BECC-4390-B3B9-306A17FD432A}" type="slidenum">
              <a:rPr kumimoji="0" lang="en-US" altLang="ru-RU"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Helvetica"/>
                <a:sym typeface="Calibri"/>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altLang="ru-RU" sz="1200" b="0" i="0" u="none" strike="noStrike" kern="1200" cap="none" spc="0" normalizeH="0" baseline="0" noProof="0">
              <a:ln>
                <a:noFill/>
              </a:ln>
              <a:solidFill>
                <a:prstClr val="black"/>
              </a:solidFill>
              <a:effectLst/>
              <a:uLnTx/>
              <a:uFillTx/>
              <a:latin typeface="Calibri" panose="020F0502020204030204" pitchFamily="34" charset="0"/>
              <a:ea typeface="+mn-ea"/>
              <a:cs typeface="Helvetica"/>
              <a:sym typeface="Calibri"/>
            </a:endParaRPr>
          </a:p>
        </p:txBody>
      </p:sp>
    </p:spTree>
    <p:extLst>
      <p:ext uri="{BB962C8B-B14F-4D97-AF65-F5344CB8AC3E}">
        <p14:creationId xmlns:p14="http://schemas.microsoft.com/office/powerpoint/2010/main" val="25754723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542"/>
              </a:spcBef>
              <a:spcAft>
                <a:spcPts val="0"/>
              </a:spcAft>
              <a:buNone/>
            </a:pPr>
            <a:endParaRPr/>
          </a:p>
        </p:txBody>
      </p:sp>
      <p:sp>
        <p:nvSpPr>
          <p:cNvPr id="386" name="Google Shape;386;p17: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397991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p23: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1" name="Google Shape;451;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fr-FR" b="1" dirty="0"/>
              <a:t>NOTES POUR L’ANIMATEUR</a:t>
            </a:r>
          </a:p>
          <a:p>
            <a:pPr marL="0" lvl="0" indent="0" algn="l" rtl="0">
              <a:spcBef>
                <a:spcPts val="542"/>
              </a:spcBef>
              <a:spcAft>
                <a:spcPts val="0"/>
              </a:spcAft>
              <a:buNone/>
            </a:pPr>
            <a:endParaRPr dirty="0"/>
          </a:p>
          <a:p>
            <a:pPr marL="0" lvl="0" indent="0" algn="l" rtl="0">
              <a:spcBef>
                <a:spcPts val="540"/>
              </a:spcBef>
              <a:spcAft>
                <a:spcPts val="0"/>
              </a:spcAft>
              <a:buNone/>
            </a:pPr>
            <a:r>
              <a:rPr lang="fr-FR" dirty="0"/>
              <a:t>Il existe de nombreuses sources de soutien en matière d'engagement communautaire et de redevabilité au sein du Mouvement. Les deux sources les plus utiles sont :</a:t>
            </a:r>
          </a:p>
          <a:p>
            <a:pPr marL="0" lvl="0" indent="0" algn="l" rtl="0">
              <a:spcBef>
                <a:spcPts val="542"/>
              </a:spcBef>
              <a:spcAft>
                <a:spcPts val="0"/>
              </a:spcAft>
              <a:buNone/>
            </a:pPr>
            <a:endParaRPr dirty="0"/>
          </a:p>
          <a:p>
            <a:pPr marL="0" lvl="0" indent="0" algn="l" rtl="0">
              <a:spcBef>
                <a:spcPts val="541"/>
              </a:spcBef>
              <a:spcAft>
                <a:spcPts val="0"/>
              </a:spcAft>
              <a:buNone/>
            </a:pPr>
            <a:r>
              <a:rPr lang="fr-FR" sz="1804" b="1" dirty="0">
                <a:solidFill>
                  <a:schemeClr val="dk1"/>
                </a:solidFill>
                <a:latin typeface="Calibri"/>
                <a:ea typeface="Calibri"/>
                <a:cs typeface="Calibri"/>
                <a:sym typeface="Calibri"/>
              </a:rPr>
              <a:t>Le hub d'engagement communautaire</a:t>
            </a:r>
          </a:p>
          <a:p>
            <a:pPr marL="342900" lvl="0" indent="-342900" algn="l" rtl="0">
              <a:spcBef>
                <a:spcPts val="541"/>
              </a:spcBef>
              <a:spcAft>
                <a:spcPts val="0"/>
              </a:spcAft>
              <a:buClr>
                <a:schemeClr val="dk1"/>
              </a:buClr>
              <a:buSzPts val="1804"/>
              <a:buFont typeface="Arial"/>
              <a:buChar char="•"/>
            </a:pPr>
            <a:r>
              <a:rPr lang="fr-FR" sz="1804" dirty="0">
                <a:solidFill>
                  <a:schemeClr val="dk1"/>
                </a:solidFill>
                <a:latin typeface="Calibri"/>
                <a:ea typeface="Calibri"/>
                <a:cs typeface="Calibri"/>
                <a:sym typeface="Calibri"/>
              </a:rPr>
              <a:t>Le centre d'engagement communautaire (Community Engagement Hub) est une plateforme en ligne gratuite, hébergée par la Croix-Rouge britannique, qui propose un "guichet unique" pour l'engagement communautaire et la redevabilité. </a:t>
            </a:r>
          </a:p>
          <a:p>
            <a:pPr marL="342900" lvl="0" indent="-342900" algn="l" rtl="0">
              <a:spcBef>
                <a:spcPts val="541"/>
              </a:spcBef>
              <a:spcAft>
                <a:spcPts val="0"/>
              </a:spcAft>
              <a:buClr>
                <a:schemeClr val="dk1"/>
              </a:buClr>
              <a:buSzPts val="1804"/>
              <a:buFont typeface="Arial"/>
              <a:buChar char="•"/>
            </a:pPr>
            <a:r>
              <a:rPr lang="fr-FR" sz="1804" dirty="0">
                <a:solidFill>
                  <a:schemeClr val="dk1"/>
                </a:solidFill>
                <a:latin typeface="Calibri"/>
                <a:ea typeface="Calibri"/>
                <a:cs typeface="Calibri"/>
                <a:sym typeface="Calibri"/>
              </a:rPr>
              <a:t>Le centre contient plus de 300 ressources et comprend des kits de formation, un jeu d'apprentissage en ligne, une carte interactive, un forum de discussion ainsi que des outils, des guides et des études de cas sur toute une série de sujets allant des mécanismes de retour d'information aux programmes radio. </a:t>
            </a:r>
          </a:p>
          <a:p>
            <a:pPr marL="342900" lvl="0" indent="-342900" algn="l" rtl="0">
              <a:spcBef>
                <a:spcPts val="541"/>
              </a:spcBef>
              <a:spcAft>
                <a:spcPts val="0"/>
              </a:spcAft>
              <a:buClr>
                <a:schemeClr val="dk1"/>
              </a:buClr>
              <a:buSzPts val="1804"/>
              <a:buFont typeface="Arial"/>
              <a:buChar char="•"/>
            </a:pPr>
            <a:r>
              <a:rPr lang="fr-FR" sz="1804" dirty="0">
                <a:solidFill>
                  <a:schemeClr val="dk1"/>
                </a:solidFill>
                <a:latin typeface="Calibri"/>
                <a:ea typeface="Calibri"/>
                <a:cs typeface="Calibri"/>
                <a:sym typeface="Calibri"/>
              </a:rPr>
              <a:t>Financé par le ministère britannique des affaires étrangères, du Commonwealth et du développement, le centre est disponible en anglais, français, espagnol et arabe. Si vous avez des questions ou des suggestions concernant le centre, veuillez contacter Laurel </a:t>
            </a:r>
            <a:r>
              <a:rPr lang="fr-FR" sz="1804" dirty="0" err="1">
                <a:solidFill>
                  <a:schemeClr val="dk1"/>
                </a:solidFill>
                <a:latin typeface="Calibri"/>
                <a:ea typeface="Calibri"/>
                <a:cs typeface="Calibri"/>
                <a:sym typeface="Calibri"/>
              </a:rPr>
              <a:t>Selby</a:t>
            </a:r>
            <a:r>
              <a:rPr lang="fr-FR" sz="1804" dirty="0">
                <a:solidFill>
                  <a:schemeClr val="dk1"/>
                </a:solidFill>
                <a:latin typeface="Calibri"/>
                <a:ea typeface="Calibri"/>
                <a:cs typeface="Calibri"/>
                <a:sym typeface="Calibri"/>
              </a:rPr>
              <a:t> LSelby@redcross.org.uk.</a:t>
            </a:r>
          </a:p>
          <a:p>
            <a:pPr marL="0" lvl="0" indent="0" algn="l" rtl="0">
              <a:spcBef>
                <a:spcPts val="542"/>
              </a:spcBef>
              <a:spcAft>
                <a:spcPts val="0"/>
              </a:spcAft>
              <a:buNone/>
            </a:pPr>
            <a:endParaRPr sz="1804" dirty="0">
              <a:solidFill>
                <a:schemeClr val="dk1"/>
              </a:solidFill>
              <a:latin typeface="Calibri"/>
              <a:ea typeface="Calibri"/>
              <a:cs typeface="Calibri"/>
              <a:sym typeface="Calibri"/>
            </a:endParaRPr>
          </a:p>
          <a:p>
            <a:pPr marL="0" lvl="0" indent="0" algn="l" rtl="0">
              <a:spcBef>
                <a:spcPts val="541"/>
              </a:spcBef>
              <a:spcAft>
                <a:spcPts val="0"/>
              </a:spcAft>
              <a:buNone/>
            </a:pPr>
            <a:r>
              <a:rPr lang="fr-FR" sz="1804" b="1" dirty="0">
                <a:solidFill>
                  <a:schemeClr val="dk1"/>
                </a:solidFill>
                <a:latin typeface="Calibri"/>
                <a:ea typeface="Calibri"/>
                <a:cs typeface="Calibri"/>
                <a:sym typeface="Calibri"/>
              </a:rPr>
              <a:t>Le guide et la boîte à outils CEA</a:t>
            </a:r>
          </a:p>
          <a:p>
            <a:pPr marL="342900" lvl="0" indent="-342900" algn="l" rtl="0">
              <a:spcBef>
                <a:spcPts val="541"/>
              </a:spcBef>
              <a:spcAft>
                <a:spcPts val="0"/>
              </a:spcAft>
              <a:buClr>
                <a:schemeClr val="dk1"/>
              </a:buClr>
              <a:buSzPts val="1804"/>
              <a:buFont typeface="Arial"/>
              <a:buChar char="•"/>
            </a:pPr>
            <a:r>
              <a:rPr lang="fr-FR" sz="1804" dirty="0">
                <a:solidFill>
                  <a:schemeClr val="dk1"/>
                </a:solidFill>
                <a:latin typeface="Calibri"/>
                <a:ea typeface="Calibri"/>
                <a:cs typeface="Calibri"/>
                <a:sym typeface="Calibri"/>
              </a:rPr>
              <a:t>Cette formation est basée sur le guide et la boîte à outils CEA</a:t>
            </a:r>
          </a:p>
          <a:p>
            <a:pPr marL="342900" lvl="0" indent="-342900" algn="l" rtl="0">
              <a:spcBef>
                <a:spcPts val="541"/>
              </a:spcBef>
              <a:spcAft>
                <a:spcPts val="0"/>
              </a:spcAft>
              <a:buClr>
                <a:schemeClr val="dk1"/>
              </a:buClr>
              <a:buSzPts val="1804"/>
              <a:buFont typeface="Arial"/>
              <a:buChar char="•"/>
            </a:pPr>
            <a:r>
              <a:rPr lang="fr-FR" sz="1804" dirty="0">
                <a:solidFill>
                  <a:schemeClr val="dk1"/>
                </a:solidFill>
                <a:latin typeface="Calibri"/>
                <a:ea typeface="Calibri"/>
                <a:cs typeface="Calibri"/>
                <a:sym typeface="Calibri"/>
              </a:rPr>
              <a:t>Elle fournit des conseils et des outils pour adopter une approche plus systématique et plus fiable pour s'engager auprès des communautés tout en leur étant redevable. </a:t>
            </a:r>
          </a:p>
          <a:p>
            <a:pPr marL="342900" lvl="0" indent="-342900" algn="l" rtl="0">
              <a:spcBef>
                <a:spcPts val="541"/>
              </a:spcBef>
              <a:spcAft>
                <a:spcPts val="0"/>
              </a:spcAft>
              <a:buClr>
                <a:schemeClr val="dk1"/>
              </a:buClr>
              <a:buSzPts val="1804"/>
              <a:buFont typeface="Arial"/>
              <a:buChar char="•"/>
            </a:pPr>
            <a:r>
              <a:rPr lang="fr-FR" sz="1804" dirty="0">
                <a:solidFill>
                  <a:schemeClr val="dk1"/>
                </a:solidFill>
                <a:latin typeface="Calibri"/>
                <a:ea typeface="Calibri"/>
                <a:cs typeface="Calibri"/>
                <a:sym typeface="Calibri"/>
              </a:rPr>
              <a:t>Ils ne remplacent pas les bonnes pratiques existantes mais aident plutôt à combler les lacunes ou les faiblesses là où elles existent. </a:t>
            </a:r>
          </a:p>
          <a:p>
            <a:pPr marL="342900" lvl="0" indent="-342900" algn="l" rtl="0">
              <a:spcBef>
                <a:spcPts val="541"/>
              </a:spcBef>
              <a:spcAft>
                <a:spcPts val="0"/>
              </a:spcAft>
              <a:buClr>
                <a:schemeClr val="dk1"/>
              </a:buClr>
              <a:buSzPts val="1804"/>
              <a:buFont typeface="Arial"/>
              <a:buChar char="•"/>
            </a:pPr>
            <a:r>
              <a:rPr lang="fr-FR" sz="1804" dirty="0">
                <a:solidFill>
                  <a:schemeClr val="dk1"/>
                </a:solidFill>
                <a:latin typeface="Calibri"/>
                <a:ea typeface="Calibri"/>
                <a:cs typeface="Calibri"/>
                <a:sym typeface="Calibri"/>
              </a:rPr>
              <a:t>La boîte à outils CEA comprend des modèles, des listes de contrôle et des notes d'orientation détaillées sur des aspects spécifiques du CEA. Le guide s'accompagne d'outils pratiques et de modules de formation dont les liens sont indiqués tout au long du document.</a:t>
            </a:r>
          </a:p>
          <a:p>
            <a:pPr marL="0" lvl="0" indent="0" algn="l" rtl="0">
              <a:spcBef>
                <a:spcPts val="542"/>
              </a:spcBef>
              <a:spcAft>
                <a:spcPts val="0"/>
              </a:spcAft>
              <a:buNone/>
            </a:pPr>
            <a:endParaRPr sz="1804" dirty="0">
              <a:solidFill>
                <a:schemeClr val="dk1"/>
              </a:solidFill>
              <a:latin typeface="Calibri"/>
              <a:ea typeface="Calibri"/>
              <a:cs typeface="Calibri"/>
              <a:sym typeface="Calibri"/>
            </a:endParaRPr>
          </a:p>
          <a:p>
            <a:pPr marL="342900" lvl="0" indent="-342900" algn="l" rtl="0">
              <a:spcBef>
                <a:spcPts val="541"/>
              </a:spcBef>
              <a:spcAft>
                <a:spcPts val="0"/>
              </a:spcAft>
              <a:buClr>
                <a:schemeClr val="dk1"/>
              </a:buClr>
              <a:buSzPts val="1804"/>
              <a:buFont typeface="Arial"/>
              <a:buChar char="•"/>
            </a:pPr>
            <a:r>
              <a:rPr lang="fr-FR" sz="1804" dirty="0">
                <a:solidFill>
                  <a:schemeClr val="dk1"/>
                </a:solidFill>
                <a:latin typeface="Calibri"/>
                <a:ea typeface="Calibri"/>
                <a:cs typeface="Calibri"/>
                <a:sym typeface="Calibri"/>
              </a:rPr>
              <a:t>Le guide est organisé en sept modules qui peuvent être utilisés séparément selon les besoins :</a:t>
            </a:r>
          </a:p>
          <a:p>
            <a:pPr marL="1144817" lvl="1" indent="-457200" algn="l" rtl="0">
              <a:spcBef>
                <a:spcPts val="541"/>
              </a:spcBef>
              <a:spcAft>
                <a:spcPts val="0"/>
              </a:spcAft>
              <a:buClr>
                <a:schemeClr val="dk1"/>
              </a:buClr>
              <a:buSzPts val="1804"/>
              <a:buFont typeface="Calibri"/>
              <a:buAutoNum type="arabicPeriod"/>
            </a:pPr>
            <a:r>
              <a:rPr lang="fr-FR" sz="1804" dirty="0">
                <a:solidFill>
                  <a:schemeClr val="dk1"/>
                </a:solidFill>
                <a:latin typeface="Calibri"/>
                <a:ea typeface="Calibri"/>
                <a:cs typeface="Calibri"/>
                <a:sym typeface="Calibri"/>
              </a:rPr>
              <a:t>Une introduction</a:t>
            </a:r>
          </a:p>
          <a:p>
            <a:pPr marL="1144817" lvl="1" indent="-457200" algn="l" rtl="0">
              <a:spcBef>
                <a:spcPts val="541"/>
              </a:spcBef>
              <a:spcAft>
                <a:spcPts val="0"/>
              </a:spcAft>
              <a:buClr>
                <a:schemeClr val="dk1"/>
              </a:buClr>
              <a:buSzPts val="1804"/>
              <a:buFont typeface="Calibri"/>
              <a:buAutoNum type="arabicPeriod"/>
            </a:pPr>
            <a:r>
              <a:rPr lang="fr-FR" sz="1804" dirty="0">
                <a:solidFill>
                  <a:schemeClr val="dk1"/>
                </a:solidFill>
                <a:latin typeface="Calibri"/>
                <a:ea typeface="Calibri"/>
                <a:cs typeface="Calibri"/>
                <a:sym typeface="Calibri"/>
              </a:rPr>
              <a:t>Engagements à l'échelle du mouvement </a:t>
            </a:r>
          </a:p>
          <a:p>
            <a:pPr marL="1144817" lvl="1" indent="-457200" algn="l" rtl="0">
              <a:spcBef>
                <a:spcPts val="541"/>
              </a:spcBef>
              <a:spcAft>
                <a:spcPts val="0"/>
              </a:spcAft>
              <a:buClr>
                <a:schemeClr val="dk1"/>
              </a:buClr>
              <a:buSzPts val="1804"/>
              <a:buFont typeface="Calibri"/>
              <a:buAutoNum type="arabicPeriod"/>
            </a:pPr>
            <a:r>
              <a:rPr lang="fr-FR" sz="1804" dirty="0">
                <a:solidFill>
                  <a:schemeClr val="dk1"/>
                </a:solidFill>
                <a:latin typeface="Calibri"/>
                <a:ea typeface="Calibri"/>
                <a:cs typeface="Calibri"/>
                <a:sym typeface="Calibri"/>
              </a:rPr>
              <a:t>Institutionnalisation du CEA</a:t>
            </a:r>
          </a:p>
          <a:p>
            <a:pPr marL="1144817" lvl="1" indent="-457200" algn="l" rtl="0">
              <a:spcBef>
                <a:spcPts val="541"/>
              </a:spcBef>
              <a:spcAft>
                <a:spcPts val="0"/>
              </a:spcAft>
              <a:buClr>
                <a:schemeClr val="dk1"/>
              </a:buClr>
              <a:buSzPts val="1804"/>
              <a:buFont typeface="Calibri"/>
              <a:buAutoNum type="arabicPeriod"/>
            </a:pPr>
            <a:r>
              <a:rPr lang="fr-FR" sz="1804" dirty="0">
                <a:solidFill>
                  <a:schemeClr val="dk1"/>
                </a:solidFill>
                <a:latin typeface="Calibri"/>
                <a:ea typeface="Calibri"/>
                <a:cs typeface="Calibri"/>
                <a:sym typeface="Calibri"/>
              </a:rPr>
              <a:t>Actions minimales pour obtenir un bon engagement communautaire tout au long du cycle du programme</a:t>
            </a:r>
          </a:p>
          <a:p>
            <a:pPr marL="1144817" lvl="1" indent="-457200" algn="l" rtl="0">
              <a:spcBef>
                <a:spcPts val="541"/>
              </a:spcBef>
              <a:spcAft>
                <a:spcPts val="0"/>
              </a:spcAft>
              <a:buClr>
                <a:schemeClr val="dk1"/>
              </a:buClr>
              <a:buSzPts val="1804"/>
              <a:buFont typeface="Calibri"/>
              <a:buAutoNum type="arabicPeriod"/>
            </a:pPr>
            <a:r>
              <a:rPr lang="fr-FR" sz="1804" dirty="0">
                <a:solidFill>
                  <a:schemeClr val="dk1"/>
                </a:solidFill>
                <a:latin typeface="Calibri"/>
                <a:ea typeface="Calibri"/>
                <a:cs typeface="Calibri"/>
                <a:sym typeface="Calibri"/>
              </a:rPr>
              <a:t>L'engagement communautaire dans les situations d'urgence </a:t>
            </a:r>
          </a:p>
          <a:p>
            <a:pPr marL="1144817" lvl="1" indent="-457200" algn="l" rtl="0">
              <a:spcBef>
                <a:spcPts val="541"/>
              </a:spcBef>
              <a:spcAft>
                <a:spcPts val="0"/>
              </a:spcAft>
              <a:buClr>
                <a:schemeClr val="dk1"/>
              </a:buClr>
              <a:buSzPts val="1804"/>
              <a:buFont typeface="Calibri"/>
              <a:buAutoNum type="arabicPeriod"/>
            </a:pPr>
            <a:r>
              <a:rPr lang="fr-FR" sz="1804" dirty="0">
                <a:solidFill>
                  <a:schemeClr val="dk1"/>
                </a:solidFill>
                <a:latin typeface="Calibri"/>
                <a:ea typeface="Calibri"/>
                <a:cs typeface="Calibri"/>
                <a:sym typeface="Calibri"/>
              </a:rPr>
              <a:t>Mécanismes de retour d'information de la communauté </a:t>
            </a:r>
          </a:p>
          <a:p>
            <a:pPr marL="1144817" lvl="1" indent="-457200" algn="l" rtl="0">
              <a:spcBef>
                <a:spcPts val="541"/>
              </a:spcBef>
              <a:spcAft>
                <a:spcPts val="0"/>
              </a:spcAft>
              <a:buClr>
                <a:schemeClr val="dk1"/>
              </a:buClr>
              <a:buSzPts val="1804"/>
              <a:buFont typeface="Calibri"/>
              <a:buAutoNum type="arabicPeriod"/>
            </a:pPr>
            <a:r>
              <a:rPr lang="fr-FR" sz="1804" dirty="0">
                <a:solidFill>
                  <a:schemeClr val="dk1"/>
                </a:solidFill>
                <a:latin typeface="Calibri"/>
                <a:ea typeface="Calibri"/>
                <a:cs typeface="Calibri"/>
                <a:sym typeface="Calibri"/>
              </a:rPr>
              <a:t>Travailler avec la protection, le genre et l'inclusion, le changement de comportement et la communication des risques comme des domaines étroitement liés</a:t>
            </a:r>
          </a:p>
          <a:p>
            <a:pPr marL="0" lvl="0" indent="0" algn="l" rtl="0">
              <a:spcBef>
                <a:spcPts val="542"/>
              </a:spcBef>
              <a:spcAft>
                <a:spcPts val="0"/>
              </a:spcAft>
              <a:buNone/>
            </a:pPr>
            <a:endParaRPr sz="1804" dirty="0">
              <a:solidFill>
                <a:schemeClr val="dk1"/>
              </a:solidFill>
              <a:latin typeface="Calibri"/>
              <a:ea typeface="Calibri"/>
              <a:cs typeface="Calibri"/>
              <a:sym typeface="Calibri"/>
            </a:endParaRPr>
          </a:p>
          <a:p>
            <a:pPr marL="342900" lvl="0" indent="-228282" algn="l" rtl="0">
              <a:spcBef>
                <a:spcPts val="542"/>
              </a:spcBef>
              <a:spcAft>
                <a:spcPts val="0"/>
              </a:spcAft>
              <a:buClr>
                <a:schemeClr val="dk1"/>
              </a:buClr>
              <a:buSzPts val="1805"/>
              <a:buFont typeface="Arial"/>
              <a:buNone/>
            </a:pPr>
            <a:endParaRPr dirty="0"/>
          </a:p>
        </p:txBody>
      </p:sp>
      <p:sp>
        <p:nvSpPr>
          <p:cNvPr id="452" name="Google Shape;452;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16</a:t>
            </a:fld>
            <a:endParaRPr lang="en-GB"/>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Google Shape;460;p2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542"/>
              </a:spcBef>
              <a:spcAft>
                <a:spcPts val="0"/>
              </a:spcAft>
              <a:buNone/>
            </a:pPr>
            <a:endParaRPr/>
          </a:p>
        </p:txBody>
      </p:sp>
      <p:sp>
        <p:nvSpPr>
          <p:cNvPr id="461" name="Google Shape;461;p24: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3174689-BECC-4390-B3B9-306A17FD432A}" type="slidenum">
              <a:rPr kumimoji="0" lang="en-US" altLang="ru-RU"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altLang="ru-RU"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5478929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b="1" dirty="0"/>
              <a:t>NOTES POUR L'ANIMATEUR - EXERCICE DE GROUPE</a:t>
            </a:r>
          </a:p>
          <a:p>
            <a:r>
              <a:rPr lang="fr-FR" b="1" dirty="0"/>
              <a:t> </a:t>
            </a:r>
          </a:p>
          <a:p>
            <a:r>
              <a:rPr lang="fr-FR" sz="2000" b="1" dirty="0">
                <a:solidFill>
                  <a:schemeClr val="tx1"/>
                </a:solidFill>
                <a:latin typeface="+mn-lt"/>
                <a:ea typeface="+mn-ea"/>
                <a:cs typeface="+mn-cs"/>
              </a:rPr>
              <a:t>Instructions pour réaliser cet exercice de groupe</a:t>
            </a:r>
          </a:p>
          <a:p>
            <a:pPr marL="342900" lvl="0" indent="-342900">
              <a:buFont typeface="Arial" panose="020B0604020202020204" pitchFamily="34" charset="0"/>
              <a:buChar char="•"/>
            </a:pPr>
            <a:r>
              <a:rPr lang="fr-FR" sz="2000" dirty="0">
                <a:solidFill>
                  <a:schemeClr val="tx1"/>
                </a:solidFill>
                <a:latin typeface="+mn-lt"/>
                <a:ea typeface="+mn-ea"/>
                <a:cs typeface="+mn-cs"/>
              </a:rPr>
              <a:t>Imprimez 4 copies de « 9. Cartes d'actions minimales d'urgence » </a:t>
            </a:r>
            <a:r>
              <a:rPr lang="fr-FR" sz="2000" b="1" dirty="0">
                <a:solidFill>
                  <a:schemeClr val="tx1"/>
                </a:solidFill>
                <a:latin typeface="+mn-lt"/>
                <a:ea typeface="+mn-ea"/>
                <a:cs typeface="+mn-cs"/>
              </a:rPr>
              <a:t>RECTO SEULEMENT</a:t>
            </a:r>
          </a:p>
          <a:p>
            <a:pPr marL="342900" lvl="0" indent="-342900">
              <a:buFont typeface="Arial" panose="020B0604020202020204" pitchFamily="34" charset="0"/>
              <a:buChar char="•"/>
            </a:pPr>
            <a:r>
              <a:rPr lang="fr-FR" sz="2000" dirty="0">
                <a:solidFill>
                  <a:schemeClr val="tx1"/>
                </a:solidFill>
                <a:latin typeface="+mn-lt"/>
                <a:ea typeface="+mn-ea"/>
                <a:cs typeface="+mn-cs"/>
              </a:rPr>
              <a:t>Découpez les cases de la page de manière à disposer d'un ensemble complet d'actions minimales pour chaque groupe. Mélangez le jeu pour qu'elles ne soient pas dans l'ordre. </a:t>
            </a:r>
          </a:p>
          <a:p>
            <a:pPr marL="342900" lvl="0" indent="-342900">
              <a:buFont typeface="Arial" panose="020B0604020202020204" pitchFamily="34" charset="0"/>
              <a:buChar char="•"/>
            </a:pPr>
            <a:r>
              <a:rPr lang="fr-FR" sz="2000" dirty="0">
                <a:solidFill>
                  <a:schemeClr val="tx1"/>
                </a:solidFill>
                <a:latin typeface="+mn-lt"/>
                <a:ea typeface="+mn-ea"/>
                <a:cs typeface="+mn-cs"/>
              </a:rPr>
              <a:t>Donnez à chaque groupe un ensemble d'actions minimales d'urgence et demandez-leur de décider à quel stade de la réponse elles doivent intervenir. Les groupes disposent de </a:t>
            </a:r>
            <a:r>
              <a:rPr lang="fr-FR" sz="2000" b="1" dirty="0">
                <a:solidFill>
                  <a:schemeClr val="tx1"/>
                </a:solidFill>
                <a:latin typeface="+mn-lt"/>
                <a:ea typeface="+mn-ea"/>
                <a:cs typeface="+mn-cs"/>
              </a:rPr>
              <a:t>5 à 10 minutes</a:t>
            </a:r>
          </a:p>
          <a:p>
            <a:pPr marL="342900" lvl="0" indent="-342900">
              <a:buFont typeface="Arial" panose="020B0604020202020204" pitchFamily="34" charset="0"/>
              <a:buChar char="•"/>
            </a:pPr>
            <a:r>
              <a:rPr lang="fr-FR" sz="2000" b="1" dirty="0">
                <a:solidFill>
                  <a:schemeClr val="tx1"/>
                </a:solidFill>
                <a:latin typeface="+mn-lt"/>
                <a:ea typeface="+mn-ea"/>
                <a:cs typeface="+mn-cs"/>
              </a:rPr>
              <a:t>Réponses sur la diapositive suivante</a:t>
            </a:r>
          </a:p>
          <a:p>
            <a:pPr lvl="0"/>
            <a:endParaRPr lang="en-GB" sz="20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a:defRPr/>
            </a:pPr>
            <a:fld id="{13174689-BECC-4390-B3B9-306A17FD432A}" type="slidenum">
              <a:rPr lang="en-US" altLang="ru-RU" smtClean="0"/>
              <a:pPr>
                <a:defRPr/>
              </a:pPr>
              <a:t>19</a:t>
            </a:fld>
            <a:endParaRPr lang="en-US" altLang="ru-RU"/>
          </a:p>
        </p:txBody>
      </p:sp>
    </p:spTree>
    <p:extLst>
      <p:ext uri="{BB962C8B-B14F-4D97-AF65-F5344CB8AC3E}">
        <p14:creationId xmlns:p14="http://schemas.microsoft.com/office/powerpoint/2010/main" val="15258957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13174689-BECC-4390-B3B9-306A17FD432A}" type="slidenum">
              <a:rPr lang="en-US" altLang="ru-RU" smtClean="0"/>
              <a:pPr>
                <a:defRPr/>
              </a:pPr>
              <a:t>2</a:t>
            </a:fld>
            <a:endParaRPr lang="en-US" altLang="ru-RU"/>
          </a:p>
        </p:txBody>
      </p:sp>
    </p:spTree>
    <p:extLst>
      <p:ext uri="{BB962C8B-B14F-4D97-AF65-F5344CB8AC3E}">
        <p14:creationId xmlns:p14="http://schemas.microsoft.com/office/powerpoint/2010/main" val="22425649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b="1" dirty="0"/>
              <a:t>NOTES POUR L’ANIMATEUR</a:t>
            </a:r>
          </a:p>
          <a:p>
            <a:endParaRPr lang="en-GB" b="1" dirty="0"/>
          </a:p>
          <a:p>
            <a:pPr marL="342900" marR="0" lvl="0" indent="-34290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fr-FR" sz="1805" dirty="0">
                <a:solidFill>
                  <a:schemeClr val="tx1"/>
                </a:solidFill>
                <a:latin typeface="+mn-lt"/>
                <a:ea typeface="+mn-ea"/>
                <a:cs typeface="+mn-cs"/>
              </a:rPr>
              <a:t>Demandez si tout le monde est d'accord. Demandez aux groupes de partager les différences qu’ils ont observées</a:t>
            </a:r>
          </a:p>
          <a:p>
            <a:pPr marL="342900" marR="0" lvl="0" indent="-34290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fr-FR" sz="1805" dirty="0">
                <a:solidFill>
                  <a:schemeClr val="tx1"/>
                </a:solidFill>
                <a:latin typeface="+mn-lt"/>
                <a:ea typeface="+mn-ea"/>
                <a:cs typeface="+mn-cs"/>
              </a:rPr>
              <a:t>Ces actions définissent les actions minimales que chaque opération d'intervention (de réponse) d'urgence de la Croix-Rouge et du Croissant-Rouge doit respecter. </a:t>
            </a:r>
          </a:p>
          <a:p>
            <a:pPr marL="342900" marR="0" lvl="0" indent="-34290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fr-FR" dirty="0"/>
              <a:t>Les actions en cas d'urgence indiquent ce sur quoi il faut se concentrer lorsqu'il y a moins de temps et plus d'urgence à réagir</a:t>
            </a:r>
          </a:p>
          <a:p>
            <a:pPr marL="342900" indent="-342900">
              <a:buFont typeface="Arial" panose="020B0604020202020204" pitchFamily="34" charset="0"/>
              <a:buChar char="•"/>
            </a:pPr>
            <a:endParaRPr lang="en-GB" b="0" dirty="0"/>
          </a:p>
          <a:p>
            <a:pPr marL="342900" indent="-342900">
              <a:buFont typeface="Arial" panose="020B0604020202020204" pitchFamily="34" charset="0"/>
              <a:buChar char="•"/>
            </a:pPr>
            <a:r>
              <a:rPr lang="fr-FR" b="0" dirty="0"/>
              <a:t>Les prochaines sessions examineront chacune de ces actions plus en détail</a:t>
            </a:r>
          </a:p>
          <a:p>
            <a:r>
              <a:rPr lang="fr-FR" sz="1805" dirty="0">
                <a:solidFill>
                  <a:schemeClr val="tx1"/>
                </a:solidFill>
                <a:latin typeface="+mn-lt"/>
                <a:ea typeface="+mn-ea"/>
                <a:cs typeface="+mn-cs"/>
              </a:rPr>
              <a:t> </a:t>
            </a:r>
          </a:p>
          <a:p>
            <a:endParaRPr lang="en-GB" sz="1805" kern="1200" dirty="0">
              <a:solidFill>
                <a:schemeClr val="tx1"/>
              </a:solidFill>
              <a:effectLst/>
              <a:latin typeface="+mn-lt"/>
              <a:ea typeface="+mn-ea"/>
              <a:cs typeface="+mn-cs"/>
            </a:endParaRPr>
          </a:p>
          <a:p>
            <a:endParaRPr lang="en-GB" sz="1805" kern="1200" dirty="0">
              <a:solidFill>
                <a:schemeClr val="tx1"/>
              </a:solidFill>
              <a:effectLst/>
              <a:latin typeface="+mn-lt"/>
              <a:ea typeface="+mn-ea"/>
              <a:cs typeface="+mn-cs"/>
            </a:endParaRPr>
          </a:p>
          <a:p>
            <a:endParaRPr lang="en-GB" sz="1805" kern="1200" dirty="0">
              <a:solidFill>
                <a:schemeClr val="tx1"/>
              </a:solidFill>
              <a:effectLst/>
              <a:latin typeface="+mn-lt"/>
              <a:ea typeface="+mn-ea"/>
              <a:cs typeface="+mn-cs"/>
            </a:endParaRPr>
          </a:p>
          <a:p>
            <a:endParaRPr lang="en-GB" sz="1805" kern="1200" dirty="0">
              <a:solidFill>
                <a:schemeClr val="tx1"/>
              </a:solidFill>
              <a:effectLst/>
              <a:latin typeface="+mn-lt"/>
              <a:ea typeface="+mn-ea"/>
              <a:cs typeface="+mn-cs"/>
            </a:endParaRPr>
          </a:p>
          <a:p>
            <a:pPr marL="457200" indent="-457200">
              <a:buFont typeface="+mj-lt"/>
              <a:buAutoNum type="arabicPeriod"/>
            </a:pPr>
            <a:endParaRPr lang="en-GB" b="0" dirty="0"/>
          </a:p>
          <a:p>
            <a:endParaRPr lang="en-GB" b="1"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3174689-BECC-4390-B3B9-306A17FD432A}" type="slidenum">
              <a:rPr kumimoji="0" lang="en-US" altLang="ru-RU"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US" altLang="ru-RU"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6265709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FACILITATOR NOTES – OPTIONAL SLIDE. If you don’t use this slide you need to explain verbally on slide 23 when the minimum and advanced measures apply</a:t>
            </a:r>
          </a:p>
          <a:p>
            <a:r>
              <a:rPr lang="en-GB" b="1" dirty="0"/>
              <a:t> </a:t>
            </a:r>
          </a:p>
          <a:p>
            <a:pPr marL="342900" indent="-342900">
              <a:buFont typeface="Arial" panose="020B0604020202020204" pitchFamily="34" charset="0"/>
              <a:buChar char="•"/>
            </a:pPr>
            <a:r>
              <a:rPr lang="en-GB" b="0" dirty="0"/>
              <a:t>Explain for each minimum action in emergencies, the CEA Guide gives guidance on the </a:t>
            </a:r>
            <a:r>
              <a:rPr lang="en-GB" sz="1805" kern="1200" dirty="0">
                <a:solidFill>
                  <a:schemeClr val="tx1"/>
                </a:solidFill>
                <a:effectLst/>
                <a:latin typeface="+mn-lt"/>
                <a:ea typeface="+mn-ea"/>
                <a:cs typeface="+mn-cs"/>
              </a:rPr>
              <a:t>minimum measures that should be implemented to meet the action, and advanced measures for when more time, capacity, and resources are available.</a:t>
            </a:r>
          </a:p>
          <a:p>
            <a:pPr marL="342900" indent="-342900">
              <a:buFont typeface="Arial" panose="020B0604020202020204" pitchFamily="34" charset="0"/>
              <a:buChar char="•"/>
            </a:pPr>
            <a:r>
              <a:rPr lang="en-GB" sz="1805" kern="1200" dirty="0">
                <a:solidFill>
                  <a:schemeClr val="tx1"/>
                </a:solidFill>
                <a:effectLst/>
                <a:latin typeface="+mn-lt"/>
                <a:ea typeface="+mn-ea"/>
                <a:cs typeface="+mn-cs"/>
              </a:rPr>
              <a:t>The minimum measures should be implemented by </a:t>
            </a:r>
            <a:r>
              <a:rPr lang="en-GB" sz="1805" b="1" kern="1200" dirty="0">
                <a:solidFill>
                  <a:schemeClr val="tx1"/>
                </a:solidFill>
                <a:effectLst/>
                <a:latin typeface="+mn-lt"/>
                <a:ea typeface="+mn-ea"/>
                <a:cs typeface="+mn-cs"/>
              </a:rPr>
              <a:t>ALL emergency responses</a:t>
            </a:r>
            <a:r>
              <a:rPr lang="en-GB" sz="1805" kern="1200" dirty="0">
                <a:solidFill>
                  <a:schemeClr val="tx1"/>
                </a:solidFill>
                <a:effectLst/>
                <a:latin typeface="+mn-lt"/>
                <a:ea typeface="+mn-ea"/>
                <a:cs typeface="+mn-cs"/>
              </a:rPr>
              <a:t>, whereas the advanced measures can be added on depending on the context and resources available, and what makes sense for the response</a:t>
            </a:r>
          </a:p>
          <a:p>
            <a:endParaRPr lang="en-GB" sz="1805" kern="1200" dirty="0">
              <a:solidFill>
                <a:schemeClr val="tx1"/>
              </a:solidFill>
              <a:effectLst/>
              <a:latin typeface="+mn-lt"/>
              <a:ea typeface="+mn-ea"/>
              <a:cs typeface="+mn-cs"/>
            </a:endParaRPr>
          </a:p>
          <a:p>
            <a:r>
              <a:rPr lang="en-GB" sz="1805" kern="1200" dirty="0">
                <a:solidFill>
                  <a:schemeClr val="tx1"/>
                </a:solidFill>
                <a:effectLst/>
                <a:latin typeface="+mn-lt"/>
                <a:ea typeface="+mn-ea"/>
                <a:cs typeface="+mn-cs"/>
              </a:rPr>
              <a:t>Generally, the minimum measures will apply:</a:t>
            </a:r>
          </a:p>
          <a:p>
            <a:pPr marL="342900" indent="-342900">
              <a:buFont typeface="Arial" panose="020B0604020202020204" pitchFamily="34" charset="0"/>
              <a:buChar char="•"/>
            </a:pPr>
            <a:r>
              <a:rPr lang="en-GB" sz="1805" kern="1200" dirty="0">
                <a:solidFill>
                  <a:schemeClr val="tx1"/>
                </a:solidFill>
                <a:effectLst/>
                <a:latin typeface="+mn-lt"/>
                <a:ea typeface="+mn-ea"/>
                <a:cs typeface="+mn-cs"/>
              </a:rPr>
              <a:t>In the early stages of a response i.e., the first few months</a:t>
            </a:r>
          </a:p>
          <a:p>
            <a:pPr marL="342900" indent="-342900">
              <a:buFont typeface="Arial" panose="020B0604020202020204" pitchFamily="34" charset="0"/>
              <a:buChar char="•"/>
            </a:pPr>
            <a:r>
              <a:rPr lang="en-GB" sz="1805" kern="1200" dirty="0">
                <a:solidFill>
                  <a:schemeClr val="tx1"/>
                </a:solidFill>
                <a:effectLst/>
                <a:latin typeface="+mn-lt"/>
                <a:ea typeface="+mn-ea"/>
                <a:cs typeface="+mn-cs"/>
              </a:rPr>
              <a:t>For smaller emergencies, with a shorter timescale i.e., less than six months</a:t>
            </a:r>
          </a:p>
          <a:p>
            <a:pPr marL="342900" indent="-342900">
              <a:buFont typeface="Arial" panose="020B0604020202020204" pitchFamily="34" charset="0"/>
              <a:buChar char="•"/>
            </a:pPr>
            <a:r>
              <a:rPr lang="en-GB" sz="1805" kern="1200" dirty="0">
                <a:solidFill>
                  <a:schemeClr val="tx1"/>
                </a:solidFill>
                <a:effectLst/>
                <a:latin typeface="+mn-lt"/>
                <a:ea typeface="+mn-ea"/>
                <a:cs typeface="+mn-cs"/>
              </a:rPr>
              <a:t>When there is limited community engagement and accountability experience and capacity within either the National Society, or as surge support</a:t>
            </a:r>
          </a:p>
          <a:p>
            <a:pPr marL="342900" indent="-342900">
              <a:buFont typeface="Arial" panose="020B0604020202020204" pitchFamily="34" charset="0"/>
              <a:buChar char="•"/>
            </a:pPr>
            <a:r>
              <a:rPr lang="en-GB" sz="1805" kern="1200" dirty="0">
                <a:solidFill>
                  <a:schemeClr val="tx1"/>
                </a:solidFill>
                <a:effectLst/>
                <a:latin typeface="+mn-lt"/>
                <a:ea typeface="+mn-ea"/>
                <a:cs typeface="+mn-cs"/>
              </a:rPr>
              <a:t>When there is limited funds and human resources available for the response</a:t>
            </a:r>
          </a:p>
          <a:p>
            <a:endParaRPr lang="en-GB" sz="1805" kern="1200" dirty="0">
              <a:solidFill>
                <a:schemeClr val="tx1"/>
              </a:solidFill>
              <a:effectLst/>
              <a:latin typeface="+mn-lt"/>
              <a:ea typeface="+mn-ea"/>
              <a:cs typeface="+mn-cs"/>
            </a:endParaRPr>
          </a:p>
          <a:p>
            <a:r>
              <a:rPr lang="en-GB" sz="1805" kern="1200" dirty="0">
                <a:solidFill>
                  <a:schemeClr val="tx1"/>
                </a:solidFill>
                <a:effectLst/>
                <a:latin typeface="+mn-lt"/>
                <a:ea typeface="+mn-ea"/>
                <a:cs typeface="+mn-cs"/>
              </a:rPr>
              <a:t>Generally, the advanced measures will apply:</a:t>
            </a:r>
          </a:p>
          <a:p>
            <a:pPr marL="342900" indent="-342900">
              <a:buFont typeface="Arial" panose="020B0604020202020204" pitchFamily="34" charset="0"/>
              <a:buChar char="•"/>
            </a:pPr>
            <a:r>
              <a:rPr lang="en-GB" sz="1805" kern="1200" dirty="0">
                <a:solidFill>
                  <a:schemeClr val="tx1"/>
                </a:solidFill>
                <a:effectLst/>
                <a:latin typeface="+mn-lt"/>
                <a:ea typeface="+mn-ea"/>
                <a:cs typeface="+mn-cs"/>
              </a:rPr>
              <a:t>Later in the response, i.e., from month three onwards</a:t>
            </a:r>
          </a:p>
          <a:p>
            <a:pPr marL="342900" indent="-342900">
              <a:buFont typeface="Arial" panose="020B0604020202020204" pitchFamily="34" charset="0"/>
              <a:buChar char="•"/>
            </a:pPr>
            <a:r>
              <a:rPr lang="en-GB" sz="1805" kern="1200" dirty="0">
                <a:solidFill>
                  <a:schemeClr val="tx1"/>
                </a:solidFill>
                <a:effectLst/>
                <a:latin typeface="+mn-lt"/>
                <a:ea typeface="+mn-ea"/>
                <a:cs typeface="+mn-cs"/>
              </a:rPr>
              <a:t>For larger or protracted emergencies, with a longer timescale i.e., more than six months</a:t>
            </a:r>
          </a:p>
          <a:p>
            <a:pPr marL="342900" indent="-342900">
              <a:buFont typeface="Arial" panose="020B0604020202020204" pitchFamily="34" charset="0"/>
              <a:buChar char="•"/>
            </a:pPr>
            <a:r>
              <a:rPr lang="en-GB" sz="1805" kern="1200" dirty="0">
                <a:solidFill>
                  <a:schemeClr val="tx1"/>
                </a:solidFill>
                <a:effectLst/>
                <a:latin typeface="+mn-lt"/>
                <a:ea typeface="+mn-ea"/>
                <a:cs typeface="+mn-cs"/>
              </a:rPr>
              <a:t>When there is a good level of community engagement and accountability experience and capacity, within the National Society or as surge support</a:t>
            </a:r>
          </a:p>
          <a:p>
            <a:pPr marL="342900" indent="-342900">
              <a:buFont typeface="Arial" panose="020B0604020202020204" pitchFamily="34" charset="0"/>
              <a:buChar char="•"/>
            </a:pPr>
            <a:r>
              <a:rPr lang="en-GB" sz="1805" kern="1200" dirty="0">
                <a:solidFill>
                  <a:schemeClr val="tx1"/>
                </a:solidFill>
                <a:effectLst/>
                <a:latin typeface="+mn-lt"/>
                <a:ea typeface="+mn-ea"/>
                <a:cs typeface="+mn-cs"/>
              </a:rPr>
              <a:t>When the response has a good level of funding and human resources.</a:t>
            </a:r>
          </a:p>
          <a:p>
            <a:pPr marL="342900" indent="-342900">
              <a:buFont typeface="Arial" panose="020B0604020202020204" pitchFamily="34" charset="0"/>
              <a:buChar char="•"/>
            </a:pPr>
            <a:endParaRPr lang="en-GB" b="0" dirty="0"/>
          </a:p>
        </p:txBody>
      </p:sp>
      <p:sp>
        <p:nvSpPr>
          <p:cNvPr id="4" name="Slide Number Placeholder 3"/>
          <p:cNvSpPr>
            <a:spLocks noGrp="1"/>
          </p:cNvSpPr>
          <p:nvPr>
            <p:ph type="sldNum" sz="quarter" idx="5"/>
          </p:nvPr>
        </p:nvSpPr>
        <p:spPr/>
        <p:txBody>
          <a:bodyPr/>
          <a:lstStyle/>
          <a:p>
            <a:pPr>
              <a:defRPr/>
            </a:pPr>
            <a:fld id="{13174689-BECC-4390-B3B9-306A17FD432A}" type="slidenum">
              <a:rPr lang="en-US" altLang="ru-RU" smtClean="0"/>
              <a:pPr>
                <a:defRPr/>
              </a:pPr>
              <a:t>21</a:t>
            </a:fld>
            <a:endParaRPr lang="en-US" altLang="ru-RU"/>
          </a:p>
        </p:txBody>
      </p:sp>
    </p:spTree>
    <p:extLst>
      <p:ext uri="{BB962C8B-B14F-4D97-AF65-F5344CB8AC3E}">
        <p14:creationId xmlns:p14="http://schemas.microsoft.com/office/powerpoint/2010/main" val="15258957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b="1" dirty="0"/>
              <a:t>NOTES POUR L’ANIMATEUR</a:t>
            </a:r>
          </a:p>
          <a:p>
            <a:endParaRPr lang="en-GB" b="1"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fr-FR" sz="1805" b="1" dirty="0">
                <a:solidFill>
                  <a:schemeClr val="tx1"/>
                </a:solidFill>
                <a:latin typeface="+mn-lt"/>
                <a:ea typeface="+mn-ea"/>
                <a:cs typeface="+mn-cs"/>
              </a:rPr>
              <a:t>Action minimale pour le CEA dans les situations d'urgence #1. L'engagement communautaire est intégré dans l'ensemble de l’intervention</a:t>
            </a:r>
          </a:p>
          <a:p>
            <a:pPr marL="342900" marR="0" lvl="0" indent="-34290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fr-FR" dirty="0"/>
              <a:t>Cette action </a:t>
            </a:r>
            <a:r>
              <a:rPr lang="fr-FR" sz="1805" dirty="0">
                <a:solidFill>
                  <a:schemeClr val="tx1"/>
                </a:solidFill>
                <a:latin typeface="+mn-lt"/>
                <a:ea typeface="+mn-ea"/>
                <a:cs typeface="+mn-cs"/>
              </a:rPr>
              <a:t>permet de garantir que l'engagement communautaire est bien compris par l'ensemble du personnel et des bénévoles et qu'il est intégré de manière cohérente dans tous les secteurs</a:t>
            </a:r>
          </a:p>
          <a:p>
            <a:pPr marL="342900" marR="0" lvl="0" indent="-34290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fr-FR" sz="1805" dirty="0">
                <a:solidFill>
                  <a:schemeClr val="tx1"/>
                </a:solidFill>
                <a:latin typeface="+mn-lt"/>
                <a:ea typeface="+mn-ea"/>
                <a:cs typeface="+mn-cs"/>
              </a:rPr>
              <a:t>Elle aborde certaines des principales lacunes et barrières à l'engagement communautaire dans les situations d'urgence évoquées au début de cette session.</a:t>
            </a: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en-GB" sz="1805" b="1" kern="1200" dirty="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fr-FR" sz="1805" b="1" dirty="0">
                <a:solidFill>
                  <a:schemeClr val="tx1"/>
                </a:solidFill>
                <a:latin typeface="+mn-lt"/>
                <a:ea typeface="+mn-ea"/>
                <a:cs typeface="+mn-cs"/>
              </a:rPr>
              <a:t>POUR RÉPONDRE À CETTE ACTION, AU MINIMUM :</a:t>
            </a:r>
          </a:p>
          <a:p>
            <a:pPr marL="342900" indent="-342900">
              <a:buFont typeface="Arial" panose="020B0604020202020204" pitchFamily="34" charset="0"/>
              <a:buChar char="•"/>
            </a:pPr>
            <a:r>
              <a:rPr lang="fr-FR" sz="1805" b="1" dirty="0">
                <a:solidFill>
                  <a:schemeClr val="tx1"/>
                </a:solidFill>
                <a:latin typeface="+mn-lt"/>
                <a:ea typeface="+mn-ea"/>
                <a:cs typeface="+mn-cs"/>
              </a:rPr>
              <a:t>Informer l'ensemble du personnel et des bénévoles sur l'engagement communautaire et la redevabilité</a:t>
            </a:r>
          </a:p>
          <a:p>
            <a:pPr marL="1030517" lvl="1" indent="-342900">
              <a:buFont typeface="Arial" panose="020B0604020202020204" pitchFamily="34" charset="0"/>
              <a:buChar char="•"/>
            </a:pPr>
            <a:r>
              <a:rPr lang="fr-FR" sz="1805" dirty="0">
                <a:solidFill>
                  <a:schemeClr val="tx1"/>
                </a:solidFill>
                <a:latin typeface="+mn-lt"/>
                <a:ea typeface="+mn-ea"/>
                <a:cs typeface="+mn-cs"/>
              </a:rPr>
              <a:t>Tous les membres du personnel participant à l'intervention doivent être informés sur l'engagement communautaire et la redevabilité, y compris leurs responsabilités et les différents mécanismes utilisés dans le cadre de l'opération. Cela favorise une intégration cohérente dans tous les secteurs. Chacun doit signer le code de conduite et être informé de la prévention de l'exploitation et des abus sexuels ainsi que de la corruption. Utiliser les outils :</a:t>
            </a:r>
          </a:p>
          <a:p>
            <a:pPr marL="1718135" lvl="2" indent="-342900">
              <a:buFont typeface="Arial" panose="020B0604020202020204" pitchFamily="34" charset="0"/>
              <a:buChar char="•"/>
            </a:pPr>
            <a:r>
              <a:rPr lang="fr-FR" sz="2000" dirty="0">
                <a:solidFill>
                  <a:schemeClr val="tx1"/>
                </a:solidFill>
                <a:latin typeface="+mn-lt"/>
                <a:ea typeface="+mn-ea"/>
                <a:cs typeface="+mn-cs"/>
              </a:rPr>
              <a:t>25 Instructions sur le CEA dans les situations d'urgence	</a:t>
            </a:r>
          </a:p>
          <a:p>
            <a:pPr marL="1718135" lvl="2" indent="-342900">
              <a:buFont typeface="Arial" panose="020B0604020202020204" pitchFamily="34" charset="0"/>
              <a:buChar char="•"/>
            </a:pPr>
            <a:r>
              <a:rPr lang="fr-FR" sz="2000" dirty="0">
                <a:solidFill>
                  <a:schemeClr val="tx1"/>
                </a:solidFill>
                <a:latin typeface="+mn-lt"/>
                <a:ea typeface="+mn-ea"/>
                <a:cs typeface="+mn-cs"/>
              </a:rPr>
              <a:t>24 Liste de contrôle de CEA pour les secteurs et les rôles</a:t>
            </a:r>
          </a:p>
          <a:p>
            <a:pPr marL="1718135" lvl="2" indent="-342900">
              <a:buFont typeface="Arial" panose="020B0604020202020204" pitchFamily="34" charset="0"/>
              <a:buChar char="•"/>
            </a:pPr>
            <a:r>
              <a:rPr lang="fr-FR" sz="2000" dirty="0">
                <a:solidFill>
                  <a:schemeClr val="tx1"/>
                </a:solidFill>
                <a:latin typeface="+mn-lt"/>
                <a:ea typeface="+mn-ea"/>
                <a:cs typeface="+mn-cs"/>
              </a:rPr>
              <a:t>10 Instructions sur le code de conduite</a:t>
            </a:r>
          </a:p>
          <a:p>
            <a:endParaRPr lang="en-GB" sz="1805" kern="1200" dirty="0">
              <a:solidFill>
                <a:schemeClr val="tx1"/>
              </a:solidFill>
              <a:effectLst/>
              <a:latin typeface="+mn-lt"/>
              <a:ea typeface="+mn-ea"/>
              <a:cs typeface="+mn-cs"/>
            </a:endParaRPr>
          </a:p>
          <a:p>
            <a:pPr marL="342900" indent="-342900">
              <a:buFont typeface="Arial" panose="020B0604020202020204" pitchFamily="34" charset="0"/>
              <a:buChar char="•"/>
            </a:pPr>
            <a:r>
              <a:rPr lang="fr-FR" sz="1805" b="1" dirty="0">
                <a:solidFill>
                  <a:schemeClr val="tx1"/>
                </a:solidFill>
                <a:latin typeface="+mn-lt"/>
                <a:ea typeface="+mn-ea"/>
                <a:cs typeface="+mn-cs"/>
              </a:rPr>
              <a:t>Discuter des questions relatives à l'engagement communautaire dans les réunions opérationnelles</a:t>
            </a:r>
          </a:p>
          <a:p>
            <a:pPr marL="1030517" lvl="1" indent="-342900">
              <a:buFont typeface="Arial" panose="020B0604020202020204" pitchFamily="34" charset="0"/>
              <a:buChar char="•"/>
            </a:pPr>
            <a:r>
              <a:rPr lang="fr-FR" sz="1805" dirty="0">
                <a:solidFill>
                  <a:schemeClr val="tx1"/>
                </a:solidFill>
                <a:latin typeface="+mn-lt"/>
                <a:ea typeface="+mn-ea"/>
                <a:cs typeface="+mn-cs"/>
              </a:rPr>
              <a:t>L'engagement communautaire doit être un point permanent de l'ordre du jour de toutes les réunions Il s'agit de discuter de la qualité de l'engagement communautaire, des lacunes éventuelles, des questions clés qui doivent être discutées avec la communauté et de la manière de traiter les questions soulevées par le retour d'information et la participation de la communauté. Utiliser l’outil :</a:t>
            </a:r>
          </a:p>
          <a:p>
            <a:pPr marL="1718135" marR="0" lvl="2" indent="-34290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fr-FR" sz="1805" dirty="0">
                <a:solidFill>
                  <a:schemeClr val="tx1"/>
                </a:solidFill>
                <a:latin typeface="+mn-lt"/>
                <a:ea typeface="+mn-ea"/>
                <a:cs typeface="+mn-cs"/>
              </a:rPr>
              <a:t>23 POS  pour le CEA dans les opérations d'urgence de la FICR</a:t>
            </a:r>
          </a:p>
          <a:p>
            <a:pPr marL="1030517" lvl="1" indent="-342900">
              <a:buFont typeface="Arial" panose="020B0604020202020204" pitchFamily="34" charset="0"/>
              <a:buChar char="•"/>
            </a:pPr>
            <a:endParaRPr lang="en-GB" sz="1805" kern="1200" dirty="0">
              <a:solidFill>
                <a:schemeClr val="tx1"/>
              </a:solidFill>
              <a:effectLst/>
              <a:latin typeface="+mn-lt"/>
              <a:ea typeface="+mn-ea"/>
              <a:cs typeface="+mn-cs"/>
            </a:endParaRPr>
          </a:p>
          <a:p>
            <a:pPr marL="342900" indent="-342900">
              <a:buFont typeface="Arial" panose="020B0604020202020204" pitchFamily="34" charset="0"/>
              <a:buChar char="•"/>
            </a:pPr>
            <a:r>
              <a:rPr lang="fr-FR" sz="1805" b="1" dirty="0">
                <a:solidFill>
                  <a:schemeClr val="tx1"/>
                </a:solidFill>
                <a:latin typeface="+mn-lt"/>
                <a:ea typeface="+mn-ea"/>
                <a:cs typeface="+mn-cs"/>
              </a:rPr>
              <a:t>Identifier un point focal d'engagement communautaire</a:t>
            </a:r>
          </a:p>
          <a:p>
            <a:pPr marL="1030517" lvl="1" indent="-342900">
              <a:buFont typeface="Arial" panose="020B0604020202020204" pitchFamily="34" charset="0"/>
              <a:buChar char="•"/>
            </a:pPr>
            <a:r>
              <a:rPr lang="fr-FR" sz="1805" dirty="0">
                <a:solidFill>
                  <a:schemeClr val="tx1"/>
                </a:solidFill>
                <a:latin typeface="+mn-lt"/>
                <a:ea typeface="+mn-ea"/>
                <a:cs typeface="+mn-cs"/>
              </a:rPr>
              <a:t>Bien que tout le monde ait la responsabilité de mobiliser les communautés, un point focal peut aider à garantir que l’engagement communautaire n’est pas oublié et qu'il est correctement intégré. Cette personne doit avoir une expérience de l'engagement communautaire, être au bon poste pour influencer les responsables du secteur et avoir suffisamment de temps à consacrer à cette fonction. Idéalement, il devrait y avoir un membre du personnel dédié. Utiliser l’outil :</a:t>
            </a:r>
          </a:p>
          <a:p>
            <a:pPr marL="1718135" lvl="2" indent="-342900">
              <a:buFont typeface="Arial" panose="020B0604020202020204" pitchFamily="34" charset="0"/>
              <a:buChar char="•"/>
            </a:pPr>
            <a:r>
              <a:rPr lang="fr-FR" sz="2000" dirty="0">
                <a:solidFill>
                  <a:schemeClr val="tx1"/>
                </a:solidFill>
                <a:latin typeface="+mn-lt"/>
                <a:ea typeface="+mn-ea"/>
                <a:cs typeface="+mn-cs"/>
              </a:rPr>
              <a:t>8 Descriptions de postes de CEA</a:t>
            </a:r>
          </a:p>
          <a:p>
            <a:r>
              <a:rPr lang="fr-FR" sz="1805" dirty="0">
                <a:solidFill>
                  <a:schemeClr val="tx1"/>
                </a:solidFill>
                <a:latin typeface="+mn-lt"/>
                <a:ea typeface="+mn-ea"/>
                <a:cs typeface="+mn-cs"/>
              </a:rPr>
              <a:t>	</a:t>
            </a:r>
          </a:p>
          <a:p>
            <a:r>
              <a:rPr lang="fr-FR" sz="1805" b="1" dirty="0">
                <a:solidFill>
                  <a:schemeClr val="tx1"/>
                </a:solidFill>
                <a:latin typeface="+mn-lt"/>
                <a:ea typeface="+mn-ea"/>
                <a:cs typeface="+mn-cs"/>
              </a:rPr>
              <a:t>À UN NIVEAU AVANCÉ QUAND IL Y A PLUS DE CAPACITÉ, DE TEMPS ET DE RESSOURCES</a:t>
            </a:r>
          </a:p>
          <a:p>
            <a:pPr marL="342900" indent="-342900">
              <a:buFont typeface="Arial" panose="020B0604020202020204" pitchFamily="34" charset="0"/>
              <a:buChar char="•"/>
            </a:pPr>
            <a:r>
              <a:rPr lang="fr-FR" sz="1805" b="1" dirty="0">
                <a:solidFill>
                  <a:schemeClr val="tx1"/>
                </a:solidFill>
                <a:latin typeface="+mn-lt"/>
                <a:ea typeface="+mn-ea"/>
                <a:cs typeface="+mn-cs"/>
              </a:rPr>
              <a:t>Former le personnel et les bénévoles à l'engagement communautaire et à la redevabilité</a:t>
            </a:r>
          </a:p>
          <a:p>
            <a:pPr marL="1030517" lvl="1" indent="-342900">
              <a:buFont typeface="Arial" panose="020B0604020202020204" pitchFamily="34" charset="0"/>
              <a:buChar char="•"/>
            </a:pPr>
            <a:r>
              <a:rPr lang="fr-FR" sz="1805" dirty="0">
                <a:solidFill>
                  <a:schemeClr val="tx1"/>
                </a:solidFill>
                <a:latin typeface="+mn-lt"/>
                <a:ea typeface="+mn-ea"/>
                <a:cs typeface="+mn-cs"/>
              </a:rPr>
              <a:t>Fournir une formation sur l’engagement communautaire et la redevabilité en utilisant la formation de deux jours au niveau de l’antenne</a:t>
            </a:r>
            <a:r>
              <a:rPr lang="fr-FR" sz="1805" baseline="30000" dirty="0">
                <a:solidFill>
                  <a:schemeClr val="tx1"/>
                </a:solidFill>
                <a:latin typeface="+mn-lt"/>
                <a:ea typeface="+mn-ea"/>
                <a:cs typeface="+mn-cs"/>
              </a:rPr>
              <a:t> </a:t>
            </a:r>
            <a:r>
              <a:rPr lang="fr-FR" sz="1805" dirty="0">
                <a:solidFill>
                  <a:schemeClr val="tx1"/>
                </a:solidFill>
                <a:latin typeface="+mn-lt"/>
                <a:ea typeface="+mn-ea"/>
                <a:cs typeface="+mn-cs"/>
              </a:rPr>
              <a:t> ou les modules de formation d'un jour spécifiques à l'urgence.</a:t>
            </a: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en-GB" sz="1805" b="1" kern="1200" dirty="0">
              <a:solidFill>
                <a:schemeClr val="tx1"/>
              </a:solidFill>
              <a:effectLst/>
              <a:latin typeface="+mn-lt"/>
              <a:ea typeface="+mn-ea"/>
              <a:cs typeface="+mn-cs"/>
            </a:endParaRPr>
          </a:p>
          <a:p>
            <a:r>
              <a:rPr lang="fr-FR" b="1" dirty="0"/>
              <a:t>Exemple du guide CEA, qui peut être échangé contre un guide de votre SN ou région</a:t>
            </a:r>
          </a:p>
          <a:p>
            <a:r>
              <a:rPr lang="fr-FR" sz="1805" b="1" dirty="0">
                <a:solidFill>
                  <a:schemeClr val="tx1"/>
                </a:solidFill>
                <a:latin typeface="+mn-lt"/>
                <a:ea typeface="+mn-ea"/>
                <a:cs typeface="+mn-cs"/>
              </a:rPr>
              <a:t>La formation de bénévoles à Madagascar aide à l'acceptation de la communauté</a:t>
            </a:r>
          </a:p>
          <a:p>
            <a:r>
              <a:rPr lang="fr-FR" sz="1805" dirty="0">
                <a:solidFill>
                  <a:schemeClr val="tx1"/>
                </a:solidFill>
                <a:latin typeface="+mn-lt"/>
                <a:ea typeface="+mn-ea"/>
                <a:cs typeface="+mn-cs"/>
              </a:rPr>
              <a:t>Lorsque la Croix-Rouge malgache (MRCS), avec le soutien de la Croix-Rouge danoise (DRC), a fourni des subventions inconditionnelles en espèces dans le cadre d'une intervention suite à un cyclone, les bénévoles locaux étaient chargés d'effectuer des visites à domicile, de collecter et de partager des informations, d'écouter et de discuter des préoccupations, des craintes des populations et des rumeurs qui circulaient. Pour les préparer, l'équipe a dispensé une formation aux bénévoles sur la portée et les objectifs du projet, les messages à diffuser aux membres de la communauté et la manière de communiquer et de répondre aux questions. La connaissance précieuse que les bénévoles communautaires avaient de l'environnement local a grandement aidé à la formulation de ces messages. Cela a permis aux bénévoles de parler avec confiance et précision du projet, y compris de répondre à des questions difficiles sur les critères de sélection. Cela s'est avéré crucial lorsque la rumeur sur le fait que l'argent était fourni gratuitement a commencé à se répandre. Des rumeurs prétendaient que l'argent était "sale" et que le fait de l'accepter entraînerait des attentes, des obligations ou des demandes de remboursement. Les bénévoles ont pu écouter ouvertement ces inquiétudes et y répondre en fournissant des informations sur l'objectif des subventions en espèces et sur les raisons pour lesquelles les gens les recevaient. Cela a permis de rassurer la communauté sur une pratique nouvelle et inhabituelle et a assuré le bon déroulement de l'intervention.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sz="1805" kern="1200" dirty="0">
              <a:solidFill>
                <a:schemeClr val="tx1"/>
              </a:solidFill>
              <a:effectLst/>
              <a:latin typeface="+mn-lt"/>
              <a:ea typeface="+mn-ea"/>
              <a:cs typeface="+mn-cs"/>
            </a:endParaRPr>
          </a:p>
          <a:p>
            <a:endParaRPr lang="en-GB" sz="1805" kern="1200" dirty="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en-GB" sz="1805" b="1" kern="1200" dirty="0">
              <a:solidFill>
                <a:schemeClr val="tx1"/>
              </a:solidFill>
              <a:effectLst/>
              <a:latin typeface="+mn-lt"/>
              <a:ea typeface="+mn-ea"/>
              <a:cs typeface="+mn-cs"/>
            </a:endParaRPr>
          </a:p>
          <a:p>
            <a:pPr marL="342900" indent="-342900">
              <a:buFont typeface="Arial" panose="020B0604020202020204" pitchFamily="34" charset="0"/>
              <a:buChar char="•"/>
            </a:pPr>
            <a:endParaRPr lang="en-GB" dirty="0"/>
          </a:p>
          <a:p>
            <a:endParaRPr lang="en-GB" dirty="0"/>
          </a:p>
        </p:txBody>
      </p:sp>
      <p:sp>
        <p:nvSpPr>
          <p:cNvPr id="4" name="Slide Number Placeholder 3"/>
          <p:cNvSpPr>
            <a:spLocks noGrp="1"/>
          </p:cNvSpPr>
          <p:nvPr>
            <p:ph type="sldNum" sz="quarter" idx="5"/>
          </p:nvPr>
        </p:nvSpPr>
        <p:spPr/>
        <p:txBody>
          <a:bodyPr/>
          <a:lstStyle/>
          <a:p>
            <a:pPr>
              <a:defRPr/>
            </a:pPr>
            <a:fld id="{13174689-BECC-4390-B3B9-306A17FD432A}" type="slidenum">
              <a:rPr lang="en-US" altLang="ru-RU" smtClean="0"/>
              <a:pPr>
                <a:defRPr/>
              </a:pPr>
              <a:t>23</a:t>
            </a:fld>
            <a:endParaRPr lang="en-US" altLang="ru-RU"/>
          </a:p>
        </p:txBody>
      </p:sp>
    </p:spTree>
    <p:extLst>
      <p:ext uri="{BB962C8B-B14F-4D97-AF65-F5344CB8AC3E}">
        <p14:creationId xmlns:p14="http://schemas.microsoft.com/office/powerpoint/2010/main" val="40857738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50000"/>
              </a:spcBef>
            </a:pPr>
            <a:r>
              <a:rPr lang="fr-FR" sz="1800" b="1" dirty="0">
                <a:latin typeface="Calibri" charset="0"/>
                <a:ea typeface="ＭＳ Ｐゴシック" charset="0"/>
              </a:rPr>
              <a:t>NOTES POUR L’ANIMATEUR</a:t>
            </a:r>
          </a:p>
          <a:p>
            <a:pPr>
              <a:spcBef>
                <a:spcPct val="50000"/>
              </a:spcBef>
            </a:pPr>
            <a:endParaRPr lang="en-US" sz="1800" dirty="0"/>
          </a:p>
          <a:p>
            <a:r>
              <a:rPr lang="fr-FR" sz="1805" b="1" dirty="0">
                <a:solidFill>
                  <a:schemeClr val="tx1"/>
                </a:solidFill>
                <a:latin typeface="+mn-lt"/>
                <a:ea typeface="+mn-ea"/>
                <a:cs typeface="+mn-cs"/>
              </a:rPr>
              <a:t>Action minimale pour le CEA dans les situations d'urgence #2. Comprendre les besoins, les capacités et le contexte de la communauté</a:t>
            </a:r>
          </a:p>
          <a:p>
            <a:r>
              <a:rPr lang="fr-FR" sz="1805" dirty="0">
                <a:solidFill>
                  <a:schemeClr val="tx1"/>
                </a:solidFill>
                <a:latin typeface="+mn-lt"/>
                <a:ea typeface="+mn-ea"/>
                <a:cs typeface="+mn-cs"/>
              </a:rPr>
              <a:t>Si ce n’est pas le cas, l'opération risque de ne pas répondre aux besoins de la population, de saper les capacités locales ou de faire plus de mal que de bien. Cela nuit à la crédibilité de la Société nationale et entraîne une perte de temps et de ressources pendant que les erreurs sont corrigées. Utiliser outil 13 : Le CEA dans les évaluations pour cette action </a:t>
            </a:r>
          </a:p>
          <a:p>
            <a:r>
              <a:rPr lang="fr-FR" sz="1805" dirty="0">
                <a:solidFill>
                  <a:schemeClr val="tx1"/>
                </a:solidFill>
                <a:latin typeface="+mn-lt"/>
                <a:ea typeface="+mn-ea"/>
                <a:cs typeface="+mn-cs"/>
              </a:rPr>
              <a:t> </a:t>
            </a:r>
          </a:p>
          <a:p>
            <a:r>
              <a:rPr lang="fr-FR" sz="1805" b="1" dirty="0">
                <a:solidFill>
                  <a:schemeClr val="tx1"/>
                </a:solidFill>
                <a:latin typeface="+mn-lt"/>
                <a:ea typeface="+mn-ea"/>
                <a:cs typeface="+mn-cs"/>
              </a:rPr>
              <a:t>AU MINIMUM LORSQUE LA CAPACITÉ, LE TEMPS ET LES RESSOURCES SONT LIMITÉS :</a:t>
            </a:r>
          </a:p>
          <a:p>
            <a:pPr marL="342900" indent="-342900">
              <a:buFont typeface="Arial" panose="020B0604020202020204" pitchFamily="34" charset="0"/>
              <a:buChar char="•"/>
            </a:pPr>
            <a:r>
              <a:rPr lang="fr-FR" sz="1805" b="1" dirty="0">
                <a:solidFill>
                  <a:schemeClr val="tx1"/>
                </a:solidFill>
                <a:latin typeface="+mn-lt"/>
                <a:ea typeface="+mn-ea"/>
                <a:cs typeface="+mn-cs"/>
              </a:rPr>
              <a:t>Examen des données secondaires internes et externes</a:t>
            </a:r>
          </a:p>
          <a:p>
            <a:pPr marL="1030517" lvl="1" indent="-342900">
              <a:buFont typeface="Arial" panose="020B0604020202020204" pitchFamily="34" charset="0"/>
              <a:buChar char="•"/>
            </a:pPr>
            <a:r>
              <a:rPr lang="fr-FR" sz="1805" dirty="0">
                <a:solidFill>
                  <a:schemeClr val="tx1"/>
                </a:solidFill>
                <a:latin typeface="+mn-lt"/>
                <a:ea typeface="+mn-ea"/>
                <a:cs typeface="+mn-cs"/>
              </a:rPr>
              <a:t>Économisez du temps et des ressources et limitez la sensation de lassitude des communautés en vérifiant les informations dont dispose déjà la Société nationale sur les zones touchées. Par exemple, les programmes ou opérations antérieurs.</a:t>
            </a:r>
          </a:p>
          <a:p>
            <a:pPr marL="342900" indent="-342900">
              <a:buFont typeface="Arial" panose="020B0604020202020204" pitchFamily="34" charset="0"/>
              <a:buChar char="•"/>
            </a:pPr>
            <a:r>
              <a:rPr lang="fr-FR" sz="1805" b="1" dirty="0">
                <a:solidFill>
                  <a:schemeClr val="tx1"/>
                </a:solidFill>
                <a:latin typeface="+mn-lt"/>
                <a:ea typeface="+mn-ea"/>
                <a:cs typeface="+mn-cs"/>
              </a:rPr>
              <a:t>Analyse rapide des besoins et du contexte</a:t>
            </a:r>
          </a:p>
          <a:p>
            <a:pPr marL="1030517" lvl="1" indent="-342900">
              <a:buFont typeface="Arial" panose="020B0604020202020204" pitchFamily="34" charset="0"/>
              <a:buChar char="•"/>
            </a:pPr>
            <a:r>
              <a:rPr lang="fr-FR" sz="1805" dirty="0">
                <a:solidFill>
                  <a:schemeClr val="tx1"/>
                </a:solidFill>
                <a:latin typeface="+mn-lt"/>
                <a:ea typeface="+mn-ea"/>
                <a:cs typeface="+mn-cs"/>
              </a:rPr>
              <a:t>Obtenez une compréhension de base des besoins, des priorités et du contexte par des approches simples et rapides telles que l'observation directe, les données secondaires, les entretiens avec des informateurs clés et les entretiens avec des bénévoles locaux. Parlez à différents représentants et groupes de la communauté. </a:t>
            </a:r>
          </a:p>
          <a:p>
            <a:pPr marL="342900" marR="0" lvl="0" indent="-34290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GB" sz="2000" b="0" dirty="0">
              <a:latin typeface="Calibri" charset="0"/>
              <a:ea typeface="ＭＳ Ｐゴシック" charset="0"/>
            </a:endParaRPr>
          </a:p>
          <a:p>
            <a:pPr marL="342900" marR="0" lvl="0" indent="-34290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fr-FR" sz="2000" b="0" dirty="0">
                <a:latin typeface="Calibri" charset="0"/>
                <a:ea typeface="ＭＳ Ｐゴシック" charset="0"/>
              </a:rPr>
              <a:t>Utiliser l’outil de CEA 13 : Le CEA dans les évaluations est un outil essentiel pour vous aider à mettre en œuvre l'action minimale 2 et à bien comprendre les besoins, le contexte et les capacités de la communauté</a:t>
            </a:r>
          </a:p>
          <a:p>
            <a:pPr marL="342900" marR="0" lvl="0" indent="-34290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fr-FR" sz="2000" b="0" dirty="0">
                <a:latin typeface="+mn-lt"/>
                <a:ea typeface="+mn-ea"/>
                <a:cs typeface="+mn-cs"/>
              </a:rPr>
              <a:t>Outil de CEA 21 </a:t>
            </a:r>
            <a:r>
              <a:rPr lang="fr-FR" sz="2000" b="0" dirty="0">
                <a:solidFill>
                  <a:schemeClr val="tx1"/>
                </a:solidFill>
                <a:latin typeface="+mn-lt"/>
                <a:ea typeface="+mn-ea"/>
                <a:cs typeface="+mn-cs"/>
              </a:rPr>
              <a:t>Ressources sur le changement de comportement et le CREC : liens vers des modèles d'évaluation, de perception et d'enquête CAP, ainsi que des exemples réalisés par les Sociétés nationales, comme celui du Croissant-Rouge turc.</a:t>
            </a:r>
          </a:p>
          <a:p>
            <a:pPr marL="342900" lvl="0" indent="-342900">
              <a:buFont typeface="Arial" panose="020B0604020202020204" pitchFamily="34" charset="0"/>
              <a:buChar char="•"/>
            </a:pPr>
            <a:endParaRPr lang="en-GB" sz="1805" kern="1200" dirty="0">
              <a:solidFill>
                <a:schemeClr val="tx1"/>
              </a:solidFill>
              <a:effectLst/>
              <a:latin typeface="+mn-lt"/>
              <a:ea typeface="+mn-ea"/>
              <a:cs typeface="+mn-cs"/>
            </a:endParaRPr>
          </a:p>
          <a:p>
            <a:pPr marL="1030517" lvl="1" indent="-342900">
              <a:buFont typeface="Arial" panose="020B0604020202020204" pitchFamily="34" charset="0"/>
              <a:buChar char="•"/>
            </a:pPr>
            <a:endParaRPr lang="en-GB" sz="1805" kern="1200" dirty="0">
              <a:solidFill>
                <a:schemeClr val="tx1"/>
              </a:solidFill>
              <a:effectLst/>
              <a:latin typeface="+mn-lt"/>
              <a:ea typeface="+mn-ea"/>
              <a:cs typeface="+mn-cs"/>
            </a:endParaRPr>
          </a:p>
          <a:p>
            <a:r>
              <a:rPr lang="fr-FR" sz="1805" b="1" dirty="0">
                <a:solidFill>
                  <a:schemeClr val="tx1"/>
                </a:solidFill>
                <a:latin typeface="+mn-lt"/>
                <a:ea typeface="+mn-ea"/>
                <a:cs typeface="+mn-cs"/>
              </a:rPr>
              <a:t>À UN NIVEAU AVANCÉ QUAND IL Y A PLUS DE CAPACITÉ, DE TEMPS ET DE RESSOURCES</a:t>
            </a:r>
          </a:p>
          <a:p>
            <a:pPr marL="342900" indent="-342900">
              <a:buFont typeface="Arial" panose="020B0604020202020204" pitchFamily="34" charset="0"/>
              <a:buChar char="•"/>
            </a:pPr>
            <a:r>
              <a:rPr lang="fr-FR" sz="1805" dirty="0">
                <a:solidFill>
                  <a:schemeClr val="tx1"/>
                </a:solidFill>
                <a:latin typeface="+mn-lt"/>
                <a:ea typeface="+mn-ea"/>
                <a:cs typeface="+mn-cs"/>
              </a:rPr>
              <a:t> </a:t>
            </a:r>
            <a:r>
              <a:rPr lang="fr-FR" sz="1805" b="1" dirty="0">
                <a:solidFill>
                  <a:schemeClr val="tx1"/>
                </a:solidFill>
                <a:latin typeface="+mn-lt"/>
                <a:ea typeface="+mn-ea"/>
                <a:cs typeface="+mn-cs"/>
              </a:rPr>
              <a:t>Analyse approfondie du contexte et des besoins</a:t>
            </a:r>
          </a:p>
          <a:p>
            <a:pPr marL="1030517" lvl="1" indent="-342900">
              <a:buFont typeface="Arial" panose="020B0604020202020204" pitchFamily="34" charset="0"/>
              <a:buChar char="•"/>
            </a:pPr>
            <a:r>
              <a:rPr lang="fr-FR" sz="1805" dirty="0">
                <a:solidFill>
                  <a:schemeClr val="tx1"/>
                </a:solidFill>
                <a:latin typeface="+mn-lt"/>
                <a:ea typeface="+mn-ea"/>
                <a:cs typeface="+mn-cs"/>
              </a:rPr>
              <a:t>Développez une analyse rapide des besoins et du contexte pour obtenir une compréhension plus approfondie de la situation.  </a:t>
            </a:r>
          </a:p>
          <a:p>
            <a:pPr marL="342900" indent="-342900">
              <a:buFont typeface="Arial" panose="020B0604020202020204" pitchFamily="34" charset="0"/>
              <a:buChar char="•"/>
            </a:pPr>
            <a:r>
              <a:rPr lang="fr-FR" sz="1805" b="1" dirty="0">
                <a:solidFill>
                  <a:schemeClr val="tx1"/>
                </a:solidFill>
                <a:latin typeface="+mn-lt"/>
                <a:ea typeface="+mn-ea"/>
                <a:cs typeface="+mn-cs"/>
              </a:rPr>
              <a:t>Envisager une évaluation conjointe inter-agences</a:t>
            </a:r>
          </a:p>
          <a:p>
            <a:pPr marL="1030517" lvl="1" indent="-342900">
              <a:buFont typeface="Arial" panose="020B0604020202020204" pitchFamily="34" charset="0"/>
              <a:buChar char="•"/>
            </a:pPr>
            <a:r>
              <a:rPr lang="fr-FR" sz="1805" dirty="0">
                <a:solidFill>
                  <a:schemeClr val="tx1"/>
                </a:solidFill>
                <a:latin typeface="+mn-lt"/>
                <a:ea typeface="+mn-ea"/>
                <a:cs typeface="+mn-cs"/>
              </a:rPr>
              <a:t>Dans les situations d'urgence de grande ampleur, il peut être possible de procéder à une analyse conjointe des besoins et du contexte avec d'autres agences. Cela peut permettre d'économiser du temps et des ressources et de limiter la sensation de lassitude des communautés face à l'évaluation.</a:t>
            </a:r>
          </a:p>
          <a:p>
            <a:pPr marL="342900" lvl="0" indent="-342900">
              <a:buFont typeface="Arial" panose="020B0604020202020204" pitchFamily="34" charset="0"/>
              <a:buChar char="•"/>
            </a:pPr>
            <a:endParaRPr lang="en-GB" sz="1805" kern="1200" dirty="0">
              <a:solidFill>
                <a:schemeClr val="tx1"/>
              </a:solidFill>
              <a:effectLst/>
              <a:latin typeface="+mn-lt"/>
              <a:ea typeface="+mn-ea"/>
              <a:cs typeface="+mn-cs"/>
            </a:endParaRPr>
          </a:p>
          <a:p>
            <a:pPr marL="1030517" lvl="1" indent="-342900">
              <a:buFont typeface="Arial" panose="020B0604020202020204" pitchFamily="34" charset="0"/>
              <a:buChar char="•"/>
            </a:pPr>
            <a:endParaRPr lang="en-US" b="0" dirty="0"/>
          </a:p>
          <a:p>
            <a:pPr marL="342900" indent="-342900">
              <a:buFont typeface="Arial" panose="020B0604020202020204" pitchFamily="34" charset="0"/>
              <a:buChar char="•"/>
            </a:pPr>
            <a:endParaRPr lang="en-US" dirty="0"/>
          </a:p>
          <a:p>
            <a:pPr marL="0" indent="0">
              <a:buFont typeface="Arial" panose="020B0604020202020204" pitchFamily="34" charset="0"/>
              <a:buNone/>
            </a:pPr>
            <a:endParaRPr lang="en-US" dirty="0"/>
          </a:p>
          <a:p>
            <a:pPr marL="342900" indent="-34290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a:defRPr/>
            </a:pPr>
            <a:fld id="{13174689-BECC-4390-B3B9-306A17FD432A}" type="slidenum">
              <a:rPr lang="en-US" altLang="ru-RU" smtClean="0"/>
              <a:pPr>
                <a:defRPr/>
              </a:pPr>
              <a:t>25</a:t>
            </a:fld>
            <a:endParaRPr lang="en-US" altLang="ru-RU"/>
          </a:p>
        </p:txBody>
      </p:sp>
    </p:spTree>
    <p:extLst>
      <p:ext uri="{BB962C8B-B14F-4D97-AF65-F5344CB8AC3E}">
        <p14:creationId xmlns:p14="http://schemas.microsoft.com/office/powerpoint/2010/main" val="22461030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50000"/>
              </a:spcBef>
            </a:pPr>
            <a:r>
              <a:rPr lang="fr-FR" sz="1800" b="1" dirty="0">
                <a:latin typeface="Calibri" charset="0"/>
                <a:ea typeface="ＭＳ Ｐゴシック" charset="0"/>
              </a:rPr>
              <a:t>NOTES POUR L’ANIMATEUR</a:t>
            </a:r>
          </a:p>
          <a:p>
            <a:pPr>
              <a:spcBef>
                <a:spcPct val="50000"/>
              </a:spcBef>
            </a:pPr>
            <a:endParaRPr lang="en-GB" sz="1800" b="1" dirty="0">
              <a:latin typeface="Calibri" charset="0"/>
              <a:ea typeface="ＭＳ Ｐゴシック" charset="0"/>
            </a:endParaRPr>
          </a:p>
          <a:p>
            <a:pPr marL="285750" marR="0" lvl="0" indent="-285750" algn="l" defTabSz="914400" rtl="0" eaLnBrk="0" fontAlgn="base" latinLnBrk="0" hangingPunct="0">
              <a:lnSpc>
                <a:spcPct val="100000"/>
              </a:lnSpc>
              <a:spcBef>
                <a:spcPct val="50000"/>
              </a:spcBef>
              <a:spcAft>
                <a:spcPct val="0"/>
              </a:spcAft>
              <a:buClrTx/>
              <a:buSzTx/>
              <a:buFont typeface="Arial" panose="020B0604020202020204" pitchFamily="34" charset="0"/>
              <a:buChar char="•"/>
              <a:tabLst/>
              <a:defRPr/>
            </a:pPr>
            <a:r>
              <a:rPr lang="fr-FR" sz="1800" b="1" dirty="0">
                <a:solidFill>
                  <a:schemeClr val="tx1"/>
                </a:solidFill>
                <a:latin typeface="+mn-lt"/>
                <a:ea typeface="+mn-ea"/>
                <a:cs typeface="+mn-cs"/>
              </a:rPr>
              <a:t>AVANT DE MONTRER LE CONTENU DE LA DIAPOSITIVE</a:t>
            </a:r>
            <a:r>
              <a:rPr lang="fr-FR" sz="1800" dirty="0">
                <a:solidFill>
                  <a:schemeClr val="tx1"/>
                </a:solidFill>
                <a:latin typeface="+mn-lt"/>
                <a:ea typeface="+mn-ea"/>
                <a:cs typeface="+mn-cs"/>
              </a:rPr>
              <a:t>, demandez aux participants s'ils peuvent suggérer des types de données qu'il serait le plus important de collecter dans le cadre d'une analyse rapide des besoins et du contexte afin de garantir une compréhension raisonnable de la communauté et de ne nuire à personne</a:t>
            </a:r>
          </a:p>
          <a:p>
            <a:pPr marL="285750" marR="0" lvl="0" indent="-285750" algn="l" defTabSz="914400" rtl="0" eaLnBrk="0" fontAlgn="base" latinLnBrk="0" hangingPunct="0">
              <a:lnSpc>
                <a:spcPct val="100000"/>
              </a:lnSpc>
              <a:spcBef>
                <a:spcPct val="50000"/>
              </a:spcBef>
              <a:spcAft>
                <a:spcPct val="0"/>
              </a:spcAft>
              <a:buClrTx/>
              <a:buSzTx/>
              <a:buFont typeface="Arial" panose="020B0604020202020204" pitchFamily="34" charset="0"/>
              <a:buChar char="•"/>
              <a:tabLst/>
              <a:defRPr/>
            </a:pPr>
            <a:r>
              <a:rPr lang="fr-FR" sz="1800" dirty="0">
                <a:solidFill>
                  <a:schemeClr val="tx1"/>
                </a:solidFill>
                <a:latin typeface="+mn-lt"/>
                <a:ea typeface="+mn-ea"/>
                <a:cs typeface="+mn-cs"/>
              </a:rPr>
              <a:t>Une fois que quelques personnes ont partagé leurs idées, montrez le diagramme sur la diapositive</a:t>
            </a:r>
          </a:p>
          <a:p>
            <a:pPr marL="285750" indent="-285750">
              <a:spcBef>
                <a:spcPct val="50000"/>
              </a:spcBef>
              <a:buFont typeface="Arial" panose="020B0604020202020204" pitchFamily="34" charset="0"/>
              <a:buChar char="•"/>
            </a:pPr>
            <a:r>
              <a:rPr lang="fr-FR" sz="1800" b="0" dirty="0">
                <a:latin typeface="Calibri" charset="0"/>
                <a:ea typeface="ＭＳ Ｐゴシック" charset="0"/>
              </a:rPr>
              <a:t>Voici les principaux sujets que vous devez inclure dans votre analyse des besoins et du contexte d'une opération d'urgence</a:t>
            </a:r>
          </a:p>
          <a:p>
            <a:pPr marL="285750" indent="-285750">
              <a:spcBef>
                <a:spcPct val="50000"/>
              </a:spcBef>
              <a:buFont typeface="Arial" panose="020B0604020202020204" pitchFamily="34" charset="0"/>
              <a:buChar char="•"/>
            </a:pPr>
            <a:r>
              <a:rPr lang="fr-FR" sz="1800" b="0" dirty="0">
                <a:latin typeface="Calibri" charset="0"/>
                <a:ea typeface="ＭＳ Ｐゴシック" charset="0"/>
              </a:rPr>
              <a:t>Vous n'aurez peut-être pas besoin de collecter tous ces éléments en même temps - nous y reviendrons dans quelques diapositives - mais réfléchissez à ce qui est le plus important pour le type de réponse et le contexte dans lequel vous travaillez, ainsi qu'aux ressources de l'équipe opérationnelle</a:t>
            </a:r>
          </a:p>
          <a:p>
            <a:pPr marL="285750" indent="-285750">
              <a:spcBef>
                <a:spcPct val="50000"/>
              </a:spcBef>
              <a:buFont typeface="Arial" panose="020B0604020202020204" pitchFamily="34" charset="0"/>
              <a:buChar char="•"/>
            </a:pPr>
            <a:endParaRPr lang="en-GB" sz="1800" b="0" kern="1200" dirty="0">
              <a:solidFill>
                <a:schemeClr val="tx1"/>
              </a:solidFill>
              <a:effectLst/>
              <a:latin typeface="Calibri" charset="0"/>
              <a:ea typeface="ＭＳ Ｐゴシック" charset="0"/>
              <a:cs typeface="+mn-cs"/>
            </a:endParaRPr>
          </a:p>
          <a:p>
            <a:pPr marL="0" indent="0">
              <a:spcBef>
                <a:spcPct val="50000"/>
              </a:spcBef>
              <a:buFont typeface="Arial" panose="020B0604020202020204" pitchFamily="34" charset="0"/>
              <a:buNone/>
            </a:pPr>
            <a:r>
              <a:rPr lang="fr-FR" sz="1805" b="1" dirty="0">
                <a:solidFill>
                  <a:schemeClr val="tx1"/>
                </a:solidFill>
                <a:latin typeface="+mn-lt"/>
                <a:ea typeface="+mn-ea"/>
                <a:cs typeface="+mn-cs"/>
              </a:rPr>
              <a:t>Besoins prioritaires</a:t>
            </a:r>
          </a:p>
          <a:p>
            <a:pPr marL="342900" indent="-342900">
              <a:spcBef>
                <a:spcPct val="50000"/>
              </a:spcBef>
              <a:buFont typeface="Arial" panose="020B0604020202020204" pitchFamily="34" charset="0"/>
              <a:buChar char="•"/>
            </a:pPr>
            <a:r>
              <a:rPr lang="fr-FR" sz="1805" b="0" dirty="0">
                <a:solidFill>
                  <a:schemeClr val="tx1"/>
                </a:solidFill>
                <a:latin typeface="+mn-lt"/>
                <a:ea typeface="+mn-ea"/>
                <a:cs typeface="+mn-cs"/>
              </a:rPr>
              <a:t>Quels sont les principaux besoins des personnes, comment préfèrent-elles recevoir un peut-il les aider au mieux ?</a:t>
            </a:r>
          </a:p>
          <a:p>
            <a:pPr marL="0" indent="0">
              <a:spcBef>
                <a:spcPct val="50000"/>
              </a:spcBef>
              <a:buFont typeface="Arial" panose="020B0604020202020204" pitchFamily="34" charset="0"/>
              <a:buNone/>
            </a:pPr>
            <a:endParaRPr lang="en-GB" sz="1805" b="1" kern="1200" dirty="0">
              <a:solidFill>
                <a:schemeClr val="tx1"/>
              </a:solidFill>
              <a:effectLst/>
              <a:latin typeface="+mn-lt"/>
              <a:ea typeface="+mn-ea"/>
              <a:cs typeface="+mn-cs"/>
            </a:endParaRPr>
          </a:p>
          <a:p>
            <a:pPr marL="0" indent="0">
              <a:spcBef>
                <a:spcPct val="50000"/>
              </a:spcBef>
              <a:buFont typeface="Arial" panose="020B0604020202020204" pitchFamily="34" charset="0"/>
              <a:buNone/>
            </a:pPr>
            <a:r>
              <a:rPr lang="fr-FR" sz="1805" b="1" dirty="0">
                <a:solidFill>
                  <a:schemeClr val="tx1"/>
                </a:solidFill>
                <a:latin typeface="+mn-lt"/>
                <a:ea typeface="+mn-ea"/>
                <a:cs typeface="+mn-cs"/>
              </a:rPr>
              <a:t>Démographie et structures communautaires</a:t>
            </a:r>
          </a:p>
          <a:p>
            <a:pPr marL="342900" indent="-342900">
              <a:spcBef>
                <a:spcPct val="50000"/>
              </a:spcBef>
              <a:buFont typeface="Arial" panose="020B0604020202020204" pitchFamily="34" charset="0"/>
              <a:buChar char="•"/>
            </a:pPr>
            <a:r>
              <a:rPr lang="fr-FR" sz="1805" dirty="0">
                <a:solidFill>
                  <a:schemeClr val="tx1"/>
                </a:solidFill>
                <a:latin typeface="+mn-lt"/>
                <a:ea typeface="+mn-ea"/>
                <a:cs typeface="+mn-cs"/>
              </a:rPr>
              <a:t>Comprendre qui fait partie de la communauté, la répartition des religions, des groupes ethniques, des langues, de l'éducation, des niveaux de pauvreté, etc. </a:t>
            </a:r>
          </a:p>
          <a:p>
            <a:pPr marL="342900" indent="-342900">
              <a:spcBef>
                <a:spcPct val="50000"/>
              </a:spcBef>
              <a:buFont typeface="Arial" panose="020B0604020202020204" pitchFamily="34" charset="0"/>
              <a:buChar char="•"/>
            </a:pPr>
            <a:r>
              <a:rPr lang="fr-FR" sz="1805" dirty="0">
                <a:solidFill>
                  <a:schemeClr val="tx1"/>
                </a:solidFill>
                <a:latin typeface="+mn-lt"/>
                <a:ea typeface="+mn-ea"/>
                <a:cs typeface="+mn-cs"/>
              </a:rPr>
              <a:t>Dirigeants formels et informels, groupes et associations communautaires et autres parties prenantes et services locaux tels que les ONG, les autorités et cliniques locales, les écoles, la police, etc.</a:t>
            </a:r>
          </a:p>
          <a:p>
            <a:pPr marL="1718135" lvl="2" indent="-342900">
              <a:buFont typeface="Arial" panose="020B0604020202020204" pitchFamily="34" charset="0"/>
              <a:buChar char="•"/>
            </a:pPr>
            <a:endParaRPr lang="en-GB" sz="1805" kern="1200" dirty="0">
              <a:solidFill>
                <a:schemeClr val="tx1"/>
              </a:solidFill>
              <a:effectLst/>
              <a:latin typeface="+mn-lt"/>
              <a:ea typeface="+mn-ea"/>
              <a:cs typeface="+mn-cs"/>
            </a:endParaRPr>
          </a:p>
          <a:p>
            <a:pPr marL="0" lvl="0" indent="0">
              <a:buFont typeface="Arial" panose="020B0604020202020204" pitchFamily="34" charset="0"/>
              <a:buNone/>
            </a:pPr>
            <a:r>
              <a:rPr lang="fr-FR" b="1" dirty="0"/>
              <a:t>Relations communautaires et communication</a:t>
            </a:r>
          </a:p>
          <a:p>
            <a:pPr marL="342900" lvl="0" indent="-342900">
              <a:buFont typeface="Arial" panose="020B0604020202020204" pitchFamily="34" charset="0"/>
              <a:buChar char="•"/>
            </a:pPr>
            <a:r>
              <a:rPr lang="fr-FR" sz="2000" dirty="0">
                <a:solidFill>
                  <a:schemeClr val="tx1"/>
                </a:solidFill>
                <a:latin typeface="+mn-lt"/>
                <a:ea typeface="+mn-ea"/>
                <a:cs typeface="+mn-cs"/>
              </a:rPr>
              <a:t>Comprendre les relations et la communication entre les différents groupes de la communauté, y compris la façon dont les choses sont décidées, qui a du pouvoir et qui n'en a pas, dans quelle mesure les gens s'entendent et se font confiance, et tout conflit et toute tension entre différents groupes ou individus</a:t>
            </a:r>
          </a:p>
          <a:p>
            <a:pPr marL="342900" lvl="0" indent="-342900">
              <a:buFont typeface="Arial" panose="020B0604020202020204" pitchFamily="34" charset="0"/>
              <a:buChar char="•"/>
            </a:pPr>
            <a:r>
              <a:rPr lang="fr-FR" sz="2000" dirty="0">
                <a:solidFill>
                  <a:schemeClr val="tx1"/>
                </a:solidFill>
                <a:latin typeface="+mn-lt"/>
                <a:ea typeface="+mn-ea"/>
                <a:cs typeface="+mn-cs"/>
              </a:rPr>
              <a:t>Comprendre également comment les gens communiquent et accèdent à l'information, et quels sont les obstacles auxquels ils sont confrontés</a:t>
            </a:r>
            <a:r>
              <a:rPr lang="fr-FR" sz="3200" dirty="0">
                <a:solidFill>
                  <a:schemeClr val="tx1"/>
                </a:solidFill>
                <a:latin typeface="+mn-lt"/>
                <a:ea typeface="+mn-ea"/>
                <a:cs typeface="+mn-cs"/>
              </a:rPr>
              <a:t>	</a:t>
            </a:r>
          </a:p>
          <a:p>
            <a:pPr marL="342900" lvl="0" indent="-342900">
              <a:buFont typeface="Arial" panose="020B0604020202020204" pitchFamily="34" charset="0"/>
              <a:buChar char="•"/>
            </a:pPr>
            <a:r>
              <a:rPr lang="fr-FR" sz="2000" dirty="0">
                <a:solidFill>
                  <a:schemeClr val="tx1"/>
                </a:solidFill>
                <a:latin typeface="+mn-lt"/>
                <a:ea typeface="+mn-ea"/>
                <a:cs typeface="+mn-cs"/>
              </a:rPr>
              <a:t>Cela vous aidera à identifier les meilleurs moyens de travailler avec la communauté, d'inclure tous les groupes de manière égale et d'éviter de mettre quelqu'un en danger ou de lui faire du tort.</a:t>
            </a:r>
          </a:p>
          <a:p>
            <a:pPr marL="1030517" lvl="1" indent="-342900">
              <a:buFont typeface="Arial" panose="020B0604020202020204" pitchFamily="34" charset="0"/>
              <a:buChar char="•"/>
            </a:pPr>
            <a:endParaRPr lang="en-GB" sz="2000" b="0" kern="1200" dirty="0">
              <a:solidFill>
                <a:schemeClr val="tx1"/>
              </a:solidFill>
              <a:effectLst/>
              <a:latin typeface="+mn-lt"/>
              <a:ea typeface="+mn-ea"/>
              <a:cs typeface="+mn-cs"/>
            </a:endParaRPr>
          </a:p>
          <a:p>
            <a:pPr marL="0" lvl="0" indent="0">
              <a:buFont typeface="Arial" panose="020B0604020202020204" pitchFamily="34" charset="0"/>
              <a:buNone/>
            </a:pPr>
            <a:r>
              <a:rPr lang="fr-FR" sz="3200" b="1" dirty="0">
                <a:solidFill>
                  <a:schemeClr val="tx1"/>
                </a:solidFill>
                <a:latin typeface="+mn-lt"/>
                <a:ea typeface="+mn-ea"/>
                <a:cs typeface="+mn-cs"/>
              </a:rPr>
              <a:t>Culture et croyances</a:t>
            </a:r>
          </a:p>
          <a:p>
            <a:pPr marL="342900" lvl="0" indent="-342900">
              <a:buFont typeface="Arial" panose="020B0604020202020204" pitchFamily="34" charset="0"/>
              <a:buChar char="•"/>
            </a:pPr>
            <a:r>
              <a:rPr lang="fr-FR" sz="1805" dirty="0">
                <a:solidFill>
                  <a:schemeClr val="tx1"/>
                </a:solidFill>
                <a:latin typeface="+mn-lt"/>
                <a:ea typeface="+mn-ea"/>
                <a:cs typeface="+mn-cs"/>
              </a:rPr>
              <a:t>Comprendre la culture, les valeurs et les croyances de la communauté et la manière dont elles affectent le rôle des différents groupes et influencent les comportements </a:t>
            </a:r>
          </a:p>
          <a:p>
            <a:pPr marL="342900" lvl="0" indent="-342900">
              <a:buFont typeface="Arial" panose="020B0604020202020204" pitchFamily="34" charset="0"/>
              <a:buChar char="•"/>
            </a:pPr>
            <a:r>
              <a:rPr lang="fr-FR" sz="1805" dirty="0">
                <a:solidFill>
                  <a:schemeClr val="tx1"/>
                </a:solidFill>
                <a:latin typeface="+mn-lt"/>
                <a:ea typeface="+mn-ea"/>
                <a:cs typeface="+mn-cs"/>
              </a:rPr>
              <a:t>Par exemple, le rôle des femmes, les attitudes envers les différents groupes et si quelqu'un est victime de discrimination</a:t>
            </a:r>
          </a:p>
          <a:p>
            <a:pPr marL="342900" lvl="0" indent="-342900">
              <a:buFont typeface="Arial" panose="020B0604020202020204" pitchFamily="34" charset="0"/>
              <a:buChar char="•"/>
            </a:pPr>
            <a:r>
              <a:rPr lang="fr-FR" sz="2000" dirty="0">
                <a:solidFill>
                  <a:schemeClr val="tx1"/>
                </a:solidFill>
                <a:latin typeface="+mn-lt"/>
                <a:ea typeface="+mn-ea"/>
                <a:cs typeface="+mn-cs"/>
              </a:rPr>
              <a:t>Pour le CREC et la réponse aux épidémies, il est important de comprendre également les lacunes dans les connaissances, par exemple comment la maladie se propage, qui est le plus à risque, etc.</a:t>
            </a:r>
          </a:p>
          <a:p>
            <a:pPr marL="342900" lvl="0" indent="-342900">
              <a:buFont typeface="Arial" panose="020B0604020202020204" pitchFamily="34" charset="0"/>
              <a:buChar char="•"/>
            </a:pPr>
            <a:r>
              <a:rPr lang="fr-FR" sz="2000" dirty="0">
                <a:solidFill>
                  <a:schemeClr val="tx1"/>
                </a:solidFill>
                <a:latin typeface="+mn-lt"/>
                <a:ea typeface="+mn-ea"/>
                <a:cs typeface="+mn-cs"/>
              </a:rPr>
              <a:t>Le niveau de menace ou de stigmatisation que les gens attachent au risque et ce qui les préoccupe le plus à ce sujet</a:t>
            </a:r>
          </a:p>
          <a:p>
            <a:pPr marL="342900" lvl="0" indent="-342900">
              <a:buFont typeface="Arial" panose="020B0604020202020204" pitchFamily="34" charset="0"/>
              <a:buChar char="•"/>
            </a:pPr>
            <a:r>
              <a:rPr lang="fr-FR" sz="2000" dirty="0">
                <a:solidFill>
                  <a:schemeClr val="tx1"/>
                </a:solidFill>
                <a:latin typeface="+mn-lt"/>
                <a:ea typeface="+mn-ea"/>
                <a:cs typeface="+mn-cs"/>
              </a:rPr>
              <a:t>Croyances et rumeurs communes et si les gens y croient, p. ex. d'où vient la maladie, qui est touché, comment elle se propage, les symptômes, etc.</a:t>
            </a:r>
          </a:p>
          <a:p>
            <a:pPr marL="2405752" lvl="3" indent="-342900">
              <a:buFont typeface="Arial" panose="020B0604020202020204" pitchFamily="34" charset="0"/>
              <a:buChar char="•"/>
            </a:pPr>
            <a:endParaRPr lang="en-GB" sz="2000" kern="1200" dirty="0">
              <a:solidFill>
                <a:schemeClr val="tx1"/>
              </a:solidFill>
              <a:effectLst/>
              <a:latin typeface="+mn-lt"/>
              <a:ea typeface="+mn-ea"/>
              <a:cs typeface="+mn-cs"/>
            </a:endParaRPr>
          </a:p>
          <a:p>
            <a:pPr marL="0" lvl="0" indent="0">
              <a:buFont typeface="Arial" panose="020B0604020202020204" pitchFamily="34" charset="0"/>
              <a:buNone/>
            </a:pPr>
            <a:r>
              <a:rPr lang="fr-FR" sz="3200" b="1" dirty="0">
                <a:solidFill>
                  <a:schemeClr val="tx1"/>
                </a:solidFill>
                <a:latin typeface="+mn-lt"/>
                <a:ea typeface="+mn-ea"/>
                <a:cs typeface="+mn-cs"/>
              </a:rPr>
              <a:t>Capacité communautaire </a:t>
            </a:r>
          </a:p>
          <a:p>
            <a:pPr marL="342900" lvl="0" indent="-342900">
              <a:buFont typeface="Arial" panose="020B0604020202020204" pitchFamily="34" charset="0"/>
              <a:buChar char="•"/>
            </a:pPr>
            <a:r>
              <a:rPr lang="fr-FR" sz="3200" dirty="0">
                <a:solidFill>
                  <a:schemeClr val="tx1"/>
                </a:solidFill>
                <a:latin typeface="+mn-lt"/>
                <a:ea typeface="+mn-ea"/>
                <a:cs typeface="+mn-cs"/>
              </a:rPr>
              <a:t>Nous oublions parfois que la communauté n'est pas impuissante et qu'elle a des compétences, des forces et des connaissances qu'elle peut apporter à la réponse</a:t>
            </a:r>
          </a:p>
          <a:p>
            <a:pPr marL="342900" lvl="0" indent="-342900">
              <a:buFont typeface="Arial" panose="020B0604020202020204" pitchFamily="34" charset="0"/>
              <a:buChar char="•"/>
            </a:pPr>
            <a:r>
              <a:rPr lang="fr-FR" sz="1805" dirty="0">
                <a:solidFill>
                  <a:schemeClr val="tx1"/>
                </a:solidFill>
                <a:latin typeface="+mn-lt"/>
                <a:ea typeface="+mn-ea"/>
                <a:cs typeface="+mn-cs"/>
              </a:rPr>
              <a:t>Nous devons identifier et exploiter les capacités et les compétences existantes au sein de la communauté pour améliorer l'efficacité et la durabilité des réponses </a:t>
            </a:r>
          </a:p>
          <a:p>
            <a:pPr marL="342900" lvl="0" indent="-342900">
              <a:buFont typeface="Arial" panose="020B0604020202020204" pitchFamily="34" charset="0"/>
              <a:buChar char="•"/>
            </a:pPr>
            <a:r>
              <a:rPr lang="fr-FR" sz="1805" dirty="0">
                <a:solidFill>
                  <a:schemeClr val="tx1"/>
                </a:solidFill>
                <a:latin typeface="+mn-lt"/>
                <a:ea typeface="+mn-ea"/>
                <a:cs typeface="+mn-cs"/>
              </a:rPr>
              <a:t>Par exemple :</a:t>
            </a:r>
          </a:p>
          <a:p>
            <a:pPr marL="1030517" lvl="1" indent="-342900">
              <a:buFont typeface="Arial" panose="020B0604020202020204" pitchFamily="34" charset="0"/>
              <a:buChar char="•"/>
            </a:pPr>
            <a:r>
              <a:rPr lang="fr-FR" sz="1805" dirty="0">
                <a:solidFill>
                  <a:schemeClr val="tx1"/>
                </a:solidFill>
                <a:latin typeface="+mn-lt"/>
                <a:ea typeface="+mn-ea"/>
                <a:cs typeface="+mn-cs"/>
              </a:rPr>
              <a:t>Quelles sont les ressources existantes dans la communauté, comme les centres de santé, les écoles, les matériaux de construction ?</a:t>
            </a:r>
          </a:p>
          <a:p>
            <a:pPr marL="1030517" lvl="1" indent="-342900">
              <a:buFont typeface="Arial" panose="020B0604020202020204" pitchFamily="34" charset="0"/>
              <a:buChar char="•"/>
            </a:pPr>
            <a:r>
              <a:rPr lang="fr-FR" sz="1805" dirty="0">
                <a:solidFill>
                  <a:schemeClr val="tx1"/>
                </a:solidFill>
                <a:latin typeface="+mn-lt"/>
                <a:ea typeface="+mn-ea"/>
                <a:cs typeface="+mn-cs"/>
              </a:rPr>
              <a:t>Quelles sont les compétences des gens - connaissances en matière de santé, compétences en matière de construction, moyens traditionnels de prévenir les inondations, etc. ?</a:t>
            </a:r>
          </a:p>
          <a:p>
            <a:pPr marL="1030517" lvl="1" indent="-342900">
              <a:buFont typeface="Arial" panose="020B0604020202020204" pitchFamily="34" charset="0"/>
              <a:buChar char="•"/>
            </a:pPr>
            <a:r>
              <a:rPr lang="fr-FR" sz="1805" dirty="0">
                <a:solidFill>
                  <a:schemeClr val="tx1"/>
                </a:solidFill>
                <a:latin typeface="+mn-lt"/>
                <a:ea typeface="+mn-ea"/>
                <a:cs typeface="+mn-cs"/>
              </a:rPr>
              <a:t>Que font déjà les gens pour surmonter le problème ou la catastrophe ? Plutôt que d'essayer de les remplacer, nous devrions nous appuyer sur ce qui est déjà fait par la communauté elle-même.</a:t>
            </a:r>
          </a:p>
          <a:p>
            <a:pPr marL="1718135" lvl="2" indent="-342900">
              <a:buFont typeface="Arial" panose="020B0604020202020204" pitchFamily="34" charset="0"/>
              <a:buChar char="•"/>
            </a:pPr>
            <a:endParaRPr lang="en-GB" sz="3200" kern="1200" dirty="0">
              <a:solidFill>
                <a:schemeClr val="tx1"/>
              </a:solidFill>
              <a:effectLst/>
              <a:latin typeface="+mn-lt"/>
              <a:ea typeface="+mn-ea"/>
              <a:cs typeface="+mn-cs"/>
            </a:endParaRPr>
          </a:p>
          <a:p>
            <a:pPr marL="0" lvl="0" indent="0">
              <a:buFont typeface="Arial" panose="020B0604020202020204" pitchFamily="34" charset="0"/>
              <a:buNone/>
            </a:pPr>
            <a:r>
              <a:rPr lang="fr-FR" sz="3200" b="1" dirty="0">
                <a:solidFill>
                  <a:schemeClr val="tx1"/>
                </a:solidFill>
                <a:latin typeface="+mn-lt"/>
                <a:ea typeface="+mn-ea"/>
                <a:cs typeface="+mn-cs"/>
              </a:rPr>
              <a:t>Perceptions et confiance</a:t>
            </a:r>
          </a:p>
          <a:p>
            <a:pPr marL="342900" lvl="0" indent="-342900">
              <a:buFont typeface="Arial" panose="020B0604020202020204" pitchFamily="34" charset="0"/>
              <a:buChar char="•"/>
            </a:pPr>
            <a:r>
              <a:rPr lang="fr-FR" sz="1805" dirty="0">
                <a:solidFill>
                  <a:schemeClr val="tx1"/>
                </a:solidFill>
                <a:latin typeface="+mn-lt"/>
                <a:ea typeface="+mn-ea"/>
                <a:cs typeface="+mn-cs"/>
              </a:rPr>
              <a:t>Comprendre ce que la communauté sait et pense de la Société nationale et dans quelle mesure elle sera disposée à travailler avec nous</a:t>
            </a:r>
            <a:r>
              <a:rPr lang="fr-FR" sz="3200" dirty="0"/>
              <a:t> </a:t>
            </a:r>
          </a:p>
          <a:p>
            <a:pPr marL="342900" lvl="0" indent="-342900">
              <a:buFont typeface="Arial" panose="020B0604020202020204" pitchFamily="34" charset="0"/>
              <a:buChar char="•"/>
            </a:pPr>
            <a:r>
              <a:rPr lang="fr-FR" sz="3200" dirty="0">
                <a:solidFill>
                  <a:schemeClr val="tx1"/>
                </a:solidFill>
                <a:latin typeface="+mn-lt"/>
                <a:ea typeface="+mn-ea"/>
                <a:cs typeface="+mn-cs"/>
              </a:rPr>
              <a:t>Savent-ils ce que fait la SN ou le CREC ? Font-ils confiance au CREC ? Ont-ils des idées fausses sur ce que nous sommes, c'est-à-dire des membres du gouvernement, des religieux, des hôpitaux, etc. ?</a:t>
            </a:r>
          </a:p>
          <a:p>
            <a:pPr marL="285750" marR="0" lvl="0" indent="-285750" algn="l" defTabSz="914400" rtl="0" eaLnBrk="0" fontAlgn="base" latinLnBrk="0" hangingPunct="0">
              <a:lnSpc>
                <a:spcPct val="100000"/>
              </a:lnSpc>
              <a:spcBef>
                <a:spcPct val="50000"/>
              </a:spcBef>
              <a:spcAft>
                <a:spcPct val="0"/>
              </a:spcAft>
              <a:buClrTx/>
              <a:buSzTx/>
              <a:buFont typeface="Arial" panose="020B0604020202020204" pitchFamily="34" charset="0"/>
              <a:buChar char="•"/>
              <a:tabLst/>
              <a:defRPr/>
            </a:pPr>
            <a:endParaRPr lang="en-GB" sz="1800" kern="1200" dirty="0">
              <a:solidFill>
                <a:schemeClr val="tx1"/>
              </a:solidFill>
              <a:effectLst/>
              <a:latin typeface="+mn-lt"/>
              <a:ea typeface="+mn-ea"/>
              <a:cs typeface="+mn-cs"/>
            </a:endParaRPr>
          </a:p>
          <a:p>
            <a:pPr marL="285750" indent="-285750">
              <a:spcBef>
                <a:spcPct val="50000"/>
              </a:spcBef>
              <a:buFont typeface="Arial" panose="020B0604020202020204" pitchFamily="34" charset="0"/>
              <a:buChar char="•"/>
            </a:pPr>
            <a:endParaRPr lang="en-GB" sz="1800" b="0" dirty="0">
              <a:latin typeface="Calibri" charset="0"/>
              <a:ea typeface="ＭＳ Ｐゴシック" charset="0"/>
            </a:endParaRPr>
          </a:p>
          <a:p>
            <a:pPr>
              <a:spcBef>
                <a:spcPct val="50000"/>
              </a:spcBef>
            </a:pPr>
            <a:endParaRPr lang="en-US" sz="1800" dirty="0"/>
          </a:p>
          <a:p>
            <a:pPr marL="342900" lvl="0" indent="-342900">
              <a:buFont typeface="Arial" panose="020B0604020202020204" pitchFamily="34" charset="0"/>
              <a:buChar char="•"/>
            </a:pPr>
            <a:endParaRPr lang="en-GB" sz="1805" kern="1200" dirty="0">
              <a:solidFill>
                <a:schemeClr val="tx1"/>
              </a:solidFill>
              <a:effectLst/>
              <a:latin typeface="+mn-lt"/>
              <a:ea typeface="+mn-ea"/>
              <a:cs typeface="+mn-cs"/>
            </a:endParaRPr>
          </a:p>
          <a:p>
            <a:pPr marL="1030517" lvl="1" indent="-342900">
              <a:buFont typeface="Arial" panose="020B0604020202020204" pitchFamily="34" charset="0"/>
              <a:buChar char="•"/>
            </a:pPr>
            <a:endParaRPr lang="en-US" b="0" dirty="0"/>
          </a:p>
          <a:p>
            <a:pPr marL="342900" indent="-342900">
              <a:buFont typeface="Arial" panose="020B0604020202020204" pitchFamily="34" charset="0"/>
              <a:buChar char="•"/>
            </a:pPr>
            <a:endParaRPr lang="en-US" dirty="0"/>
          </a:p>
          <a:p>
            <a:pPr marL="0" indent="0">
              <a:buFont typeface="Arial" panose="020B0604020202020204" pitchFamily="34" charset="0"/>
              <a:buNone/>
            </a:pPr>
            <a:endParaRPr lang="en-US" dirty="0"/>
          </a:p>
          <a:p>
            <a:pPr marL="342900" indent="-34290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a:defRPr/>
            </a:pPr>
            <a:fld id="{13174689-BECC-4390-B3B9-306A17FD432A}" type="slidenum">
              <a:rPr lang="en-US" altLang="ru-RU" smtClean="0"/>
              <a:pPr>
                <a:defRPr/>
              </a:pPr>
              <a:t>26</a:t>
            </a:fld>
            <a:endParaRPr lang="en-US" altLang="ru-RU"/>
          </a:p>
        </p:txBody>
      </p:sp>
    </p:spTree>
    <p:extLst>
      <p:ext uri="{BB962C8B-B14F-4D97-AF65-F5344CB8AC3E}">
        <p14:creationId xmlns:p14="http://schemas.microsoft.com/office/powerpoint/2010/main" val="33411659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50000"/>
              </a:spcBef>
            </a:pPr>
            <a:r>
              <a:rPr lang="fr-FR" sz="1800" b="1">
                <a:latin typeface="Calibri" charset="0"/>
                <a:ea typeface="ＭＳ Ｐゴシック" charset="0"/>
              </a:rPr>
              <a:t>NOTES POUR L’ANIMATEUR</a:t>
            </a:r>
          </a:p>
          <a:p>
            <a:endParaRPr lang="en-GB" sz="1805" b="1" kern="1200" dirty="0">
              <a:solidFill>
                <a:schemeClr val="tx1"/>
              </a:solidFill>
              <a:effectLst/>
              <a:latin typeface="+mn-lt"/>
              <a:ea typeface="+mn-ea"/>
              <a:cs typeface="+mn-cs"/>
            </a:endParaRPr>
          </a:p>
          <a:p>
            <a:r>
              <a:rPr lang="fr-FR" sz="1805" b="1">
                <a:solidFill>
                  <a:schemeClr val="tx1"/>
                </a:solidFill>
                <a:latin typeface="+mn-lt"/>
                <a:ea typeface="+mn-ea"/>
                <a:cs typeface="+mn-cs"/>
              </a:rPr>
              <a:t>Action minimale pour le CEA dans les situations d'urgence #3. Réaliser l'évaluation dans la transparence et le respect de la communauté</a:t>
            </a:r>
          </a:p>
          <a:p>
            <a:r>
              <a:rPr lang="fr-FR" sz="1805">
                <a:solidFill>
                  <a:schemeClr val="tx1"/>
                </a:solidFill>
                <a:latin typeface="+mn-lt"/>
                <a:ea typeface="+mn-ea"/>
                <a:cs typeface="+mn-cs"/>
              </a:rPr>
              <a:t>Vos rapports avec la communauté doivent être accompagnés d’un traitement digne et respectueux des personnes, en écoutant ouvertement leurs besoins, en répondant honnêtement aux questions, en ne faisant pas de fausses promesses et en ne suscitant pas d'attentes quant à la suite des événements. </a:t>
            </a:r>
          </a:p>
          <a:p>
            <a:r>
              <a:rPr lang="fr-FR" sz="1805">
                <a:solidFill>
                  <a:schemeClr val="tx1"/>
                </a:solidFill>
                <a:latin typeface="+mn-lt"/>
                <a:ea typeface="+mn-ea"/>
                <a:cs typeface="+mn-cs"/>
              </a:rPr>
              <a:t> </a:t>
            </a:r>
          </a:p>
          <a:p>
            <a:r>
              <a:rPr lang="fr-FR" sz="1805" b="1">
                <a:solidFill>
                  <a:schemeClr val="tx1"/>
                </a:solidFill>
                <a:latin typeface="+mn-lt"/>
                <a:ea typeface="+mn-ea"/>
                <a:cs typeface="+mn-cs"/>
              </a:rPr>
              <a:t>AU MINIMUM LORSQUE LA CAPACITÉ, LE TEMPS ET LES RESSOURCES SONT LIMITÉS</a:t>
            </a:r>
          </a:p>
          <a:p>
            <a:pPr marL="342900" indent="-342900">
              <a:buFont typeface="Arial" panose="020B0604020202020204" pitchFamily="34" charset="0"/>
              <a:buChar char="•"/>
            </a:pPr>
            <a:r>
              <a:rPr lang="fr-FR" sz="1805" b="1">
                <a:solidFill>
                  <a:schemeClr val="tx1"/>
                </a:solidFill>
                <a:latin typeface="+mn-lt"/>
                <a:ea typeface="+mn-ea"/>
                <a:cs typeface="+mn-cs"/>
              </a:rPr>
              <a:t>Discuter de l'évaluation avec les principales parties prenantes de la communauté</a:t>
            </a:r>
          </a:p>
          <a:p>
            <a:pPr marL="1030517" marR="0" lvl="1" indent="-34290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fr-FR" sz="1805">
                <a:solidFill>
                  <a:schemeClr val="tx1"/>
                </a:solidFill>
                <a:latin typeface="+mn-lt"/>
                <a:ea typeface="+mn-ea"/>
                <a:cs typeface="+mn-cs"/>
              </a:rPr>
              <a:t>Discutez de l'évaluation à l'avance avec les personnes clés de la communauté, notamment les dirigeants, les responsables des groupes et associations communautaires, les bénévoles de la Croix-Rouge et du Croissant-Rouge et les autorités locales. </a:t>
            </a:r>
          </a:p>
          <a:p>
            <a:pPr marL="1030517" marR="0" lvl="1" indent="-34290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GB" sz="1805" kern="1200" dirty="0">
              <a:solidFill>
                <a:schemeClr val="tx1"/>
              </a:solidFill>
              <a:effectLst/>
              <a:latin typeface="+mn-lt"/>
              <a:ea typeface="+mn-ea"/>
              <a:cs typeface="+mn-cs"/>
            </a:endParaRPr>
          </a:p>
          <a:p>
            <a:pPr marL="342900" indent="-342900">
              <a:buFont typeface="Arial" panose="020B0604020202020204" pitchFamily="34" charset="0"/>
              <a:buChar char="•"/>
            </a:pPr>
            <a:r>
              <a:rPr lang="fr-FR" sz="1805" b="1">
                <a:solidFill>
                  <a:schemeClr val="tx1"/>
                </a:solidFill>
                <a:latin typeface="+mn-lt"/>
                <a:ea typeface="+mn-ea"/>
                <a:cs typeface="+mn-cs"/>
              </a:rPr>
              <a:t>Présenter la Société nationale et l'objectif de l'évaluation</a:t>
            </a:r>
          </a:p>
          <a:p>
            <a:pPr marL="1030517" lvl="1" indent="-342900">
              <a:buFont typeface="Arial" panose="020B0604020202020204" pitchFamily="34" charset="0"/>
              <a:buChar char="•"/>
            </a:pPr>
            <a:r>
              <a:rPr lang="fr-FR" sz="1805">
                <a:solidFill>
                  <a:schemeClr val="tx1"/>
                </a:solidFill>
                <a:latin typeface="+mn-lt"/>
                <a:ea typeface="+mn-ea"/>
                <a:cs typeface="+mn-cs"/>
              </a:rPr>
              <a:t>Organisez une réunion communautaire et fournir des informations sur la Société nationale, ainsi que sur l'objectif et le processus de l'évaluation</a:t>
            </a:r>
          </a:p>
          <a:p>
            <a:pPr marL="1030517" lvl="1" indent="-342900">
              <a:buFont typeface="Arial" panose="020B0604020202020204" pitchFamily="34" charset="0"/>
              <a:buChar char="•"/>
            </a:pPr>
            <a:endParaRPr lang="en-GB" sz="1805" kern="1200" dirty="0">
              <a:solidFill>
                <a:schemeClr val="tx1"/>
              </a:solidFill>
              <a:effectLst/>
              <a:latin typeface="+mn-lt"/>
              <a:ea typeface="+mn-ea"/>
              <a:cs typeface="+mn-cs"/>
            </a:endParaRPr>
          </a:p>
          <a:p>
            <a:pPr marL="342900" indent="-342900">
              <a:buFont typeface="Arial" panose="020B0604020202020204" pitchFamily="34" charset="0"/>
              <a:buChar char="•"/>
            </a:pPr>
            <a:r>
              <a:rPr lang="fr-FR" sz="1805" b="1">
                <a:solidFill>
                  <a:schemeClr val="tx1"/>
                </a:solidFill>
                <a:latin typeface="+mn-lt"/>
                <a:ea typeface="+mn-ea"/>
                <a:cs typeface="+mn-cs"/>
              </a:rPr>
              <a:t>Informer le personnel et les bénévoles sur l'évaluation</a:t>
            </a:r>
          </a:p>
          <a:p>
            <a:pPr marL="1030517" lvl="1" indent="-342900">
              <a:buFont typeface="Arial" panose="020B0604020202020204" pitchFamily="34" charset="0"/>
              <a:buChar char="•"/>
            </a:pPr>
            <a:r>
              <a:rPr lang="fr-FR" sz="1805">
                <a:solidFill>
                  <a:schemeClr val="tx1"/>
                </a:solidFill>
                <a:latin typeface="+mn-lt"/>
                <a:ea typeface="+mn-ea"/>
                <a:cs typeface="+mn-cs"/>
              </a:rPr>
              <a:t>Informez le personnel et les bénévoles sur l'objectif et le processus de l'évaluation et sur ce qui se passe ensuite afin qu'ils puissent répondre aux questions avec précision et éviter de susciter des attentes irréalisables quant à l’intervention.</a:t>
            </a:r>
          </a:p>
          <a:p>
            <a:pPr marL="1030517" lvl="1" indent="-342900">
              <a:buFont typeface="Arial" panose="020B0604020202020204" pitchFamily="34" charset="0"/>
              <a:buChar char="•"/>
            </a:pPr>
            <a:endParaRPr lang="en-GB" sz="1805" kern="1200" dirty="0">
              <a:solidFill>
                <a:schemeClr val="tx1"/>
              </a:solidFill>
              <a:effectLst/>
              <a:latin typeface="+mn-lt"/>
              <a:ea typeface="+mn-ea"/>
              <a:cs typeface="+mn-cs"/>
            </a:endParaRPr>
          </a:p>
          <a:p>
            <a:pPr marL="342900" lvl="0" indent="-342900">
              <a:buFont typeface="Arial" panose="020B0604020202020204" pitchFamily="34" charset="0"/>
              <a:buChar char="•"/>
            </a:pPr>
            <a:r>
              <a:rPr lang="fr-FR" sz="1805">
                <a:solidFill>
                  <a:schemeClr val="tx1"/>
                </a:solidFill>
                <a:latin typeface="+mn-lt"/>
                <a:ea typeface="+mn-ea"/>
                <a:cs typeface="+mn-cs"/>
              </a:rPr>
              <a:t>Utiliser des outils de CEA :</a:t>
            </a:r>
          </a:p>
          <a:p>
            <a:r>
              <a:rPr lang="fr-FR" sz="1805" b="1">
                <a:solidFill>
                  <a:schemeClr val="tx1"/>
                </a:solidFill>
                <a:latin typeface="+mn-lt"/>
                <a:ea typeface="+mn-ea"/>
                <a:cs typeface="+mn-cs"/>
              </a:rPr>
              <a:t>10 Instructions sur le code de conduite</a:t>
            </a:r>
          </a:p>
          <a:p>
            <a:r>
              <a:rPr lang="fr-FR" sz="1805">
                <a:solidFill>
                  <a:schemeClr val="tx1"/>
                </a:solidFill>
                <a:latin typeface="+mn-lt"/>
                <a:ea typeface="+mn-ea"/>
                <a:cs typeface="+mn-cs"/>
              </a:rPr>
              <a:t>Un briefing pour les nouveaux employés et bénévoles sur le code de conduite et ce que cela signifie pour leur comportement dans les communautés, y compris une vue d'ensemble des politiques de sauvegarde telles que la prévention de l'exploitation et des abus sexuels, la sauvegarde des enfants, etc. </a:t>
            </a:r>
          </a:p>
          <a:p>
            <a:r>
              <a:rPr lang="fr-FR" sz="1805">
                <a:solidFill>
                  <a:schemeClr val="tx1"/>
                </a:solidFill>
                <a:latin typeface="+mn-lt"/>
                <a:ea typeface="+mn-ea"/>
                <a:cs typeface="+mn-cs"/>
              </a:rPr>
              <a:t> </a:t>
            </a:r>
          </a:p>
          <a:p>
            <a:r>
              <a:rPr lang="fr-FR" sz="1805" b="1">
                <a:solidFill>
                  <a:schemeClr val="tx1"/>
                </a:solidFill>
                <a:latin typeface="+mn-lt"/>
                <a:ea typeface="+mn-ea"/>
                <a:cs typeface="+mn-cs"/>
              </a:rPr>
              <a:t>13 Le CEA dans les outils d’évaluation</a:t>
            </a:r>
          </a:p>
          <a:p>
            <a:r>
              <a:rPr lang="fr-FR" sz="1805">
                <a:solidFill>
                  <a:schemeClr val="tx1"/>
                </a:solidFill>
                <a:latin typeface="+mn-lt"/>
                <a:ea typeface="+mn-ea"/>
                <a:cs typeface="+mn-cs"/>
              </a:rPr>
              <a:t>Un aperçu du type de données à collecter pour l'évaluation des besoins communautaires lors d'une évaluation, y compris les méthodes de collecte, les questions prioritaires à inclure dans les enquêtes d'évaluation, les conseils pour la collecte de données et les sources de données secondaires. L'outil indique également les données à collecter à chaque étape d'une intervention d'urgence et fournit des conseils sur la manière d'analyser les données relatives à l'engagement communautaire en utilisant le cadre d'analyse de la FICR. </a:t>
            </a:r>
          </a:p>
          <a:p>
            <a:endParaRPr lang="en-GB" sz="1805" kern="1200" dirty="0">
              <a:solidFill>
                <a:schemeClr val="tx1"/>
              </a:solidFill>
              <a:effectLst/>
              <a:latin typeface="+mn-lt"/>
              <a:ea typeface="+mn-ea"/>
              <a:cs typeface="+mn-cs"/>
            </a:endParaRPr>
          </a:p>
          <a:p>
            <a:r>
              <a:rPr lang="fr-FR" sz="1805" b="1">
                <a:solidFill>
                  <a:schemeClr val="tx1"/>
                </a:solidFill>
                <a:latin typeface="+mn-lt"/>
                <a:ea typeface="+mn-ea"/>
                <a:cs typeface="+mn-cs"/>
              </a:rPr>
              <a:t>14 Fiche de questions-réponses pour les bénévoles</a:t>
            </a:r>
          </a:p>
          <a:p>
            <a:r>
              <a:rPr lang="fr-FR" sz="1805">
                <a:solidFill>
                  <a:schemeClr val="tx1"/>
                </a:solidFill>
                <a:latin typeface="+mn-lt"/>
                <a:ea typeface="+mn-ea"/>
                <a:cs typeface="+mn-cs"/>
              </a:rPr>
              <a:t>Une simple foire aux questions et une feuille de réponses à remettre aux bénévoles pour les aider à répondre avec précision aux questions des membres de la communauté. </a:t>
            </a:r>
          </a:p>
          <a:p>
            <a:pPr marL="1030517" lvl="1" indent="-342900">
              <a:buFont typeface="Arial" panose="020B0604020202020204" pitchFamily="34" charset="0"/>
              <a:buChar char="•"/>
            </a:pPr>
            <a:endParaRPr lang="en-GB" sz="1805" kern="1200" dirty="0">
              <a:solidFill>
                <a:schemeClr val="tx1"/>
              </a:solidFill>
              <a:effectLst/>
              <a:latin typeface="+mn-lt"/>
              <a:ea typeface="+mn-ea"/>
              <a:cs typeface="+mn-cs"/>
            </a:endParaRPr>
          </a:p>
          <a:p>
            <a:r>
              <a:rPr lang="fr-FR" sz="2000" b="1">
                <a:solidFill>
                  <a:schemeClr val="tx1"/>
                </a:solidFill>
                <a:latin typeface="+mn-lt"/>
                <a:ea typeface="+mn-ea"/>
                <a:cs typeface="+mn-cs"/>
              </a:rPr>
              <a:t>À UN NIVEAU AVANCÉ QUAND IL Y A PLUS DE CAPACITÉ, DE TEMPS ET DE RESSOURCES</a:t>
            </a:r>
          </a:p>
          <a:p>
            <a:pPr marL="342900" indent="-342900">
              <a:buFont typeface="Arial" panose="020B0604020202020204" pitchFamily="34" charset="0"/>
              <a:buChar char="•"/>
            </a:pPr>
            <a:r>
              <a:rPr lang="fr-FR" sz="2000" b="1">
                <a:solidFill>
                  <a:schemeClr val="tx1"/>
                </a:solidFill>
                <a:latin typeface="+mn-lt"/>
                <a:ea typeface="+mn-ea"/>
                <a:cs typeface="+mn-cs"/>
              </a:rPr>
              <a:t>Former le personnel et les bénévoles à la communication et aux retours d'information</a:t>
            </a:r>
          </a:p>
          <a:p>
            <a:pPr marL="1030517" lvl="1" indent="-342900">
              <a:buFont typeface="Arial" panose="020B0604020202020204" pitchFamily="34" charset="0"/>
              <a:buChar char="•"/>
            </a:pPr>
            <a:r>
              <a:rPr lang="fr-FR" sz="2000">
                <a:solidFill>
                  <a:schemeClr val="tx1"/>
                </a:solidFill>
                <a:latin typeface="+mn-lt"/>
                <a:ea typeface="+mn-ea"/>
                <a:cs typeface="+mn-cs"/>
              </a:rPr>
              <a:t>Formez les équipes d'évaluation aux bonnes techniques de communication et à la réponse au retour d’information, y compris à la gestion des attentes. Utiliser la </a:t>
            </a:r>
            <a:r>
              <a:rPr lang="fr-FR" sz="2000" u="sng">
                <a:solidFill>
                  <a:schemeClr val="tx1"/>
                </a:solidFill>
                <a:latin typeface="+mn-lt"/>
                <a:ea typeface="+mn-ea"/>
                <a:cs typeface="+mn-cs"/>
                <a:hlinkClick r:id="rId3"/>
              </a:rPr>
              <a:t>formation d'une journée sur les bonnes techniques de communication et le traitement du retour d'information</a:t>
            </a:r>
            <a:r>
              <a:rPr lang="fr-FR" sz="2000">
                <a:solidFill>
                  <a:schemeClr val="tx1"/>
                </a:solidFill>
                <a:latin typeface="+mn-lt"/>
                <a:ea typeface="+mn-ea"/>
                <a:cs typeface="+mn-cs"/>
              </a:rPr>
              <a:t>.</a:t>
            </a:r>
          </a:p>
          <a:p>
            <a:pPr marL="342900" lvl="0" indent="-342900">
              <a:buFont typeface="Arial" panose="020B0604020202020204" pitchFamily="34" charset="0"/>
              <a:buChar char="•"/>
            </a:pPr>
            <a:r>
              <a:rPr lang="fr-FR" sz="2000" b="1">
                <a:solidFill>
                  <a:schemeClr val="tx1"/>
                </a:solidFill>
                <a:latin typeface="+mn-lt"/>
                <a:ea typeface="+mn-ea"/>
                <a:cs typeface="+mn-cs"/>
              </a:rPr>
              <a:t>Coordonner avec les partenaires externes et les autorités locales</a:t>
            </a:r>
          </a:p>
          <a:p>
            <a:pPr marL="1030517" lvl="1" indent="-342900">
              <a:buFont typeface="Arial" panose="020B0604020202020204" pitchFamily="34" charset="0"/>
              <a:buChar char="•"/>
            </a:pPr>
            <a:r>
              <a:rPr lang="fr-FR" sz="2000">
                <a:solidFill>
                  <a:schemeClr val="tx1"/>
                </a:solidFill>
                <a:latin typeface="+mn-lt"/>
                <a:ea typeface="+mn-ea"/>
                <a:cs typeface="+mn-cs"/>
              </a:rPr>
              <a:t>Assistez à des réunions de coordination externe pour recueillir des informations sur ce que font les autres et discutez des plans d'évaluation et des résultats afin d'identifier les domaines de collaboration et d'éviter les doublons. Cela inclut la participation à des groupes de coordination de l'engagement communautaire et de la redevabilité.</a:t>
            </a:r>
          </a:p>
          <a:p>
            <a:pPr marL="342900" indent="-342900">
              <a:buFont typeface="Arial" panose="020B0604020202020204" pitchFamily="34" charset="0"/>
              <a:buChar char="•"/>
            </a:pPr>
            <a:r>
              <a:rPr lang="fr-FR" sz="2000">
                <a:solidFill>
                  <a:schemeClr val="tx1"/>
                </a:solidFill>
                <a:latin typeface="+mn-lt"/>
                <a:ea typeface="+mn-ea"/>
                <a:cs typeface="+mn-cs"/>
              </a:rPr>
              <a:t> </a:t>
            </a:r>
            <a:r>
              <a:rPr lang="fr-FR" sz="2000" b="1">
                <a:solidFill>
                  <a:schemeClr val="tx1"/>
                </a:solidFill>
                <a:latin typeface="+mn-lt"/>
                <a:ea typeface="+mn-ea"/>
                <a:cs typeface="+mn-cs"/>
              </a:rPr>
              <a:t>Vérifier les résultats et l'analyse de votre évaluation auprès de la communauté</a:t>
            </a:r>
          </a:p>
          <a:p>
            <a:pPr marL="1030517" lvl="1" indent="-342900">
              <a:buFont typeface="Arial" panose="020B0604020202020204" pitchFamily="34" charset="0"/>
              <a:buChar char="•"/>
            </a:pPr>
            <a:r>
              <a:rPr lang="fr-FR" sz="2000">
                <a:solidFill>
                  <a:schemeClr val="tx1"/>
                </a:solidFill>
                <a:latin typeface="+mn-lt"/>
                <a:ea typeface="+mn-ea"/>
                <a:cs typeface="+mn-cs"/>
              </a:rPr>
              <a:t>Partagez les résultats de l'évaluation avec les représentants de la communauté, vérifiez qu'ils sont exacts et discutez de tout ce qui n'est pas clair.</a:t>
            </a:r>
          </a:p>
          <a:p>
            <a:pPr marL="1030517" lvl="1" indent="-342900">
              <a:buFont typeface="Arial" panose="020B0604020202020204" pitchFamily="34" charset="0"/>
              <a:buChar char="•"/>
            </a:pPr>
            <a:endParaRPr lang="en-US" sz="1800" b="0" dirty="0"/>
          </a:p>
          <a:p>
            <a:pPr marL="1030517" lvl="1" indent="-342900">
              <a:buFont typeface="Arial" panose="020B0604020202020204" pitchFamily="34" charset="0"/>
              <a:buChar char="•"/>
            </a:pPr>
            <a:endParaRPr lang="en-US" sz="1800" b="0" dirty="0"/>
          </a:p>
          <a:p>
            <a:pPr marL="342900" lvl="0" indent="-342900">
              <a:buFont typeface="Arial" panose="020B0604020202020204" pitchFamily="34" charset="0"/>
              <a:buChar char="•"/>
            </a:pPr>
            <a:endParaRPr lang="en-US" b="0" dirty="0"/>
          </a:p>
          <a:p>
            <a:pPr marL="342900" indent="-342900">
              <a:buFont typeface="Arial" panose="020B0604020202020204" pitchFamily="34" charset="0"/>
              <a:buChar char="•"/>
            </a:pPr>
            <a:endParaRPr lang="en-US" dirty="0"/>
          </a:p>
          <a:p>
            <a:pPr marL="0" indent="0">
              <a:buFont typeface="Arial" panose="020B0604020202020204" pitchFamily="34" charset="0"/>
              <a:buNone/>
            </a:pPr>
            <a:endParaRPr lang="en-US" dirty="0"/>
          </a:p>
          <a:p>
            <a:pPr marL="342900" indent="-34290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3174689-BECC-4390-B3B9-306A17FD432A}" type="slidenum">
              <a:rPr kumimoji="0" lang="en-US" altLang="ru-RU"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US" altLang="ru-RU"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78509316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b="1" dirty="0"/>
              <a:t>NOTES POUR L’ANIMATEUR</a:t>
            </a:r>
          </a:p>
          <a:p>
            <a:endParaRPr lang="en-GB" dirty="0"/>
          </a:p>
          <a:p>
            <a:pPr marL="342900" indent="-342900">
              <a:buFont typeface="Arial" panose="020B0604020202020204" pitchFamily="34" charset="0"/>
              <a:buChar char="•"/>
            </a:pPr>
            <a:r>
              <a:rPr lang="fr-FR" dirty="0"/>
              <a:t>Cette diapositive fournit des indications supplémentaires sur les sujets à aborder, avec qui, à chaque étape de l'évaluation</a:t>
            </a:r>
          </a:p>
          <a:p>
            <a:pPr marL="342900" indent="-342900">
              <a:buFont typeface="Arial" panose="020B0604020202020204" pitchFamily="34" charset="0"/>
              <a:buChar char="•"/>
            </a:pPr>
            <a:endParaRPr lang="en-GB" dirty="0"/>
          </a:p>
          <a:p>
            <a:pPr marL="342900" marR="0" lvl="0" indent="-34290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fr-FR" sz="1805" b="1" dirty="0">
                <a:solidFill>
                  <a:schemeClr val="tx1"/>
                </a:solidFill>
                <a:latin typeface="+mn-lt"/>
                <a:ea typeface="+mn-ea"/>
                <a:cs typeface="+mn-cs"/>
              </a:rPr>
              <a:t>Discuter de l'évaluation avec les principales parties prenantes de la communauté </a:t>
            </a:r>
            <a:r>
              <a:rPr lang="fr-FR" sz="1805" b="0" dirty="0">
                <a:solidFill>
                  <a:schemeClr val="tx1"/>
                </a:solidFill>
                <a:latin typeface="+mn-lt"/>
                <a:ea typeface="+mn-ea"/>
                <a:cs typeface="+mn-cs"/>
              </a:rPr>
              <a:t>– par exemple, un mélange de dirigeants et de représentants de la communauté. Par exemple, des groupes de femmes, des associations de défense des moyens de subsistance, des représentants de groupes marginalisés ou à risque. Demandez-leur des conseils sur la meilleure façon d'effectuer l'évaluation, par exemple sur les délais, les méthodes de collecte des données, les personnes qui doivent recueillir les données. </a:t>
            </a:r>
          </a:p>
          <a:p>
            <a:pPr marL="342900" marR="0" lvl="0" indent="-34290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fr-FR" sz="1805" b="0" dirty="0">
                <a:solidFill>
                  <a:schemeClr val="tx1"/>
                </a:solidFill>
                <a:latin typeface="+mn-lt"/>
                <a:ea typeface="+mn-ea"/>
                <a:cs typeface="+mn-cs"/>
              </a:rPr>
              <a:t>On peut également demander conseil aux bénévoles de la communauté, au personnel de l'antenne et aux autorités locales - notamment en demandant si d'autres organisations ont déjà effectué une évaluation dans cette communauté </a:t>
            </a:r>
          </a:p>
          <a:p>
            <a:pPr marL="342900" marR="0" lvl="0" indent="-34290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GB" sz="1805" b="0" kern="1200" dirty="0">
              <a:solidFill>
                <a:schemeClr val="tx1"/>
              </a:solidFill>
              <a:effectLst/>
              <a:latin typeface="+mn-lt"/>
              <a:ea typeface="+mn-ea"/>
              <a:cs typeface="+mn-cs"/>
            </a:endParaRPr>
          </a:p>
          <a:p>
            <a:pPr marL="342900" marR="0" lvl="0" indent="-34290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fr-FR" sz="1805" b="1" dirty="0">
                <a:solidFill>
                  <a:schemeClr val="tx1"/>
                </a:solidFill>
                <a:latin typeface="+mn-lt"/>
                <a:ea typeface="+mn-ea"/>
                <a:cs typeface="+mn-cs"/>
              </a:rPr>
              <a:t>Partager les informations sur l'évaluation avec la communauté au sens large</a:t>
            </a:r>
            <a:r>
              <a:rPr lang="fr-FR" sz="1805" b="0" dirty="0">
                <a:solidFill>
                  <a:schemeClr val="tx1"/>
                </a:solidFill>
                <a:latin typeface="+mn-lt"/>
                <a:ea typeface="+mn-ea"/>
                <a:cs typeface="+mn-cs"/>
              </a:rPr>
              <a:t>, par exemple dans le cadre d'une réunion communautaire. </a:t>
            </a:r>
          </a:p>
          <a:p>
            <a:pPr marL="342900" marR="0" lvl="0" indent="-34290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fr-FR" sz="1805" b="1" dirty="0">
                <a:solidFill>
                  <a:schemeClr val="tx1"/>
                </a:solidFill>
                <a:latin typeface="+mn-lt"/>
                <a:ea typeface="+mn-ea"/>
                <a:cs typeface="+mn-cs"/>
              </a:rPr>
              <a:t>Liste de contrôle des informations à partager avec les communautés avant une évaluation :</a:t>
            </a:r>
          </a:p>
          <a:p>
            <a:pPr marL="1030517" lvl="1" indent="-342900">
              <a:buFont typeface="Arial" panose="020B0604020202020204" pitchFamily="34" charset="0"/>
              <a:buChar char="•"/>
            </a:pPr>
            <a:r>
              <a:rPr lang="fr-FR" sz="1805" dirty="0">
                <a:solidFill>
                  <a:schemeClr val="tx1"/>
                </a:solidFill>
                <a:latin typeface="+mn-lt"/>
                <a:ea typeface="+mn-ea"/>
                <a:cs typeface="+mn-cs"/>
              </a:rPr>
              <a:t>Présenter la Société nationale et son mandat - ne partez pas du principe que tout le monde connaît la Croix-Rouge et le Croissant-Rouge.</a:t>
            </a:r>
          </a:p>
          <a:p>
            <a:pPr marL="1030517" lvl="1" indent="-342900">
              <a:buFont typeface="Arial" panose="020B0604020202020204" pitchFamily="34" charset="0"/>
              <a:buChar char="•"/>
            </a:pPr>
            <a:r>
              <a:rPr lang="fr-FR" sz="1805" dirty="0">
                <a:solidFill>
                  <a:schemeClr val="tx1"/>
                </a:solidFill>
                <a:latin typeface="+mn-lt"/>
                <a:ea typeface="+mn-ea"/>
                <a:cs typeface="+mn-cs"/>
              </a:rPr>
              <a:t>Expliquer le but de l'évaluation et ce qui se passe ensuite.</a:t>
            </a:r>
          </a:p>
          <a:p>
            <a:pPr marL="1030517" lvl="1" indent="-342900">
              <a:buFont typeface="Arial" panose="020B0604020202020204" pitchFamily="34" charset="0"/>
              <a:buChar char="•"/>
            </a:pPr>
            <a:r>
              <a:rPr lang="fr-FR" sz="1805" dirty="0">
                <a:solidFill>
                  <a:schemeClr val="tx1"/>
                </a:solidFill>
                <a:latin typeface="+mn-lt"/>
                <a:ea typeface="+mn-ea"/>
                <a:cs typeface="+mn-cs"/>
              </a:rPr>
              <a:t>Expliquer le comportement que les gens peuvent attendre du personnel et des bénévoles.</a:t>
            </a:r>
          </a:p>
          <a:p>
            <a:pPr marL="1030517" lvl="1" indent="-342900">
              <a:buFont typeface="Arial" panose="020B0604020202020204" pitchFamily="34" charset="0"/>
              <a:buChar char="•"/>
            </a:pPr>
            <a:r>
              <a:rPr lang="fr-FR" sz="1805" dirty="0">
                <a:solidFill>
                  <a:schemeClr val="tx1"/>
                </a:solidFill>
                <a:latin typeface="+mn-lt"/>
                <a:ea typeface="+mn-ea"/>
                <a:cs typeface="+mn-cs"/>
              </a:rPr>
              <a:t>Expliquer comment les gens peuvent poser des questions ou faire part de leurs inquiétudes et fournir les coordonnées de la Société nationale en cas de besoin.</a:t>
            </a:r>
          </a:p>
          <a:p>
            <a:pPr marL="1030517" lvl="1" indent="-342900">
              <a:buFont typeface="Arial" panose="020B0604020202020204" pitchFamily="34" charset="0"/>
              <a:buChar char="•"/>
            </a:pPr>
            <a:r>
              <a:rPr lang="fr-FR" sz="1805" dirty="0">
                <a:solidFill>
                  <a:schemeClr val="tx1"/>
                </a:solidFill>
                <a:latin typeface="+mn-lt"/>
                <a:ea typeface="+mn-ea"/>
                <a:cs typeface="+mn-cs"/>
              </a:rPr>
              <a:t>Précisez que la participation à l'évaluation est volontaire et n'a aucun rapport avec le fait qu'une personne bénéficie d’une aide ou pas</a:t>
            </a:r>
          </a:p>
          <a:p>
            <a:endParaRPr lang="en-GB" dirty="0"/>
          </a:p>
          <a:p>
            <a:pPr marL="342900" indent="-342900">
              <a:buFont typeface="Arial" panose="020B0604020202020204" pitchFamily="34" charset="0"/>
              <a:buChar char="•"/>
            </a:pPr>
            <a:r>
              <a:rPr lang="fr-FR" sz="1805" b="1" dirty="0">
                <a:solidFill>
                  <a:schemeClr val="tx1"/>
                </a:solidFill>
                <a:latin typeface="+mn-lt"/>
                <a:ea typeface="+mn-ea"/>
                <a:cs typeface="+mn-cs"/>
              </a:rPr>
              <a:t>Briefez correctement les équipes d'évaluation avant qu'elles ne se rendent dans la communauté. </a:t>
            </a:r>
          </a:p>
          <a:p>
            <a:pPr marL="342900" indent="-342900">
              <a:buFont typeface="Arial" panose="020B0604020202020204" pitchFamily="34" charset="0"/>
              <a:buChar char="•"/>
            </a:pPr>
            <a:r>
              <a:rPr lang="fr-FR" sz="1805" b="1" dirty="0">
                <a:solidFill>
                  <a:schemeClr val="tx1"/>
                </a:solidFill>
                <a:latin typeface="+mn-lt"/>
                <a:ea typeface="+mn-ea"/>
                <a:cs typeface="+mn-cs"/>
              </a:rPr>
              <a:t>Sujets à couvrir :</a:t>
            </a:r>
          </a:p>
          <a:p>
            <a:pPr marL="1030517" lvl="1" indent="-342900">
              <a:buFont typeface="Arial" panose="020B0604020202020204" pitchFamily="34" charset="0"/>
              <a:buChar char="•"/>
            </a:pPr>
            <a:r>
              <a:rPr lang="fr-FR" sz="1805" b="0" dirty="0">
                <a:solidFill>
                  <a:schemeClr val="tx1"/>
                </a:solidFill>
                <a:latin typeface="+mn-lt"/>
                <a:ea typeface="+mn-ea"/>
                <a:cs typeface="+mn-cs"/>
              </a:rPr>
              <a:t>Assurez-vous qu'ils comprennent l'objectif et le processus d'évaluation</a:t>
            </a:r>
          </a:p>
          <a:p>
            <a:pPr marL="1030517" lvl="1" indent="-342900">
              <a:buFont typeface="Arial" panose="020B0604020202020204" pitchFamily="34" charset="0"/>
              <a:buChar char="•"/>
            </a:pPr>
            <a:r>
              <a:rPr lang="fr-FR" sz="1805" b="0" dirty="0">
                <a:solidFill>
                  <a:schemeClr val="tx1"/>
                </a:solidFill>
                <a:latin typeface="+mn-lt"/>
                <a:ea typeface="+mn-ea"/>
                <a:cs typeface="+mn-cs"/>
              </a:rPr>
              <a:t>Ce qui se passera avec les informations des personnes et quand la SN sera de retour / ce qui se passera ensuite</a:t>
            </a:r>
          </a:p>
          <a:p>
            <a:pPr marL="1030517" lvl="1" indent="-342900">
              <a:buFont typeface="Arial" panose="020B0604020202020204" pitchFamily="34" charset="0"/>
              <a:buChar char="•"/>
            </a:pPr>
            <a:r>
              <a:rPr lang="fr-FR" sz="1805" b="0" dirty="0">
                <a:solidFill>
                  <a:schemeClr val="tx1"/>
                </a:solidFill>
                <a:latin typeface="+mn-lt"/>
                <a:ea typeface="+mn-ea"/>
                <a:cs typeface="+mn-cs"/>
              </a:rPr>
              <a:t>Informez (ou formez-les si vous avez le temps) sur les bonnes techniques de communication afin qu'ils puissent bien communiquer avec la communauté </a:t>
            </a:r>
          </a:p>
          <a:p>
            <a:pPr marL="1030517" lvl="1" indent="-342900">
              <a:buFont typeface="Arial" panose="020B0604020202020204" pitchFamily="34" charset="0"/>
              <a:buChar char="•"/>
            </a:pPr>
            <a:r>
              <a:rPr lang="fr-FR" sz="1805" b="0" dirty="0">
                <a:solidFill>
                  <a:schemeClr val="tx1"/>
                </a:solidFill>
                <a:latin typeface="+mn-lt"/>
                <a:ea typeface="+mn-ea"/>
                <a:cs typeface="+mn-cs"/>
              </a:rPr>
              <a:t>Expliquez comment répondre aux questions et ce qu'il faut faire avec les retours d'information de la communauté</a:t>
            </a:r>
          </a:p>
          <a:p>
            <a:pPr marL="1030517" lvl="1" indent="-342900">
              <a:buFont typeface="Arial" panose="020B0604020202020204" pitchFamily="34" charset="0"/>
              <a:buChar char="•"/>
            </a:pPr>
            <a:r>
              <a:rPr lang="fr-FR" sz="1805" b="0" dirty="0">
                <a:solidFill>
                  <a:schemeClr val="tx1"/>
                </a:solidFill>
                <a:latin typeface="+mn-lt"/>
                <a:ea typeface="+mn-ea"/>
                <a:cs typeface="+mn-cs"/>
              </a:rPr>
              <a:t>Briefez-les </a:t>
            </a:r>
            <a:r>
              <a:rPr lang="fr-FR" sz="1805" dirty="0">
                <a:solidFill>
                  <a:schemeClr val="tx1"/>
                </a:solidFill>
                <a:latin typeface="+mn-lt"/>
                <a:ea typeface="+mn-ea"/>
                <a:cs typeface="+mn-cs"/>
              </a:rPr>
              <a:t>sur le code de conduite et sur la tolérance zéro en matière d'exploitation et d'abus sexuels, de fraude et de corruption</a:t>
            </a:r>
          </a:p>
        </p:txBody>
      </p:sp>
      <p:sp>
        <p:nvSpPr>
          <p:cNvPr id="4" name="Slide Number Placeholder 3"/>
          <p:cNvSpPr>
            <a:spLocks noGrp="1"/>
          </p:cNvSpPr>
          <p:nvPr>
            <p:ph type="sldNum" sz="quarter" idx="5"/>
          </p:nvPr>
        </p:nvSpPr>
        <p:spPr/>
        <p:txBody>
          <a:bodyPr/>
          <a:lstStyle/>
          <a:p>
            <a:pPr>
              <a:defRPr/>
            </a:pPr>
            <a:fld id="{13174689-BECC-4390-B3B9-306A17FD432A}" type="slidenum">
              <a:rPr lang="en-US" altLang="ru-RU" smtClean="0"/>
              <a:pPr>
                <a:defRPr/>
              </a:pPr>
              <a:t>29</a:t>
            </a:fld>
            <a:endParaRPr lang="en-US" altLang="ru-RU"/>
          </a:p>
        </p:txBody>
      </p:sp>
    </p:spTree>
    <p:extLst>
      <p:ext uri="{BB962C8B-B14F-4D97-AF65-F5344CB8AC3E}">
        <p14:creationId xmlns:p14="http://schemas.microsoft.com/office/powerpoint/2010/main" val="319538386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50000"/>
              </a:spcBef>
            </a:pPr>
            <a:r>
              <a:rPr lang="en-GB" sz="1800" b="1" dirty="0">
                <a:latin typeface="Calibri" charset="0"/>
                <a:ea typeface="ＭＳ Ｐゴシック" charset="0"/>
              </a:rPr>
              <a:t>FACILITATOR NOTES</a:t>
            </a:r>
          </a:p>
          <a:p>
            <a:pPr marL="342900" lvl="0" indent="-342900">
              <a:buFont typeface="Arial" panose="020B0604020202020204" pitchFamily="34" charset="0"/>
              <a:buChar char="•"/>
            </a:pPr>
            <a:endParaRPr lang="en-US" sz="1800" kern="1200" dirty="0">
              <a:solidFill>
                <a:schemeClr val="tx1"/>
              </a:solidFill>
              <a:effectLst/>
              <a:latin typeface="+mn-lt"/>
              <a:ea typeface="+mn-ea"/>
              <a:cs typeface="+mn-cs"/>
            </a:endParaRPr>
          </a:p>
          <a:p>
            <a:pPr marL="0" lvl="0" indent="0">
              <a:buFont typeface="Arial" panose="020B0604020202020204" pitchFamily="34" charset="0"/>
              <a:buNone/>
            </a:pPr>
            <a:r>
              <a:rPr lang="en-US" sz="1800" kern="1200" dirty="0">
                <a:solidFill>
                  <a:schemeClr val="tx1"/>
                </a:solidFill>
                <a:effectLst/>
                <a:latin typeface="+mn-lt"/>
                <a:ea typeface="+mn-ea"/>
                <a:cs typeface="+mn-cs"/>
              </a:rPr>
              <a:t>Additional good practices that can help ensure an accountable assessment include:</a:t>
            </a:r>
          </a:p>
          <a:p>
            <a:pPr marL="0" lvl="0" indent="0">
              <a:buFont typeface="Arial" panose="020B0604020202020204" pitchFamily="34" charset="0"/>
              <a:buNone/>
            </a:pPr>
            <a:endParaRPr lang="en-US" sz="1800" kern="1200" dirty="0">
              <a:solidFill>
                <a:schemeClr val="tx1"/>
              </a:solidFill>
              <a:effectLst/>
              <a:latin typeface="+mn-lt"/>
              <a:ea typeface="+mn-ea"/>
              <a:cs typeface="+mn-cs"/>
            </a:endParaRPr>
          </a:p>
          <a:p>
            <a:pPr marL="342900" marR="0" lvl="0" indent="-34290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GB" sz="1805" kern="1200" dirty="0">
                <a:solidFill>
                  <a:schemeClr val="tx1"/>
                </a:solidFill>
                <a:effectLst/>
                <a:latin typeface="+mn-lt"/>
                <a:ea typeface="+mn-ea"/>
                <a:cs typeface="+mn-cs"/>
              </a:rPr>
              <a:t>Conduct multi-sector assessments rather than separate assessments per sector to reduce survey fatigue and frustration in communities </a:t>
            </a:r>
          </a:p>
          <a:p>
            <a:pPr marL="342900" marR="0" lvl="0" indent="-34290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x-none" sz="1805" b="0" kern="1200">
                <a:solidFill>
                  <a:schemeClr val="tx1"/>
                </a:solidFill>
                <a:effectLst/>
                <a:latin typeface="+mn-lt"/>
                <a:ea typeface="+mn-ea"/>
                <a:cs typeface="+mn-cs"/>
              </a:rPr>
              <a:t>Always collect disaggregated data so you can identify differences in the needs, preferences, and capacities of different groups</a:t>
            </a:r>
            <a:endParaRPr lang="en-GB" sz="1805" b="1" kern="1200" dirty="0">
              <a:solidFill>
                <a:schemeClr val="tx1"/>
              </a:solidFill>
              <a:effectLst/>
              <a:latin typeface="+mn-lt"/>
              <a:ea typeface="+mn-ea"/>
              <a:cs typeface="+mn-cs"/>
            </a:endParaRPr>
          </a:p>
          <a:p>
            <a:pPr marL="342900" marR="0" lvl="0" indent="-34290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GB" sz="1800" kern="1200" dirty="0">
                <a:solidFill>
                  <a:schemeClr val="tx1"/>
                </a:solidFill>
                <a:effectLst/>
                <a:latin typeface="+mn-lt"/>
                <a:ea typeface="+mn-ea"/>
                <a:cs typeface="+mn-cs"/>
              </a:rPr>
              <a:t>Don’t collect more data than needed. Large assessments are time-consuming, stressful for the community, and raise expectations about the size of programme that is coming. Focus on the key groups you need to speak to and keep questions short and simple</a:t>
            </a:r>
            <a:endParaRPr lang="en-US" dirty="0"/>
          </a:p>
          <a:p>
            <a:pPr marL="342900" marR="0" lvl="0" indent="-34290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GB" sz="1805" kern="1200" dirty="0">
                <a:solidFill>
                  <a:schemeClr val="tx1"/>
                </a:solidFill>
                <a:effectLst/>
                <a:latin typeface="+mn-lt"/>
                <a:ea typeface="+mn-ea"/>
                <a:cs typeface="+mn-cs"/>
              </a:rPr>
              <a:t>Manage expectations by being honest about limitations. For example, if the response is not guaranteed to come back to this community, or limited to one sector, or might only help a small number of people</a:t>
            </a:r>
          </a:p>
          <a:p>
            <a:pPr marL="342900" marR="0" lvl="0" indent="-34290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GB" sz="1805" kern="1200" dirty="0">
                <a:solidFill>
                  <a:schemeClr val="tx1"/>
                </a:solidFill>
                <a:effectLst/>
                <a:latin typeface="+mn-lt"/>
                <a:ea typeface="+mn-ea"/>
                <a:cs typeface="+mn-cs"/>
              </a:rPr>
              <a:t>Include methods of data collection where people can answer openly instead of being constrained by multiple choice options, </a:t>
            </a:r>
            <a:r>
              <a:rPr lang="en-GB" sz="1800" kern="1200" dirty="0">
                <a:solidFill>
                  <a:schemeClr val="tx1"/>
                </a:solidFill>
                <a:effectLst/>
                <a:latin typeface="+mn-lt"/>
                <a:ea typeface="+mn-ea"/>
                <a:cs typeface="+mn-cs"/>
              </a:rPr>
              <a:t>such as focus group discussions or key informant interviews. Surveys only allow people to pick between pre-set options, so there’s a risk important information may be missed</a:t>
            </a:r>
          </a:p>
          <a:p>
            <a:pPr marL="342900" marR="0" lvl="0" indent="-34290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GB" sz="1805" kern="1200" dirty="0">
                <a:solidFill>
                  <a:schemeClr val="tx1"/>
                </a:solidFill>
                <a:effectLst/>
                <a:latin typeface="+mn-lt"/>
                <a:ea typeface="+mn-ea"/>
                <a:cs typeface="+mn-cs"/>
              </a:rPr>
              <a:t>Test questions with community volunteers to ensure they are understood accurately, especially if questions have been translated into local languages. The </a:t>
            </a:r>
            <a:r>
              <a:rPr lang="en-GB" sz="1805" kern="1200" dirty="0">
                <a:solidFill>
                  <a:schemeClr val="tx1"/>
                </a:solidFill>
                <a:effectLst/>
                <a:latin typeface="+mn-lt"/>
                <a:ea typeface="+mn-ea"/>
                <a:cs typeface="+mn-cs"/>
                <a:hlinkClick r:id="rId3">
                  <a:extLst>
                    <a:ext uri="{A12FA001-AC4F-418D-AE19-62706E023703}">
                      <ahyp:hlinkClr xmlns:ahyp="http://schemas.microsoft.com/office/drawing/2018/hyperlinkcolor" val="tx"/>
                    </a:ext>
                  </a:extLst>
                </a:hlinkClick>
              </a:rPr>
              <a:t>Hellenic Red Cross</a:t>
            </a:r>
            <a:r>
              <a:rPr lang="en-GB" sz="1805" kern="1200" dirty="0">
                <a:solidFill>
                  <a:schemeClr val="tx1"/>
                </a:solidFill>
                <a:effectLst/>
                <a:latin typeface="+mn-lt"/>
                <a:ea typeface="+mn-ea"/>
                <a:cs typeface="+mn-cs"/>
              </a:rPr>
              <a:t> did this by having staff interview volunteers and then refine the question wording. </a:t>
            </a:r>
          </a:p>
          <a:p>
            <a:pPr marL="342900" marR="0" lvl="0" indent="-34290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GB" sz="1805" kern="1200" dirty="0">
                <a:solidFill>
                  <a:schemeClr val="tx1"/>
                </a:solidFill>
                <a:effectLst/>
                <a:latin typeface="+mn-lt"/>
                <a:ea typeface="+mn-ea"/>
                <a:cs typeface="+mn-cs"/>
              </a:rPr>
              <a:t>Data collectors should practice conducting the survey through role plays. </a:t>
            </a:r>
            <a:r>
              <a:rPr lang="en-GB" sz="1805" kern="1200" dirty="0">
                <a:solidFill>
                  <a:schemeClr val="tx1"/>
                </a:solidFill>
                <a:effectLst/>
                <a:latin typeface="+mn-lt"/>
                <a:ea typeface="+mn-ea"/>
                <a:cs typeface="+mn-cs"/>
                <a:hlinkClick r:id="rId4">
                  <a:extLst>
                    <a:ext uri="{A12FA001-AC4F-418D-AE19-62706E023703}">
                      <ahyp:hlinkClr xmlns:ahyp="http://schemas.microsoft.com/office/drawing/2018/hyperlinkcolor" val="tx"/>
                    </a:ext>
                  </a:extLst>
                </a:hlinkClick>
              </a:rPr>
              <a:t>South Sudan Red Cross</a:t>
            </a:r>
            <a:r>
              <a:rPr lang="en-GB" sz="1805" kern="1200" dirty="0">
                <a:solidFill>
                  <a:schemeClr val="tx1"/>
                </a:solidFill>
                <a:effectLst/>
                <a:latin typeface="+mn-lt"/>
                <a:ea typeface="+mn-ea"/>
                <a:cs typeface="+mn-cs"/>
              </a:rPr>
              <a:t> had one volunteer conduct the survey with another, while everyone else registered the answers to check if there were differences in how people interpreted the answers </a:t>
            </a:r>
          </a:p>
          <a:p>
            <a:pPr marL="342900" marR="0" lvl="0" indent="-34290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GB" sz="1805" kern="1200" dirty="0">
                <a:solidFill>
                  <a:schemeClr val="tx1"/>
                </a:solidFill>
                <a:effectLst/>
                <a:latin typeface="+mn-lt"/>
                <a:ea typeface="+mn-ea"/>
                <a:cs typeface="+mn-cs"/>
              </a:rPr>
              <a:t>The assessment team should be gender balanced, speak any local languages, and be accepted and trusted by the community.</a:t>
            </a:r>
          </a:p>
          <a:p>
            <a:pPr marL="342900" marR="0" lvl="0" indent="-34290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GB" sz="1805" kern="1200" dirty="0">
                <a:solidFill>
                  <a:schemeClr val="tx1"/>
                </a:solidFill>
                <a:effectLst/>
                <a:latin typeface="+mn-lt"/>
                <a:ea typeface="+mn-ea"/>
                <a:cs typeface="+mn-cs"/>
              </a:rPr>
              <a:t>Provide feedback to the community, on the results of the assessment. For example, through a community meeting or by informing the community volunteers or leaders.</a:t>
            </a:r>
            <a:r>
              <a:rPr lang="en-GB" dirty="0">
                <a:effectLst/>
              </a:rPr>
              <a:t> </a:t>
            </a:r>
            <a:endParaRPr lang="en-GB" sz="1805" kern="1200" dirty="0">
              <a:solidFill>
                <a:schemeClr val="tx1"/>
              </a:solidFill>
              <a:effectLst/>
              <a:latin typeface="+mn-lt"/>
              <a:ea typeface="+mn-ea"/>
              <a:cs typeface="+mn-cs"/>
            </a:endParaRPr>
          </a:p>
          <a:p>
            <a:pPr marL="342900" indent="-342900">
              <a:buFont typeface="Arial" panose="020B0604020202020204" pitchFamily="34" charset="0"/>
              <a:buChar char="•"/>
            </a:pPr>
            <a:endParaRPr lang="en-US" dirty="0"/>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b="1" dirty="0"/>
              <a:t>An example – this can be changed for one from your National Society, country or region</a:t>
            </a: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GB" sz="1805" kern="1200" dirty="0">
                <a:solidFill>
                  <a:schemeClr val="tx1"/>
                </a:solidFill>
                <a:effectLst/>
                <a:latin typeface="+mn-lt"/>
                <a:ea typeface="+mn-ea"/>
                <a:cs typeface="+mn-cs"/>
              </a:rPr>
              <a:t>In Uganda, volunteers were sent to carry out a household registration of South Sudanese refugees. Volunteers were not briefed about the purpose of the registration and so could not explain to communities why their details were being taken. This raised expectations amongst the community and when the National Society returned to distribute the items, there was a lot of anger and frustration amongst those who did not receive anything. During a focus group discussion, one man said: “Everyone was registered but only some people got help – why take our details if you are not going to help us?” As a result, the National Society rolled out community engagement training to volunteers across all its operations.</a:t>
            </a:r>
          </a:p>
          <a:p>
            <a:pPr marL="342900" indent="-34290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a:defRPr/>
            </a:pPr>
            <a:fld id="{13174689-BECC-4390-B3B9-306A17FD432A}" type="slidenum">
              <a:rPr lang="en-US" altLang="ru-RU" smtClean="0"/>
              <a:pPr>
                <a:defRPr/>
              </a:pPr>
              <a:t>30</a:t>
            </a:fld>
            <a:endParaRPr lang="en-US" altLang="ru-RU"/>
          </a:p>
        </p:txBody>
      </p:sp>
    </p:spTree>
    <p:extLst>
      <p:ext uri="{BB962C8B-B14F-4D97-AF65-F5344CB8AC3E}">
        <p14:creationId xmlns:p14="http://schemas.microsoft.com/office/powerpoint/2010/main" val="65710929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50000"/>
              </a:spcBef>
            </a:pPr>
            <a:r>
              <a:rPr lang="en-GB" sz="1800" b="1" dirty="0">
                <a:latin typeface="Calibri" charset="0"/>
                <a:ea typeface="ＭＳ Ｐゴシック" charset="0"/>
              </a:rPr>
              <a:t>FACILITATOR NOTES</a:t>
            </a:r>
          </a:p>
          <a:p>
            <a:pPr>
              <a:spcBef>
                <a:spcPct val="50000"/>
              </a:spcBef>
            </a:pPr>
            <a:endParaRPr lang="en-GB" sz="1800" b="1" dirty="0">
              <a:latin typeface="Calibri" charset="0"/>
              <a:ea typeface="ＭＳ Ｐゴシック" charset="0"/>
            </a:endParaRPr>
          </a:p>
          <a:p>
            <a:pPr marL="285750" indent="-285750">
              <a:spcBef>
                <a:spcPct val="50000"/>
              </a:spcBef>
              <a:buFont typeface="Arial" panose="020B0604020202020204" pitchFamily="34" charset="0"/>
              <a:buChar char="•"/>
            </a:pPr>
            <a:r>
              <a:rPr lang="en-GB" sz="1800" b="0" dirty="0">
                <a:latin typeface="Calibri" charset="0"/>
                <a:ea typeface="ＭＳ Ｐゴシック" charset="0"/>
              </a:rPr>
              <a:t>CEA Tool 13: CEA in Assessments is they key tool to help you implement minimum action 2 and gain a good understanding of community needs, context and capacities</a:t>
            </a:r>
          </a:p>
          <a:p>
            <a:pPr marL="285750" indent="-285750">
              <a:spcBef>
                <a:spcPct val="50000"/>
              </a:spcBef>
              <a:buFont typeface="Arial" panose="020B0604020202020204" pitchFamily="34" charset="0"/>
              <a:buChar char="•"/>
            </a:pPr>
            <a:endParaRPr lang="en-GB" sz="1800" b="0" dirty="0">
              <a:latin typeface="Calibri" charset="0"/>
              <a:ea typeface="ＭＳ Ｐゴシック" charset="0"/>
            </a:endParaRPr>
          </a:p>
          <a:p>
            <a:pPr marL="285750" indent="-285750">
              <a:spcBef>
                <a:spcPct val="50000"/>
              </a:spcBef>
              <a:buFont typeface="Arial" panose="020B0604020202020204" pitchFamily="34" charset="0"/>
              <a:buChar char="•"/>
            </a:pPr>
            <a:r>
              <a:rPr lang="en-GB" sz="1600" b="1" dirty="0">
                <a:latin typeface="Calibri" charset="0"/>
                <a:ea typeface="ＭＳ Ｐゴシック" charset="0"/>
              </a:rPr>
              <a:t>Click through the images on the slide so participants can see what is included in the tool </a:t>
            </a:r>
          </a:p>
          <a:p>
            <a:pPr marL="285750" indent="-285750">
              <a:spcBef>
                <a:spcPct val="50000"/>
              </a:spcBef>
              <a:buFont typeface="Arial" panose="020B0604020202020204" pitchFamily="34" charset="0"/>
              <a:buChar char="•"/>
            </a:pPr>
            <a:r>
              <a:rPr lang="en-GB" sz="1600" b="0" dirty="0">
                <a:latin typeface="Calibri" charset="0"/>
                <a:ea typeface="ＭＳ Ｐゴシック" charset="0"/>
              </a:rPr>
              <a:t>It has 7 sections covering </a:t>
            </a:r>
            <a:r>
              <a:rPr lang="en-GB" sz="1800" kern="1200" dirty="0">
                <a:solidFill>
                  <a:schemeClr val="tx1"/>
                </a:solidFill>
                <a:effectLst/>
                <a:latin typeface="+mn-lt"/>
                <a:ea typeface="+mn-ea"/>
                <a:cs typeface="+mn-cs"/>
              </a:rPr>
              <a:t>the types of data needed, methods for collection, and priority questions to include in needs assessments and context analysis. This tool also provides guidance on what data to collect at each stage of an emergency response, tips for data collection, sources of secondary data and how to use the IFRC analysis framework. </a:t>
            </a:r>
          </a:p>
          <a:p>
            <a:pPr>
              <a:spcBef>
                <a:spcPct val="50000"/>
              </a:spcBef>
            </a:pPr>
            <a:endParaRPr lang="en-US" sz="1600" dirty="0"/>
          </a:p>
          <a:p>
            <a:pPr marL="285750" indent="-285750">
              <a:spcBef>
                <a:spcPct val="50000"/>
              </a:spcBef>
              <a:buFont typeface="Arial" panose="020B0604020202020204" pitchFamily="34" charset="0"/>
              <a:buChar char="•"/>
            </a:pPr>
            <a:endParaRPr lang="en-GB" sz="1800" b="0" dirty="0">
              <a:latin typeface="Calibri" charset="0"/>
              <a:ea typeface="ＭＳ Ｐゴシック" charset="0"/>
            </a:endParaRPr>
          </a:p>
          <a:p>
            <a:pPr>
              <a:spcBef>
                <a:spcPct val="50000"/>
              </a:spcBef>
            </a:pPr>
            <a:endParaRPr lang="en-US" sz="1800" dirty="0"/>
          </a:p>
          <a:p>
            <a:pPr marL="342900" lvl="0" indent="-342900">
              <a:buFont typeface="Arial" panose="020B0604020202020204" pitchFamily="34" charset="0"/>
              <a:buChar char="•"/>
            </a:pPr>
            <a:endParaRPr lang="en-GB" sz="1805" kern="1200" dirty="0">
              <a:solidFill>
                <a:schemeClr val="tx1"/>
              </a:solidFill>
              <a:effectLst/>
              <a:latin typeface="+mn-lt"/>
              <a:ea typeface="+mn-ea"/>
              <a:cs typeface="+mn-cs"/>
            </a:endParaRPr>
          </a:p>
          <a:p>
            <a:pPr marL="1030517" lvl="1" indent="-342900">
              <a:buFont typeface="Arial" panose="020B0604020202020204" pitchFamily="34" charset="0"/>
              <a:buChar char="•"/>
            </a:pPr>
            <a:endParaRPr lang="en-US" b="0" dirty="0"/>
          </a:p>
          <a:p>
            <a:pPr marL="342900" indent="-342900">
              <a:buFont typeface="Arial" panose="020B0604020202020204" pitchFamily="34" charset="0"/>
              <a:buChar char="•"/>
            </a:pPr>
            <a:endParaRPr lang="en-US" dirty="0"/>
          </a:p>
          <a:p>
            <a:pPr marL="0" indent="0">
              <a:buFont typeface="Arial" panose="020B0604020202020204" pitchFamily="34" charset="0"/>
              <a:buNone/>
            </a:pPr>
            <a:endParaRPr lang="en-US" dirty="0"/>
          </a:p>
          <a:p>
            <a:pPr marL="342900" indent="-34290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a:defRPr/>
            </a:pPr>
            <a:fld id="{13174689-BECC-4390-B3B9-306A17FD432A}" type="slidenum">
              <a:rPr lang="en-US" altLang="ru-RU" smtClean="0"/>
              <a:pPr>
                <a:defRPr/>
              </a:pPr>
              <a:t>31</a:t>
            </a:fld>
            <a:endParaRPr lang="en-US" altLang="ru-RU"/>
          </a:p>
        </p:txBody>
      </p:sp>
    </p:spTree>
    <p:extLst>
      <p:ext uri="{BB962C8B-B14F-4D97-AF65-F5344CB8AC3E}">
        <p14:creationId xmlns:p14="http://schemas.microsoft.com/office/powerpoint/2010/main" val="200114576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50000"/>
              </a:spcBef>
            </a:pPr>
            <a:r>
              <a:rPr lang="fr-FR" sz="1800" b="1" dirty="0">
                <a:latin typeface="Calibri" charset="0"/>
                <a:ea typeface="ＭＳ Ｐゴシック" charset="0"/>
              </a:rPr>
              <a:t>NOTES POUR L’ANIMATEUR</a:t>
            </a:r>
          </a:p>
          <a:p>
            <a:pPr>
              <a:spcBef>
                <a:spcPct val="50000"/>
              </a:spcBef>
            </a:pPr>
            <a:endParaRPr lang="en-GB" sz="1800" b="1" dirty="0">
              <a:latin typeface="Calibri" charset="0"/>
              <a:ea typeface="ＭＳ Ｐゴシック" charset="0"/>
            </a:endParaRPr>
          </a:p>
          <a:p>
            <a:r>
              <a:rPr lang="fr-FR" sz="1805" b="1" dirty="0">
                <a:solidFill>
                  <a:schemeClr val="tx1"/>
                </a:solidFill>
                <a:latin typeface="+mn-lt"/>
                <a:ea typeface="+mn-ea"/>
                <a:cs typeface="+mn-cs"/>
              </a:rPr>
              <a:t>Action minimale pour le CEA dans les situations d'urgence #4. Discuter des plans d'intervention avec les communautés et les principales parties prenantes</a:t>
            </a:r>
          </a:p>
          <a:p>
            <a:r>
              <a:rPr lang="fr-FR" sz="1805" dirty="0">
                <a:solidFill>
                  <a:schemeClr val="tx1"/>
                </a:solidFill>
                <a:latin typeface="+mn-lt"/>
                <a:ea typeface="+mn-ea"/>
                <a:cs typeface="+mn-cs"/>
              </a:rPr>
              <a:t>Cela peut permettre d'économiser du temps et des ressources en confirmant que les activités répondront aux besoins des personnes, en mettant en évidence tout obstacle potentiel et en identifiant les domaines dans lesquels la communauté peut apporter son soutien.</a:t>
            </a:r>
          </a:p>
          <a:p>
            <a:r>
              <a:rPr lang="fr-FR" sz="1805" dirty="0">
                <a:solidFill>
                  <a:schemeClr val="tx1"/>
                </a:solidFill>
                <a:latin typeface="+mn-lt"/>
                <a:ea typeface="+mn-ea"/>
                <a:cs typeface="+mn-cs"/>
              </a:rPr>
              <a:t> </a:t>
            </a:r>
          </a:p>
          <a:p>
            <a:r>
              <a:rPr lang="fr-FR" sz="1805" b="1" dirty="0">
                <a:solidFill>
                  <a:schemeClr val="tx1"/>
                </a:solidFill>
                <a:latin typeface="+mn-lt"/>
                <a:ea typeface="+mn-ea"/>
                <a:cs typeface="+mn-cs"/>
              </a:rPr>
              <a:t>AU MINIMUM LORSQUE LA CAPACITÉ, LE TEMPS ET LES RESSOURCES SONT LIMITÉS</a:t>
            </a:r>
          </a:p>
          <a:p>
            <a:pPr marL="342900" indent="-342900">
              <a:buFont typeface="Arial" panose="020B0604020202020204" pitchFamily="34" charset="0"/>
              <a:buChar char="•"/>
            </a:pPr>
            <a:r>
              <a:rPr lang="fr-FR" sz="1805" b="1" dirty="0">
                <a:solidFill>
                  <a:schemeClr val="tx1"/>
                </a:solidFill>
                <a:latin typeface="+mn-lt"/>
                <a:ea typeface="+mn-ea"/>
                <a:cs typeface="+mn-cs"/>
              </a:rPr>
              <a:t>Discuter des plans d'intervention avec les principales parties prenantes de la communauté</a:t>
            </a:r>
          </a:p>
          <a:p>
            <a:pPr marL="1030517" lvl="1" indent="-342900">
              <a:buFont typeface="Arial" panose="020B0604020202020204" pitchFamily="34" charset="0"/>
              <a:buChar char="•"/>
            </a:pPr>
            <a:r>
              <a:rPr lang="fr-FR" sz="1805" dirty="0">
                <a:solidFill>
                  <a:schemeClr val="tx1"/>
                </a:solidFill>
                <a:latin typeface="+mn-lt"/>
                <a:ea typeface="+mn-ea"/>
                <a:cs typeface="+mn-cs"/>
              </a:rPr>
              <a:t>Discutez des plans d'intervention avec un ensemble de représentants de la communauté, notamment des dirigeants, des chefs de groupes et d'associations, des bénévoles de la Croix-Rouge et du Croissant-Rouge et des autorités locales. Vérifiez que les activités répondront aux besoins et aux priorités de la communauté et interrogez-vous sur les meilleurs moyens de les mettre en œuvre. Si possible, discutez de ce qui devrait se passer à la fin de l'opération et de la manière dont la communauté et/ou d'autres parties prenantes pourraient reprendre les activités. Utiliser les outils :</a:t>
            </a:r>
          </a:p>
          <a:p>
            <a:pPr marL="1718135" lvl="2" indent="-342900">
              <a:buFont typeface="Arial" panose="020B0604020202020204" pitchFamily="34" charset="0"/>
              <a:buChar char="•"/>
            </a:pPr>
            <a:r>
              <a:rPr lang="fr-FR" sz="2000" dirty="0">
                <a:solidFill>
                  <a:schemeClr val="tx1"/>
                </a:solidFill>
                <a:latin typeface="+mn-lt"/>
                <a:ea typeface="+mn-ea"/>
                <a:cs typeface="+mn-cs"/>
              </a:rPr>
              <a:t>17 Outil pour les réunions communautaires   </a:t>
            </a:r>
          </a:p>
          <a:p>
            <a:pPr marL="1718135" lvl="2" indent="-342900">
              <a:buFont typeface="Arial" panose="020B0604020202020204" pitchFamily="34" charset="0"/>
              <a:buChar char="•"/>
            </a:pPr>
            <a:r>
              <a:rPr lang="fr-FR" sz="2000" dirty="0">
                <a:solidFill>
                  <a:schemeClr val="tx1"/>
                </a:solidFill>
                <a:latin typeface="+mn-lt"/>
                <a:ea typeface="+mn-ea"/>
                <a:cs typeface="+mn-cs"/>
              </a:rPr>
              <a:t>20 Conseils sur la stratégie de sortie</a:t>
            </a:r>
          </a:p>
          <a:p>
            <a:pPr marL="342900" indent="-342900">
              <a:buFont typeface="Arial" panose="020B0604020202020204" pitchFamily="34" charset="0"/>
              <a:buChar char="•"/>
            </a:pPr>
            <a:endParaRPr lang="en-GB" sz="1805" kern="1200" dirty="0">
              <a:solidFill>
                <a:schemeClr val="tx1"/>
              </a:solidFill>
              <a:effectLst/>
              <a:latin typeface="+mn-lt"/>
              <a:ea typeface="+mn-ea"/>
              <a:cs typeface="+mn-cs"/>
            </a:endParaRPr>
          </a:p>
          <a:p>
            <a:pPr marL="342900" indent="-342900">
              <a:buFont typeface="Arial" panose="020B0604020202020204" pitchFamily="34" charset="0"/>
              <a:buChar char="•"/>
            </a:pPr>
            <a:r>
              <a:rPr lang="fr-FR" sz="1805" b="1" dirty="0">
                <a:solidFill>
                  <a:schemeClr val="tx1"/>
                </a:solidFill>
                <a:latin typeface="+mn-lt"/>
                <a:ea typeface="+mn-ea"/>
                <a:cs typeface="+mn-cs"/>
              </a:rPr>
              <a:t>Demander aux communautés comment elles souhaitent que la Société nationale travaille avec elles</a:t>
            </a:r>
          </a:p>
          <a:p>
            <a:pPr marL="1030517" lvl="1" indent="-342900">
              <a:buFont typeface="Arial" panose="020B0604020202020204" pitchFamily="34" charset="0"/>
              <a:buChar char="•"/>
            </a:pPr>
            <a:r>
              <a:rPr lang="fr-FR" sz="1805" dirty="0">
                <a:solidFill>
                  <a:schemeClr val="tx1"/>
                </a:solidFill>
                <a:latin typeface="+mn-lt"/>
                <a:ea typeface="+mn-ea"/>
                <a:cs typeface="+mn-cs"/>
              </a:rPr>
              <a:t>Discutez avec les principaux représentants de la communauté de la manière dont la Société nationale doit travailler avec eux pendant l'opération, notamment de la manière, du moment et de la nature des informations à partager, de la manière de gérer le retour d'information et des meilleures approches pour la participation de la communauté. Impliquez la communauté dans la planification du mécanisme de retour d'information et si des approches différentes sont nécessaires pour les réclamations concernant l'exploitation et les abus sexuels, la fraude et/ou la corruption. Utiliser les outils :</a:t>
            </a:r>
          </a:p>
          <a:p>
            <a:pPr marL="1718135" lvl="2" indent="-342900">
              <a:buFont typeface="Arial" panose="020B0604020202020204" pitchFamily="34" charset="0"/>
              <a:buChar char="•"/>
            </a:pPr>
            <a:r>
              <a:rPr lang="fr-FR" sz="2000" dirty="0">
                <a:solidFill>
                  <a:schemeClr val="tx1"/>
                </a:solidFill>
                <a:latin typeface="+mn-lt"/>
                <a:ea typeface="+mn-ea"/>
                <a:cs typeface="+mn-cs"/>
              </a:rPr>
              <a:t>16 Guide DGD	</a:t>
            </a:r>
          </a:p>
          <a:p>
            <a:pPr marL="1718135" lvl="2" indent="-342900">
              <a:buFont typeface="Arial" panose="020B0604020202020204" pitchFamily="34" charset="0"/>
              <a:buChar char="•"/>
            </a:pPr>
            <a:r>
              <a:rPr lang="fr-FR" sz="2000" dirty="0">
                <a:solidFill>
                  <a:schemeClr val="tx1"/>
                </a:solidFill>
                <a:latin typeface="+mn-lt"/>
                <a:ea typeface="+mn-ea"/>
                <a:cs typeface="+mn-cs"/>
              </a:rPr>
              <a:t>15 Kit de retours d’informations</a:t>
            </a:r>
          </a:p>
          <a:p>
            <a:r>
              <a:rPr lang="fr-FR" sz="1805" dirty="0">
                <a:solidFill>
                  <a:schemeClr val="tx1"/>
                </a:solidFill>
                <a:latin typeface="+mn-lt"/>
                <a:ea typeface="+mn-ea"/>
                <a:cs typeface="+mn-cs"/>
              </a:rPr>
              <a:t> </a:t>
            </a:r>
          </a:p>
          <a:p>
            <a:pPr marL="342900" indent="-342900">
              <a:buFont typeface="Arial" panose="020B0604020202020204" pitchFamily="34" charset="0"/>
              <a:buChar char="•"/>
            </a:pPr>
            <a:r>
              <a:rPr lang="fr-FR" sz="1805" b="1" dirty="0">
                <a:solidFill>
                  <a:schemeClr val="tx1"/>
                </a:solidFill>
                <a:latin typeface="+mn-lt"/>
                <a:ea typeface="+mn-ea"/>
                <a:cs typeface="+mn-cs"/>
              </a:rPr>
              <a:t>Coordonner les actions internes et externes pour éviter de provoquer des frustrations au sein des communautés.</a:t>
            </a:r>
          </a:p>
          <a:p>
            <a:pPr marL="1030517" lvl="1" indent="-342900">
              <a:buFont typeface="Arial" panose="020B0604020202020204" pitchFamily="34" charset="0"/>
              <a:buChar char="•"/>
            </a:pPr>
            <a:r>
              <a:rPr lang="fr-FR" sz="1805" dirty="0">
                <a:solidFill>
                  <a:schemeClr val="tx1"/>
                </a:solidFill>
                <a:latin typeface="+mn-lt"/>
                <a:ea typeface="+mn-ea"/>
                <a:cs typeface="+mn-cs"/>
              </a:rPr>
              <a:t>Les réunions de planification interne permettent de s'assurer que les plans sectoriels sont complémentaires et n'entraîneront pas de doublons. Vérifiez avec les services financiers et logistiques que tout plan de fourniture de biens ou d'argent est réalisable avant de prendre des engagements à l’égard de la communauté. Les plans doivent également être discutés avec le gouvernement et les autres intervenants pour éviter les doublons et identifier les possibilités de collaboration et de durabilité. Cela réduit également le risque de promettre aux communautés un soutien qui va à l'encontre des politiques gouvernementales, par exemple en fournissant une aide en espèces alors que le gouvernement y est opposé. Utiliser l’outil :</a:t>
            </a:r>
          </a:p>
          <a:p>
            <a:pPr marL="1718135" marR="0" lvl="2" indent="-34290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fr-FR" sz="1805" dirty="0">
                <a:solidFill>
                  <a:schemeClr val="tx1"/>
                </a:solidFill>
                <a:latin typeface="+mn-lt"/>
                <a:ea typeface="+mn-ea"/>
                <a:cs typeface="+mn-cs"/>
              </a:rPr>
              <a:t>24 Liste de contrôle de CEA pour les secteurs et les rôles</a:t>
            </a:r>
          </a:p>
          <a:p>
            <a:r>
              <a:rPr lang="fr-FR" sz="1805" dirty="0">
                <a:solidFill>
                  <a:schemeClr val="tx1"/>
                </a:solidFill>
                <a:latin typeface="+mn-lt"/>
                <a:ea typeface="+mn-ea"/>
                <a:cs typeface="+mn-cs"/>
              </a:rPr>
              <a:t>  </a:t>
            </a:r>
          </a:p>
          <a:p>
            <a:r>
              <a:rPr lang="fr-FR" sz="1805" b="1" dirty="0">
                <a:solidFill>
                  <a:schemeClr val="tx1"/>
                </a:solidFill>
                <a:latin typeface="+mn-lt"/>
                <a:ea typeface="+mn-ea"/>
                <a:cs typeface="+mn-cs"/>
              </a:rPr>
              <a:t>À UN NIVEAU AVANCÉ QUAND IL Y A PLUS DE CAPACITÉ, DE TEMPS ET DE RESSOURCES</a:t>
            </a:r>
          </a:p>
          <a:p>
            <a:pPr marL="342900" indent="-342900">
              <a:buFont typeface="Arial" panose="020B0604020202020204" pitchFamily="34" charset="0"/>
              <a:buChar char="•"/>
            </a:pPr>
            <a:r>
              <a:rPr lang="fr-FR" sz="1805" b="1" dirty="0">
                <a:solidFill>
                  <a:schemeClr val="tx1"/>
                </a:solidFill>
                <a:latin typeface="+mn-lt"/>
                <a:ea typeface="+mn-ea"/>
                <a:cs typeface="+mn-cs"/>
              </a:rPr>
              <a:t>Utiliser des approches de planification participative</a:t>
            </a:r>
          </a:p>
          <a:p>
            <a:pPr marL="1030517" lvl="1" indent="-342900">
              <a:buFont typeface="Arial" panose="020B0604020202020204" pitchFamily="34" charset="0"/>
              <a:buChar char="•"/>
            </a:pPr>
            <a:r>
              <a:rPr lang="fr-FR" sz="1805" dirty="0">
                <a:solidFill>
                  <a:schemeClr val="tx1"/>
                </a:solidFill>
                <a:latin typeface="+mn-lt"/>
                <a:ea typeface="+mn-ea"/>
                <a:cs typeface="+mn-cs"/>
              </a:rPr>
              <a:t>Utilisez des approches de planification participative, telles que des ateliers et des réunions communautaires, une conception axée sur l'humain, des évaluations de la capacité de vulnérabilité ou des activités telles que le classement, les arbres de décision, la cartographie, etc.  Faites participer tous les groupes de la communauté à la planification de l'intervention. </a:t>
            </a:r>
          </a:p>
          <a:p>
            <a:pPr marL="342900" indent="-342900">
              <a:buFont typeface="Arial" panose="020B0604020202020204" pitchFamily="34" charset="0"/>
              <a:buChar char="•"/>
            </a:pPr>
            <a:endParaRPr lang="en-GB" sz="1805" kern="1200" dirty="0">
              <a:solidFill>
                <a:schemeClr val="tx1"/>
              </a:solidFill>
              <a:effectLst/>
              <a:latin typeface="+mn-lt"/>
              <a:ea typeface="+mn-ea"/>
              <a:cs typeface="+mn-cs"/>
            </a:endParaRPr>
          </a:p>
          <a:p>
            <a:pPr marL="342900" indent="-342900">
              <a:buFont typeface="Arial" panose="020B0604020202020204" pitchFamily="34" charset="0"/>
              <a:buChar char="•"/>
            </a:pPr>
            <a:r>
              <a:rPr lang="fr-FR" sz="1805" b="1" dirty="0">
                <a:solidFill>
                  <a:schemeClr val="tx1"/>
                </a:solidFill>
                <a:latin typeface="+mn-lt"/>
                <a:ea typeface="+mn-ea"/>
                <a:cs typeface="+mn-cs"/>
              </a:rPr>
              <a:t>Vérifier les plans avec la communauté avant de commencer à les mettre en œuvre</a:t>
            </a:r>
          </a:p>
          <a:p>
            <a:pPr marL="1030517" lvl="1" indent="-342900">
              <a:buFont typeface="Arial" panose="020B0604020202020204" pitchFamily="34" charset="0"/>
              <a:buChar char="•"/>
            </a:pPr>
            <a:r>
              <a:rPr lang="fr-FR" sz="1805" dirty="0">
                <a:solidFill>
                  <a:schemeClr val="tx1"/>
                </a:solidFill>
                <a:latin typeface="+mn-lt"/>
                <a:ea typeface="+mn-ea"/>
                <a:cs typeface="+mn-cs"/>
              </a:rPr>
              <a:t>Organisez une réunion communautaire pour discuter du plan d'intervention final avant sa mise en œuvre afin de vous assurer qu'il répond aux besoins et aux attentes de la communauté. C'est l'occasion de clarifier tout malentendu ou toute attente irréalisable, de répondre aux questions et d'accepter toute contribution de la communauté. Utiliser</a:t>
            </a:r>
          </a:p>
          <a:p>
            <a:pPr marL="1718135" marR="0" lvl="2" indent="-34290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fr-FR" sz="1805" dirty="0">
                <a:solidFill>
                  <a:schemeClr val="tx1"/>
                </a:solidFill>
                <a:latin typeface="+mn-lt"/>
                <a:ea typeface="+mn-ea"/>
                <a:cs typeface="+mn-cs"/>
              </a:rPr>
              <a:t>17 Outil pour les réunions communautaires</a:t>
            </a:r>
          </a:p>
          <a:p>
            <a:pPr>
              <a:spcBef>
                <a:spcPct val="50000"/>
              </a:spcBef>
            </a:pPr>
            <a:endParaRPr lang="en-GB" sz="1800" b="1" dirty="0">
              <a:latin typeface="Calibri" charset="0"/>
              <a:ea typeface="ＭＳ Ｐゴシック" charset="0"/>
            </a:endParaRPr>
          </a:p>
          <a:p>
            <a:r>
              <a:rPr lang="fr-FR" sz="1805" b="1" dirty="0">
                <a:solidFill>
                  <a:schemeClr val="tx1"/>
                </a:solidFill>
                <a:latin typeface="+mn-lt"/>
                <a:ea typeface="+mn-ea"/>
                <a:cs typeface="+mn-cs"/>
              </a:rPr>
              <a:t>Exemple tiré du guide CEA - peut être remplacé par un exemple tiré de votre société nationale ou de votre région</a:t>
            </a:r>
          </a:p>
          <a:p>
            <a:r>
              <a:rPr lang="fr-FR" sz="1805" b="1" dirty="0">
                <a:solidFill>
                  <a:schemeClr val="tx1"/>
                </a:solidFill>
                <a:latin typeface="+mn-lt"/>
                <a:ea typeface="+mn-ea"/>
                <a:cs typeface="+mn-cs"/>
              </a:rPr>
              <a:t>Approche communautaire de la planification du relèvement au Mozambique</a:t>
            </a:r>
          </a:p>
          <a:p>
            <a:r>
              <a:rPr lang="fr-FR" sz="1805" dirty="0">
                <a:solidFill>
                  <a:schemeClr val="tx1"/>
                </a:solidFill>
                <a:latin typeface="+mn-lt"/>
                <a:ea typeface="+mn-ea"/>
                <a:cs typeface="+mn-cs"/>
              </a:rPr>
              <a:t>La Croix-Rouge du Mozambique (CVM) et la FICR ont adopté une approche communautaire pour planifier le relèvement après le cyclone </a:t>
            </a:r>
            <a:r>
              <a:rPr lang="fr-FR" sz="1805" dirty="0" err="1">
                <a:solidFill>
                  <a:schemeClr val="tx1"/>
                </a:solidFill>
                <a:latin typeface="+mn-lt"/>
                <a:ea typeface="+mn-ea"/>
                <a:cs typeface="+mn-cs"/>
              </a:rPr>
              <a:t>Idai</a:t>
            </a:r>
            <a:r>
              <a:rPr lang="fr-FR" sz="1805" dirty="0">
                <a:solidFill>
                  <a:schemeClr val="tx1"/>
                </a:solidFill>
                <a:latin typeface="+mn-lt"/>
                <a:ea typeface="+mn-ea"/>
                <a:cs typeface="+mn-cs"/>
              </a:rPr>
              <a:t> en 2019. Le processus a commencé par une réunion communautaire pour présenter la Croix-Rouge, expliquer le processus d'évaluation du relèvement et répondre à toutes les questions. Les bénévoles ont été formés à une bonne communication, au code de conduite et à la PEAS avant de réaliser une enquête multisectorielle auprès des ménages. Les données recueillies dans le cadre de l'enquête ont été triangulées grâce à des discussions de groupe dirigées, des calendriers saisonniers, des cartes de vulnérabilité, de capacité et d'aléas et des promenades d’étude. Il s'agissait notamment de recueillir des informations pour aider à planifier des approches efficaces d'engagement communautaire. Une série d'ateliers de planification a ensuite été organisée avec différents groupes de la communauté pour présenter les résultats de l'évaluation. Les membres de la communauté ont classé les activités qu'ils souhaitaient voir mises en œuvre. Dans ce cadre, la communauté a également identifié les activités qu'elle pouvait mettre en œuvre elle-même et celles pour lesquelles elle aurait besoin du soutien de la Croix-Rouge. Les membres de la communauté et l'équipe de la Croix-Rouge ont établi un calendrier pour entreprendre les activités en utilisant des images, avec un code de couleur par secteur, afin de garantir la pleine participation de tous, quel que soit leur niveau d'alphabétisation. À ce stade, une approche pour travailler avec la communauté a été discutée, qui comprenait la création d'un comité communautaire (voté par la communauté et paritaire) et la mise en place d'un système de retour d’information. Il a été convenu de tenir des réunions hebdomadaires avec le comité et mensuelles avec l'ensemble de la communauté. Le comité a été formé aux Principes fondamentaux de la Croix-Rouge et du Croissant-Rouge et à la PEAS et rédigé son propre mandat. Le retour d’information a été fourni par le comité et par une ligne téléphonique gratuite gérée par WFP. </a:t>
            </a:r>
            <a:r>
              <a:rPr lang="fr-FR" sz="1805" strike="sngStrike" dirty="0">
                <a:solidFill>
                  <a:schemeClr val="tx1"/>
                </a:solidFill>
                <a:latin typeface="+mn-lt"/>
                <a:ea typeface="+mn-ea"/>
                <a:cs typeface="+mn-cs"/>
              </a:rPr>
              <a:t>Lire l'étude de cas complète.</a:t>
            </a:r>
          </a:p>
          <a:p>
            <a:pPr>
              <a:spcBef>
                <a:spcPct val="50000"/>
              </a:spcBef>
            </a:pPr>
            <a:endParaRPr lang="en-GB" sz="1800" b="1" dirty="0">
              <a:latin typeface="Calibri" charset="0"/>
              <a:ea typeface="ＭＳ Ｐゴシック" charset="0"/>
            </a:endParaRPr>
          </a:p>
          <a:p>
            <a:pPr>
              <a:spcBef>
                <a:spcPct val="50000"/>
              </a:spcBef>
            </a:pPr>
            <a:endParaRPr lang="en-US" sz="1800" dirty="0"/>
          </a:p>
          <a:p>
            <a:pPr marL="342900" lvl="0" indent="-342900">
              <a:buFont typeface="Arial" panose="020B0604020202020204" pitchFamily="34" charset="0"/>
              <a:buChar char="•"/>
            </a:pPr>
            <a:endParaRPr lang="en-US" b="0" dirty="0"/>
          </a:p>
          <a:p>
            <a:pPr marL="342900" indent="-342900">
              <a:buFont typeface="Arial" panose="020B0604020202020204" pitchFamily="34" charset="0"/>
              <a:buChar char="•"/>
            </a:pPr>
            <a:endParaRPr lang="en-US" dirty="0"/>
          </a:p>
          <a:p>
            <a:pPr marL="0" indent="0">
              <a:buFont typeface="Arial" panose="020B0604020202020204" pitchFamily="34" charset="0"/>
              <a:buNone/>
            </a:pPr>
            <a:endParaRPr lang="en-US" dirty="0"/>
          </a:p>
          <a:p>
            <a:pPr marL="342900" indent="-34290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a:defRPr/>
            </a:pPr>
            <a:fld id="{13174689-BECC-4390-B3B9-306A17FD432A}" type="slidenum">
              <a:rPr lang="en-US" altLang="ru-RU" smtClean="0"/>
              <a:pPr>
                <a:defRPr/>
              </a:pPr>
              <a:t>33</a:t>
            </a:fld>
            <a:endParaRPr lang="en-US" altLang="ru-RU"/>
          </a:p>
        </p:txBody>
      </p:sp>
    </p:spTree>
    <p:extLst>
      <p:ext uri="{BB962C8B-B14F-4D97-AF65-F5344CB8AC3E}">
        <p14:creationId xmlns:p14="http://schemas.microsoft.com/office/powerpoint/2010/main" val="216274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4"/>
        <p:cNvGrpSpPr/>
        <p:nvPr/>
      </p:nvGrpSpPr>
      <p:grpSpPr>
        <a:xfrm>
          <a:off x="0" y="0"/>
          <a:ext cx="0" cy="0"/>
          <a:chOff x="0" y="0"/>
          <a:chExt cx="0" cy="0"/>
        </a:xfrm>
      </p:grpSpPr>
      <p:sp>
        <p:nvSpPr>
          <p:cNvPr id="675" name="Google Shape;675;p22: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6" name="Google Shape;676;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fr-FR" b="1"/>
              <a:t>NOTES POUR L’ANIMATEUR</a:t>
            </a:r>
          </a:p>
          <a:p>
            <a:pPr marL="0" lvl="0" indent="0" algn="l" rtl="0">
              <a:lnSpc>
                <a:spcPct val="100000"/>
              </a:lnSpc>
              <a:spcBef>
                <a:spcPts val="0"/>
              </a:spcBef>
              <a:spcAft>
                <a:spcPts val="0"/>
              </a:spcAft>
              <a:buSzPts val="1400"/>
              <a:buNone/>
            </a:pPr>
            <a:endParaRPr dirty="0"/>
          </a:p>
          <a:p>
            <a:pPr marL="285750" marR="0" lvl="0" indent="-285750" algn="l" defTabSz="914400" rtl="0" eaLnBrk="1" fontAlgn="auto" latinLnBrk="0" hangingPunct="1">
              <a:lnSpc>
                <a:spcPct val="100000"/>
              </a:lnSpc>
              <a:spcBef>
                <a:spcPts val="542"/>
              </a:spcBef>
              <a:spcAft>
                <a:spcPts val="0"/>
              </a:spcAft>
              <a:buClr>
                <a:srgbClr val="000000"/>
              </a:buClr>
              <a:buSzPts val="1400"/>
              <a:buFont typeface="Arial" panose="020B0604020202020204" pitchFamily="34" charset="0"/>
              <a:buChar char="•"/>
              <a:tabLst/>
              <a:defRPr/>
            </a:pPr>
            <a:r>
              <a:rPr lang="fr-FR" sz="1800" b="1">
                <a:latin typeface="Calibri"/>
                <a:ea typeface="Calibri"/>
                <a:cs typeface="Calibri"/>
                <a:sym typeface="Calibri"/>
              </a:rPr>
              <a:t>AVANT</a:t>
            </a:r>
            <a:r>
              <a:rPr lang="fr-FR" sz="1800" b="0">
                <a:latin typeface="Calibri"/>
                <a:ea typeface="Calibri"/>
                <a:cs typeface="Calibri"/>
                <a:sym typeface="Calibri"/>
              </a:rPr>
              <a:t> de montrer la définition, demandez si quelqu'un peut expliquer ce que l'engagement communautaire et la redevabilité signifient pour lui dans son travail ou son secteur</a:t>
            </a:r>
          </a:p>
          <a:p>
            <a:pPr marL="285750" marR="0" lvl="0" indent="-285750" algn="l" defTabSz="914400" rtl="0" eaLnBrk="1" fontAlgn="auto" latinLnBrk="0" hangingPunct="1">
              <a:lnSpc>
                <a:spcPct val="100000"/>
              </a:lnSpc>
              <a:spcBef>
                <a:spcPts val="542"/>
              </a:spcBef>
              <a:spcAft>
                <a:spcPts val="0"/>
              </a:spcAft>
              <a:buClr>
                <a:srgbClr val="000000"/>
              </a:buClr>
              <a:buSzPts val="1400"/>
              <a:buFont typeface="Arial" panose="020B0604020202020204" pitchFamily="34" charset="0"/>
              <a:buChar char="•"/>
              <a:tabLst/>
              <a:defRPr/>
            </a:pPr>
            <a:endParaRPr lang="en-GB" sz="1800" b="0" dirty="0">
              <a:latin typeface="Calibri"/>
              <a:cs typeface="Calibri"/>
              <a:sym typeface="Calibri"/>
            </a:endParaRPr>
          </a:p>
          <a:p>
            <a:pPr marL="285750" marR="0" lvl="0" indent="-285750" algn="l" defTabSz="914400" rtl="0" eaLnBrk="1" fontAlgn="auto" latinLnBrk="0" hangingPunct="1">
              <a:lnSpc>
                <a:spcPct val="100000"/>
              </a:lnSpc>
              <a:spcBef>
                <a:spcPts val="542"/>
              </a:spcBef>
              <a:spcAft>
                <a:spcPts val="0"/>
              </a:spcAft>
              <a:buClr>
                <a:srgbClr val="000000"/>
              </a:buClr>
              <a:buSzPts val="1400"/>
              <a:buFont typeface="Arial" panose="020B0604020202020204" pitchFamily="34" charset="0"/>
              <a:buChar char="•"/>
              <a:tabLst/>
              <a:defRPr/>
            </a:pPr>
            <a:r>
              <a:rPr lang="fr-FR"/>
              <a:t>Montrez le diagramme sur la diapositive, qui présente les quatre approches fondamentales de l'engagement communautaire et de la redevabilité, et comment elles peuvent nous aider à rendre des comptes aux personnes que nous servons.</a:t>
            </a:r>
          </a:p>
          <a:p>
            <a:pPr marL="285750" marR="0" lvl="0" indent="-285750" algn="l" defTabSz="914400" rtl="0" eaLnBrk="1" fontAlgn="auto" latinLnBrk="0" hangingPunct="1">
              <a:lnSpc>
                <a:spcPct val="100000"/>
              </a:lnSpc>
              <a:spcBef>
                <a:spcPts val="542"/>
              </a:spcBef>
              <a:spcAft>
                <a:spcPts val="0"/>
              </a:spcAft>
              <a:buClr>
                <a:srgbClr val="000000"/>
              </a:buClr>
              <a:buSzPts val="1400"/>
              <a:buFont typeface="Arial" panose="020B0604020202020204" pitchFamily="34" charset="0"/>
              <a:buChar char="•"/>
              <a:tabLst/>
              <a:defRPr/>
            </a:pPr>
            <a:endParaRPr lang="en-GB" dirty="0"/>
          </a:p>
          <a:p>
            <a:pPr marL="285750" marR="0" lvl="0" indent="-285750" algn="l" defTabSz="914400" rtl="0" eaLnBrk="1" fontAlgn="auto" latinLnBrk="0" hangingPunct="1">
              <a:lnSpc>
                <a:spcPct val="100000"/>
              </a:lnSpc>
              <a:spcBef>
                <a:spcPts val="542"/>
              </a:spcBef>
              <a:spcAft>
                <a:spcPts val="0"/>
              </a:spcAft>
              <a:buClr>
                <a:srgbClr val="000000"/>
              </a:buClr>
              <a:buSzPts val="1400"/>
              <a:buFont typeface="Arial" panose="020B0604020202020204" pitchFamily="34" charset="0"/>
              <a:buChar char="•"/>
              <a:tabLst/>
              <a:defRPr/>
            </a:pPr>
            <a:r>
              <a:rPr lang="fr-FR"/>
              <a:t>Lisez la définition complète du CEA dans le guide CEA :</a:t>
            </a:r>
          </a:p>
          <a:p>
            <a:pPr marL="742950" marR="0" lvl="1" indent="-285750" algn="l" defTabSz="914400" rtl="0" eaLnBrk="1" fontAlgn="auto" latinLnBrk="0" hangingPunct="1">
              <a:lnSpc>
                <a:spcPct val="100000"/>
              </a:lnSpc>
              <a:spcBef>
                <a:spcPts val="542"/>
              </a:spcBef>
              <a:spcAft>
                <a:spcPts val="0"/>
              </a:spcAft>
              <a:buClr>
                <a:srgbClr val="000000"/>
              </a:buClr>
              <a:buSzPts val="1400"/>
              <a:buFont typeface="Arial" panose="020B0604020202020204" pitchFamily="34" charset="0"/>
              <a:buChar char="•"/>
              <a:tabLst/>
              <a:defRPr/>
            </a:pPr>
            <a:r>
              <a:rPr lang="fr-FR" sz="1804" b="0" i="0" u="none" strike="noStrike" cap="none">
                <a:solidFill>
                  <a:schemeClr val="dk1"/>
                </a:solidFill>
                <a:latin typeface="Calibri"/>
                <a:ea typeface="Calibri"/>
                <a:cs typeface="Calibri"/>
                <a:sym typeface="Calibri"/>
              </a:rPr>
              <a:t>L'engagement communautaire et la redevabilité sont une méthode de travail qui reconnaît et valorise tous les membres de la communauté en tant que partenaires égaux, dont les divers besoins, priorités et préférences guident toutes nos actions. Nous y parvenons en intégrant dans nos programmes et nos opérations une participation significative de la communauté, une communication ouverte et honnête ainsi que des mécanismes permettant d'écouter les retours d'information et d'y donner suite. Les preuves, l'expérience et le bon sens nous disent que lorsque nous faisons réellement participer les communautés et qu'elles jouent un rôle actif dans la conception et la gestion des programmes et des opérations, les résultats sont plus efficaces, plus durables et de meilleure qualité.</a:t>
            </a:r>
          </a:p>
          <a:p>
            <a:pPr marL="742950" marR="0" lvl="1" indent="-285750" algn="l" defTabSz="914400" rtl="0" eaLnBrk="1" fontAlgn="auto" latinLnBrk="0" hangingPunct="1">
              <a:lnSpc>
                <a:spcPct val="100000"/>
              </a:lnSpc>
              <a:spcBef>
                <a:spcPts val="542"/>
              </a:spcBef>
              <a:spcAft>
                <a:spcPts val="0"/>
              </a:spcAft>
              <a:buClr>
                <a:srgbClr val="000000"/>
              </a:buClr>
              <a:buSzPts val="1400"/>
              <a:buFont typeface="Arial" panose="020B0604020202020204" pitchFamily="34" charset="0"/>
              <a:buChar char="•"/>
              <a:tabLst/>
              <a:defRPr/>
            </a:pPr>
            <a:endParaRPr lang="en-GB" sz="1804" b="0" i="0" u="none" strike="noStrike" cap="none" dirty="0">
              <a:solidFill>
                <a:schemeClr val="dk1"/>
              </a:solidFill>
              <a:effectLst/>
              <a:latin typeface="Calibri"/>
              <a:ea typeface="Calibri"/>
              <a:cs typeface="Calibri"/>
              <a:sym typeface="Calibri"/>
            </a:endParaRPr>
          </a:p>
          <a:p>
            <a:pPr marL="742950" marR="0" lvl="1" indent="-285750" algn="l" defTabSz="914400" rtl="0" eaLnBrk="1" fontAlgn="auto" latinLnBrk="0" hangingPunct="1">
              <a:lnSpc>
                <a:spcPct val="100000"/>
              </a:lnSpc>
              <a:spcBef>
                <a:spcPts val="542"/>
              </a:spcBef>
              <a:spcAft>
                <a:spcPts val="0"/>
              </a:spcAft>
              <a:buClr>
                <a:srgbClr val="000000"/>
              </a:buClr>
              <a:buSzPts val="1400"/>
              <a:buFont typeface="Arial" panose="020B0604020202020204" pitchFamily="34" charset="0"/>
              <a:buChar char="•"/>
              <a:tabLst/>
              <a:defRPr/>
            </a:pPr>
            <a:r>
              <a:rPr lang="fr-FR" sz="1804" b="0" i="0" u="none" strike="noStrike" cap="none">
                <a:solidFill>
                  <a:schemeClr val="dk1"/>
                </a:solidFill>
                <a:latin typeface="Calibri"/>
                <a:ea typeface="Calibri"/>
                <a:cs typeface="Calibri"/>
                <a:sym typeface="Calibri"/>
              </a:rPr>
              <a:t>Expliquez que :</a:t>
            </a:r>
          </a:p>
          <a:p>
            <a:pPr marL="1200150" marR="0" lvl="2" indent="-285750" algn="l" defTabSz="914400" rtl="0" eaLnBrk="1" fontAlgn="auto" latinLnBrk="0" hangingPunct="1">
              <a:lnSpc>
                <a:spcPct val="100000"/>
              </a:lnSpc>
              <a:spcBef>
                <a:spcPts val="542"/>
              </a:spcBef>
              <a:spcAft>
                <a:spcPts val="0"/>
              </a:spcAft>
              <a:buClr>
                <a:srgbClr val="000000"/>
              </a:buClr>
              <a:buSzPts val="1400"/>
              <a:buFont typeface="Arial" panose="020B0604020202020204" pitchFamily="34" charset="0"/>
              <a:buChar char="•"/>
              <a:tabLst/>
              <a:defRPr/>
            </a:pPr>
            <a:r>
              <a:rPr lang="fr-FR" sz="2000" b="1" i="0" u="none" strike="noStrike" cap="none">
                <a:solidFill>
                  <a:schemeClr val="dk1"/>
                </a:solidFill>
                <a:latin typeface="Calibri"/>
                <a:ea typeface="Calibri"/>
                <a:cs typeface="Calibri"/>
                <a:sym typeface="Calibri"/>
              </a:rPr>
              <a:t>La participation</a:t>
            </a:r>
            <a:r>
              <a:rPr lang="fr-FR" sz="2000" b="0" i="0" u="none" strike="noStrike" cap="none">
                <a:solidFill>
                  <a:schemeClr val="dk1"/>
                </a:solidFill>
                <a:latin typeface="Calibri"/>
                <a:ea typeface="Calibri"/>
                <a:cs typeface="Calibri"/>
                <a:sym typeface="Calibri"/>
              </a:rPr>
              <a:t> </a:t>
            </a:r>
            <a:r>
              <a:rPr lang="fr-FR" sz="2000" b="0">
                <a:latin typeface="Calibri"/>
                <a:ea typeface="Calibri"/>
                <a:cs typeface="Calibri"/>
                <a:sym typeface="Calibri"/>
              </a:rPr>
              <a:t>consiste à prendre des décisions avec la communauté sur la façon dont les programmes et les opérations sont conçus, gérés et mis en œuvre. Dans la mesure du possible, nous aidons les communautés à mener et à façonner leurs propres solutions et changements, selon leurs propres termes</a:t>
            </a:r>
          </a:p>
          <a:p>
            <a:pPr marL="1200150" marR="0" lvl="2" indent="-285750" algn="l" defTabSz="914400" rtl="0" eaLnBrk="1" fontAlgn="auto" latinLnBrk="0" hangingPunct="1">
              <a:lnSpc>
                <a:spcPct val="100000"/>
              </a:lnSpc>
              <a:spcBef>
                <a:spcPts val="542"/>
              </a:spcBef>
              <a:spcAft>
                <a:spcPts val="0"/>
              </a:spcAft>
              <a:buClr>
                <a:srgbClr val="000000"/>
              </a:buClr>
              <a:buSzPts val="1400"/>
              <a:buFont typeface="Arial" panose="020B0604020202020204" pitchFamily="34" charset="0"/>
              <a:buChar char="•"/>
              <a:tabLst/>
              <a:defRPr/>
            </a:pPr>
            <a:endParaRPr lang="en-GB" sz="2000" b="0" dirty="0">
              <a:latin typeface="Calibri"/>
              <a:cs typeface="Calibri"/>
              <a:sym typeface="Calibri"/>
            </a:endParaRPr>
          </a:p>
          <a:p>
            <a:pPr marL="1200150" marR="0" lvl="2" indent="-285750" algn="l" defTabSz="914400" rtl="0" eaLnBrk="1" fontAlgn="auto" latinLnBrk="0" hangingPunct="1">
              <a:lnSpc>
                <a:spcPct val="100000"/>
              </a:lnSpc>
              <a:spcBef>
                <a:spcPts val="542"/>
              </a:spcBef>
              <a:spcAft>
                <a:spcPts val="0"/>
              </a:spcAft>
              <a:buClr>
                <a:srgbClr val="000000"/>
              </a:buClr>
              <a:buSzPts val="1400"/>
              <a:buFont typeface="Arial" panose="020B0604020202020204" pitchFamily="34" charset="0"/>
              <a:buChar char="•"/>
              <a:tabLst/>
              <a:defRPr/>
            </a:pPr>
            <a:r>
              <a:rPr lang="fr-FR" sz="2000" b="1">
                <a:solidFill>
                  <a:schemeClr val="dk1"/>
                </a:solidFill>
                <a:latin typeface="Calibri"/>
                <a:cs typeface="Calibri"/>
                <a:sym typeface="Calibri"/>
              </a:rPr>
              <a:t>Une communication ouverte, honnête </a:t>
            </a:r>
            <a:r>
              <a:rPr lang="fr-FR" sz="2000" b="1">
                <a:latin typeface="Calibri"/>
                <a:cs typeface="Calibri"/>
                <a:sym typeface="Calibri"/>
              </a:rPr>
              <a:t>et régulière </a:t>
            </a:r>
            <a:r>
              <a:rPr lang="fr-FR" sz="2000" b="0">
                <a:latin typeface="Calibri"/>
                <a:cs typeface="Calibri"/>
                <a:sym typeface="Calibri"/>
              </a:rPr>
              <a:t>permet de s'assurer que les communautés comprennent qui nous sommes et ce que nous faisons dans leur communauté et qu'elles disposent des informations dont elles ont besoin pour prendre des décisions et agir afin de protéger et d'améliorer leur vie, leur communauté et leur santé</a:t>
            </a:r>
          </a:p>
          <a:p>
            <a:pPr marL="1200150" marR="0" lvl="2" indent="-285750" algn="l" defTabSz="914400" rtl="0" eaLnBrk="1" fontAlgn="auto" latinLnBrk="0" hangingPunct="1">
              <a:lnSpc>
                <a:spcPct val="100000"/>
              </a:lnSpc>
              <a:spcBef>
                <a:spcPts val="542"/>
              </a:spcBef>
              <a:spcAft>
                <a:spcPts val="0"/>
              </a:spcAft>
              <a:buClr>
                <a:srgbClr val="000000"/>
              </a:buClr>
              <a:buSzPts val="1400"/>
              <a:buFont typeface="Arial" panose="020B0604020202020204" pitchFamily="34" charset="0"/>
              <a:buChar char="•"/>
              <a:tabLst/>
              <a:defRPr/>
            </a:pPr>
            <a:endParaRPr lang="en-GB" sz="2000" b="0" dirty="0">
              <a:latin typeface="Calibri"/>
              <a:cs typeface="Calibri"/>
              <a:sym typeface="Calibri"/>
            </a:endParaRPr>
          </a:p>
          <a:p>
            <a:pPr marL="1200150" marR="0" lvl="2" indent="-285750" algn="l" defTabSz="914400" rtl="0" eaLnBrk="1" fontAlgn="auto" latinLnBrk="0" hangingPunct="1">
              <a:lnSpc>
                <a:spcPct val="100000"/>
              </a:lnSpc>
              <a:spcBef>
                <a:spcPts val="542"/>
              </a:spcBef>
              <a:spcAft>
                <a:spcPts val="0"/>
              </a:spcAft>
              <a:buClr>
                <a:srgbClr val="000000"/>
              </a:buClr>
              <a:buSzPts val="1400"/>
              <a:buFont typeface="Arial" panose="020B0604020202020204" pitchFamily="34" charset="0"/>
              <a:buChar char="•"/>
              <a:tabLst/>
              <a:defRPr/>
            </a:pPr>
            <a:r>
              <a:rPr lang="fr-FR" sz="2000">
                <a:latin typeface="Calibri"/>
                <a:ea typeface="Calibri"/>
                <a:cs typeface="Calibri"/>
                <a:sym typeface="Calibri"/>
              </a:rPr>
              <a:t>Les </a:t>
            </a:r>
            <a:r>
              <a:rPr lang="fr-FR" sz="2000" b="1">
                <a:latin typeface="Calibri"/>
                <a:ea typeface="Calibri"/>
                <a:cs typeface="Calibri"/>
                <a:sym typeface="Calibri"/>
              </a:rPr>
              <a:t>mécanismes de retour d'information </a:t>
            </a:r>
            <a:r>
              <a:rPr lang="fr-FR" sz="2000" b="0">
                <a:latin typeface="Calibri"/>
                <a:ea typeface="Calibri"/>
                <a:cs typeface="Calibri"/>
                <a:sym typeface="Calibri"/>
              </a:rPr>
              <a:t>nous aident à recevoir, analyser, répondre et agir en fonction des questions, réclamations, demandes, suggestions, croyances, rumeurs et éloges de la communauté. Il peut s’agir </a:t>
            </a:r>
            <a:r>
              <a:rPr lang="fr-FR" sz="2000" b="0" i="0" u="none" strike="noStrike" cap="none">
                <a:solidFill>
                  <a:schemeClr val="dk1"/>
                </a:solidFill>
                <a:latin typeface="Calibri"/>
                <a:ea typeface="Calibri"/>
                <a:cs typeface="Calibri"/>
                <a:sym typeface="Calibri"/>
              </a:rPr>
              <a:t>des services et de l'aide que nous fournissons, des convictions sur un sujet ou une question spécifique liée à notre travail (par exemple une préoccupation de santé publique), ou du comportement et de la conduite de notre personnel et de nos bénévoles</a:t>
            </a:r>
          </a:p>
          <a:p>
            <a:pPr marL="1200150" marR="0" lvl="2" indent="-285750" algn="l" defTabSz="914400" rtl="0" eaLnBrk="1" fontAlgn="auto" latinLnBrk="0" hangingPunct="1">
              <a:lnSpc>
                <a:spcPct val="100000"/>
              </a:lnSpc>
              <a:spcBef>
                <a:spcPts val="542"/>
              </a:spcBef>
              <a:spcAft>
                <a:spcPts val="0"/>
              </a:spcAft>
              <a:buClr>
                <a:srgbClr val="000000"/>
              </a:buClr>
              <a:buSzPts val="1400"/>
              <a:buFont typeface="Arial" panose="020B0604020202020204" pitchFamily="34" charset="0"/>
              <a:buChar char="•"/>
              <a:tabLst/>
              <a:defRPr/>
            </a:pPr>
            <a:endParaRPr lang="en-GB" sz="2000" b="0" i="0" u="none" strike="noStrike" cap="none" dirty="0">
              <a:solidFill>
                <a:schemeClr val="dk1"/>
              </a:solidFill>
              <a:effectLst/>
              <a:latin typeface="Calibri"/>
              <a:ea typeface="Calibri"/>
              <a:cs typeface="Calibri"/>
              <a:sym typeface="Calibri"/>
            </a:endParaRPr>
          </a:p>
          <a:p>
            <a:pPr marL="1200150" marR="0" lvl="2" indent="-285750" algn="l" defTabSz="914400" rtl="0" eaLnBrk="1" fontAlgn="auto" latinLnBrk="0" hangingPunct="1">
              <a:lnSpc>
                <a:spcPct val="100000"/>
              </a:lnSpc>
              <a:spcBef>
                <a:spcPts val="542"/>
              </a:spcBef>
              <a:spcAft>
                <a:spcPts val="0"/>
              </a:spcAft>
              <a:buClr>
                <a:srgbClr val="000000"/>
              </a:buClr>
              <a:buSzPts val="1400"/>
              <a:buFont typeface="Arial" panose="020B0604020202020204" pitchFamily="34" charset="0"/>
              <a:buChar char="•"/>
              <a:tabLst/>
              <a:defRPr/>
            </a:pPr>
            <a:r>
              <a:rPr lang="fr-FR" sz="2000" b="1" i="0" u="none" strike="noStrike" cap="none">
                <a:solidFill>
                  <a:schemeClr val="dk1"/>
                </a:solidFill>
                <a:latin typeface="Calibri"/>
                <a:ea typeface="Calibri"/>
                <a:cs typeface="Calibri"/>
                <a:sym typeface="Calibri"/>
              </a:rPr>
              <a:t>La compréhension des communautés </a:t>
            </a:r>
            <a:r>
              <a:rPr lang="fr-FR" sz="2000" b="0" i="0" u="none" strike="noStrike" cap="none">
                <a:solidFill>
                  <a:schemeClr val="dk1"/>
                </a:solidFill>
                <a:latin typeface="Calibri"/>
                <a:ea typeface="Calibri"/>
                <a:cs typeface="Calibri"/>
                <a:sym typeface="Calibri"/>
              </a:rPr>
              <a:t>consiste à s'assurer que nous </a:t>
            </a:r>
            <a:r>
              <a:rPr lang="fr-FR" sz="2000"/>
              <a:t>comprenons les communautés avec lesquelles nous travaillons, y compris la situation dans laquelle elles vivent, leurs besoins, leurs priorités, leurs opinions et leurs capacités, ainsi que les influences sociales, culturelles, politiques, économiques et environnementales plus larges qui affectent leur vie.</a:t>
            </a:r>
          </a:p>
          <a:p>
            <a:pPr marL="1200150" marR="0" lvl="2" indent="-285750" algn="l" defTabSz="914400" rtl="0" eaLnBrk="1" fontAlgn="auto" latinLnBrk="0" hangingPunct="1">
              <a:lnSpc>
                <a:spcPct val="100000"/>
              </a:lnSpc>
              <a:spcBef>
                <a:spcPts val="542"/>
              </a:spcBef>
              <a:spcAft>
                <a:spcPts val="0"/>
              </a:spcAft>
              <a:buClr>
                <a:srgbClr val="000000"/>
              </a:buClr>
              <a:buSzPts val="1400"/>
              <a:buFont typeface="Arial" panose="020B0604020202020204" pitchFamily="34" charset="0"/>
              <a:buChar char="•"/>
              <a:tabLst/>
              <a:defRPr/>
            </a:pPr>
            <a:endParaRPr lang="en-GB" sz="2000" dirty="0"/>
          </a:p>
          <a:p>
            <a:pPr marL="1200150" marR="0" lvl="2" indent="-285750" algn="l" defTabSz="914400" rtl="0" eaLnBrk="1" fontAlgn="auto" latinLnBrk="0" hangingPunct="1">
              <a:lnSpc>
                <a:spcPct val="100000"/>
              </a:lnSpc>
              <a:spcBef>
                <a:spcPts val="542"/>
              </a:spcBef>
              <a:spcAft>
                <a:spcPts val="0"/>
              </a:spcAft>
              <a:buClr>
                <a:srgbClr val="000000"/>
              </a:buClr>
              <a:buSzPts val="1400"/>
              <a:buFont typeface="Arial" panose="020B0604020202020204" pitchFamily="34" charset="0"/>
              <a:buChar char="•"/>
              <a:tabLst/>
              <a:defRPr/>
            </a:pPr>
            <a:r>
              <a:rPr lang="fr-FR" sz="2000" b="1">
                <a:latin typeface="Calibri"/>
                <a:ea typeface="Calibri"/>
                <a:cs typeface="Calibri"/>
                <a:sym typeface="Calibri"/>
              </a:rPr>
              <a:t>Ensemble</a:t>
            </a:r>
            <a:r>
              <a:rPr lang="fr-FR" sz="2000" b="0">
                <a:latin typeface="Calibri"/>
                <a:ea typeface="Calibri"/>
                <a:cs typeface="Calibri"/>
                <a:sym typeface="Calibri"/>
              </a:rPr>
              <a:t>, ces quatre approches fondamentales de l'engagement communautaire nous aident à garantir</a:t>
            </a:r>
          </a:p>
          <a:p>
            <a:pPr marL="1714500" lvl="3" indent="-342900" algn="l" rtl="0">
              <a:lnSpc>
                <a:spcPct val="100000"/>
              </a:lnSpc>
              <a:spcBef>
                <a:spcPts val="540"/>
              </a:spcBef>
              <a:spcAft>
                <a:spcPts val="0"/>
              </a:spcAft>
              <a:buClr>
                <a:schemeClr val="dk1"/>
              </a:buClr>
              <a:buSzPts val="1800"/>
              <a:buFont typeface="Arial"/>
              <a:buChar char="•"/>
            </a:pPr>
            <a:r>
              <a:rPr lang="fr-FR"/>
              <a:t>Le soutien que nous apportons est pertinent, utile et opportun et répond aux besoins des personnes</a:t>
            </a:r>
          </a:p>
          <a:p>
            <a:pPr marL="1714500" lvl="3" indent="-342900" algn="l" rtl="0">
              <a:lnSpc>
                <a:spcPct val="100000"/>
              </a:lnSpc>
              <a:spcBef>
                <a:spcPts val="540"/>
              </a:spcBef>
              <a:spcAft>
                <a:spcPts val="0"/>
              </a:spcAft>
              <a:buClr>
                <a:schemeClr val="dk1"/>
              </a:buClr>
              <a:buSzPts val="1800"/>
              <a:buFont typeface="Arial"/>
              <a:buChar char="•"/>
            </a:pPr>
            <a:r>
              <a:rPr lang="fr-FR"/>
              <a:t>Nos programmes et opérations sont dirigés et détenus par les communautés </a:t>
            </a:r>
          </a:p>
          <a:p>
            <a:pPr marL="1714500" lvl="3" indent="-342900" algn="l" rtl="0">
              <a:lnSpc>
                <a:spcPct val="100000"/>
              </a:lnSpc>
              <a:spcBef>
                <a:spcPts val="540"/>
              </a:spcBef>
              <a:spcAft>
                <a:spcPts val="0"/>
              </a:spcAft>
              <a:buClr>
                <a:schemeClr val="dk1"/>
              </a:buClr>
              <a:buSzPts val="1800"/>
              <a:buFont typeface="Arial"/>
              <a:buChar char="•"/>
            </a:pPr>
            <a:r>
              <a:rPr lang="fr-FR"/>
              <a:t>Nous traitons les membres de la communauté avec dignité et respect, en les considérant comme des partenaires égaux dotés de connaissances et de capacités précieuses </a:t>
            </a:r>
          </a:p>
          <a:p>
            <a:pPr marL="1714500" lvl="3" indent="-342900" algn="l" rtl="0">
              <a:lnSpc>
                <a:spcPct val="100000"/>
              </a:lnSpc>
              <a:spcBef>
                <a:spcPts val="540"/>
              </a:spcBef>
              <a:spcAft>
                <a:spcPts val="0"/>
              </a:spcAft>
              <a:buClr>
                <a:schemeClr val="dk1"/>
              </a:buClr>
              <a:buSzPts val="1800"/>
              <a:buFont typeface="Arial"/>
              <a:buChar char="•"/>
            </a:pPr>
            <a:r>
              <a:rPr lang="fr-FR"/>
              <a:t>Nos interventions n'ont pas de conséquences négatives - comme endommager les marchés locaux par la distribution de l'aide ou alimenter les tensions entre différents groupes</a:t>
            </a:r>
          </a:p>
          <a:p>
            <a:pPr marL="342900" lvl="0" indent="-215900" algn="l" rtl="0">
              <a:lnSpc>
                <a:spcPct val="100000"/>
              </a:lnSpc>
              <a:spcBef>
                <a:spcPts val="1000"/>
              </a:spcBef>
              <a:spcAft>
                <a:spcPts val="0"/>
              </a:spcAft>
              <a:buClr>
                <a:schemeClr val="dk1"/>
              </a:buClr>
              <a:buSzPts val="2000"/>
              <a:buFont typeface="Arial"/>
              <a:buNone/>
            </a:pPr>
            <a:endParaRPr lang="en-GB" sz="2000" b="0" dirty="0">
              <a:latin typeface="Calibri"/>
              <a:ea typeface="Calibri"/>
              <a:cs typeface="Calibri"/>
              <a:sym typeface="Calibri"/>
            </a:endParaRPr>
          </a:p>
          <a:p>
            <a:pPr marL="342900" lvl="0" indent="-342900" algn="l" rtl="0">
              <a:lnSpc>
                <a:spcPct val="100000"/>
              </a:lnSpc>
              <a:spcBef>
                <a:spcPts val="1000"/>
              </a:spcBef>
              <a:spcAft>
                <a:spcPts val="0"/>
              </a:spcAft>
              <a:buClr>
                <a:schemeClr val="dk1"/>
              </a:buClr>
              <a:buSzPts val="2000"/>
              <a:buFont typeface="Arial"/>
              <a:buChar char="•"/>
            </a:pPr>
            <a:r>
              <a:rPr lang="fr-FR" sz="2000" b="1">
                <a:latin typeface="Calibri"/>
                <a:ea typeface="Calibri"/>
                <a:cs typeface="Calibri"/>
                <a:sym typeface="Calibri"/>
              </a:rPr>
              <a:t>Il est essentiel de souligner que la Croix-Rouge et le Croissant-Rouge ont été créés pour aider les communautés. Si nous ne répondons pas aux besoins, aux préférences et aux priorités des communautés, nous ne remplissons pas notre propre mandat.</a:t>
            </a:r>
          </a:p>
          <a:p>
            <a:pPr marL="342900" lvl="0" indent="-228282" algn="l" rtl="0">
              <a:lnSpc>
                <a:spcPct val="100000"/>
              </a:lnSpc>
              <a:spcBef>
                <a:spcPts val="542"/>
              </a:spcBef>
              <a:spcAft>
                <a:spcPts val="0"/>
              </a:spcAft>
              <a:buClr>
                <a:schemeClr val="dk1"/>
              </a:buClr>
              <a:buSzPts val="1805"/>
              <a:buFont typeface="Arial"/>
              <a:buNone/>
            </a:pPr>
            <a:endParaRPr dirty="0"/>
          </a:p>
        </p:txBody>
      </p:sp>
      <p:sp>
        <p:nvSpPr>
          <p:cNvPr id="677" name="Google Shape;677;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base" latinLnBrk="0" hangingPunct="1">
              <a:lnSpc>
                <a:spcPct val="100000"/>
              </a:lnSpc>
              <a:spcBef>
                <a:spcPts val="0"/>
              </a:spcBef>
              <a:spcAft>
                <a:spcPts val="0"/>
              </a:spcAft>
              <a:buClrTx/>
              <a:buSzPts val="1400"/>
              <a:buFontTx/>
              <a:buNone/>
              <a:tabLst/>
              <a:defRPr/>
            </a:pPr>
            <a:fld id="{00000000-1234-1234-1234-123412341234}" type="slidenum">
              <a:rPr kumimoji="0" lang="en-GB"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ts val="0"/>
                </a:spcBef>
                <a:spcAft>
                  <a:spcPts val="0"/>
                </a:spcAft>
                <a:buClrTx/>
                <a:buSzPts val="1400"/>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93980687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b="1" dirty="0"/>
              <a:t>NOTES POUR L’ANIMATEUR</a:t>
            </a:r>
          </a:p>
          <a:p>
            <a:endParaRPr lang="en-GB" dirty="0"/>
          </a:p>
          <a:p>
            <a:pPr marL="342900" indent="-342900">
              <a:buFont typeface="Arial" panose="020B0604020202020204" pitchFamily="34" charset="0"/>
              <a:buChar char="•"/>
            </a:pPr>
            <a:r>
              <a:rPr lang="fr-FR" sz="1805" dirty="0">
                <a:solidFill>
                  <a:schemeClr val="tx1"/>
                </a:solidFill>
                <a:latin typeface="+mn-lt"/>
                <a:ea typeface="+mn-ea"/>
                <a:cs typeface="+mn-cs"/>
              </a:rPr>
              <a:t>Demandez d'abord aux participants s'ils peuvent suggérer des sujets qu'il serait important de discuter avec les communautés pendant la phase de planification de la réponse</a:t>
            </a:r>
          </a:p>
          <a:p>
            <a:pPr marL="342900" indent="-342900">
              <a:buFont typeface="Arial" panose="020B0604020202020204" pitchFamily="34" charset="0"/>
              <a:buChar char="•"/>
            </a:pPr>
            <a:r>
              <a:rPr lang="fr-FR" sz="1805" dirty="0">
                <a:solidFill>
                  <a:schemeClr val="tx1"/>
                </a:solidFill>
                <a:latin typeface="+mn-lt"/>
                <a:ea typeface="+mn-ea"/>
                <a:cs typeface="+mn-cs"/>
              </a:rPr>
              <a:t>Montrez ensuite le contenu sur la diapositive </a:t>
            </a:r>
          </a:p>
          <a:p>
            <a:endParaRPr lang="en-GB" sz="1805" kern="1200" dirty="0">
              <a:solidFill>
                <a:schemeClr val="tx1"/>
              </a:solidFill>
              <a:effectLst/>
              <a:latin typeface="+mn-lt"/>
              <a:ea typeface="+mn-ea"/>
              <a:cs typeface="+mn-cs"/>
            </a:endParaRPr>
          </a:p>
          <a:p>
            <a:r>
              <a:rPr lang="fr-FR" sz="1805" b="1" dirty="0">
                <a:solidFill>
                  <a:schemeClr val="tx1"/>
                </a:solidFill>
                <a:latin typeface="+mn-lt"/>
                <a:ea typeface="+mn-ea"/>
                <a:cs typeface="+mn-cs"/>
              </a:rPr>
              <a:t>Liste de contrôle des informations qui doivent être discutées avec les communautés lors de la planification de la réponse :</a:t>
            </a:r>
          </a:p>
          <a:p>
            <a:pPr marL="342900" indent="-342900">
              <a:buFont typeface="Arial" panose="020B0604020202020204" pitchFamily="34" charset="0"/>
              <a:buChar char="•"/>
            </a:pPr>
            <a:r>
              <a:rPr lang="fr-FR" sz="1805" dirty="0">
                <a:solidFill>
                  <a:schemeClr val="tx1"/>
                </a:solidFill>
                <a:latin typeface="+mn-lt"/>
                <a:ea typeface="+mn-ea"/>
                <a:cs typeface="+mn-cs"/>
              </a:rPr>
              <a:t>Vérifiez que les activités prévues répondent aux besoins et aux priorités de la communauté</a:t>
            </a:r>
          </a:p>
          <a:p>
            <a:pPr marL="342900" indent="-342900">
              <a:buFont typeface="Arial" panose="020B0604020202020204" pitchFamily="34" charset="0"/>
              <a:buChar char="•"/>
            </a:pPr>
            <a:r>
              <a:rPr lang="fr-FR" sz="1805" dirty="0">
                <a:solidFill>
                  <a:schemeClr val="tx1"/>
                </a:solidFill>
                <a:latin typeface="+mn-lt"/>
                <a:ea typeface="+mn-ea"/>
                <a:cs typeface="+mn-cs"/>
              </a:rPr>
              <a:t>Comment les activités doivent-elles être planifiées et mises en œuvre ? </a:t>
            </a:r>
          </a:p>
          <a:p>
            <a:pPr marL="342900" indent="-342900">
              <a:buFont typeface="Arial" panose="020B0604020202020204" pitchFamily="34" charset="0"/>
              <a:buChar char="•"/>
            </a:pPr>
            <a:r>
              <a:rPr lang="fr-FR" sz="1805" dirty="0">
                <a:solidFill>
                  <a:schemeClr val="tx1"/>
                </a:solidFill>
                <a:latin typeface="+mn-lt"/>
                <a:ea typeface="+mn-ea"/>
                <a:cs typeface="+mn-cs"/>
              </a:rPr>
              <a:t>Que fera la NS,  et que peut faire la communauté - reconnaître que la communauté a des capacités et des mécanismes d'adaptation </a:t>
            </a:r>
          </a:p>
          <a:p>
            <a:pPr marL="342900" indent="-342900">
              <a:buFont typeface="Arial" panose="020B0604020202020204" pitchFamily="34" charset="0"/>
              <a:buChar char="•"/>
            </a:pPr>
            <a:r>
              <a:rPr lang="fr-FR" sz="1805" dirty="0">
                <a:solidFill>
                  <a:schemeClr val="tx1"/>
                </a:solidFill>
                <a:latin typeface="+mn-lt"/>
                <a:ea typeface="+mn-ea"/>
                <a:cs typeface="+mn-cs"/>
              </a:rPr>
              <a:t>Délais de mise en œuvre - la communauté peut être en mesure de donner des conseils sur les changements importants, par exemple, la saison des pluies peut avoir un impact sur la construction des abris</a:t>
            </a:r>
          </a:p>
          <a:p>
            <a:pPr marL="342900" indent="-342900">
              <a:buFont typeface="Arial" panose="020B0604020202020204" pitchFamily="34" charset="0"/>
              <a:buChar char="•"/>
            </a:pPr>
            <a:r>
              <a:rPr lang="fr-FR" sz="1805" dirty="0">
                <a:solidFill>
                  <a:schemeClr val="tx1"/>
                </a:solidFill>
                <a:latin typeface="+mn-lt"/>
                <a:ea typeface="+mn-ea"/>
                <a:cs typeface="+mn-cs"/>
              </a:rPr>
              <a:t>Si la réponse utilise des critères de sélection et de ciblage, cela doit être discuté - plus d'informations à ce sujet dans les prochaines diapositives</a:t>
            </a:r>
          </a:p>
          <a:p>
            <a:pPr marL="342900" indent="-342900">
              <a:buFont typeface="Arial" panose="020B0604020202020204" pitchFamily="34" charset="0"/>
              <a:buChar char="•"/>
            </a:pPr>
            <a:r>
              <a:rPr lang="fr-FR" sz="1805" dirty="0">
                <a:solidFill>
                  <a:schemeClr val="tx1"/>
                </a:solidFill>
                <a:latin typeface="+mn-lt"/>
                <a:ea typeface="+mn-ea"/>
                <a:cs typeface="+mn-cs"/>
              </a:rPr>
              <a:t>Comment la communauté peut-elle participer à l'opération – faut-il prévoir des comités communautaires, des DGD réguliers, des représentants, etc.</a:t>
            </a:r>
          </a:p>
          <a:p>
            <a:pPr marL="342900" indent="-342900">
              <a:buFont typeface="Arial" panose="020B0604020202020204" pitchFamily="34" charset="0"/>
              <a:buChar char="•"/>
            </a:pPr>
            <a:r>
              <a:rPr lang="fr-FR" sz="1805" dirty="0">
                <a:solidFill>
                  <a:schemeClr val="tx1"/>
                </a:solidFill>
                <a:latin typeface="+mn-lt"/>
                <a:ea typeface="+mn-ea"/>
                <a:cs typeface="+mn-cs"/>
              </a:rPr>
              <a:t>Demandez à la communauté quelles informations sur la réponse qu'elle souhaite recevoir, par quels canaux et à quelle fréquence</a:t>
            </a:r>
          </a:p>
          <a:p>
            <a:pPr marL="342900" marR="0" lvl="0" indent="-34290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fr-FR" sz="1805" dirty="0">
                <a:solidFill>
                  <a:schemeClr val="tx1"/>
                </a:solidFill>
                <a:latin typeface="+mn-lt"/>
                <a:ea typeface="+mn-ea"/>
                <a:cs typeface="+mn-cs"/>
              </a:rPr>
              <a:t>Planifiez toute approche pour gérer le retour d'information avec la communauté - y compris la manière dont le retour d'information doit être collecté et auquel il faut répondre. Discutez également si des approches différentes sont nécessaires pour les plaintes concernant l'exploitation et les abus sexuels, ou la fraude et la corruption. </a:t>
            </a:r>
          </a:p>
          <a:p>
            <a:pPr marL="342900" indent="-342900">
              <a:buFont typeface="Arial" panose="020B0604020202020204" pitchFamily="34" charset="0"/>
              <a:buChar char="•"/>
            </a:pPr>
            <a:r>
              <a:rPr lang="fr-FR" sz="1805" dirty="0">
                <a:solidFill>
                  <a:schemeClr val="tx1"/>
                </a:solidFill>
                <a:latin typeface="+mn-lt"/>
                <a:ea typeface="+mn-ea"/>
                <a:cs typeface="+mn-cs"/>
              </a:rPr>
              <a:t>Si possible, discutez de ce qui devrait se passer à la fin de l'opération et de la manière dont la communauté et/ou d'autres parties prenantes pourraient reprendre les activités. </a:t>
            </a:r>
          </a:p>
          <a:p>
            <a:endParaRPr lang="en-GB" sz="1805" kern="1200" dirty="0">
              <a:solidFill>
                <a:schemeClr val="tx1"/>
              </a:solidFill>
              <a:effectLst/>
              <a:latin typeface="+mn-lt"/>
              <a:ea typeface="+mn-ea"/>
              <a:cs typeface="+mn-cs"/>
            </a:endParaRPr>
          </a:p>
          <a:p>
            <a:pPr marL="1030517" lvl="1" indent="-342900">
              <a:buFont typeface="Arial" panose="020B0604020202020204" pitchFamily="34" charset="0"/>
              <a:buChar char="•"/>
            </a:pPr>
            <a:r>
              <a:rPr lang="fr-FR" sz="1805" dirty="0">
                <a:solidFill>
                  <a:schemeClr val="tx1"/>
                </a:solidFill>
                <a:latin typeface="+mn-lt"/>
                <a:ea typeface="+mn-ea"/>
                <a:cs typeface="+mn-cs"/>
              </a:rPr>
              <a:t>Notamment comment, quand et quelles informations doivent être partagées, comment gérer le retour d'information, et les meilleures approches pour la participation de la communauté. Impliquez la communauté dans la planification du mécanisme de retour d'information</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3174689-BECC-4390-B3B9-306A17FD432A}" type="slidenum">
              <a:rPr kumimoji="0" lang="en-US" altLang="ru-RU"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en-US" altLang="ru-RU"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29888059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FACILITATOR NOTES </a:t>
            </a:r>
          </a:p>
          <a:p>
            <a:endParaRPr lang="en-GB" b="1" dirty="0"/>
          </a:p>
          <a:p>
            <a:pPr marL="342900" indent="-342900">
              <a:buFont typeface="Arial" panose="020B0604020202020204" pitchFamily="34" charset="0"/>
              <a:buChar char="•"/>
            </a:pPr>
            <a:r>
              <a:rPr lang="en-GB" b="1" dirty="0"/>
              <a:t>First ask participants to explain why community-led solutions are? Why are these important in epidemics? Does anyone have any examples?</a:t>
            </a:r>
          </a:p>
          <a:p>
            <a:endParaRPr lang="en-GB" dirty="0"/>
          </a:p>
          <a:p>
            <a:pPr marL="342900" marR="0" lvl="0" indent="-34290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GB" dirty="0"/>
              <a:t>Participatory planning is just as important in an epidemic response as it is in other types of responses and programmes. </a:t>
            </a:r>
            <a:r>
              <a:rPr lang="en-GB" sz="1805" kern="1200" dirty="0">
                <a:solidFill>
                  <a:schemeClr val="tx1"/>
                </a:solidFill>
                <a:effectLst/>
                <a:latin typeface="+mn-lt"/>
                <a:ea typeface="+mn-ea"/>
                <a:cs typeface="+mn-cs"/>
              </a:rPr>
              <a:t>When communities are involved and can participate, they can often suggest ways that prevention measures could be adapted to work in their community</a:t>
            </a:r>
            <a:endParaRPr lang="en-GB" dirty="0"/>
          </a:p>
          <a:p>
            <a:pPr marL="342900" indent="-342900">
              <a:buFont typeface="Arial" panose="020B0604020202020204" pitchFamily="34" charset="0"/>
              <a:buChar char="•"/>
            </a:pPr>
            <a:r>
              <a:rPr lang="en-GB" dirty="0"/>
              <a:t>Supporting communities to participate in planning and implementing the response </a:t>
            </a:r>
            <a:r>
              <a:rPr lang="en-GB" sz="1800" dirty="0">
                <a:solidFill>
                  <a:schemeClr val="lt1"/>
                </a:solidFill>
                <a:latin typeface="Open Sans"/>
                <a:ea typeface="Open Sans"/>
                <a:cs typeface="Open Sans"/>
              </a:rPr>
              <a:t>builds community ownership and improves the effectiveness of the response – which ends the outbreak sooner</a:t>
            </a:r>
          </a:p>
          <a:p>
            <a:pPr marL="342900" marR="0" lvl="0" indent="-34290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GB" sz="1805" kern="1200" dirty="0">
                <a:solidFill>
                  <a:schemeClr val="tx1"/>
                </a:solidFill>
                <a:effectLst/>
                <a:latin typeface="+mn-lt"/>
                <a:ea typeface="+mn-ea"/>
                <a:cs typeface="+mn-cs"/>
              </a:rPr>
              <a:t>Impractical or enforced response measures and a lack of dialogue with communities instead leads to frustration, resistance, and non-compliance, which adds to the spread of infection. For example, telling people who live in slums to physically distance or trying to lock down communities who need to leave the house each day to earn money for food. </a:t>
            </a:r>
          </a:p>
          <a:p>
            <a:pPr marL="342900" marR="0" lvl="0" indent="-34290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GB" sz="1805" kern="1200" dirty="0">
                <a:solidFill>
                  <a:schemeClr val="tx1"/>
                </a:solidFill>
                <a:effectLst/>
                <a:latin typeface="+mn-lt"/>
                <a:ea typeface="+mn-ea"/>
                <a:cs typeface="+mn-cs"/>
              </a:rPr>
              <a:t>For example, when the government in Liberia imposed a quarantine on parts of the capital Monrovia during the West Africa Ebola outbreak, they did not consult the communities. When people were unable to access food, water, or healthcare they escaped the area and the quarantine had to be abandoned. In other parts of the country where community leaders were actively involved, they helped by introducing new by-laws and taskforces to help stop the spread of the virus. Prevention efforts included, banning strangers from entering the community, prohibiting visitors from sleeping in one’s home and mandating a 21-day waiting period for those who wished to move into the community to ensure they were Ebola-free. Community task forces were established to alert community members to cases of Ebola, ensure those in quarantine and isolation were provided with food, water, and medicines, refer new cases to health facilities, and identify efforts to conceal sickness or burials. President Ellen Johnson Sirleaf concluded that the quarantine had been a mistake, and asserted, “Now I know that people’s ownership, community participation, works better in a case like this. I think that experience will stay with us.”</a:t>
            </a:r>
          </a:p>
          <a:p>
            <a:pPr marL="342900" marR="0" lvl="0" indent="-34290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GB" sz="1805" kern="1200" dirty="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GB" sz="1805" kern="1200" dirty="0">
                <a:solidFill>
                  <a:schemeClr val="tx1"/>
                </a:solidFill>
                <a:effectLst/>
                <a:latin typeface="+mn-lt"/>
                <a:ea typeface="+mn-ea"/>
                <a:cs typeface="+mn-cs"/>
              </a:rPr>
              <a:t>How can we support community-led solutions?</a:t>
            </a:r>
          </a:p>
          <a:p>
            <a:pPr marL="342900" marR="0" lvl="0" indent="-34290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GB" sz="1805" kern="1200" dirty="0">
                <a:solidFill>
                  <a:schemeClr val="tx1"/>
                </a:solidFill>
                <a:effectLst/>
                <a:latin typeface="+mn-lt"/>
                <a:ea typeface="+mn-ea"/>
                <a:cs typeface="+mn-cs"/>
              </a:rPr>
              <a:t>In much the same way we support community participation in programme design</a:t>
            </a:r>
          </a:p>
          <a:p>
            <a:pPr marL="342900" marR="0" lvl="0" indent="-34290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GB" sz="1805" kern="1200" dirty="0">
                <a:solidFill>
                  <a:schemeClr val="tx1"/>
                </a:solidFill>
                <a:effectLst/>
                <a:latin typeface="+mn-lt"/>
                <a:ea typeface="+mn-ea"/>
                <a:cs typeface="+mn-cs"/>
              </a:rPr>
              <a:t>First ensure we understand the context and the challenges faced so we know how to work with the community and how to build on their existing skills and capacities</a:t>
            </a:r>
          </a:p>
          <a:p>
            <a:pPr marL="342900" marR="0" lvl="0" indent="-34290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GB" sz="1805" kern="1200" dirty="0">
                <a:solidFill>
                  <a:schemeClr val="tx1"/>
                </a:solidFill>
                <a:effectLst/>
                <a:latin typeface="+mn-lt"/>
                <a:ea typeface="+mn-ea"/>
                <a:cs typeface="+mn-cs"/>
              </a:rPr>
              <a:t>Based on assessment findings, identify which leaders, community groups and representatives you need to meet with to start planning local solutions to managing the epidemic. </a:t>
            </a:r>
          </a:p>
          <a:p>
            <a:pPr marL="342900" marR="0" lvl="0" indent="-34290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GB" sz="1805" kern="1200" dirty="0">
                <a:solidFill>
                  <a:schemeClr val="tx1"/>
                </a:solidFill>
                <a:effectLst/>
                <a:latin typeface="+mn-lt"/>
                <a:ea typeface="+mn-ea"/>
                <a:cs typeface="+mn-cs"/>
              </a:rPr>
              <a:t>Discuss with groups and representatives how the prevention measures could work – handwashing, isolation, physical distancing, transport for treatment etc. A local epidemic task force or committee could be established to oversee planning and implementation, but ensure it represents the community fairly and is well trusted by the population</a:t>
            </a:r>
            <a:r>
              <a:rPr lang="en-GB" dirty="0">
                <a:effectLst/>
              </a:rPr>
              <a:t> </a:t>
            </a:r>
          </a:p>
          <a:p>
            <a:pPr marL="342900" marR="0" lvl="0" indent="-34290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GB" sz="1805" u="none" strike="noStrike" kern="1200" dirty="0">
                <a:solidFill>
                  <a:schemeClr val="tx1"/>
                </a:solidFill>
                <a:effectLst/>
                <a:latin typeface="+mn-lt"/>
                <a:ea typeface="+mn-ea"/>
                <a:cs typeface="+mn-cs"/>
              </a:rPr>
              <a:t>Work with the community to map the resources and capacities that are available in the community and identify any outstanding gaps that may require external support and resources</a:t>
            </a:r>
          </a:p>
          <a:p>
            <a:pPr marL="342900" marR="0" lvl="0" indent="-34290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GB" sz="1805" u="none" strike="noStrike" kern="1200" dirty="0">
                <a:solidFill>
                  <a:schemeClr val="tx1"/>
                </a:solidFill>
                <a:effectLst/>
                <a:latin typeface="+mn-lt"/>
                <a:ea typeface="+mn-ea"/>
                <a:cs typeface="+mn-cs"/>
              </a:rPr>
              <a:t>Agree roles and responsibilities of key stakeholders in implementing COVID-19 prevention and response measures, including community leaders, groups, organizations, local authorities and services and response agencies such as your own. Agree how implementation will be monitored throughout the response to ensure deliverables and accountability are achieved. </a:t>
            </a:r>
          </a:p>
          <a:p>
            <a:pPr marL="342900" marR="0" lvl="0" indent="-34290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GB" sz="1805" u="none" strike="noStrike" kern="1200" dirty="0">
                <a:solidFill>
                  <a:schemeClr val="tx1"/>
                </a:solidFill>
                <a:effectLst/>
                <a:latin typeface="+mn-lt"/>
                <a:ea typeface="+mn-ea"/>
                <a:cs typeface="+mn-cs"/>
              </a:rPr>
              <a:t>Provide these groups with the training and resources they need to carry out prevention measures and RCCE activities, for example funding, mobile phone credit, radio sets, information education communication (IEC) materials and personal protective equipment</a:t>
            </a:r>
          </a:p>
          <a:p>
            <a:pPr marL="342900" marR="0" lvl="0" indent="-34290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GB" sz="1805" u="none" strike="noStrike" kern="1200" dirty="0">
                <a:solidFill>
                  <a:schemeClr val="tx1"/>
                </a:solidFill>
                <a:effectLst/>
                <a:latin typeface="+mn-lt"/>
                <a:ea typeface="+mn-ea"/>
                <a:cs typeface="+mn-cs"/>
              </a:rPr>
              <a:t>Support the community groups and task forces to share information on how the local solutions will work with the wider community so everyone knows the processes to follow</a:t>
            </a:r>
          </a:p>
          <a:p>
            <a:pPr marL="342900" marR="0" lvl="0" indent="-34290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GB" sz="1805" u="none" strike="noStrike" kern="1200" dirty="0">
                <a:solidFill>
                  <a:schemeClr val="tx1"/>
                </a:solidFill>
                <a:effectLst/>
                <a:latin typeface="+mn-lt"/>
                <a:ea typeface="+mn-ea"/>
                <a:cs typeface="+mn-cs"/>
              </a:rPr>
              <a:t>Support community groups to monitor community feedback so they can respond quickly if things are not working or new challenges emerge</a:t>
            </a:r>
          </a:p>
          <a:p>
            <a:pPr marL="342900" marR="0" lvl="0" indent="-34290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GB" sz="1805" u="none" strike="noStrike" kern="1200" dirty="0">
              <a:solidFill>
                <a:schemeClr val="tx1"/>
              </a:solidFill>
              <a:effectLst/>
              <a:latin typeface="+mn-lt"/>
              <a:ea typeface="+mn-ea"/>
              <a:cs typeface="+mn-cs"/>
            </a:endParaRPr>
          </a:p>
          <a:p>
            <a:endParaRPr lang="en-GB"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GB" b="1" dirty="0"/>
              <a:t>Examples of community-led solutions from the CEA Guide, which can be exchanged for one from your NS or region</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b="1"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GB" b="1" dirty="0"/>
              <a:t>Remind participants of Indonesia’s Community-based Action Teams who planned their own COVID-19 prevention measures with funding and technical support from the National Society, discussed during the introduction to CEA</a:t>
            </a:r>
            <a:endParaRPr lang="en-GB" dirty="0"/>
          </a:p>
          <a:p>
            <a:endParaRPr lang="en-GB" sz="1805" b="1" kern="1200" dirty="0">
              <a:solidFill>
                <a:schemeClr val="tx1"/>
              </a:solidFill>
              <a:effectLst/>
              <a:latin typeface="+mn-lt"/>
              <a:ea typeface="+mn-ea"/>
              <a:cs typeface="+mn-cs"/>
            </a:endParaRPr>
          </a:p>
          <a:p>
            <a:r>
              <a:rPr lang="en-GB" sz="1805" b="1" kern="1200" dirty="0">
                <a:solidFill>
                  <a:schemeClr val="tx1"/>
                </a:solidFill>
                <a:effectLst/>
                <a:latin typeface="+mn-lt"/>
                <a:ea typeface="+mn-ea"/>
                <a:cs typeface="+mn-cs"/>
              </a:rPr>
              <a:t>A volunteer on every street in Libya leads the fight against COVID-19</a:t>
            </a:r>
            <a:endParaRPr lang="en-GB" sz="1805" kern="1200" dirty="0">
              <a:solidFill>
                <a:schemeClr val="tx1"/>
              </a:solidFill>
              <a:effectLst/>
              <a:latin typeface="+mn-lt"/>
              <a:ea typeface="+mn-ea"/>
              <a:cs typeface="+mn-cs"/>
            </a:endParaRPr>
          </a:p>
          <a:p>
            <a:r>
              <a:rPr lang="en-GB" sz="1805" kern="1200" dirty="0">
                <a:solidFill>
                  <a:schemeClr val="tx1"/>
                </a:solidFill>
                <a:effectLst/>
                <a:latin typeface="+mn-lt"/>
                <a:ea typeface="+mn-ea"/>
                <a:cs typeface="+mn-cs"/>
              </a:rPr>
              <a:t>When COVID-19 movement restrictions limited the Libyan Red Crescent Society’s (LRCS) community health volunteers from accessing communities, the National Society’s Benghazi Branch came up with the volunteer on every street initiative. The approach aimed to recruit local community members to lead COVID-19 social mobilization in their own neighbourhoods. A volunteer guide and video were produced with information on COVID-19, safety precautions, the role of the volunteer and communication skills. A survey was then launched through social media to better understand community perceptions and knowledge of the virus. The information collected was used to develop a frequently asked questions guide based on the main beliefs, rumours, and knowledge gaps in communities. A campaign to recruit volunteers was launched through posts and videos on social media, and following an assessment test, 202 volunteers were recruited to either provide COVID-19 information in their neighbourhood or support remotely with tasks such as analysis, translation, research, and material design. The new volunteers were given an induction to the Movement and assigned to one of 18 community teams across Benghazi and began door-to-door visits in their neighbourhood. Telegram was used for coordination and to provide ongoing support to the volunteer teams. As the volunteers were known and trusted by their neighbours, they were effective at tackling rumours and misinformation and proved invaluable in reaching vulnerable members of the community, such as older people or those with limited access to other sources of information such as TV or the internet. One community member commented: “In the beginning, there were too many rumours around the virus, which made me feel lost about to deal with it, but after the volunteers’ visit, I understood the virus and felt more comfortable to prevent it.” The approach is now being rolled out in Libya and Egypt and being considered as a method to help address other health concerns in the community.  </a:t>
            </a:r>
          </a:p>
          <a:p>
            <a:pPr marL="342900" marR="0" lvl="0" indent="-34290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GB" sz="1805" u="none" strike="noStrike" kern="1200" dirty="0">
              <a:solidFill>
                <a:schemeClr val="tx1"/>
              </a:solidFill>
              <a:effectLst/>
              <a:latin typeface="+mn-lt"/>
              <a:ea typeface="+mn-ea"/>
              <a:cs typeface="+mn-cs"/>
            </a:endParaRPr>
          </a:p>
          <a:p>
            <a:pPr marL="342900" marR="0" lvl="0" indent="-34290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3174689-BECC-4390-B3B9-306A17FD432A}" type="slidenum">
              <a:rPr kumimoji="0" lang="en-US" altLang="ru-RU"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en-US" altLang="ru-RU"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23283729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FACILITATOR NOTES</a:t>
            </a:r>
          </a:p>
          <a:p>
            <a:endParaRPr lang="en-GB" b="1" dirty="0"/>
          </a:p>
          <a:p>
            <a:r>
              <a:rPr lang="en-GB" sz="1805" b="1" kern="1200" dirty="0">
                <a:solidFill>
                  <a:schemeClr val="tx1"/>
                </a:solidFill>
                <a:effectLst/>
                <a:latin typeface="+mn-lt"/>
                <a:ea typeface="+mn-ea"/>
                <a:cs typeface="+mn-cs"/>
              </a:rPr>
              <a:t>Example from the CEA Guide – can be changed for one from your National Society or region</a:t>
            </a:r>
          </a:p>
          <a:p>
            <a:r>
              <a:rPr lang="en-GB" sz="1805" b="1" kern="1200" dirty="0">
                <a:solidFill>
                  <a:schemeClr val="tx1"/>
                </a:solidFill>
                <a:effectLst/>
                <a:latin typeface="+mn-lt"/>
                <a:ea typeface="+mn-ea"/>
                <a:cs typeface="+mn-cs"/>
              </a:rPr>
              <a:t>Community-led approach to recovery planning in Mozambique</a:t>
            </a:r>
            <a:endParaRPr lang="en-GB" sz="1805" kern="1200" dirty="0">
              <a:solidFill>
                <a:schemeClr val="tx1"/>
              </a:solidFill>
              <a:effectLst/>
              <a:latin typeface="+mn-lt"/>
              <a:ea typeface="+mn-ea"/>
              <a:cs typeface="+mn-cs"/>
            </a:endParaRPr>
          </a:p>
          <a:p>
            <a:r>
              <a:rPr lang="en-GB" sz="1805" kern="1200" dirty="0">
                <a:solidFill>
                  <a:schemeClr val="tx1"/>
                </a:solidFill>
                <a:effectLst/>
                <a:latin typeface="+mn-lt"/>
                <a:ea typeface="+mn-ea"/>
                <a:cs typeface="+mn-cs"/>
              </a:rPr>
              <a:t>Mozambique Red Cross (CVM) and IFRC adopted a community-led approach to planning recovery following Cyclone </a:t>
            </a:r>
            <a:r>
              <a:rPr lang="en-GB" sz="1805" kern="1200" dirty="0" err="1">
                <a:solidFill>
                  <a:schemeClr val="tx1"/>
                </a:solidFill>
                <a:effectLst/>
                <a:latin typeface="+mn-lt"/>
                <a:ea typeface="+mn-ea"/>
                <a:cs typeface="+mn-cs"/>
              </a:rPr>
              <a:t>Idai</a:t>
            </a:r>
            <a:r>
              <a:rPr lang="en-GB" sz="1805" kern="1200" dirty="0">
                <a:solidFill>
                  <a:schemeClr val="tx1"/>
                </a:solidFill>
                <a:effectLst/>
                <a:latin typeface="+mn-lt"/>
                <a:ea typeface="+mn-ea"/>
                <a:cs typeface="+mn-cs"/>
              </a:rPr>
              <a:t> in 2019. This is the process they followed:</a:t>
            </a:r>
          </a:p>
          <a:p>
            <a:endParaRPr lang="en-GB" sz="1805" kern="1200" dirty="0">
              <a:solidFill>
                <a:schemeClr val="tx1"/>
              </a:solidFill>
              <a:effectLst/>
              <a:latin typeface="+mn-lt"/>
              <a:ea typeface="+mn-ea"/>
              <a:cs typeface="+mn-cs"/>
            </a:endParaRPr>
          </a:p>
          <a:p>
            <a:r>
              <a:rPr lang="en-GB" sz="1805" b="1" kern="1200" dirty="0">
                <a:solidFill>
                  <a:schemeClr val="tx1"/>
                </a:solidFill>
                <a:effectLst/>
                <a:latin typeface="+mn-lt"/>
                <a:ea typeface="+mn-ea"/>
                <a:cs typeface="+mn-cs"/>
              </a:rPr>
              <a:t>1. Introductory community meeting</a:t>
            </a:r>
          </a:p>
          <a:p>
            <a:r>
              <a:rPr lang="en-GB" sz="1805" kern="1200" dirty="0">
                <a:solidFill>
                  <a:schemeClr val="tx1"/>
                </a:solidFill>
                <a:effectLst/>
                <a:latin typeface="+mn-lt"/>
                <a:ea typeface="+mn-ea"/>
                <a:cs typeface="+mn-cs"/>
              </a:rPr>
              <a:t>The process began with a community meeting to introduce the Red Cross, explain the recovery assessment process, and answer any questions, and the NS Code of Conduct</a:t>
            </a:r>
          </a:p>
          <a:p>
            <a:endParaRPr lang="en-GB" sz="1805" kern="1200" dirty="0">
              <a:solidFill>
                <a:schemeClr val="tx1"/>
              </a:solidFill>
              <a:effectLst/>
              <a:latin typeface="+mn-lt"/>
              <a:ea typeface="+mn-ea"/>
              <a:cs typeface="+mn-cs"/>
            </a:endParaRPr>
          </a:p>
          <a:p>
            <a:r>
              <a:rPr lang="en-GB" sz="1805" b="1" kern="1200" dirty="0">
                <a:solidFill>
                  <a:schemeClr val="tx1"/>
                </a:solidFill>
                <a:effectLst/>
                <a:latin typeface="+mn-lt"/>
                <a:ea typeface="+mn-ea"/>
                <a:cs typeface="+mn-cs"/>
              </a:rPr>
              <a:t>2. Assessment teams were trained</a:t>
            </a:r>
          </a:p>
          <a:p>
            <a:r>
              <a:rPr lang="en-GB" sz="1805" kern="1200" dirty="0">
                <a:solidFill>
                  <a:schemeClr val="tx1"/>
                </a:solidFill>
                <a:effectLst/>
                <a:latin typeface="+mn-lt"/>
                <a:ea typeface="+mn-ea"/>
                <a:cs typeface="+mn-cs"/>
              </a:rPr>
              <a:t>Volunteers were trained on good communication, Code of Conduct and PSEA before carrying out a multi-sector household survey. </a:t>
            </a:r>
          </a:p>
          <a:p>
            <a:endParaRPr lang="en-GB" sz="1805" kern="1200" dirty="0">
              <a:solidFill>
                <a:schemeClr val="tx1"/>
              </a:solidFill>
              <a:effectLst/>
              <a:latin typeface="+mn-lt"/>
              <a:ea typeface="+mn-ea"/>
              <a:cs typeface="+mn-cs"/>
            </a:endParaRPr>
          </a:p>
          <a:p>
            <a:r>
              <a:rPr lang="en-GB" sz="1805" b="1" kern="1200" dirty="0">
                <a:solidFill>
                  <a:schemeClr val="tx1"/>
                </a:solidFill>
                <a:effectLst/>
                <a:latin typeface="+mn-lt"/>
                <a:ea typeface="+mn-ea"/>
                <a:cs typeface="+mn-cs"/>
              </a:rPr>
              <a:t>3. Multi-sector assessment</a:t>
            </a:r>
          </a:p>
          <a:p>
            <a:r>
              <a:rPr lang="en-GB" sz="1805" kern="1200" dirty="0">
                <a:solidFill>
                  <a:schemeClr val="tx1"/>
                </a:solidFill>
                <a:effectLst/>
                <a:latin typeface="+mn-lt"/>
                <a:ea typeface="+mn-ea"/>
                <a:cs typeface="+mn-cs"/>
              </a:rPr>
              <a:t>All sectors worked together to design a multi-sector recovery assessment process. Data collected in household survey was triangulated through focus group discussions, seasonal calendars, vulnerability, capacity and hazard mapping, and transect walks. This included collecting information to help plan effective community engagement approaches. </a:t>
            </a:r>
          </a:p>
          <a:p>
            <a:endParaRPr lang="en-GB" sz="1805" kern="1200" dirty="0">
              <a:solidFill>
                <a:schemeClr val="tx1"/>
              </a:solidFill>
              <a:effectLst/>
              <a:latin typeface="+mn-lt"/>
              <a:ea typeface="+mn-ea"/>
              <a:cs typeface="+mn-cs"/>
            </a:endParaRPr>
          </a:p>
          <a:p>
            <a:r>
              <a:rPr lang="en-GB" sz="1805" b="1" kern="1200" dirty="0">
                <a:solidFill>
                  <a:schemeClr val="tx1"/>
                </a:solidFill>
                <a:effectLst/>
                <a:latin typeface="+mn-lt"/>
                <a:ea typeface="+mn-ea"/>
                <a:cs typeface="+mn-cs"/>
              </a:rPr>
              <a:t>4. Community planning workshops</a:t>
            </a:r>
          </a:p>
          <a:p>
            <a:r>
              <a:rPr lang="en-GB" sz="1805" kern="1200" dirty="0">
                <a:solidFill>
                  <a:schemeClr val="tx1"/>
                </a:solidFill>
                <a:effectLst/>
                <a:latin typeface="+mn-lt"/>
                <a:ea typeface="+mn-ea"/>
                <a:cs typeface="+mn-cs"/>
              </a:rPr>
              <a:t>A series of planning workshops were then held with different groups in the community to present the findings from the assessment. Community members ranked the activities they wanted to see undertaken. As part of this, the community also identified which activities they could implement themselves and where they would need Red Cross’ support. Community members and the Red Cross team established a timeline to undertake the activities using pictures, color-coded by sector, to ensure full participation by everyone, regardless of literacy. At this stage, an approach for working together with the community was discussed, including communication, participation and how to manage feedback and complaints.</a:t>
            </a:r>
          </a:p>
          <a:p>
            <a:endParaRPr lang="en-GB" sz="1805" kern="1200" dirty="0">
              <a:solidFill>
                <a:schemeClr val="tx1"/>
              </a:solidFill>
              <a:effectLst/>
              <a:latin typeface="+mn-lt"/>
              <a:ea typeface="+mn-ea"/>
              <a:cs typeface="+mn-cs"/>
            </a:endParaRPr>
          </a:p>
          <a:p>
            <a:r>
              <a:rPr lang="en-GB" sz="1805" b="1" kern="1200" dirty="0">
                <a:solidFill>
                  <a:schemeClr val="tx1"/>
                </a:solidFill>
                <a:effectLst/>
                <a:latin typeface="+mn-lt"/>
                <a:ea typeface="+mn-ea"/>
                <a:cs typeface="+mn-cs"/>
              </a:rPr>
              <a:t>5. Setting up the community engagement structures</a:t>
            </a:r>
          </a:p>
          <a:p>
            <a:r>
              <a:rPr lang="en-GB" sz="1805" kern="1200" dirty="0">
                <a:solidFill>
                  <a:schemeClr val="tx1"/>
                </a:solidFill>
                <a:effectLst/>
                <a:latin typeface="+mn-lt"/>
                <a:ea typeface="+mn-ea"/>
                <a:cs typeface="+mn-cs"/>
              </a:rPr>
              <a:t>The agreed upon community committee was set up, voted on by the community and gender balanced. It was agreed the NS should meet weekly with the committee and monthly with the whole community. The committee was trained on the Red Cross Red Crescent Fundamental Principles and PSEA and developed their own terms of reference. Feedback was provided through the committee and a toll-free telephone line operated by WFP. </a:t>
            </a:r>
            <a:endParaRPr lang="en-GB" sz="1800" b="1" dirty="0">
              <a:latin typeface="Calibri" charset="0"/>
              <a:ea typeface="ＭＳ Ｐゴシック" charset="0"/>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3174689-BECC-4390-B3B9-306A17FD432A}" type="slidenum">
              <a:rPr kumimoji="0" lang="en-US" altLang="ru-RU"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en-US" altLang="ru-RU"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65031332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50000"/>
              </a:spcBef>
            </a:pPr>
            <a:r>
              <a:rPr lang="fr-FR" sz="1800" b="1">
                <a:latin typeface="Calibri" charset="0"/>
                <a:ea typeface="ＭＳ Ｐゴシック" charset="0"/>
              </a:rPr>
              <a:t>NOTES POUR L’ANIMATEUR</a:t>
            </a:r>
          </a:p>
          <a:p>
            <a:pPr>
              <a:spcBef>
                <a:spcPct val="50000"/>
              </a:spcBef>
            </a:pPr>
            <a:endParaRPr lang="en-US" sz="1800" dirty="0"/>
          </a:p>
          <a:p>
            <a:r>
              <a:rPr lang="fr-FR" sz="1800" b="1">
                <a:solidFill>
                  <a:schemeClr val="tx1"/>
                </a:solidFill>
                <a:latin typeface="+mn-lt"/>
                <a:ea typeface="+mn-ea"/>
                <a:cs typeface="+mn-cs"/>
              </a:rPr>
              <a:t>Action minimale pour le CEA dans les situations d'urgence #5. </a:t>
            </a:r>
            <a:r>
              <a:rPr lang="fr-FR" sz="1805" b="1">
                <a:solidFill>
                  <a:schemeClr val="tx1"/>
                </a:solidFill>
                <a:latin typeface="+mn-lt"/>
                <a:ea typeface="+mn-ea"/>
                <a:cs typeface="+mn-cs"/>
              </a:rPr>
              <a:t>Discuter et accepter les critères de sélection et les processus de partage avec les communautés.</a:t>
            </a:r>
          </a:p>
          <a:p>
            <a:r>
              <a:rPr lang="fr-FR" sz="1805">
                <a:solidFill>
                  <a:schemeClr val="tx1"/>
                </a:solidFill>
                <a:latin typeface="+mn-lt"/>
                <a:ea typeface="+mn-ea"/>
                <a:cs typeface="+mn-cs"/>
              </a:rPr>
              <a:t>Bien que cet aspect fasse partie de la planification participative, il a été présenté comme une action distincte afin de souligner son importance et d'aborder le fait qu'il s'agit souvent de l'une des plus grandes lacunes des opérations d'urgence.</a:t>
            </a:r>
          </a:p>
          <a:p>
            <a:pPr>
              <a:spcBef>
                <a:spcPct val="50000"/>
              </a:spcBef>
            </a:pPr>
            <a:endParaRPr lang="en-US" sz="1800" dirty="0"/>
          </a:p>
          <a:p>
            <a:pPr>
              <a:spcBef>
                <a:spcPct val="50000"/>
              </a:spcBef>
            </a:pPr>
            <a:r>
              <a:rPr lang="fr-FR" sz="1800" b="1"/>
              <a:t>POUR RÉPONDRE À CETTE ACTION, AU MINIMUM :</a:t>
            </a:r>
          </a:p>
          <a:p>
            <a:pPr marL="342900" indent="-342900">
              <a:buFont typeface="Arial" panose="020B0604020202020204" pitchFamily="34" charset="0"/>
              <a:buChar char="•"/>
            </a:pPr>
            <a:r>
              <a:rPr lang="fr-FR" sz="1805" b="1">
                <a:solidFill>
                  <a:schemeClr val="tx1"/>
                </a:solidFill>
                <a:latin typeface="+mn-lt"/>
                <a:ea typeface="+mn-ea"/>
                <a:cs typeface="+mn-cs"/>
              </a:rPr>
              <a:t>Expliquer les critères de sélection et les processus de ciblage</a:t>
            </a:r>
          </a:p>
          <a:p>
            <a:pPr marL="1030517" lvl="1" indent="-342900">
              <a:buFont typeface="Arial" panose="020B0604020202020204" pitchFamily="34" charset="0"/>
              <a:buChar char="•"/>
            </a:pPr>
            <a:r>
              <a:rPr lang="fr-FR" sz="1805">
                <a:solidFill>
                  <a:schemeClr val="tx1"/>
                </a:solidFill>
                <a:latin typeface="+mn-lt"/>
                <a:ea typeface="+mn-ea"/>
                <a:cs typeface="+mn-cs"/>
              </a:rPr>
              <a:t>Communiquer largement et clairement les critères de sélection aux bénéficiaires et aux non-bénéficiaires, en utilisant une série de canaux et d'approches. Cela permet d'éviter que les rumeurs et les tensions ne s'aggravent et ne menacent l'accès.</a:t>
            </a:r>
          </a:p>
          <a:p>
            <a:pPr marL="1030517" lvl="1" indent="-342900">
              <a:buFont typeface="Arial" panose="020B0604020202020204" pitchFamily="34" charset="0"/>
              <a:buChar char="•"/>
            </a:pPr>
            <a:r>
              <a:rPr lang="fr-FR" sz="1805">
                <a:solidFill>
                  <a:schemeClr val="tx1"/>
                </a:solidFill>
                <a:latin typeface="+mn-lt"/>
                <a:ea typeface="+mn-ea"/>
                <a:cs typeface="+mn-cs"/>
              </a:rPr>
              <a:t>S'il est souvent plus facile et plus rapide de demander aux dirigeants de la communauté de sélectionner les bénéficiaires de l'aide, cela expose la Société nationale au risque de corruption et à la difficulté d'atteindre les personnes qui en ont le plus besoin.</a:t>
            </a:r>
          </a:p>
          <a:p>
            <a:pPr marL="1030517" lvl="1" indent="-342900">
              <a:buFont typeface="Arial" panose="020B0604020202020204" pitchFamily="34" charset="0"/>
              <a:buChar char="•"/>
            </a:pPr>
            <a:r>
              <a:rPr lang="fr-FR" sz="1805">
                <a:solidFill>
                  <a:schemeClr val="tx1"/>
                </a:solidFill>
                <a:latin typeface="+mn-lt"/>
                <a:ea typeface="+mn-ea"/>
                <a:cs typeface="+mn-cs"/>
              </a:rPr>
              <a:t>Si les dirigeants de la communauté effectuent le ciblage, il est important de vérifier les listes en contrôlant le pourcentage pour s'assurer qu'elles répondent bien aux critères de sélection.</a:t>
            </a:r>
          </a:p>
          <a:p>
            <a:pPr marL="1030517" lvl="1" indent="-342900">
              <a:buFont typeface="Arial" panose="020B0604020202020204" pitchFamily="34" charset="0"/>
              <a:buChar char="•"/>
            </a:pPr>
            <a:r>
              <a:rPr lang="fr-FR" sz="1805">
                <a:solidFill>
                  <a:schemeClr val="tx1"/>
                </a:solidFill>
                <a:latin typeface="+mn-lt"/>
                <a:ea typeface="+mn-ea"/>
                <a:cs typeface="+mn-cs"/>
              </a:rPr>
              <a:t>La publication des listes de bénéficiaires dans un lieu public favorise la transparence et peut aider à identifier les cas de corruption mais il convient d'en discuter d'abord avec la communauté car cela pourrait exposer les personnes à des risques de violence ou de stigmatisation.</a:t>
            </a:r>
          </a:p>
          <a:p>
            <a:pPr marL="1030517" lvl="1" indent="-342900">
              <a:buFont typeface="Arial" panose="020B0604020202020204" pitchFamily="34" charset="0"/>
              <a:buChar char="•"/>
            </a:pPr>
            <a:r>
              <a:rPr lang="fr-FR" sz="1805">
                <a:solidFill>
                  <a:schemeClr val="tx1"/>
                </a:solidFill>
                <a:latin typeface="+mn-lt"/>
                <a:ea typeface="+mn-ea"/>
                <a:cs typeface="+mn-cs"/>
              </a:rPr>
              <a:t>Utiliser :</a:t>
            </a:r>
          </a:p>
          <a:p>
            <a:pPr marL="1718135" lvl="2" indent="-342900">
              <a:buFont typeface="Arial" panose="020B0604020202020204" pitchFamily="34" charset="0"/>
              <a:buChar char="•"/>
            </a:pPr>
            <a:r>
              <a:rPr lang="fr-FR" sz="2000">
                <a:solidFill>
                  <a:schemeClr val="tx1"/>
                </a:solidFill>
                <a:latin typeface="+mn-lt"/>
                <a:ea typeface="+mn-ea"/>
                <a:cs typeface="+mn-cs"/>
              </a:rPr>
              <a:t>18 Approches participatives des critères de sélection	</a:t>
            </a:r>
          </a:p>
          <a:p>
            <a:pPr marL="1718135" lvl="2" indent="-342900">
              <a:buFont typeface="Arial" panose="020B0604020202020204" pitchFamily="34" charset="0"/>
              <a:buChar char="•"/>
            </a:pPr>
            <a:r>
              <a:rPr lang="fr-FR" sz="2000">
                <a:solidFill>
                  <a:schemeClr val="tx1"/>
                </a:solidFill>
                <a:latin typeface="+mn-lt"/>
                <a:ea typeface="+mn-ea"/>
                <a:cs typeface="+mn-cs"/>
              </a:rPr>
              <a:t>19 Matrice des méthodes de communication</a:t>
            </a:r>
          </a:p>
          <a:p>
            <a:r>
              <a:rPr lang="fr-FR" sz="1805">
                <a:solidFill>
                  <a:schemeClr val="tx1"/>
                </a:solidFill>
                <a:latin typeface="+mn-lt"/>
                <a:ea typeface="+mn-ea"/>
                <a:cs typeface="+mn-cs"/>
              </a:rPr>
              <a:t> </a:t>
            </a:r>
          </a:p>
          <a:p>
            <a:pPr marL="342900" indent="-342900">
              <a:buFont typeface="Arial" panose="020B0604020202020204" pitchFamily="34" charset="0"/>
              <a:buChar char="•"/>
            </a:pPr>
            <a:r>
              <a:rPr lang="fr-FR" sz="1805" b="1">
                <a:solidFill>
                  <a:schemeClr val="tx1"/>
                </a:solidFill>
                <a:latin typeface="+mn-lt"/>
                <a:ea typeface="+mn-ea"/>
                <a:cs typeface="+mn-cs"/>
              </a:rPr>
              <a:t>Être prêt à répondre aux questions et aux réclamations</a:t>
            </a:r>
          </a:p>
          <a:p>
            <a:pPr marL="1030517" lvl="1" indent="-342900">
              <a:buFont typeface="Arial" panose="020B0604020202020204" pitchFamily="34" charset="0"/>
              <a:buChar char="•"/>
            </a:pPr>
            <a:r>
              <a:rPr lang="fr-FR" sz="1805">
                <a:solidFill>
                  <a:schemeClr val="tx1"/>
                </a:solidFill>
                <a:latin typeface="+mn-lt"/>
                <a:ea typeface="+mn-ea"/>
                <a:cs typeface="+mn-cs"/>
              </a:rPr>
              <a:t>Un mécanisme de retours d'information doit être mis en place pour répondre aux questions et aux réclamations concernant le processus de sélection. Voir le module 6, page 103</a:t>
            </a:r>
          </a:p>
          <a:p>
            <a:pPr marL="1030517" lvl="1" indent="-342900">
              <a:buFont typeface="Arial" panose="020B0604020202020204" pitchFamily="34" charset="0"/>
              <a:buChar char="•"/>
            </a:pPr>
            <a:r>
              <a:rPr lang="fr-FR" sz="1805">
                <a:solidFill>
                  <a:schemeClr val="tx1"/>
                </a:solidFill>
                <a:latin typeface="+mn-lt"/>
                <a:ea typeface="+mn-ea"/>
                <a:cs typeface="+mn-cs"/>
              </a:rPr>
              <a:t>La réclamation la plus fréquente viendra probablement de ceux qui estiment avoir été injustement oubliés. Il convient donc de mettre en place un processus clair d'investigation de ces cas et de fournir une explication de la décision finale au plaignant. Ne pas traiter ce type de réclamation peut entraîner une perte de confiance, de la colère, voire des incidents de sécurité. Utiliser</a:t>
            </a:r>
          </a:p>
          <a:p>
            <a:pPr marL="1718135" marR="0" lvl="2" indent="-34290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fr-FR" sz="1805">
                <a:solidFill>
                  <a:schemeClr val="tx1"/>
                </a:solidFill>
                <a:latin typeface="+mn-lt"/>
                <a:ea typeface="+mn-ea"/>
                <a:cs typeface="+mn-cs"/>
              </a:rPr>
              <a:t>15 Boîte à outils de retours d’informations</a:t>
            </a:r>
          </a:p>
          <a:p>
            <a:r>
              <a:rPr lang="fr-FR" sz="1805">
                <a:solidFill>
                  <a:schemeClr val="tx1"/>
                </a:solidFill>
                <a:latin typeface="+mn-lt"/>
                <a:ea typeface="+mn-ea"/>
                <a:cs typeface="+mn-cs"/>
              </a:rPr>
              <a:t>  </a:t>
            </a:r>
          </a:p>
          <a:p>
            <a:pPr marL="342900" indent="-342900">
              <a:buFont typeface="Arial" panose="020B0604020202020204" pitchFamily="34" charset="0"/>
              <a:buChar char="•"/>
            </a:pPr>
            <a:r>
              <a:rPr lang="fr-FR" sz="1805" b="1">
                <a:solidFill>
                  <a:schemeClr val="tx1"/>
                </a:solidFill>
                <a:latin typeface="+mn-lt"/>
                <a:ea typeface="+mn-ea"/>
                <a:cs typeface="+mn-cs"/>
              </a:rPr>
              <a:t>Discuter des processus de distribution</a:t>
            </a:r>
          </a:p>
          <a:p>
            <a:pPr marL="1030517" lvl="1" indent="-342900">
              <a:buFont typeface="Arial" panose="020B0604020202020204" pitchFamily="34" charset="0"/>
              <a:buChar char="•"/>
            </a:pPr>
            <a:r>
              <a:rPr lang="fr-FR" sz="1805">
                <a:solidFill>
                  <a:schemeClr val="tx1"/>
                </a:solidFill>
                <a:latin typeface="+mn-lt"/>
                <a:ea typeface="+mn-ea"/>
                <a:cs typeface="+mn-cs"/>
              </a:rPr>
              <a:t>Demandez aux représentants de la communauté quels sont les meilleurs jours, heures et méthodes pour les distributions. Utiliser</a:t>
            </a:r>
          </a:p>
          <a:p>
            <a:pPr marL="1718135" marR="0" lvl="2" indent="-34290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fr-FR" sz="1805">
                <a:solidFill>
                  <a:schemeClr val="tx1"/>
                </a:solidFill>
                <a:latin typeface="+mn-lt"/>
                <a:ea typeface="+mn-ea"/>
                <a:cs typeface="+mn-cs"/>
              </a:rPr>
              <a:t>24 Liste de contrôle de CEA pour les secteurs et les rôles</a:t>
            </a:r>
          </a:p>
          <a:p>
            <a:endParaRPr lang="en-GB" sz="1805" kern="1200" dirty="0">
              <a:solidFill>
                <a:schemeClr val="tx1"/>
              </a:solidFill>
              <a:effectLst/>
              <a:latin typeface="+mn-lt"/>
              <a:ea typeface="+mn-ea"/>
              <a:cs typeface="+mn-cs"/>
            </a:endParaRPr>
          </a:p>
          <a:p>
            <a:r>
              <a:rPr lang="fr-FR" sz="1805" b="1">
                <a:solidFill>
                  <a:schemeClr val="tx1"/>
                </a:solidFill>
                <a:latin typeface="+mn-lt"/>
                <a:ea typeface="+mn-ea"/>
                <a:cs typeface="+mn-cs"/>
              </a:rPr>
              <a:t>À UN NIVEAU AVANCÉ QUAND IL Y A PLUS DE CAPACITÉ, DE TEMPS ET DE RESSOURCES</a:t>
            </a:r>
          </a:p>
          <a:p>
            <a:pPr marL="342900" indent="-342900">
              <a:buFont typeface="Arial" panose="020B0604020202020204" pitchFamily="34" charset="0"/>
              <a:buChar char="•"/>
            </a:pPr>
            <a:r>
              <a:rPr lang="fr-FR" sz="1805" b="1">
                <a:solidFill>
                  <a:schemeClr val="tx1"/>
                </a:solidFill>
                <a:latin typeface="+mn-lt"/>
                <a:ea typeface="+mn-ea"/>
                <a:cs typeface="+mn-cs"/>
              </a:rPr>
              <a:t>Convenir des critères de sélection avec la communauté</a:t>
            </a:r>
          </a:p>
          <a:p>
            <a:pPr marL="1030517" lvl="1" indent="-342900">
              <a:buFont typeface="Arial" panose="020B0604020202020204" pitchFamily="34" charset="0"/>
              <a:buChar char="•"/>
            </a:pPr>
            <a:r>
              <a:rPr lang="fr-FR" sz="1805">
                <a:solidFill>
                  <a:schemeClr val="tx1"/>
                </a:solidFill>
                <a:latin typeface="+mn-lt"/>
                <a:ea typeface="+mn-ea"/>
                <a:cs typeface="+mn-cs"/>
              </a:rPr>
              <a:t>Si possible, convenez des critères de sélection avec la communauté car elle peut avoir des perceptions différentes des personnes le plus dans le besoin ou les plus vulnérables.</a:t>
            </a:r>
          </a:p>
          <a:p>
            <a:pPr marL="1030517" lvl="1" indent="-342900">
              <a:buFont typeface="Arial" panose="020B0604020202020204" pitchFamily="34" charset="0"/>
              <a:buChar char="•"/>
            </a:pPr>
            <a:r>
              <a:rPr lang="fr-FR" sz="1805">
                <a:solidFill>
                  <a:schemeClr val="tx1"/>
                </a:solidFill>
                <a:latin typeface="+mn-lt"/>
                <a:ea typeface="+mn-ea"/>
                <a:cs typeface="+mn-cs"/>
              </a:rPr>
              <a:t>Mobilisez un large éventail de groupes, y compris ceux qui ne sont pas susceptibles de recevoir un soutien</a:t>
            </a:r>
          </a:p>
          <a:p>
            <a:pPr marL="1030517" lvl="1" indent="-342900">
              <a:buFont typeface="Arial" panose="020B0604020202020204" pitchFamily="34" charset="0"/>
              <a:buChar char="•"/>
            </a:pPr>
            <a:r>
              <a:rPr lang="fr-FR" sz="1805">
                <a:solidFill>
                  <a:schemeClr val="tx1"/>
                </a:solidFill>
                <a:latin typeface="+mn-lt"/>
                <a:ea typeface="+mn-ea"/>
                <a:cs typeface="+mn-cs"/>
              </a:rPr>
              <a:t>Gardez à l'esprit les structures de pouvoir et les hiérarchies sociales locales et la manière dont elles pourraient influencer les suggestions des gens sur les critères de sélection et le ciblage.</a:t>
            </a:r>
          </a:p>
          <a:p>
            <a:pPr marL="1030517" lvl="1" indent="-342900">
              <a:buFont typeface="Arial" panose="020B0604020202020204" pitchFamily="34" charset="0"/>
              <a:buChar char="•"/>
            </a:pPr>
            <a:r>
              <a:rPr lang="fr-FR" sz="1805">
                <a:solidFill>
                  <a:schemeClr val="tx1"/>
                </a:solidFill>
                <a:latin typeface="+mn-lt"/>
                <a:ea typeface="+mn-ea"/>
                <a:cs typeface="+mn-cs"/>
              </a:rPr>
              <a:t>Les communautés peuvent ne pas être d'accord avec les processus de sélection ou ne pas comprendre pourquoi ils sont nécessaires, alors expliquez pourquoi la Société nationale ne peut pas aider tout le monde de manière égale par exemple en raison de ressources limitées.</a:t>
            </a:r>
          </a:p>
          <a:p>
            <a:pPr marL="1718135" marR="0" lvl="2" indent="-34290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fr-FR" sz="1805">
                <a:solidFill>
                  <a:schemeClr val="tx1"/>
                </a:solidFill>
                <a:latin typeface="+mn-lt"/>
                <a:ea typeface="+mn-ea"/>
                <a:cs typeface="+mn-cs"/>
              </a:rPr>
              <a:t>18 Approches participatives des critères de sélection</a:t>
            </a:r>
          </a:p>
          <a:p>
            <a:r>
              <a:rPr lang="fr-FR" sz="1805">
                <a:solidFill>
                  <a:schemeClr val="tx1"/>
                </a:solidFill>
                <a:latin typeface="+mn-lt"/>
                <a:ea typeface="+mn-ea"/>
                <a:cs typeface="+mn-cs"/>
              </a:rPr>
              <a:t> </a:t>
            </a:r>
          </a:p>
          <a:p>
            <a:r>
              <a:rPr lang="fr-FR" sz="1805" b="1">
                <a:solidFill>
                  <a:schemeClr val="tx1"/>
                </a:solidFill>
                <a:latin typeface="+mn-lt"/>
                <a:ea typeface="+mn-ea"/>
                <a:cs typeface="+mn-cs"/>
              </a:rPr>
              <a:t>Utiliser le ciblage communautaire</a:t>
            </a:r>
          </a:p>
          <a:p>
            <a:pPr marL="1030517" lvl="1" indent="-342900">
              <a:buFont typeface="Arial" panose="020B0604020202020204" pitchFamily="34" charset="0"/>
              <a:buChar char="•"/>
            </a:pPr>
            <a:r>
              <a:rPr lang="fr-FR" sz="1805">
                <a:solidFill>
                  <a:schemeClr val="tx1"/>
                </a:solidFill>
                <a:latin typeface="+mn-lt"/>
                <a:ea typeface="+mn-ea"/>
                <a:cs typeface="+mn-cs"/>
              </a:rPr>
              <a:t>En fonction du contexte, il peut être possible d'effectuer le ciblage avec la participation de l'ensemble de la communauté. Cela peut contribuer à garantir que le processus est équitable et ouvert. Cependant, il est important de discuter de cette option au préalable et de s'assurer que la sécurité et la dignité des personnes ne seront pas menacées.</a:t>
            </a:r>
          </a:p>
          <a:p>
            <a:pPr marL="1030517" lvl="1" indent="-342900">
              <a:buFont typeface="Arial" panose="020B0604020202020204" pitchFamily="34" charset="0"/>
              <a:buChar char="•"/>
            </a:pPr>
            <a:r>
              <a:rPr lang="fr-FR" sz="1805">
                <a:solidFill>
                  <a:schemeClr val="tx1"/>
                </a:solidFill>
                <a:latin typeface="+mn-lt"/>
                <a:ea typeface="+mn-ea"/>
                <a:cs typeface="+mn-cs"/>
              </a:rPr>
              <a:t>Une autre solution consiste à impliquer différents groupes et représentants de la communauté dans l'identification de ceux qui devraient recevoir un soutien sur la base des critères de sélection. Cette méthode est plus participative que celle qui consiste à s'en remettre uniquement aux chefs de la communauté mais elle doit néanmoins faire l'objet d'une vérification croisée.</a:t>
            </a:r>
          </a:p>
          <a:p>
            <a:pPr marL="1030517" lvl="1" indent="-342900">
              <a:buFont typeface="Arial" panose="020B0604020202020204" pitchFamily="34" charset="0"/>
              <a:buChar char="•"/>
            </a:pPr>
            <a:r>
              <a:rPr lang="fr-FR" sz="1805">
                <a:solidFill>
                  <a:schemeClr val="tx1"/>
                </a:solidFill>
                <a:latin typeface="+mn-lt"/>
                <a:ea typeface="+mn-ea"/>
                <a:cs typeface="+mn-cs"/>
              </a:rPr>
              <a:t>Si vous ciblez des groupes marginalisés, demandez-leur comment procéder pour éviter de les stigmatiser ou de les mettre en danger.</a:t>
            </a:r>
          </a:p>
          <a:p>
            <a:r>
              <a:rPr lang="fr-FR" sz="1805">
                <a:solidFill>
                  <a:schemeClr val="tx1"/>
                </a:solidFill>
                <a:latin typeface="+mn-lt"/>
                <a:ea typeface="+mn-ea"/>
                <a:cs typeface="+mn-cs"/>
              </a:rPr>
              <a:t> </a:t>
            </a:r>
          </a:p>
          <a:p>
            <a:r>
              <a:rPr lang="fr-FR" sz="1805" b="1">
                <a:solidFill>
                  <a:schemeClr val="tx1"/>
                </a:solidFill>
                <a:latin typeface="+mn-lt"/>
                <a:ea typeface="+mn-ea"/>
                <a:cs typeface="+mn-cs"/>
              </a:rPr>
              <a:t>Planifier les processus de distribution avec les communautés et les principales parties prenantes</a:t>
            </a:r>
          </a:p>
          <a:p>
            <a:pPr marL="1030517" lvl="1" indent="-342900">
              <a:buFont typeface="Arial" panose="020B0604020202020204" pitchFamily="34" charset="0"/>
              <a:buChar char="•"/>
            </a:pPr>
            <a:r>
              <a:rPr lang="fr-FR" sz="1805">
                <a:solidFill>
                  <a:schemeClr val="tx1"/>
                </a:solidFill>
                <a:latin typeface="+mn-lt"/>
                <a:ea typeface="+mn-ea"/>
                <a:cs typeface="+mn-cs"/>
              </a:rPr>
              <a:t>Discutez avec les groupes communautaires et les personnes ciblées des moyens les plus sûrs et les plus efficaces de distribuer l'aide, qu'il s'agisse de biens traditionnels en nature ou d'une aide en espèces.</a:t>
            </a:r>
          </a:p>
          <a:p>
            <a:pPr marL="1030517" lvl="1" indent="-342900">
              <a:buFont typeface="Arial" panose="020B0604020202020204" pitchFamily="34" charset="0"/>
              <a:buChar char="•"/>
            </a:pPr>
            <a:r>
              <a:rPr lang="fr-FR" sz="1805">
                <a:solidFill>
                  <a:schemeClr val="tx1"/>
                </a:solidFill>
                <a:latin typeface="+mn-lt"/>
                <a:ea typeface="+mn-ea"/>
                <a:cs typeface="+mn-cs"/>
              </a:rPr>
              <a:t>Demandez à la communauté de vous aider à gérer la distribution, en précisant qui ne doit pas y participer.</a:t>
            </a:r>
          </a:p>
          <a:p>
            <a:pPr marL="1030517" marR="0" lvl="1" indent="-34290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fr-FR" sz="1805">
                <a:solidFill>
                  <a:schemeClr val="tx1"/>
                </a:solidFill>
                <a:latin typeface="+mn-lt"/>
                <a:ea typeface="+mn-ea"/>
                <a:cs typeface="+mn-cs"/>
              </a:rPr>
              <a:t>Utiliser l'outil de CEA 24 Liste de contrôle pour les secteurs et les rôles</a:t>
            </a:r>
          </a:p>
          <a:p>
            <a:pPr marL="342900" indent="-342900">
              <a:buFont typeface="Arial" panose="020B0604020202020204" pitchFamily="34" charset="0"/>
              <a:buChar char="•"/>
            </a:pPr>
            <a:endParaRPr lang="en-GB" sz="1805" kern="1200" dirty="0">
              <a:solidFill>
                <a:schemeClr val="tx1"/>
              </a:solidFill>
              <a:effectLst/>
              <a:latin typeface="+mn-lt"/>
              <a:ea typeface="+mn-ea"/>
              <a:cs typeface="+mn-cs"/>
            </a:endParaRPr>
          </a:p>
          <a:p>
            <a:r>
              <a:rPr lang="fr-FR" b="1"/>
              <a:t>Exemple du guide CEA, qui peut être échangé contre un guide de votre SN ou région</a:t>
            </a:r>
          </a:p>
          <a:p>
            <a:r>
              <a:rPr lang="fr-FR" sz="1805" b="1">
                <a:solidFill>
                  <a:schemeClr val="tx1"/>
                </a:solidFill>
                <a:latin typeface="+mn-lt"/>
                <a:ea typeface="+mn-ea"/>
                <a:cs typeface="+mn-cs"/>
              </a:rPr>
              <a:t>Approche participative pour convenir des critères d'éligibilité à l'assistance en espèces et en bons au Nigeria</a:t>
            </a:r>
          </a:p>
          <a:p>
            <a:r>
              <a:rPr lang="fr-FR" sz="1805">
                <a:solidFill>
                  <a:schemeClr val="tx1"/>
                </a:solidFill>
                <a:latin typeface="+mn-lt"/>
                <a:ea typeface="+mn-ea"/>
                <a:cs typeface="+mn-cs"/>
              </a:rPr>
              <a:t>La Croix-Rouge du Nigeria (NRCS) a mis en place des comités de résilience communautaire (CRC) pour aider à gérer l'aide en espèces et en bons (CVA) dans le cadre d'une intervention suite aux inondations. Les CRC ont été élus démocratiquement par les communautés et ont reçu une formation sur leurs rôles et responsabilités, notamment sur les techniques de communication et l'importance de la responsabilité et de l'intégrité. Les critères de sélection ont été définis conjointement par la Croix-Rouge et les membres du CRC et une réunion communautaire a été organisée pour s'assurer de l'acceptation générale. Le CRC a utilisé un exercice de cartographie pour identifier les membres de la communauté qui répondaient aux critères convenus. Les listes ont ensuite été affichées publiquement à la mairie, où les membres de la communauté pouvaient les consulter et les contester, si nécessaire, par le biais de la ligne téléphonique gratuite de la NRCS. Le CRC a également joué un rôle essentiel en expliquant les critères d'éligibilité à l'ensemble de la communauté, en gérant les rumeurs, en recueillant les réclamations et en aidant à y répondre. Des informations ont également été partagées directement avec les membres de la communauté sur les critères d'éligibilité de l’aide CVA, les processus de distribution et la manière de poser des questions ou faire des réclamations lors de visites à domicile et de réunions communautaires. La NRCS a reçu 134 commentaires en retour, dont 35 étaient des réclamations provenant principalement de ménages ne recevant pas de CVA. Dans ces cas, la NRCS a expliqué la raison d'être des critères d'éligibilité, notamment les ressources limitées et la nécessité d'atteindre les plus vulnérables.</a:t>
            </a:r>
          </a:p>
          <a:p>
            <a:r>
              <a:rPr lang="fr-FR" sz="1805">
                <a:solidFill>
                  <a:schemeClr val="tx1"/>
                </a:solidFill>
                <a:latin typeface="+mn-lt"/>
                <a:ea typeface="+mn-ea"/>
                <a:cs typeface="+mn-cs"/>
              </a:rPr>
              <a:t> </a:t>
            </a:r>
          </a:p>
          <a:p>
            <a:pPr marL="342900" indent="-34290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a:defRPr/>
            </a:pPr>
            <a:fld id="{13174689-BECC-4390-B3B9-306A17FD432A}" type="slidenum">
              <a:rPr lang="en-US" altLang="ru-RU" smtClean="0"/>
              <a:pPr>
                <a:defRPr/>
              </a:pPr>
              <a:t>38</a:t>
            </a:fld>
            <a:endParaRPr lang="en-US" altLang="ru-RU"/>
          </a:p>
        </p:txBody>
      </p:sp>
    </p:spTree>
    <p:extLst>
      <p:ext uri="{BB962C8B-B14F-4D97-AF65-F5344CB8AC3E}">
        <p14:creationId xmlns:p14="http://schemas.microsoft.com/office/powerpoint/2010/main" val="217385823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50000"/>
              </a:spcBef>
            </a:pPr>
            <a:r>
              <a:rPr lang="fr-FR" sz="1800" b="1" dirty="0">
                <a:latin typeface="Calibri" charset="0"/>
                <a:ea typeface="ＭＳ Ｐゴシック" charset="0"/>
              </a:rPr>
              <a:t>NOTES POUR L’ANIMATEUR</a:t>
            </a:r>
          </a:p>
          <a:p>
            <a:pPr>
              <a:spcBef>
                <a:spcPct val="50000"/>
              </a:spcBef>
            </a:pPr>
            <a:endParaRPr lang="en-US" sz="1800" dirty="0"/>
          </a:p>
          <a:p>
            <a:pPr marL="342900" lvl="0" indent="-342900">
              <a:buFont typeface="Arial" panose="020B0604020202020204" pitchFamily="34" charset="0"/>
              <a:buChar char="•"/>
            </a:pPr>
            <a:r>
              <a:rPr lang="fr-FR" sz="1805" dirty="0">
                <a:solidFill>
                  <a:schemeClr val="tx1"/>
                </a:solidFill>
                <a:latin typeface="+mn-lt"/>
                <a:ea typeface="+mn-ea"/>
                <a:cs typeface="+mn-cs"/>
              </a:rPr>
              <a:t>AVANT de montrer le contenu de la diapositive, demandez aux participants s'ils pensent que leur organisation fait normalement un bon travail de communication des critères de sélection et des processus de ciblage aux communautés. Les membres des communautés comprennent-ils comment nous décidons qui reçoit de l'aide et qui n'en reçoit pas ?</a:t>
            </a:r>
          </a:p>
          <a:p>
            <a:pPr marL="342900" lvl="0" indent="-342900">
              <a:buFont typeface="Arial" panose="020B0604020202020204" pitchFamily="34" charset="0"/>
              <a:buChar char="•"/>
            </a:pPr>
            <a:endParaRPr lang="en-GB" sz="1805" kern="1200" dirty="0">
              <a:solidFill>
                <a:schemeClr val="tx1"/>
              </a:solidFill>
              <a:effectLst/>
              <a:latin typeface="+mn-lt"/>
              <a:ea typeface="+mn-ea"/>
              <a:cs typeface="+mn-cs"/>
            </a:endParaRPr>
          </a:p>
          <a:p>
            <a:pPr marL="342900" lvl="0" indent="-342900">
              <a:buFont typeface="Arial" panose="020B0604020202020204" pitchFamily="34" charset="0"/>
              <a:buChar char="•"/>
            </a:pPr>
            <a:r>
              <a:rPr lang="fr-FR" sz="1805" dirty="0">
                <a:solidFill>
                  <a:schemeClr val="tx1"/>
                </a:solidFill>
                <a:latin typeface="+mn-lt"/>
                <a:ea typeface="+mn-ea"/>
                <a:cs typeface="+mn-cs"/>
              </a:rPr>
              <a:t>Montrez ensuite le graphique sur la diapositive qui a été collecté par Ground Truth Solutions dans cinq pays. Les résultats suggèrent que les organisations d'aide ne font généralement pas un très bon travail d'explication des critères de sélection </a:t>
            </a:r>
          </a:p>
          <a:p>
            <a:pPr marL="342900" lvl="0" indent="-342900">
              <a:buFont typeface="Arial" panose="020B0604020202020204" pitchFamily="34" charset="0"/>
              <a:buChar char="•"/>
            </a:pPr>
            <a:endParaRPr lang="en-GB" sz="1805" kern="1200" dirty="0">
              <a:solidFill>
                <a:schemeClr val="tx1"/>
              </a:solidFill>
              <a:effectLst/>
              <a:latin typeface="+mn-lt"/>
              <a:ea typeface="+mn-ea"/>
              <a:cs typeface="+mn-cs"/>
            </a:endParaRPr>
          </a:p>
          <a:p>
            <a:pPr marL="342900" lvl="0" indent="-342900">
              <a:buFont typeface="Arial" panose="020B0604020202020204" pitchFamily="34" charset="0"/>
              <a:buChar char="•"/>
            </a:pPr>
            <a:r>
              <a:rPr lang="fr-FR" sz="1805" dirty="0">
                <a:solidFill>
                  <a:schemeClr val="tx1"/>
                </a:solidFill>
                <a:latin typeface="+mn-lt"/>
                <a:ea typeface="+mn-ea"/>
                <a:cs typeface="+mn-cs"/>
              </a:rPr>
              <a:t>Cela peut provoquer des tensions dans les communautés et donner l'impression que la Société nationale est partiale ou corrompue et nuire à la sécurité d'accès du personnel et des bénévoles.</a:t>
            </a:r>
            <a:r>
              <a:rPr lang="fr-FR" dirty="0"/>
              <a:t> </a:t>
            </a:r>
          </a:p>
          <a:p>
            <a:pPr marL="342900" indent="-342900">
              <a:buFont typeface="Arial" panose="020B0604020202020204" pitchFamily="34" charset="0"/>
              <a:buChar char="•"/>
            </a:pPr>
            <a:endParaRPr lang="en-US" dirty="0"/>
          </a:p>
          <a:p>
            <a:pPr marL="0" indent="0">
              <a:buFont typeface="Arial" panose="020B0604020202020204" pitchFamily="34" charset="0"/>
              <a:buNone/>
            </a:pPr>
            <a:endParaRPr lang="en-US" dirty="0"/>
          </a:p>
          <a:p>
            <a:pPr marL="342900" indent="-34290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a:defRPr/>
            </a:pPr>
            <a:fld id="{13174689-BECC-4390-B3B9-306A17FD432A}" type="slidenum">
              <a:rPr lang="en-US" altLang="ru-RU" smtClean="0"/>
              <a:pPr>
                <a:defRPr/>
              </a:pPr>
              <a:t>39</a:t>
            </a:fld>
            <a:endParaRPr lang="en-US" altLang="ru-RU"/>
          </a:p>
        </p:txBody>
      </p:sp>
    </p:spTree>
    <p:extLst>
      <p:ext uri="{BB962C8B-B14F-4D97-AF65-F5344CB8AC3E}">
        <p14:creationId xmlns:p14="http://schemas.microsoft.com/office/powerpoint/2010/main" val="20702063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p10: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6" name="Google Shape;366;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sz="1800" b="1" dirty="0">
                <a:latin typeface="Calibri"/>
                <a:ea typeface="Calibri"/>
                <a:cs typeface="Calibri"/>
                <a:sym typeface="Calibri"/>
              </a:rPr>
              <a:t>FACILITATOR NOTES</a:t>
            </a:r>
          </a:p>
          <a:p>
            <a:pPr marL="0" lvl="0" indent="0" algn="l" rtl="0">
              <a:spcBef>
                <a:spcPts val="0"/>
              </a:spcBef>
              <a:spcAft>
                <a:spcPts val="0"/>
              </a:spcAft>
              <a:buNone/>
            </a:pPr>
            <a:endParaRPr lang="en-GB" sz="1800" b="1" dirty="0">
              <a:latin typeface="Calibri"/>
              <a:cs typeface="Calibri"/>
              <a:sym typeface="Calibri"/>
            </a:endParaRPr>
          </a:p>
          <a:p>
            <a:pPr marL="0" lvl="0" indent="0" algn="l" rtl="0">
              <a:spcBef>
                <a:spcPts val="0"/>
              </a:spcBef>
              <a:spcAft>
                <a:spcPts val="0"/>
              </a:spcAft>
              <a:buNone/>
            </a:pPr>
            <a:r>
              <a:rPr lang="en-GB" dirty="0"/>
              <a:t>These steps come from Tool 18: Participatory Approaches to Selection Criteria – check this tool for more detail</a:t>
            </a:r>
          </a:p>
          <a:p>
            <a:pPr marL="0" lvl="0" indent="0" algn="l" rtl="0">
              <a:spcBef>
                <a:spcPts val="0"/>
              </a:spcBef>
              <a:spcAft>
                <a:spcPts val="0"/>
              </a:spcAft>
              <a:buNone/>
            </a:pPr>
            <a:endParaRPr lang="en-GB" dirty="0"/>
          </a:p>
          <a:p>
            <a:r>
              <a:rPr lang="en-GB" sz="2000" b="1" kern="1200" dirty="0">
                <a:solidFill>
                  <a:schemeClr val="tx1"/>
                </a:solidFill>
                <a:effectLst/>
                <a:latin typeface="+mn-lt"/>
                <a:ea typeface="+mn-ea"/>
                <a:cs typeface="+mn-cs"/>
              </a:rPr>
              <a:t>Steps to agree selection criteria with communities</a:t>
            </a:r>
            <a:endParaRPr lang="en-GB" sz="2400" kern="1200" dirty="0">
              <a:solidFill>
                <a:schemeClr val="tx1"/>
              </a:solidFill>
              <a:effectLst/>
              <a:latin typeface="+mn-lt"/>
              <a:ea typeface="+mn-ea"/>
              <a:cs typeface="+mn-cs"/>
            </a:endParaRPr>
          </a:p>
          <a:p>
            <a:pPr marL="457200" lvl="0" indent="-457200">
              <a:buFont typeface="+mj-lt"/>
              <a:buAutoNum type="arabicPeriod"/>
            </a:pPr>
            <a:r>
              <a:rPr lang="en-GB" sz="2000" b="1" kern="1200" dirty="0">
                <a:solidFill>
                  <a:schemeClr val="tx1"/>
                </a:solidFill>
                <a:effectLst/>
                <a:latin typeface="+mn-lt"/>
                <a:ea typeface="+mn-ea"/>
                <a:cs typeface="+mn-cs"/>
              </a:rPr>
              <a:t>Build understanding and acceptance that selection criteria is needed</a:t>
            </a:r>
            <a:endParaRPr lang="en-GB" sz="2400" kern="1200" dirty="0">
              <a:solidFill>
                <a:schemeClr val="tx1"/>
              </a:solidFill>
              <a:effectLst/>
              <a:latin typeface="+mn-lt"/>
              <a:ea typeface="+mn-ea"/>
              <a:cs typeface="+mn-cs"/>
            </a:endParaRPr>
          </a:p>
          <a:p>
            <a:pPr marL="1144817" lvl="1" indent="-457200">
              <a:buFont typeface="Arial" panose="020B0604020202020204" pitchFamily="34" charset="0"/>
              <a:buChar char="•"/>
            </a:pPr>
            <a:r>
              <a:rPr lang="en-GB" sz="2000" kern="1200" dirty="0">
                <a:solidFill>
                  <a:schemeClr val="tx1"/>
                </a:solidFill>
                <a:effectLst/>
                <a:latin typeface="+mn-lt"/>
                <a:ea typeface="+mn-ea"/>
                <a:cs typeface="+mn-cs"/>
              </a:rPr>
              <a:t>Start by explaining why selection criteria is needed and be prepared that communities may not understand or agree with this approach, especially in cultures where people are expected to share resources or where everyone has been affected by a disaster or crisis. For example, by explaining the NS does not have enough resources or is targeting specific groups</a:t>
            </a:r>
          </a:p>
          <a:p>
            <a:pPr marL="1144817" lvl="1" indent="-457200">
              <a:buFont typeface="Arial" panose="020B0604020202020204" pitchFamily="34" charset="0"/>
              <a:buChar char="•"/>
            </a:pPr>
            <a:r>
              <a:rPr lang="en-GB" sz="2000" kern="1200" dirty="0">
                <a:solidFill>
                  <a:schemeClr val="tx1"/>
                </a:solidFill>
                <a:effectLst/>
                <a:latin typeface="+mn-lt"/>
                <a:ea typeface="+mn-ea"/>
                <a:cs typeface="+mn-cs"/>
              </a:rPr>
              <a:t>Explain the need for selection criteria as openly, widely, and transparently as possible. For example, through large community meetings or meetings with different community groups, committees, and representatives</a:t>
            </a:r>
            <a:endParaRPr lang="en-GB" sz="2400" kern="1200" dirty="0">
              <a:solidFill>
                <a:schemeClr val="tx1"/>
              </a:solidFill>
              <a:effectLst/>
              <a:latin typeface="+mn-lt"/>
              <a:ea typeface="+mn-ea"/>
              <a:cs typeface="+mn-cs"/>
            </a:endParaRPr>
          </a:p>
          <a:p>
            <a:pPr marL="1144817" lvl="1" indent="-457200">
              <a:buFont typeface="Arial" panose="020B0604020202020204" pitchFamily="34" charset="0"/>
              <a:buChar char="•"/>
            </a:pPr>
            <a:r>
              <a:rPr lang="en-GB" sz="2000" kern="1200" dirty="0">
                <a:solidFill>
                  <a:schemeClr val="tx1"/>
                </a:solidFill>
                <a:effectLst/>
                <a:latin typeface="+mn-lt"/>
                <a:ea typeface="+mn-ea"/>
                <a:cs typeface="+mn-cs"/>
              </a:rPr>
              <a:t>Ensure National Society staff, community-based volunteers, and the community committee (if one exists), can also clearly explain why selection criteria is needed so they can answer questions from the community consistently and accurately. </a:t>
            </a:r>
            <a:endParaRPr lang="en-GB" sz="2400" kern="1200" dirty="0">
              <a:solidFill>
                <a:schemeClr val="tx1"/>
              </a:solidFill>
              <a:effectLst/>
              <a:latin typeface="+mn-lt"/>
              <a:ea typeface="+mn-ea"/>
              <a:cs typeface="+mn-cs"/>
            </a:endParaRPr>
          </a:p>
          <a:p>
            <a:r>
              <a:rPr lang="en-GB" sz="2000" kern="1200" dirty="0">
                <a:solidFill>
                  <a:schemeClr val="tx1"/>
                </a:solidFill>
                <a:effectLst/>
                <a:latin typeface="+mn-lt"/>
                <a:ea typeface="+mn-ea"/>
                <a:cs typeface="+mn-cs"/>
              </a:rPr>
              <a:t> </a:t>
            </a:r>
            <a:endParaRPr lang="en-GB" sz="2400" kern="1200" dirty="0">
              <a:solidFill>
                <a:schemeClr val="tx1"/>
              </a:solidFill>
              <a:effectLst/>
              <a:latin typeface="+mn-lt"/>
              <a:ea typeface="+mn-ea"/>
              <a:cs typeface="+mn-cs"/>
            </a:endParaRPr>
          </a:p>
          <a:p>
            <a:pPr marL="457200" lvl="0" indent="-457200">
              <a:buFont typeface="+mj-lt"/>
              <a:buAutoNum type="arabicPeriod" startAt="2"/>
            </a:pPr>
            <a:r>
              <a:rPr lang="en-GB" sz="2000" b="1" kern="1200" dirty="0">
                <a:solidFill>
                  <a:schemeClr val="tx1"/>
                </a:solidFill>
                <a:effectLst/>
                <a:latin typeface="+mn-lt"/>
                <a:ea typeface="+mn-ea"/>
                <a:cs typeface="+mn-cs"/>
              </a:rPr>
              <a:t>Discuss and agree what selection criteria should be used with a wide range of groups</a:t>
            </a:r>
            <a:endParaRPr lang="en-GB" sz="2400" kern="1200" dirty="0">
              <a:solidFill>
                <a:schemeClr val="tx1"/>
              </a:solidFill>
              <a:effectLst/>
              <a:latin typeface="+mn-lt"/>
              <a:ea typeface="+mn-ea"/>
              <a:cs typeface="+mn-cs"/>
            </a:endParaRPr>
          </a:p>
          <a:p>
            <a:pPr marL="1030517" marR="0" lvl="1" indent="-34290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GB" sz="2000" kern="1200" dirty="0">
                <a:solidFill>
                  <a:schemeClr val="tx1"/>
                </a:solidFill>
                <a:effectLst/>
                <a:latin typeface="+mn-lt"/>
                <a:ea typeface="+mn-ea"/>
                <a:cs typeface="+mn-cs"/>
              </a:rPr>
              <a:t>A context analysis is critical to understand who the different groups are in the community and the power dynamics between them, and how this could impact people’s suggestions on selection criteria and targeting. This will help ensure the selection criteria used will not contribute to existing vulnerabilities or power imbalances and protects the impartiality of the National Society</a:t>
            </a:r>
          </a:p>
          <a:p>
            <a:pPr marL="1030517" marR="0" lvl="1" indent="-34290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GB" sz="2000" kern="1200" dirty="0">
                <a:solidFill>
                  <a:schemeClr val="tx1"/>
                </a:solidFill>
                <a:effectLst/>
                <a:latin typeface="+mn-lt"/>
                <a:ea typeface="+mn-ea"/>
                <a:cs typeface="+mn-cs"/>
              </a:rPr>
              <a:t>Discuss and agree what selection criteria should be used with a wide range of groups. For example, hold focus group discussions (FGDs) with different groups including, the community committee and community volunteers, women and men of different age ranges, leaders and representatives, community associations and groups, people with disabilities, and any marginalized or minority groups. </a:t>
            </a:r>
          </a:p>
          <a:p>
            <a:pPr marL="1030517" marR="0" lvl="1" indent="-34290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GB" sz="2000" kern="1200" dirty="0">
                <a:solidFill>
                  <a:schemeClr val="tx1"/>
                </a:solidFill>
                <a:effectLst/>
                <a:latin typeface="+mn-lt"/>
                <a:ea typeface="+mn-ea"/>
                <a:cs typeface="+mn-cs"/>
              </a:rPr>
              <a:t>This includes speaking to those who are likely to be targeted and those who will not, to ensure both groups can contribute to the process</a:t>
            </a:r>
          </a:p>
          <a:p>
            <a:pPr marL="1030517" marR="0" lvl="1" indent="-34290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GB" sz="2400" kern="1200" dirty="0">
                <a:solidFill>
                  <a:schemeClr val="tx1"/>
                </a:solidFill>
                <a:effectLst/>
                <a:latin typeface="+mn-lt"/>
                <a:ea typeface="+mn-ea"/>
                <a:cs typeface="+mn-cs"/>
              </a:rPr>
              <a:t>Based on the aims of the response or risks being addressed, ask who is most in need of support or most vulnerable in the community? i.e., if the support being provided is shelter, discuss who has had their home damaged and would find it most difficult to repair it. Or if the programme is providing cash or voucher assistance for basic needs, ask which groups in the community find it hardest to buy enough food or cover their expenses. </a:t>
            </a:r>
          </a:p>
          <a:p>
            <a:pPr marL="1030517" lvl="1" indent="-342900">
              <a:buFont typeface="Arial" panose="020B0604020202020204" pitchFamily="34" charset="0"/>
              <a:buChar char="•"/>
            </a:pPr>
            <a:r>
              <a:rPr lang="en-GB" sz="2000" kern="1200" dirty="0">
                <a:solidFill>
                  <a:schemeClr val="tx1"/>
                </a:solidFill>
                <a:effectLst/>
                <a:latin typeface="+mn-lt"/>
                <a:ea typeface="+mn-ea"/>
                <a:cs typeface="+mn-cs"/>
              </a:rPr>
              <a:t>Even if selection criteria are pre-determined by the response or donor, e.g., based on physical attributes, it is still important to discuss them and make compromises where possible to gain acceptance. If there is widespread disagreement with the selection criteria to be used, this will need to be addressed before the response can move ahead or it could lead to security issues for those being targeted and for National Society staff and volunteers</a:t>
            </a:r>
            <a:endParaRPr lang="en-GB" sz="2400" kern="1200" dirty="0">
              <a:solidFill>
                <a:schemeClr val="tx1"/>
              </a:solidFill>
              <a:effectLst/>
              <a:latin typeface="+mn-lt"/>
              <a:ea typeface="+mn-ea"/>
              <a:cs typeface="+mn-cs"/>
            </a:endParaRPr>
          </a:p>
          <a:p>
            <a:pPr marL="1030517" marR="0" lvl="1" indent="-34290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GB" sz="2000" kern="1200" dirty="0">
                <a:solidFill>
                  <a:schemeClr val="tx1"/>
                </a:solidFill>
                <a:effectLst/>
                <a:latin typeface="+mn-lt"/>
                <a:ea typeface="+mn-ea"/>
                <a:cs typeface="+mn-cs"/>
              </a:rPr>
              <a:t>Once agreement has been reached on selection criteria,, ask what type of targeting approach is suitable, acceptable, and safe for that community. For example, should it be done by leaders, publicly with the whole community. Most importantly, discuss targeting approaches with groups who meet the selection criteria and ask them how this can be done in a way that protects their safety and dignity. This includes discussing if recipient lists can be posted publicly as a means of improving transparency, or this could threaten people’s safety and dignity</a:t>
            </a:r>
            <a:endParaRPr lang="en-GB" sz="2400" kern="1200" dirty="0">
              <a:solidFill>
                <a:schemeClr val="tx1"/>
              </a:solidFill>
              <a:effectLst/>
              <a:latin typeface="+mn-lt"/>
              <a:ea typeface="+mn-ea"/>
              <a:cs typeface="+mn-cs"/>
            </a:endParaRPr>
          </a:p>
          <a:p>
            <a:pPr marL="1030517" marR="0" lvl="1" indent="-34290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GB" sz="2000" kern="1200" dirty="0">
                <a:solidFill>
                  <a:schemeClr val="tx1"/>
                </a:solidFill>
                <a:effectLst/>
                <a:latin typeface="+mn-lt"/>
                <a:ea typeface="+mn-ea"/>
                <a:cs typeface="+mn-cs"/>
              </a:rPr>
              <a:t>Ensure the selection criteria agreed on can be practically and fairly used to identify who should receive support i.e., if criteria becomes very complicated it may be hard to put into practice and could lead to challenges during the targeting process.</a:t>
            </a:r>
            <a:endParaRPr lang="en-GB" sz="2400" kern="1200" dirty="0">
              <a:solidFill>
                <a:schemeClr val="tx1"/>
              </a:solidFill>
              <a:effectLst/>
              <a:latin typeface="+mn-lt"/>
              <a:ea typeface="+mn-ea"/>
              <a:cs typeface="+mn-cs"/>
            </a:endParaRPr>
          </a:p>
          <a:p>
            <a:r>
              <a:rPr lang="en-GB" sz="2000" kern="1200" dirty="0">
                <a:solidFill>
                  <a:schemeClr val="tx1"/>
                </a:solidFill>
                <a:effectLst/>
                <a:latin typeface="+mn-lt"/>
                <a:ea typeface="+mn-ea"/>
                <a:cs typeface="+mn-cs"/>
              </a:rPr>
              <a:t> </a:t>
            </a:r>
            <a:endParaRPr lang="en-GB" sz="2400" kern="1200" dirty="0">
              <a:solidFill>
                <a:schemeClr val="tx1"/>
              </a:solidFill>
              <a:effectLst/>
              <a:latin typeface="+mn-lt"/>
              <a:ea typeface="+mn-ea"/>
              <a:cs typeface="+mn-cs"/>
            </a:endParaRPr>
          </a:p>
          <a:p>
            <a:pPr marL="457200" lvl="0" indent="-457200">
              <a:buFont typeface="+mj-lt"/>
              <a:buAutoNum type="arabicPeriod" startAt="3"/>
            </a:pPr>
            <a:r>
              <a:rPr lang="en-GB" sz="2000" b="1" kern="1200" dirty="0">
                <a:solidFill>
                  <a:schemeClr val="tx1"/>
                </a:solidFill>
                <a:effectLst/>
                <a:latin typeface="+mn-lt"/>
                <a:ea typeface="+mn-ea"/>
                <a:cs typeface="+mn-cs"/>
              </a:rPr>
              <a:t>Communicate the final selection criteria widely and respond to questions </a:t>
            </a:r>
            <a:endParaRPr lang="en-GB" sz="2400" kern="1200" dirty="0">
              <a:solidFill>
                <a:schemeClr val="tx1"/>
              </a:solidFill>
              <a:effectLst/>
              <a:latin typeface="+mn-lt"/>
              <a:ea typeface="+mn-ea"/>
              <a:cs typeface="+mn-cs"/>
            </a:endParaRPr>
          </a:p>
          <a:p>
            <a:pPr marL="1030517" lvl="1" indent="-342900">
              <a:buFont typeface="Arial" panose="020B0604020202020204" pitchFamily="34" charset="0"/>
              <a:buChar char="•"/>
            </a:pPr>
            <a:r>
              <a:rPr lang="en-GB" sz="2000" kern="1200" dirty="0">
                <a:solidFill>
                  <a:schemeClr val="tx1"/>
                </a:solidFill>
                <a:effectLst/>
                <a:latin typeface="+mn-lt"/>
                <a:ea typeface="+mn-ea"/>
                <a:cs typeface="+mn-cs"/>
              </a:rPr>
              <a:t>Once confirmed, communicate selection criteria widely and clearly, using a range of different means and channels. Being transparent about which groups are receiving support and why helps to build understanding and acceptance and prevent rumours, misunderstanding and frustration from spreading. </a:t>
            </a:r>
          </a:p>
          <a:p>
            <a:pPr marL="1030517" lvl="1" indent="-342900">
              <a:buFont typeface="Arial" panose="020B0604020202020204" pitchFamily="34" charset="0"/>
              <a:buChar char="•"/>
            </a:pPr>
            <a:r>
              <a:rPr lang="en-GB" sz="2000" kern="1200" dirty="0">
                <a:solidFill>
                  <a:schemeClr val="tx1"/>
                </a:solidFill>
                <a:effectLst/>
                <a:latin typeface="+mn-lt"/>
                <a:ea typeface="+mn-ea"/>
                <a:cs typeface="+mn-cs"/>
              </a:rPr>
              <a:t>Ensure National Society staff, community-based volunteers, and the community committee (if one exists), can clearly explain the selection criteria</a:t>
            </a:r>
            <a:endParaRPr lang="en-GB" sz="2400" kern="1200" dirty="0">
              <a:solidFill>
                <a:schemeClr val="tx1"/>
              </a:solidFill>
              <a:effectLst/>
              <a:latin typeface="+mn-lt"/>
              <a:ea typeface="+mn-ea"/>
              <a:cs typeface="+mn-cs"/>
            </a:endParaRPr>
          </a:p>
          <a:p>
            <a:pPr marL="1030517" marR="0" lvl="1" indent="-34290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GB" sz="2000" kern="1200" dirty="0">
                <a:solidFill>
                  <a:schemeClr val="tx1"/>
                </a:solidFill>
                <a:effectLst/>
                <a:latin typeface="+mn-lt"/>
                <a:ea typeface="+mn-ea"/>
                <a:cs typeface="+mn-cs"/>
              </a:rPr>
              <a:t>Be ready to respond to feedback and complaints by having a community feedback mechanism in place. </a:t>
            </a:r>
          </a:p>
          <a:p>
            <a:pPr marL="1030517" marR="0" lvl="1" indent="-34290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GB" sz="2000" kern="1200" dirty="0">
                <a:solidFill>
                  <a:schemeClr val="tx1"/>
                </a:solidFill>
                <a:effectLst/>
                <a:latin typeface="+mn-lt"/>
                <a:ea typeface="+mn-ea"/>
                <a:cs typeface="+mn-cs"/>
              </a:rPr>
              <a:t>Ensure there are confidential channels people trust they can use to report concerns about corruption or nepotism</a:t>
            </a:r>
            <a:endParaRPr dirty="0"/>
          </a:p>
          <a:p>
            <a:pPr marL="0" lvl="0" indent="0" algn="l" rtl="0">
              <a:spcBef>
                <a:spcPts val="900"/>
              </a:spcBef>
              <a:spcAft>
                <a:spcPts val="0"/>
              </a:spcAft>
              <a:buNone/>
            </a:pPr>
            <a:endParaRPr sz="1800" b="1" dirty="0">
              <a:latin typeface="Calibri"/>
              <a:ea typeface="Calibri"/>
              <a:cs typeface="Calibri"/>
              <a:sym typeface="Calibri"/>
            </a:endParaRPr>
          </a:p>
          <a:p>
            <a:pPr marL="342900" lvl="0" indent="-228282" algn="l" rtl="0">
              <a:spcBef>
                <a:spcPts val="542"/>
              </a:spcBef>
              <a:spcAft>
                <a:spcPts val="0"/>
              </a:spcAft>
              <a:buClr>
                <a:schemeClr val="dk1"/>
              </a:buClr>
              <a:buSzPts val="1805"/>
              <a:buFont typeface="Arial"/>
              <a:buNone/>
            </a:pPr>
            <a:endParaRPr dirty="0"/>
          </a:p>
          <a:p>
            <a:pPr marL="0" lvl="0" indent="0" algn="l" rtl="0">
              <a:spcBef>
                <a:spcPts val="542"/>
              </a:spcBef>
              <a:spcAft>
                <a:spcPts val="0"/>
              </a:spcAft>
              <a:buClr>
                <a:schemeClr val="dk1"/>
              </a:buClr>
              <a:buSzPts val="1805"/>
              <a:buFont typeface="Arial"/>
              <a:buNone/>
            </a:pPr>
            <a:endParaRPr dirty="0"/>
          </a:p>
          <a:p>
            <a:pPr marL="342900" lvl="0" indent="-228282" algn="l" rtl="0">
              <a:spcBef>
                <a:spcPts val="542"/>
              </a:spcBef>
              <a:spcAft>
                <a:spcPts val="0"/>
              </a:spcAft>
              <a:buClr>
                <a:schemeClr val="dk1"/>
              </a:buClr>
              <a:buSzPts val="1805"/>
              <a:buFont typeface="Arial"/>
              <a:buNone/>
            </a:pPr>
            <a:endParaRPr dirty="0"/>
          </a:p>
        </p:txBody>
      </p:sp>
      <p:sp>
        <p:nvSpPr>
          <p:cNvPr id="367" name="Google Shape;367;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40</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sz="1800" b="1" dirty="0">
                <a:latin typeface="+mn-lt"/>
                <a:ea typeface="Calibri"/>
                <a:cs typeface="Calibri"/>
                <a:sym typeface="Calibri"/>
              </a:rPr>
              <a:t>FACILITATOR NOTES </a:t>
            </a:r>
          </a:p>
          <a:p>
            <a:pPr marL="0" lvl="0" indent="0" algn="l" rtl="0">
              <a:spcBef>
                <a:spcPts val="0"/>
              </a:spcBef>
              <a:spcAft>
                <a:spcPts val="0"/>
              </a:spcAft>
              <a:buNone/>
            </a:pPr>
            <a:endParaRPr lang="en-GB" sz="1800" b="1" dirty="0">
              <a:latin typeface="+mn-lt"/>
              <a:ea typeface="Calibri"/>
              <a:cs typeface="Calibri"/>
              <a:sym typeface="Calibri"/>
            </a:endParaRPr>
          </a:p>
          <a:p>
            <a:pPr marL="285750" lvl="0" indent="-285750" algn="l" rtl="0">
              <a:spcBef>
                <a:spcPts val="0"/>
              </a:spcBef>
              <a:spcAft>
                <a:spcPts val="0"/>
              </a:spcAft>
              <a:buFontTx/>
              <a:buChar char="-"/>
            </a:pPr>
            <a:r>
              <a:rPr lang="en-GB" sz="1800" b="1" dirty="0">
                <a:latin typeface="+mn-lt"/>
                <a:ea typeface="Calibri"/>
                <a:cs typeface="Calibri"/>
                <a:sym typeface="Calibri"/>
              </a:rPr>
              <a:t>Once selection criteria has been agreed with the community, how do we decide who meets that criteria?</a:t>
            </a:r>
          </a:p>
          <a:p>
            <a:pPr marL="285750" lvl="0" indent="-285750" algn="l" rtl="0">
              <a:spcBef>
                <a:spcPts val="0"/>
              </a:spcBef>
              <a:spcAft>
                <a:spcPts val="0"/>
              </a:spcAft>
              <a:buFontTx/>
              <a:buChar char="-"/>
            </a:pPr>
            <a:r>
              <a:rPr lang="en-GB" sz="1800" b="1" dirty="0">
                <a:latin typeface="+mn-lt"/>
                <a:ea typeface="Calibri"/>
                <a:cs typeface="Calibri"/>
                <a:sym typeface="Calibri"/>
              </a:rPr>
              <a:t>Explain there are different approaches to targeting – with different levels of community participation. There are pros and cons of these approaches</a:t>
            </a:r>
          </a:p>
          <a:p>
            <a:pPr marL="285750" lvl="0" indent="-285750" algn="l" rtl="0">
              <a:spcBef>
                <a:spcPts val="0"/>
              </a:spcBef>
              <a:spcAft>
                <a:spcPts val="0"/>
              </a:spcAft>
              <a:buFontTx/>
              <a:buChar char="-"/>
            </a:pPr>
            <a:r>
              <a:rPr lang="en-GB" sz="1800" b="1" dirty="0">
                <a:latin typeface="+mn-lt"/>
                <a:ea typeface="Calibri"/>
                <a:cs typeface="Calibri"/>
                <a:sym typeface="Calibri"/>
              </a:rPr>
              <a:t>Ask participants if they can think of some of the pros and cons of different types of approach to identifying who should receive support based on the selection criteria discussed on the previous slide.</a:t>
            </a:r>
          </a:p>
          <a:p>
            <a:pPr marL="285750" lvl="0" indent="-285750" algn="l" rtl="0">
              <a:spcBef>
                <a:spcPts val="0"/>
              </a:spcBef>
              <a:spcAft>
                <a:spcPts val="0"/>
              </a:spcAft>
              <a:buFontTx/>
              <a:buChar char="-"/>
            </a:pPr>
            <a:r>
              <a:rPr lang="en-GB" sz="1800" b="1" dirty="0">
                <a:latin typeface="+mn-lt"/>
                <a:ea typeface="Calibri"/>
                <a:cs typeface="Calibri"/>
                <a:sym typeface="Calibri"/>
              </a:rPr>
              <a:t>Animation is set up so participants can’t see the answers</a:t>
            </a:r>
          </a:p>
          <a:p>
            <a:pPr marL="0" lvl="0" indent="0" algn="l" rtl="0">
              <a:spcBef>
                <a:spcPts val="0"/>
              </a:spcBef>
              <a:spcAft>
                <a:spcPts val="0"/>
              </a:spcAft>
              <a:buNone/>
            </a:pPr>
            <a:endParaRPr lang="en-GB" sz="1800" b="1" dirty="0">
              <a:latin typeface="+mn-lt"/>
              <a:cs typeface="Calibri"/>
              <a:sym typeface="Calibri"/>
            </a:endParaRPr>
          </a:p>
          <a:p>
            <a:pPr marL="342900" lvl="0" indent="-342900" algn="l" rtl="0">
              <a:spcBef>
                <a:spcPts val="0"/>
              </a:spcBef>
              <a:spcAft>
                <a:spcPts val="0"/>
              </a:spcAft>
              <a:buFont typeface="Arial" panose="020B0604020202020204" pitchFamily="34" charset="0"/>
              <a:buChar char="•"/>
            </a:pPr>
            <a:r>
              <a:rPr lang="en-GB" dirty="0"/>
              <a:t>These steps come from Tool 18: Participatory Approaches to Selection Criteria – check this tool for more detail</a:t>
            </a:r>
          </a:p>
          <a:p>
            <a:endParaRPr lang="en-GB" dirty="0"/>
          </a:p>
          <a:p>
            <a:pPr marL="342900" marR="0" lvl="0" indent="-34290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GB" sz="1805" kern="1200" dirty="0">
                <a:solidFill>
                  <a:schemeClr val="tx1"/>
                </a:solidFill>
                <a:effectLst/>
                <a:latin typeface="+mn-lt"/>
                <a:ea typeface="+mn-ea"/>
                <a:cs typeface="+mn-cs"/>
              </a:rPr>
              <a:t>Participatory targeting can help build acceptance, ensure the right people are reached, reduce the risk of corruption, and save time. However, it also comes with risks. The table on the slide outlines the different approaches to targeting, with varying degrees of community participation, including the pros, cons, and community engagement considerations. </a:t>
            </a:r>
          </a:p>
          <a:p>
            <a:pPr marL="342900" marR="0" lvl="0" indent="-34290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GB" sz="1805" kern="1200" dirty="0">
              <a:solidFill>
                <a:schemeClr val="tx1"/>
              </a:solidFill>
              <a:effectLst/>
              <a:latin typeface="+mn-lt"/>
              <a:ea typeface="+mn-ea"/>
              <a:cs typeface="+mn-cs"/>
            </a:endParaRPr>
          </a:p>
          <a:p>
            <a:pPr marL="342900" marR="0" lvl="0" indent="-34290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GB" sz="1805" b="1" kern="1200" dirty="0">
                <a:solidFill>
                  <a:schemeClr val="tx1"/>
                </a:solidFill>
                <a:effectLst/>
                <a:latin typeface="+mn-lt"/>
                <a:ea typeface="+mn-ea"/>
                <a:cs typeface="+mn-cs"/>
              </a:rPr>
              <a:t>BEFORE</a:t>
            </a:r>
            <a:r>
              <a:rPr lang="en-GB" sz="1805" kern="1200" dirty="0">
                <a:solidFill>
                  <a:schemeClr val="tx1"/>
                </a:solidFill>
                <a:effectLst/>
                <a:latin typeface="+mn-lt"/>
                <a:ea typeface="+mn-ea"/>
                <a:cs typeface="+mn-cs"/>
              </a:rPr>
              <a:t> clicking through the animation ask participants if they can write in the chat the pros, cons, and any community engagement considerations or requirements for each of the types of targeting in the column on the right. Go through each type of targeting one at a time and then click to see the answers</a:t>
            </a:r>
          </a:p>
          <a:p>
            <a:pPr marL="342900" marR="0" lvl="0" indent="-34290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GB" sz="1805" kern="1200" dirty="0">
              <a:solidFill>
                <a:schemeClr val="tx1"/>
              </a:solidFill>
              <a:effectLst/>
              <a:latin typeface="+mn-lt"/>
              <a:ea typeface="+mn-ea"/>
              <a:cs typeface="+mn-cs"/>
            </a:endParaRPr>
          </a:p>
          <a:p>
            <a:r>
              <a:rPr lang="en-GB" sz="1805" b="1" kern="1200" dirty="0">
                <a:solidFill>
                  <a:schemeClr val="tx1"/>
                </a:solidFill>
                <a:effectLst/>
                <a:latin typeface="+mn-lt"/>
                <a:ea typeface="+mn-ea"/>
                <a:cs typeface="+mn-cs"/>
              </a:rPr>
              <a:t>Community leaders or local authorities identify who should receive support based on selection criteria</a:t>
            </a:r>
            <a:endParaRPr lang="en-GB" sz="1805" kern="1200" dirty="0">
              <a:solidFill>
                <a:schemeClr val="tx1"/>
              </a:solidFill>
              <a:effectLst/>
              <a:latin typeface="+mn-lt"/>
              <a:ea typeface="+mn-ea"/>
              <a:cs typeface="+mn-cs"/>
            </a:endParaRPr>
          </a:p>
          <a:p>
            <a:pPr lvl="0"/>
            <a:r>
              <a:rPr lang="en-GB" sz="1805" b="1" kern="1200" dirty="0">
                <a:solidFill>
                  <a:schemeClr val="tx1"/>
                </a:solidFill>
                <a:effectLst/>
                <a:latin typeface="+mn-lt"/>
                <a:ea typeface="+mn-ea"/>
                <a:cs typeface="+mn-cs"/>
              </a:rPr>
              <a:t>PROS</a:t>
            </a:r>
          </a:p>
          <a:p>
            <a:pPr marL="342900" lvl="0" indent="-342900">
              <a:buFont typeface="Arial" panose="020B0604020202020204" pitchFamily="34" charset="0"/>
              <a:buChar char="•"/>
            </a:pPr>
            <a:r>
              <a:rPr lang="en-GB" sz="1805" kern="1200" dirty="0">
                <a:solidFill>
                  <a:schemeClr val="tx1"/>
                </a:solidFill>
                <a:effectLst/>
                <a:latin typeface="+mn-lt"/>
                <a:ea typeface="+mn-ea"/>
                <a:cs typeface="+mn-cs"/>
              </a:rPr>
              <a:t>Often the fastest and easiest option for the National Society</a:t>
            </a:r>
          </a:p>
          <a:p>
            <a:pPr marL="342900" lvl="0" indent="-342900">
              <a:buFont typeface="Arial" panose="020B0604020202020204" pitchFamily="34" charset="0"/>
              <a:buChar char="•"/>
            </a:pPr>
            <a:r>
              <a:rPr lang="en-GB" sz="1805" kern="1200" dirty="0">
                <a:solidFill>
                  <a:schemeClr val="tx1"/>
                </a:solidFill>
                <a:effectLst/>
                <a:latin typeface="+mn-lt"/>
                <a:ea typeface="+mn-ea"/>
                <a:cs typeface="+mn-cs"/>
              </a:rPr>
              <a:t>Respects and recognises the role of local leaders, which facilitates good working relationships between them and the National Society</a:t>
            </a:r>
          </a:p>
          <a:p>
            <a:pPr marL="342900" lvl="0" indent="-342900">
              <a:buFont typeface="Arial" panose="020B0604020202020204" pitchFamily="34" charset="0"/>
              <a:buChar char="•"/>
            </a:pPr>
            <a:r>
              <a:rPr lang="en-GB" sz="1805" kern="1200" dirty="0">
                <a:solidFill>
                  <a:schemeClr val="tx1"/>
                </a:solidFill>
                <a:effectLst/>
                <a:latin typeface="+mn-lt"/>
                <a:ea typeface="+mn-ea"/>
                <a:cs typeface="+mn-cs"/>
              </a:rPr>
              <a:t>Encourages shared ownership with local leaders and authorities, which can improve sustainability </a:t>
            </a:r>
          </a:p>
          <a:p>
            <a:pPr marL="342900" lvl="0" indent="-342900">
              <a:buFont typeface="Arial" panose="020B0604020202020204" pitchFamily="34" charset="0"/>
              <a:buChar char="•"/>
            </a:pPr>
            <a:r>
              <a:rPr lang="en-GB" sz="1805" kern="1200" dirty="0">
                <a:solidFill>
                  <a:schemeClr val="tx1"/>
                </a:solidFill>
                <a:effectLst/>
                <a:latin typeface="+mn-lt"/>
                <a:ea typeface="+mn-ea"/>
                <a:cs typeface="+mn-cs"/>
              </a:rPr>
              <a:t>If local leaders and authorities are trusted and respected by the community it can legitimise and build acceptance for the selection criteria and targeting decisions</a:t>
            </a:r>
          </a:p>
          <a:p>
            <a:pPr marL="342900" lvl="0" indent="-342900">
              <a:buFont typeface="Arial" panose="020B0604020202020204" pitchFamily="34" charset="0"/>
              <a:buChar char="•"/>
            </a:pPr>
            <a:r>
              <a:rPr lang="en-GB" sz="1805" kern="1200" dirty="0">
                <a:solidFill>
                  <a:schemeClr val="tx1"/>
                </a:solidFill>
                <a:effectLst/>
                <a:latin typeface="+mn-lt"/>
                <a:ea typeface="+mn-ea"/>
                <a:cs typeface="+mn-cs"/>
              </a:rPr>
              <a:t>Good community leaders can help ensure the right people are reached, as they know their community best </a:t>
            </a:r>
          </a:p>
          <a:p>
            <a:pPr marL="0" lvl="0" indent="0">
              <a:buFont typeface="Arial" panose="020B0604020202020204" pitchFamily="34" charset="0"/>
              <a:buNone/>
            </a:pPr>
            <a:r>
              <a:rPr lang="en-GB" sz="1805" b="1" kern="1200" dirty="0">
                <a:solidFill>
                  <a:schemeClr val="tx1"/>
                </a:solidFill>
                <a:effectLst/>
                <a:latin typeface="+mn-lt"/>
                <a:ea typeface="+mn-ea"/>
                <a:cs typeface="+mn-cs"/>
              </a:rPr>
              <a:t>CONS</a:t>
            </a:r>
          </a:p>
          <a:p>
            <a:pPr marL="342900" lvl="0" indent="-342900">
              <a:buFont typeface="Arial" panose="020B0604020202020204" pitchFamily="34" charset="0"/>
              <a:buChar char="•"/>
            </a:pPr>
            <a:r>
              <a:rPr lang="en-GB" sz="1805" kern="1200" dirty="0">
                <a:solidFill>
                  <a:schemeClr val="tx1"/>
                </a:solidFill>
                <a:effectLst/>
                <a:latin typeface="+mn-lt"/>
                <a:ea typeface="+mn-ea"/>
                <a:cs typeface="+mn-cs"/>
              </a:rPr>
              <a:t>If local leaders or authorities are not trusted or prone to nepotism or corruption, this can damage community trust in the National Society’s and mean the programme does not reach those most in need </a:t>
            </a:r>
          </a:p>
          <a:p>
            <a:pPr marL="342900" lvl="0" indent="-342900">
              <a:buFont typeface="Arial" panose="020B0604020202020204" pitchFamily="34" charset="0"/>
              <a:buChar char="•"/>
            </a:pPr>
            <a:r>
              <a:rPr lang="en-GB" sz="1805" kern="1200" dirty="0">
                <a:solidFill>
                  <a:schemeClr val="tx1"/>
                </a:solidFill>
                <a:effectLst/>
                <a:latin typeface="+mn-lt"/>
                <a:ea typeface="+mn-ea"/>
                <a:cs typeface="+mn-cs"/>
              </a:rPr>
              <a:t>Community members may fear retaliation if they raise concerns about how leaders or authorities have carried out targeting</a:t>
            </a:r>
          </a:p>
          <a:p>
            <a:pPr marL="342900" lvl="0" indent="-342900">
              <a:buFont typeface="Arial" panose="020B0604020202020204" pitchFamily="34" charset="0"/>
              <a:buChar char="•"/>
            </a:pPr>
            <a:r>
              <a:rPr lang="en-GB" sz="1805" kern="1200" dirty="0">
                <a:solidFill>
                  <a:schemeClr val="tx1"/>
                </a:solidFill>
                <a:effectLst/>
                <a:latin typeface="+mn-lt"/>
                <a:ea typeface="+mn-ea"/>
                <a:cs typeface="+mn-cs"/>
              </a:rPr>
              <a:t>Can reinforce existing power imbalances in the community, by giving even more decision-making power to leaders and authorities</a:t>
            </a:r>
          </a:p>
          <a:p>
            <a:pPr marL="342900" lvl="0" indent="-342900">
              <a:buFont typeface="Arial" panose="020B0604020202020204" pitchFamily="34" charset="0"/>
              <a:buChar char="•"/>
            </a:pPr>
            <a:r>
              <a:rPr lang="en-GB" sz="1805" kern="1200" dirty="0">
                <a:solidFill>
                  <a:schemeClr val="tx1"/>
                </a:solidFill>
                <a:effectLst/>
                <a:latin typeface="+mn-lt"/>
                <a:ea typeface="+mn-ea"/>
                <a:cs typeface="+mn-cs"/>
              </a:rPr>
              <a:t>If some people are marginalized or discriminated against within the community, this may be reflected in leaders’ targeting decisions</a:t>
            </a:r>
          </a:p>
          <a:p>
            <a:pPr lvl="0"/>
            <a:r>
              <a:rPr lang="en-GB" sz="1805" b="1" kern="1200" dirty="0">
                <a:solidFill>
                  <a:schemeClr val="tx1"/>
                </a:solidFill>
                <a:effectLst/>
                <a:latin typeface="+mn-lt"/>
                <a:ea typeface="+mn-ea"/>
                <a:cs typeface="+mn-cs"/>
              </a:rPr>
              <a:t>CEA CONSIDERATIONS</a:t>
            </a:r>
          </a:p>
          <a:p>
            <a:pPr marL="342900" lvl="0" indent="-342900">
              <a:buFont typeface="Arial" panose="020B0604020202020204" pitchFamily="34" charset="0"/>
              <a:buChar char="•"/>
            </a:pPr>
            <a:r>
              <a:rPr lang="en-GB" sz="1805" kern="1200" dirty="0">
                <a:solidFill>
                  <a:schemeClr val="tx1"/>
                </a:solidFill>
                <a:effectLst/>
                <a:latin typeface="+mn-lt"/>
                <a:ea typeface="+mn-ea"/>
                <a:cs typeface="+mn-cs"/>
              </a:rPr>
              <a:t>Ensure community leaders fully understand the selection criteria and who they should be targeting </a:t>
            </a:r>
          </a:p>
          <a:p>
            <a:pPr marL="342900" lvl="0" indent="-342900">
              <a:buFont typeface="Arial" panose="020B0604020202020204" pitchFamily="34" charset="0"/>
              <a:buChar char="•"/>
            </a:pPr>
            <a:r>
              <a:rPr lang="en-GB" sz="1805" kern="1200" dirty="0">
                <a:solidFill>
                  <a:schemeClr val="tx1"/>
                </a:solidFill>
                <a:effectLst/>
                <a:latin typeface="+mn-lt"/>
                <a:ea typeface="+mn-ea"/>
                <a:cs typeface="+mn-cs"/>
              </a:rPr>
              <a:t>It’s important to verify the lists by checking a percentage to make sure they do meet selection criteria</a:t>
            </a:r>
          </a:p>
          <a:p>
            <a:pPr marL="342900" lvl="0" indent="-342900">
              <a:buFont typeface="Arial" panose="020B0604020202020204" pitchFamily="34" charset="0"/>
              <a:buChar char="•"/>
            </a:pPr>
            <a:r>
              <a:rPr lang="en-GB" sz="1805" kern="1200" dirty="0">
                <a:solidFill>
                  <a:schemeClr val="tx1"/>
                </a:solidFill>
                <a:effectLst/>
                <a:latin typeface="+mn-lt"/>
                <a:ea typeface="+mn-ea"/>
                <a:cs typeface="+mn-cs"/>
              </a:rPr>
              <a:t>Communicate selection criteria frequently and widely so the community can hold leaders to account for targeting decisions</a:t>
            </a:r>
          </a:p>
          <a:p>
            <a:pPr marL="342900" lvl="0" indent="-342900">
              <a:buFont typeface="Arial" panose="020B0604020202020204" pitchFamily="34" charset="0"/>
              <a:buChar char="•"/>
            </a:pPr>
            <a:r>
              <a:rPr lang="en-GB" sz="1805" kern="1200" dirty="0">
                <a:solidFill>
                  <a:schemeClr val="tx1"/>
                </a:solidFill>
                <a:effectLst/>
                <a:latin typeface="+mn-lt"/>
                <a:ea typeface="+mn-ea"/>
                <a:cs typeface="+mn-cs"/>
              </a:rPr>
              <a:t>Have a feedback mechanism communities can use to report any errors in targeting safely and confidentially i.e., that does not go through leaders or authorities</a:t>
            </a:r>
          </a:p>
          <a:p>
            <a:pPr marL="342900" marR="0" lvl="0" indent="-34290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GB" sz="1805" kern="1200" dirty="0">
              <a:solidFill>
                <a:schemeClr val="tx1"/>
              </a:solidFill>
              <a:effectLst/>
              <a:latin typeface="+mn-lt"/>
              <a:ea typeface="+mn-ea"/>
              <a:cs typeface="+mn-cs"/>
            </a:endParaRPr>
          </a:p>
          <a:p>
            <a:r>
              <a:rPr lang="en-GB" sz="1805" b="1" kern="1200" dirty="0">
                <a:solidFill>
                  <a:schemeClr val="tx1"/>
                </a:solidFill>
                <a:effectLst/>
                <a:latin typeface="+mn-lt"/>
                <a:ea typeface="+mn-ea"/>
                <a:cs typeface="+mn-cs"/>
              </a:rPr>
              <a:t>A range of community groups and representatives identify who should be targeted based on the selection criteria</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1805" b="1" kern="1200" dirty="0">
                <a:solidFill>
                  <a:schemeClr val="tx1"/>
                </a:solidFill>
                <a:effectLst/>
                <a:latin typeface="+mn-lt"/>
                <a:ea typeface="+mn-ea"/>
                <a:cs typeface="+mn-cs"/>
              </a:rPr>
              <a:t>PROS</a:t>
            </a:r>
            <a:endParaRPr lang="en-GB" sz="1805" kern="1200" dirty="0">
              <a:solidFill>
                <a:schemeClr val="tx1"/>
              </a:solidFill>
              <a:effectLst/>
              <a:latin typeface="+mn-lt"/>
              <a:ea typeface="+mn-ea"/>
              <a:cs typeface="+mn-cs"/>
            </a:endParaRPr>
          </a:p>
          <a:p>
            <a:pPr marL="342900" lvl="0" indent="-342900">
              <a:buFont typeface="Arial" panose="020B0604020202020204" pitchFamily="34" charset="0"/>
              <a:buChar char="•"/>
            </a:pPr>
            <a:r>
              <a:rPr lang="en-GB" sz="1805" kern="1200" dirty="0">
                <a:solidFill>
                  <a:schemeClr val="tx1"/>
                </a:solidFill>
                <a:effectLst/>
                <a:latin typeface="+mn-lt"/>
                <a:ea typeface="+mn-ea"/>
                <a:cs typeface="+mn-cs"/>
              </a:rPr>
              <a:t>More participatory than relying only on leaders or authorities and supports better representation of potentially marginalized groups </a:t>
            </a:r>
          </a:p>
          <a:p>
            <a:pPr marL="342900" lvl="0" indent="-342900">
              <a:buFont typeface="Arial" panose="020B0604020202020204" pitchFamily="34" charset="0"/>
              <a:buChar char="•"/>
            </a:pPr>
            <a:r>
              <a:rPr lang="en-GB" sz="1805" kern="1200" dirty="0">
                <a:solidFill>
                  <a:schemeClr val="tx1"/>
                </a:solidFill>
                <a:effectLst/>
                <a:latin typeface="+mn-lt"/>
                <a:ea typeface="+mn-ea"/>
                <a:cs typeface="+mn-cs"/>
              </a:rPr>
              <a:t>Can identify where there is consensus on who meets the criteria, and where there is not</a:t>
            </a:r>
          </a:p>
          <a:p>
            <a:pPr marL="342900" lvl="0" indent="-342900">
              <a:buFont typeface="Arial" panose="020B0604020202020204" pitchFamily="34" charset="0"/>
              <a:buChar char="•"/>
            </a:pPr>
            <a:r>
              <a:rPr lang="en-GB" sz="1805" kern="1200" dirty="0">
                <a:solidFill>
                  <a:schemeClr val="tx1"/>
                </a:solidFill>
                <a:effectLst/>
                <a:latin typeface="+mn-lt"/>
                <a:ea typeface="+mn-ea"/>
                <a:cs typeface="+mn-cs"/>
              </a:rPr>
              <a:t>Builds ownership across a wide range of community groups</a:t>
            </a:r>
          </a:p>
          <a:p>
            <a:pPr marL="342900" lvl="0" indent="-342900">
              <a:buFont typeface="Arial" panose="020B0604020202020204" pitchFamily="34" charset="0"/>
              <a:buChar char="•"/>
            </a:pPr>
            <a:r>
              <a:rPr lang="en-GB" sz="1805" kern="1200" dirty="0">
                <a:solidFill>
                  <a:schemeClr val="tx1"/>
                </a:solidFill>
                <a:effectLst/>
                <a:latin typeface="+mn-lt"/>
                <a:ea typeface="+mn-ea"/>
                <a:cs typeface="+mn-cs"/>
              </a:rPr>
              <a:t>The more groups represented in making targeting decisions, the more likely there will be broad acceptance of the choices made</a:t>
            </a:r>
          </a:p>
          <a:p>
            <a:pPr marL="0" lvl="0" indent="0">
              <a:buFont typeface="Arial" panose="020B0604020202020204" pitchFamily="34" charset="0"/>
              <a:buNone/>
            </a:pPr>
            <a:r>
              <a:rPr lang="en-GB" sz="1805" b="1" kern="1200" dirty="0">
                <a:solidFill>
                  <a:schemeClr val="tx1"/>
                </a:solidFill>
                <a:effectLst/>
                <a:latin typeface="+mn-lt"/>
                <a:ea typeface="+mn-ea"/>
                <a:cs typeface="+mn-cs"/>
              </a:rPr>
              <a:t>CONS</a:t>
            </a:r>
            <a:endParaRPr lang="en-GB" sz="1805" kern="1200" dirty="0">
              <a:solidFill>
                <a:schemeClr val="tx1"/>
              </a:solidFill>
              <a:effectLst/>
              <a:latin typeface="+mn-lt"/>
              <a:ea typeface="+mn-ea"/>
              <a:cs typeface="+mn-cs"/>
            </a:endParaRPr>
          </a:p>
          <a:p>
            <a:pPr marL="342900" lvl="0" indent="-342900">
              <a:buFont typeface="Arial" panose="020B0604020202020204" pitchFamily="34" charset="0"/>
              <a:buChar char="•"/>
            </a:pPr>
            <a:r>
              <a:rPr lang="en-GB" sz="1805" kern="1200" dirty="0">
                <a:solidFill>
                  <a:schemeClr val="tx1"/>
                </a:solidFill>
                <a:effectLst/>
                <a:latin typeface="+mn-lt"/>
                <a:ea typeface="+mn-ea"/>
                <a:cs typeface="+mn-cs"/>
              </a:rPr>
              <a:t>Groups may self-select those they represent for targeting</a:t>
            </a:r>
          </a:p>
          <a:p>
            <a:pPr marL="342900" lvl="0" indent="-342900">
              <a:buFont typeface="Arial" panose="020B0604020202020204" pitchFamily="34" charset="0"/>
              <a:buChar char="•"/>
            </a:pPr>
            <a:r>
              <a:rPr lang="en-GB" sz="1805" kern="1200" dirty="0">
                <a:solidFill>
                  <a:schemeClr val="tx1"/>
                </a:solidFill>
                <a:effectLst/>
                <a:latin typeface="+mn-lt"/>
                <a:ea typeface="+mn-ea"/>
                <a:cs typeface="+mn-cs"/>
              </a:rPr>
              <a:t>Risk of no consensus across groups over who should be selected, meaning a different approach would need to be adopted</a:t>
            </a:r>
          </a:p>
          <a:p>
            <a:pPr marL="342900" lvl="0" indent="-342900">
              <a:buFont typeface="Arial" panose="020B0604020202020204" pitchFamily="34" charset="0"/>
              <a:buChar char="•"/>
            </a:pPr>
            <a:r>
              <a:rPr lang="en-GB" sz="1805" kern="1200" dirty="0">
                <a:solidFill>
                  <a:schemeClr val="tx1"/>
                </a:solidFill>
                <a:effectLst/>
                <a:latin typeface="+mn-lt"/>
                <a:ea typeface="+mn-ea"/>
                <a:cs typeface="+mn-cs"/>
              </a:rPr>
              <a:t>Could be time consuming to engage with lots of different groups depending on the number of communities being covered</a:t>
            </a: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GB" sz="1805" b="1" kern="1200" dirty="0">
                <a:solidFill>
                  <a:schemeClr val="tx1"/>
                </a:solidFill>
                <a:effectLst/>
                <a:latin typeface="+mn-lt"/>
                <a:ea typeface="+mn-ea"/>
                <a:cs typeface="+mn-cs"/>
              </a:rPr>
              <a:t>CEA CONSIDERATIONS</a:t>
            </a:r>
            <a:endParaRPr lang="en-GB" sz="1805" kern="1200" dirty="0">
              <a:solidFill>
                <a:schemeClr val="tx1"/>
              </a:solidFill>
              <a:effectLst/>
              <a:latin typeface="+mn-lt"/>
              <a:ea typeface="+mn-ea"/>
              <a:cs typeface="+mn-cs"/>
            </a:endParaRPr>
          </a:p>
          <a:p>
            <a:pPr marL="342900" lvl="0" indent="-342900">
              <a:buFont typeface="Arial" panose="020B0604020202020204" pitchFamily="34" charset="0"/>
              <a:buChar char="•"/>
            </a:pPr>
            <a:r>
              <a:rPr lang="en-GB" sz="1805" kern="1200" dirty="0">
                <a:solidFill>
                  <a:schemeClr val="tx1"/>
                </a:solidFill>
                <a:effectLst/>
                <a:latin typeface="+mn-lt"/>
                <a:ea typeface="+mn-ea"/>
                <a:cs typeface="+mn-cs"/>
              </a:rPr>
              <a:t>Ensure groups and representatives fully understand the selection criteria and who they should be targeting </a:t>
            </a:r>
          </a:p>
          <a:p>
            <a:pPr marL="342900" lvl="0" indent="-342900">
              <a:buFont typeface="Arial" panose="020B0604020202020204" pitchFamily="34" charset="0"/>
              <a:buChar char="•"/>
            </a:pPr>
            <a:r>
              <a:rPr lang="en-GB" sz="1805" kern="1200" dirty="0">
                <a:solidFill>
                  <a:schemeClr val="tx1"/>
                </a:solidFill>
                <a:effectLst/>
                <a:latin typeface="+mn-lt"/>
                <a:ea typeface="+mn-ea"/>
                <a:cs typeface="+mn-cs"/>
              </a:rPr>
              <a:t>Lists will still need to be verified by checking a percentage to make sure they do meet selection criteria</a:t>
            </a:r>
          </a:p>
          <a:p>
            <a:pPr marL="342900" lvl="0" indent="-342900">
              <a:buFont typeface="Arial" panose="020B0604020202020204" pitchFamily="34" charset="0"/>
              <a:buChar char="•"/>
            </a:pPr>
            <a:r>
              <a:rPr lang="en-GB" sz="1805" kern="1200" dirty="0">
                <a:solidFill>
                  <a:schemeClr val="tx1"/>
                </a:solidFill>
                <a:effectLst/>
                <a:latin typeface="+mn-lt"/>
                <a:ea typeface="+mn-ea"/>
                <a:cs typeface="+mn-cs"/>
              </a:rPr>
              <a:t>Communicate selection criteria widely so the community can identify any errors in targeting </a:t>
            </a:r>
          </a:p>
          <a:p>
            <a:pPr marL="342900" lvl="0" indent="-342900">
              <a:buFont typeface="Arial" panose="020B0604020202020204" pitchFamily="34" charset="0"/>
              <a:buChar char="•"/>
            </a:pPr>
            <a:r>
              <a:rPr lang="en-GB" sz="1805" kern="1200" dirty="0">
                <a:solidFill>
                  <a:schemeClr val="tx1"/>
                </a:solidFill>
                <a:effectLst/>
                <a:latin typeface="+mn-lt"/>
                <a:ea typeface="+mn-ea"/>
                <a:cs typeface="+mn-cs"/>
              </a:rPr>
              <a:t>Have a feedback mechanism, communities can use to report any issues confidentially, separate from groups and representatives</a:t>
            </a:r>
          </a:p>
          <a:p>
            <a:pPr marL="342900" marR="0" lvl="0" indent="-34290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GB" sz="1805" kern="1200" dirty="0">
              <a:solidFill>
                <a:schemeClr val="tx1"/>
              </a:solidFill>
              <a:effectLst/>
              <a:latin typeface="+mn-lt"/>
              <a:ea typeface="+mn-ea"/>
              <a:cs typeface="+mn-cs"/>
            </a:endParaRPr>
          </a:p>
          <a:p>
            <a:r>
              <a:rPr lang="en-GB" sz="1805" b="1" kern="1200" dirty="0">
                <a:solidFill>
                  <a:schemeClr val="tx1"/>
                </a:solidFill>
                <a:effectLst/>
                <a:latin typeface="+mn-lt"/>
                <a:ea typeface="+mn-ea"/>
                <a:cs typeface="+mn-cs"/>
              </a:rPr>
              <a:t>Full community participation in deciding who meets the selection criteria – for example through a community meeting or voting exercise</a:t>
            </a:r>
            <a:endParaRPr lang="en-GB" sz="1805" kern="1200" dirty="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1805" b="1" kern="1200" dirty="0">
                <a:solidFill>
                  <a:schemeClr val="tx1"/>
                </a:solidFill>
                <a:effectLst/>
                <a:latin typeface="+mn-lt"/>
                <a:ea typeface="+mn-ea"/>
                <a:cs typeface="+mn-cs"/>
              </a:rPr>
              <a:t>PROS</a:t>
            </a:r>
            <a:endParaRPr lang="en-GB" sz="1805" kern="1200" dirty="0">
              <a:solidFill>
                <a:schemeClr val="tx1"/>
              </a:solidFill>
              <a:effectLst/>
              <a:latin typeface="+mn-lt"/>
              <a:ea typeface="+mn-ea"/>
              <a:cs typeface="+mn-cs"/>
            </a:endParaRPr>
          </a:p>
          <a:p>
            <a:pPr marL="342900" lvl="0" indent="-342900">
              <a:buFont typeface="Arial" panose="020B0604020202020204" pitchFamily="34" charset="0"/>
              <a:buChar char="•"/>
            </a:pPr>
            <a:r>
              <a:rPr lang="en-GB" sz="1805" kern="1200" dirty="0">
                <a:solidFill>
                  <a:schemeClr val="tx1"/>
                </a:solidFill>
                <a:effectLst/>
                <a:latin typeface="+mn-lt"/>
                <a:ea typeface="+mn-ea"/>
                <a:cs typeface="+mn-cs"/>
              </a:rPr>
              <a:t>Less questions or complaints over targeting as the community made the decisions themselves</a:t>
            </a:r>
          </a:p>
          <a:p>
            <a:pPr marL="342900" lvl="0" indent="-342900">
              <a:buFont typeface="Arial" panose="020B0604020202020204" pitchFamily="34" charset="0"/>
              <a:buChar char="•"/>
            </a:pPr>
            <a:r>
              <a:rPr lang="en-GB" sz="1805" kern="1200" dirty="0">
                <a:solidFill>
                  <a:schemeClr val="tx1"/>
                </a:solidFill>
                <a:effectLst/>
                <a:latin typeface="+mn-lt"/>
                <a:ea typeface="+mn-ea"/>
                <a:cs typeface="+mn-cs"/>
              </a:rPr>
              <a:t>Builds full community ownership over the programme as everyone feels they have been part of the decision-making process</a:t>
            </a:r>
          </a:p>
          <a:p>
            <a:pPr marL="342900" lvl="0" indent="-342900">
              <a:buFont typeface="Arial" panose="020B0604020202020204" pitchFamily="34" charset="0"/>
              <a:buChar char="•"/>
            </a:pPr>
            <a:r>
              <a:rPr lang="en-GB" sz="1805" kern="1200" dirty="0">
                <a:solidFill>
                  <a:schemeClr val="tx1"/>
                </a:solidFill>
                <a:effectLst/>
                <a:latin typeface="+mn-lt"/>
                <a:ea typeface="+mn-ea"/>
                <a:cs typeface="+mn-cs"/>
              </a:rPr>
              <a:t>More accurate targeting and less abuse of the system if everyone is involved in targeting choices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1805" b="1" kern="1200" dirty="0">
                <a:solidFill>
                  <a:schemeClr val="tx1"/>
                </a:solidFill>
                <a:effectLst/>
                <a:latin typeface="+mn-lt"/>
                <a:ea typeface="+mn-ea"/>
                <a:cs typeface="+mn-cs"/>
              </a:rPr>
              <a:t>CONS</a:t>
            </a:r>
            <a:endParaRPr lang="en-GB" sz="1805" kern="1200" dirty="0">
              <a:solidFill>
                <a:schemeClr val="tx1"/>
              </a:solidFill>
              <a:effectLst/>
              <a:latin typeface="+mn-lt"/>
              <a:ea typeface="+mn-ea"/>
              <a:cs typeface="+mn-cs"/>
            </a:endParaRPr>
          </a:p>
          <a:p>
            <a:pPr marL="342900" lvl="0" indent="-342900">
              <a:buFont typeface="Arial" panose="020B0604020202020204" pitchFamily="34" charset="0"/>
              <a:buChar char="•"/>
            </a:pPr>
            <a:r>
              <a:rPr lang="en-GB" sz="1805" kern="1200" dirty="0">
                <a:solidFill>
                  <a:schemeClr val="tx1"/>
                </a:solidFill>
                <a:effectLst/>
                <a:latin typeface="+mn-lt"/>
                <a:ea typeface="+mn-ea"/>
                <a:cs typeface="+mn-cs"/>
              </a:rPr>
              <a:t>Risk of creating tension or even conflict in the community if they do not agree on who meets the criteria</a:t>
            </a:r>
          </a:p>
          <a:p>
            <a:pPr marL="342900" lvl="0" indent="-342900">
              <a:buFont typeface="Arial" panose="020B0604020202020204" pitchFamily="34" charset="0"/>
              <a:buChar char="•"/>
            </a:pPr>
            <a:r>
              <a:rPr lang="en-GB" sz="1805" kern="1200" dirty="0">
                <a:solidFill>
                  <a:schemeClr val="tx1"/>
                </a:solidFill>
                <a:effectLst/>
                <a:latin typeface="+mn-lt"/>
                <a:ea typeface="+mn-ea"/>
                <a:cs typeface="+mn-cs"/>
              </a:rPr>
              <a:t>Community decision-making may be influenced by existing gender, diversity, and social hierarchies i.e., women may be considered less important than men, or ethnic minorities less deserving of support</a:t>
            </a:r>
          </a:p>
          <a:p>
            <a:pPr marL="342900" lvl="0" indent="-342900">
              <a:buFont typeface="Arial" panose="020B0604020202020204" pitchFamily="34" charset="0"/>
              <a:buChar char="•"/>
            </a:pPr>
            <a:r>
              <a:rPr lang="en-GB" sz="1805" kern="1200" dirty="0">
                <a:solidFill>
                  <a:schemeClr val="tx1"/>
                </a:solidFill>
                <a:effectLst/>
                <a:latin typeface="+mn-lt"/>
                <a:ea typeface="+mn-ea"/>
                <a:cs typeface="+mn-cs"/>
              </a:rPr>
              <a:t>To have the whole community pick out who meets the selection criteria publicly could be damaging to people’s dignity, or lead to further stigmatization or discrimination</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1805" b="1" kern="1200" dirty="0">
                <a:solidFill>
                  <a:schemeClr val="tx1"/>
                </a:solidFill>
                <a:effectLst/>
                <a:latin typeface="+mn-lt"/>
                <a:ea typeface="+mn-ea"/>
                <a:cs typeface="+mn-cs"/>
              </a:rPr>
              <a:t>CEA CONSIDERATIONS</a:t>
            </a:r>
            <a:endParaRPr lang="en-GB" sz="1805" kern="1200" dirty="0">
              <a:solidFill>
                <a:schemeClr val="tx1"/>
              </a:solidFill>
              <a:effectLst/>
              <a:latin typeface="+mn-lt"/>
              <a:ea typeface="+mn-ea"/>
              <a:cs typeface="+mn-cs"/>
            </a:endParaRPr>
          </a:p>
          <a:p>
            <a:pPr marL="342900" lvl="0" indent="-342900">
              <a:buFont typeface="Arial" panose="020B0604020202020204" pitchFamily="34" charset="0"/>
              <a:buChar char="•"/>
            </a:pPr>
            <a:r>
              <a:rPr lang="en-GB" sz="1805" kern="1200" dirty="0">
                <a:solidFill>
                  <a:schemeClr val="tx1"/>
                </a:solidFill>
                <a:effectLst/>
                <a:latin typeface="+mn-lt"/>
                <a:ea typeface="+mn-ea"/>
                <a:cs typeface="+mn-cs"/>
              </a:rPr>
              <a:t>The National Society should facilitate the targeting exercise to ensure it is carried out fairly and marginalized groups are not excluded</a:t>
            </a:r>
          </a:p>
          <a:p>
            <a:pPr marL="342900" lvl="0" indent="-342900">
              <a:buFont typeface="Arial" panose="020B0604020202020204" pitchFamily="34" charset="0"/>
              <a:buChar char="•"/>
            </a:pPr>
            <a:r>
              <a:rPr lang="en-GB" sz="1805" kern="1200" dirty="0">
                <a:solidFill>
                  <a:schemeClr val="tx1"/>
                </a:solidFill>
                <a:effectLst/>
                <a:latin typeface="+mn-lt"/>
                <a:ea typeface="+mn-ea"/>
                <a:cs typeface="+mn-cs"/>
              </a:rPr>
              <a:t>If the selection criteria targets marginalized or at-risk groups, ask them how it should be done to avoid stigma or risk of harm</a:t>
            </a:r>
          </a:p>
          <a:p>
            <a:pPr marL="342900" lvl="0" indent="-342900">
              <a:buFont typeface="Arial" panose="020B0604020202020204" pitchFamily="34" charset="0"/>
              <a:buChar char="•"/>
            </a:pPr>
            <a:r>
              <a:rPr lang="en-GB" sz="1805" kern="1200" dirty="0">
                <a:solidFill>
                  <a:schemeClr val="tx1"/>
                </a:solidFill>
                <a:effectLst/>
                <a:latin typeface="+mn-lt"/>
                <a:ea typeface="+mn-ea"/>
                <a:cs typeface="+mn-cs"/>
              </a:rPr>
              <a:t>This approach will only work in communities with good social cohesion and trust between groups</a:t>
            </a:r>
          </a:p>
          <a:p>
            <a:pPr marL="342900" lvl="0" indent="-342900">
              <a:buFont typeface="Arial" panose="020B0604020202020204" pitchFamily="34" charset="0"/>
              <a:buChar char="•"/>
            </a:pPr>
            <a:r>
              <a:rPr lang="en-GB" sz="1805" kern="1200" dirty="0">
                <a:solidFill>
                  <a:schemeClr val="tx1"/>
                </a:solidFill>
                <a:effectLst/>
                <a:latin typeface="+mn-lt"/>
                <a:ea typeface="+mn-ea"/>
                <a:cs typeface="+mn-cs"/>
              </a:rPr>
              <a:t>A feedback mechanism will allow people to raise concerns confidentially</a:t>
            </a:r>
          </a:p>
          <a:p>
            <a:pPr marL="342900" marR="0" lvl="0" indent="-34290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GB" sz="1805" kern="1200" dirty="0">
              <a:solidFill>
                <a:schemeClr val="tx1"/>
              </a:solidFill>
              <a:effectLst/>
              <a:latin typeface="+mn-lt"/>
              <a:ea typeface="+mn-ea"/>
              <a:cs typeface="+mn-cs"/>
            </a:endParaRPr>
          </a:p>
          <a:p>
            <a:r>
              <a:rPr lang="en-GB" sz="1805" b="1" kern="1200" dirty="0">
                <a:solidFill>
                  <a:schemeClr val="tx1"/>
                </a:solidFill>
                <a:effectLst/>
                <a:latin typeface="+mn-lt"/>
                <a:ea typeface="+mn-ea"/>
                <a:cs typeface="+mn-cs"/>
              </a:rPr>
              <a:t>Survey to identify which individuals or households meet the selection criteria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1805" b="1" kern="1200" dirty="0">
                <a:solidFill>
                  <a:schemeClr val="tx1"/>
                </a:solidFill>
                <a:effectLst/>
                <a:latin typeface="+mn-lt"/>
                <a:ea typeface="+mn-ea"/>
                <a:cs typeface="+mn-cs"/>
              </a:rPr>
              <a:t>PROS</a:t>
            </a:r>
            <a:endParaRPr lang="en-GB" sz="1805" kern="1200" dirty="0">
              <a:solidFill>
                <a:schemeClr val="tx1"/>
              </a:solidFill>
              <a:effectLst/>
              <a:latin typeface="+mn-lt"/>
              <a:ea typeface="+mn-ea"/>
              <a:cs typeface="+mn-cs"/>
            </a:endParaRPr>
          </a:p>
          <a:p>
            <a:pPr marL="342900" lvl="0" indent="-342900">
              <a:buFont typeface="Arial" panose="020B0604020202020204" pitchFamily="34" charset="0"/>
              <a:buChar char="•"/>
            </a:pPr>
            <a:r>
              <a:rPr lang="en-GB" sz="1805" kern="1200" dirty="0">
                <a:solidFill>
                  <a:schemeClr val="tx1"/>
                </a:solidFill>
                <a:effectLst/>
                <a:latin typeface="+mn-lt"/>
                <a:ea typeface="+mn-ea"/>
                <a:cs typeface="+mn-cs"/>
              </a:rPr>
              <a:t>Very objective, impartial approach to targeting as people/households are individually assessed to see if they meet the criteria</a:t>
            </a:r>
          </a:p>
          <a:p>
            <a:pPr marL="342900" lvl="0" indent="-342900">
              <a:buFont typeface="Arial" panose="020B0604020202020204" pitchFamily="34" charset="0"/>
              <a:buChar char="•"/>
            </a:pPr>
            <a:r>
              <a:rPr lang="en-GB" sz="1805" kern="1200" dirty="0">
                <a:solidFill>
                  <a:schemeClr val="tx1"/>
                </a:solidFill>
                <a:effectLst/>
                <a:latin typeface="+mn-lt"/>
                <a:ea typeface="+mn-ea"/>
                <a:cs typeface="+mn-cs"/>
              </a:rPr>
              <a:t>Less risk of corruption or nepotism because targeting decisions are based on survey data</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1805" b="1" kern="1200" dirty="0">
                <a:solidFill>
                  <a:schemeClr val="tx1"/>
                </a:solidFill>
                <a:effectLst/>
                <a:latin typeface="+mn-lt"/>
                <a:ea typeface="+mn-ea"/>
                <a:cs typeface="+mn-cs"/>
              </a:rPr>
              <a:t>CONS</a:t>
            </a:r>
            <a:endParaRPr lang="en-GB" sz="1805" kern="1200" dirty="0">
              <a:solidFill>
                <a:schemeClr val="tx1"/>
              </a:solidFill>
              <a:effectLst/>
              <a:latin typeface="+mn-lt"/>
              <a:ea typeface="+mn-ea"/>
              <a:cs typeface="+mn-cs"/>
            </a:endParaRPr>
          </a:p>
          <a:p>
            <a:pPr marL="342900" lvl="0" indent="-342900">
              <a:buFont typeface="Arial" panose="020B0604020202020204" pitchFamily="34" charset="0"/>
              <a:buChar char="•"/>
            </a:pPr>
            <a:r>
              <a:rPr lang="en-GB" sz="1805" kern="1200" dirty="0">
                <a:solidFill>
                  <a:schemeClr val="tx1"/>
                </a:solidFill>
                <a:effectLst/>
                <a:latin typeface="+mn-lt"/>
                <a:ea typeface="+mn-ea"/>
                <a:cs typeface="+mn-cs"/>
              </a:rPr>
              <a:t>Not very participatory and if the community do not understand why some people have been selected and others not, it can lead to a high level of questions and complaints</a:t>
            </a:r>
          </a:p>
          <a:p>
            <a:pPr marL="342900" lvl="0" indent="-342900">
              <a:buFont typeface="Arial" panose="020B0604020202020204" pitchFamily="34" charset="0"/>
              <a:buChar char="•"/>
            </a:pPr>
            <a:r>
              <a:rPr lang="en-GB" sz="1805" kern="1200" dirty="0">
                <a:solidFill>
                  <a:schemeClr val="tx1"/>
                </a:solidFill>
                <a:effectLst/>
                <a:latin typeface="+mn-lt"/>
                <a:ea typeface="+mn-ea"/>
                <a:cs typeface="+mn-cs"/>
              </a:rPr>
              <a:t>Large surveys can be expensive and time-consuming </a:t>
            </a: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GB" sz="1805" b="1" kern="1200" dirty="0">
                <a:solidFill>
                  <a:schemeClr val="tx1"/>
                </a:solidFill>
                <a:effectLst/>
                <a:latin typeface="+mn-lt"/>
                <a:ea typeface="+mn-ea"/>
                <a:cs typeface="+mn-cs"/>
              </a:rPr>
              <a:t>CEA CONSIDERATIONS</a:t>
            </a:r>
            <a:endParaRPr lang="en-GB" sz="1805" kern="1200" dirty="0">
              <a:solidFill>
                <a:schemeClr val="tx1"/>
              </a:solidFill>
              <a:effectLst/>
              <a:latin typeface="+mn-lt"/>
              <a:ea typeface="+mn-ea"/>
              <a:cs typeface="+mn-cs"/>
            </a:endParaRPr>
          </a:p>
          <a:p>
            <a:pPr marL="342900" lvl="0" indent="-342900">
              <a:buFont typeface="Arial" panose="020B0604020202020204" pitchFamily="34" charset="0"/>
              <a:buChar char="•"/>
            </a:pPr>
            <a:r>
              <a:rPr lang="en-GB" sz="1805" kern="1200" dirty="0">
                <a:solidFill>
                  <a:schemeClr val="tx1"/>
                </a:solidFill>
                <a:effectLst/>
                <a:latin typeface="+mn-lt"/>
                <a:ea typeface="+mn-ea"/>
                <a:cs typeface="+mn-cs"/>
              </a:rPr>
              <a:t>Lists will need to be verified with community representatives and groups to check the survey data has been interpreted accurately</a:t>
            </a:r>
          </a:p>
          <a:p>
            <a:pPr marL="342900" lvl="0" indent="-342900">
              <a:buFont typeface="Arial" panose="020B0604020202020204" pitchFamily="34" charset="0"/>
              <a:buChar char="•"/>
            </a:pPr>
            <a:r>
              <a:rPr lang="en-GB" sz="1805" kern="1200" dirty="0">
                <a:solidFill>
                  <a:schemeClr val="tx1"/>
                </a:solidFill>
                <a:effectLst/>
                <a:latin typeface="+mn-lt"/>
                <a:ea typeface="+mn-ea"/>
                <a:cs typeface="+mn-cs"/>
              </a:rPr>
              <a:t>The survey should be conducted before discussing selection criteria, in case it influences people’s answers </a:t>
            </a:r>
          </a:p>
          <a:p>
            <a:pPr marL="342900" lvl="0" indent="-342900">
              <a:buFont typeface="Arial" panose="020B0604020202020204" pitchFamily="34" charset="0"/>
              <a:buChar char="•"/>
            </a:pPr>
            <a:r>
              <a:rPr lang="en-GB" sz="1805" kern="1200" dirty="0">
                <a:solidFill>
                  <a:schemeClr val="tx1"/>
                </a:solidFill>
                <a:effectLst/>
                <a:latin typeface="+mn-lt"/>
                <a:ea typeface="+mn-ea"/>
                <a:cs typeface="+mn-cs"/>
              </a:rPr>
              <a:t>Communicate selection criteria frequently and widely so people will understand why they are not being supported and others are</a:t>
            </a:r>
          </a:p>
          <a:p>
            <a:pPr marL="342900" lvl="0" indent="-342900">
              <a:buFont typeface="Arial" panose="020B0604020202020204" pitchFamily="34" charset="0"/>
              <a:buChar char="•"/>
            </a:pPr>
            <a:r>
              <a:rPr lang="en-GB" sz="1805" kern="1200" dirty="0">
                <a:solidFill>
                  <a:schemeClr val="tx1"/>
                </a:solidFill>
                <a:effectLst/>
                <a:latin typeface="+mn-lt"/>
                <a:ea typeface="+mn-ea"/>
                <a:cs typeface="+mn-cs"/>
              </a:rPr>
              <a:t>A feedback mechanism will be critical to answer questions and identify any eligible people who have been missed during targeting</a:t>
            </a:r>
          </a:p>
          <a:p>
            <a:pPr marL="342900" marR="0" lvl="0" indent="-34290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GB" sz="1805" kern="1200" dirty="0">
              <a:solidFill>
                <a:schemeClr val="tx1"/>
              </a:solidFill>
              <a:effectLst/>
              <a:latin typeface="+mn-lt"/>
              <a:ea typeface="+mn-ea"/>
              <a:cs typeface="+mn-cs"/>
            </a:endParaRPr>
          </a:p>
          <a:p>
            <a:endParaRPr lang="en-GB" sz="1805" kern="1200" dirty="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sz="1805" kern="1200" dirty="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sz="1805"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3174689-BECC-4390-B3B9-306A17FD432A}" type="slidenum">
              <a:rPr kumimoji="0" lang="en-US" altLang="ru-RU"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0" lang="en-US" altLang="ru-RU"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76181106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50000"/>
              </a:spcBef>
            </a:pPr>
            <a:r>
              <a:rPr lang="en-GB" sz="1800" b="1" dirty="0">
                <a:latin typeface="Calibri" charset="0"/>
                <a:ea typeface="ＭＳ Ｐゴシック" charset="0"/>
              </a:rPr>
              <a:t>FACILITATOR NOTES</a:t>
            </a:r>
          </a:p>
          <a:p>
            <a:pPr>
              <a:spcBef>
                <a:spcPct val="50000"/>
              </a:spcBef>
            </a:pPr>
            <a:endParaRPr lang="en-GB" sz="1800" b="1" dirty="0">
              <a:latin typeface="Calibri" charset="0"/>
              <a:ea typeface="ＭＳ Ｐゴシック" charset="0"/>
            </a:endParaRPr>
          </a:p>
          <a:p>
            <a:pPr marL="285750" indent="-285750">
              <a:spcBef>
                <a:spcPct val="50000"/>
              </a:spcBef>
              <a:buFont typeface="Arial" panose="020B0604020202020204" pitchFamily="34" charset="0"/>
              <a:buChar char="•"/>
            </a:pPr>
            <a:r>
              <a:rPr lang="en-GB" sz="1800" b="0" dirty="0">
                <a:latin typeface="Calibri" charset="0"/>
                <a:ea typeface="ＭＳ Ｐゴシック" charset="0"/>
              </a:rPr>
              <a:t>Tool 18 is the most useful CEA tool that can help you meet minimum action 5 and discuss and agree selection criteria and distribution processes with communities</a:t>
            </a:r>
          </a:p>
          <a:p>
            <a:pPr marL="285750" indent="-285750">
              <a:spcBef>
                <a:spcPct val="50000"/>
              </a:spcBef>
              <a:buFont typeface="Arial" panose="020B0604020202020204" pitchFamily="34" charset="0"/>
              <a:buChar char="•"/>
            </a:pPr>
            <a:endParaRPr lang="en-GB" sz="1800" b="0" kern="1200" dirty="0">
              <a:solidFill>
                <a:schemeClr val="tx1"/>
              </a:solidFill>
              <a:effectLst/>
              <a:latin typeface="Calibri" charset="0"/>
              <a:ea typeface="ＭＳ Ｐゴシック" charset="0"/>
              <a:cs typeface="+mn-cs"/>
            </a:endParaRPr>
          </a:p>
          <a:p>
            <a:r>
              <a:rPr lang="en-GB" sz="1805" b="1" kern="1200" dirty="0">
                <a:solidFill>
                  <a:schemeClr val="tx1"/>
                </a:solidFill>
                <a:effectLst/>
                <a:latin typeface="+mn-lt"/>
                <a:ea typeface="+mn-ea"/>
                <a:cs typeface="+mn-cs"/>
              </a:rPr>
              <a:t>18 Participatory approaches to selection criteria – the most useful tool for this action!</a:t>
            </a:r>
          </a:p>
          <a:p>
            <a:r>
              <a:rPr lang="en-GB" sz="1805" kern="1200" dirty="0">
                <a:solidFill>
                  <a:schemeClr val="tx1"/>
                </a:solidFill>
                <a:effectLst/>
                <a:latin typeface="+mn-lt"/>
                <a:ea typeface="+mn-ea"/>
                <a:cs typeface="+mn-cs"/>
              </a:rPr>
              <a:t>Practical guidance on different participatory approaches and techniques to agree selection criteria with the community and to identify who should receive support, including do no harm considerations.</a:t>
            </a:r>
            <a:r>
              <a:rPr lang="en-GB" dirty="0">
                <a:effectLst/>
              </a:rPr>
              <a:t> </a:t>
            </a:r>
          </a:p>
          <a:p>
            <a:endParaRPr lang="en-GB" sz="1805" b="1" kern="1200" dirty="0">
              <a:solidFill>
                <a:schemeClr val="tx1"/>
              </a:solidFill>
              <a:effectLst/>
              <a:latin typeface="+mn-lt"/>
              <a:ea typeface="+mn-ea"/>
              <a:cs typeface="+mn-cs"/>
            </a:endParaRPr>
          </a:p>
          <a:p>
            <a:endParaRPr lang="en-GB" sz="1805"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3174689-BECC-4390-B3B9-306A17FD432A}" type="slidenum">
              <a:rPr kumimoji="0" lang="en-US" altLang="ru-RU"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42</a:t>
            </a:fld>
            <a:endParaRPr kumimoji="0" lang="en-US" altLang="ru-RU"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22186995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50000"/>
              </a:spcBef>
            </a:pPr>
            <a:r>
              <a:rPr lang="fr-FR" sz="1800" b="1">
                <a:latin typeface="Calibri" charset="0"/>
                <a:ea typeface="ＭＳ Ｐゴシック" charset="0"/>
              </a:rPr>
              <a:t>NOTES POUR L’ANIMATEUR</a:t>
            </a:r>
          </a:p>
          <a:p>
            <a:pPr>
              <a:spcBef>
                <a:spcPct val="50000"/>
              </a:spcBef>
            </a:pPr>
            <a:endParaRPr lang="en-GB" sz="1800" b="1" dirty="0">
              <a:latin typeface="Calibri" charset="0"/>
              <a:ea typeface="ＭＳ Ｐゴシック" charset="0"/>
            </a:endParaRPr>
          </a:p>
          <a:p>
            <a:r>
              <a:rPr lang="fr-FR" sz="1600" b="1">
                <a:solidFill>
                  <a:schemeClr val="tx1"/>
                </a:solidFill>
                <a:latin typeface="+mn-lt"/>
                <a:ea typeface="+mn-ea"/>
                <a:cs typeface="+mn-cs"/>
              </a:rPr>
              <a:t>Action minimale pour le CEA dans les situations d'urgence #6. </a:t>
            </a:r>
            <a:r>
              <a:rPr lang="fr-FR" sz="1805" b="1">
                <a:solidFill>
                  <a:schemeClr val="tx1"/>
                </a:solidFill>
                <a:latin typeface="+mn-lt"/>
                <a:ea typeface="+mn-ea"/>
                <a:cs typeface="+mn-cs"/>
              </a:rPr>
              <a:t>Inclure des activités et des indicateurs d'engagement communautaire et de redevabilité dans les plans d'intervention et les budgets.</a:t>
            </a:r>
          </a:p>
          <a:p>
            <a:r>
              <a:rPr lang="fr-FR" sz="1805">
                <a:solidFill>
                  <a:schemeClr val="tx1"/>
                </a:solidFill>
                <a:latin typeface="+mn-lt"/>
                <a:ea typeface="+mn-ea"/>
                <a:cs typeface="+mn-cs"/>
              </a:rPr>
              <a:t>Si l'engagement de la communauté ne figure pas dans le plan et le budget, il y a de fortes chances qu'il soit oublié dans la précipitation et la pression pour répondre.</a:t>
            </a:r>
          </a:p>
          <a:p>
            <a:r>
              <a:rPr lang="fr-FR" sz="1805">
                <a:solidFill>
                  <a:schemeClr val="tx1"/>
                </a:solidFill>
                <a:latin typeface="+mn-lt"/>
                <a:ea typeface="+mn-ea"/>
                <a:cs typeface="+mn-cs"/>
              </a:rPr>
              <a:t> </a:t>
            </a:r>
          </a:p>
          <a:p>
            <a:r>
              <a:rPr lang="fr-FR" sz="1805" b="1">
                <a:solidFill>
                  <a:schemeClr val="tx1"/>
                </a:solidFill>
                <a:latin typeface="+mn-lt"/>
                <a:ea typeface="+mn-ea"/>
                <a:cs typeface="+mn-cs"/>
              </a:rPr>
              <a:t>AU MINIMUM LORSQUE LA CAPACITÉ, LE TEMPS ET LES RESSOURCES SONT LIMITÉS</a:t>
            </a:r>
          </a:p>
          <a:p>
            <a:endParaRPr lang="en-GB" sz="1805" b="1" kern="1200" dirty="0">
              <a:solidFill>
                <a:schemeClr val="tx1"/>
              </a:solidFill>
              <a:effectLst/>
              <a:latin typeface="+mn-lt"/>
              <a:ea typeface="+mn-ea"/>
              <a:cs typeface="+mn-cs"/>
            </a:endParaRPr>
          </a:p>
          <a:p>
            <a:pPr marL="342900" indent="-342900">
              <a:buFont typeface="Arial" panose="020B0604020202020204" pitchFamily="34" charset="0"/>
              <a:buChar char="•"/>
            </a:pPr>
            <a:r>
              <a:rPr lang="fr-FR" sz="1805" b="1">
                <a:solidFill>
                  <a:schemeClr val="tx1"/>
                </a:solidFill>
                <a:latin typeface="+mn-lt"/>
                <a:ea typeface="+mn-ea"/>
                <a:cs typeface="+mn-cs"/>
              </a:rPr>
              <a:t>Planifier les approches d'engagement communautaire avec toute l'équipe des opérations</a:t>
            </a:r>
          </a:p>
          <a:p>
            <a:pPr marL="1030517" lvl="1" indent="-342900">
              <a:buFont typeface="Arial" panose="020B0604020202020204" pitchFamily="34" charset="0"/>
              <a:buChar char="•"/>
            </a:pPr>
            <a:r>
              <a:rPr lang="fr-FR" sz="1805">
                <a:solidFill>
                  <a:schemeClr val="tx1"/>
                </a:solidFill>
                <a:latin typeface="+mn-lt"/>
                <a:ea typeface="+mn-ea"/>
                <a:cs typeface="+mn-cs"/>
              </a:rPr>
              <a:t>Cela permet de s'assurer que chacun comprend comment les communautés seront mobilisées et quelles sont les responsabilités dans son secteur respectif. Ceci est particulièrement important pour les mécanismes de retours d'information car tous les secteurs auront la responsabilité d'agir et d'apporter des changements sur la base du retour d'information reçu, c’est pourquoi l'adhésion du personnel et de la direction est essentielle. Élaborez un plan clair sur la façon dont le retour d'information sera partagé et discuté en interne et sur lequel il faudra agir.</a:t>
            </a:r>
          </a:p>
          <a:p>
            <a:r>
              <a:rPr lang="fr-FR" sz="1805">
                <a:solidFill>
                  <a:schemeClr val="tx1"/>
                </a:solidFill>
                <a:latin typeface="+mn-lt"/>
                <a:ea typeface="+mn-ea"/>
                <a:cs typeface="+mn-cs"/>
              </a:rPr>
              <a:t> </a:t>
            </a:r>
          </a:p>
          <a:p>
            <a:pPr marL="342900" indent="-342900">
              <a:buFont typeface="Arial" panose="020B0604020202020204" pitchFamily="34" charset="0"/>
              <a:buChar char="•"/>
            </a:pPr>
            <a:r>
              <a:rPr lang="fr-FR" sz="1805" b="1">
                <a:solidFill>
                  <a:schemeClr val="tx1"/>
                </a:solidFill>
                <a:latin typeface="+mn-lt"/>
                <a:ea typeface="+mn-ea"/>
                <a:cs typeface="+mn-cs"/>
              </a:rPr>
              <a:t>Inclure les activités et les indicateurs d'engagement communautaire dans le plan d'intervention et le budget.</a:t>
            </a:r>
          </a:p>
          <a:p>
            <a:pPr marL="1030517" lvl="1" indent="-342900">
              <a:buFont typeface="Arial" panose="020B0604020202020204" pitchFamily="34" charset="0"/>
              <a:buChar char="•"/>
            </a:pPr>
            <a:r>
              <a:rPr lang="fr-FR" sz="1805">
                <a:solidFill>
                  <a:schemeClr val="tx1"/>
                </a:solidFill>
                <a:latin typeface="+mn-lt"/>
                <a:ea typeface="+mn-ea"/>
                <a:cs typeface="+mn-cs"/>
              </a:rPr>
              <a:t>Expliquez dans le récit du plan d'intervention et dans le plan d'activité comment l'information sera partagée avec les communautés, comment la participation sera soutenue et comment le retour d'information sera géré. Des indicateurs doivent être spécifiés et des fonds alloués dans le budget.</a:t>
            </a:r>
          </a:p>
          <a:p>
            <a:pPr marL="1030517" lvl="1" indent="-342900">
              <a:buFont typeface="Arial" panose="020B0604020202020204" pitchFamily="34" charset="0"/>
              <a:buChar char="•"/>
            </a:pPr>
            <a:endParaRPr lang="en-GB" sz="1805" kern="1200" dirty="0">
              <a:solidFill>
                <a:schemeClr val="tx1"/>
              </a:solidFill>
              <a:effectLst/>
              <a:latin typeface="+mn-lt"/>
              <a:ea typeface="+mn-ea"/>
              <a:cs typeface="+mn-cs"/>
            </a:endParaRPr>
          </a:p>
          <a:p>
            <a:pPr marL="342900" lvl="0" indent="-342900">
              <a:buFont typeface="Arial" panose="020B0604020202020204" pitchFamily="34" charset="0"/>
              <a:buChar char="•"/>
            </a:pPr>
            <a:r>
              <a:rPr lang="fr-FR" sz="1805">
                <a:solidFill>
                  <a:schemeClr val="tx1"/>
                </a:solidFill>
                <a:latin typeface="+mn-lt"/>
                <a:ea typeface="+mn-ea"/>
                <a:cs typeface="+mn-cs"/>
              </a:rPr>
              <a:t>Utiliser les outils</a:t>
            </a:r>
          </a:p>
          <a:p>
            <a:pPr marL="1030517" lvl="1" indent="-342900">
              <a:buFont typeface="Arial" panose="020B0604020202020204" pitchFamily="34" charset="0"/>
              <a:buChar char="•"/>
            </a:pPr>
            <a:r>
              <a:rPr lang="fr-FR" sz="2000">
                <a:solidFill>
                  <a:schemeClr val="tx1"/>
                </a:solidFill>
                <a:latin typeface="+mn-lt"/>
                <a:ea typeface="+mn-ea"/>
                <a:cs typeface="+mn-cs"/>
              </a:rPr>
              <a:t>22 Élaboration d'un plan d'urgence pour le CEA    </a:t>
            </a:r>
          </a:p>
          <a:p>
            <a:pPr marL="1030517" lvl="1" indent="-342900">
              <a:buFont typeface="Arial" panose="020B0604020202020204" pitchFamily="34" charset="0"/>
              <a:buChar char="•"/>
            </a:pPr>
            <a:r>
              <a:rPr lang="fr-FR" sz="2000">
                <a:solidFill>
                  <a:schemeClr val="tx1"/>
                </a:solidFill>
                <a:latin typeface="+mn-lt"/>
                <a:ea typeface="+mn-ea"/>
                <a:cs typeface="+mn-cs"/>
              </a:rPr>
              <a:t>24 Liste de contrôle de CEA pour les secteurs et les rôles</a:t>
            </a:r>
          </a:p>
          <a:p>
            <a:pPr marL="1030517" marR="0" lvl="1" indent="-34290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fr-FR" sz="1805">
                <a:solidFill>
                  <a:schemeClr val="tx1"/>
                </a:solidFill>
                <a:latin typeface="+mn-lt"/>
                <a:ea typeface="+mn-ea"/>
                <a:cs typeface="+mn-cs"/>
              </a:rPr>
              <a:t>7 Outil de suivi et d'évaluation de CEA</a:t>
            </a:r>
          </a:p>
          <a:p>
            <a:endParaRPr lang="en-GB" sz="2000" kern="1200" dirty="0">
              <a:solidFill>
                <a:schemeClr val="tx1"/>
              </a:solidFill>
              <a:effectLst/>
              <a:latin typeface="+mn-lt"/>
              <a:ea typeface="+mn-ea"/>
              <a:cs typeface="+mn-cs"/>
            </a:endParaRPr>
          </a:p>
          <a:p>
            <a:pPr marL="1030517" lvl="1" indent="-342900">
              <a:buFont typeface="Arial" panose="020B0604020202020204" pitchFamily="34" charset="0"/>
              <a:buChar char="•"/>
            </a:pPr>
            <a:endParaRPr lang="en-GB" sz="1805" kern="1200" dirty="0">
              <a:solidFill>
                <a:schemeClr val="tx1"/>
              </a:solidFill>
              <a:effectLst/>
              <a:latin typeface="+mn-lt"/>
              <a:ea typeface="+mn-ea"/>
              <a:cs typeface="+mn-cs"/>
            </a:endParaRPr>
          </a:p>
          <a:p>
            <a:pPr>
              <a:spcBef>
                <a:spcPct val="50000"/>
              </a:spcBef>
            </a:pPr>
            <a:endParaRPr lang="en-GB" sz="1800" b="1" dirty="0">
              <a:latin typeface="Calibri" charset="0"/>
              <a:ea typeface="ＭＳ Ｐゴシック" charset="0"/>
            </a:endParaRPr>
          </a:p>
          <a:p>
            <a:pPr>
              <a:spcBef>
                <a:spcPct val="50000"/>
              </a:spcBef>
            </a:pPr>
            <a:endParaRPr lang="en-US" sz="1800" dirty="0"/>
          </a:p>
          <a:p>
            <a:pPr marL="342900" lvl="0" indent="-342900">
              <a:buFont typeface="Arial" panose="020B0604020202020204" pitchFamily="34" charset="0"/>
              <a:buChar char="•"/>
            </a:pPr>
            <a:endParaRPr lang="en-GB" sz="1805" kern="1200" dirty="0">
              <a:solidFill>
                <a:schemeClr val="tx1"/>
              </a:solidFill>
              <a:effectLst/>
              <a:latin typeface="+mn-lt"/>
              <a:ea typeface="+mn-ea"/>
              <a:cs typeface="+mn-cs"/>
            </a:endParaRPr>
          </a:p>
          <a:p>
            <a:pPr marL="1030517" lvl="1" indent="-342900">
              <a:buFont typeface="Arial" panose="020B0604020202020204" pitchFamily="34" charset="0"/>
              <a:buChar char="•"/>
            </a:pPr>
            <a:endParaRPr lang="en-US" b="0" dirty="0"/>
          </a:p>
          <a:p>
            <a:pPr marL="342900" indent="-342900">
              <a:buFont typeface="Arial" panose="020B0604020202020204" pitchFamily="34" charset="0"/>
              <a:buChar char="•"/>
            </a:pPr>
            <a:endParaRPr lang="en-US" dirty="0"/>
          </a:p>
          <a:p>
            <a:pPr marL="0" indent="0">
              <a:buFont typeface="Arial" panose="020B0604020202020204" pitchFamily="34" charset="0"/>
              <a:buNone/>
            </a:pPr>
            <a:endParaRPr lang="en-US" dirty="0"/>
          </a:p>
          <a:p>
            <a:pPr marL="342900" indent="-34290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a:defRPr/>
            </a:pPr>
            <a:fld id="{13174689-BECC-4390-B3B9-306A17FD432A}" type="slidenum">
              <a:rPr lang="en-US" altLang="ru-RU" smtClean="0"/>
              <a:pPr>
                <a:defRPr/>
              </a:pPr>
              <a:t>44</a:t>
            </a:fld>
            <a:endParaRPr lang="en-US" altLang="ru-RU"/>
          </a:p>
        </p:txBody>
      </p:sp>
    </p:spTree>
    <p:extLst>
      <p:ext uri="{BB962C8B-B14F-4D97-AF65-F5344CB8AC3E}">
        <p14:creationId xmlns:p14="http://schemas.microsoft.com/office/powerpoint/2010/main" val="256419662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50000"/>
              </a:spcBef>
            </a:pPr>
            <a:r>
              <a:rPr lang="en-GB" sz="1800" b="1" dirty="0">
                <a:latin typeface="Calibri" charset="0"/>
                <a:ea typeface="ＭＳ Ｐゴシック" charset="0"/>
              </a:rPr>
              <a:t>FACILITATOR NOTES</a:t>
            </a:r>
          </a:p>
          <a:p>
            <a:pPr>
              <a:spcBef>
                <a:spcPct val="50000"/>
              </a:spcBef>
            </a:pPr>
            <a:endParaRPr lang="en-GB" sz="1800" b="1" dirty="0">
              <a:latin typeface="Calibri" charset="0"/>
              <a:ea typeface="ＭＳ Ｐゴシック" charset="0"/>
            </a:endParaRPr>
          </a:p>
          <a:p>
            <a:pPr>
              <a:spcBef>
                <a:spcPct val="50000"/>
              </a:spcBef>
            </a:pPr>
            <a:r>
              <a:rPr lang="en-GB" sz="1800" b="0" dirty="0">
                <a:latin typeface="Calibri" charset="0"/>
                <a:ea typeface="ＭＳ Ｐゴシック" charset="0"/>
              </a:rPr>
              <a:t>Some examples from the CEA in emergencies template workplan you can find in Tool 22. </a:t>
            </a:r>
          </a:p>
          <a:p>
            <a:pPr>
              <a:spcBef>
                <a:spcPct val="50000"/>
              </a:spcBef>
            </a:pPr>
            <a:r>
              <a:rPr lang="en-US" sz="1800" dirty="0"/>
              <a:t>Do not read through all of these – go through some to illustrate some ideas and what people can find in the tool</a:t>
            </a:r>
          </a:p>
          <a:p>
            <a:pPr marL="342900" lvl="0" indent="-342900">
              <a:buFont typeface="Arial" panose="020B0604020202020204" pitchFamily="34" charset="0"/>
              <a:buChar char="•"/>
            </a:pPr>
            <a:endParaRPr lang="en-GB" sz="1805" kern="1200" dirty="0">
              <a:solidFill>
                <a:schemeClr val="tx1"/>
              </a:solidFill>
              <a:effectLst/>
              <a:latin typeface="+mn-lt"/>
              <a:ea typeface="+mn-ea"/>
              <a:cs typeface="+mn-cs"/>
            </a:endParaRPr>
          </a:p>
          <a:p>
            <a:pPr marL="1030517" lvl="1" indent="-342900">
              <a:buFont typeface="Arial" panose="020B0604020202020204" pitchFamily="34" charset="0"/>
              <a:buChar char="•"/>
            </a:pPr>
            <a:endParaRPr lang="en-US" b="0" dirty="0"/>
          </a:p>
          <a:p>
            <a:pPr marL="342900" indent="-342900">
              <a:buFont typeface="Arial" panose="020B0604020202020204" pitchFamily="34" charset="0"/>
              <a:buChar char="•"/>
            </a:pPr>
            <a:endParaRPr lang="en-US" dirty="0"/>
          </a:p>
          <a:p>
            <a:pPr marL="0" indent="0">
              <a:buFont typeface="Arial" panose="020B0604020202020204" pitchFamily="34" charset="0"/>
              <a:buNone/>
            </a:pPr>
            <a:endParaRPr lang="en-US" dirty="0"/>
          </a:p>
          <a:p>
            <a:pPr marL="342900" indent="-34290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3174689-BECC-4390-B3B9-306A17FD432A}" type="slidenum">
              <a:rPr kumimoji="0" lang="en-US" altLang="ru-RU"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0" lang="en-US" altLang="ru-RU"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9680779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p:cNvGrpSpPr/>
        <p:nvPr/>
      </p:nvGrpSpPr>
      <p:grpSpPr>
        <a:xfrm>
          <a:off x="0" y="0"/>
          <a:ext cx="0" cy="0"/>
          <a:chOff x="0" y="0"/>
          <a:chExt cx="0" cy="0"/>
        </a:xfrm>
      </p:grpSpPr>
      <p:sp>
        <p:nvSpPr>
          <p:cNvPr id="515" name="Google Shape;515;p7: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6" name="Google Shape;516;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b="1" dirty="0"/>
              <a:t>FACILITATOR NOTES</a:t>
            </a:r>
            <a:endParaRPr dirty="0"/>
          </a:p>
          <a:p>
            <a:pPr marL="171450" lvl="0" indent="-95250" algn="l" rtl="0">
              <a:lnSpc>
                <a:spcPct val="100000"/>
              </a:lnSpc>
              <a:spcBef>
                <a:spcPts val="360"/>
              </a:spcBef>
              <a:spcAft>
                <a:spcPts val="0"/>
              </a:spcAft>
              <a:buClr>
                <a:schemeClr val="dk1"/>
              </a:buClr>
              <a:buSzPts val="1200"/>
              <a:buFont typeface="Arial"/>
              <a:buNone/>
            </a:pPr>
            <a:endParaRPr sz="1200" b="0" i="0" u="none" strike="noStrike" dirty="0">
              <a:solidFill>
                <a:schemeClr val="dk1"/>
              </a:solidFill>
              <a:latin typeface="Calibri"/>
              <a:ea typeface="Calibri"/>
              <a:cs typeface="Calibri"/>
              <a:sym typeface="Calibri"/>
            </a:endParaRPr>
          </a:p>
          <a:p>
            <a:pPr marL="171450" marR="0" lvl="0" indent="-171450" algn="l" rtl="0">
              <a:lnSpc>
                <a:spcPct val="100000"/>
              </a:lnSpc>
              <a:spcBef>
                <a:spcPts val="0"/>
              </a:spcBef>
              <a:spcAft>
                <a:spcPts val="0"/>
              </a:spcAft>
              <a:buClr>
                <a:schemeClr val="dk1"/>
              </a:buClr>
              <a:buSzPts val="1200"/>
              <a:buFont typeface="Arial"/>
              <a:buChar char="•"/>
            </a:pPr>
            <a:r>
              <a:rPr lang="en-GB" sz="1200" b="0" i="0" u="none" strike="noStrike" dirty="0">
                <a:solidFill>
                  <a:schemeClr val="dk1"/>
                </a:solidFill>
                <a:latin typeface="Calibri"/>
                <a:ea typeface="Calibri"/>
                <a:cs typeface="Calibri"/>
                <a:sym typeface="Calibri"/>
              </a:rPr>
              <a:t>There are lots of different names for community engagement and accountability, but they largely all mean the same thing - the process of working in a transparent and participatory way with communities that improves the quality of programmes and operations. </a:t>
            </a:r>
            <a:endParaRPr dirty="0"/>
          </a:p>
          <a:p>
            <a:pPr marL="171450" lvl="0" indent="-171450" algn="l" rtl="0">
              <a:lnSpc>
                <a:spcPct val="100000"/>
              </a:lnSpc>
              <a:spcBef>
                <a:spcPts val="360"/>
              </a:spcBef>
              <a:spcAft>
                <a:spcPts val="0"/>
              </a:spcAft>
              <a:buClr>
                <a:schemeClr val="dk1"/>
              </a:buClr>
              <a:buSzPts val="1200"/>
              <a:buFont typeface="Arial"/>
              <a:buChar char="•"/>
            </a:pPr>
            <a:r>
              <a:rPr lang="en-GB" sz="1200" b="0" i="0" u="none" strike="noStrike" dirty="0">
                <a:solidFill>
                  <a:schemeClr val="dk1"/>
                </a:solidFill>
                <a:latin typeface="Calibri"/>
                <a:ea typeface="Calibri"/>
                <a:cs typeface="Calibri"/>
                <a:sym typeface="Calibri"/>
              </a:rPr>
              <a:t>The Red Cross and Red Crescent Movement has chosen to use CEA</a:t>
            </a:r>
            <a:endParaRPr dirty="0"/>
          </a:p>
          <a:p>
            <a:pPr marL="171450" lvl="0" indent="-171450" algn="l" rtl="0">
              <a:lnSpc>
                <a:spcPct val="100000"/>
              </a:lnSpc>
              <a:spcBef>
                <a:spcPts val="360"/>
              </a:spcBef>
              <a:spcAft>
                <a:spcPts val="0"/>
              </a:spcAft>
              <a:buClr>
                <a:schemeClr val="dk1"/>
              </a:buClr>
              <a:buSzPts val="1200"/>
              <a:buFont typeface="Arial"/>
              <a:buChar char="•"/>
            </a:pPr>
            <a:r>
              <a:rPr lang="en-GB" sz="1200" b="0" i="0" u="none" strike="noStrike" dirty="0">
                <a:solidFill>
                  <a:schemeClr val="dk1"/>
                </a:solidFill>
                <a:latin typeface="Calibri"/>
                <a:ea typeface="Calibri"/>
                <a:cs typeface="Calibri"/>
                <a:sym typeface="Calibri"/>
              </a:rPr>
              <a:t>In the UN you’ll more commonly hear it called AAP or accountability to affected people, which is the same thing as CEA </a:t>
            </a:r>
            <a:endParaRPr dirty="0"/>
          </a:p>
          <a:p>
            <a:pPr marL="171450" lvl="0" indent="-171450" algn="l" rtl="0">
              <a:lnSpc>
                <a:spcPct val="100000"/>
              </a:lnSpc>
              <a:spcBef>
                <a:spcPts val="360"/>
              </a:spcBef>
              <a:spcAft>
                <a:spcPts val="0"/>
              </a:spcAft>
              <a:buClr>
                <a:schemeClr val="dk1"/>
              </a:buClr>
              <a:buSzPts val="1200"/>
              <a:buFont typeface="Arial"/>
              <a:buChar char="•"/>
            </a:pPr>
            <a:r>
              <a:rPr lang="en-GB" sz="1200" b="0" i="0" u="none" strike="noStrike" dirty="0">
                <a:solidFill>
                  <a:schemeClr val="dk1"/>
                </a:solidFill>
                <a:latin typeface="Calibri"/>
                <a:ea typeface="Calibri"/>
                <a:cs typeface="Calibri"/>
                <a:sym typeface="Calibri"/>
              </a:rPr>
              <a:t>Communicating with Communities is an older term which is not used anymore – it largely died out because the term suggested too much focus on information sharing as opposed to participation</a:t>
            </a:r>
            <a:endParaRPr dirty="0"/>
          </a:p>
          <a:p>
            <a:pPr marL="171450" lvl="0" indent="-171450" algn="l" rtl="0">
              <a:lnSpc>
                <a:spcPct val="100000"/>
              </a:lnSpc>
              <a:spcBef>
                <a:spcPts val="360"/>
              </a:spcBef>
              <a:spcAft>
                <a:spcPts val="0"/>
              </a:spcAft>
              <a:buClr>
                <a:schemeClr val="dk1"/>
              </a:buClr>
              <a:buSzPts val="1200"/>
              <a:buFont typeface="Arial"/>
              <a:buChar char="•"/>
            </a:pPr>
            <a:r>
              <a:rPr lang="en-GB" sz="1200" b="0" i="0" u="none" strike="noStrike" dirty="0">
                <a:solidFill>
                  <a:schemeClr val="dk1"/>
                </a:solidFill>
                <a:latin typeface="Calibri"/>
                <a:ea typeface="Calibri"/>
                <a:cs typeface="Calibri"/>
                <a:sym typeface="Calibri"/>
              </a:rPr>
              <a:t>C4D or communication for development tends to be used by UNICEF and is more focused on participatory approaches to behaviour change in health and WASH programmes</a:t>
            </a:r>
            <a:endParaRPr dirty="0"/>
          </a:p>
          <a:p>
            <a:pPr marL="171450" lvl="0" indent="-171450" algn="l" rtl="0">
              <a:lnSpc>
                <a:spcPct val="100000"/>
              </a:lnSpc>
              <a:spcBef>
                <a:spcPts val="360"/>
              </a:spcBef>
              <a:spcAft>
                <a:spcPts val="0"/>
              </a:spcAft>
              <a:buClr>
                <a:schemeClr val="dk1"/>
              </a:buClr>
              <a:buSzPts val="1200"/>
              <a:buFont typeface="Arial"/>
              <a:buChar char="•"/>
            </a:pPr>
            <a:r>
              <a:rPr lang="en-GB" sz="1200" b="0" i="0" u="none" strike="noStrike" dirty="0">
                <a:solidFill>
                  <a:schemeClr val="dk1"/>
                </a:solidFill>
                <a:latin typeface="Calibri"/>
                <a:ea typeface="Calibri"/>
                <a:cs typeface="Calibri"/>
                <a:sym typeface="Calibri"/>
              </a:rPr>
              <a:t>RCCE </a:t>
            </a:r>
            <a:r>
              <a:rPr lang="en-US" sz="1200" b="0" i="0" u="none" strike="noStrike" dirty="0">
                <a:solidFill>
                  <a:schemeClr val="dk1"/>
                </a:solidFill>
                <a:latin typeface="Calibri"/>
                <a:ea typeface="Calibri"/>
                <a:cs typeface="Calibri"/>
                <a:sym typeface="Calibri"/>
              </a:rPr>
              <a:t>This is a term used primarily in public health emergencies by WHO and UNICEF. </a:t>
            </a:r>
            <a:r>
              <a:rPr lang="en-CH" sz="1200" b="0" i="0" u="none" strike="noStrike" dirty="0">
                <a:solidFill>
                  <a:schemeClr val="dk1"/>
                </a:solidFill>
                <a:latin typeface="Calibri"/>
                <a:ea typeface="Calibri"/>
                <a:cs typeface="Calibri"/>
                <a:sym typeface="Calibri"/>
              </a:rPr>
              <a:t>It </a:t>
            </a:r>
            <a:r>
              <a:rPr lang="en-GB" sz="1200" b="0" i="0" u="none" strike="noStrike" dirty="0">
                <a:solidFill>
                  <a:schemeClr val="dk1"/>
                </a:solidFill>
                <a:latin typeface="Calibri"/>
                <a:ea typeface="Calibri"/>
                <a:cs typeface="Calibri"/>
                <a:sym typeface="Calibri"/>
              </a:rPr>
              <a:t>has grown in prominence since </a:t>
            </a:r>
            <a:r>
              <a:rPr lang="en-CH" sz="1200" b="0" i="0" u="none" strike="noStrike" dirty="0">
                <a:solidFill>
                  <a:schemeClr val="dk1"/>
                </a:solidFill>
                <a:latin typeface="Calibri"/>
                <a:ea typeface="Calibri"/>
                <a:cs typeface="Calibri"/>
                <a:sym typeface="Calibri"/>
              </a:rPr>
              <a:t>EBOLA and </a:t>
            </a:r>
            <a:r>
              <a:rPr lang="en-GB" sz="1200" b="0" i="0" u="none" strike="noStrike" dirty="0">
                <a:solidFill>
                  <a:schemeClr val="dk1"/>
                </a:solidFill>
                <a:latin typeface="Calibri"/>
                <a:ea typeface="Calibri"/>
                <a:cs typeface="Calibri"/>
                <a:sym typeface="Calibri"/>
              </a:rPr>
              <a:t>COVID</a:t>
            </a:r>
            <a:r>
              <a:rPr lang="en-CH" sz="1200" b="0" i="0" u="none" strike="noStrike" dirty="0">
                <a:solidFill>
                  <a:schemeClr val="dk1"/>
                </a:solidFill>
                <a:latin typeface="Calibri"/>
                <a:ea typeface="Calibri"/>
                <a:cs typeface="Calibri"/>
                <a:sym typeface="Calibri"/>
              </a:rPr>
              <a:t>. IFRC has adopted it to ensure alignment with the main partners in epidemics response, although RCCE approach is grounded </a:t>
            </a:r>
            <a:r>
              <a:rPr lang="en-CH" sz="1200" b="0" i="0" u="none" strike="noStrike">
                <a:solidFill>
                  <a:schemeClr val="dk1"/>
                </a:solidFill>
                <a:latin typeface="Calibri"/>
                <a:ea typeface="Calibri"/>
                <a:cs typeface="Calibri"/>
                <a:sym typeface="Calibri"/>
              </a:rPr>
              <a:t>on CEA </a:t>
            </a:r>
            <a:r>
              <a:rPr lang="en-GB" sz="1200" b="0" i="0" u="none" strike="noStrike" dirty="0">
                <a:solidFill>
                  <a:schemeClr val="dk1"/>
                </a:solidFill>
                <a:latin typeface="Calibri"/>
                <a:ea typeface="Calibri"/>
                <a:cs typeface="Calibri"/>
                <a:sym typeface="Calibri"/>
              </a:rPr>
              <a:t>approaches</a:t>
            </a:r>
            <a:r>
              <a:rPr lang="en-CH" sz="1200" b="0" i="0" u="none" strike="noStrike">
                <a:solidFill>
                  <a:schemeClr val="dk1"/>
                </a:solidFill>
                <a:latin typeface="Calibri"/>
                <a:ea typeface="Calibri"/>
                <a:cs typeface="Calibri"/>
                <a:sym typeface="Calibri"/>
              </a:rPr>
              <a:t>. </a:t>
            </a:r>
            <a:r>
              <a:rPr lang="en-CH" sz="1200" b="0" i="0" u="none" strike="noStrike" dirty="0">
                <a:solidFill>
                  <a:schemeClr val="dk1"/>
                </a:solidFill>
                <a:latin typeface="Calibri"/>
                <a:ea typeface="Calibri"/>
                <a:cs typeface="Calibri"/>
                <a:sym typeface="Calibri"/>
              </a:rPr>
              <a:t>It </a:t>
            </a:r>
            <a:r>
              <a:rPr lang="en-GB" sz="1200" b="0" i="0" u="none" strike="noStrike" dirty="0">
                <a:solidFill>
                  <a:schemeClr val="dk1"/>
                </a:solidFill>
                <a:latin typeface="Calibri"/>
                <a:ea typeface="Calibri"/>
                <a:cs typeface="Calibri"/>
                <a:sym typeface="Calibri"/>
              </a:rPr>
              <a:t>refers to community engagement in epidemic response</a:t>
            </a:r>
            <a:r>
              <a:rPr lang="en-CH" sz="1200" b="0" i="0" u="none" strike="noStrike" dirty="0">
                <a:solidFill>
                  <a:schemeClr val="dk1"/>
                </a:solidFill>
                <a:latin typeface="Calibri"/>
                <a:ea typeface="Calibri"/>
                <a:cs typeface="Calibri"/>
                <a:sym typeface="Calibri"/>
              </a:rPr>
              <a:t>, including </a:t>
            </a:r>
            <a:r>
              <a:rPr lang="en-US" sz="1200" dirty="0"/>
              <a:t>CEA approaches and processes that aim at providing timely, relevant and actionable information, seeks to ensure we work collaboratively with communities to promote social and behaviour changes and to encourage community-led solutions</a:t>
            </a:r>
          </a:p>
          <a:p>
            <a:pPr marL="171450" lvl="0" indent="-171450" algn="l" rtl="0">
              <a:lnSpc>
                <a:spcPct val="100000"/>
              </a:lnSpc>
              <a:spcBef>
                <a:spcPts val="360"/>
              </a:spcBef>
              <a:spcAft>
                <a:spcPts val="0"/>
              </a:spcAft>
              <a:buClr>
                <a:schemeClr val="dk1"/>
              </a:buClr>
              <a:buSzPts val="1200"/>
              <a:buFont typeface="Arial"/>
              <a:buChar char="•"/>
            </a:pPr>
            <a:endParaRPr lang="en-CH" sz="1200" b="0" i="0" u="none" strike="noStrike" dirty="0">
              <a:solidFill>
                <a:schemeClr val="dk1"/>
              </a:solidFill>
              <a:latin typeface="Calibri"/>
              <a:ea typeface="Calibri"/>
              <a:cs typeface="Calibri"/>
              <a:sym typeface="Calibri"/>
            </a:endParaRPr>
          </a:p>
          <a:p>
            <a:pPr marL="171450" lvl="0" indent="-171450" algn="l" rtl="0">
              <a:lnSpc>
                <a:spcPct val="100000"/>
              </a:lnSpc>
              <a:spcBef>
                <a:spcPts val="360"/>
              </a:spcBef>
              <a:spcAft>
                <a:spcPts val="0"/>
              </a:spcAft>
              <a:buClr>
                <a:schemeClr val="dk1"/>
              </a:buClr>
              <a:buSzPts val="1200"/>
              <a:buFont typeface="Arial"/>
              <a:buChar char="•"/>
            </a:pPr>
            <a:endParaRPr dirty="0"/>
          </a:p>
        </p:txBody>
      </p:sp>
      <p:sp>
        <p:nvSpPr>
          <p:cNvPr id="517" name="Google Shape;517;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50000"/>
              </a:spcBef>
            </a:pPr>
            <a:r>
              <a:rPr lang="fr-FR" sz="1800" b="1" dirty="0">
                <a:latin typeface="Calibri" charset="0"/>
                <a:ea typeface="ＭＳ Ｐゴシック" charset="0"/>
              </a:rPr>
              <a:t>NOTES POUR L’ANIMATEUR - utiliser l'animation pour cliquer et montrer les outils de planification et de budgétisation</a:t>
            </a:r>
          </a:p>
          <a:p>
            <a:pPr>
              <a:spcBef>
                <a:spcPct val="50000"/>
              </a:spcBef>
            </a:pPr>
            <a:endParaRPr lang="en-GB" sz="1800" b="1" dirty="0">
              <a:latin typeface="Calibri" charset="0"/>
              <a:ea typeface="ＭＳ Ｐゴシック" charset="0"/>
            </a:endParaRPr>
          </a:p>
          <a:p>
            <a:pPr marL="285750" indent="-285750">
              <a:spcBef>
                <a:spcPct val="50000"/>
              </a:spcBef>
              <a:buFont typeface="Arial" panose="020B0604020202020204" pitchFamily="34" charset="0"/>
              <a:buChar char="•"/>
            </a:pPr>
            <a:r>
              <a:rPr lang="fr-FR" sz="1800" b="0" dirty="0">
                <a:latin typeface="Calibri" charset="0"/>
                <a:ea typeface="ＭＳ Ｐゴシック" charset="0"/>
              </a:rPr>
              <a:t>Voici quelques-uns des outils de CEA les plus utiles qui peuvent vous aider à respecter l'action minimale 5 et à discuter et convenir des critères de sélection et des processus de distribution avec les communautés</a:t>
            </a:r>
          </a:p>
          <a:p>
            <a:pPr>
              <a:spcBef>
                <a:spcPct val="50000"/>
              </a:spcBef>
            </a:pPr>
            <a:endParaRPr lang="en-US" sz="1800" dirty="0"/>
          </a:p>
          <a:p>
            <a:pPr>
              <a:spcBef>
                <a:spcPct val="50000"/>
              </a:spcBef>
            </a:pPr>
            <a:r>
              <a:rPr lang="fr-FR" sz="1800" b="1" dirty="0"/>
              <a:t>Outil 22 </a:t>
            </a:r>
            <a:r>
              <a:rPr lang="fr-FR" sz="1805" b="1" dirty="0">
                <a:solidFill>
                  <a:schemeClr val="tx1"/>
                </a:solidFill>
                <a:latin typeface="+mn-lt"/>
                <a:ea typeface="+mn-ea"/>
                <a:cs typeface="+mn-cs"/>
              </a:rPr>
              <a:t>Élaboration d'un plan d'urgence pour le CEA</a:t>
            </a:r>
            <a:r>
              <a:rPr lang="fr-FR" sz="1800" b="1" dirty="0"/>
              <a:t> </a:t>
            </a:r>
          </a:p>
          <a:p>
            <a:pPr marL="0" marR="0" lvl="0" indent="0" algn="l" defTabSz="914400" rtl="0" eaLnBrk="0" fontAlgn="base" latinLnBrk="0" hangingPunct="0">
              <a:lnSpc>
                <a:spcPct val="100000"/>
              </a:lnSpc>
              <a:spcBef>
                <a:spcPct val="50000"/>
              </a:spcBef>
              <a:spcAft>
                <a:spcPct val="0"/>
              </a:spcAft>
              <a:buClrTx/>
              <a:buSzTx/>
              <a:buFontTx/>
              <a:buNone/>
              <a:tabLst/>
              <a:defRPr/>
            </a:pPr>
            <a:r>
              <a:rPr lang="fr-FR" sz="1805" dirty="0">
                <a:solidFill>
                  <a:schemeClr val="tx1"/>
                </a:solidFill>
                <a:latin typeface="+mn-lt"/>
                <a:ea typeface="+mn-ea"/>
                <a:cs typeface="+mn-cs"/>
              </a:rPr>
              <a:t>Des conseils et un modèle pour préparer une stratégie d'évaluation des effets cumulatifs et un plan de travail pour les opérations d'intervention d'urgence. Les données de ce plan peuvent alimenter le plan d'action global de l'intervention d'urgence. Il comprend un modèle de cadre logique avec des résultats, des produits, des activités et des indicateurs pour le CEA dans les situations d'urgence</a:t>
            </a:r>
          </a:p>
          <a:p>
            <a:pPr marL="0" marR="0" lvl="0" indent="0" algn="l" defTabSz="914400" rtl="0" eaLnBrk="0" fontAlgn="base" latinLnBrk="0" hangingPunct="0">
              <a:lnSpc>
                <a:spcPct val="100000"/>
              </a:lnSpc>
              <a:spcBef>
                <a:spcPct val="50000"/>
              </a:spcBef>
              <a:spcAft>
                <a:spcPct val="0"/>
              </a:spcAft>
              <a:buClrTx/>
              <a:buSzTx/>
              <a:buFontTx/>
              <a:buNone/>
              <a:tabLst/>
              <a:defRPr/>
            </a:pPr>
            <a:endParaRPr lang="en-GB" sz="1805" kern="1200" dirty="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50000"/>
              </a:spcBef>
              <a:spcAft>
                <a:spcPct val="0"/>
              </a:spcAft>
              <a:buClrTx/>
              <a:buSzTx/>
              <a:buFontTx/>
              <a:buNone/>
              <a:tabLst/>
              <a:defRPr/>
            </a:pPr>
            <a:r>
              <a:rPr lang="fr-FR" sz="1805" b="1" dirty="0">
                <a:solidFill>
                  <a:schemeClr val="tx1"/>
                </a:solidFill>
                <a:latin typeface="+mn-lt"/>
                <a:ea typeface="+mn-ea"/>
                <a:cs typeface="+mn-cs"/>
              </a:rPr>
              <a:t>Outil 6 Outil de budgétisation de CEA</a:t>
            </a:r>
          </a:p>
          <a:p>
            <a:pPr marL="0" marR="0" lvl="0" indent="0" algn="l" defTabSz="914400" rtl="0" eaLnBrk="0" fontAlgn="base" latinLnBrk="0" hangingPunct="0">
              <a:lnSpc>
                <a:spcPct val="100000"/>
              </a:lnSpc>
              <a:spcBef>
                <a:spcPct val="50000"/>
              </a:spcBef>
              <a:spcAft>
                <a:spcPct val="0"/>
              </a:spcAft>
              <a:buClrTx/>
              <a:buSzTx/>
              <a:buFontTx/>
              <a:buNone/>
              <a:tabLst/>
              <a:defRPr/>
            </a:pPr>
            <a:r>
              <a:rPr lang="fr-FR" sz="1805" dirty="0">
                <a:solidFill>
                  <a:schemeClr val="tx1"/>
                </a:solidFill>
                <a:latin typeface="+mn-lt"/>
                <a:ea typeface="+mn-ea"/>
                <a:cs typeface="+mn-cs"/>
              </a:rPr>
              <a:t>Modèle de budget de CEA, avec des conseils sur ce qu'il faut inclure et comment calculer les coûts des programmes, des urgences et du CREC</a:t>
            </a:r>
          </a:p>
          <a:p>
            <a:pPr marL="0" marR="0" lvl="0" indent="0" algn="l" defTabSz="914400" rtl="0" eaLnBrk="0" fontAlgn="base" latinLnBrk="0" hangingPunct="0">
              <a:lnSpc>
                <a:spcPct val="100000"/>
              </a:lnSpc>
              <a:spcBef>
                <a:spcPct val="50000"/>
              </a:spcBef>
              <a:spcAft>
                <a:spcPct val="0"/>
              </a:spcAft>
              <a:buClrTx/>
              <a:buSzTx/>
              <a:buFontTx/>
              <a:buNone/>
              <a:tabLst/>
              <a:defRPr/>
            </a:pPr>
            <a:endParaRPr lang="en-GB" sz="1805" kern="1200" dirty="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50000"/>
              </a:spcBef>
              <a:spcAft>
                <a:spcPct val="0"/>
              </a:spcAft>
              <a:buClrTx/>
              <a:buSzTx/>
              <a:buFontTx/>
              <a:buNone/>
              <a:tabLst/>
              <a:defRPr/>
            </a:pPr>
            <a:r>
              <a:rPr lang="fr-FR" sz="1805" b="1" dirty="0">
                <a:solidFill>
                  <a:schemeClr val="tx1"/>
                </a:solidFill>
                <a:latin typeface="+mn-lt"/>
                <a:ea typeface="+mn-ea"/>
                <a:cs typeface="+mn-cs"/>
              </a:rPr>
              <a:t>Outil 7 Outil de suivi et d'évaluation de CEA</a:t>
            </a:r>
          </a:p>
          <a:p>
            <a:pPr marL="0" marR="0" lvl="0" indent="0" algn="l" defTabSz="914400" rtl="0" eaLnBrk="0" fontAlgn="base" latinLnBrk="0" hangingPunct="0">
              <a:lnSpc>
                <a:spcPct val="100000"/>
              </a:lnSpc>
              <a:spcBef>
                <a:spcPct val="50000"/>
              </a:spcBef>
              <a:spcAft>
                <a:spcPct val="0"/>
              </a:spcAft>
              <a:buClrTx/>
              <a:buSzTx/>
              <a:buFontTx/>
              <a:buNone/>
              <a:tabLst/>
              <a:defRPr/>
            </a:pPr>
            <a:r>
              <a:rPr lang="fr-FR" sz="1805" dirty="0">
                <a:solidFill>
                  <a:schemeClr val="tx1"/>
                </a:solidFill>
                <a:latin typeface="+mn-lt"/>
                <a:ea typeface="+mn-ea"/>
                <a:cs typeface="+mn-cs"/>
              </a:rPr>
              <a:t>Un outil complet de S&amp;E pour le CEA, qui comprend des indicateurs, des questions, des moyens de vérification et des cibles suggérées pour le suivi de CEA au niveau institutionnel et au sein des programmes et des opérations d'urgence. Chaque onglet comprend des indicateurs prioritaires et un choix plus large d'options si nécessaire. Il y a également un onglet avec des indicateurs pour la FICR, le CICR et les Sociétés nationales partenaires afin de suivre les niveaux de l'évaluation des besoins critiques au sein de leur propre organisation, la qualité du soutien à l'évaluation des besoins critiques fourni aux Sociétés nationales et les indicateurs globaux pour mesurer les progrès par rapport aux engagements minimums en matière d'évaluation des besoins critiques. </a:t>
            </a:r>
            <a:r>
              <a:rPr lang="fr-FR" sz="1805" dirty="0" err="1">
                <a:solidFill>
                  <a:schemeClr val="tx1"/>
                </a:solidFill>
                <a:latin typeface="+mn-lt"/>
                <a:ea typeface="+mn-ea"/>
                <a:cs typeface="+mn-cs"/>
              </a:rPr>
              <a:t>ll</a:t>
            </a:r>
            <a:r>
              <a:rPr lang="fr-FR" sz="1805" dirty="0">
                <a:solidFill>
                  <a:schemeClr val="tx1"/>
                </a:solidFill>
                <a:latin typeface="+mn-lt"/>
                <a:ea typeface="+mn-ea"/>
                <a:cs typeface="+mn-cs"/>
              </a:rPr>
              <a:t> y a également un onglet avec des questions et des options de réponse pour les enquêtes de base et les évaluations. </a:t>
            </a:r>
          </a:p>
          <a:p>
            <a:pPr marL="0" marR="0" lvl="0" indent="0" algn="l" defTabSz="914400" rtl="0" eaLnBrk="0" fontAlgn="base" latinLnBrk="0" hangingPunct="0">
              <a:lnSpc>
                <a:spcPct val="100000"/>
              </a:lnSpc>
              <a:spcBef>
                <a:spcPct val="50000"/>
              </a:spcBef>
              <a:spcAft>
                <a:spcPct val="0"/>
              </a:spcAft>
              <a:buClrTx/>
              <a:buSzTx/>
              <a:buFontTx/>
              <a:buNone/>
              <a:tabLst/>
              <a:defRPr/>
            </a:pPr>
            <a:endParaRPr lang="en-GB" sz="1805" kern="1200" dirty="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50000"/>
              </a:spcBef>
              <a:spcAft>
                <a:spcPct val="0"/>
              </a:spcAft>
              <a:buClrTx/>
              <a:buSzTx/>
              <a:buFontTx/>
              <a:buNone/>
              <a:tabLst/>
              <a:defRPr/>
            </a:pPr>
            <a:endParaRPr lang="en-GB" sz="1805" kern="1200" dirty="0">
              <a:solidFill>
                <a:schemeClr val="tx1"/>
              </a:solidFill>
              <a:effectLst/>
              <a:latin typeface="+mn-lt"/>
              <a:ea typeface="+mn-ea"/>
              <a:cs typeface="+mn-cs"/>
            </a:endParaRPr>
          </a:p>
          <a:p>
            <a:pPr marL="1030517" lvl="1" indent="-342900">
              <a:buFont typeface="Arial" panose="020B0604020202020204" pitchFamily="34" charset="0"/>
              <a:buChar char="•"/>
            </a:pPr>
            <a:endParaRPr lang="en-US" b="0" dirty="0"/>
          </a:p>
          <a:p>
            <a:pPr marL="342900" indent="-342900">
              <a:buFont typeface="Arial" panose="020B0604020202020204" pitchFamily="34" charset="0"/>
              <a:buChar char="•"/>
            </a:pPr>
            <a:endParaRPr lang="en-US" dirty="0"/>
          </a:p>
          <a:p>
            <a:pPr marL="0" indent="0">
              <a:buFont typeface="Arial" panose="020B0604020202020204" pitchFamily="34" charset="0"/>
              <a:buNone/>
            </a:pPr>
            <a:endParaRPr lang="en-US" dirty="0"/>
          </a:p>
          <a:p>
            <a:pPr marL="342900" indent="-34290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a:defRPr/>
            </a:pPr>
            <a:fld id="{13174689-BECC-4390-B3B9-306A17FD432A}" type="slidenum">
              <a:rPr lang="en-US" altLang="ru-RU" smtClean="0"/>
              <a:pPr>
                <a:defRPr/>
              </a:pPr>
              <a:t>46</a:t>
            </a:fld>
            <a:endParaRPr lang="en-US" altLang="ru-RU"/>
          </a:p>
        </p:txBody>
      </p:sp>
    </p:spTree>
    <p:extLst>
      <p:ext uri="{BB962C8B-B14F-4D97-AF65-F5344CB8AC3E}">
        <p14:creationId xmlns:p14="http://schemas.microsoft.com/office/powerpoint/2010/main" val="173564147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50000"/>
              </a:spcBef>
            </a:pPr>
            <a:r>
              <a:rPr lang="fr-FR" sz="1800" b="1">
                <a:latin typeface="Calibri" charset="0"/>
                <a:ea typeface="ＭＳ Ｐゴシック" charset="0"/>
              </a:rPr>
              <a:t>NOTES POUR L’ANIMATEUR</a:t>
            </a:r>
          </a:p>
          <a:p>
            <a:endParaRPr lang="en-GB" sz="1805" b="1" kern="1200" dirty="0">
              <a:solidFill>
                <a:schemeClr val="tx1"/>
              </a:solidFill>
              <a:effectLst/>
              <a:latin typeface="+mn-lt"/>
              <a:ea typeface="+mn-ea"/>
              <a:cs typeface="+mn-cs"/>
            </a:endParaRPr>
          </a:p>
          <a:p>
            <a:r>
              <a:rPr lang="fr-FR" b="1">
                <a:solidFill>
                  <a:schemeClr val="tx1"/>
                </a:solidFill>
                <a:latin typeface="+mn-lt"/>
                <a:ea typeface="+mn-ea"/>
                <a:cs typeface="+mn-cs"/>
              </a:rPr>
              <a:t>Action minimale pour le CEA dans les situations d'urgence #</a:t>
            </a:r>
            <a:r>
              <a:rPr lang="fr-FR" sz="1805" b="1">
                <a:solidFill>
                  <a:schemeClr val="tx1"/>
                </a:solidFill>
                <a:latin typeface="+mn-lt"/>
                <a:ea typeface="+mn-ea"/>
                <a:cs typeface="+mn-cs"/>
              </a:rPr>
              <a:t>7. Partager régulièrement des informations sur la réponse avec la communauté en utilisant les meilleures approches pour les différents groupes.</a:t>
            </a:r>
          </a:p>
          <a:p>
            <a:r>
              <a:rPr lang="fr-FR" sz="1805">
                <a:solidFill>
                  <a:schemeClr val="tx1"/>
                </a:solidFill>
                <a:latin typeface="+mn-lt"/>
                <a:ea typeface="+mn-ea"/>
                <a:cs typeface="+mn-cs"/>
              </a:rPr>
              <a:t>Le fait de ne pas partager avec les communautés les informations relatives à l'intervention peut donner lieu à des rumeurs, des attentes irréalisables et une rupture de confiance entre la communauté et la Société nationale.</a:t>
            </a:r>
          </a:p>
          <a:p>
            <a:r>
              <a:rPr lang="fr-FR" sz="1805">
                <a:solidFill>
                  <a:schemeClr val="tx1"/>
                </a:solidFill>
                <a:latin typeface="+mn-lt"/>
                <a:ea typeface="+mn-ea"/>
                <a:cs typeface="+mn-cs"/>
              </a:rPr>
              <a:t> </a:t>
            </a:r>
          </a:p>
          <a:p>
            <a:r>
              <a:rPr lang="fr-FR" sz="1805" b="1">
                <a:solidFill>
                  <a:schemeClr val="tx1"/>
                </a:solidFill>
                <a:latin typeface="+mn-lt"/>
                <a:ea typeface="+mn-ea"/>
                <a:cs typeface="+mn-cs"/>
              </a:rPr>
              <a:t>AU MINIMUM LORSQUE LA CAPACITÉ, LE TEMPS ET LES RESSOURCES SONT LIMITÉS</a:t>
            </a:r>
          </a:p>
          <a:p>
            <a:pPr marL="342900" indent="-342900">
              <a:buFont typeface="Arial" panose="020B0604020202020204" pitchFamily="34" charset="0"/>
              <a:buChar char="•"/>
            </a:pPr>
            <a:r>
              <a:rPr lang="fr-FR" sz="1805" b="1">
                <a:solidFill>
                  <a:schemeClr val="tx1"/>
                </a:solidFill>
                <a:latin typeface="+mn-lt"/>
                <a:ea typeface="+mn-ea"/>
                <a:cs typeface="+mn-cs"/>
              </a:rPr>
              <a:t>Continuer à partager les informations sur la réponse à travers de multiples canaux</a:t>
            </a:r>
          </a:p>
          <a:p>
            <a:pPr marL="1030517" lvl="1" indent="-342900">
              <a:buFont typeface="Arial" panose="020B0604020202020204" pitchFamily="34" charset="0"/>
              <a:buChar char="•"/>
            </a:pPr>
            <a:r>
              <a:rPr lang="fr-FR" sz="1805">
                <a:solidFill>
                  <a:schemeClr val="tx1"/>
                </a:solidFill>
                <a:latin typeface="+mn-lt"/>
                <a:ea typeface="+mn-ea"/>
                <a:cs typeface="+mn-cs"/>
              </a:rPr>
              <a:t>Partagez systématiquement les informations sur la réponse en utilisant plusieurs canaux de communication, et assurez-vous que les informations sont claires, simples et dans les langues locales. </a:t>
            </a:r>
          </a:p>
          <a:p>
            <a:pPr marL="1030517" lvl="1" indent="-342900">
              <a:buFont typeface="Arial" panose="020B0604020202020204" pitchFamily="34" charset="0"/>
              <a:buChar char="•"/>
            </a:pPr>
            <a:r>
              <a:rPr lang="fr-FR" sz="1805">
                <a:solidFill>
                  <a:schemeClr val="tx1"/>
                </a:solidFill>
                <a:latin typeface="+mn-lt"/>
                <a:ea typeface="+mn-ea"/>
                <a:cs typeface="+mn-cs"/>
              </a:rPr>
              <a:t>Veillez à ce que les bénévoles de la communauté soient également tenus informés afin qu'ils puissent partager des informations précises avec la communauté. </a:t>
            </a:r>
          </a:p>
          <a:p>
            <a:r>
              <a:rPr lang="fr-FR" sz="1805">
                <a:solidFill>
                  <a:schemeClr val="tx1"/>
                </a:solidFill>
                <a:latin typeface="+mn-lt"/>
                <a:ea typeface="+mn-ea"/>
                <a:cs typeface="+mn-cs"/>
              </a:rPr>
              <a:t> </a:t>
            </a:r>
          </a:p>
          <a:p>
            <a:pPr marL="342900" indent="-342900">
              <a:buFont typeface="Arial" panose="020B0604020202020204" pitchFamily="34" charset="0"/>
              <a:buChar char="•"/>
            </a:pPr>
            <a:r>
              <a:rPr lang="fr-FR" sz="1805" b="1">
                <a:solidFill>
                  <a:schemeClr val="tx1"/>
                </a:solidFill>
                <a:latin typeface="+mn-lt"/>
                <a:ea typeface="+mn-ea"/>
                <a:cs typeface="+mn-cs"/>
              </a:rPr>
              <a:t>Communiquer clairement la fin de la réponse et les autres sources de soutien</a:t>
            </a:r>
          </a:p>
          <a:p>
            <a:pPr marL="1030517" lvl="1" indent="-342900">
              <a:buFont typeface="Arial" panose="020B0604020202020204" pitchFamily="34" charset="0"/>
              <a:buChar char="•"/>
            </a:pPr>
            <a:r>
              <a:rPr lang="fr-FR" sz="1805">
                <a:solidFill>
                  <a:schemeClr val="tx1"/>
                </a:solidFill>
                <a:latin typeface="+mn-lt"/>
                <a:ea typeface="+mn-ea"/>
                <a:cs typeface="+mn-cs"/>
              </a:rPr>
              <a:t>Communiquez clairement la date de fin de l'opération, ce qui sera remis, qui la communauté peut contacter en cas de problème et les sources ou les références pour un soutien continu. Le personnel et les bénévoles doivent également être tenus informés afin de pouvoir répondre avec précision aux questions de la communauté. Mettez fin à l'opération sans avertir peut nuire aux relations entre la Société nationale et la communauté.</a:t>
            </a:r>
          </a:p>
          <a:p>
            <a:r>
              <a:rPr lang="fr-FR" sz="1805">
                <a:solidFill>
                  <a:schemeClr val="tx1"/>
                </a:solidFill>
                <a:latin typeface="+mn-lt"/>
                <a:ea typeface="+mn-ea"/>
                <a:cs typeface="+mn-cs"/>
              </a:rPr>
              <a:t> </a:t>
            </a:r>
          </a:p>
          <a:p>
            <a:r>
              <a:rPr lang="fr-FR" sz="1805" b="1">
                <a:solidFill>
                  <a:schemeClr val="tx1"/>
                </a:solidFill>
                <a:latin typeface="+mn-lt"/>
                <a:ea typeface="+mn-ea"/>
                <a:cs typeface="+mn-cs"/>
              </a:rPr>
              <a:t>À UN NIVEAU AVANCÉ QUAND IL Y A PLUS DE CAPACITÉ, DE TEMPS ET DE RESSOURCES</a:t>
            </a:r>
          </a:p>
          <a:p>
            <a:pPr marL="342900" indent="-342900">
              <a:buFont typeface="Arial" panose="020B0604020202020204" pitchFamily="34" charset="0"/>
              <a:buChar char="•"/>
            </a:pPr>
            <a:r>
              <a:rPr lang="fr-FR" sz="1805" b="1">
                <a:solidFill>
                  <a:schemeClr val="tx1"/>
                </a:solidFill>
                <a:latin typeface="+mn-lt"/>
                <a:ea typeface="+mn-ea"/>
                <a:cs typeface="+mn-cs"/>
              </a:rPr>
              <a:t>Tester et revoir les approches de communication</a:t>
            </a:r>
          </a:p>
          <a:p>
            <a:pPr marL="1030517" lvl="1" indent="-342900">
              <a:buFont typeface="Arial" panose="020B0604020202020204" pitchFamily="34" charset="0"/>
              <a:buChar char="•"/>
            </a:pPr>
            <a:r>
              <a:rPr lang="fr-FR" sz="1805">
                <a:solidFill>
                  <a:schemeClr val="tx1"/>
                </a:solidFill>
                <a:latin typeface="+mn-lt"/>
                <a:ea typeface="+mn-ea"/>
                <a:cs typeface="+mn-cs"/>
              </a:rPr>
              <a:t>Vérifiez régulièrement que l'opération utilise les canaux, les approches et les langues les plus fiables et préférés pour atteindre les différents groupes et que les informations partagées sont bien reçues, comprises et utiles. Il peut être nécessaire d'adapter les approches de communication en fonction de l'impact de l'urgence et de l'évolution de la situation.</a:t>
            </a:r>
          </a:p>
          <a:p>
            <a:pPr>
              <a:spcBef>
                <a:spcPct val="50000"/>
              </a:spcBef>
            </a:pPr>
            <a:endParaRPr lang="en-US" sz="1800" dirty="0"/>
          </a:p>
          <a:p>
            <a:pPr marL="342900" lvl="0" indent="-342900">
              <a:buFont typeface="Arial" panose="020B0604020202020204" pitchFamily="34" charset="0"/>
              <a:buChar char="•"/>
            </a:pPr>
            <a:endParaRPr lang="en-GB" sz="1805" kern="1200" dirty="0">
              <a:solidFill>
                <a:schemeClr val="tx1"/>
              </a:solidFill>
              <a:effectLst/>
              <a:latin typeface="+mn-lt"/>
              <a:ea typeface="+mn-ea"/>
              <a:cs typeface="+mn-cs"/>
            </a:endParaRPr>
          </a:p>
          <a:p>
            <a:pPr marL="1030517" lvl="1" indent="-342900">
              <a:buFont typeface="Arial" panose="020B0604020202020204" pitchFamily="34" charset="0"/>
              <a:buChar char="•"/>
            </a:pPr>
            <a:endParaRPr lang="en-US" b="0" dirty="0"/>
          </a:p>
          <a:p>
            <a:pPr marL="342900" indent="-342900">
              <a:buFont typeface="Arial" panose="020B0604020202020204" pitchFamily="34" charset="0"/>
              <a:buChar char="•"/>
            </a:pPr>
            <a:endParaRPr lang="en-US" dirty="0"/>
          </a:p>
          <a:p>
            <a:pPr marL="0" indent="0">
              <a:buFont typeface="Arial" panose="020B0604020202020204" pitchFamily="34" charset="0"/>
              <a:buNone/>
            </a:pPr>
            <a:endParaRPr lang="en-US" dirty="0"/>
          </a:p>
          <a:p>
            <a:pPr marL="342900" indent="-34290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3174689-BECC-4390-B3B9-306A17FD432A}" type="slidenum">
              <a:rPr kumimoji="0" lang="en-US" altLang="ru-RU"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48</a:t>
            </a:fld>
            <a:endParaRPr kumimoji="0" lang="en-US" altLang="ru-RU"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8645466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b="1"/>
              <a:t>NOTES POUR L’ANIMATEUR</a:t>
            </a:r>
          </a:p>
          <a:p>
            <a:endParaRPr lang="en-GB" dirty="0"/>
          </a:p>
          <a:p>
            <a:pPr marL="342900" indent="-342900">
              <a:buFont typeface="Arial" panose="020B0604020202020204" pitchFamily="34" charset="0"/>
              <a:buChar char="•"/>
            </a:pPr>
            <a:r>
              <a:rPr lang="fr-FR" b="1"/>
              <a:t>AVANT</a:t>
            </a:r>
            <a:r>
              <a:rPr lang="fr-FR"/>
              <a:t> de montrer le contenu de la diapositive, utilisez la boîte de discussion pour demander aux participants de suggérer d'abord quel type d'information opérationnelle nous devrions partager avec les communautés au sujet de l'opération ? </a:t>
            </a:r>
          </a:p>
          <a:p>
            <a:pPr marL="342900" indent="-342900">
              <a:buFont typeface="Arial" panose="020B0604020202020204" pitchFamily="34" charset="0"/>
              <a:buChar char="•"/>
            </a:pPr>
            <a:r>
              <a:rPr lang="fr-FR"/>
              <a:t>Ensuite, montrez la première boîte avec les réponses</a:t>
            </a:r>
          </a:p>
          <a:p>
            <a:pPr marL="342900" indent="-342900">
              <a:buFont typeface="Arial" panose="020B0604020202020204" pitchFamily="34" charset="0"/>
              <a:buChar char="•"/>
            </a:pPr>
            <a:endParaRPr lang="en-GB" dirty="0"/>
          </a:p>
          <a:p>
            <a:pPr marL="342900" indent="-342900">
              <a:buFont typeface="Arial" panose="020B0604020202020204" pitchFamily="34" charset="0"/>
              <a:buChar char="•"/>
            </a:pPr>
            <a:r>
              <a:rPr lang="fr-FR"/>
              <a:t>Demandez ensuite aux participants de taper dans le chat : quand les informations doivent-elles être partagées ? À quelle fréquence et à quels moments ? </a:t>
            </a:r>
          </a:p>
          <a:p>
            <a:pPr marL="342900" indent="-342900">
              <a:buFont typeface="Arial" panose="020B0604020202020204" pitchFamily="34" charset="0"/>
              <a:buChar char="•"/>
            </a:pPr>
            <a:r>
              <a:rPr lang="fr-FR"/>
              <a:t>Puis, montrez les réponses dans la case</a:t>
            </a:r>
          </a:p>
          <a:p>
            <a:pPr marL="342900" indent="-342900">
              <a:buFont typeface="Arial" panose="020B0604020202020204" pitchFamily="34" charset="0"/>
              <a:buChar char="•"/>
            </a:pPr>
            <a:endParaRPr lang="en-GB" dirty="0"/>
          </a:p>
          <a:p>
            <a:pPr marL="342900" indent="-342900">
              <a:buFont typeface="Arial" panose="020B0604020202020204" pitchFamily="34" charset="0"/>
              <a:buChar char="•"/>
            </a:pPr>
            <a:r>
              <a:rPr lang="fr-FR"/>
              <a:t>Enfin, cliquez et montrez les conseils sur la façon de partager correctement les informations</a:t>
            </a:r>
          </a:p>
          <a:p>
            <a:pPr marL="0"/>
            <a:endParaRPr lang="en-GB" dirty="0"/>
          </a:p>
          <a:p>
            <a:pPr marL="0">
              <a:spcBef>
                <a:spcPts val="0"/>
              </a:spcBef>
            </a:pPr>
            <a:r>
              <a:rPr lang="fr-FR" sz="2000" b="1" i="0" u="none" strike="noStrike" cap="none">
                <a:solidFill>
                  <a:schemeClr val="dk1"/>
                </a:solidFill>
                <a:latin typeface="+mn-lt"/>
                <a:ea typeface="Calibri"/>
                <a:cs typeface="Calibri"/>
                <a:sym typeface="Calibri"/>
              </a:rPr>
              <a:t>Quelles sont les informations à partager ?</a:t>
            </a:r>
          </a:p>
          <a:p>
            <a:pPr marL="342900" lvl="0" indent="-342900" algn="l" rtl="0" eaLnBrk="0" fontAlgn="base" hangingPunct="0">
              <a:spcBef>
                <a:spcPct val="30000"/>
              </a:spcBef>
              <a:spcAft>
                <a:spcPct val="0"/>
              </a:spcAft>
              <a:buFont typeface="Arial" panose="020B0604020202020204" pitchFamily="34" charset="0"/>
              <a:buChar char="•"/>
            </a:pPr>
            <a:r>
              <a:rPr lang="fr-FR" sz="1805">
                <a:solidFill>
                  <a:schemeClr val="tx1"/>
                </a:solidFill>
                <a:latin typeface="+mn-lt"/>
                <a:ea typeface="+mn-ea"/>
                <a:cs typeface="+mn-cs"/>
                <a:sym typeface="Calibri"/>
              </a:rPr>
              <a:t>Les informations sur les plans et les activités de l'opération et leur déroulement tout au long de la réponse</a:t>
            </a:r>
          </a:p>
          <a:p>
            <a:pPr marL="342900" lvl="0" indent="-342900" algn="l" rtl="0" eaLnBrk="0" fontAlgn="base" hangingPunct="0">
              <a:spcBef>
                <a:spcPct val="30000"/>
              </a:spcBef>
              <a:spcAft>
                <a:spcPct val="0"/>
              </a:spcAft>
              <a:buFont typeface="Arial" panose="020B0604020202020204" pitchFamily="34" charset="0"/>
              <a:buChar char="•"/>
            </a:pPr>
            <a:r>
              <a:rPr lang="fr-FR" sz="1805">
                <a:solidFill>
                  <a:schemeClr val="tx1"/>
                </a:solidFill>
                <a:latin typeface="+mn-lt"/>
                <a:ea typeface="+mn-ea"/>
                <a:cs typeface="+mn-cs"/>
                <a:sym typeface="Calibri"/>
              </a:rPr>
              <a:t>Les critères de sélection utilisés et processus de distribution, y compris le moment où ils seront appliqués, la manière dont ils seront gérés et le processus que les gens devront suivre</a:t>
            </a:r>
          </a:p>
          <a:p>
            <a:pPr marL="342900" lvl="0" indent="-342900" algn="l" rtl="0" eaLnBrk="0" fontAlgn="base" hangingPunct="0">
              <a:spcBef>
                <a:spcPct val="30000"/>
              </a:spcBef>
              <a:spcAft>
                <a:spcPct val="0"/>
              </a:spcAft>
              <a:buFont typeface="Arial" panose="020B0604020202020204" pitchFamily="34" charset="0"/>
              <a:buChar char="•"/>
            </a:pPr>
            <a:r>
              <a:rPr lang="fr-FR" sz="1805">
                <a:solidFill>
                  <a:schemeClr val="tx1"/>
                </a:solidFill>
                <a:latin typeface="+mn-lt"/>
                <a:ea typeface="+mn-ea"/>
                <a:cs typeface="+mn-cs"/>
                <a:sym typeface="Calibri"/>
              </a:rPr>
              <a:t>Les détails des retards ou des difficultés et de l'impact qu'ils ont sur les activités </a:t>
            </a:r>
          </a:p>
          <a:p>
            <a:pPr marL="342900" lvl="0" indent="-342900" algn="l" rtl="0" eaLnBrk="0" fontAlgn="base" hangingPunct="0">
              <a:spcBef>
                <a:spcPct val="30000"/>
              </a:spcBef>
              <a:spcAft>
                <a:spcPct val="0"/>
              </a:spcAft>
              <a:buFont typeface="Arial" panose="020B0604020202020204" pitchFamily="34" charset="0"/>
              <a:buChar char="•"/>
            </a:pPr>
            <a:r>
              <a:rPr lang="fr-FR" sz="1805">
                <a:solidFill>
                  <a:schemeClr val="tx1"/>
                </a:solidFill>
                <a:latin typeface="+mn-lt"/>
                <a:ea typeface="+mn-ea"/>
                <a:cs typeface="+mn-cs"/>
                <a:sym typeface="Calibri"/>
              </a:rPr>
              <a:t>Les droits des personnes, c'est-à-dire que l'aide est gratuite, qu'elles peuvent s'attendre à recevoir un soutien, qu'elles ont le droit d'être traitées avec dignité, qu'elles ont le droit etc. </a:t>
            </a:r>
          </a:p>
          <a:p>
            <a:pPr marL="342900" lvl="0" indent="-342900" algn="l" rtl="0" eaLnBrk="0" fontAlgn="base" hangingPunct="0">
              <a:spcBef>
                <a:spcPct val="30000"/>
              </a:spcBef>
              <a:spcAft>
                <a:spcPct val="0"/>
              </a:spcAft>
              <a:buFont typeface="Arial" panose="020B0604020202020204" pitchFamily="34" charset="0"/>
              <a:buChar char="•"/>
            </a:pPr>
            <a:r>
              <a:rPr lang="fr-FR" sz="1805">
                <a:solidFill>
                  <a:schemeClr val="tx1"/>
                </a:solidFill>
                <a:latin typeface="+mn-lt"/>
                <a:ea typeface="+mn-ea"/>
                <a:cs typeface="+mn-cs"/>
                <a:sym typeface="Calibri"/>
              </a:rPr>
              <a:t>Comment les gens peuvent participer, y compris qui sont les comités ou les représentants et quels sont leurs rôles et responsabilités.</a:t>
            </a:r>
          </a:p>
          <a:p>
            <a:pPr marL="342900" lvl="0" indent="-342900" algn="l" rtl="0" eaLnBrk="0" fontAlgn="base" hangingPunct="0">
              <a:spcBef>
                <a:spcPct val="30000"/>
              </a:spcBef>
              <a:spcAft>
                <a:spcPct val="0"/>
              </a:spcAft>
              <a:buFont typeface="Arial" panose="020B0604020202020204" pitchFamily="34" charset="0"/>
              <a:buChar char="•"/>
            </a:pPr>
            <a:r>
              <a:rPr lang="fr-FR" sz="1805">
                <a:solidFill>
                  <a:schemeClr val="tx1"/>
                </a:solidFill>
                <a:latin typeface="+mn-lt"/>
                <a:ea typeface="+mn-ea"/>
                <a:cs typeface="+mn-cs"/>
                <a:sym typeface="Calibri"/>
              </a:rPr>
              <a:t>Les informations relatives au mécanisme de retours d'information, y compris la manière d'y accéder, ce qui se passe avec le retour d'information et quand les gens peuvent attendre une réponse.</a:t>
            </a:r>
          </a:p>
          <a:p>
            <a:pPr marL="342900" lvl="0" indent="-342900" algn="l" rtl="0" eaLnBrk="0" fontAlgn="base" hangingPunct="0">
              <a:spcBef>
                <a:spcPct val="30000"/>
              </a:spcBef>
              <a:spcAft>
                <a:spcPct val="0"/>
              </a:spcAft>
              <a:buFont typeface="Arial" panose="020B0604020202020204" pitchFamily="34" charset="0"/>
              <a:buChar char="•"/>
            </a:pPr>
            <a:r>
              <a:rPr lang="fr-FR" sz="1805">
                <a:solidFill>
                  <a:schemeClr val="tx1"/>
                </a:solidFill>
                <a:latin typeface="+mn-lt"/>
                <a:ea typeface="+mn-ea"/>
                <a:cs typeface="+mn-cs"/>
                <a:sym typeface="Calibri"/>
              </a:rPr>
              <a:t>Quand la réponse se terminera et ce qui sera remis</a:t>
            </a:r>
          </a:p>
          <a:p>
            <a:pPr marL="0">
              <a:spcBef>
                <a:spcPts val="0"/>
              </a:spcBef>
            </a:pPr>
            <a:r>
              <a:rPr lang="fr-FR" sz="2000" b="0" i="0" u="none" strike="noStrike" cap="none">
                <a:solidFill>
                  <a:schemeClr val="dk1"/>
                </a:solidFill>
                <a:latin typeface="+mn-lt"/>
                <a:ea typeface="Calibri"/>
                <a:cs typeface="Calibri"/>
                <a:sym typeface="Calibri"/>
              </a:rPr>
              <a:t> </a:t>
            </a:r>
          </a:p>
          <a:p>
            <a:pPr marL="0">
              <a:spcBef>
                <a:spcPts val="0"/>
              </a:spcBef>
            </a:pPr>
            <a:r>
              <a:rPr lang="fr-FR" sz="2000" b="1" i="0" u="none" strike="noStrike" cap="none">
                <a:solidFill>
                  <a:schemeClr val="dk1"/>
                </a:solidFill>
                <a:latin typeface="+mn-lt"/>
                <a:ea typeface="Calibri"/>
                <a:cs typeface="Calibri"/>
                <a:sym typeface="Calibri"/>
              </a:rPr>
              <a:t>Quand les informations doivent-elles être partagées ?</a:t>
            </a:r>
          </a:p>
          <a:p>
            <a:pPr marL="114300" lvl="0" indent="-342900">
              <a:spcBef>
                <a:spcPts val="0"/>
              </a:spcBef>
              <a:buFont typeface="Arial" panose="020B0604020202020204" pitchFamily="34" charset="0"/>
              <a:buChar char="•"/>
            </a:pPr>
            <a:r>
              <a:rPr lang="fr-FR" sz="2000" b="0" i="0" u="none" strike="noStrike" cap="none">
                <a:solidFill>
                  <a:schemeClr val="dk1"/>
                </a:solidFill>
                <a:latin typeface="+mn-lt"/>
                <a:ea typeface="Calibri"/>
                <a:cs typeface="Calibri"/>
                <a:sym typeface="Calibri"/>
              </a:rPr>
              <a:t>Les informations doivent être partagées régulièrement avec les communautés tout au long de l’opération. Une bonne règle de base est la suivante :</a:t>
            </a:r>
          </a:p>
          <a:p>
            <a:pPr marL="1028700" lvl="3" indent="-342900">
              <a:spcBef>
                <a:spcPts val="0"/>
              </a:spcBef>
              <a:buFont typeface="Arial" panose="020B0604020202020204" pitchFamily="34" charset="0"/>
              <a:buChar char="•"/>
            </a:pPr>
            <a:r>
              <a:rPr lang="fr-FR" sz="2000" b="0" i="0" u="none" strike="noStrike" cap="none">
                <a:solidFill>
                  <a:schemeClr val="dk1"/>
                </a:solidFill>
                <a:latin typeface="+mn-lt"/>
                <a:ea typeface="Calibri"/>
                <a:cs typeface="Calibri"/>
                <a:sym typeface="Calibri"/>
              </a:rPr>
              <a:t>Tous les mois pour les opérations plus longues, de 3-4 mois ou plus</a:t>
            </a:r>
          </a:p>
          <a:p>
            <a:pPr marL="1028700" lvl="3" indent="-342900">
              <a:spcBef>
                <a:spcPts val="0"/>
              </a:spcBef>
              <a:buFont typeface="Arial" panose="020B0604020202020204" pitchFamily="34" charset="0"/>
              <a:buChar char="•"/>
            </a:pPr>
            <a:r>
              <a:rPr lang="fr-FR" sz="2000" b="0" i="0" u="none" strike="noStrike" cap="none">
                <a:solidFill>
                  <a:schemeClr val="dk1"/>
                </a:solidFill>
                <a:latin typeface="+mn-lt"/>
                <a:ea typeface="Calibri"/>
                <a:cs typeface="Calibri"/>
                <a:sym typeface="Calibri"/>
              </a:rPr>
              <a:t>Toutes les semaines ou toutes les deux semaines pour les réponses rapides qui ne durent que quelques mois</a:t>
            </a:r>
          </a:p>
          <a:p>
            <a:pPr marL="114300" lvl="0" indent="-342900">
              <a:spcBef>
                <a:spcPts val="0"/>
              </a:spcBef>
              <a:buFont typeface="Arial" panose="020B0604020202020204" pitchFamily="34" charset="0"/>
              <a:buChar char="•"/>
            </a:pPr>
            <a:r>
              <a:rPr lang="fr-FR" sz="2000" b="0" i="0" u="none" strike="noStrike" cap="none">
                <a:solidFill>
                  <a:schemeClr val="dk1"/>
                </a:solidFill>
                <a:latin typeface="+mn-lt"/>
                <a:ea typeface="Calibri"/>
                <a:cs typeface="Calibri"/>
                <a:sym typeface="Calibri"/>
              </a:rPr>
              <a:t>À certains moments clés, il est important de communiquer notamment :</a:t>
            </a:r>
          </a:p>
          <a:p>
            <a:pPr marL="1028700" lvl="3" indent="-342900">
              <a:spcBef>
                <a:spcPts val="0"/>
              </a:spcBef>
              <a:buFont typeface="Arial" panose="020B0604020202020204" pitchFamily="34" charset="0"/>
              <a:buChar char="•"/>
            </a:pPr>
            <a:r>
              <a:rPr lang="fr-FR" sz="2000" b="0" i="0" u="none" strike="noStrike" cap="none">
                <a:solidFill>
                  <a:schemeClr val="dk1"/>
                </a:solidFill>
                <a:latin typeface="+mn-lt"/>
                <a:ea typeface="Calibri"/>
                <a:cs typeface="Calibri"/>
                <a:sym typeface="Calibri"/>
              </a:rPr>
              <a:t>Au début de la mise en œuvre - surtout s'il y a eu un écart entre la planification et la mise en œuvre ou si des changements ont été apportés aux plans.</a:t>
            </a:r>
          </a:p>
          <a:p>
            <a:pPr marL="1028700" lvl="3" indent="-342900">
              <a:spcBef>
                <a:spcPts val="0"/>
              </a:spcBef>
              <a:buFont typeface="Arial" panose="020B0604020202020204" pitchFamily="34" charset="0"/>
              <a:buChar char="•"/>
            </a:pPr>
            <a:r>
              <a:rPr lang="fr-FR" sz="2000" b="0" i="0" u="none" strike="noStrike" cap="none">
                <a:solidFill>
                  <a:schemeClr val="dk1"/>
                </a:solidFill>
                <a:latin typeface="+mn-lt"/>
                <a:ea typeface="Calibri"/>
                <a:cs typeface="Calibri"/>
                <a:sym typeface="Calibri"/>
              </a:rPr>
              <a:t>Avant le début des activités, notamment les distributions, la construction, l'ouverture d'une clinique ou les campagnes de santé ou d'hygiène</a:t>
            </a:r>
          </a:p>
          <a:p>
            <a:pPr marL="1028700" lvl="3" indent="-342900">
              <a:spcBef>
                <a:spcPts val="0"/>
              </a:spcBef>
              <a:buFont typeface="Arial" panose="020B0604020202020204" pitchFamily="34" charset="0"/>
              <a:buChar char="•"/>
            </a:pPr>
            <a:r>
              <a:rPr lang="fr-FR" sz="2000" b="0" i="0" u="none" strike="noStrike" cap="none">
                <a:solidFill>
                  <a:schemeClr val="dk1"/>
                </a:solidFill>
                <a:latin typeface="+mn-lt"/>
                <a:ea typeface="Calibri"/>
                <a:cs typeface="Calibri"/>
                <a:sym typeface="Calibri"/>
              </a:rPr>
              <a:t>Lorsqu'il y a des retards, des problèmes ou des changements</a:t>
            </a:r>
          </a:p>
          <a:p>
            <a:pPr marL="1028700" lvl="3" indent="-342900">
              <a:spcBef>
                <a:spcPts val="0"/>
              </a:spcBef>
              <a:buFont typeface="Arial" panose="020B0604020202020204" pitchFamily="34" charset="0"/>
              <a:buChar char="•"/>
            </a:pPr>
            <a:r>
              <a:rPr lang="fr-FR" sz="2000" b="0" i="0" u="none" strike="noStrike" cap="none">
                <a:solidFill>
                  <a:schemeClr val="dk1"/>
                </a:solidFill>
                <a:latin typeface="+mn-lt"/>
                <a:ea typeface="Calibri"/>
                <a:cs typeface="Calibri"/>
                <a:sym typeface="Calibri"/>
              </a:rPr>
              <a:t>Lorsque des activités spécifiques sont arrêtées</a:t>
            </a:r>
          </a:p>
          <a:p>
            <a:pPr marL="1028700" lvl="3" indent="-342900">
              <a:spcBef>
                <a:spcPts val="0"/>
              </a:spcBef>
              <a:buFont typeface="Arial" panose="020B0604020202020204" pitchFamily="34" charset="0"/>
              <a:buChar char="•"/>
            </a:pPr>
            <a:r>
              <a:rPr lang="fr-FR" sz="2000" b="0" i="0" u="none" strike="noStrike" cap="none">
                <a:solidFill>
                  <a:schemeClr val="dk1"/>
                </a:solidFill>
                <a:latin typeface="+mn-lt"/>
                <a:ea typeface="Calibri"/>
                <a:cs typeface="Calibri"/>
                <a:sym typeface="Calibri"/>
              </a:rPr>
              <a:t>Lorsque l’opération se termine</a:t>
            </a:r>
          </a:p>
          <a:p>
            <a:pPr marL="114300" lvl="0" indent="-342900">
              <a:spcBef>
                <a:spcPts val="0"/>
              </a:spcBef>
              <a:buFont typeface="Arial" panose="020B0604020202020204" pitchFamily="34" charset="0"/>
              <a:buChar char="•"/>
            </a:pPr>
            <a:r>
              <a:rPr lang="fr-FR" sz="2000" b="0" i="0" u="none" strike="noStrike" cap="none">
                <a:solidFill>
                  <a:schemeClr val="dk1"/>
                </a:solidFill>
                <a:latin typeface="+mn-lt"/>
                <a:ea typeface="Calibri"/>
                <a:cs typeface="Calibri"/>
                <a:sym typeface="Calibri"/>
              </a:rPr>
              <a:t>Les informations doivent être partagées à temps pour que les gens puissent se préparer et agir, c'est-à-dire qu'il ne faut pas partager les informations sur une distribution le jour où elle a lieu.</a:t>
            </a:r>
          </a:p>
          <a:p>
            <a:pPr marL="0">
              <a:spcBef>
                <a:spcPts val="0"/>
              </a:spcBef>
            </a:pPr>
            <a:r>
              <a:rPr lang="fr-FR" sz="2000" b="0" i="0" u="none" strike="noStrike" cap="none">
                <a:solidFill>
                  <a:schemeClr val="dk1"/>
                </a:solidFill>
                <a:latin typeface="+mn-lt"/>
                <a:ea typeface="Calibri"/>
                <a:cs typeface="Calibri"/>
                <a:sym typeface="Calibri"/>
              </a:rPr>
              <a:t> </a:t>
            </a:r>
          </a:p>
          <a:p>
            <a:pPr marL="0">
              <a:spcBef>
                <a:spcPts val="0"/>
              </a:spcBef>
            </a:pPr>
            <a:r>
              <a:rPr lang="fr-FR" sz="2000" b="1" i="0" u="none" strike="noStrike" cap="none">
                <a:solidFill>
                  <a:schemeClr val="dk1"/>
                </a:solidFill>
                <a:latin typeface="+mn-lt"/>
                <a:ea typeface="Calibri"/>
                <a:cs typeface="Calibri"/>
                <a:sym typeface="Calibri"/>
              </a:rPr>
              <a:t>Comment les informations doivent-elles être partagées ?</a:t>
            </a:r>
          </a:p>
          <a:p>
            <a:pPr marL="342900" marR="0" lvl="0" indent="-34290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fr-FR" sz="1805">
                <a:solidFill>
                  <a:schemeClr val="tx1"/>
                </a:solidFill>
                <a:latin typeface="+mn-lt"/>
                <a:ea typeface="+mn-ea"/>
                <a:cs typeface="+mn-cs"/>
                <a:sym typeface="Calibri"/>
              </a:rPr>
              <a:t>Utilisez des mots clairs et simples dans les langues locales tout en évitant les termes techniques.</a:t>
            </a:r>
          </a:p>
          <a:p>
            <a:pPr marL="342900" marR="0" lvl="0" indent="-34290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fr-FR" sz="1805">
                <a:solidFill>
                  <a:schemeClr val="tx1"/>
                </a:solidFill>
                <a:latin typeface="+mn-lt"/>
                <a:ea typeface="+mn-ea"/>
                <a:cs typeface="+mn-cs"/>
              </a:rPr>
              <a:t>Utilisez plusieurs canaux de communication, car un seul canal ne permettra pas de toucher tout le monde</a:t>
            </a:r>
            <a:r>
              <a:rPr lang="fr-FR"/>
              <a:t> </a:t>
            </a:r>
          </a:p>
          <a:p>
            <a:pPr marL="342900" lvl="0" indent="-342900" algn="l" rtl="0" eaLnBrk="0" fontAlgn="base" hangingPunct="0">
              <a:spcBef>
                <a:spcPct val="30000"/>
              </a:spcBef>
              <a:spcAft>
                <a:spcPct val="0"/>
              </a:spcAft>
              <a:buFont typeface="Arial" panose="020B0604020202020204" pitchFamily="34" charset="0"/>
              <a:buChar char="•"/>
            </a:pPr>
            <a:r>
              <a:rPr lang="fr-FR" sz="1805">
                <a:solidFill>
                  <a:schemeClr val="tx1"/>
                </a:solidFill>
                <a:latin typeface="+mn-lt"/>
                <a:ea typeface="+mn-ea"/>
                <a:cs typeface="+mn-cs"/>
                <a:sym typeface="Calibri"/>
              </a:rPr>
              <a:t>Utilisez les canaux et les sources de communication suggérés par la communauté pendant la phase d'évaluation et de planification.</a:t>
            </a:r>
          </a:p>
          <a:p>
            <a:pPr marL="342900" lvl="0" indent="-342900" algn="l" rtl="0" eaLnBrk="0" fontAlgn="base" hangingPunct="0">
              <a:spcBef>
                <a:spcPct val="30000"/>
              </a:spcBef>
              <a:spcAft>
                <a:spcPct val="0"/>
              </a:spcAft>
              <a:buFont typeface="Arial" panose="020B0604020202020204" pitchFamily="34" charset="0"/>
              <a:buChar char="•"/>
            </a:pPr>
            <a:r>
              <a:rPr lang="fr-FR" sz="1805">
                <a:solidFill>
                  <a:schemeClr val="tx1"/>
                </a:solidFill>
                <a:latin typeface="+mn-lt"/>
                <a:ea typeface="+mn-ea"/>
                <a:cs typeface="+mn-cs"/>
                <a:sym typeface="Calibri"/>
              </a:rPr>
              <a:t>Soyez conscient des personnes qui pourraient être exclues. Par exemple, les personnes handicapées peuvent-elles assister aux réunions ? Tout le monde a-t-il accès à un téléphone ? Les dirigeants masculins partageront-ils les informations avec les femmes ? Les informations doivent-elles être adaptées pour convenir aux enfants ?</a:t>
            </a:r>
          </a:p>
          <a:p>
            <a:pPr marL="342900" lvl="0" indent="-342900" algn="l" rtl="0" eaLnBrk="0" fontAlgn="base" hangingPunct="0">
              <a:spcBef>
                <a:spcPct val="30000"/>
              </a:spcBef>
              <a:spcAft>
                <a:spcPct val="0"/>
              </a:spcAft>
              <a:buFont typeface="Arial" panose="020B0604020202020204" pitchFamily="34" charset="0"/>
              <a:buChar char="•"/>
            </a:pPr>
            <a:r>
              <a:rPr lang="fr-FR" sz="1805">
                <a:solidFill>
                  <a:schemeClr val="tx1"/>
                </a:solidFill>
                <a:latin typeface="+mn-lt"/>
                <a:ea typeface="+mn-ea"/>
                <a:cs typeface="+mn-cs"/>
                <a:sym typeface="Calibri"/>
              </a:rPr>
              <a:t>L'information peut être une source de pouvoir alors ne comptez pas sur une seule personne pour partager des informations importantes. Trouvez des moyens de communiquer ouvertement avec l'ensemble de la communauté comme des tableaux d'affichage ou des réunions</a:t>
            </a:r>
          </a:p>
          <a:p>
            <a:pPr marL="342900" lvl="0" indent="-342900" algn="l" rtl="0" eaLnBrk="0" fontAlgn="base" hangingPunct="0">
              <a:spcBef>
                <a:spcPct val="30000"/>
              </a:spcBef>
              <a:spcAft>
                <a:spcPct val="0"/>
              </a:spcAft>
              <a:buFont typeface="Arial" panose="020B0604020202020204" pitchFamily="34" charset="0"/>
              <a:buChar char="•"/>
            </a:pPr>
            <a:r>
              <a:rPr lang="fr-FR" sz="1805">
                <a:solidFill>
                  <a:schemeClr val="tx1"/>
                </a:solidFill>
                <a:latin typeface="+mn-lt"/>
                <a:ea typeface="+mn-ea"/>
                <a:cs typeface="+mn-cs"/>
                <a:sym typeface="Calibri"/>
              </a:rPr>
              <a:t>Les informations doivent également être partagées avec les bénévoles </a:t>
            </a:r>
            <a:r>
              <a:rPr lang="fr-FR" sz="1804" b="0" i="0" u="none" strike="noStrike" cap="none">
                <a:solidFill>
                  <a:schemeClr val="dk1"/>
                </a:solidFill>
                <a:latin typeface="+mn-lt"/>
                <a:ea typeface="Calibri"/>
                <a:cs typeface="Calibri"/>
                <a:sym typeface="Calibri"/>
              </a:rPr>
              <a:t>afin qu'ils puissent répondre aux questions avec précision lorsqu'ils réalisent des activités</a:t>
            </a:r>
          </a:p>
          <a:p>
            <a:pPr marL="342900" marR="0" lvl="0" indent="-34290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fr-FR" sz="1805">
                <a:solidFill>
                  <a:schemeClr val="tx1"/>
                </a:solidFill>
                <a:latin typeface="+mn-lt"/>
                <a:ea typeface="+mn-ea"/>
                <a:cs typeface="+mn-cs"/>
              </a:rPr>
              <a:t>Vérifiez régulièrement que l'opération utilise les canaux, les approches et les langues les plus fiables et préférés pour atteindre les différents groupes et que les informations partagées sont bien reçues, comprises et utiles. Il peut être nécessaire d'adapter les approches de communication en fonction de l'impact de l'urgence et de l'évolution de la situation.</a:t>
            </a:r>
          </a:p>
          <a:p>
            <a:pPr marL="114300" lvl="0" indent="-342900">
              <a:spcBef>
                <a:spcPts val="0"/>
              </a:spcBef>
              <a:buFont typeface="Arial" panose="020B0604020202020204" pitchFamily="34" charset="0"/>
              <a:buChar char="•"/>
            </a:pPr>
            <a:endParaRPr lang="en-GB" sz="2000" b="0" i="0" u="none" strike="noStrike" cap="none" dirty="0">
              <a:solidFill>
                <a:schemeClr val="dk1"/>
              </a:solidFill>
              <a:effectLst/>
              <a:latin typeface="+mn-lt"/>
              <a:ea typeface="Calibri"/>
              <a:cs typeface="Calibri"/>
              <a:sym typeface="Calibri"/>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3174689-BECC-4390-B3B9-306A17FD432A}" type="slidenum">
              <a:rPr kumimoji="0" lang="en-US" altLang="ru-RU"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0" lang="en-US" altLang="ru-RU"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65663377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a:buFont typeface="Wingdings" charset="2"/>
              <a:buNone/>
            </a:pPr>
            <a:r>
              <a:rPr lang="en-US" sz="2000" b="1" dirty="0"/>
              <a:t>FACILITATOR NOTES</a:t>
            </a:r>
          </a:p>
          <a:p>
            <a:pPr marL="342900" lvl="0" indent="-342900">
              <a:buFont typeface="Arial" panose="020B0604020202020204" pitchFamily="34" charset="0"/>
              <a:buChar char="•"/>
            </a:pPr>
            <a:endParaRPr lang="en-US" sz="2000" b="1" dirty="0"/>
          </a:p>
          <a:p>
            <a:pPr marL="342900" lvl="0" indent="-342900">
              <a:buFont typeface="Arial" panose="020B0604020202020204" pitchFamily="34" charset="0"/>
              <a:buChar char="•"/>
            </a:pPr>
            <a:r>
              <a:rPr lang="en-US" sz="2000" b="1" dirty="0"/>
              <a:t>First ask participants if they can share any good practices for risk communication? Then show the contents on the slide</a:t>
            </a:r>
          </a:p>
          <a:p>
            <a:r>
              <a:rPr lang="en-US" sz="2000" kern="1200" dirty="0">
                <a:solidFill>
                  <a:schemeClr val="tx1"/>
                </a:solidFill>
                <a:effectLst/>
                <a:latin typeface="Times New Roman"/>
                <a:ea typeface="ＭＳ Ｐゴシック"/>
                <a:cs typeface="Times New Roman"/>
              </a:rPr>
              <a:t> </a:t>
            </a:r>
            <a:endParaRPr lang="en-GB" sz="2000" kern="1200" dirty="0">
              <a:solidFill>
                <a:schemeClr val="tx1"/>
              </a:solidFill>
              <a:effectLst/>
              <a:latin typeface="Times New Roman"/>
              <a:ea typeface="ＭＳ Ｐゴシック"/>
              <a:cs typeface="Times New Roman"/>
            </a:endParaRPr>
          </a:p>
          <a:p>
            <a:pPr marL="171450" indent="-171450">
              <a:buFont typeface="Arial" panose="020B0604020202020204" pitchFamily="34" charset="0"/>
              <a:buChar char="•"/>
            </a:pPr>
            <a:r>
              <a:rPr lang="en-GB" sz="2000" b="1" kern="1200" dirty="0">
                <a:solidFill>
                  <a:schemeClr val="tx1"/>
                </a:solidFill>
                <a:effectLst/>
                <a:latin typeface="Times New Roman"/>
                <a:ea typeface="ＭＳ Ｐゴシック"/>
                <a:cs typeface="Times New Roman"/>
              </a:rPr>
              <a:t>Move away from one-way messaging - </a:t>
            </a:r>
            <a:r>
              <a:rPr lang="en-GB" sz="2000" dirty="0"/>
              <a:t>For effective behaviour change and risk communication we have to move away from one-way messaging and stop telling people what to do, like ‘Wash your hands’ or ‘Drink clean water’. Instead, we need to engage in two-way conversations with people, build their trust, listen to their ideas and the challenges they face, and work together to find solutions that can work practically at the community level. If all we do is blast one-way messages, people very quickly stop listening to us</a:t>
            </a:r>
            <a:endParaRPr lang="en-GB" sz="2000" b="1" kern="1200" dirty="0">
              <a:solidFill>
                <a:schemeClr val="tx1"/>
              </a:solidFill>
              <a:effectLst/>
              <a:latin typeface="Times New Roman"/>
              <a:ea typeface="ＭＳ Ｐゴシック"/>
              <a:cs typeface="Times New Roman"/>
            </a:endParaRPr>
          </a:p>
          <a:p>
            <a:pPr marL="171450" indent="-171450" fontAlgn="base">
              <a:buFont typeface="Arial"/>
              <a:buChar char="•"/>
              <a:defRPr/>
            </a:pPr>
            <a:endParaRPr lang="en-GB" sz="2000" b="1" kern="1200" dirty="0">
              <a:solidFill>
                <a:schemeClr val="tx1"/>
              </a:solidFill>
              <a:effectLst/>
              <a:latin typeface="Times New Roman"/>
              <a:ea typeface="ＭＳ Ｐゴシック"/>
              <a:cs typeface="Times New Roman"/>
            </a:endParaRPr>
          </a:p>
          <a:p>
            <a:pPr marL="171450" indent="-171450" fontAlgn="base">
              <a:buFont typeface="Arial"/>
              <a:buChar char="•"/>
              <a:defRPr/>
            </a:pPr>
            <a:r>
              <a:rPr lang="en-GB" sz="2000" b="1" kern="1200" dirty="0">
                <a:solidFill>
                  <a:schemeClr val="tx1"/>
                </a:solidFill>
                <a:effectLst/>
                <a:latin typeface="Times New Roman"/>
                <a:ea typeface="ＭＳ Ｐゴシック"/>
                <a:cs typeface="Times New Roman"/>
              </a:rPr>
              <a:t>Existing knowledge:</a:t>
            </a:r>
            <a:r>
              <a:rPr lang="en-GB" sz="2000" kern="1200" dirty="0">
                <a:solidFill>
                  <a:schemeClr val="tx1"/>
                </a:solidFill>
                <a:effectLst/>
                <a:latin typeface="Times New Roman"/>
                <a:ea typeface="ＭＳ Ｐゴシック"/>
                <a:cs typeface="Times New Roman"/>
              </a:rPr>
              <a:t> Know the level of knowledge people already have about coronavirus so you do not just repeat information they already have. Find out what the gaps in knowledge are and what questions they have about the virus and respond to these.</a:t>
            </a:r>
            <a:r>
              <a:rPr lang="en-GB" dirty="0">
                <a:latin typeface="Times New Roman"/>
                <a:ea typeface="ＭＳ Ｐゴシック"/>
                <a:cs typeface="Times New Roman"/>
              </a:rPr>
              <a:t> </a:t>
            </a:r>
          </a:p>
          <a:p>
            <a:pPr fontAlgn="base">
              <a:defRPr/>
            </a:pPr>
            <a:endParaRPr lang="en-US" b="1" dirty="0">
              <a:latin typeface="Times New Roman" pitchFamily="18" charset="0"/>
              <a:ea typeface="ＭＳ Ｐゴシック" charset="-128"/>
              <a:cs typeface="ＭＳ Ｐゴシック" charset="0"/>
            </a:endParaRPr>
          </a:p>
          <a:p>
            <a:pPr marL="171450" marR="0" lvl="0" indent="-171450" algn="l" defTabSz="914400" rtl="0" eaLnBrk="1" fontAlgn="base" latinLnBrk="0" hangingPunct="1">
              <a:lnSpc>
                <a:spcPct val="100000"/>
              </a:lnSpc>
              <a:spcBef>
                <a:spcPts val="0"/>
              </a:spcBef>
              <a:spcAft>
                <a:spcPts val="0"/>
              </a:spcAft>
              <a:buClrTx/>
              <a:buSzTx/>
              <a:buFont typeface="Arial"/>
              <a:buChar char="•"/>
              <a:tabLst/>
              <a:defRPr/>
            </a:pPr>
            <a:r>
              <a:rPr lang="en-GB" sz="2000" b="1" kern="1200" dirty="0">
                <a:solidFill>
                  <a:schemeClr val="tx1"/>
                </a:solidFill>
                <a:effectLst/>
                <a:latin typeface="Times New Roman"/>
                <a:ea typeface="ＭＳ Ｐゴシック"/>
                <a:cs typeface="Times New Roman"/>
              </a:rPr>
              <a:t>Cultural beliefs and practices:</a:t>
            </a:r>
            <a:r>
              <a:rPr lang="en-GB" sz="2000" kern="1200" dirty="0">
                <a:solidFill>
                  <a:schemeClr val="tx1"/>
                </a:solidFill>
                <a:effectLst/>
                <a:latin typeface="Times New Roman"/>
                <a:ea typeface="ＭＳ Ｐゴシック"/>
                <a:cs typeface="Times New Roman"/>
              </a:rPr>
              <a:t> Knowing and understanding the cultural beliefs and practices of the community is very important. Some of these beliefs may act as barriers to what you are trying to achieve. For example in many cultures it is considered rude not to shake hands or kiss on the cheeks when meeting someone. You need to be aware of this in the information you share, explain why these normal practices are dangerous right now, and provide an alternative.</a:t>
            </a:r>
            <a:br>
              <a:rPr lang="en-GB" sz="2000" kern="1200" dirty="0">
                <a:effectLst/>
                <a:latin typeface="Times New Roman" pitchFamily="18" charset="0"/>
                <a:ea typeface="ＭＳ Ｐゴシック" charset="-128"/>
                <a:cs typeface="Times New Roman"/>
              </a:rPr>
            </a:br>
            <a:endParaRPr lang="en-GB" sz="2000" kern="1200" dirty="0">
              <a:solidFill>
                <a:schemeClr val="tx1"/>
              </a:solidFill>
              <a:effectLst/>
              <a:latin typeface="Times New Roman" pitchFamily="18" charset="0"/>
              <a:ea typeface="ＭＳ Ｐゴシック" charset="-128"/>
              <a:cs typeface="ＭＳ Ｐゴシック" charset="0"/>
            </a:endParaRPr>
          </a:p>
          <a:p>
            <a:pPr marL="171450" marR="0" lvl="0" indent="-171450" algn="l" defTabSz="914400" rtl="0" eaLnBrk="1" fontAlgn="base" latinLnBrk="0" hangingPunct="1">
              <a:lnSpc>
                <a:spcPct val="100000"/>
              </a:lnSpc>
              <a:spcBef>
                <a:spcPts val="0"/>
              </a:spcBef>
              <a:spcAft>
                <a:spcPts val="0"/>
              </a:spcAft>
              <a:buClrTx/>
              <a:buSzTx/>
              <a:buFont typeface="Arial"/>
              <a:buChar char="•"/>
              <a:tabLst/>
              <a:defRPr/>
            </a:pPr>
            <a:r>
              <a:rPr lang="en-GB" sz="2000" b="1" kern="1200" dirty="0">
                <a:solidFill>
                  <a:schemeClr val="tx1"/>
                </a:solidFill>
                <a:effectLst/>
                <a:latin typeface="Times New Roman"/>
                <a:ea typeface="ＭＳ Ｐゴシック"/>
                <a:cs typeface="Times New Roman"/>
              </a:rPr>
              <a:t>Communicate a threat: </a:t>
            </a:r>
            <a:r>
              <a:rPr lang="en-GB" sz="2000" b="0" kern="1200" dirty="0">
                <a:solidFill>
                  <a:schemeClr val="tx1"/>
                </a:solidFill>
                <a:effectLst/>
                <a:latin typeface="Times New Roman"/>
                <a:ea typeface="ＭＳ Ｐゴシック"/>
                <a:cs typeface="Times New Roman"/>
              </a:rPr>
              <a:t>Be clear </a:t>
            </a:r>
            <a:r>
              <a:rPr lang="en-GB" sz="2000" kern="1200" dirty="0">
                <a:solidFill>
                  <a:schemeClr val="tx1"/>
                </a:solidFill>
                <a:effectLst/>
                <a:latin typeface="Times New Roman"/>
                <a:ea typeface="ＭＳ Ｐゴシック"/>
                <a:cs typeface="Times New Roman"/>
              </a:rPr>
              <a:t>about the danger or risk if people don’t follow the advice, e.g., “if you don’t stay at home you increase your risk of catching coronavirus – and the risk you will infect other people.” </a:t>
            </a:r>
            <a:r>
              <a:rPr lang="en-GB" dirty="0">
                <a:latin typeface="Times New Roman"/>
                <a:ea typeface="ＭＳ Ｐゴシック"/>
                <a:cs typeface="Times New Roman"/>
              </a:rPr>
              <a:t>However be careful to strike a balance between the disease being 'deadly' and 'most people will have mild symptoms'. You want people to take it seriously but not feel scared or hopeless.</a:t>
            </a:r>
            <a:endParaRPr lang="en-GB" sz="2000" b="0" kern="1200" baseline="0" dirty="0">
              <a:solidFill>
                <a:schemeClr val="tx1"/>
              </a:solidFill>
              <a:effectLst/>
              <a:latin typeface="Times New Roman" pitchFamily="18" charset="0"/>
              <a:ea typeface="ＭＳ Ｐゴシック" charset="-128"/>
              <a:cs typeface="Times New Roman"/>
            </a:endParaRPr>
          </a:p>
          <a:p>
            <a:pPr fontAlgn="base"/>
            <a:r>
              <a:rPr lang="en-US" sz="2000" kern="1200" dirty="0">
                <a:solidFill>
                  <a:schemeClr val="tx1"/>
                </a:solidFill>
                <a:effectLst/>
                <a:latin typeface="Times New Roman"/>
                <a:ea typeface="ＭＳ Ｐゴシック"/>
                <a:cs typeface="Times New Roman"/>
              </a:rPr>
              <a:t> </a:t>
            </a:r>
            <a:endParaRPr lang="en-GB" sz="2000" kern="1200" dirty="0">
              <a:solidFill>
                <a:schemeClr val="tx1"/>
              </a:solidFill>
              <a:effectLst/>
              <a:latin typeface="Times New Roman"/>
              <a:ea typeface="ＭＳ Ｐゴシック"/>
              <a:cs typeface="Times New Roman"/>
            </a:endParaRPr>
          </a:p>
          <a:p>
            <a:pPr marL="171450" marR="0" lvl="0" indent="-171450" algn="l" defTabSz="914400" rtl="0" eaLnBrk="0" fontAlgn="base" latinLnBrk="0" hangingPunct="0">
              <a:lnSpc>
                <a:spcPct val="100000"/>
              </a:lnSpc>
              <a:spcBef>
                <a:spcPct val="30000"/>
              </a:spcBef>
              <a:spcAft>
                <a:spcPct val="0"/>
              </a:spcAft>
              <a:buClr>
                <a:srgbClr val="000000"/>
              </a:buClr>
              <a:buSzPts val="1400"/>
              <a:buFont typeface="Arial"/>
              <a:buChar char="•"/>
              <a:tabLst/>
              <a:defRPr/>
            </a:pPr>
            <a:r>
              <a:rPr lang="en-US" sz="2000" b="1" kern="1200" dirty="0">
                <a:solidFill>
                  <a:schemeClr val="tx1"/>
                </a:solidFill>
                <a:effectLst/>
                <a:latin typeface="Times New Roman"/>
                <a:ea typeface="ＭＳ Ｐゴシック"/>
                <a:cs typeface="Times New Roman"/>
              </a:rPr>
              <a:t>Explain why:</a:t>
            </a:r>
            <a:r>
              <a:rPr lang="en-US" sz="2000" kern="1200" dirty="0">
                <a:solidFill>
                  <a:schemeClr val="tx1"/>
                </a:solidFill>
                <a:effectLst/>
                <a:latin typeface="Times New Roman"/>
                <a:ea typeface="ＭＳ Ｐゴシック"/>
                <a:cs typeface="Times New Roman"/>
              </a:rPr>
              <a:t> Always explain why you are advocating for a certain behavior, if people understand why it is important to do something they are more likely to do it – for example if people understand that washing their hands before eating stops germs getting from their hands onto their food and into their mouths they will more likely remember than if they just know they should wash their hands before eating, but they don’t know why this is important.</a:t>
            </a:r>
          </a:p>
          <a:p>
            <a:pPr marL="171450" marR="0" lvl="0" indent="-171450" algn="l" defTabSz="914400" rtl="0" eaLnBrk="0" fontAlgn="base" latinLnBrk="0" hangingPunct="0">
              <a:lnSpc>
                <a:spcPct val="100000"/>
              </a:lnSpc>
              <a:spcBef>
                <a:spcPct val="30000"/>
              </a:spcBef>
              <a:spcAft>
                <a:spcPct val="0"/>
              </a:spcAft>
              <a:buClr>
                <a:srgbClr val="000000"/>
              </a:buClr>
              <a:buSzPts val="1400"/>
              <a:buFont typeface="Arial"/>
              <a:buChar char="•"/>
              <a:tabLst/>
              <a:defRPr/>
            </a:pPr>
            <a:endParaRPr lang="en-US" sz="2000" kern="1200" dirty="0">
              <a:solidFill>
                <a:schemeClr val="tx1"/>
              </a:solidFill>
              <a:effectLst/>
              <a:latin typeface="Times New Roman"/>
              <a:ea typeface="ＭＳ Ｐゴシック"/>
              <a:cs typeface="Times New Roman"/>
            </a:endParaRPr>
          </a:p>
          <a:p>
            <a:pPr marL="171450" indent="-171450" eaLnBrk="0" fontAlgn="base" hangingPunct="0">
              <a:spcBef>
                <a:spcPct val="30000"/>
              </a:spcBef>
              <a:spcAft>
                <a:spcPct val="0"/>
              </a:spcAft>
              <a:buFont typeface="Arial"/>
              <a:buChar char="•"/>
              <a:defRPr/>
            </a:pPr>
            <a:r>
              <a:rPr lang="en-US" sz="2000" b="1" kern="1200" dirty="0">
                <a:solidFill>
                  <a:schemeClr val="tx1"/>
                </a:solidFill>
                <a:effectLst/>
                <a:latin typeface="Times New Roman"/>
                <a:ea typeface="ＭＳ Ｐゴシック"/>
                <a:cs typeface="Times New Roman"/>
              </a:rPr>
              <a:t>Provide a call to action:</a:t>
            </a:r>
            <a:r>
              <a:rPr lang="en-US" sz="2000" kern="1200" dirty="0">
                <a:solidFill>
                  <a:schemeClr val="tx1"/>
                </a:solidFill>
                <a:effectLst/>
                <a:latin typeface="Times New Roman"/>
                <a:ea typeface="ＭＳ Ｐゴシック"/>
                <a:cs typeface="Times New Roman"/>
              </a:rPr>
              <a:t> </a:t>
            </a:r>
            <a:r>
              <a:rPr lang="en-GB" sz="2000" kern="1200" dirty="0">
                <a:solidFill>
                  <a:schemeClr val="tx1"/>
                </a:solidFill>
                <a:effectLst/>
                <a:latin typeface="Times New Roman"/>
                <a:ea typeface="ＭＳ Ｐゴシック"/>
                <a:cs typeface="Times New Roman"/>
              </a:rPr>
              <a:t>C</a:t>
            </a:r>
            <a:r>
              <a:rPr lang="en-GB" sz="2000" dirty="0"/>
              <a:t>lear and practical action you want people to take.</a:t>
            </a:r>
            <a:r>
              <a:rPr lang="en-GB" sz="2000" baseline="0" dirty="0"/>
              <a:t> </a:t>
            </a:r>
            <a:r>
              <a:rPr lang="en-US" sz="2000" kern="1200" dirty="0">
                <a:solidFill>
                  <a:schemeClr val="tx1"/>
                </a:solidFill>
                <a:effectLst/>
                <a:latin typeface="Times New Roman"/>
                <a:ea typeface="ＭＳ Ｐゴシック"/>
                <a:cs typeface="Times New Roman"/>
              </a:rPr>
              <a:t>Providing a call to action tells community members what they can do to achieve the benefit. This could be ‘wash your hands</a:t>
            </a:r>
            <a:r>
              <a:rPr lang="en-GB" sz="2000" kern="1200" dirty="0">
                <a:solidFill>
                  <a:schemeClr val="tx1"/>
                </a:solidFill>
                <a:effectLst/>
                <a:latin typeface="Times New Roman"/>
                <a:ea typeface="ＭＳ Ｐゴシック"/>
                <a:cs typeface="Times New Roman"/>
              </a:rPr>
              <a:t> to protect against coronavirus’</a:t>
            </a:r>
          </a:p>
          <a:p>
            <a:r>
              <a:rPr lang="en-GB" sz="2000" kern="1200" dirty="0">
                <a:solidFill>
                  <a:schemeClr val="tx1"/>
                </a:solidFill>
                <a:effectLst/>
                <a:latin typeface="Times New Roman"/>
                <a:ea typeface="ＭＳ Ｐゴシック"/>
                <a:cs typeface="Times New Roman"/>
              </a:rPr>
              <a:t> </a:t>
            </a:r>
            <a:endParaRPr lang="en-US" sz="2000" kern="1200" dirty="0">
              <a:solidFill>
                <a:schemeClr val="tx1"/>
              </a:solidFill>
              <a:effectLst/>
              <a:latin typeface="Times New Roman" pitchFamily="18" charset="0"/>
              <a:ea typeface="ＭＳ Ｐゴシック" charset="-128"/>
              <a:cs typeface="ＭＳ Ｐゴシック" charset="0"/>
            </a:endParaRPr>
          </a:p>
          <a:p>
            <a:pPr marL="171450" marR="0" lvl="0" indent="-171450" algn="l" defTabSz="914400" rtl="0" eaLnBrk="0" fontAlgn="base" latinLnBrk="0" hangingPunct="0">
              <a:lnSpc>
                <a:spcPct val="100000"/>
              </a:lnSpc>
              <a:spcBef>
                <a:spcPct val="30000"/>
              </a:spcBef>
              <a:spcAft>
                <a:spcPct val="0"/>
              </a:spcAft>
              <a:buClrTx/>
              <a:buSzTx/>
              <a:buFont typeface="Arial"/>
              <a:buChar char="•"/>
              <a:tabLst/>
              <a:defRPr/>
            </a:pPr>
            <a:r>
              <a:rPr lang="en-GB" sz="2000" b="1" kern="1200" dirty="0">
                <a:solidFill>
                  <a:schemeClr val="tx1"/>
                </a:solidFill>
                <a:effectLst/>
                <a:latin typeface="Times New Roman"/>
                <a:ea typeface="ＭＳ Ｐゴシック"/>
                <a:cs typeface="Times New Roman"/>
              </a:rPr>
              <a:t>Feasibility:</a:t>
            </a:r>
            <a:r>
              <a:rPr lang="en-GB" sz="2000" kern="1200" dirty="0">
                <a:solidFill>
                  <a:schemeClr val="tx1"/>
                </a:solidFill>
                <a:effectLst/>
                <a:latin typeface="Times New Roman"/>
                <a:ea typeface="ＭＳ Ｐゴシック"/>
                <a:cs typeface="Times New Roman"/>
              </a:rPr>
              <a:t> Messages need to provide information that people find useful and/or can act upon. There is no point crafting a message that tells people to do something when the situation on the ground makes it impossible for them to follow that advice.</a:t>
            </a:r>
            <a:r>
              <a:rPr lang="en-GB" sz="2000" dirty="0"/>
              <a:t> The classic is telling people to wash their hands with soap</a:t>
            </a:r>
            <a:r>
              <a:rPr lang="en-GB" sz="2000" baseline="0" dirty="0"/>
              <a:t> </a:t>
            </a:r>
            <a:r>
              <a:rPr lang="en-GB" sz="2000" dirty="0"/>
              <a:t>when there is no soap available. Or telling people living in a refugee camp or slum to maintain a 1-2 metre distance from other people. When we tell people to do something that is not possible for them, they will stop listening to us and feel we do not understand their situation.</a:t>
            </a:r>
            <a:endParaRPr lang="en-GB" sz="2000" dirty="0">
              <a:cs typeface="Calibri"/>
            </a:endParaRPr>
          </a:p>
          <a:p>
            <a:pPr marL="171450" marR="0" lvl="0" indent="-171450" algn="l" defTabSz="914400" rtl="0" eaLnBrk="0" fontAlgn="base" latinLnBrk="0" hangingPunct="0">
              <a:lnSpc>
                <a:spcPct val="100000"/>
              </a:lnSpc>
              <a:spcBef>
                <a:spcPct val="30000"/>
              </a:spcBef>
              <a:spcAft>
                <a:spcPct val="0"/>
              </a:spcAft>
              <a:buClrTx/>
              <a:buSzTx/>
              <a:buFont typeface="Arial"/>
              <a:buChar char="•"/>
              <a:tabLst/>
              <a:defRPr/>
            </a:pPr>
            <a:endParaRPr lang="en-GB" sz="2000" dirty="0"/>
          </a:p>
          <a:p>
            <a:pPr marL="171450" indent="-171450" eaLnBrk="0" fontAlgn="base" hangingPunct="0">
              <a:spcBef>
                <a:spcPct val="30000"/>
              </a:spcBef>
              <a:spcAft>
                <a:spcPct val="0"/>
              </a:spcAft>
              <a:buFont typeface="Arial"/>
              <a:buChar char="•"/>
              <a:defRPr/>
            </a:pPr>
            <a:r>
              <a:rPr lang="en-GB" sz="2000" b="1" dirty="0"/>
              <a:t>Update regularly: </a:t>
            </a:r>
            <a:r>
              <a:rPr lang="en-GB" sz="2000" b="0" dirty="0"/>
              <a:t>It is critical that messages are regularly updated and adapted based on the changing situation and feedback from the community. If people just continue to hear the same information over and over again, they will switch off and stop listening to us.</a:t>
            </a:r>
            <a:r>
              <a:rPr lang="en-GB" dirty="0"/>
              <a:t> </a:t>
            </a:r>
          </a:p>
          <a:p>
            <a:pPr marL="171450" indent="-171450" eaLnBrk="0" fontAlgn="base" hangingPunct="0">
              <a:spcBef>
                <a:spcPct val="30000"/>
              </a:spcBef>
              <a:spcAft>
                <a:spcPct val="0"/>
              </a:spcAft>
              <a:buFont typeface="Arial"/>
              <a:buChar char="•"/>
              <a:defRPr/>
            </a:pPr>
            <a:endParaRPr lang="en-GB" sz="2000" b="1" dirty="0"/>
          </a:p>
          <a:p>
            <a:pPr marL="171450" indent="-171450" eaLnBrk="0" fontAlgn="base" hangingPunct="0">
              <a:spcBef>
                <a:spcPct val="30000"/>
              </a:spcBef>
              <a:spcAft>
                <a:spcPct val="0"/>
              </a:spcAft>
              <a:buFont typeface="Arial"/>
              <a:buChar char="•"/>
              <a:defRPr/>
            </a:pPr>
            <a:r>
              <a:rPr lang="en-GB" sz="2000" b="1" dirty="0"/>
              <a:t>Use trusted and accessible channels – </a:t>
            </a:r>
            <a:r>
              <a:rPr lang="en-GB" sz="2000" b="0" dirty="0"/>
              <a:t>Use the channels and sources of information that communities have access to and trust </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3174689-BECC-4390-B3B9-306A17FD432A}" type="slidenum">
              <a:rPr kumimoji="0" lang="en-US" altLang="ru-RU"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50</a:t>
            </a:fld>
            <a:endParaRPr kumimoji="0" lang="en-US" altLang="ru-RU"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408577382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b="1"/>
              <a:t>NOTES POUR L’ANIMATEUR - expliquez d'abord les niveaux et demandez ensuite si les participants peuvent </a:t>
            </a:r>
            <a:r>
              <a:rPr lang="fr-FR" sz="1804" b="1" i="0" u="none" strike="noStrike" cap="none">
                <a:solidFill>
                  <a:schemeClr val="dk1"/>
                </a:solidFill>
                <a:latin typeface="+mn-lt"/>
                <a:ea typeface="Calibri"/>
                <a:cs typeface="Calibri"/>
                <a:sym typeface="Calibri"/>
              </a:rPr>
              <a:t>donner des exemples de types d'approches participatives qui correspondraient à chaque étape de l'échelle</a:t>
            </a:r>
          </a:p>
          <a:p>
            <a:endParaRPr lang="en-GB" sz="1804" b="0" i="0" u="none" strike="noStrike" cap="none" dirty="0">
              <a:solidFill>
                <a:schemeClr val="dk1"/>
              </a:solidFill>
              <a:effectLst/>
              <a:latin typeface="+mn-lt"/>
              <a:ea typeface="Calibri"/>
              <a:cs typeface="Calibri"/>
              <a:sym typeface="Calibri"/>
            </a:endParaRPr>
          </a:p>
          <a:p>
            <a:pPr marL="342900" marR="0" lvl="0" indent="-34290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fr-FR" sz="1804" b="0" i="0" u="none" strike="noStrike" cap="none">
                <a:solidFill>
                  <a:schemeClr val="dk1"/>
                </a:solidFill>
                <a:latin typeface="+mn-lt"/>
                <a:ea typeface="Calibri"/>
                <a:cs typeface="Calibri"/>
                <a:sym typeface="Calibri"/>
              </a:rPr>
              <a:t>Expliquez qu'il existe différents niveaux de participation de la communauté, de la simple consultation à la planification et à la mise en œuvre de ses propres activités. Ce sont :</a:t>
            </a:r>
          </a:p>
          <a:p>
            <a:pPr marL="1030517" lvl="1" indent="-342900">
              <a:buFont typeface="Arial" panose="020B0604020202020204" pitchFamily="34" charset="0"/>
              <a:buChar char="•"/>
            </a:pPr>
            <a:r>
              <a:rPr lang="fr-FR" sz="2000" b="1">
                <a:solidFill>
                  <a:schemeClr val="tx1"/>
                </a:solidFill>
                <a:latin typeface="+mn-lt"/>
                <a:ea typeface="+mn-ea"/>
                <a:cs typeface="+mn-cs"/>
              </a:rPr>
              <a:t>Étape 1 - Informer </a:t>
            </a:r>
          </a:p>
          <a:p>
            <a:pPr marL="1718135" lvl="2" indent="-342900">
              <a:buFont typeface="Arial" panose="020B0604020202020204" pitchFamily="34" charset="0"/>
              <a:buChar char="•"/>
            </a:pPr>
            <a:r>
              <a:rPr lang="fr-FR" sz="2000" b="0">
                <a:solidFill>
                  <a:schemeClr val="tx1"/>
                </a:solidFill>
                <a:latin typeface="+mn-lt"/>
                <a:ea typeface="+mn-ea"/>
                <a:cs typeface="+mn-cs"/>
              </a:rPr>
              <a:t>La communauté reçoit des informations - </a:t>
            </a:r>
            <a:r>
              <a:rPr lang="fr-FR" sz="2000">
                <a:solidFill>
                  <a:schemeClr val="tx1"/>
                </a:solidFill>
                <a:latin typeface="+mn-lt"/>
                <a:ea typeface="+mn-ea"/>
                <a:cs typeface="+mn-cs"/>
              </a:rPr>
              <a:t>Une première étape essentielle mais qui ne peut être considérée comme une participation en soi, car il s'agit uniquement d'un partage d'informations à sens unique.</a:t>
            </a:r>
          </a:p>
          <a:p>
            <a:pPr marL="1718135" lvl="2" indent="-342900">
              <a:buFont typeface="Arial" panose="020B0604020202020204" pitchFamily="34" charset="0"/>
              <a:buChar char="•"/>
            </a:pPr>
            <a:endParaRPr lang="en-GB" sz="2000" kern="1200" dirty="0">
              <a:solidFill>
                <a:schemeClr val="tx1"/>
              </a:solidFill>
              <a:effectLst/>
              <a:latin typeface="+mn-lt"/>
              <a:ea typeface="+mn-ea"/>
              <a:cs typeface="+mn-cs"/>
            </a:endParaRPr>
          </a:p>
          <a:p>
            <a:pPr marL="1030517" lvl="1" indent="-342900">
              <a:buFont typeface="Arial" panose="020B0604020202020204" pitchFamily="34" charset="0"/>
              <a:buChar char="•"/>
            </a:pPr>
            <a:r>
              <a:rPr lang="fr-FR" sz="2000" b="1">
                <a:solidFill>
                  <a:schemeClr val="tx1"/>
                </a:solidFill>
                <a:latin typeface="+mn-lt"/>
                <a:ea typeface="+mn-ea"/>
                <a:cs typeface="+mn-cs"/>
              </a:rPr>
              <a:t>Étape 2 - Consulter </a:t>
            </a:r>
          </a:p>
          <a:p>
            <a:pPr marL="1718135" lvl="2" indent="-342900">
              <a:buFont typeface="Arial" panose="020B0604020202020204" pitchFamily="34" charset="0"/>
              <a:buChar char="•"/>
            </a:pPr>
            <a:r>
              <a:rPr lang="fr-FR" sz="2000" b="0">
                <a:solidFill>
                  <a:schemeClr val="tx1"/>
                </a:solidFill>
                <a:latin typeface="+mn-lt"/>
                <a:ea typeface="+mn-ea"/>
                <a:cs typeface="+mn-cs"/>
              </a:rPr>
              <a:t>La communauté est interrogée sur ses besoins, ses priorités et ses avis, mais </a:t>
            </a:r>
            <a:r>
              <a:rPr lang="fr-FR" sz="2000">
                <a:solidFill>
                  <a:schemeClr val="tx1"/>
                </a:solidFill>
                <a:latin typeface="+mn-lt"/>
                <a:ea typeface="+mn-ea"/>
                <a:cs typeface="+mn-cs"/>
              </a:rPr>
              <a:t>répondre aux questions est une forme limitée de participation car elle n'est pas impliquée dans la prise de décision</a:t>
            </a:r>
            <a:r>
              <a:rPr lang="fr-FR"/>
              <a:t> </a:t>
            </a:r>
          </a:p>
          <a:p>
            <a:pPr marL="1718135" lvl="2" indent="-342900">
              <a:buFont typeface="Arial" panose="020B0604020202020204" pitchFamily="34" charset="0"/>
              <a:buChar char="•"/>
            </a:pPr>
            <a:endParaRPr lang="en-GB" sz="4800" kern="1200" dirty="0">
              <a:solidFill>
                <a:schemeClr val="tx1"/>
              </a:solidFill>
              <a:effectLst/>
              <a:latin typeface="+mn-lt"/>
              <a:ea typeface="+mn-ea"/>
              <a:cs typeface="+mn-cs"/>
            </a:endParaRPr>
          </a:p>
          <a:p>
            <a:pPr marL="1030517" lvl="1" indent="-342900">
              <a:buFont typeface="Arial" panose="020B0604020202020204" pitchFamily="34" charset="0"/>
              <a:buChar char="•"/>
            </a:pPr>
            <a:r>
              <a:rPr lang="fr-FR" sz="2000" b="1">
                <a:solidFill>
                  <a:schemeClr val="tx1"/>
                </a:solidFill>
                <a:latin typeface="+mn-lt"/>
                <a:ea typeface="+mn-ea"/>
                <a:cs typeface="+mn-cs"/>
              </a:rPr>
              <a:t>Étape 3 - Impliquer </a:t>
            </a:r>
          </a:p>
          <a:p>
            <a:pPr marL="1718135" lvl="2" indent="-342900">
              <a:buFont typeface="Arial" panose="020B0604020202020204" pitchFamily="34" charset="0"/>
              <a:buChar char="•"/>
            </a:pPr>
            <a:r>
              <a:rPr lang="fr-FR" sz="2000" b="0">
                <a:solidFill>
                  <a:schemeClr val="tx1"/>
                </a:solidFill>
                <a:latin typeface="+mn-lt"/>
                <a:ea typeface="+mn-ea"/>
                <a:cs typeface="+mn-cs"/>
              </a:rPr>
              <a:t>La communauté apporte sa contribution aux décisions clés, mais </a:t>
            </a:r>
            <a:r>
              <a:rPr lang="fr-FR" sz="2000">
                <a:solidFill>
                  <a:schemeClr val="tx1"/>
                </a:solidFill>
                <a:latin typeface="+mn-lt"/>
                <a:ea typeface="+mn-ea"/>
                <a:cs typeface="+mn-cs"/>
              </a:rPr>
              <a:t>c'est l'organisation qui prend les décisions finales</a:t>
            </a:r>
            <a:r>
              <a:rPr lang="fr-FR"/>
              <a:t> </a:t>
            </a:r>
          </a:p>
          <a:p>
            <a:pPr marL="1718135" lvl="2" indent="-342900">
              <a:buFont typeface="Arial" panose="020B0604020202020204" pitchFamily="34" charset="0"/>
              <a:buChar char="•"/>
            </a:pPr>
            <a:endParaRPr lang="en-GB" sz="9600" kern="1200" dirty="0">
              <a:solidFill>
                <a:schemeClr val="tx1"/>
              </a:solidFill>
              <a:effectLst/>
              <a:latin typeface="+mn-lt"/>
              <a:ea typeface="+mn-ea"/>
              <a:cs typeface="+mn-cs"/>
            </a:endParaRPr>
          </a:p>
          <a:p>
            <a:pPr marL="1030517" lvl="1" indent="-342900">
              <a:buFont typeface="Arial" panose="020B0604020202020204" pitchFamily="34" charset="0"/>
              <a:buChar char="•"/>
            </a:pPr>
            <a:r>
              <a:rPr lang="fr-FR" sz="2000" b="1">
                <a:solidFill>
                  <a:schemeClr val="tx1"/>
                </a:solidFill>
                <a:latin typeface="+mn-lt"/>
                <a:ea typeface="+mn-ea"/>
                <a:cs typeface="+mn-cs"/>
              </a:rPr>
              <a:t>Étape 4– Collaborer </a:t>
            </a:r>
          </a:p>
          <a:p>
            <a:pPr marL="1718135" lvl="2" indent="-342900">
              <a:buFont typeface="Arial" panose="020B0604020202020204" pitchFamily="34" charset="0"/>
              <a:buChar char="•"/>
            </a:pPr>
            <a:r>
              <a:rPr lang="fr-FR" sz="2000" b="0">
                <a:solidFill>
                  <a:schemeClr val="tx1"/>
                </a:solidFill>
                <a:latin typeface="+mn-lt"/>
                <a:ea typeface="+mn-ea"/>
                <a:cs typeface="+mn-cs"/>
              </a:rPr>
              <a:t>La communauté et la Société nationale planifient et décident La Société nationale a toujours le dernier mot mais elle est beaucoup plus redevable des décisions prises à l’égard de la communauté.</a:t>
            </a:r>
          </a:p>
          <a:p>
            <a:pPr marL="1718135" lvl="2" indent="-342900">
              <a:buFont typeface="Arial" panose="020B0604020202020204" pitchFamily="34" charset="0"/>
              <a:buChar char="•"/>
            </a:pPr>
            <a:endParaRPr lang="en-GB" sz="2000" b="0" kern="1200" dirty="0">
              <a:solidFill>
                <a:schemeClr val="tx1"/>
              </a:solidFill>
              <a:effectLst/>
              <a:latin typeface="+mn-lt"/>
              <a:ea typeface="+mn-ea"/>
              <a:cs typeface="+mn-cs"/>
            </a:endParaRPr>
          </a:p>
          <a:p>
            <a:pPr marL="1030517" lvl="1" indent="-342900">
              <a:buFont typeface="Arial" panose="020B0604020202020204" pitchFamily="34" charset="0"/>
              <a:buChar char="•"/>
            </a:pPr>
            <a:r>
              <a:rPr lang="fr-FR" sz="2000" b="1">
                <a:solidFill>
                  <a:schemeClr val="tx1"/>
                </a:solidFill>
                <a:latin typeface="+mn-lt"/>
                <a:ea typeface="+mn-ea"/>
                <a:cs typeface="+mn-cs"/>
              </a:rPr>
              <a:t>Étape 5– Autonomiser</a:t>
            </a:r>
          </a:p>
          <a:p>
            <a:pPr marL="1718135" lvl="2" indent="-342900">
              <a:buFont typeface="Arial" panose="020B0604020202020204" pitchFamily="34" charset="0"/>
              <a:buChar char="•"/>
            </a:pPr>
            <a:r>
              <a:rPr lang="fr-FR" sz="2000" b="0">
                <a:solidFill>
                  <a:schemeClr val="tx1"/>
                </a:solidFill>
                <a:latin typeface="+mn-lt"/>
                <a:ea typeface="+mn-ea"/>
                <a:cs typeface="+mn-cs"/>
              </a:rPr>
              <a:t>La communauté planifie et gère le projet. </a:t>
            </a:r>
            <a:r>
              <a:rPr lang="fr-FR" sz="2000">
                <a:solidFill>
                  <a:schemeClr val="tx1"/>
                </a:solidFill>
                <a:latin typeface="+mn-lt"/>
                <a:ea typeface="+mn-ea"/>
                <a:cs typeface="+mn-cs"/>
              </a:rPr>
              <a:t>C’est la meilleure forme de participation puisque les communautés dirigent les projets avec seulement un soutien technique ou financier de la Société nationale.</a:t>
            </a:r>
          </a:p>
          <a:p>
            <a:pPr marL="342900" marR="0" lvl="0" indent="-34290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endParaRPr lang="en-GB" sz="1804" b="0" i="0" u="none" strike="noStrike" cap="none" dirty="0">
              <a:solidFill>
                <a:schemeClr val="dk1"/>
              </a:solidFill>
              <a:effectLst/>
              <a:latin typeface="+mn-lt"/>
              <a:ea typeface="Calibri"/>
              <a:cs typeface="Calibri"/>
              <a:sym typeface="Calibri"/>
            </a:endParaRPr>
          </a:p>
          <a:p>
            <a:pPr marL="342900" marR="0" lvl="0" indent="-34290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fr-FR" sz="1804" b="0" i="0" u="none" strike="noStrike" cap="none">
                <a:solidFill>
                  <a:schemeClr val="dk1"/>
                </a:solidFill>
                <a:latin typeface="+mn-lt"/>
                <a:ea typeface="Calibri"/>
                <a:cs typeface="Calibri"/>
                <a:sym typeface="Calibri"/>
              </a:rPr>
              <a:t>Le niveau de participation dépendra des méthodes utilisées, du contexte et de l'ouverture et de la volonté de l'équipe des opérations de donner un espace et un pouvoir de décision aux membres de la communauté. Nous devrions toujours nous dépasser en nous demandant : « Puis-je faire davantage pour donner un rôle et une voix plus forts aux communautés dans la conception et la gestion de cette réponse ? » </a:t>
            </a:r>
          </a:p>
          <a:p>
            <a:pPr marL="342900" marR="0" lvl="0" indent="-34290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endParaRPr lang="en-GB" sz="1804" b="0" i="0" u="none" strike="noStrike" cap="none" dirty="0">
              <a:solidFill>
                <a:schemeClr val="dk1"/>
              </a:solidFill>
              <a:effectLst/>
              <a:latin typeface="+mn-lt"/>
              <a:ea typeface="Calibri"/>
              <a:cs typeface="Calibri"/>
              <a:sym typeface="Calibri"/>
            </a:endParaRPr>
          </a:p>
          <a:p>
            <a:pPr marL="342900" marR="0" lvl="0" indent="-34290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fr-FR" sz="1804" b="0" i="0" u="none" strike="noStrike" cap="none">
                <a:solidFill>
                  <a:schemeClr val="dk1"/>
                </a:solidFill>
                <a:latin typeface="+mn-lt"/>
                <a:ea typeface="Calibri"/>
                <a:cs typeface="Calibri"/>
                <a:sym typeface="Calibri"/>
              </a:rPr>
              <a:t>Demandez maintenant aux participants s'ils peuvent donner quelques exemples de types d'approches participatives qui se situeraient à chaque étape de l’échelle ? Si les gens ont des difficultés, vous pouvez citer certaines approches et leur demander de dire où, selon eux, elles se situeraient - voir ci-dessous les suggestions et les réponses</a:t>
            </a:r>
          </a:p>
          <a:p>
            <a:pPr marL="342900" indent="-342900">
              <a:buFontTx/>
              <a:buChar char="-"/>
            </a:pPr>
            <a:endParaRPr lang="en-GB" b="0" dirty="0"/>
          </a:p>
          <a:p>
            <a:pPr marL="0" indent="0">
              <a:buFontTx/>
              <a:buNone/>
            </a:pPr>
            <a:r>
              <a:rPr lang="fr-FR" b="1"/>
              <a:t>Panneaux d'affichage, haut-parleurs ou spots radio</a:t>
            </a:r>
          </a:p>
          <a:p>
            <a:pPr marL="342900" indent="-342900">
              <a:buFontTx/>
              <a:buChar char="-"/>
            </a:pPr>
            <a:r>
              <a:rPr lang="fr-FR" b="0"/>
              <a:t>Informer car il s'agit d'un partage d'informations à sens unique sans possibilité de discussion. </a:t>
            </a:r>
          </a:p>
          <a:p>
            <a:endParaRPr lang="en-GB" b="0" dirty="0"/>
          </a:p>
          <a:p>
            <a:r>
              <a:rPr lang="fr-FR" b="1"/>
              <a:t>Évaluations ou sondages sur les médias sociaux</a:t>
            </a:r>
          </a:p>
          <a:p>
            <a:pPr marL="342900" indent="-342900">
              <a:buFontTx/>
              <a:buChar char="-"/>
            </a:pPr>
            <a:r>
              <a:rPr lang="fr-FR" b="0"/>
              <a:t>Consulter, car vous interrogez les gens sur leurs besoins, leurs priorités et leurs opinions </a:t>
            </a:r>
          </a:p>
          <a:p>
            <a:pPr marL="342900" indent="-342900">
              <a:buFontTx/>
              <a:buChar char="-"/>
            </a:pPr>
            <a:endParaRPr lang="en-GB" b="0" dirty="0"/>
          </a:p>
          <a:p>
            <a:r>
              <a:rPr lang="fr-FR" b="1"/>
              <a:t>Réunions communautaires ou DGD</a:t>
            </a:r>
          </a:p>
          <a:p>
            <a:pPr marL="342900" indent="-342900">
              <a:buFontTx/>
              <a:buChar char="-"/>
            </a:pPr>
            <a:r>
              <a:rPr lang="fr-FR" b="0"/>
              <a:t>Impliquer les communautés en les consultant sur des décisions ou des questions clés, à condition que les réunions comportent des discussions bilatérales, bien sûr</a:t>
            </a:r>
          </a:p>
          <a:p>
            <a:pPr marL="342900" indent="-342900">
              <a:buFontTx/>
              <a:buChar char="-"/>
            </a:pPr>
            <a:endParaRPr lang="en-GB" b="0" dirty="0"/>
          </a:p>
          <a:p>
            <a:r>
              <a:rPr lang="fr-FR" b="1"/>
              <a:t>Comités communautaires ou utilisation d'approches participatives pour les critères de sélection</a:t>
            </a:r>
          </a:p>
          <a:p>
            <a:pPr marL="342900" indent="-342900">
              <a:buFontTx/>
              <a:buChar char="-"/>
            </a:pPr>
            <a:r>
              <a:rPr lang="fr-FR" b="0"/>
              <a:t>Collaborer car vous prenez les décisions ensemble, à condition bien sûr que le comité fasse un bon travail en tant que pont entre l'opération et la communauté au sens large </a:t>
            </a:r>
          </a:p>
          <a:p>
            <a:pPr marL="342900" indent="-342900">
              <a:buFontTx/>
              <a:buChar char="-"/>
            </a:pPr>
            <a:endParaRPr lang="en-GB" b="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fr-FR" b="1"/>
              <a:t>Solutions ou plans d'action dirigés par la communauté</a:t>
            </a:r>
          </a:p>
          <a:p>
            <a:pPr marL="342900" indent="-342900">
              <a:buFontTx/>
              <a:buChar char="-"/>
            </a:pPr>
            <a:r>
              <a:rPr lang="fr-FR" b="0"/>
              <a:t>Autonomiser car vous fournissez aux groupes communautaires les ressources et les connaissances nécessaires pour mener leurs propres activités et prendre des décisions sur la meilleure façon de mettre en œuvre les programmes de l'UE </a:t>
            </a:r>
          </a:p>
          <a:p>
            <a:pPr marL="342900" indent="-342900">
              <a:buFontTx/>
              <a:buChar char="-"/>
            </a:pPr>
            <a:endParaRPr lang="en-GB" b="0" dirty="0"/>
          </a:p>
          <a:p>
            <a:endParaRPr lang="en-GB" b="0" dirty="0"/>
          </a:p>
          <a:p>
            <a:br>
              <a:rPr lang="fr-FR" b="0"/>
            </a:br>
            <a:endParaRPr lang="fr-FR" b="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3174689-BECC-4390-B3B9-306A17FD432A}" type="slidenum">
              <a:rPr kumimoji="0" lang="en-US" altLang="ru-RU"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52</a:t>
            </a:fld>
            <a:endParaRPr kumimoji="0" lang="en-US" altLang="ru-RU"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55136812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50000"/>
              </a:spcBef>
            </a:pPr>
            <a:r>
              <a:rPr lang="fr-FR" sz="1800" b="1">
                <a:latin typeface="Calibri" charset="0"/>
                <a:ea typeface="ＭＳ Ｐゴシック" charset="0"/>
              </a:rPr>
              <a:t>NOTES POUR L’ANIMATEUR</a:t>
            </a:r>
          </a:p>
          <a:p>
            <a:pPr>
              <a:spcBef>
                <a:spcPct val="50000"/>
              </a:spcBef>
            </a:pPr>
            <a:endParaRPr lang="en-GB" sz="1800" b="1" dirty="0">
              <a:latin typeface="Calibri" charset="0"/>
              <a:ea typeface="ＭＳ Ｐゴシック" charset="0"/>
            </a:endParaRPr>
          </a:p>
          <a:p>
            <a:r>
              <a:rPr lang="fr-FR" sz="1800" b="1">
                <a:solidFill>
                  <a:schemeClr val="tx1"/>
                </a:solidFill>
                <a:latin typeface="+mn-lt"/>
                <a:ea typeface="+mn-ea"/>
                <a:cs typeface="+mn-cs"/>
              </a:rPr>
              <a:t>Action minimale pour le CEA dans les situations d'urgence #8. </a:t>
            </a:r>
            <a:r>
              <a:rPr lang="fr-FR" sz="1805" b="1">
                <a:solidFill>
                  <a:schemeClr val="tx1"/>
                </a:solidFill>
                <a:latin typeface="+mn-lt"/>
                <a:ea typeface="+mn-ea"/>
                <a:cs typeface="+mn-cs"/>
              </a:rPr>
              <a:t>Soutenir la participation de la communauté à la prise de décisions concernant l'intervention</a:t>
            </a:r>
          </a:p>
          <a:p>
            <a:r>
              <a:rPr lang="fr-FR" sz="1805">
                <a:solidFill>
                  <a:schemeClr val="tx1"/>
                </a:solidFill>
                <a:latin typeface="+mn-lt"/>
                <a:ea typeface="+mn-ea"/>
                <a:cs typeface="+mn-cs"/>
              </a:rPr>
              <a:t>La participation permet d'améliorer les opérations en garantissant que la communauté et la Société nationale travaillent ensemble pour surmonter les problèmes qui se présentent. Ne pas impliquer les communautés conduit à une approche descendante, à un manque de confiance et à des problèmes potentiels de sécurité et d'accès.</a:t>
            </a:r>
          </a:p>
          <a:p>
            <a:r>
              <a:rPr lang="fr-FR" sz="1805">
                <a:solidFill>
                  <a:schemeClr val="tx1"/>
                </a:solidFill>
                <a:latin typeface="+mn-lt"/>
                <a:ea typeface="+mn-ea"/>
                <a:cs typeface="+mn-cs"/>
              </a:rPr>
              <a:t> </a:t>
            </a:r>
          </a:p>
          <a:p>
            <a:r>
              <a:rPr lang="fr-FR" sz="1805" b="1">
                <a:solidFill>
                  <a:schemeClr val="tx1"/>
                </a:solidFill>
                <a:latin typeface="+mn-lt"/>
                <a:ea typeface="+mn-ea"/>
                <a:cs typeface="+mn-cs"/>
              </a:rPr>
              <a:t>AU MINIMUM LORSQUE LA CAPACITÉ, LE TEMPS ET LES RESSOURCES SONT LIMITÉS</a:t>
            </a:r>
          </a:p>
          <a:p>
            <a:pPr marL="342900" indent="-342900">
              <a:buFont typeface="Arial" panose="020B0604020202020204" pitchFamily="34" charset="0"/>
              <a:buChar char="•"/>
            </a:pPr>
            <a:r>
              <a:rPr lang="fr-FR" sz="1805" b="1">
                <a:solidFill>
                  <a:schemeClr val="tx1"/>
                </a:solidFill>
                <a:latin typeface="+mn-lt"/>
                <a:ea typeface="+mn-ea"/>
                <a:cs typeface="+mn-cs"/>
              </a:rPr>
              <a:t>Impliquer la communauté dans la prise de décisions clés </a:t>
            </a:r>
          </a:p>
          <a:p>
            <a:pPr marL="1030517" lvl="1" indent="-342900">
              <a:buFont typeface="Arial" panose="020B0604020202020204" pitchFamily="34" charset="0"/>
              <a:buChar char="•"/>
            </a:pPr>
            <a:r>
              <a:rPr lang="fr-FR" sz="1805" b="0">
                <a:solidFill>
                  <a:schemeClr val="tx1"/>
                </a:solidFill>
                <a:latin typeface="+mn-lt"/>
                <a:ea typeface="+mn-ea"/>
                <a:cs typeface="+mn-cs"/>
              </a:rPr>
              <a:t>Impliquez les communautés dans les décisions concernant l'opération</a:t>
            </a:r>
          </a:p>
          <a:p>
            <a:pPr marL="1030517" lvl="1" indent="-342900">
              <a:buFont typeface="Arial" panose="020B0604020202020204" pitchFamily="34" charset="0"/>
              <a:buChar char="•"/>
            </a:pPr>
            <a:r>
              <a:rPr lang="fr-FR" sz="1805">
                <a:solidFill>
                  <a:schemeClr val="tx1"/>
                </a:solidFill>
                <a:latin typeface="+mn-lt"/>
                <a:ea typeface="+mn-ea"/>
                <a:cs typeface="+mn-cs"/>
              </a:rPr>
              <a:t>Mettez en place des approches, telles que des réunions communautaires régulières ou des discussions de groupe dirigées pour impliquer la communauté dans les décisions clés concernant l'opération. Consultez un échantillon représentatif de la communauté, y compris les hommes, les femmes et tout groupe marginalisé. </a:t>
            </a:r>
          </a:p>
          <a:p>
            <a:pPr marL="1030517" lvl="1" indent="-342900">
              <a:buFont typeface="Arial" panose="020B0604020202020204" pitchFamily="34" charset="0"/>
              <a:buChar char="•"/>
            </a:pPr>
            <a:r>
              <a:rPr lang="fr-FR" b="0"/>
              <a:t>Les communautés doivent avoir la possibilité d'être impliquées dans les décisions clés concernant l'opération - ce sont les mêmes sujets que nous avons abordés dans la dernière section sur la communication et l'inclusion :</a:t>
            </a:r>
          </a:p>
          <a:p>
            <a:pPr marL="1946735" lvl="2" indent="-342900">
              <a:buFont typeface="Arial" panose="020B0604020202020204" pitchFamily="34" charset="0"/>
              <a:buChar char="•"/>
            </a:pPr>
            <a:r>
              <a:rPr lang="fr-FR" sz="1804" b="0" i="0" u="none" strike="noStrike" cap="none">
                <a:solidFill>
                  <a:schemeClr val="dk1"/>
                </a:solidFill>
                <a:latin typeface="+mn-lt"/>
                <a:ea typeface="Calibri"/>
                <a:cs typeface="Calibri"/>
                <a:sym typeface="Calibri"/>
              </a:rPr>
              <a:t>Comment les activités doivent être mises en œuvre, y compris qui doit faire quoi, où, quand, pendant combien de temps, etc.</a:t>
            </a:r>
          </a:p>
          <a:p>
            <a:pPr marL="1946735" lvl="2" indent="-342900">
              <a:buFont typeface="Arial" panose="020B0604020202020204" pitchFamily="34" charset="0"/>
              <a:buChar char="•"/>
            </a:pPr>
            <a:r>
              <a:rPr lang="fr-FR" sz="1804" b="0" i="0" u="none" strike="noStrike" cap="none">
                <a:solidFill>
                  <a:schemeClr val="dk1"/>
                </a:solidFill>
                <a:latin typeface="+mn-lt"/>
                <a:ea typeface="Calibri"/>
                <a:cs typeface="Calibri"/>
                <a:sym typeface="Calibri"/>
              </a:rPr>
              <a:t>Emplacements et plans de toute construction ou installation</a:t>
            </a:r>
          </a:p>
          <a:p>
            <a:pPr marL="1946735" lvl="2" indent="-342900">
              <a:buFont typeface="Arial" panose="020B0604020202020204" pitchFamily="34" charset="0"/>
              <a:buChar char="•"/>
            </a:pPr>
            <a:r>
              <a:rPr lang="fr-FR" sz="1804" b="0" i="0" u="none" strike="noStrike" cap="none">
                <a:solidFill>
                  <a:schemeClr val="dk1"/>
                </a:solidFill>
                <a:latin typeface="+mn-lt"/>
                <a:ea typeface="Calibri"/>
                <a:cs typeface="Calibri"/>
                <a:sym typeface="Calibri"/>
              </a:rPr>
              <a:t>Critères de sélection, ciblage et processus de distribution</a:t>
            </a:r>
          </a:p>
          <a:p>
            <a:pPr marL="1946735" lvl="2" indent="-342900">
              <a:buFont typeface="Arial" panose="020B0604020202020204" pitchFamily="34" charset="0"/>
              <a:buChar char="•"/>
            </a:pPr>
            <a:r>
              <a:rPr lang="fr-FR" sz="1804" b="0" i="0" u="none" strike="noStrike" cap="none">
                <a:solidFill>
                  <a:schemeClr val="dk1"/>
                </a:solidFill>
                <a:latin typeface="+mn-lt"/>
                <a:ea typeface="Calibri"/>
                <a:cs typeface="Calibri"/>
                <a:sym typeface="Calibri"/>
              </a:rPr>
              <a:t>Décisions concernant les activités à conserver ou à supprimer - par exemple lorsque l'opération est en phase de liquidation ou qu'il y a des contraintes budgétaires</a:t>
            </a:r>
          </a:p>
          <a:p>
            <a:pPr marL="1946735" lvl="2" indent="-342900">
              <a:buFont typeface="Arial" panose="020B0604020202020204" pitchFamily="34" charset="0"/>
              <a:buChar char="•"/>
            </a:pPr>
            <a:r>
              <a:rPr lang="fr-FR" sz="1804" b="0" i="0" u="none" strike="noStrike" cap="none">
                <a:solidFill>
                  <a:schemeClr val="dk1"/>
                </a:solidFill>
                <a:latin typeface="+mn-lt"/>
                <a:ea typeface="Calibri"/>
                <a:cs typeface="Calibri"/>
                <a:sym typeface="Calibri"/>
              </a:rPr>
              <a:t>Toute modification du programme, y compris les activités, le calendrier, etc.</a:t>
            </a:r>
          </a:p>
          <a:p>
            <a:pPr marL="1946735" lvl="2" indent="-342900">
              <a:buFont typeface="Arial" panose="020B0604020202020204" pitchFamily="34" charset="0"/>
              <a:buChar char="•"/>
            </a:pPr>
            <a:r>
              <a:rPr lang="fr-FR" sz="1804" b="0" i="0" u="none" strike="noStrike" cap="none">
                <a:solidFill>
                  <a:schemeClr val="dk1"/>
                </a:solidFill>
                <a:latin typeface="+mn-lt"/>
                <a:ea typeface="Calibri"/>
                <a:cs typeface="Calibri"/>
                <a:sym typeface="Calibri"/>
              </a:rPr>
              <a:t>Comment surmonter les difficultés, notamment les retards, les contraintes de financement ou les activités qui ne fonctionnent pas ?</a:t>
            </a:r>
          </a:p>
          <a:p>
            <a:pPr marL="1946735" lvl="2" indent="-342900">
              <a:buFont typeface="Arial" panose="020B0604020202020204" pitchFamily="34" charset="0"/>
              <a:buChar char="•"/>
            </a:pPr>
            <a:r>
              <a:rPr lang="fr-FR" sz="1804" b="0" i="0" u="none" strike="noStrike" cap="none">
                <a:solidFill>
                  <a:schemeClr val="dk1"/>
                </a:solidFill>
                <a:latin typeface="+mn-lt"/>
                <a:ea typeface="Calibri"/>
                <a:cs typeface="Calibri"/>
                <a:sym typeface="Calibri"/>
              </a:rPr>
              <a:t>Questions soulevées par les retours de la communauté et comment y donner suite</a:t>
            </a:r>
          </a:p>
          <a:p>
            <a:pPr marL="1946735" lvl="2" indent="-342900">
              <a:buFont typeface="Arial" panose="020B0604020202020204" pitchFamily="34" charset="0"/>
              <a:buChar char="•"/>
            </a:pPr>
            <a:r>
              <a:rPr lang="fr-FR" sz="1804" b="0" i="0" u="none" strike="noStrike" cap="none">
                <a:solidFill>
                  <a:schemeClr val="dk1"/>
                </a:solidFill>
                <a:latin typeface="+mn-lt"/>
                <a:ea typeface="Calibri"/>
                <a:cs typeface="Calibri"/>
                <a:sym typeface="Calibri"/>
              </a:rPr>
              <a:t>Fin de l'opération</a:t>
            </a:r>
          </a:p>
          <a:p>
            <a:pPr marL="1030517" lvl="1" indent="-342900">
              <a:buFont typeface="Arial" panose="020B0604020202020204" pitchFamily="34" charset="0"/>
              <a:buChar char="•"/>
            </a:pPr>
            <a:endParaRPr lang="en-GB" sz="1805" kern="1200" dirty="0">
              <a:solidFill>
                <a:schemeClr val="tx1"/>
              </a:solidFill>
              <a:effectLst/>
              <a:latin typeface="+mn-lt"/>
              <a:ea typeface="+mn-ea"/>
              <a:cs typeface="+mn-cs"/>
            </a:endParaRPr>
          </a:p>
          <a:p>
            <a:r>
              <a:rPr lang="fr-FR" sz="1805" b="1">
                <a:solidFill>
                  <a:schemeClr val="tx1"/>
                </a:solidFill>
                <a:latin typeface="+mn-lt"/>
                <a:ea typeface="+mn-ea"/>
                <a:cs typeface="+mn-cs"/>
              </a:rPr>
              <a:t>À UN NIVEAU AVANCÉ QUAND IL Y A PLUS DE CAPACITÉ, DE TEMPS ET DE RESSOURCES</a:t>
            </a:r>
          </a:p>
          <a:p>
            <a:pPr marL="342900" indent="-342900">
              <a:buFont typeface="Arial" panose="020B0604020202020204" pitchFamily="34" charset="0"/>
              <a:buChar char="•"/>
            </a:pPr>
            <a:r>
              <a:rPr lang="fr-FR" sz="1805" b="1">
                <a:solidFill>
                  <a:schemeClr val="tx1"/>
                </a:solidFill>
                <a:latin typeface="+mn-lt"/>
                <a:ea typeface="+mn-ea"/>
                <a:cs typeface="+mn-cs"/>
              </a:rPr>
              <a:t>Permettre une participation active de la communauté à la gestion et à l'orientation de l'opération, notamment en soutenant les activités et les solutions menées par la communauté.</a:t>
            </a:r>
          </a:p>
          <a:p>
            <a:pPr marL="1030517" lvl="1" indent="-342900">
              <a:buFont typeface="Arial" panose="020B0604020202020204" pitchFamily="34" charset="0"/>
              <a:buChar char="•"/>
            </a:pPr>
            <a:r>
              <a:rPr lang="fr-FR" sz="1805">
                <a:solidFill>
                  <a:schemeClr val="tx1"/>
                </a:solidFill>
                <a:latin typeface="+mn-lt"/>
                <a:ea typeface="+mn-ea"/>
                <a:cs typeface="+mn-cs"/>
              </a:rPr>
              <a:t>Mettez en place des mécanismes permettant de confier davantage de pouvoir de décision aux communautés, par exemple par le biais de comités communautaires ou en soutenant des plans d'action dirigés par les communautés. </a:t>
            </a:r>
          </a:p>
          <a:p>
            <a:pPr marL="1030517" lvl="1" indent="-342900">
              <a:buFont typeface="Arial" panose="020B0604020202020204" pitchFamily="34" charset="0"/>
              <a:buChar char="•"/>
            </a:pPr>
            <a:r>
              <a:rPr lang="fr-FR" sz="1805">
                <a:solidFill>
                  <a:schemeClr val="tx1"/>
                </a:solidFill>
                <a:latin typeface="+mn-lt"/>
                <a:ea typeface="+mn-ea"/>
                <a:cs typeface="+mn-cs"/>
              </a:rPr>
              <a:t>Vérifiez que le comité a la confiance de la communauté et qu'il joue son rôle de passerelle entre la communauté et la Société nationale. </a:t>
            </a:r>
          </a:p>
          <a:p>
            <a:pPr marL="1030517" lvl="1" indent="-342900">
              <a:buFont typeface="Arial" panose="020B0604020202020204" pitchFamily="34" charset="0"/>
              <a:buChar char="•"/>
            </a:pPr>
            <a:r>
              <a:rPr lang="fr-FR" sz="1805">
                <a:solidFill>
                  <a:schemeClr val="tx1"/>
                </a:solidFill>
                <a:latin typeface="+mn-lt"/>
                <a:ea typeface="+mn-ea"/>
                <a:cs typeface="+mn-cs"/>
              </a:rPr>
              <a:t> </a:t>
            </a:r>
          </a:p>
          <a:p>
            <a:pPr marL="342900" indent="-342900">
              <a:buFont typeface="Arial" panose="020B0604020202020204" pitchFamily="34" charset="0"/>
              <a:buChar char="•"/>
            </a:pPr>
            <a:r>
              <a:rPr lang="fr-FR" sz="1805" b="1">
                <a:solidFill>
                  <a:schemeClr val="tx1"/>
                </a:solidFill>
                <a:latin typeface="+mn-lt"/>
                <a:ea typeface="+mn-ea"/>
                <a:cs typeface="+mn-cs"/>
              </a:rPr>
              <a:t>Planifier la sortie avec les communautés</a:t>
            </a:r>
          </a:p>
          <a:p>
            <a:pPr marL="1030517" lvl="1" indent="-342900">
              <a:buFont typeface="Arial" panose="020B0604020202020204" pitchFamily="34" charset="0"/>
              <a:buChar char="•"/>
            </a:pPr>
            <a:r>
              <a:rPr lang="fr-FR" sz="1805">
                <a:solidFill>
                  <a:schemeClr val="tx1"/>
                </a:solidFill>
                <a:latin typeface="+mn-lt"/>
                <a:ea typeface="+mn-ea"/>
                <a:cs typeface="+mn-cs"/>
              </a:rPr>
              <a:t>Organisez des réunions de planification avec les représentants et les membres de la communauté pour discuter de ce qui devrait se passer après la fin de l'opération et convenir d'un plan de sortie.</a:t>
            </a:r>
          </a:p>
          <a:p>
            <a:pPr>
              <a:spcBef>
                <a:spcPct val="50000"/>
              </a:spcBef>
            </a:pPr>
            <a:endParaRPr lang="en-GB" sz="1800" b="1" dirty="0">
              <a:latin typeface="Calibri" charset="0"/>
              <a:ea typeface="ＭＳ Ｐゴシック" charset="0"/>
            </a:endParaRPr>
          </a:p>
          <a:p>
            <a:pPr>
              <a:spcBef>
                <a:spcPct val="50000"/>
              </a:spcBef>
            </a:pPr>
            <a:endParaRPr lang="en-GB" sz="1800" b="1" dirty="0">
              <a:latin typeface="Calibri" charset="0"/>
              <a:ea typeface="ＭＳ Ｐゴシック" charset="0"/>
            </a:endParaRPr>
          </a:p>
          <a:p>
            <a:pPr>
              <a:spcBef>
                <a:spcPct val="50000"/>
              </a:spcBef>
            </a:pPr>
            <a:endParaRPr lang="en-US" sz="1800" dirty="0"/>
          </a:p>
          <a:p>
            <a:pPr marL="342900" lvl="0" indent="-342900">
              <a:buFont typeface="Arial" panose="020B0604020202020204" pitchFamily="34" charset="0"/>
              <a:buChar char="•"/>
            </a:pPr>
            <a:endParaRPr lang="en-GB" sz="1805" kern="1200" dirty="0">
              <a:solidFill>
                <a:schemeClr val="tx1"/>
              </a:solidFill>
              <a:effectLst/>
              <a:latin typeface="+mn-lt"/>
              <a:ea typeface="+mn-ea"/>
              <a:cs typeface="+mn-cs"/>
            </a:endParaRPr>
          </a:p>
          <a:p>
            <a:pPr marL="1030517" lvl="1" indent="-342900">
              <a:buFont typeface="Arial" panose="020B0604020202020204" pitchFamily="34" charset="0"/>
              <a:buChar char="•"/>
            </a:pPr>
            <a:endParaRPr lang="en-US" b="0" dirty="0"/>
          </a:p>
          <a:p>
            <a:pPr marL="342900" indent="-342900">
              <a:buFont typeface="Arial" panose="020B0604020202020204" pitchFamily="34" charset="0"/>
              <a:buChar char="•"/>
            </a:pPr>
            <a:endParaRPr lang="en-US" dirty="0"/>
          </a:p>
          <a:p>
            <a:pPr marL="0" indent="0">
              <a:buFont typeface="Arial" panose="020B0604020202020204" pitchFamily="34" charset="0"/>
              <a:buNone/>
            </a:pPr>
            <a:endParaRPr lang="en-US" dirty="0"/>
          </a:p>
          <a:p>
            <a:pPr marL="342900" indent="-34290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3174689-BECC-4390-B3B9-306A17FD432A}" type="slidenum">
              <a:rPr kumimoji="0" lang="en-US" altLang="ru-RU"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53</a:t>
            </a:fld>
            <a:endParaRPr kumimoji="0" lang="en-US" altLang="ru-RU"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22884536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3174689-BECC-4390-B3B9-306A17FD432A}" type="slidenum">
              <a:rPr kumimoji="0" lang="en-US" altLang="ru-RU"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54</a:t>
            </a:fld>
            <a:endParaRPr kumimoji="0" lang="en-US" altLang="ru-RU"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02641492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50000"/>
              </a:spcBef>
            </a:pPr>
            <a:r>
              <a:rPr lang="fr-FR" sz="1800" b="1" dirty="0">
                <a:latin typeface="Calibri" charset="0"/>
                <a:ea typeface="ＭＳ Ｐゴシック" charset="0"/>
              </a:rPr>
              <a:t>NOTES POUR L’ANIMATEUR</a:t>
            </a:r>
          </a:p>
          <a:p>
            <a:pPr>
              <a:spcBef>
                <a:spcPct val="50000"/>
              </a:spcBef>
            </a:pPr>
            <a:endParaRPr lang="en-US" sz="1800" dirty="0"/>
          </a:p>
          <a:p>
            <a:r>
              <a:rPr lang="fr-FR" sz="2000" b="1" dirty="0">
                <a:solidFill>
                  <a:schemeClr val="tx1"/>
                </a:solidFill>
                <a:latin typeface="+mn-lt"/>
                <a:ea typeface="+mn-ea"/>
                <a:cs typeface="+mn-cs"/>
              </a:rPr>
              <a:t>Action minimale pour le CEA dans les situations d'urgence #9. </a:t>
            </a:r>
            <a:r>
              <a:rPr lang="fr-FR" sz="1805" b="1" dirty="0">
                <a:solidFill>
                  <a:schemeClr val="tx1"/>
                </a:solidFill>
                <a:latin typeface="+mn-lt"/>
                <a:ea typeface="+mn-ea"/>
                <a:cs typeface="+mn-cs"/>
              </a:rPr>
              <a:t>Écouter les retours de la communauté et s'en servir pour orienter l'intervention</a:t>
            </a:r>
          </a:p>
          <a:p>
            <a:r>
              <a:rPr lang="fr-FR" sz="1805" dirty="0">
                <a:solidFill>
                  <a:schemeClr val="tx1"/>
                </a:solidFill>
                <a:latin typeface="+mn-lt"/>
                <a:ea typeface="+mn-ea"/>
                <a:cs typeface="+mn-cs"/>
              </a:rPr>
              <a:t>Les retours d'information de la communauté sont essentiels pour comprendre si l'opération répond aux besoins des gens et où des améliorations sont nécessaires. Les membres de la communauté auront des questions, des préoccupations et des suggestions, qu'un mécanisme formel de retours d'information soit en place ou non. Il est donc important d'avoir une méthode de gestion du retour d'information, sinon cela peut conduire à un sentiment de frustration et à une perte de confiance.</a:t>
            </a:r>
          </a:p>
          <a:p>
            <a:endParaRPr lang="en-GB" sz="1805" kern="1200" dirty="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FR" sz="1805" b="1" dirty="0">
                <a:solidFill>
                  <a:schemeClr val="tx1"/>
                </a:solidFill>
                <a:latin typeface="+mn-lt"/>
                <a:ea typeface="+mn-ea"/>
                <a:cs typeface="+mn-cs"/>
              </a:rPr>
              <a:t>AU MINIMUM LORSQUE LA CAPACITÉ, LE TEMPS ET LES RESSOURCES SONT LIMITÉS</a:t>
            </a:r>
          </a:p>
          <a:p>
            <a:pPr marL="342900" indent="-342900">
              <a:buFont typeface="Arial" panose="020B0604020202020204" pitchFamily="34" charset="0"/>
              <a:buChar char="•"/>
            </a:pPr>
            <a:r>
              <a:rPr lang="fr-FR" sz="1805" b="1" dirty="0">
                <a:solidFill>
                  <a:schemeClr val="tx1"/>
                </a:solidFill>
                <a:latin typeface="+mn-lt"/>
                <a:ea typeface="+mn-ea"/>
                <a:cs typeface="+mn-cs"/>
              </a:rPr>
              <a:t>Mettre en place et maintenir un mécanisme simple de retour d'information de la communauté</a:t>
            </a:r>
          </a:p>
          <a:p>
            <a:pPr marL="0" indent="0">
              <a:buFont typeface="Arial" panose="020B0604020202020204" pitchFamily="34" charset="0"/>
              <a:buNone/>
            </a:pPr>
            <a:r>
              <a:rPr lang="fr-FR" sz="1805" dirty="0">
                <a:solidFill>
                  <a:schemeClr val="tx1"/>
                </a:solidFill>
                <a:latin typeface="+mn-lt"/>
                <a:ea typeface="+mn-ea"/>
                <a:cs typeface="+mn-cs"/>
              </a:rPr>
              <a:t>        Au minimum, ce mécanisme doit répondre aux exigences suivantes :</a:t>
            </a:r>
          </a:p>
          <a:p>
            <a:pPr marL="1030517" lvl="1" indent="-342900">
              <a:buFont typeface="Arial" panose="020B0604020202020204" pitchFamily="34" charset="0"/>
              <a:buChar char="•"/>
            </a:pPr>
            <a:r>
              <a:rPr lang="fr-FR" sz="1805" dirty="0">
                <a:solidFill>
                  <a:schemeClr val="tx1"/>
                </a:solidFill>
                <a:latin typeface="+mn-lt"/>
                <a:ea typeface="+mn-ea"/>
                <a:cs typeface="+mn-cs"/>
              </a:rPr>
              <a:t>Disposer d'au moins deux canaux pour recueillir les commentaires, par exemple, en face à face par l'intermédiaire de bénévoles ou transmis par des représentants de la communauté.</a:t>
            </a:r>
          </a:p>
          <a:p>
            <a:pPr marL="1030517" lvl="1" indent="-342900">
              <a:buFont typeface="Arial" panose="020B0604020202020204" pitchFamily="34" charset="0"/>
              <a:buChar char="•"/>
            </a:pPr>
            <a:r>
              <a:rPr lang="fr-FR" sz="1805" dirty="0">
                <a:solidFill>
                  <a:schemeClr val="tx1"/>
                </a:solidFill>
                <a:latin typeface="+mn-lt"/>
                <a:ea typeface="+mn-ea"/>
                <a:cs typeface="+mn-cs"/>
              </a:rPr>
              <a:t>Tous les membres de la communauté doivent connaître le mécanisme de retour d'information et se sentir en sécurité et à l'aise pour l'utiliser, y compris les hommes, les femmes, les garçons, les filles et tout groupe marginalisé ou à risque.</a:t>
            </a:r>
          </a:p>
          <a:p>
            <a:pPr marL="1030517" lvl="1" indent="-342900">
              <a:buFont typeface="Arial" panose="020B0604020202020204" pitchFamily="34" charset="0"/>
              <a:buChar char="•"/>
            </a:pPr>
            <a:r>
              <a:rPr lang="fr-FR" sz="1805" dirty="0">
                <a:solidFill>
                  <a:schemeClr val="tx1"/>
                </a:solidFill>
                <a:latin typeface="+mn-lt"/>
                <a:ea typeface="+mn-ea"/>
                <a:cs typeface="+mn-cs"/>
              </a:rPr>
              <a:t>Le retour d'information doit pouvoir être enregistré, par exemple sur une feuille de calcul Excel, et il est nécessaire de repérer les questions qui n’ont pas eu de réponses.</a:t>
            </a:r>
          </a:p>
          <a:p>
            <a:pPr marL="1030517" lvl="1" indent="-342900">
              <a:buFont typeface="Arial" panose="020B0604020202020204" pitchFamily="34" charset="0"/>
              <a:buChar char="•"/>
            </a:pPr>
            <a:r>
              <a:rPr lang="fr-FR" sz="1805" dirty="0">
                <a:solidFill>
                  <a:schemeClr val="tx1"/>
                </a:solidFill>
                <a:latin typeface="+mn-lt"/>
                <a:ea typeface="+mn-ea"/>
                <a:cs typeface="+mn-cs"/>
              </a:rPr>
              <a:t>Les membres de la communauté doivent recevoir une réponse à leurs retours.</a:t>
            </a:r>
          </a:p>
          <a:p>
            <a:pPr marL="1030517" lvl="1" indent="-342900">
              <a:buFont typeface="Arial" panose="020B0604020202020204" pitchFamily="34" charset="0"/>
              <a:buChar char="•"/>
            </a:pPr>
            <a:r>
              <a:rPr lang="fr-FR" sz="1805" dirty="0">
                <a:solidFill>
                  <a:schemeClr val="tx1"/>
                </a:solidFill>
                <a:latin typeface="+mn-lt"/>
                <a:ea typeface="+mn-ea"/>
                <a:cs typeface="+mn-cs"/>
              </a:rPr>
              <a:t>L’attitude à adopter face aux retours d'information doit être discutée lors des réunions de l'équipe d'intervention.</a:t>
            </a:r>
          </a:p>
          <a:p>
            <a:pPr marL="1030517" lvl="1" indent="-342900">
              <a:buFont typeface="Arial" panose="020B0604020202020204" pitchFamily="34" charset="0"/>
              <a:buChar char="•"/>
            </a:pPr>
            <a:r>
              <a:rPr lang="fr-FR" sz="1805" dirty="0">
                <a:solidFill>
                  <a:schemeClr val="tx1"/>
                </a:solidFill>
                <a:latin typeface="+mn-lt"/>
                <a:ea typeface="+mn-ea"/>
                <a:cs typeface="+mn-cs"/>
              </a:rPr>
              <a:t>Les questions qui ne relèvent pas du mandat de la Société nationale doivent être transmises à d'autres organisations, au gouvernement et aux partenaires.</a:t>
            </a:r>
          </a:p>
          <a:p>
            <a:pPr marL="1030517" lvl="1" indent="-342900">
              <a:buFont typeface="Arial" panose="020B0604020202020204" pitchFamily="34" charset="0"/>
              <a:buChar char="•"/>
            </a:pPr>
            <a:r>
              <a:rPr lang="fr-FR" sz="1805" dirty="0">
                <a:solidFill>
                  <a:schemeClr val="tx1"/>
                </a:solidFill>
                <a:latin typeface="+mn-lt"/>
                <a:ea typeface="+mn-ea"/>
                <a:cs typeface="+mn-cs"/>
              </a:rPr>
              <a:t>L'ensemble du personnel et des bénévoles doivent comprendre le fonctionnement du mécanisme de retour d'information ainsi que leur rôle et leur responsabilité dans le soutien de ce mécanisme.</a:t>
            </a:r>
          </a:p>
          <a:p>
            <a:pPr marL="1030517" lvl="1" indent="-342900">
              <a:buFont typeface="Arial" panose="020B0604020202020204" pitchFamily="34" charset="0"/>
              <a:buChar char="•"/>
            </a:pPr>
            <a:r>
              <a:rPr lang="fr-FR" sz="1805" dirty="0">
                <a:solidFill>
                  <a:schemeClr val="tx1"/>
                </a:solidFill>
                <a:latin typeface="+mn-lt"/>
                <a:ea typeface="+mn-ea"/>
                <a:cs typeface="+mn-cs"/>
              </a:rPr>
              <a:t>Il doit être capable de traiter les retours d'information sensibles de manière sûre et sécurisée, par exemple l'exploitation et les abus sexuels, la corruption ou les questions de protection.</a:t>
            </a:r>
          </a:p>
          <a:p>
            <a:pPr marL="1030517" lvl="1" indent="-342900">
              <a:buFont typeface="Arial" panose="020B0604020202020204" pitchFamily="34" charset="0"/>
              <a:buChar char="•"/>
            </a:pPr>
            <a:r>
              <a:rPr lang="fr-FR" sz="1805" dirty="0">
                <a:solidFill>
                  <a:schemeClr val="tx1"/>
                </a:solidFill>
                <a:latin typeface="+mn-lt"/>
                <a:ea typeface="+mn-ea"/>
                <a:cs typeface="+mn-cs"/>
              </a:rPr>
              <a:t>Analysez si les réactions proviennent d'un large échantillon de la communauté et si personne ne se sent exclu de l'utilisation du mécanisme.</a:t>
            </a:r>
          </a:p>
          <a:p>
            <a:pPr marL="1030517" lvl="1" indent="-342900">
              <a:buFont typeface="Arial" panose="020B0604020202020204" pitchFamily="34" charset="0"/>
              <a:buChar char="•"/>
            </a:pPr>
            <a:r>
              <a:rPr lang="fr-FR" sz="1805" dirty="0">
                <a:solidFill>
                  <a:schemeClr val="tx1"/>
                </a:solidFill>
                <a:latin typeface="+mn-lt"/>
                <a:ea typeface="+mn-ea"/>
                <a:cs typeface="+mn-cs"/>
              </a:rPr>
              <a:t>Outils :	</a:t>
            </a:r>
          </a:p>
          <a:p>
            <a:pPr marL="1718135" lvl="2" indent="-342900">
              <a:buFont typeface="Arial" panose="020B0604020202020204" pitchFamily="34" charset="0"/>
              <a:buChar char="•"/>
            </a:pPr>
            <a:r>
              <a:rPr lang="fr-FR" sz="1805" dirty="0">
                <a:solidFill>
                  <a:schemeClr val="tx1"/>
                </a:solidFill>
                <a:latin typeface="+mn-lt"/>
                <a:ea typeface="+mn-ea"/>
                <a:cs typeface="+mn-cs"/>
              </a:rPr>
              <a:t>15 Boîte à outils de retours d’informations	</a:t>
            </a:r>
          </a:p>
          <a:p>
            <a:pPr marL="1718135" lvl="2" indent="-342900">
              <a:buFont typeface="Arial" panose="020B0604020202020204" pitchFamily="34" charset="0"/>
              <a:buChar char="•"/>
            </a:pPr>
            <a:r>
              <a:rPr lang="fr-FR" sz="1805" dirty="0">
                <a:solidFill>
                  <a:schemeClr val="tx1"/>
                </a:solidFill>
                <a:latin typeface="+mn-lt"/>
                <a:ea typeface="+mn-ea"/>
                <a:cs typeface="+mn-cs"/>
              </a:rPr>
              <a:t>24 Liste de contrôle de CEA pour les secteurs et les rôles	</a:t>
            </a:r>
          </a:p>
          <a:p>
            <a:pPr marL="1718135" lvl="2" indent="-342900">
              <a:buFont typeface="Arial" panose="020B0604020202020204" pitchFamily="34" charset="0"/>
              <a:buChar char="•"/>
            </a:pPr>
            <a:r>
              <a:rPr lang="fr-FR" sz="1805" dirty="0">
                <a:solidFill>
                  <a:schemeClr val="tx1"/>
                </a:solidFill>
                <a:latin typeface="+mn-lt"/>
                <a:ea typeface="+mn-ea"/>
                <a:cs typeface="+mn-cs"/>
              </a:rPr>
              <a:t>7 Outil de suivi et d'évaluation de CEA</a:t>
            </a:r>
          </a:p>
          <a:p>
            <a:pPr marL="1718135" lvl="2" indent="-342900">
              <a:buFont typeface="Arial" panose="020B0604020202020204" pitchFamily="34" charset="0"/>
              <a:buChar char="•"/>
            </a:pPr>
            <a:r>
              <a:rPr lang="fr-FR" sz="1805" dirty="0">
                <a:solidFill>
                  <a:schemeClr val="tx1"/>
                </a:solidFill>
                <a:latin typeface="+mn-lt"/>
                <a:ea typeface="+mn-ea"/>
                <a:cs typeface="+mn-cs"/>
              </a:rPr>
              <a:t>16 Guide DGD</a:t>
            </a:r>
          </a:p>
          <a:p>
            <a:r>
              <a:rPr lang="fr-FR" sz="1805" dirty="0">
                <a:solidFill>
                  <a:schemeClr val="tx1"/>
                </a:solidFill>
                <a:latin typeface="+mn-lt"/>
                <a:ea typeface="+mn-ea"/>
                <a:cs typeface="+mn-cs"/>
              </a:rPr>
              <a:t> </a:t>
            </a:r>
          </a:p>
          <a:p>
            <a:pPr marL="342900" indent="-342900">
              <a:buFont typeface="Arial" panose="020B0604020202020204" pitchFamily="34" charset="0"/>
              <a:buChar char="•"/>
            </a:pPr>
            <a:r>
              <a:rPr lang="fr-FR" sz="1805" b="1" dirty="0">
                <a:solidFill>
                  <a:schemeClr val="tx1"/>
                </a:solidFill>
                <a:latin typeface="+mn-lt"/>
                <a:ea typeface="+mn-ea"/>
                <a:cs typeface="+mn-cs"/>
              </a:rPr>
              <a:t>Vérifier que l'opération répond aux besoins des gens et touche les personnes les plus à risque</a:t>
            </a:r>
          </a:p>
          <a:p>
            <a:pPr marL="1030517" lvl="1" indent="-342900">
              <a:buFont typeface="Arial" panose="020B0604020202020204" pitchFamily="34" charset="0"/>
              <a:buChar char="•"/>
            </a:pPr>
            <a:r>
              <a:rPr lang="fr-FR" sz="1805" dirty="0">
                <a:solidFill>
                  <a:schemeClr val="tx1"/>
                </a:solidFill>
                <a:latin typeface="+mn-lt"/>
                <a:ea typeface="+mn-ea"/>
                <a:cs typeface="+mn-cs"/>
              </a:rPr>
              <a:t>Vérifier de manière proactive que l'opération répond aux besoins des personnes, qu'elle touche les groupes les plus à risque et que le soutien est fourni de la bonne manière. Ces informations peuvent être recueillies par le biais de processus de suivi formels ou de manière informelle, lors de réunions communautaires, de rencontres avec des représentants ou de discussions de groupe avec différents groupes.</a:t>
            </a:r>
          </a:p>
          <a:p>
            <a:pPr marL="1030517" lvl="1" indent="-342900">
              <a:buFont typeface="Arial" panose="020B0604020202020204" pitchFamily="34" charset="0"/>
              <a:buChar char="•"/>
            </a:pPr>
            <a:r>
              <a:rPr lang="fr-FR" sz="1805" dirty="0">
                <a:solidFill>
                  <a:schemeClr val="tx1"/>
                </a:solidFill>
                <a:latin typeface="+mn-lt"/>
                <a:ea typeface="+mn-ea"/>
                <a:cs typeface="+mn-cs"/>
              </a:rPr>
              <a:t>Outils :	</a:t>
            </a:r>
          </a:p>
          <a:p>
            <a:pPr marL="1718135" lvl="2" indent="-342900">
              <a:buFont typeface="Arial" panose="020B0604020202020204" pitchFamily="34" charset="0"/>
              <a:buChar char="•"/>
            </a:pPr>
            <a:r>
              <a:rPr lang="fr-FR" sz="1805" dirty="0">
                <a:solidFill>
                  <a:schemeClr val="tx1"/>
                </a:solidFill>
                <a:latin typeface="+mn-lt"/>
                <a:ea typeface="+mn-ea"/>
                <a:cs typeface="+mn-cs"/>
              </a:rPr>
              <a:t>7 Outil de suivi et d'évaluation de CEA	</a:t>
            </a:r>
          </a:p>
          <a:p>
            <a:pPr marL="1718135" lvl="2" indent="-342900">
              <a:buFont typeface="Arial" panose="020B0604020202020204" pitchFamily="34" charset="0"/>
              <a:buChar char="•"/>
            </a:pPr>
            <a:r>
              <a:rPr lang="fr-FR" sz="1805" dirty="0">
                <a:solidFill>
                  <a:schemeClr val="tx1"/>
                </a:solidFill>
                <a:latin typeface="+mn-lt"/>
                <a:ea typeface="+mn-ea"/>
                <a:cs typeface="+mn-cs"/>
              </a:rPr>
              <a:t>16 Guide DGD	</a:t>
            </a:r>
          </a:p>
          <a:p>
            <a:pPr marL="1718135" lvl="2" indent="-342900">
              <a:buFont typeface="Arial" panose="020B0604020202020204" pitchFamily="34" charset="0"/>
              <a:buChar char="•"/>
            </a:pPr>
            <a:r>
              <a:rPr lang="fr-FR" sz="1805" dirty="0">
                <a:solidFill>
                  <a:schemeClr val="tx1"/>
                </a:solidFill>
                <a:latin typeface="+mn-lt"/>
                <a:ea typeface="+mn-ea"/>
                <a:cs typeface="+mn-cs"/>
              </a:rPr>
              <a:t>24 Liste de contrôle de CEA pour les secteurs et les rôles</a:t>
            </a:r>
          </a:p>
          <a:p>
            <a:r>
              <a:rPr lang="fr-FR" sz="1805" dirty="0">
                <a:solidFill>
                  <a:schemeClr val="tx1"/>
                </a:solidFill>
                <a:latin typeface="+mn-lt"/>
                <a:ea typeface="+mn-ea"/>
                <a:cs typeface="+mn-cs"/>
              </a:rPr>
              <a:t> </a:t>
            </a:r>
          </a:p>
          <a:p>
            <a:pPr marL="342900" indent="-342900">
              <a:buFont typeface="Arial" panose="020B0604020202020204" pitchFamily="34" charset="0"/>
              <a:buChar char="•"/>
            </a:pPr>
            <a:r>
              <a:rPr lang="fr-FR" sz="1805" b="1" dirty="0">
                <a:solidFill>
                  <a:schemeClr val="tx1"/>
                </a:solidFill>
                <a:latin typeface="+mn-lt"/>
                <a:ea typeface="+mn-ea"/>
                <a:cs typeface="+mn-cs"/>
              </a:rPr>
              <a:t>Contrôler les opérations pour toute conséquence négative involontaire</a:t>
            </a:r>
          </a:p>
          <a:p>
            <a:pPr marL="1030517" lvl="1" indent="-342900">
              <a:buFont typeface="Arial" panose="020B0604020202020204" pitchFamily="34" charset="0"/>
              <a:buChar char="•"/>
            </a:pPr>
            <a:r>
              <a:rPr lang="fr-FR" sz="1805" dirty="0">
                <a:solidFill>
                  <a:schemeClr val="tx1"/>
                </a:solidFill>
                <a:latin typeface="+mn-lt"/>
                <a:ea typeface="+mn-ea"/>
                <a:cs typeface="+mn-cs"/>
              </a:rPr>
              <a:t>Surveillez l'impact de l’intervention dans la communauté au sens large pour vérifier qu'il n'y a pas de conséquences négatives involontaires qui pourraient nuire aux personnes. Par exemple, en mettant les groupes marginalisés plus à risque via des processus de critères de sélection ou en déstabilisant les marchés locaux à travers les distributions de nourriture.</a:t>
            </a:r>
          </a:p>
          <a:p>
            <a:r>
              <a:rPr lang="fr-FR" sz="1805" dirty="0">
                <a:solidFill>
                  <a:schemeClr val="tx1"/>
                </a:solidFill>
                <a:latin typeface="+mn-lt"/>
                <a:ea typeface="+mn-ea"/>
                <a:cs typeface="+mn-cs"/>
              </a:rPr>
              <a:t> </a:t>
            </a:r>
          </a:p>
          <a:p>
            <a:pPr marL="342900" indent="-342900">
              <a:buFont typeface="Arial" panose="020B0604020202020204" pitchFamily="34" charset="0"/>
              <a:buChar char="•"/>
            </a:pPr>
            <a:r>
              <a:rPr lang="fr-FR" sz="1805" b="1" dirty="0">
                <a:solidFill>
                  <a:schemeClr val="tx1"/>
                </a:solidFill>
                <a:latin typeface="+mn-lt"/>
                <a:ea typeface="+mn-ea"/>
                <a:cs typeface="+mn-cs"/>
              </a:rPr>
              <a:t>Agir sur les données de retour d'information et de suivi et les utiliser pour orienter la réponse.</a:t>
            </a:r>
          </a:p>
          <a:p>
            <a:pPr marL="1030517" lvl="1" indent="-342900">
              <a:buFont typeface="Arial" panose="020B0604020202020204" pitchFamily="34" charset="0"/>
              <a:buChar char="•"/>
            </a:pPr>
            <a:r>
              <a:rPr lang="fr-FR" sz="1805" dirty="0">
                <a:solidFill>
                  <a:schemeClr val="tx1"/>
                </a:solidFill>
                <a:latin typeface="+mn-lt"/>
                <a:ea typeface="+mn-ea"/>
                <a:cs typeface="+mn-cs"/>
              </a:rPr>
              <a:t>Discutez du retour d'information de la communauté et des données de suivi comme un point permanent de l'ordre du jour des réunions du personnel, des bénévoles et de la direction, en prévoyant suffisamment de temps pour discuter de la manière dont l'opération doit être ajustée pour agir sur les questions soulevées par la communauté.</a:t>
            </a:r>
          </a:p>
          <a:p>
            <a:pPr marL="1030517" lvl="1" indent="-342900">
              <a:buFont typeface="Arial" panose="020B0604020202020204" pitchFamily="34" charset="0"/>
              <a:buChar char="•"/>
            </a:pPr>
            <a:r>
              <a:rPr lang="fr-FR" sz="1805" dirty="0">
                <a:solidFill>
                  <a:schemeClr val="tx1"/>
                </a:solidFill>
                <a:latin typeface="+mn-lt"/>
                <a:ea typeface="+mn-ea"/>
                <a:cs typeface="+mn-cs"/>
              </a:rPr>
              <a:t>Outils :	</a:t>
            </a:r>
          </a:p>
          <a:p>
            <a:pPr marL="1718135" lvl="2" indent="-342900">
              <a:buFont typeface="Arial" panose="020B0604020202020204" pitchFamily="34" charset="0"/>
              <a:buChar char="•"/>
            </a:pPr>
            <a:r>
              <a:rPr lang="fr-FR" sz="1805" dirty="0">
                <a:solidFill>
                  <a:schemeClr val="tx1"/>
                </a:solidFill>
                <a:latin typeface="+mn-lt"/>
                <a:ea typeface="+mn-ea"/>
                <a:cs typeface="+mn-cs"/>
              </a:rPr>
              <a:t>15 Boîte à outils de retours d’informations</a:t>
            </a:r>
          </a:p>
          <a:p>
            <a:r>
              <a:rPr lang="fr-FR" sz="1805" dirty="0">
                <a:solidFill>
                  <a:schemeClr val="tx1"/>
                </a:solidFill>
                <a:latin typeface="+mn-lt"/>
                <a:ea typeface="+mn-ea"/>
                <a:cs typeface="+mn-cs"/>
              </a:rPr>
              <a:t> </a:t>
            </a:r>
          </a:p>
          <a:p>
            <a:r>
              <a:rPr lang="fr-FR" sz="1805" b="1" dirty="0">
                <a:solidFill>
                  <a:schemeClr val="tx1"/>
                </a:solidFill>
                <a:latin typeface="+mn-lt"/>
                <a:ea typeface="+mn-ea"/>
                <a:cs typeface="+mn-cs"/>
              </a:rPr>
              <a:t>À UN NIVEAU AVANCÉ QUAND IL Y A PLUS DE CAPACITÉ, DE TEMPS ET DE RESSOURCES</a:t>
            </a:r>
          </a:p>
          <a:p>
            <a:pPr marL="342900" indent="-342900">
              <a:buFont typeface="Arial" panose="020B0604020202020204" pitchFamily="34" charset="0"/>
              <a:buChar char="•"/>
            </a:pPr>
            <a:r>
              <a:rPr lang="fr-FR" sz="1805" b="1" dirty="0">
                <a:solidFill>
                  <a:schemeClr val="tx1"/>
                </a:solidFill>
                <a:latin typeface="+mn-lt"/>
                <a:ea typeface="+mn-ea"/>
                <a:cs typeface="+mn-cs"/>
              </a:rPr>
              <a:t>Revoir et améliorer le mécanisme de retour d'information</a:t>
            </a:r>
          </a:p>
          <a:p>
            <a:pPr marL="1030517" lvl="1" indent="-342900">
              <a:buFont typeface="Arial" panose="020B0604020202020204" pitchFamily="34" charset="0"/>
              <a:buChar char="•"/>
            </a:pPr>
            <a:r>
              <a:rPr lang="fr-FR" sz="1805" dirty="0">
                <a:solidFill>
                  <a:schemeClr val="tx1"/>
                </a:solidFill>
                <a:latin typeface="+mn-lt"/>
                <a:ea typeface="+mn-ea"/>
                <a:cs typeface="+mn-cs"/>
              </a:rPr>
              <a:t>Organisez des discussions de groupe dirigées pour recueillir des informations sur l'accessibilité et la confiance dans le mécanisme de retour d'information au sein de différents groupes et discutez de la manière dont le mécanisme peut être amélioré, par exemple en ajoutant des canaux supplémentaires ou en renforçant les temps d’intervention. Examinez la manière dont le retour d'information est pris en compte en interne et discutez, lors des réunions de coordination, de la manière dont l'utilisation du retour d'information pourrait être renforcée.</a:t>
            </a:r>
          </a:p>
          <a:p>
            <a:pPr marL="1030517" lvl="1" indent="-342900">
              <a:buFont typeface="Arial" panose="020B0604020202020204" pitchFamily="34" charset="0"/>
              <a:buChar char="•"/>
            </a:pPr>
            <a:r>
              <a:rPr lang="fr-FR" sz="1805" dirty="0">
                <a:solidFill>
                  <a:schemeClr val="tx1"/>
                </a:solidFill>
                <a:latin typeface="+mn-lt"/>
                <a:ea typeface="+mn-ea"/>
                <a:cs typeface="+mn-cs"/>
              </a:rPr>
              <a:t>Outils :	</a:t>
            </a:r>
          </a:p>
          <a:p>
            <a:pPr marL="1718135" lvl="2" indent="-342900">
              <a:buFont typeface="Arial" panose="020B0604020202020204" pitchFamily="34" charset="0"/>
              <a:buChar char="•"/>
            </a:pPr>
            <a:r>
              <a:rPr lang="fr-FR" sz="1805" dirty="0">
                <a:solidFill>
                  <a:schemeClr val="tx1"/>
                </a:solidFill>
                <a:latin typeface="+mn-lt"/>
                <a:ea typeface="+mn-ea"/>
                <a:cs typeface="+mn-cs"/>
              </a:rPr>
              <a:t>15 Boîte à outils de retours d’informations	</a:t>
            </a:r>
          </a:p>
          <a:p>
            <a:pPr marL="1718135" lvl="2" indent="-342900">
              <a:buFont typeface="Arial" panose="020B0604020202020204" pitchFamily="34" charset="0"/>
              <a:buChar char="•"/>
            </a:pPr>
            <a:r>
              <a:rPr lang="fr-FR" sz="1805" dirty="0">
                <a:solidFill>
                  <a:schemeClr val="tx1"/>
                </a:solidFill>
                <a:latin typeface="+mn-lt"/>
                <a:ea typeface="+mn-ea"/>
                <a:cs typeface="+mn-cs"/>
              </a:rPr>
              <a:t>7 Outil de suivi et d'évaluation de CEA	</a:t>
            </a:r>
          </a:p>
          <a:p>
            <a:pPr marL="1718135" lvl="2" indent="-342900">
              <a:buFont typeface="Arial" panose="020B0604020202020204" pitchFamily="34" charset="0"/>
              <a:buChar char="•"/>
            </a:pPr>
            <a:r>
              <a:rPr lang="fr-FR" sz="1805" dirty="0">
                <a:solidFill>
                  <a:schemeClr val="tx1"/>
                </a:solidFill>
                <a:latin typeface="+mn-lt"/>
                <a:ea typeface="+mn-ea"/>
                <a:cs typeface="+mn-cs"/>
              </a:rPr>
              <a:t>16 Guide DGD</a:t>
            </a:r>
          </a:p>
          <a:p>
            <a:r>
              <a:rPr lang="fr-FR" sz="1805" dirty="0">
                <a:solidFill>
                  <a:schemeClr val="tx1"/>
                </a:solidFill>
                <a:latin typeface="+mn-lt"/>
                <a:ea typeface="+mn-ea"/>
                <a:cs typeface="+mn-cs"/>
              </a:rPr>
              <a:t> </a:t>
            </a:r>
          </a:p>
          <a:p>
            <a:pPr marL="342900" indent="-342900">
              <a:buFont typeface="Arial" panose="020B0604020202020204" pitchFamily="34" charset="0"/>
              <a:buChar char="•"/>
            </a:pPr>
            <a:r>
              <a:rPr lang="fr-FR" sz="1805" b="1" dirty="0">
                <a:solidFill>
                  <a:schemeClr val="tx1"/>
                </a:solidFill>
                <a:latin typeface="+mn-lt"/>
                <a:ea typeface="+mn-ea"/>
                <a:cs typeface="+mn-cs"/>
              </a:rPr>
              <a:t>Coordonner avec les partenaires externes et les Communautés</a:t>
            </a:r>
          </a:p>
          <a:p>
            <a:pPr marL="1030517" lvl="1" indent="-342900">
              <a:buFont typeface="Arial" panose="020B0604020202020204" pitchFamily="34" charset="0"/>
              <a:buChar char="•"/>
            </a:pPr>
            <a:r>
              <a:rPr lang="fr-FR" sz="1805" dirty="0">
                <a:solidFill>
                  <a:schemeClr val="tx1"/>
                </a:solidFill>
                <a:latin typeface="+mn-lt"/>
                <a:ea typeface="+mn-ea"/>
                <a:cs typeface="+mn-cs"/>
              </a:rPr>
              <a:t>Partagez régulièrement les idées, les rapports et/ou les données de retour d'information non sensibles avec d'autres parties prenantes humanitaires par courriel ou lors de réunions de coordination. Si nécessaire, plaider dans les réunions de coordination ou bilatérales pour une action collective afin d'aborder les questions plus larges soulevées dans le retour d’information communautaire.</a:t>
            </a:r>
          </a:p>
          <a:p>
            <a:pPr marL="1030517" lvl="1" indent="-342900">
              <a:buFont typeface="Arial" panose="020B0604020202020204" pitchFamily="34" charset="0"/>
              <a:buChar char="•"/>
            </a:pPr>
            <a:r>
              <a:rPr lang="fr-FR" sz="1805" dirty="0">
                <a:solidFill>
                  <a:schemeClr val="tx1"/>
                </a:solidFill>
                <a:latin typeface="+mn-lt"/>
                <a:ea typeface="+mn-ea"/>
                <a:cs typeface="+mn-cs"/>
              </a:rPr>
              <a:t>Outils : </a:t>
            </a:r>
          </a:p>
          <a:p>
            <a:pPr marL="1718135" lvl="2" indent="-342900">
              <a:buFont typeface="Arial" panose="020B0604020202020204" pitchFamily="34" charset="0"/>
              <a:buChar char="•"/>
            </a:pPr>
            <a:r>
              <a:rPr lang="fr-FR" sz="1805" dirty="0">
                <a:solidFill>
                  <a:schemeClr val="tx1"/>
                </a:solidFill>
                <a:latin typeface="+mn-lt"/>
                <a:ea typeface="+mn-ea"/>
                <a:cs typeface="+mn-cs"/>
              </a:rPr>
              <a:t>24 Liste de contrôle de CEA pour les secteurs et les rôles</a:t>
            </a:r>
          </a:p>
          <a:p>
            <a:r>
              <a:rPr lang="fr-FR" sz="1805" dirty="0">
                <a:solidFill>
                  <a:schemeClr val="tx1"/>
                </a:solidFill>
                <a:latin typeface="+mn-lt"/>
                <a:ea typeface="+mn-ea"/>
                <a:cs typeface="+mn-cs"/>
              </a:rPr>
              <a:t> </a:t>
            </a:r>
          </a:p>
          <a:p>
            <a:pPr marL="342900" indent="-342900">
              <a:buFont typeface="Arial" panose="020B0604020202020204" pitchFamily="34" charset="0"/>
              <a:buChar char="•"/>
            </a:pPr>
            <a:r>
              <a:rPr lang="fr-FR" sz="1805" b="1" dirty="0">
                <a:solidFill>
                  <a:schemeClr val="tx1"/>
                </a:solidFill>
                <a:latin typeface="+mn-lt"/>
                <a:ea typeface="+mn-ea"/>
                <a:cs typeface="+mn-cs"/>
              </a:rPr>
              <a:t>Contrôler l'efficacité des approches d'engagement communautaire</a:t>
            </a:r>
          </a:p>
          <a:p>
            <a:pPr marL="1030517" lvl="1" indent="-342900">
              <a:buFont typeface="Arial" panose="020B0604020202020204" pitchFamily="34" charset="0"/>
              <a:buChar char="•"/>
            </a:pPr>
            <a:r>
              <a:rPr lang="fr-FR" sz="1805" dirty="0">
                <a:solidFill>
                  <a:schemeClr val="tx1"/>
                </a:solidFill>
                <a:latin typeface="+mn-lt"/>
                <a:ea typeface="+mn-ea"/>
                <a:cs typeface="+mn-cs"/>
              </a:rPr>
              <a:t>Vérifiez si les approches d'engagement communautaire fonctionnent bien et si tous les groupes de la communauté sont satisfaits de la qualité de l'information, de la participation et de l'influence qu'ils ont sur l'opération - et apportez des changements si nécessaire.</a:t>
            </a:r>
          </a:p>
          <a:p>
            <a:pPr marL="1030517" lvl="1" indent="-342900">
              <a:buFont typeface="Arial" panose="020B0604020202020204" pitchFamily="34" charset="0"/>
              <a:buChar char="•"/>
            </a:pPr>
            <a:r>
              <a:rPr lang="fr-FR" sz="1805" dirty="0">
                <a:solidFill>
                  <a:schemeClr val="tx1"/>
                </a:solidFill>
                <a:latin typeface="+mn-lt"/>
                <a:ea typeface="+mn-ea"/>
                <a:cs typeface="+mn-cs"/>
              </a:rPr>
              <a:t>Outils :	</a:t>
            </a:r>
          </a:p>
          <a:p>
            <a:pPr marL="1718135" lvl="2" indent="-342900">
              <a:buFont typeface="Arial" panose="020B0604020202020204" pitchFamily="34" charset="0"/>
              <a:buChar char="•"/>
            </a:pPr>
            <a:r>
              <a:rPr lang="fr-FR" sz="1805" dirty="0">
                <a:solidFill>
                  <a:schemeClr val="tx1"/>
                </a:solidFill>
                <a:latin typeface="+mn-lt"/>
                <a:ea typeface="+mn-ea"/>
                <a:cs typeface="+mn-cs"/>
              </a:rPr>
              <a:t>7 Outil de suivi et d'évaluation de CEA</a:t>
            </a:r>
          </a:p>
          <a:p>
            <a:r>
              <a:rPr lang="fr-FR" sz="1805" dirty="0">
                <a:solidFill>
                  <a:schemeClr val="tx1"/>
                </a:solidFill>
                <a:latin typeface="+mn-lt"/>
                <a:ea typeface="+mn-ea"/>
                <a:cs typeface="+mn-cs"/>
              </a:rPr>
              <a:t> </a:t>
            </a:r>
          </a:p>
          <a:p>
            <a:pPr marL="342900" indent="-342900">
              <a:buFont typeface="Arial" panose="020B0604020202020204" pitchFamily="34" charset="0"/>
              <a:buChar char="•"/>
            </a:pPr>
            <a:r>
              <a:rPr lang="fr-FR" sz="1805" b="1" dirty="0">
                <a:solidFill>
                  <a:schemeClr val="tx1"/>
                </a:solidFill>
                <a:latin typeface="+mn-lt"/>
                <a:ea typeface="+mn-ea"/>
                <a:cs typeface="+mn-cs"/>
              </a:rPr>
              <a:t>Recueillir des études de cas sur la manière dont le retour d'information de la communauté est utilisé.</a:t>
            </a:r>
          </a:p>
          <a:p>
            <a:pPr marL="1030517" lvl="1" indent="-342900">
              <a:buFont typeface="Arial" panose="020B0604020202020204" pitchFamily="34" charset="0"/>
              <a:buChar char="•"/>
            </a:pPr>
            <a:r>
              <a:rPr lang="fr-FR" sz="1805" dirty="0">
                <a:solidFill>
                  <a:schemeClr val="tx1"/>
                </a:solidFill>
                <a:latin typeface="+mn-lt"/>
                <a:ea typeface="+mn-ea"/>
                <a:cs typeface="+mn-cs"/>
              </a:rPr>
              <a:t>Saisissez des exemples de cas où les programmes ont été ajustés et l'impact amélioré grâce au retour d’information de la communauté.</a:t>
            </a:r>
          </a:p>
          <a:p>
            <a:pPr marL="1030517" lvl="1" indent="-342900">
              <a:buFont typeface="Arial" panose="020B0604020202020204" pitchFamily="34" charset="0"/>
              <a:buChar char="•"/>
            </a:pPr>
            <a:r>
              <a:rPr lang="fr-FR" sz="1805" dirty="0">
                <a:solidFill>
                  <a:schemeClr val="tx1"/>
                </a:solidFill>
                <a:latin typeface="+mn-lt"/>
                <a:ea typeface="+mn-ea"/>
                <a:cs typeface="+mn-cs"/>
              </a:rPr>
              <a:t>Outils :	</a:t>
            </a:r>
          </a:p>
          <a:p>
            <a:pPr marL="1718135" lvl="2" indent="-342900">
              <a:buFont typeface="Arial" panose="020B0604020202020204" pitchFamily="34" charset="0"/>
              <a:buChar char="•"/>
            </a:pPr>
            <a:r>
              <a:rPr lang="fr-FR" sz="1805" dirty="0">
                <a:solidFill>
                  <a:schemeClr val="tx1"/>
                </a:solidFill>
                <a:latin typeface="+mn-lt"/>
                <a:ea typeface="+mn-ea"/>
                <a:cs typeface="+mn-cs"/>
              </a:rPr>
              <a:t>12 Modèle d'étude de cas de CEA</a:t>
            </a:r>
          </a:p>
          <a:p>
            <a:pPr marL="0" lvl="0" indent="0">
              <a:buFont typeface="Arial" panose="020B0604020202020204" pitchFamily="34" charset="0"/>
              <a:buNone/>
            </a:pPr>
            <a:endParaRPr lang="en-GB" sz="1805" kern="1200" dirty="0">
              <a:solidFill>
                <a:schemeClr val="tx1"/>
              </a:solidFill>
              <a:effectLst/>
              <a:latin typeface="+mn-lt"/>
              <a:ea typeface="+mn-ea"/>
              <a:cs typeface="+mn-cs"/>
            </a:endParaRPr>
          </a:p>
          <a:p>
            <a:pPr marL="1030517" lvl="1" indent="-342900">
              <a:buFont typeface="Arial" panose="020B0604020202020204" pitchFamily="34" charset="0"/>
              <a:buChar char="•"/>
            </a:pPr>
            <a:endParaRPr lang="en-US" b="0" dirty="0"/>
          </a:p>
          <a:p>
            <a:pPr marL="342900" indent="-342900">
              <a:buFont typeface="Arial" panose="020B0604020202020204" pitchFamily="34" charset="0"/>
              <a:buChar char="•"/>
            </a:pPr>
            <a:endParaRPr lang="en-US" dirty="0"/>
          </a:p>
          <a:p>
            <a:pPr marL="0" indent="0">
              <a:buFont typeface="Arial" panose="020B0604020202020204" pitchFamily="34" charset="0"/>
              <a:buNone/>
            </a:pPr>
            <a:endParaRPr lang="en-US" dirty="0"/>
          </a:p>
          <a:p>
            <a:pPr marL="342900" indent="-34290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a:defRPr/>
            </a:pPr>
            <a:fld id="{13174689-BECC-4390-B3B9-306A17FD432A}" type="slidenum">
              <a:rPr lang="en-US" altLang="ru-RU" smtClean="0"/>
              <a:pPr>
                <a:defRPr/>
              </a:pPr>
              <a:t>55</a:t>
            </a:fld>
            <a:endParaRPr lang="en-US" altLang="ru-RU"/>
          </a:p>
        </p:txBody>
      </p:sp>
    </p:spTree>
    <p:extLst>
      <p:ext uri="{BB962C8B-B14F-4D97-AF65-F5344CB8AC3E}">
        <p14:creationId xmlns:p14="http://schemas.microsoft.com/office/powerpoint/2010/main" val="255215113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p6: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8" name="Google Shape;318;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dirty="0"/>
              <a:t>FACILITATOR NOTES</a:t>
            </a:r>
            <a:endParaRPr dirty="0"/>
          </a:p>
          <a:p>
            <a:pPr marL="0" lvl="0" indent="0" algn="l" rtl="0">
              <a:spcBef>
                <a:spcPts val="542"/>
              </a:spcBef>
              <a:spcAft>
                <a:spcPts val="0"/>
              </a:spcAft>
              <a:buNone/>
            </a:pPr>
            <a:endParaRPr dirty="0"/>
          </a:p>
          <a:p>
            <a:pPr marL="342900" lvl="0" indent="-342900" algn="l" rtl="0">
              <a:spcBef>
                <a:spcPts val="541"/>
              </a:spcBef>
              <a:spcAft>
                <a:spcPts val="0"/>
              </a:spcAft>
              <a:buFont typeface="Arial" panose="020B0604020202020204" pitchFamily="34" charset="0"/>
              <a:buChar char="•"/>
            </a:pPr>
            <a:r>
              <a:rPr lang="en-GB" sz="1804" b="1" i="0" u="none" strike="noStrike" dirty="0">
                <a:solidFill>
                  <a:schemeClr val="dk1"/>
                </a:solidFill>
                <a:latin typeface="Calibri"/>
                <a:ea typeface="Calibri"/>
                <a:cs typeface="Calibri"/>
                <a:sym typeface="Calibri"/>
              </a:rPr>
              <a:t>BEFORE</a:t>
            </a:r>
            <a:r>
              <a:rPr lang="en-GB" sz="1804" b="0" i="0" u="none" strike="noStrike" dirty="0">
                <a:solidFill>
                  <a:schemeClr val="dk1"/>
                </a:solidFill>
                <a:latin typeface="Calibri"/>
                <a:ea typeface="Calibri"/>
                <a:cs typeface="Calibri"/>
                <a:sym typeface="Calibri"/>
              </a:rPr>
              <a:t> showing the slide ask if anyone can explain what a feedback mechanism is </a:t>
            </a:r>
          </a:p>
          <a:p>
            <a:pPr marL="342900" lvl="0" indent="-342900" algn="l" rtl="0">
              <a:spcBef>
                <a:spcPts val="541"/>
              </a:spcBef>
              <a:spcAft>
                <a:spcPts val="0"/>
              </a:spcAft>
              <a:buFont typeface="Arial" panose="020B0604020202020204" pitchFamily="34" charset="0"/>
              <a:buChar char="•"/>
            </a:pPr>
            <a:endParaRPr lang="en-GB" sz="1804" b="0" i="0" u="none" strike="noStrike" dirty="0">
              <a:solidFill>
                <a:schemeClr val="dk1"/>
              </a:solidFill>
              <a:latin typeface="Calibri"/>
              <a:ea typeface="Calibri"/>
              <a:cs typeface="Calibri"/>
              <a:sym typeface="Calibri"/>
            </a:endParaRPr>
          </a:p>
          <a:p>
            <a:pPr marL="0" lvl="0" indent="0" algn="l" rtl="0">
              <a:spcBef>
                <a:spcPts val="541"/>
              </a:spcBef>
              <a:spcAft>
                <a:spcPts val="0"/>
              </a:spcAft>
              <a:buNone/>
            </a:pPr>
            <a:r>
              <a:rPr lang="en-GB" sz="1804" b="0" i="0" u="none" strike="noStrike" dirty="0">
                <a:solidFill>
                  <a:schemeClr val="dk1"/>
                </a:solidFill>
                <a:latin typeface="Calibri"/>
                <a:ea typeface="Calibri"/>
                <a:cs typeface="Calibri"/>
                <a:sym typeface="Calibri"/>
              </a:rPr>
              <a:t>A feedback mechanism is a system to allow community members to provide information on their experience of the wider humanitarian system. This helps organizations be more accountable to communities and ultimately contributes to better quality of programming. A feedback mechanism is comprised of the tools and processes to enable a complete feedback cycle. This includes the channels for receiving feedback, the processes and tools for managing, analysing and sharing the data, as well as the processes for ensuring the feedback is acted upon, and communities are informed of the actions. </a:t>
            </a:r>
          </a:p>
          <a:p>
            <a:pPr marL="0" lvl="0" indent="0" algn="l" rtl="0">
              <a:spcBef>
                <a:spcPts val="541"/>
              </a:spcBef>
              <a:spcAft>
                <a:spcPts val="0"/>
              </a:spcAft>
              <a:buNone/>
            </a:pPr>
            <a:endParaRPr lang="en-GB" sz="1804" b="0" i="0" u="none" strike="noStrike" dirty="0">
              <a:solidFill>
                <a:schemeClr val="dk1"/>
              </a:solidFill>
              <a:latin typeface="Calibri"/>
              <a:ea typeface="Calibri"/>
              <a:cs typeface="Calibri"/>
              <a:sym typeface="Calibri"/>
            </a:endParaRPr>
          </a:p>
          <a:p>
            <a:pPr marL="342900" lvl="0" indent="-342900" algn="l" rtl="0">
              <a:spcBef>
                <a:spcPts val="541"/>
              </a:spcBef>
              <a:spcAft>
                <a:spcPts val="0"/>
              </a:spcAft>
              <a:buFont typeface="Arial" panose="020B0604020202020204" pitchFamily="34" charset="0"/>
              <a:buChar char="•"/>
            </a:pPr>
            <a:r>
              <a:rPr lang="en-GB" sz="1804" b="1" i="0" u="none" strike="noStrike" dirty="0">
                <a:solidFill>
                  <a:schemeClr val="dk1"/>
                </a:solidFill>
                <a:latin typeface="Calibri"/>
                <a:ea typeface="Calibri"/>
                <a:cs typeface="Calibri"/>
                <a:sym typeface="Calibri"/>
              </a:rPr>
              <a:t>Ask</a:t>
            </a:r>
            <a:r>
              <a:rPr lang="en-GB" sz="1804" b="0" i="0" u="none" strike="noStrike" dirty="0">
                <a:solidFill>
                  <a:schemeClr val="dk1"/>
                </a:solidFill>
                <a:latin typeface="Calibri"/>
                <a:ea typeface="Calibri"/>
                <a:cs typeface="Calibri"/>
                <a:sym typeface="Calibri"/>
              </a:rPr>
              <a:t> participants to share why they think we need feedback mechanisms in responses?</a:t>
            </a:r>
          </a:p>
          <a:p>
            <a:pPr marL="342900" lvl="0" indent="-342900" algn="l" rtl="0">
              <a:spcBef>
                <a:spcPts val="541"/>
              </a:spcBef>
              <a:spcAft>
                <a:spcPts val="0"/>
              </a:spcAft>
              <a:buFont typeface="Arial" panose="020B0604020202020204" pitchFamily="34" charset="0"/>
              <a:buChar char="•"/>
            </a:pPr>
            <a:endParaRPr lang="en-GB" sz="1804" b="0" i="0" u="none" strike="noStrike" dirty="0">
              <a:solidFill>
                <a:schemeClr val="dk1"/>
              </a:solidFill>
              <a:latin typeface="Calibri"/>
              <a:ea typeface="Calibri"/>
              <a:cs typeface="Calibri"/>
              <a:sym typeface="Calibri"/>
            </a:endParaRPr>
          </a:p>
          <a:p>
            <a:pPr marL="0" lvl="0" indent="0" algn="l" rtl="0">
              <a:spcBef>
                <a:spcPts val="541"/>
              </a:spcBef>
              <a:spcAft>
                <a:spcPts val="0"/>
              </a:spcAft>
              <a:buNone/>
            </a:pPr>
            <a:r>
              <a:rPr lang="en-GB" sz="1804" b="1" i="0" u="none" strike="noStrike" dirty="0">
                <a:solidFill>
                  <a:schemeClr val="dk1"/>
                </a:solidFill>
                <a:latin typeface="Calibri"/>
                <a:ea typeface="Calibri"/>
                <a:cs typeface="Calibri"/>
                <a:sym typeface="Calibri"/>
              </a:rPr>
              <a:t>Feedback mechanisms are important because:</a:t>
            </a:r>
            <a:endParaRPr lang="en-GB" sz="1805" b="1" kern="1200" dirty="0">
              <a:solidFill>
                <a:schemeClr val="tx1"/>
              </a:solidFill>
              <a:effectLst/>
              <a:latin typeface="+mn-lt"/>
              <a:ea typeface="+mn-ea"/>
              <a:cs typeface="+mn-cs"/>
            </a:endParaRPr>
          </a:p>
          <a:p>
            <a:pPr marL="342900" indent="-342900">
              <a:buFont typeface="Arial" panose="020B0604020202020204" pitchFamily="34" charset="0"/>
              <a:buChar char="•"/>
            </a:pPr>
            <a:r>
              <a:rPr lang="en-GB" sz="1805" kern="1200" dirty="0">
                <a:solidFill>
                  <a:schemeClr val="tx1"/>
                </a:solidFill>
                <a:effectLst/>
                <a:latin typeface="+mn-lt"/>
                <a:ea typeface="+mn-ea"/>
                <a:cs typeface="+mn-cs"/>
              </a:rPr>
              <a:t>They help us improve the impact of our work by identifying areas for improvement, which saves us funding and resources in the long term</a:t>
            </a:r>
          </a:p>
          <a:p>
            <a:pPr marL="342900" indent="-342900">
              <a:buFont typeface="Arial" panose="020B0604020202020204" pitchFamily="34" charset="0"/>
              <a:buChar char="•"/>
            </a:pPr>
            <a:r>
              <a:rPr lang="en-GB" sz="1805" kern="1200" dirty="0">
                <a:solidFill>
                  <a:schemeClr val="tx1"/>
                </a:solidFill>
                <a:effectLst/>
                <a:latin typeface="+mn-lt"/>
                <a:ea typeface="+mn-ea"/>
                <a:cs typeface="+mn-cs"/>
              </a:rPr>
              <a:t>They allow us to monitor our performance through the eyes of the community</a:t>
            </a:r>
          </a:p>
          <a:p>
            <a:pPr marL="342900" indent="-342900">
              <a:buFont typeface="Arial" panose="020B0604020202020204" pitchFamily="34" charset="0"/>
              <a:buChar char="•"/>
            </a:pPr>
            <a:r>
              <a:rPr lang="en-GB" sz="1805" kern="1200" dirty="0">
                <a:solidFill>
                  <a:schemeClr val="tx1"/>
                </a:solidFill>
                <a:effectLst/>
                <a:latin typeface="+mn-lt"/>
                <a:ea typeface="+mn-ea"/>
                <a:cs typeface="+mn-cs"/>
              </a:rPr>
              <a:t>Listening to and acting on feedback is essential for building trust with people</a:t>
            </a:r>
          </a:p>
          <a:p>
            <a:pPr marL="342900" indent="-342900">
              <a:buFont typeface="Arial" panose="020B0604020202020204" pitchFamily="34" charset="0"/>
              <a:buChar char="•"/>
            </a:pPr>
            <a:r>
              <a:rPr lang="en-GB" sz="1805" kern="1200" dirty="0">
                <a:solidFill>
                  <a:schemeClr val="tx1"/>
                </a:solidFill>
                <a:effectLst/>
                <a:latin typeface="+mn-lt"/>
                <a:ea typeface="+mn-ea"/>
                <a:cs typeface="+mn-cs"/>
              </a:rPr>
              <a:t>They act as an early warning system by helping us to address problems before they escalate and threaten implementation or the safety and access of our teams. </a:t>
            </a:r>
          </a:p>
          <a:p>
            <a:pPr marL="342900" indent="-342900">
              <a:buFont typeface="Arial" panose="020B0604020202020204" pitchFamily="34" charset="0"/>
              <a:buChar char="•"/>
            </a:pPr>
            <a:r>
              <a:rPr lang="en-GB" sz="1805" kern="1200" dirty="0">
                <a:solidFill>
                  <a:schemeClr val="tx1"/>
                </a:solidFill>
                <a:effectLst/>
                <a:latin typeface="+mn-lt"/>
                <a:ea typeface="+mn-ea"/>
                <a:cs typeface="+mn-cs"/>
              </a:rPr>
              <a:t>They provide a way for communities to safely report cases of sexual exploitation and abuse or corruption by our staff and volunteers</a:t>
            </a:r>
          </a:p>
          <a:p>
            <a:pPr marL="342900" indent="-342900">
              <a:buFont typeface="Arial" panose="020B0604020202020204" pitchFamily="34" charset="0"/>
              <a:buChar char="•"/>
            </a:pPr>
            <a:r>
              <a:rPr lang="en-GB" sz="1805" kern="1200" dirty="0">
                <a:solidFill>
                  <a:schemeClr val="tx1"/>
                </a:solidFill>
                <a:effectLst/>
                <a:latin typeface="+mn-lt"/>
                <a:ea typeface="+mn-ea"/>
                <a:cs typeface="+mn-cs"/>
              </a:rPr>
              <a:t>They provide volunteers with somewhere they can refer difficult questions or complaints they can’t easily answer</a:t>
            </a:r>
          </a:p>
          <a:p>
            <a:pPr marL="342900" indent="-342900">
              <a:buFont typeface="Arial" panose="020B0604020202020204" pitchFamily="34" charset="0"/>
              <a:buChar char="•"/>
            </a:pPr>
            <a:r>
              <a:rPr lang="en-GB" sz="1805" kern="1200" dirty="0">
                <a:solidFill>
                  <a:schemeClr val="tx1"/>
                </a:solidFill>
                <a:effectLst/>
                <a:latin typeface="+mn-lt"/>
                <a:ea typeface="+mn-ea"/>
                <a:cs typeface="+mn-cs"/>
              </a:rPr>
              <a:t>People have a right to complain, and we have a responsibility to listen – it’s in the Movement Code of Conduct, Principles and Rules for Humanitarian Action and the resolution on community engagement and accountability.</a:t>
            </a:r>
          </a:p>
          <a:p>
            <a:pPr marL="0" lvl="0" indent="0" algn="l" rtl="0">
              <a:spcBef>
                <a:spcPts val="541"/>
              </a:spcBef>
              <a:spcAft>
                <a:spcPts val="0"/>
              </a:spcAft>
              <a:buNone/>
            </a:pPr>
            <a:endParaRPr lang="en-GB" sz="1804" b="0" i="0" u="none" strike="noStrike" dirty="0">
              <a:solidFill>
                <a:schemeClr val="dk1"/>
              </a:solidFill>
              <a:latin typeface="Calibri"/>
              <a:ea typeface="Calibri"/>
              <a:cs typeface="Calibri"/>
              <a:sym typeface="Calibri"/>
            </a:endParaRPr>
          </a:p>
          <a:p>
            <a:pPr marL="342900" lvl="0" indent="-342900" algn="l" rtl="0">
              <a:spcBef>
                <a:spcPts val="541"/>
              </a:spcBef>
              <a:spcAft>
                <a:spcPts val="0"/>
              </a:spcAft>
              <a:buFont typeface="Arial" panose="020B0604020202020204" pitchFamily="34" charset="0"/>
              <a:buChar char="•"/>
            </a:pPr>
            <a:r>
              <a:rPr lang="en-GB" sz="1804" b="0" i="0" u="none" strike="noStrike" dirty="0">
                <a:solidFill>
                  <a:schemeClr val="dk1"/>
                </a:solidFill>
                <a:latin typeface="Calibri"/>
                <a:ea typeface="Calibri"/>
                <a:cs typeface="Calibri"/>
                <a:sym typeface="Calibri"/>
              </a:rPr>
              <a:t>Ask if anyone has any examples they can share?</a:t>
            </a:r>
          </a:p>
          <a:p>
            <a:pPr marL="0" lvl="0" indent="0" algn="l" rtl="0">
              <a:spcBef>
                <a:spcPts val="541"/>
              </a:spcBef>
              <a:spcAft>
                <a:spcPts val="0"/>
              </a:spcAft>
              <a:buFont typeface="Arial" panose="020B0604020202020204" pitchFamily="34" charset="0"/>
              <a:buNone/>
            </a:pPr>
            <a:endParaRPr lang="en-GB" sz="1804" b="0" i="0" u="none" strike="noStrike" dirty="0">
              <a:solidFill>
                <a:schemeClr val="dk1"/>
              </a:solidFill>
              <a:latin typeface="Calibri"/>
              <a:ea typeface="Calibri"/>
              <a:cs typeface="Calibri"/>
              <a:sym typeface="Calibri"/>
            </a:endParaRPr>
          </a:p>
          <a:p>
            <a:pPr marL="0" lvl="0" indent="0" algn="l" rtl="0">
              <a:spcBef>
                <a:spcPts val="541"/>
              </a:spcBef>
              <a:spcAft>
                <a:spcPts val="0"/>
              </a:spcAft>
              <a:buFont typeface="Arial" panose="020B0604020202020204" pitchFamily="34" charset="0"/>
              <a:buNone/>
            </a:pPr>
            <a:r>
              <a:rPr lang="en-GB" sz="1804" b="0" i="0" u="none" strike="noStrike" dirty="0">
                <a:solidFill>
                  <a:schemeClr val="dk1"/>
                </a:solidFill>
                <a:latin typeface="Calibri"/>
                <a:ea typeface="Calibri"/>
                <a:cs typeface="Calibri"/>
                <a:sym typeface="Calibri"/>
              </a:rPr>
              <a:t>Here are some examples from the CEA Guide, these can be changed for ones from your NS or region</a:t>
            </a:r>
          </a:p>
          <a:p>
            <a:endParaRPr lang="en-GB" sz="2000" b="0" i="0" u="none" strike="noStrike" cap="none" dirty="0">
              <a:solidFill>
                <a:schemeClr val="dk1"/>
              </a:solidFill>
              <a:effectLst/>
              <a:latin typeface="+mn-lt"/>
              <a:ea typeface="Calibri"/>
              <a:cs typeface="Calibri"/>
              <a:sym typeface="Calibri"/>
            </a:endParaRPr>
          </a:p>
          <a:p>
            <a:r>
              <a:rPr lang="en-GB" sz="1804" b="1" i="0" u="none" strike="noStrike" cap="none" dirty="0">
                <a:solidFill>
                  <a:schemeClr val="dk1"/>
                </a:solidFill>
                <a:effectLst/>
                <a:latin typeface="+mn-lt"/>
                <a:ea typeface="Calibri"/>
                <a:cs typeface="Calibri"/>
                <a:sym typeface="Calibri"/>
              </a:rPr>
              <a:t>Using WhatsApp in Peru to respond to COVID-19 questions and requests</a:t>
            </a:r>
            <a:endParaRPr lang="en-GB" sz="1804" b="0" i="0" u="none" strike="noStrike" cap="none" dirty="0">
              <a:solidFill>
                <a:schemeClr val="dk1"/>
              </a:solidFill>
              <a:effectLst/>
              <a:latin typeface="+mn-lt"/>
              <a:ea typeface="Calibri"/>
              <a:cs typeface="Calibri"/>
              <a:sym typeface="Calibri"/>
            </a:endParaRPr>
          </a:p>
          <a:p>
            <a:r>
              <a:rPr lang="en-GB" sz="1804" b="0" i="0" u="none" strike="noStrike" cap="none" dirty="0">
                <a:solidFill>
                  <a:schemeClr val="dk1"/>
                </a:solidFill>
                <a:effectLst/>
                <a:latin typeface="+mn-lt"/>
                <a:ea typeface="Calibri"/>
                <a:cs typeface="Calibri"/>
                <a:sym typeface="Calibri"/>
              </a:rPr>
              <a:t>When the COVID-19 pandemic forced the Peruvian Red Cross (PRC) and IFRC to suspend face-to-face activities with the Venezuelan migrant population, they needed to find a new remote way to provide assistance and respond to feedback. A previous assessment had found that 78 percent of Venezuelan migrants in Peru have access to a mobile phone and 99% use WhatsApp and Facebook to receive information. So, a WhatsApp business line was set up to answer questions or doubts about the pandemic, provide information on prevention, and identify, monitor, and address rumours or fake news related to COVID-19. A set of key messages on COVID-19 prevention and response, along with a question-and-answer sheet, were prepared in advance to be used by the WhatsApp line operators. Initially the line was launched with two community engagement operators, but later medical staff were brought in to support with certain questions. A WhatsApp group was also created between operators to help coordinate replies and guidelines developed to log and track responses. Since its launch, the line has proven very popular and now responds to a much wider range of enquiries, including supporting the Peruvian population. </a:t>
            </a:r>
          </a:p>
          <a:p>
            <a:endParaRPr lang="en-GB" sz="1804" b="1" i="0" u="none" strike="noStrike" cap="none" dirty="0">
              <a:solidFill>
                <a:schemeClr val="dk1"/>
              </a:solidFill>
              <a:effectLst/>
              <a:latin typeface="+mn-lt"/>
              <a:ea typeface="Calibri"/>
              <a:cs typeface="Calibri"/>
              <a:sym typeface="Calibri"/>
            </a:endParaRPr>
          </a:p>
          <a:p>
            <a:r>
              <a:rPr lang="en-GB" sz="1804" b="1" i="0" u="none" strike="noStrike" cap="none" dirty="0">
                <a:solidFill>
                  <a:schemeClr val="dk1"/>
                </a:solidFill>
                <a:effectLst/>
                <a:latin typeface="+mn-lt"/>
                <a:ea typeface="Calibri"/>
                <a:cs typeface="Calibri"/>
                <a:sym typeface="Calibri"/>
              </a:rPr>
              <a:t>Bahamas Red Cross set up a hotline for hurricane response</a:t>
            </a:r>
            <a:endParaRPr lang="en-GB" sz="1804" b="0" i="0" u="none" strike="noStrike" cap="none" dirty="0">
              <a:solidFill>
                <a:schemeClr val="dk1"/>
              </a:solidFill>
              <a:effectLst/>
              <a:latin typeface="+mn-lt"/>
              <a:ea typeface="Calibri"/>
              <a:cs typeface="Calibri"/>
              <a:sym typeface="Calibri"/>
            </a:endParaRPr>
          </a:p>
          <a:p>
            <a:r>
              <a:rPr lang="en-GB" sz="1804" b="0" i="0" u="none" strike="noStrike" cap="none" dirty="0">
                <a:solidFill>
                  <a:schemeClr val="dk1"/>
                </a:solidFill>
                <a:effectLst/>
                <a:latin typeface="+mn-lt"/>
                <a:ea typeface="Calibri"/>
                <a:cs typeface="Calibri"/>
                <a:sym typeface="Calibri"/>
              </a:rPr>
              <a:t>Bahamas Red Cross Society (BRCS), with support from IFRC, established a toll-free, anonymous, and confidential telephone hotline to respond to feedback as part of the response to Hurricane Dorian. The hotline is open from 9.30am to 4.00pm Monday to Friday and operated by three staff in English and Creole. Initially, the hotline was set up to respond to issues related to prepaid visa cards distributed as part of the hurricane response and was operated across several mobile phones, held by BRCS and IFRC staff. However, the line proved so popular that it was upgraded to one toll free hotline that could receive multiple calls at once to ensure no call was left unanswered. The aim of the hotline is to solve each case during the call and several measures have been put in place to support this, including training for all hotline operators, development of standard operating procedures, providing hotline officers with briefings and presentations from programme staff, and preparing and regularly updating Q&amp;As. To ensure all feedback is tracked and analysed, BRCS tried several different ways of documenting feedback, including Excel and Kobo Toolbox, but finally found a digital feedback form worked best as it allowed feedback to be logged in one place, regardless of the channel used. Other good practices include establishing clear internal and external referral pathways for feedback that can’t be responded to immediately and separate databases for storing sensitive feedback, which is then handled by PGI staff. All feedback is analysed and shared on a database, which can also be seen by the public. Feedback reports are shared internally and discussed in coordination meetings and follow up discussions are held in community meetings and through focus group discussions. </a:t>
            </a:r>
            <a:endParaRPr lang="en-GB" sz="2000" b="0" dirty="0">
              <a:latin typeface="+mn-lt"/>
              <a:ea typeface="Calibri"/>
              <a:cs typeface="Calibri"/>
              <a:sym typeface="Calibri"/>
            </a:endParaRPr>
          </a:p>
          <a:p>
            <a:pPr marL="0" lvl="0" indent="0" algn="l" rtl="0">
              <a:spcBef>
                <a:spcPts val="541"/>
              </a:spcBef>
              <a:spcAft>
                <a:spcPts val="0"/>
              </a:spcAft>
              <a:buFont typeface="Arial" panose="020B0604020202020204" pitchFamily="34" charset="0"/>
              <a:buNone/>
            </a:pPr>
            <a:endParaRPr lang="en-GB" sz="1804" b="0" i="0" u="none" strike="noStrike" dirty="0">
              <a:solidFill>
                <a:schemeClr val="dk1"/>
              </a:solidFill>
              <a:latin typeface="Calibri"/>
              <a:ea typeface="Calibri"/>
              <a:cs typeface="Calibri"/>
              <a:sym typeface="Calibri"/>
            </a:endParaRPr>
          </a:p>
          <a:p>
            <a:pPr marL="0" lvl="0" indent="0" algn="l" rtl="0">
              <a:spcBef>
                <a:spcPts val="541"/>
              </a:spcBef>
              <a:spcAft>
                <a:spcPts val="0"/>
              </a:spcAft>
              <a:buFont typeface="Arial" panose="020B0604020202020204" pitchFamily="34" charset="0"/>
              <a:buNone/>
            </a:pPr>
            <a:r>
              <a:rPr lang="en-GB" sz="1804" b="1" i="0" u="none" strike="noStrike" dirty="0">
                <a:solidFill>
                  <a:schemeClr val="dk1"/>
                </a:solidFill>
                <a:latin typeface="+mn-lt"/>
                <a:ea typeface="Calibri"/>
                <a:cs typeface="Calibri"/>
                <a:sym typeface="Calibri"/>
              </a:rPr>
              <a:t>A helpdesk helps support distributions of relief items in Ethiopia</a:t>
            </a:r>
          </a:p>
          <a:p>
            <a:pPr marL="0" lvl="0" indent="0" algn="l" rtl="0">
              <a:spcBef>
                <a:spcPts val="541"/>
              </a:spcBef>
              <a:spcAft>
                <a:spcPts val="0"/>
              </a:spcAft>
              <a:buFont typeface="Arial" panose="020B0604020202020204" pitchFamily="34" charset="0"/>
              <a:buNone/>
            </a:pPr>
            <a:r>
              <a:rPr lang="en-GB" sz="1804" b="0" i="0" u="none" strike="noStrike" dirty="0">
                <a:solidFill>
                  <a:schemeClr val="dk1"/>
                </a:solidFill>
                <a:latin typeface="+mn-lt"/>
                <a:ea typeface="Calibri"/>
                <a:cs typeface="Calibri"/>
                <a:sym typeface="Calibri"/>
              </a:rPr>
              <a:t>The Ethiopian Red Cross Society (ERCS), with support from Canadian Red Cross, used a drought response to try new approaches to managing community feedback. The National Society added a feedback desk to their distribution plans. Community members were informed about the desk prior to distributions and volunteers trained on how to collect and respond to feedback, questions, and complaints and how to log these so they could be analysed later. A system was also put in place to follow up on issues during monthly monitoring field visits. A common complaint was that the support provided was inadequate, so ERCS was able to use this feedback to justify an increase to the amount provided to each household. The National Society also took the opportunity to explain the selection criteria again and the limitations in funding faced</a:t>
            </a:r>
            <a:endParaRPr lang="en-GB" sz="1804" b="0" i="0" u="none" strike="noStrike" dirty="0">
              <a:solidFill>
                <a:schemeClr val="dk1"/>
              </a:solidFill>
              <a:latin typeface="Calibri"/>
              <a:ea typeface="Calibri"/>
              <a:cs typeface="Calibri"/>
              <a:sym typeface="Calibri"/>
            </a:endParaRPr>
          </a:p>
          <a:p>
            <a:pPr marL="0" lvl="0" indent="0" algn="l" rtl="0">
              <a:spcBef>
                <a:spcPts val="541"/>
              </a:spcBef>
              <a:spcAft>
                <a:spcPts val="0"/>
              </a:spcAft>
              <a:buNone/>
            </a:pPr>
            <a:endParaRPr lang="en-GB" sz="1804" b="0" i="0" u="none" strike="noStrike" dirty="0">
              <a:solidFill>
                <a:schemeClr val="dk1"/>
              </a:solidFill>
              <a:latin typeface="Calibri"/>
              <a:cs typeface="Calibri"/>
              <a:sym typeface="Calibri"/>
            </a:endParaRPr>
          </a:p>
          <a:p>
            <a:pPr marL="0" lvl="0" indent="0" algn="l" rtl="0">
              <a:spcBef>
                <a:spcPts val="541"/>
              </a:spcBef>
              <a:spcAft>
                <a:spcPts val="0"/>
              </a:spcAft>
              <a:buNone/>
            </a:pPr>
            <a:endParaRPr dirty="0"/>
          </a:p>
        </p:txBody>
      </p:sp>
      <p:sp>
        <p:nvSpPr>
          <p:cNvPr id="319" name="Google Shape;319;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base" latinLnBrk="0" hangingPunct="1">
              <a:lnSpc>
                <a:spcPct val="100000"/>
              </a:lnSpc>
              <a:spcBef>
                <a:spcPts val="0"/>
              </a:spcBef>
              <a:spcAft>
                <a:spcPts val="0"/>
              </a:spcAft>
              <a:buClrTx/>
              <a:buSzTx/>
              <a:buFontTx/>
              <a:buNone/>
              <a:tabLst/>
              <a:defRPr/>
            </a:pPr>
            <a:fld id="{00000000-1234-1234-1234-123412341234}" type="slidenum">
              <a:rPr kumimoji="0" lang="en-GB"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ts val="0"/>
                </a:spcBef>
                <a:spcAft>
                  <a:spcPts val="0"/>
                </a:spcAft>
                <a:buClrTx/>
                <a:buSzTx/>
                <a:buFontTx/>
                <a:buNone/>
                <a:tabLst/>
                <a:defRPr/>
              </a:pPr>
              <a:t>56</a:t>
            </a:fld>
            <a:endParaRPr kumimoji="0"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p12: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4" name="Google Shape;394;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dirty="0"/>
              <a:t>FACILITATOR NOTES</a:t>
            </a:r>
            <a:endParaRPr dirty="0"/>
          </a:p>
          <a:p>
            <a:pPr marL="0" lvl="0" indent="0" algn="l" rtl="0">
              <a:spcBef>
                <a:spcPts val="542"/>
              </a:spcBef>
              <a:spcAft>
                <a:spcPts val="0"/>
              </a:spcAft>
              <a:buNone/>
            </a:pPr>
            <a:endParaRPr lang="en-GB" b="1" dirty="0"/>
          </a:p>
          <a:p>
            <a:pPr marL="342900" lvl="0" indent="-342900" algn="l" rtl="0">
              <a:spcBef>
                <a:spcPts val="542"/>
              </a:spcBef>
              <a:spcAft>
                <a:spcPts val="0"/>
              </a:spcAft>
              <a:buFontTx/>
              <a:buChar char="-"/>
            </a:pPr>
            <a:r>
              <a:rPr lang="en-GB" b="0" dirty="0"/>
              <a:t>This is intended as a quick exercise to get participants thinking about the process to set up a feedback mechanism </a:t>
            </a:r>
          </a:p>
          <a:p>
            <a:pPr marL="342900" lvl="0" indent="-342900" algn="l" rtl="0">
              <a:spcBef>
                <a:spcPts val="542"/>
              </a:spcBef>
              <a:spcAft>
                <a:spcPts val="0"/>
              </a:spcAft>
              <a:buFontTx/>
              <a:buChar char="-"/>
            </a:pPr>
            <a:r>
              <a:rPr lang="en-GB" b="0" dirty="0"/>
              <a:t>Hand out the feedback steps group exercise cards – make sure you have cut the steps into individual cards and mixed them up</a:t>
            </a:r>
          </a:p>
          <a:p>
            <a:pPr marL="342900" lvl="0" indent="-342900" algn="l" rtl="0">
              <a:spcBef>
                <a:spcPts val="542"/>
              </a:spcBef>
              <a:spcAft>
                <a:spcPts val="0"/>
              </a:spcAft>
              <a:buFontTx/>
              <a:buChar char="-"/>
            </a:pPr>
            <a:r>
              <a:rPr lang="en-GB" b="0" dirty="0"/>
              <a:t>Tell participants they have 10 mins in their groups to decide which order these cards should go in</a:t>
            </a:r>
          </a:p>
        </p:txBody>
      </p:sp>
      <p:sp>
        <p:nvSpPr>
          <p:cNvPr id="395" name="Google Shape;395;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base" latinLnBrk="0" hangingPunct="1">
              <a:lnSpc>
                <a:spcPct val="100000"/>
              </a:lnSpc>
              <a:spcBef>
                <a:spcPts val="0"/>
              </a:spcBef>
              <a:spcAft>
                <a:spcPts val="0"/>
              </a:spcAft>
              <a:buClrTx/>
              <a:buSzTx/>
              <a:buFontTx/>
              <a:buNone/>
              <a:tabLst/>
              <a:defRPr/>
            </a:pPr>
            <a:fld id="{00000000-1234-1234-1234-123412341234}" type="slidenum">
              <a:rPr kumimoji="0" lang="en-GB"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ts val="0"/>
                </a:spcBef>
                <a:spcAft>
                  <a:spcPts val="0"/>
                </a:spcAft>
                <a:buClrTx/>
                <a:buSzTx/>
                <a:buFontTx/>
                <a:buNone/>
                <a:tabLst/>
                <a:defRPr/>
              </a:pPr>
              <a:t>57</a:t>
            </a:fld>
            <a:endParaRPr kumimoji="0"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8"/>
        <p:cNvGrpSpPr/>
        <p:nvPr/>
      </p:nvGrpSpPr>
      <p:grpSpPr>
        <a:xfrm>
          <a:off x="0" y="0"/>
          <a:ext cx="0" cy="0"/>
          <a:chOff x="0" y="0"/>
          <a:chExt cx="0" cy="0"/>
        </a:xfrm>
      </p:grpSpPr>
      <p:sp>
        <p:nvSpPr>
          <p:cNvPr id="569" name="Google Shape;569;p11: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0" name="Google Shape;570;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5333F"/>
              </a:buClr>
              <a:buSzPts val="1800"/>
              <a:buFont typeface="Open Sans"/>
              <a:buNone/>
            </a:pPr>
            <a:r>
              <a:rPr lang="fr-FR" sz="1800" b="1">
                <a:solidFill>
                  <a:srgbClr val="F5333F"/>
                </a:solidFill>
                <a:latin typeface="Open Sans"/>
                <a:ea typeface="Open Sans"/>
                <a:cs typeface="Open Sans"/>
                <a:sym typeface="Open Sans"/>
              </a:rPr>
              <a:t>NOTES DES ANIMATEURS </a:t>
            </a:r>
          </a:p>
          <a:p>
            <a:pPr marL="0" marR="0" lvl="0" indent="0" algn="l" rtl="0">
              <a:lnSpc>
                <a:spcPct val="100000"/>
              </a:lnSpc>
              <a:spcBef>
                <a:spcPts val="0"/>
              </a:spcBef>
              <a:spcAft>
                <a:spcPts val="0"/>
              </a:spcAft>
              <a:buClr>
                <a:srgbClr val="F5333F"/>
              </a:buClr>
              <a:buSzPts val="1800"/>
              <a:buFont typeface="Open Sans"/>
              <a:buNone/>
            </a:pPr>
            <a:endParaRPr lang="en-GB" sz="1800" b="1" dirty="0">
              <a:solidFill>
                <a:srgbClr val="F5333F"/>
              </a:solidFill>
              <a:latin typeface="Open Sans"/>
              <a:ea typeface="Open Sans"/>
              <a:cs typeface="Open Sans"/>
              <a:sym typeface="Open Sans"/>
            </a:endParaRPr>
          </a:p>
          <a:p>
            <a:pPr marL="285750" marR="0" lvl="0" indent="-285750" algn="l" rtl="0">
              <a:lnSpc>
                <a:spcPct val="100000"/>
              </a:lnSpc>
              <a:spcBef>
                <a:spcPts val="0"/>
              </a:spcBef>
              <a:spcAft>
                <a:spcPts val="0"/>
              </a:spcAft>
              <a:buClr>
                <a:srgbClr val="F5333F"/>
              </a:buClr>
              <a:buSzPts val="1800"/>
              <a:buFontTx/>
              <a:buChar char="-"/>
            </a:pPr>
            <a:r>
              <a:rPr lang="fr-FR" sz="1800" b="0">
                <a:solidFill>
                  <a:srgbClr val="F5333F"/>
                </a:solidFill>
                <a:latin typeface="Open Sans"/>
                <a:ea typeface="Open Sans"/>
                <a:cs typeface="Open Sans"/>
                <a:sym typeface="Open Sans"/>
              </a:rPr>
              <a:t>Demandez d'abord aux participants comment ils ont fait participer les communautés à leurs activités. Comment ont-ils assuré une bonne communication avec les communautés, leur participation et la gestion du retour d'information ?</a:t>
            </a:r>
          </a:p>
          <a:p>
            <a:pPr marL="285750" marR="0" lvl="0" indent="-285750" algn="l" rtl="0">
              <a:lnSpc>
                <a:spcPct val="100000"/>
              </a:lnSpc>
              <a:spcBef>
                <a:spcPts val="0"/>
              </a:spcBef>
              <a:spcAft>
                <a:spcPts val="0"/>
              </a:spcAft>
              <a:buClr>
                <a:srgbClr val="F5333F"/>
              </a:buClr>
              <a:buSzPts val="1800"/>
              <a:buFontTx/>
              <a:buChar char="-"/>
            </a:pPr>
            <a:endParaRPr lang="en-GB" sz="1800" b="0" dirty="0">
              <a:solidFill>
                <a:srgbClr val="F5333F"/>
              </a:solidFill>
              <a:latin typeface="Open Sans"/>
              <a:ea typeface="Open Sans"/>
              <a:cs typeface="Open Sans"/>
              <a:sym typeface="Open Sans"/>
            </a:endParaRPr>
          </a:p>
          <a:p>
            <a:pPr marL="285750" marR="0" lvl="0" indent="-285750" algn="l" defTabSz="914400" rtl="0" eaLnBrk="0" fontAlgn="base" latinLnBrk="0" hangingPunct="0">
              <a:lnSpc>
                <a:spcPct val="100000"/>
              </a:lnSpc>
              <a:spcBef>
                <a:spcPts val="0"/>
              </a:spcBef>
              <a:spcAft>
                <a:spcPts val="0"/>
              </a:spcAft>
              <a:buClr>
                <a:srgbClr val="F5333F"/>
              </a:buClr>
              <a:buSzPts val="1800"/>
              <a:buFontTx/>
              <a:buChar char="-"/>
              <a:tabLst/>
              <a:defRPr/>
            </a:pPr>
            <a:r>
              <a:rPr lang="fr-FR" sz="1800" b="0">
                <a:solidFill>
                  <a:srgbClr val="F5333F"/>
                </a:solidFill>
                <a:latin typeface="Open Sans"/>
                <a:ea typeface="Open Sans"/>
                <a:cs typeface="Open Sans"/>
                <a:sym typeface="Open Sans"/>
              </a:rPr>
              <a:t>Ensuite, donnez des exemples concrets de la façon dont ces trois approches fondamentales du CEA se présentent dans la pratique. </a:t>
            </a:r>
            <a:r>
              <a:rPr lang="fr-FR" sz="1800" b="1">
                <a:latin typeface="+mn-lt"/>
                <a:ea typeface="Calibri"/>
                <a:cs typeface="Calibri"/>
                <a:sym typeface="Calibri"/>
              </a:rPr>
              <a:t>Ces exemples sont tirés du guide CEA et peuvent être échangés contre ceux de votre région, pays ou Société nationale </a:t>
            </a:r>
          </a:p>
          <a:p>
            <a:pPr marL="285750" lvl="0" indent="-285750" algn="l" rtl="0">
              <a:lnSpc>
                <a:spcPct val="100000"/>
              </a:lnSpc>
              <a:spcBef>
                <a:spcPts val="0"/>
              </a:spcBef>
              <a:spcAft>
                <a:spcPts val="0"/>
              </a:spcAft>
              <a:buSzPts val="1400"/>
              <a:buFontTx/>
              <a:buChar char="-"/>
            </a:pPr>
            <a:endParaRPr lang="en-GB" sz="1800" b="0" dirty="0">
              <a:solidFill>
                <a:srgbClr val="F5333F"/>
              </a:solidFill>
              <a:latin typeface="Open Sans"/>
              <a:ea typeface="Open Sans"/>
              <a:cs typeface="Open Sans"/>
              <a:sym typeface="Open Sans"/>
            </a:endParaRPr>
          </a:p>
          <a:p>
            <a:pPr marL="0" marR="0" lvl="0" indent="0" algn="l" rtl="0">
              <a:lnSpc>
                <a:spcPct val="100000"/>
              </a:lnSpc>
              <a:spcBef>
                <a:spcPts val="0"/>
              </a:spcBef>
              <a:spcAft>
                <a:spcPts val="0"/>
              </a:spcAft>
              <a:buClr>
                <a:srgbClr val="F5333F"/>
              </a:buClr>
              <a:buSzPts val="1800"/>
              <a:buFontTx/>
              <a:buNone/>
            </a:pPr>
            <a:r>
              <a:rPr lang="fr-FR" sz="1804" b="1">
                <a:solidFill>
                  <a:schemeClr val="dk1"/>
                </a:solidFill>
                <a:latin typeface="+mn-lt"/>
                <a:cs typeface="Calibri"/>
                <a:sym typeface="Calibri"/>
              </a:rPr>
              <a:t>1. U</a:t>
            </a:r>
            <a:r>
              <a:rPr lang="fr-FR" sz="1800" b="1">
                <a:solidFill>
                  <a:schemeClr val="dk1"/>
                </a:solidFill>
                <a:latin typeface="+mn-lt"/>
                <a:cs typeface="Calibri"/>
                <a:sym typeface="Calibri"/>
              </a:rPr>
              <a:t>ne communication ouverte, </a:t>
            </a:r>
            <a:r>
              <a:rPr lang="fr-FR" sz="1800" b="1">
                <a:latin typeface="+mn-lt"/>
                <a:cs typeface="Calibri"/>
                <a:sym typeface="Calibri"/>
              </a:rPr>
              <a:t>régulière et ouverte </a:t>
            </a:r>
            <a:r>
              <a:rPr lang="fr-FR" sz="1800" b="0">
                <a:latin typeface="+mn-lt"/>
                <a:cs typeface="Calibri"/>
                <a:sym typeface="Calibri"/>
              </a:rPr>
              <a:t>consiste à s'assurer que les communautés comprennent qui nous sommes et ce que nous faisons dans leur communauté et qu'elles disposent des informations dont elles ont besoin pour prendre des décisions et des mesures afin de protéger et d'améliorer leur vie, leur communauté et leur santé. Par exemple :</a:t>
            </a:r>
          </a:p>
          <a:p>
            <a:pPr marL="800100" marR="0" lvl="1" indent="-342900" algn="l" defTabSz="914400" rtl="0" eaLnBrk="1" fontAlgn="auto" latinLnBrk="0" hangingPunct="1">
              <a:lnSpc>
                <a:spcPct val="100000"/>
              </a:lnSpc>
              <a:spcBef>
                <a:spcPts val="542"/>
              </a:spcBef>
              <a:spcAft>
                <a:spcPts val="1800"/>
              </a:spcAft>
              <a:buClr>
                <a:srgbClr val="FF0000"/>
              </a:buClr>
              <a:buSzPts val="2200"/>
              <a:buFont typeface="Arial" panose="020B0604020202020204" pitchFamily="34" charset="0"/>
              <a:buChar char="•"/>
              <a:tabLst/>
              <a:defRPr/>
            </a:pPr>
            <a:r>
              <a:rPr lang="fr-FR" sz="1800">
                <a:solidFill>
                  <a:schemeClr val="tx1"/>
                </a:solidFill>
                <a:latin typeface="Open Sans"/>
                <a:ea typeface="Open Sans"/>
                <a:cs typeface="Open Sans"/>
                <a:sym typeface="Open Sans"/>
              </a:rPr>
              <a:t>des réunions communautaires pour présenter la Société nationale et expliquer les méthodes de travail</a:t>
            </a:r>
          </a:p>
          <a:p>
            <a:pPr marL="800100" lvl="1" indent="-342900">
              <a:spcAft>
                <a:spcPts val="1800"/>
              </a:spcAft>
              <a:buClr>
                <a:srgbClr val="FF0000"/>
              </a:buClr>
              <a:buSzPts val="2200"/>
              <a:buFont typeface="Arial" panose="020B0604020202020204" pitchFamily="34" charset="0"/>
              <a:buChar char="•"/>
            </a:pPr>
            <a:r>
              <a:rPr lang="fr-FR" sz="1800">
                <a:solidFill>
                  <a:schemeClr val="tx1"/>
                </a:solidFill>
                <a:latin typeface="Open Sans"/>
                <a:ea typeface="Open Sans"/>
                <a:cs typeface="Open Sans"/>
                <a:sym typeface="Open Sans"/>
              </a:rPr>
              <a:t>des panneaux d'affichage dans les communautés avec des informations sur les objectifs et le calendrier du programme</a:t>
            </a:r>
          </a:p>
          <a:p>
            <a:pPr marL="800100" lvl="1" indent="-342900">
              <a:spcAft>
                <a:spcPts val="1800"/>
              </a:spcAft>
              <a:buClr>
                <a:srgbClr val="FF0000"/>
              </a:buClr>
              <a:buSzPts val="2200"/>
              <a:buFont typeface="Arial" panose="020B0604020202020204" pitchFamily="34" charset="0"/>
              <a:buChar char="•"/>
            </a:pPr>
            <a:r>
              <a:rPr lang="fr-FR" sz="1800">
                <a:solidFill>
                  <a:schemeClr val="tx1"/>
                </a:solidFill>
                <a:latin typeface="Open Sans"/>
                <a:ea typeface="Open Sans"/>
                <a:cs typeface="Open Sans"/>
                <a:sym typeface="Open Sans"/>
              </a:rPr>
              <a:t>des envois de SMS contenant des informations sur les articles de secours que les gens peuvent s'attendre à recevoir</a:t>
            </a:r>
          </a:p>
          <a:p>
            <a:pPr marL="800100" marR="0" lvl="1" indent="-342900" algn="l" defTabSz="914400" rtl="0" eaLnBrk="1" fontAlgn="auto" latinLnBrk="0" hangingPunct="1">
              <a:lnSpc>
                <a:spcPct val="100000"/>
              </a:lnSpc>
              <a:spcBef>
                <a:spcPts val="542"/>
              </a:spcBef>
              <a:spcAft>
                <a:spcPts val="1800"/>
              </a:spcAft>
              <a:buClr>
                <a:srgbClr val="FF0000"/>
              </a:buClr>
              <a:buSzPts val="2200"/>
              <a:buFont typeface="Arial" panose="020B0604020202020204" pitchFamily="34" charset="0"/>
              <a:buChar char="•"/>
              <a:tabLst/>
              <a:defRPr/>
            </a:pPr>
            <a:r>
              <a:rPr lang="fr-FR" sz="1800" b="0" i="0" u="none" strike="noStrike" cap="none">
                <a:solidFill>
                  <a:schemeClr val="dk1"/>
                </a:solidFill>
                <a:latin typeface="+mn-lt"/>
                <a:ea typeface="Calibri"/>
                <a:cs typeface="Calibri"/>
                <a:sym typeface="Calibri"/>
              </a:rPr>
              <a:t>le partage d’informations précises et opportunes pendant une épidémie par les canaux les plus fiables, permet d'aider les gens à adopter des pratiques qui réduisent la propagation de l'infection et de réduire la peur, la stigmatisation et la panique en s'attaquant aux rumeurs et à la désinformation </a:t>
            </a:r>
          </a:p>
          <a:p>
            <a:pPr marL="800100" lvl="1" indent="-342900">
              <a:spcAft>
                <a:spcPts val="1800"/>
              </a:spcAft>
              <a:buClr>
                <a:srgbClr val="FF0000"/>
              </a:buClr>
              <a:buSzPts val="2200"/>
              <a:buFont typeface="Arial" panose="020B0604020202020204" pitchFamily="34" charset="0"/>
              <a:buChar char="•"/>
            </a:pPr>
            <a:r>
              <a:rPr lang="fr-FR" sz="2400">
                <a:solidFill>
                  <a:schemeClr val="lt1"/>
                </a:solidFill>
                <a:latin typeface="Open Sans"/>
                <a:ea typeface="Open Sans"/>
                <a:cs typeface="Open Sans"/>
                <a:sym typeface="Open Sans"/>
              </a:rPr>
              <a:t>des émissions de chat interactives à la radio pour encourager les pratiques sûres et répondre aux questions des gens</a:t>
            </a:r>
          </a:p>
          <a:p>
            <a:pPr marL="0" lvl="0" indent="0" algn="l" rtl="0">
              <a:lnSpc>
                <a:spcPct val="100000"/>
              </a:lnSpc>
              <a:spcBef>
                <a:spcPts val="541"/>
              </a:spcBef>
              <a:spcAft>
                <a:spcPts val="0"/>
              </a:spcAft>
              <a:buSzPts val="1400"/>
              <a:buNone/>
            </a:pPr>
            <a:endParaRPr lang="en-GB" sz="1804" b="1" dirty="0">
              <a:solidFill>
                <a:schemeClr val="dk1"/>
              </a:solidFill>
              <a:latin typeface="+mn-lt"/>
              <a:ea typeface="Calibri"/>
              <a:cs typeface="Calibri"/>
              <a:sym typeface="Calibri"/>
            </a:endParaRPr>
          </a:p>
          <a:p>
            <a:pPr marL="0" lvl="0" indent="0" algn="l" rtl="0">
              <a:lnSpc>
                <a:spcPct val="100000"/>
              </a:lnSpc>
              <a:spcBef>
                <a:spcPts val="541"/>
              </a:spcBef>
              <a:spcAft>
                <a:spcPts val="0"/>
              </a:spcAft>
              <a:buSzPts val="1400"/>
              <a:buNone/>
            </a:pPr>
            <a:r>
              <a:rPr lang="fr-FR" sz="1804" b="1">
                <a:solidFill>
                  <a:schemeClr val="dk1"/>
                </a:solidFill>
                <a:latin typeface="+mn-lt"/>
                <a:ea typeface="Calibri"/>
                <a:cs typeface="Calibri"/>
                <a:sym typeface="Calibri"/>
              </a:rPr>
              <a:t>Exemple de bonne communication du Mouvement - Le Malawi utilise la communication pour aider à lutter contre la corruption des dirigeants communautaires</a:t>
            </a:r>
          </a:p>
          <a:p>
            <a:pPr marL="0" lvl="0" indent="0" algn="l" rtl="0">
              <a:lnSpc>
                <a:spcPct val="100000"/>
              </a:lnSpc>
              <a:spcBef>
                <a:spcPts val="541"/>
              </a:spcBef>
              <a:spcAft>
                <a:spcPts val="0"/>
              </a:spcAft>
              <a:buSzPts val="1400"/>
              <a:buNone/>
            </a:pPr>
            <a:r>
              <a:rPr lang="fr-FR" sz="1804">
                <a:solidFill>
                  <a:schemeClr val="dk1"/>
                </a:solidFill>
                <a:latin typeface="+mn-lt"/>
                <a:ea typeface="Calibri"/>
                <a:cs typeface="Calibri"/>
                <a:sym typeface="Calibri"/>
              </a:rPr>
              <a:t>Au cours de discussions de groupe dirigées dans le cadre d'un programme de résilience, la Croix-Rouge du Malawi (MRCS) a été informée du fait que des dirigeants communautaires remplaçaient des noms sur les listes de distribution, ce à quoi il faut rajouter la tradition culturelle qui est de ne pas faire de réclamation au Malawi. Dans le cadre d'une intervention suite au cyclone, la Société nationale a donc mis en œuvre trois mesures simples pour mettre fin à cette pratique :</a:t>
            </a:r>
          </a:p>
          <a:p>
            <a:pPr marL="0" lvl="0" indent="0" algn="l" rtl="0">
              <a:lnSpc>
                <a:spcPct val="100000"/>
              </a:lnSpc>
              <a:spcBef>
                <a:spcPts val="542"/>
              </a:spcBef>
              <a:spcAft>
                <a:spcPts val="0"/>
              </a:spcAft>
              <a:buSzPts val="1400"/>
              <a:buNone/>
            </a:pPr>
            <a:endParaRPr lang="en-GB" sz="1804" dirty="0">
              <a:solidFill>
                <a:schemeClr val="dk1"/>
              </a:solidFill>
              <a:latin typeface="+mn-lt"/>
              <a:ea typeface="Calibri"/>
              <a:cs typeface="Calibri"/>
              <a:sym typeface="Calibri"/>
            </a:endParaRPr>
          </a:p>
          <a:p>
            <a:pPr marL="0" lvl="0" indent="0" algn="l" rtl="0">
              <a:lnSpc>
                <a:spcPct val="100000"/>
              </a:lnSpc>
              <a:spcBef>
                <a:spcPts val="541"/>
              </a:spcBef>
              <a:spcAft>
                <a:spcPts val="0"/>
              </a:spcAft>
              <a:buSzPts val="1400"/>
              <a:buNone/>
            </a:pPr>
            <a:r>
              <a:rPr lang="fr-FR" sz="1804">
                <a:solidFill>
                  <a:schemeClr val="dk1"/>
                </a:solidFill>
                <a:latin typeface="+mn-lt"/>
                <a:ea typeface="Calibri"/>
                <a:cs typeface="Calibri"/>
                <a:sym typeface="Calibri"/>
              </a:rPr>
              <a:t>1. Les bénévoles ont été formés aux approches de l'engagement communautaire, y compris les droits des personnes, les informations à partager avec les communautés et la manière de recueillir et de répondre aux retours d’information.</a:t>
            </a:r>
          </a:p>
          <a:p>
            <a:pPr marL="0" lvl="0" indent="0" algn="l" rtl="0">
              <a:lnSpc>
                <a:spcPct val="100000"/>
              </a:lnSpc>
              <a:spcBef>
                <a:spcPts val="541"/>
              </a:spcBef>
              <a:spcAft>
                <a:spcPts val="0"/>
              </a:spcAft>
              <a:buSzPts val="1400"/>
              <a:buNone/>
            </a:pPr>
            <a:r>
              <a:rPr lang="fr-FR" sz="1804">
                <a:solidFill>
                  <a:schemeClr val="dk1"/>
                </a:solidFill>
                <a:latin typeface="+mn-lt"/>
                <a:ea typeface="Calibri"/>
                <a:cs typeface="Calibri"/>
                <a:sym typeface="Calibri"/>
              </a:rPr>
              <a:t>2. Des séances de sensibilisation ont été organisées pour expliquer les objectifs de l'intervention, les personnes qui bénéficieraient d'un soutien, les articles distribués et la manière dont les gens pouvaient faire part de leurs réclamation ou de leurs préoccupations en toute confidentialité. Ces informations ont également été communiquées par les bénévoles.</a:t>
            </a:r>
          </a:p>
          <a:p>
            <a:pPr marL="0" lvl="0" indent="0" algn="l" rtl="0">
              <a:lnSpc>
                <a:spcPct val="100000"/>
              </a:lnSpc>
              <a:spcBef>
                <a:spcPts val="541"/>
              </a:spcBef>
              <a:spcAft>
                <a:spcPts val="0"/>
              </a:spcAft>
              <a:buSzPts val="1400"/>
              <a:buNone/>
            </a:pPr>
            <a:r>
              <a:rPr lang="fr-FR" sz="1804">
                <a:solidFill>
                  <a:schemeClr val="dk1"/>
                </a:solidFill>
                <a:latin typeface="+mn-lt"/>
                <a:ea typeface="Calibri"/>
                <a:cs typeface="Calibri"/>
                <a:sym typeface="Calibri"/>
              </a:rPr>
              <a:t>3. Des systèmes de retour d'information et de réclamation ont été mis en place, notamment des boîtes à suggestions, une ligne téléphonique et des entretiens en face à face avec les bénévoles de la MRCS. Des bureaux d'assistance ont également été mis en place lors de toutes les distributions afin que tout problème survenant le jour même puisse être saisi et résolu rapidement.</a:t>
            </a:r>
          </a:p>
          <a:p>
            <a:pPr marL="0" lvl="0" indent="0" algn="l" rtl="0">
              <a:lnSpc>
                <a:spcPct val="100000"/>
              </a:lnSpc>
              <a:spcBef>
                <a:spcPts val="542"/>
              </a:spcBef>
              <a:spcAft>
                <a:spcPts val="0"/>
              </a:spcAft>
              <a:buSzPts val="1400"/>
              <a:buNone/>
            </a:pPr>
            <a:endParaRPr lang="en-GB" sz="1804" dirty="0">
              <a:solidFill>
                <a:schemeClr val="dk1"/>
              </a:solidFill>
              <a:latin typeface="+mn-lt"/>
              <a:ea typeface="Calibri"/>
              <a:cs typeface="Calibri"/>
              <a:sym typeface="Calibri"/>
            </a:endParaRPr>
          </a:p>
          <a:p>
            <a:pPr marL="0" lvl="0" indent="0" algn="l" rtl="0">
              <a:lnSpc>
                <a:spcPct val="100000"/>
              </a:lnSpc>
              <a:spcBef>
                <a:spcPts val="541"/>
              </a:spcBef>
              <a:spcAft>
                <a:spcPts val="0"/>
              </a:spcAft>
              <a:buSzPts val="1400"/>
              <a:buNone/>
            </a:pPr>
            <a:r>
              <a:rPr lang="fr-FR" sz="1804">
                <a:solidFill>
                  <a:schemeClr val="dk1"/>
                </a:solidFill>
                <a:latin typeface="+mn-lt"/>
                <a:ea typeface="Calibri"/>
                <a:cs typeface="Calibri"/>
                <a:sym typeface="Calibri"/>
              </a:rPr>
              <a:t>En veillant à ce que les gens connaissent leurs droits et la manière dont ils peuvent réclamer en toute sécurité et en toute confidentialité, la MRCS a pu éviter plusieurs cas de corruption ou d'intimidation de la part des dirigeants communautaires. En plus de la formation de tous les bénévoles, la MRCS informe également les dirigeants communautaires afin de s'assurer qu'ils comprennent le mandat de la MRCS et son approche de tolérance zéro en matière de corruption. Lire l'étude de cas complète - https://communityengagementhub.org/wp-content/uploads/sites/2/2020/04/MRCS-fighting-corruption-case-study.pdf </a:t>
            </a:r>
          </a:p>
          <a:p>
            <a:pPr marL="285750" marR="0" lvl="0" indent="-285750" algn="l" rtl="0">
              <a:lnSpc>
                <a:spcPct val="100000"/>
              </a:lnSpc>
              <a:spcBef>
                <a:spcPts val="0"/>
              </a:spcBef>
              <a:spcAft>
                <a:spcPts val="0"/>
              </a:spcAft>
              <a:buClr>
                <a:srgbClr val="F5333F"/>
              </a:buClr>
              <a:buSzPts val="1800"/>
              <a:buFontTx/>
              <a:buChar char="-"/>
            </a:pPr>
            <a:endParaRPr lang="en-GB" sz="1805" b="0" i="0" u="none" strike="noStrike" cap="none" dirty="0">
              <a:solidFill>
                <a:schemeClr val="tx1"/>
              </a:solidFill>
              <a:effectLst/>
              <a:latin typeface="+mn-lt"/>
              <a:ea typeface="+mn-ea"/>
              <a:cs typeface="+mn-cs"/>
              <a:sym typeface="Calibri"/>
            </a:endParaRPr>
          </a:p>
          <a:p>
            <a:pPr marL="285750" marR="0" lvl="0" indent="-285750" algn="l" rtl="0">
              <a:lnSpc>
                <a:spcPct val="100000"/>
              </a:lnSpc>
              <a:spcBef>
                <a:spcPts val="0"/>
              </a:spcBef>
              <a:spcAft>
                <a:spcPts val="0"/>
              </a:spcAft>
              <a:buClr>
                <a:srgbClr val="F5333F"/>
              </a:buClr>
              <a:buSzPts val="1800"/>
              <a:buFontTx/>
              <a:buChar char="-"/>
            </a:pPr>
            <a:endParaRPr lang="en-GB" sz="1805" b="0" i="0" u="none" strike="noStrike" cap="none" dirty="0">
              <a:solidFill>
                <a:schemeClr val="tx1"/>
              </a:solidFill>
              <a:effectLst/>
              <a:latin typeface="+mn-lt"/>
              <a:ea typeface="+mn-ea"/>
              <a:cs typeface="+mn-cs"/>
              <a:sym typeface="Calibri"/>
            </a:endParaRPr>
          </a:p>
          <a:p>
            <a:pPr marL="0" marR="0" lvl="0" indent="0" algn="l" rtl="0">
              <a:lnSpc>
                <a:spcPct val="100000"/>
              </a:lnSpc>
              <a:spcBef>
                <a:spcPts val="0"/>
              </a:spcBef>
              <a:spcAft>
                <a:spcPts val="0"/>
              </a:spcAft>
              <a:buClr>
                <a:srgbClr val="F5333F"/>
              </a:buClr>
              <a:buSzPts val="1800"/>
              <a:buFontTx/>
              <a:buNone/>
            </a:pPr>
            <a:r>
              <a:rPr lang="fr-FR" sz="1805" b="1" i="0" u="none" strike="noStrike" cap="none">
                <a:solidFill>
                  <a:schemeClr val="tx1"/>
                </a:solidFill>
                <a:latin typeface="+mn-lt"/>
                <a:ea typeface="+mn-ea"/>
                <a:cs typeface="+mn-cs"/>
                <a:sym typeface="Calibri"/>
              </a:rPr>
              <a:t>2. </a:t>
            </a:r>
            <a:r>
              <a:rPr lang="fr-FR" sz="2000" b="1" i="0" u="none" strike="noStrike" cap="none">
                <a:solidFill>
                  <a:schemeClr val="dk1"/>
                </a:solidFill>
                <a:latin typeface="+mn-lt"/>
                <a:ea typeface="Calibri"/>
                <a:cs typeface="Calibri"/>
                <a:sym typeface="Calibri"/>
              </a:rPr>
              <a:t>La participation </a:t>
            </a:r>
            <a:r>
              <a:rPr lang="fr-FR" sz="2000" b="0">
                <a:latin typeface="+mn-lt"/>
                <a:ea typeface="Calibri"/>
                <a:cs typeface="Calibri"/>
                <a:sym typeface="Calibri"/>
              </a:rPr>
              <a:t>consiste à prendre des décisions avec la communauté sur la façon dont les programmes et les opérations sont conçus, gérés et mis en œuvre. Dans la mesure du possible, nous aidons les communautés à mener et à façonner leurs propres solutions et changements, selon leurs propres termes. Par exemple :</a:t>
            </a:r>
          </a:p>
          <a:p>
            <a:pPr marL="742950" lvl="1" indent="-285750" algn="l" rtl="0">
              <a:lnSpc>
                <a:spcPct val="100000"/>
              </a:lnSpc>
              <a:spcBef>
                <a:spcPts val="0"/>
              </a:spcBef>
              <a:spcAft>
                <a:spcPts val="0"/>
              </a:spcAft>
              <a:buSzPts val="1400"/>
              <a:buFontTx/>
              <a:buChar char="-"/>
            </a:pPr>
            <a:r>
              <a:rPr lang="fr-FR" sz="2000" b="0" i="0" u="none" strike="noStrike" cap="none">
                <a:solidFill>
                  <a:schemeClr val="dk1"/>
                </a:solidFill>
                <a:latin typeface="+mn-lt"/>
                <a:ea typeface="Calibri"/>
                <a:cs typeface="Calibri"/>
                <a:sym typeface="Calibri"/>
              </a:rPr>
              <a:t>Travailler avec des comités de projet communautaires et se réunir régulièrement pour prendre des décisions concernant le programme</a:t>
            </a:r>
          </a:p>
          <a:p>
            <a:pPr marL="742950" lvl="1" indent="-285750" algn="l" rtl="0">
              <a:lnSpc>
                <a:spcPct val="100000"/>
              </a:lnSpc>
              <a:spcBef>
                <a:spcPts val="0"/>
              </a:spcBef>
              <a:spcAft>
                <a:spcPts val="0"/>
              </a:spcAft>
              <a:buSzPts val="1400"/>
              <a:buFontTx/>
              <a:buChar char="-"/>
            </a:pPr>
            <a:r>
              <a:rPr lang="fr-FR" sz="2000" b="0" i="0" u="none" strike="noStrike" cap="none">
                <a:solidFill>
                  <a:schemeClr val="dk1"/>
                </a:solidFill>
                <a:latin typeface="+mn-lt"/>
                <a:ea typeface="Calibri"/>
                <a:cs typeface="Calibri"/>
                <a:sym typeface="Calibri"/>
              </a:rPr>
              <a:t>Organiser régulièrement des réunions communautaires pour faire le point sur les progrès accomplis, recueillir les réactions et convenir des prochaines étapes avec la communauté </a:t>
            </a:r>
          </a:p>
          <a:p>
            <a:pPr marL="742950" lvl="1" indent="-285750" algn="l" rtl="0">
              <a:lnSpc>
                <a:spcPct val="100000"/>
              </a:lnSpc>
              <a:spcBef>
                <a:spcPts val="0"/>
              </a:spcBef>
              <a:spcAft>
                <a:spcPts val="0"/>
              </a:spcAft>
              <a:buSzPts val="1400"/>
              <a:buFontTx/>
              <a:buChar char="-"/>
            </a:pPr>
            <a:r>
              <a:rPr lang="fr-FR" sz="2000" b="0" i="0" u="none" strike="noStrike" cap="none">
                <a:solidFill>
                  <a:schemeClr val="dk1"/>
                </a:solidFill>
                <a:latin typeface="+mn-lt"/>
                <a:ea typeface="Calibri"/>
                <a:cs typeface="Calibri"/>
                <a:sym typeface="Calibri"/>
              </a:rPr>
              <a:t>Travailler avec les communautés pour convenir de critères de sélection et de vulnérabilité pour le soutien, puis décider ensemble qui peut bénéficier de ce soutien</a:t>
            </a:r>
          </a:p>
          <a:p>
            <a:pPr marL="742950" lvl="1" indent="-285750" algn="l" rtl="0">
              <a:lnSpc>
                <a:spcPct val="100000"/>
              </a:lnSpc>
              <a:spcBef>
                <a:spcPts val="0"/>
              </a:spcBef>
              <a:spcAft>
                <a:spcPts val="0"/>
              </a:spcAft>
              <a:buSzPts val="1400"/>
              <a:buFontTx/>
              <a:buChar char="-"/>
            </a:pPr>
            <a:r>
              <a:rPr lang="fr-FR" sz="2000" b="0" i="0" u="none" strike="noStrike" cap="none">
                <a:solidFill>
                  <a:schemeClr val="dk1"/>
                </a:solidFill>
                <a:latin typeface="+mn-lt"/>
                <a:ea typeface="Calibri"/>
                <a:cs typeface="Calibri"/>
                <a:sym typeface="Calibri"/>
              </a:rPr>
              <a:t>Soutenir les communautés pour qu'elles mettent en œuvre leurs propres activités avec seulement un financement ou un soutien technique de la part de la SN</a:t>
            </a:r>
          </a:p>
          <a:p>
            <a:pPr marL="0" lvl="0" indent="0" algn="l" rtl="0">
              <a:lnSpc>
                <a:spcPct val="100000"/>
              </a:lnSpc>
              <a:spcBef>
                <a:spcPts val="542"/>
              </a:spcBef>
              <a:spcAft>
                <a:spcPts val="0"/>
              </a:spcAft>
              <a:buSzPts val="1400"/>
              <a:buNone/>
            </a:pPr>
            <a:endParaRPr lang="en-GB" dirty="0"/>
          </a:p>
          <a:p>
            <a:pPr marL="0" lvl="0" indent="0" algn="l" rtl="0">
              <a:lnSpc>
                <a:spcPct val="100000"/>
              </a:lnSpc>
              <a:spcBef>
                <a:spcPts val="900"/>
              </a:spcBef>
              <a:spcAft>
                <a:spcPts val="0"/>
              </a:spcAft>
              <a:buSzPts val="1400"/>
              <a:buNone/>
            </a:pPr>
            <a:r>
              <a:rPr lang="fr-FR" sz="2000" b="1"/>
              <a:t>Les équipes d'action communautaire en Indonésie planifient leurs propres activités face à la COVID-19.</a:t>
            </a:r>
          </a:p>
          <a:p>
            <a:pPr marL="0" lvl="0" indent="0" algn="l" rtl="0">
              <a:lnSpc>
                <a:spcPct val="100000"/>
              </a:lnSpc>
              <a:spcBef>
                <a:spcPts val="900"/>
              </a:spcBef>
              <a:spcAft>
                <a:spcPts val="0"/>
              </a:spcAft>
              <a:buSzPts val="1400"/>
              <a:buNone/>
            </a:pPr>
            <a:r>
              <a:rPr lang="fr-FR" sz="2000" b="0"/>
              <a:t>Palang Merah Indonesia (PMI) - la Croix-Rouge indonésienne - travaille régulièrement avec des équipes d'action communautaire (CBAT) dans les communautés. Ces groupes de bénévoles sont formés comme premiers intervenants en cas de catastrophe et font le lien entre la Société nationale et la communauté au sens large. Pour aider les communautés à faire face personnellement à la COVID-19, la PMI a fourni des subventions en espèces aux CBAT qu'elles pouvaient utiliser en fonction des besoins spécifiques de leur communauté. La PMI a fourni une large liste d'activités pour lesquelles les subventions pouvaient être utilisées, notamment la recherche des contacts, la promotion de la santé, la production de masques et de stations de lavage des mains, la désinfection ou la surveillance mais la décision sur l'utilisation des fonds revenait à la communauté. Les CBAT ont reçu des orientations et une formation en ligne, par le biais de Zoom et de WhatsApp, qui avait trait à des conseils sur la subvention, la budgétisation et le suivi, et la prévention de la COVID-19. Afin d'assurer la pleine participation de la communauté au processus, la PMI a également fourni une formation aux membres des CBAT sur la façon dont ils pouvaient prendre en compte les commentaires, les suggestions et les réclamations et sur l’utilisation des subventions par l'ensemble de la communauté.</a:t>
            </a:r>
          </a:p>
          <a:p>
            <a:pPr marL="0" lvl="0" indent="-230417" algn="l" rtl="0">
              <a:lnSpc>
                <a:spcPct val="100000"/>
              </a:lnSpc>
              <a:spcBef>
                <a:spcPts val="0"/>
              </a:spcBef>
              <a:spcAft>
                <a:spcPts val="0"/>
              </a:spcAft>
              <a:buSzPts val="1400"/>
              <a:buFont typeface="Arial" panose="020B0604020202020204" pitchFamily="34" charset="0"/>
              <a:buNone/>
            </a:pPr>
            <a:endParaRPr lang="en-GB" dirty="0"/>
          </a:p>
          <a:p>
            <a:pPr marL="0" lvl="0" indent="-230417" algn="l" rtl="0">
              <a:lnSpc>
                <a:spcPct val="100000"/>
              </a:lnSpc>
              <a:spcBef>
                <a:spcPts val="0"/>
              </a:spcBef>
              <a:spcAft>
                <a:spcPts val="0"/>
              </a:spcAft>
              <a:buSzPts val="1400"/>
              <a:buFont typeface="Arial" panose="020B0604020202020204" pitchFamily="34" charset="0"/>
              <a:buNone/>
            </a:pPr>
            <a:endParaRPr lang="en-GB" dirty="0"/>
          </a:p>
          <a:p>
            <a:pPr marL="0" marR="0" lvl="0" indent="0" algn="l" defTabSz="914400" rtl="0" eaLnBrk="1" fontAlgn="auto" latinLnBrk="0" hangingPunct="1">
              <a:lnSpc>
                <a:spcPct val="100000"/>
              </a:lnSpc>
              <a:spcBef>
                <a:spcPts val="0"/>
              </a:spcBef>
              <a:spcAft>
                <a:spcPts val="0"/>
              </a:spcAft>
              <a:buClr>
                <a:srgbClr val="F5333F"/>
              </a:buClr>
              <a:buSzPts val="1800"/>
              <a:buFontTx/>
              <a:buNone/>
              <a:tabLst/>
              <a:defRPr/>
            </a:pPr>
            <a:r>
              <a:rPr lang="fr-FR" sz="1800" b="1">
                <a:solidFill>
                  <a:srgbClr val="F5333F"/>
                </a:solidFill>
                <a:latin typeface="+mn-lt"/>
                <a:ea typeface="Open Sans"/>
                <a:cs typeface="Calibri"/>
                <a:sym typeface="Calibri"/>
              </a:rPr>
              <a:t>3. L</a:t>
            </a:r>
            <a:r>
              <a:rPr lang="fr-FR" sz="1800" b="1">
                <a:latin typeface="+mn-lt"/>
                <a:ea typeface="Open Sans"/>
                <a:cs typeface="Calibri"/>
                <a:sym typeface="Calibri"/>
              </a:rPr>
              <a:t>es mécanismes de retour d’information </a:t>
            </a:r>
            <a:r>
              <a:rPr lang="fr-FR" sz="1800" b="0">
                <a:latin typeface="+mn-lt"/>
                <a:ea typeface="Open Sans"/>
                <a:cs typeface="Calibri"/>
                <a:sym typeface="Calibri"/>
              </a:rPr>
              <a:t>nous aident à recevoir, analyser, répondre et agir en fonction des questions, réclamations, demandes, suggestions, croyances, rumeurs et éloges de la communauté. Ils </a:t>
            </a:r>
            <a:r>
              <a:rPr lang="fr-FR" sz="1800" b="0" i="0" u="none" strike="noStrike" cap="none">
                <a:solidFill>
                  <a:schemeClr val="dk1"/>
                </a:solidFill>
                <a:latin typeface="+mn-lt"/>
                <a:ea typeface="Calibri"/>
                <a:cs typeface="Calibri"/>
                <a:sym typeface="Calibri"/>
              </a:rPr>
              <a:t>peuvent porter sur les services et le soutien que nous fournissons, sur un sujet ou une question spécifique liée à notre travail (par exemple un problème de santé publique) ou sur le comportement et la conduite de notre personnel et de nos bénévoles. Exemples :</a:t>
            </a:r>
          </a:p>
          <a:p>
            <a:pPr marL="742950" lvl="1" indent="-285750" algn="l" rtl="0">
              <a:lnSpc>
                <a:spcPct val="100000"/>
              </a:lnSpc>
              <a:spcBef>
                <a:spcPts val="0"/>
              </a:spcBef>
              <a:spcAft>
                <a:spcPts val="0"/>
              </a:spcAft>
              <a:buSzPts val="1400"/>
              <a:buFontTx/>
              <a:buChar char="-"/>
            </a:pPr>
            <a:r>
              <a:rPr lang="fr-FR" sz="1800" b="0">
                <a:latin typeface="+mn-lt"/>
                <a:cs typeface="Calibri"/>
                <a:sym typeface="Calibri"/>
              </a:rPr>
              <a:t>Des lignes d'assistance téléphonique où les gens peuvent appeler pour poser des questions ou faire part de leurs préoccupations</a:t>
            </a:r>
          </a:p>
          <a:p>
            <a:pPr marL="742950" lvl="1" indent="-285750" algn="l" rtl="0">
              <a:lnSpc>
                <a:spcPct val="100000"/>
              </a:lnSpc>
              <a:spcBef>
                <a:spcPts val="0"/>
              </a:spcBef>
              <a:spcAft>
                <a:spcPts val="0"/>
              </a:spcAft>
              <a:buSzPts val="1400"/>
              <a:buFontTx/>
              <a:buChar char="-"/>
            </a:pPr>
            <a:r>
              <a:rPr lang="fr-FR" sz="1800" b="0">
                <a:latin typeface="+mn-lt"/>
                <a:cs typeface="Calibri"/>
                <a:sym typeface="Calibri"/>
              </a:rPr>
              <a:t>Des ervices d’assistance communautaires pendant les activités ou à des heures régulières</a:t>
            </a:r>
          </a:p>
          <a:p>
            <a:pPr marL="742950" lvl="1" indent="-285750" algn="l" rtl="0">
              <a:lnSpc>
                <a:spcPct val="100000"/>
              </a:lnSpc>
              <a:spcBef>
                <a:spcPts val="0"/>
              </a:spcBef>
              <a:spcAft>
                <a:spcPts val="0"/>
              </a:spcAft>
              <a:buSzPts val="1400"/>
              <a:buFontTx/>
              <a:buChar char="-"/>
            </a:pPr>
            <a:r>
              <a:rPr lang="fr-FR" sz="1800" b="0">
                <a:latin typeface="+mn-lt"/>
                <a:cs typeface="Calibri"/>
                <a:sym typeface="Calibri"/>
              </a:rPr>
              <a:t>Des boîtes à idées dans les communautés où les gens peuvent poster des retours d'information écrits</a:t>
            </a:r>
          </a:p>
          <a:p>
            <a:pPr marL="742950" lvl="1" indent="-285750" algn="l" rtl="0">
              <a:lnSpc>
                <a:spcPct val="100000"/>
              </a:lnSpc>
              <a:spcBef>
                <a:spcPts val="0"/>
              </a:spcBef>
              <a:spcAft>
                <a:spcPts val="0"/>
              </a:spcAft>
              <a:buSzPts val="1400"/>
              <a:buFontTx/>
              <a:buChar char="-"/>
            </a:pPr>
            <a:r>
              <a:rPr lang="fr-FR" sz="1800" b="0">
                <a:latin typeface="+mn-lt"/>
                <a:cs typeface="Calibri"/>
                <a:sym typeface="Calibri"/>
              </a:rPr>
              <a:t>La réalisation d'enquêtes, en face à face, en ligne ou par téléphone, afin de poser des questions sur la satisfaction des gens à l'égard d'un programme ou sur ce qu'ils pensent de certains sujets</a:t>
            </a:r>
          </a:p>
          <a:p>
            <a:pPr marL="742950" lvl="1" indent="-285750" algn="l" rtl="0">
              <a:lnSpc>
                <a:spcPct val="100000"/>
              </a:lnSpc>
              <a:spcBef>
                <a:spcPts val="0"/>
              </a:spcBef>
              <a:spcAft>
                <a:spcPts val="0"/>
              </a:spcAft>
              <a:buSzPts val="1400"/>
              <a:buFontTx/>
              <a:buChar char="-"/>
            </a:pPr>
            <a:r>
              <a:rPr lang="fr-FR" sz="1800" b="0">
                <a:latin typeface="+mn-lt"/>
                <a:cs typeface="Calibri"/>
                <a:sym typeface="Calibri"/>
              </a:rPr>
              <a:t>Les bénévoles sont formés pour écouter les réactions et/ou poser des questions lors d'activités telles que les visites à domicile ou les séances de promotion de la santé</a:t>
            </a:r>
          </a:p>
          <a:p>
            <a:pPr marL="742950" lvl="1" indent="-285750" algn="l" rtl="0">
              <a:lnSpc>
                <a:spcPct val="100000"/>
              </a:lnSpc>
              <a:spcBef>
                <a:spcPts val="0"/>
              </a:spcBef>
              <a:spcAft>
                <a:spcPts val="0"/>
              </a:spcAft>
              <a:buSzPts val="1400"/>
              <a:buFontTx/>
              <a:buChar char="-"/>
            </a:pPr>
            <a:r>
              <a:rPr lang="fr-FR" sz="1800" b="0">
                <a:latin typeface="+mn-lt"/>
                <a:cs typeface="Calibri"/>
                <a:sym typeface="Calibri"/>
              </a:rPr>
              <a:t>Les médias sociaux, tels que Facebook, Twitter ou WhatsApp, peuvent être utilisés pour recueillir des informations et poser des questions spécifiques</a:t>
            </a:r>
          </a:p>
          <a:p>
            <a:pPr marL="0" lvl="0" indent="0" algn="l" rtl="0">
              <a:lnSpc>
                <a:spcPct val="100000"/>
              </a:lnSpc>
              <a:spcBef>
                <a:spcPts val="540"/>
              </a:spcBef>
              <a:spcAft>
                <a:spcPts val="0"/>
              </a:spcAft>
              <a:buSzPts val="1400"/>
              <a:buNone/>
            </a:pPr>
            <a:endParaRPr lang="en-GB" sz="1800" dirty="0"/>
          </a:p>
          <a:p>
            <a:pPr marL="0" lvl="0" indent="0" algn="l" rtl="0">
              <a:lnSpc>
                <a:spcPct val="100000"/>
              </a:lnSpc>
              <a:spcBef>
                <a:spcPts val="541"/>
              </a:spcBef>
              <a:spcAft>
                <a:spcPts val="0"/>
              </a:spcAft>
              <a:buSzPts val="1400"/>
              <a:buNone/>
            </a:pPr>
            <a:r>
              <a:rPr lang="fr-FR" sz="1804" b="1">
                <a:solidFill>
                  <a:schemeClr val="dk1"/>
                </a:solidFill>
                <a:latin typeface="+mn-lt"/>
                <a:ea typeface="Calibri"/>
                <a:cs typeface="Calibri"/>
                <a:sym typeface="Calibri"/>
              </a:rPr>
              <a:t>Développement d'un mécanisme pilote de retour d'information de la Société nationale</a:t>
            </a:r>
          </a:p>
          <a:p>
            <a:pPr marL="0" lvl="0" indent="0" algn="l" rtl="0">
              <a:lnSpc>
                <a:spcPct val="100000"/>
              </a:lnSpc>
              <a:spcBef>
                <a:spcPts val="541"/>
              </a:spcBef>
              <a:spcAft>
                <a:spcPts val="0"/>
              </a:spcAft>
              <a:buSzPts val="1400"/>
              <a:buNone/>
            </a:pPr>
            <a:r>
              <a:rPr lang="fr-FR" sz="1804">
                <a:solidFill>
                  <a:schemeClr val="dk1"/>
                </a:solidFill>
                <a:latin typeface="+mn-lt"/>
                <a:ea typeface="Calibri"/>
                <a:cs typeface="Calibri"/>
                <a:sym typeface="Calibri"/>
              </a:rPr>
              <a:t>En 2014, la Croix-Rouge libanaise (LRCS) a piloté une petite ligne d'assistance téléphonique pour soutenir un projet d'assistance en espèces et en bons (CVA), soutenu par la Croix-Rouge britannique. Initialement gérée par l'équipe de gestion des catastrophes, elle a rapidement été confiée à l'équipe PSER lorsque le nombre d'appels a augmenté. Le mécanisme a maintenant été systématisé et déployé pour couvrir la plupart des programmes et opérations de la LRCS et le nombre d'appels a augmenté chaque année. Les appels les plus fréquents sont des demandes d'assistance, des questions liées aux programmes, des demandes d'information, des retours positifs et négatifs et un nombre relativement faible de réclamations formelles. La LRCS fait de la publicité pour le mécanisme de retour d'information par le biais de divers canaux, notamment via les SMS, les activités dans les communautés, les affiches et les prospectus ainsi que par le biais d'organisations partenaires. Les principaux avantages du mécanisme de retour d'informations sont les suivants : la LRCS peut désormais répondre beaucoup plus rapidement aux problèmes tels que la perte de cartes de paiement ou les problèmes de liquidité avec les agents. Le personnel du programme indique également que les informations fournies par le mécanisme sont extrêmement utiles pour évaluer et adapter leurs services afin de mieux répondre aux besoins des gens. Une partie du succès du mécanisme de retour d'informations est attribuée au fait qu'il a commencé à petite échelle et qu'il a été continuellement amélioré et adapté en fonction de l'expérience. Lire l'étude de cas complète - https://communityengagementhub.org/wp-content/uploads/sites/2/2020/04/PMER_CRM-CaseStudy.docx </a:t>
            </a:r>
          </a:p>
          <a:p>
            <a:pPr marL="0" lvl="0" indent="-230417" algn="l" rtl="0">
              <a:lnSpc>
                <a:spcPct val="100000"/>
              </a:lnSpc>
              <a:spcBef>
                <a:spcPts val="0"/>
              </a:spcBef>
              <a:spcAft>
                <a:spcPts val="0"/>
              </a:spcAft>
              <a:buSzPts val="1400"/>
              <a:buFont typeface="Arial" panose="020B0604020202020204" pitchFamily="34" charset="0"/>
              <a:buNone/>
            </a:pPr>
            <a:endParaRPr lang="en-GB" b="1" dirty="0"/>
          </a:p>
          <a:p>
            <a:pPr marL="0" lvl="0" indent="0" algn="l" rtl="0">
              <a:lnSpc>
                <a:spcPct val="100000"/>
              </a:lnSpc>
              <a:spcBef>
                <a:spcPts val="0"/>
              </a:spcBef>
              <a:spcAft>
                <a:spcPts val="0"/>
              </a:spcAft>
              <a:buSzPts val="1400"/>
              <a:buFontTx/>
              <a:buNone/>
            </a:pPr>
            <a:endParaRPr lang="en-GB" sz="1800" b="1" dirty="0">
              <a:latin typeface="+mn-lt"/>
              <a:cs typeface="Calibri"/>
              <a:sym typeface="Calibri"/>
            </a:endParaRPr>
          </a:p>
          <a:p>
            <a:pPr marL="742950" lvl="1" indent="-285750" algn="l" rtl="0">
              <a:lnSpc>
                <a:spcPct val="100000"/>
              </a:lnSpc>
              <a:spcBef>
                <a:spcPts val="0"/>
              </a:spcBef>
              <a:spcAft>
                <a:spcPts val="0"/>
              </a:spcAft>
              <a:buSzPts val="1400"/>
              <a:buFontTx/>
              <a:buChar char="-"/>
            </a:pPr>
            <a:endParaRPr lang="en-GB" sz="1804" b="0" i="0" u="none" strike="noStrike" cap="none" dirty="0">
              <a:solidFill>
                <a:schemeClr val="dk1"/>
              </a:solidFill>
              <a:effectLst/>
              <a:latin typeface="+mn-lt"/>
              <a:ea typeface="Calibri"/>
              <a:cs typeface="Calibri"/>
              <a:sym typeface="Calibri"/>
            </a:endParaRPr>
          </a:p>
          <a:p>
            <a:pPr marL="0" marR="0" lvl="0" indent="0" algn="l" rtl="0">
              <a:lnSpc>
                <a:spcPct val="100000"/>
              </a:lnSpc>
              <a:spcBef>
                <a:spcPts val="540"/>
              </a:spcBef>
              <a:spcAft>
                <a:spcPts val="0"/>
              </a:spcAft>
              <a:buClr>
                <a:schemeClr val="dk1"/>
              </a:buClr>
              <a:buSzPts val="1800"/>
              <a:buFont typeface="Calibri"/>
              <a:buNone/>
            </a:pPr>
            <a:endParaRPr sz="1800" b="0" dirty="0">
              <a:latin typeface="Calibri"/>
              <a:ea typeface="Calibri"/>
              <a:cs typeface="Calibri"/>
              <a:sym typeface="Calibri"/>
            </a:endParaRPr>
          </a:p>
        </p:txBody>
      </p:sp>
      <p:sp>
        <p:nvSpPr>
          <p:cNvPr id="571" name="Google Shape;571;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5</a:t>
            </a:fld>
            <a:endParaRPr kumimoji="0" lang="en-GB"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r>
              <a:rPr lang="en-GB" b="1" dirty="0"/>
              <a:t>FACILITATOR NOTES</a:t>
            </a:r>
          </a:p>
          <a:p>
            <a:endParaRPr lang="en-GB" b="0" dirty="0"/>
          </a:p>
          <a:p>
            <a:pPr marL="342900" marR="0" lvl="0" indent="-34290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GB" sz="1804" b="0" kern="0" dirty="0">
                <a:solidFill>
                  <a:schemeClr val="dk1"/>
                </a:solidFill>
                <a:effectLst/>
                <a:latin typeface="Calibri"/>
                <a:cs typeface="Calibri"/>
              </a:rPr>
              <a:t>Explain steps 1-6 are the steps for setting up a feedback mechanism and steps 7-13 are the ongoing steps or cycle of running a feedback mechanism</a:t>
            </a:r>
            <a:endParaRPr lang="en-GB" sz="1804" b="1" kern="0" dirty="0">
              <a:solidFill>
                <a:schemeClr val="dk1"/>
              </a:solidFill>
              <a:effectLst/>
              <a:latin typeface="Calibri"/>
              <a:cs typeface="Calibri"/>
            </a:endParaRPr>
          </a:p>
          <a:p>
            <a:pPr marL="342900" marR="0" lvl="0" indent="-34290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GB" b="0" dirty="0"/>
              <a:t>Ask participants if they agree with what appears here</a:t>
            </a:r>
          </a:p>
          <a:p>
            <a:pPr marL="342900" marR="0" lvl="0" indent="-34290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GB" b="0" dirty="0"/>
              <a:t>Ask if anyone had anything different and use the explanation below to explain why the steps are in the order they are</a:t>
            </a:r>
          </a:p>
          <a:p>
            <a:pPr marL="342900" marR="0" lvl="0" indent="-34290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endParaRPr lang="en-GB" sz="1804" b="1" kern="0" dirty="0">
              <a:solidFill>
                <a:schemeClr val="dk1"/>
              </a:solidFill>
              <a:effectLst/>
              <a:latin typeface="Calibri"/>
              <a:ea typeface="+mn-ea"/>
              <a:cs typeface="Calibri"/>
            </a:endParaRPr>
          </a:p>
          <a:p>
            <a:pPr marL="457200" marR="0" lvl="0" indent="-45720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AutoNum type="arabicPeriod"/>
              <a:tabLst/>
              <a:defRPr/>
            </a:pPr>
            <a:r>
              <a:rPr lang="en-GB" sz="1805" b="1" kern="1200" dirty="0">
                <a:solidFill>
                  <a:schemeClr val="tx1"/>
                </a:solidFill>
                <a:effectLst/>
                <a:latin typeface="+mn-lt"/>
                <a:ea typeface="+mn-ea"/>
                <a:cs typeface="+mn-cs"/>
              </a:rPr>
              <a:t>Get management and staff buy-in and support</a:t>
            </a:r>
          </a:p>
          <a:p>
            <a:pPr marL="0" marR="0" lvl="0" indent="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None/>
              <a:tabLst/>
              <a:defRPr/>
            </a:pPr>
            <a:r>
              <a:rPr lang="en-GB" sz="1805" kern="1200" dirty="0">
                <a:solidFill>
                  <a:schemeClr val="tx1"/>
                </a:solidFill>
                <a:effectLst/>
                <a:latin typeface="+mn-lt"/>
                <a:ea typeface="+mn-ea"/>
                <a:cs typeface="+mn-cs"/>
              </a:rPr>
              <a:t>A feedback mechanism requires staff time, funding, and a commitment to make changes based on what the community say, so it’s important everyone is on board and understands their role.</a:t>
            </a:r>
          </a:p>
          <a:p>
            <a:pPr marL="0" marR="0" lvl="0" indent="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None/>
              <a:tabLst/>
              <a:defRPr/>
            </a:pPr>
            <a:endParaRPr lang="en-GB" sz="1805"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None/>
              <a:tabLst/>
              <a:defRPr/>
            </a:pPr>
            <a:r>
              <a:rPr lang="en-GB" sz="1805" b="1" kern="1200" dirty="0">
                <a:solidFill>
                  <a:schemeClr val="tx1"/>
                </a:solidFill>
                <a:effectLst/>
                <a:latin typeface="+mn-lt"/>
                <a:ea typeface="+mn-ea"/>
                <a:cs typeface="+mn-cs"/>
              </a:rPr>
              <a:t>2. Discuss the feedback mechanism with communities</a:t>
            </a:r>
          </a:p>
          <a:p>
            <a:pPr marL="0" marR="0" lvl="0" indent="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None/>
              <a:tabLst/>
              <a:defRPr/>
            </a:pPr>
            <a:r>
              <a:rPr lang="en-GB" sz="1805" kern="1200" dirty="0">
                <a:solidFill>
                  <a:schemeClr val="tx1"/>
                </a:solidFill>
                <a:effectLst/>
                <a:latin typeface="+mn-lt"/>
                <a:ea typeface="+mn-ea"/>
                <a:cs typeface="+mn-cs"/>
              </a:rPr>
              <a:t>It’s critical to involve communities in planning the feedback mechanism, otherwise you risk setting something up that doesn’t work, isn’t trusted, or can’t be used by all groups in the community.</a:t>
            </a:r>
          </a:p>
          <a:p>
            <a:pPr marL="0" marR="0" lvl="0" indent="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None/>
              <a:tabLst/>
              <a:defRPr/>
            </a:pPr>
            <a:endParaRPr lang="en-GB" sz="1805"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None/>
              <a:tabLst/>
              <a:defRPr/>
            </a:pPr>
            <a:r>
              <a:rPr lang="en-GB" sz="1805" b="1" kern="1200" dirty="0">
                <a:solidFill>
                  <a:schemeClr val="tx1"/>
                </a:solidFill>
                <a:effectLst/>
                <a:latin typeface="+mn-lt"/>
                <a:ea typeface="+mn-ea"/>
                <a:cs typeface="+mn-cs"/>
              </a:rPr>
              <a:t>3. Plan the feedback mechanism</a:t>
            </a:r>
          </a:p>
          <a:p>
            <a:pPr marL="0" marR="0" lvl="0" indent="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None/>
              <a:tabLst/>
              <a:defRPr/>
            </a:pPr>
            <a:r>
              <a:rPr lang="en-GB" sz="1805" kern="1200" dirty="0">
                <a:solidFill>
                  <a:schemeClr val="tx1"/>
                </a:solidFill>
                <a:effectLst/>
                <a:latin typeface="+mn-lt"/>
                <a:ea typeface="+mn-ea"/>
                <a:cs typeface="+mn-cs"/>
              </a:rPr>
              <a:t>Plan how feedback will be collected, responded to, analysed, acted on, and referred if necessary, and what needs to be in place to manage this successfully.</a:t>
            </a:r>
          </a:p>
          <a:p>
            <a:pPr marL="0" marR="0" lvl="0" indent="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None/>
              <a:tabLst/>
              <a:defRPr/>
            </a:pPr>
            <a:endParaRPr lang="en-GB" sz="1805"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None/>
              <a:tabLst/>
              <a:defRPr/>
            </a:pPr>
            <a:r>
              <a:rPr lang="en-GB" sz="1805" b="1" kern="1200" dirty="0">
                <a:solidFill>
                  <a:schemeClr val="tx1"/>
                </a:solidFill>
                <a:effectLst/>
                <a:latin typeface="+mn-lt"/>
                <a:ea typeface="+mn-ea"/>
                <a:cs typeface="+mn-cs"/>
              </a:rPr>
              <a:t>4. Discuss the feedback mechanism with communities (again)</a:t>
            </a:r>
          </a:p>
          <a:p>
            <a:pPr marL="0" marR="0" lvl="0" indent="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None/>
              <a:tabLst/>
              <a:defRPr/>
            </a:pPr>
            <a:r>
              <a:rPr lang="en-GB" sz="1805" kern="1200" dirty="0">
                <a:solidFill>
                  <a:schemeClr val="tx1"/>
                </a:solidFill>
                <a:effectLst/>
                <a:latin typeface="+mn-lt"/>
                <a:ea typeface="+mn-ea"/>
                <a:cs typeface="+mn-cs"/>
              </a:rPr>
              <a:t>Revisit communities to check the planned feedback mechanism meets peoples’ expectations and they will feel comfortable using it.</a:t>
            </a:r>
          </a:p>
          <a:p>
            <a:pPr marL="0" marR="0" lvl="0" indent="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None/>
              <a:tabLst/>
              <a:defRPr/>
            </a:pPr>
            <a:endParaRPr lang="en-GB" sz="1805"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None/>
              <a:tabLst/>
              <a:defRPr/>
            </a:pPr>
            <a:r>
              <a:rPr lang="en-GB" sz="1805" b="1" kern="1200" dirty="0">
                <a:solidFill>
                  <a:schemeClr val="tx1"/>
                </a:solidFill>
                <a:effectLst/>
                <a:latin typeface="+mn-lt"/>
                <a:ea typeface="+mn-ea"/>
                <a:cs typeface="+mn-cs"/>
              </a:rPr>
              <a:t>5. Train staff and volunteers</a:t>
            </a:r>
          </a:p>
          <a:p>
            <a:pPr marL="0" marR="0" lvl="0" indent="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None/>
              <a:tabLst/>
              <a:defRPr/>
            </a:pPr>
            <a:r>
              <a:rPr lang="en-GB" sz="1805" kern="1200" dirty="0">
                <a:solidFill>
                  <a:schemeClr val="tx1"/>
                </a:solidFill>
                <a:effectLst/>
                <a:latin typeface="+mn-lt"/>
                <a:ea typeface="+mn-ea"/>
                <a:cs typeface="+mn-cs"/>
              </a:rPr>
              <a:t>It’s important everyone involved in the feedback mechanism understands how it works and what their role is, for it to run smoothly.</a:t>
            </a:r>
          </a:p>
          <a:p>
            <a:pPr marL="0" marR="0" lvl="0" indent="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None/>
              <a:tabLst/>
              <a:defRPr/>
            </a:pPr>
            <a:endParaRPr lang="en-GB" sz="1805"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None/>
              <a:tabLst/>
              <a:defRPr/>
            </a:pPr>
            <a:r>
              <a:rPr lang="en-GB" sz="1805" b="1" kern="1200" dirty="0">
                <a:solidFill>
                  <a:schemeClr val="tx1"/>
                </a:solidFill>
                <a:effectLst/>
                <a:latin typeface="+mn-lt"/>
                <a:ea typeface="+mn-ea"/>
                <a:cs typeface="+mn-cs"/>
              </a:rPr>
              <a:t>6. Advertise the feedback mechanism</a:t>
            </a:r>
          </a:p>
          <a:p>
            <a:pPr marL="0" marR="0" lvl="0" indent="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None/>
              <a:tabLst/>
              <a:defRPr/>
            </a:pPr>
            <a:r>
              <a:rPr lang="en-GB" sz="1805" kern="1200" dirty="0">
                <a:solidFill>
                  <a:schemeClr val="tx1"/>
                </a:solidFill>
                <a:effectLst/>
                <a:latin typeface="+mn-lt"/>
                <a:ea typeface="+mn-ea"/>
                <a:cs typeface="+mn-cs"/>
              </a:rPr>
              <a:t>Communities need to know the feedback mechanism exists and how to access it.</a:t>
            </a:r>
          </a:p>
          <a:p>
            <a:pPr marL="0" marR="0" lvl="0" indent="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None/>
              <a:tabLst/>
              <a:defRPr/>
            </a:pPr>
            <a:endParaRPr lang="en-GB" sz="1805"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None/>
              <a:tabLst/>
              <a:defRPr/>
            </a:pPr>
            <a:r>
              <a:rPr lang="en-GB" sz="1805" b="1" kern="1200" dirty="0">
                <a:solidFill>
                  <a:schemeClr val="tx1"/>
                </a:solidFill>
                <a:effectLst/>
                <a:latin typeface="+mn-lt"/>
                <a:ea typeface="+mn-ea"/>
                <a:cs typeface="+mn-cs"/>
              </a:rPr>
              <a:t>7. Start collecting and logging feedback</a:t>
            </a:r>
          </a:p>
          <a:p>
            <a:pPr marL="0" marR="0" lvl="0" indent="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None/>
              <a:tabLst/>
              <a:defRPr/>
            </a:pPr>
            <a:r>
              <a:rPr lang="en-GB" sz="1805" kern="1200" dirty="0">
                <a:solidFill>
                  <a:schemeClr val="tx1"/>
                </a:solidFill>
                <a:effectLst/>
                <a:latin typeface="+mn-lt"/>
                <a:ea typeface="+mn-ea"/>
                <a:cs typeface="+mn-cs"/>
              </a:rPr>
              <a:t>Now the feedback mechanism is known about in communities and your teams are trained you can start collecting and logging feedback from the community. </a:t>
            </a:r>
          </a:p>
          <a:p>
            <a:pPr marL="0" marR="0" lvl="0" indent="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None/>
              <a:tabLst/>
              <a:defRPr/>
            </a:pPr>
            <a:endParaRPr lang="en-GB" sz="1805"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None/>
              <a:tabLst/>
              <a:defRPr/>
            </a:pPr>
            <a:r>
              <a:rPr lang="en-GB" sz="1805" b="1" kern="1200" dirty="0">
                <a:solidFill>
                  <a:schemeClr val="tx1"/>
                </a:solidFill>
                <a:effectLst/>
                <a:latin typeface="+mn-lt"/>
                <a:ea typeface="+mn-ea"/>
                <a:cs typeface="+mn-cs"/>
              </a:rPr>
              <a:t>8. Answer and respond to feedback</a:t>
            </a: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GB" sz="1805" kern="1200" dirty="0">
                <a:solidFill>
                  <a:schemeClr val="tx1"/>
                </a:solidFill>
                <a:effectLst/>
                <a:latin typeface="+mn-lt"/>
                <a:ea typeface="+mn-ea"/>
                <a:cs typeface="+mn-cs"/>
              </a:rPr>
              <a:t>When possible, feedback should be responded to immediately. Training and having a frequently asked questions guide can help volunteers to answer common questions on the spot. Questions that can’t be answered immediately should be logged and responded to later – don’t make an answer up. Issues that require a change or action should be discussed in team meetings – see step 10 below. Response times will depend on the context but should not be more than 2 weeks. Sensitive feedback should be referred quickly and acted on immediately. </a:t>
            </a: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en-GB" sz="1805" kern="1200" dirty="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GB" sz="1805" b="1" kern="1200" dirty="0">
                <a:solidFill>
                  <a:schemeClr val="tx1"/>
                </a:solidFill>
                <a:effectLst/>
                <a:latin typeface="+mn-lt"/>
                <a:ea typeface="+mn-ea"/>
                <a:cs typeface="+mn-cs"/>
              </a:rPr>
              <a:t>9. Analyse and share feedback internally</a:t>
            </a: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GB" sz="1805" kern="1200" dirty="0">
                <a:solidFill>
                  <a:schemeClr val="tx1"/>
                </a:solidFill>
                <a:effectLst/>
                <a:latin typeface="+mn-lt"/>
                <a:ea typeface="+mn-ea"/>
                <a:cs typeface="+mn-cs"/>
              </a:rPr>
              <a:t>Feedback should be analysed regularly – ideally once per week if possible. All feedback, regardless of how it was received (e.g., face-to-face through volunteers or via a telephone hotline), should be logged in the same place so it can be analysed regularly for trends. For example, consolidate all feedback in a database, such as excel, where you can code different types of feedback and track responses and actions. Sensitive feedback should be stored and handled separately. Regularly share updates on community feedback with the full operations team, including with volunteers.</a:t>
            </a: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en-GB" sz="1805" b="1" kern="1200" dirty="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GB" sz="1805" b="1" kern="1200" dirty="0">
                <a:solidFill>
                  <a:schemeClr val="tx1"/>
                </a:solidFill>
                <a:effectLst/>
                <a:latin typeface="+mn-lt"/>
                <a:ea typeface="+mn-ea"/>
                <a:cs typeface="+mn-cs"/>
              </a:rPr>
              <a:t>10. Discuss how to act on feedback and use it to improve</a:t>
            </a: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GB" sz="1805" kern="1200" dirty="0">
                <a:solidFill>
                  <a:schemeClr val="tx1"/>
                </a:solidFill>
                <a:effectLst/>
                <a:latin typeface="+mn-lt"/>
                <a:ea typeface="+mn-ea"/>
                <a:cs typeface="+mn-cs"/>
              </a:rPr>
              <a:t>Make feedback a standing agenda item in operations meetings with enough time to present the feedback trends and decide how to act on them. Community feedback should be seen as a part of monitoring and reviewed alongside other monitoring data and included in situation reports. </a:t>
            </a: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en-GB" sz="1805" b="1" kern="1200" dirty="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GB" sz="1805" b="1" kern="1200" dirty="0">
                <a:solidFill>
                  <a:schemeClr val="tx1"/>
                </a:solidFill>
                <a:effectLst/>
                <a:latin typeface="+mn-lt"/>
                <a:ea typeface="+mn-ea"/>
                <a:cs typeface="+mn-cs"/>
              </a:rPr>
              <a:t>11. Refer and share feedback issues with partners</a:t>
            </a: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GB" sz="1805" kern="1200" dirty="0">
                <a:solidFill>
                  <a:schemeClr val="tx1"/>
                </a:solidFill>
                <a:effectLst/>
                <a:latin typeface="+mn-lt"/>
                <a:ea typeface="+mn-ea"/>
                <a:cs typeface="+mn-cs"/>
              </a:rPr>
              <a:t>Refer feedback that goes beyond the scope of the National Society or concerns other agencies or organizations. For example, by sharing feedback in external coordination meetings or mapping other organization’s feedback mechanisms or focal points</a:t>
            </a:r>
            <a:endParaRPr lang="en-GB" sz="1805" b="1" kern="1200" dirty="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en-GB" sz="1805" b="1" kern="1200" dirty="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GB" sz="1805" b="1" kern="1200" dirty="0">
                <a:solidFill>
                  <a:schemeClr val="tx1"/>
                </a:solidFill>
                <a:effectLst/>
                <a:latin typeface="+mn-lt"/>
                <a:ea typeface="+mn-ea"/>
                <a:cs typeface="+mn-cs"/>
              </a:rPr>
              <a:t>12. Update the community on actions taken</a:t>
            </a: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GB" sz="1805" kern="1200" dirty="0">
                <a:solidFill>
                  <a:schemeClr val="tx1"/>
                </a:solidFill>
                <a:effectLst/>
                <a:latin typeface="+mn-lt"/>
                <a:ea typeface="+mn-ea"/>
                <a:cs typeface="+mn-cs"/>
              </a:rPr>
              <a:t>Taking action is the best response as it shows the response has listened – but still tell people what action was taken to reinforce trust in the feedback mechanism.</a:t>
            </a: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GB" sz="1805" kern="1200" dirty="0">
                <a:solidFill>
                  <a:schemeClr val="tx1"/>
                </a:solidFill>
                <a:effectLst/>
                <a:latin typeface="+mn-lt"/>
                <a:ea typeface="+mn-ea"/>
                <a:cs typeface="+mn-cs"/>
              </a:rPr>
              <a:t>If feedback can’t be acted on, it’s important to tell people this and explain why nothing can be done or they’ll lose trust in the response. </a:t>
            </a: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GB" sz="2000" kern="1200" dirty="0">
                <a:solidFill>
                  <a:schemeClr val="tx1"/>
                </a:solidFill>
                <a:effectLst/>
                <a:latin typeface="+mn-lt"/>
                <a:ea typeface="+mn-ea"/>
                <a:cs typeface="+mn-cs"/>
              </a:rPr>
              <a:t>How updates and responses are provided depends on community preference, the type of feedback, and response capacity. For example: specific questions or complaints can be answered directly to the individual who made them, common issues raised by lots of people, can be responded to publicly through a community meeting or noticeboard, while sensitive feedback should always be responded to confidentially, by a trained expert</a:t>
            </a:r>
            <a:endParaRPr lang="en-GB" sz="1805" b="1" kern="1200" dirty="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en-GB" sz="1805" b="1" kern="1200" dirty="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GB" sz="1805" b="1" kern="1200" dirty="0">
                <a:solidFill>
                  <a:schemeClr val="tx1"/>
                </a:solidFill>
                <a:effectLst/>
                <a:latin typeface="+mn-lt"/>
                <a:ea typeface="+mn-ea"/>
                <a:cs typeface="+mn-cs"/>
              </a:rPr>
              <a:t>13. Check the feedback mechanism is working</a:t>
            </a: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GB" sz="1805" kern="1200" dirty="0">
                <a:solidFill>
                  <a:schemeClr val="tx1"/>
                </a:solidFill>
                <a:effectLst/>
                <a:latin typeface="+mn-lt"/>
                <a:ea typeface="+mn-ea"/>
                <a:cs typeface="+mn-cs"/>
              </a:rPr>
              <a:t>Carry out regular checks to make sure the feedback mechanism is working, and people still feel comfortable using it.</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sz="1805" kern="1200" dirty="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sz="1805" kern="1200" dirty="0">
              <a:solidFill>
                <a:schemeClr val="tx1"/>
              </a:solidFill>
              <a:effectLst/>
              <a:latin typeface="+mn-lt"/>
              <a:ea typeface="+mn-ea"/>
              <a:cs typeface="+mn-cs"/>
            </a:endParaRPr>
          </a:p>
          <a:p>
            <a:endParaRPr lang="en-GB" sz="1805"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None/>
              <a:tabLst/>
              <a:defRPr/>
            </a:pPr>
            <a:endParaRPr lang="en-GB" b="0"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3174689-BECC-4390-B3B9-306A17FD432A}" type="slidenum">
              <a:rPr kumimoji="0" lang="en-US" altLang="ru-RU"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58</a:t>
            </a:fld>
            <a:endParaRPr kumimoji="0" lang="en-US" altLang="ru-RU"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28407148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p13: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5" name="Google Shape;405;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fr-FR" b="1"/>
              <a:t>NOTES POUR L’ANIMATEUR</a:t>
            </a:r>
          </a:p>
          <a:p>
            <a:pPr marL="0" lvl="0" indent="0" algn="l" rtl="0">
              <a:spcBef>
                <a:spcPts val="0"/>
              </a:spcBef>
              <a:spcAft>
                <a:spcPts val="0"/>
              </a:spcAft>
              <a:buNone/>
            </a:pPr>
            <a:endParaRPr lang="en-GB" dirty="0"/>
          </a:p>
          <a:p>
            <a:pPr marL="342900" lvl="0" indent="-342900" algn="l" rtl="0">
              <a:spcBef>
                <a:spcPts val="0"/>
              </a:spcBef>
              <a:spcAft>
                <a:spcPts val="0"/>
              </a:spcAft>
              <a:buFont typeface="Arial" panose="020B0604020202020204" pitchFamily="34" charset="0"/>
              <a:buChar char="•"/>
            </a:pPr>
            <a:r>
              <a:rPr lang="fr-FR" dirty="0"/>
              <a:t>Sachant qu'il n'est peut-être pas possible de mettre en place un mécanisme de retour d'information complet dès les premiers stades d'une situation d'urgence, voici les conditions de base d'un mécanisme de retour d'information en cas d'urgence</a:t>
            </a:r>
          </a:p>
          <a:p>
            <a:pPr marL="342900" lvl="0" indent="-342900" algn="l" rtl="0">
              <a:spcBef>
                <a:spcPts val="0"/>
              </a:spcBef>
              <a:spcAft>
                <a:spcPts val="0"/>
              </a:spcAft>
              <a:buFont typeface="Arial" panose="020B0604020202020204" pitchFamily="34" charset="0"/>
              <a:buChar char="•"/>
            </a:pPr>
            <a:r>
              <a:rPr lang="fr-FR" dirty="0"/>
              <a:t>Il est important d'avoir au moins une méthode de collecte et de réponse au retour d'information - car les gens </a:t>
            </a:r>
            <a:r>
              <a:rPr lang="fr-FR" sz="1805" dirty="0">
                <a:solidFill>
                  <a:schemeClr val="tx1"/>
                </a:solidFill>
                <a:latin typeface="+mn-lt"/>
                <a:ea typeface="+mn-ea"/>
                <a:cs typeface="+mn-cs"/>
              </a:rPr>
              <a:t>auront des questions, des préoccupations et des suggestions, qu'un mécanisme formel de retour d'information soit en place ou non, il est donc important d'avoir une méthode de gestion du retour d'information ou cela peut conduire à la frustration et à la perte de confiance</a:t>
            </a:r>
          </a:p>
          <a:p>
            <a:pPr marL="342900" lvl="0" indent="-342900" algn="l" rtl="0">
              <a:spcBef>
                <a:spcPts val="0"/>
              </a:spcBef>
              <a:spcAft>
                <a:spcPts val="0"/>
              </a:spcAft>
              <a:buFont typeface="Arial" panose="020B0604020202020204" pitchFamily="34" charset="0"/>
              <a:buChar char="•"/>
            </a:pPr>
            <a:r>
              <a:rPr lang="fr-FR" sz="1805" dirty="0">
                <a:solidFill>
                  <a:schemeClr val="tx1"/>
                </a:solidFill>
                <a:latin typeface="+mn-lt"/>
                <a:ea typeface="+mn-ea"/>
                <a:cs typeface="+mn-cs"/>
              </a:rPr>
              <a:t>Commencez petit à petit et vous pourrez développer et améliorer votre mécanisme de retour d'information tout au long de la situation d'urgence</a:t>
            </a:r>
          </a:p>
          <a:p>
            <a:pPr marL="342900" lvl="0" indent="-342900" algn="l" rtl="0">
              <a:spcBef>
                <a:spcPts val="0"/>
              </a:spcBef>
              <a:spcAft>
                <a:spcPts val="0"/>
              </a:spcAft>
              <a:buFont typeface="Arial" panose="020B0604020202020204" pitchFamily="34" charset="0"/>
              <a:buChar char="•"/>
            </a:pPr>
            <a:r>
              <a:rPr lang="fr-FR" sz="1805" dirty="0">
                <a:solidFill>
                  <a:schemeClr val="tx1"/>
                </a:solidFill>
                <a:latin typeface="+mn-lt"/>
                <a:ea typeface="+mn-ea"/>
                <a:cs typeface="+mn-cs"/>
              </a:rPr>
              <a:t>Les points ci-dessous récapitulent les étapes de la mise en place et du fonctionnement d'un mécanisme de retour d'information afin que vous puissiez les parcourir rapidement</a:t>
            </a:r>
          </a:p>
          <a:p>
            <a:pPr marL="342900" lvl="0" indent="-342900" algn="l" rtl="0">
              <a:spcBef>
                <a:spcPts val="0"/>
              </a:spcBef>
              <a:spcAft>
                <a:spcPts val="0"/>
              </a:spcAft>
              <a:buFont typeface="Arial" panose="020B0604020202020204" pitchFamily="34" charset="0"/>
              <a:buChar char="•"/>
            </a:pPr>
            <a:endParaRPr lang="en-GB" dirty="0"/>
          </a:p>
          <a:p>
            <a:r>
              <a:rPr lang="fr-FR" sz="1805" b="1" dirty="0">
                <a:solidFill>
                  <a:schemeClr val="tx1"/>
                </a:solidFill>
                <a:latin typeface="+mn-lt"/>
                <a:ea typeface="+mn-ea"/>
                <a:cs typeface="+mn-cs"/>
              </a:rPr>
              <a:t>Au minimum, ce mécanisme doit répondre aux exigences suivantes :</a:t>
            </a:r>
          </a:p>
          <a:p>
            <a:pPr marL="342900" lvl="0" indent="-342900">
              <a:buFont typeface="Arial" panose="020B0604020202020204" pitchFamily="34" charset="0"/>
              <a:buChar char="•"/>
            </a:pPr>
            <a:r>
              <a:rPr lang="fr-FR" sz="1805" dirty="0">
                <a:solidFill>
                  <a:schemeClr val="tx1"/>
                </a:solidFill>
                <a:latin typeface="+mn-lt"/>
                <a:ea typeface="+mn-ea"/>
                <a:cs typeface="+mn-cs"/>
              </a:rPr>
              <a:t>Disposer d'au moins deux canaux pour recueillir les commentaires, par exemple, en face à face par l'intermédiaire de bénévoles ou transmis par des représentants de la communauté.</a:t>
            </a:r>
          </a:p>
          <a:p>
            <a:pPr marL="342900" lvl="0" indent="-342900">
              <a:buFont typeface="Arial" panose="020B0604020202020204" pitchFamily="34" charset="0"/>
              <a:buChar char="•"/>
            </a:pPr>
            <a:r>
              <a:rPr lang="fr-FR" sz="1805" dirty="0">
                <a:solidFill>
                  <a:schemeClr val="tx1"/>
                </a:solidFill>
                <a:latin typeface="+mn-lt"/>
                <a:ea typeface="+mn-ea"/>
                <a:cs typeface="+mn-cs"/>
              </a:rPr>
              <a:t>Tous les membres de la communauté doivent connaître le mécanisme de retour d'information et se sentir en sécurité et à l'aise pour l'utiliser, y compris les hommes, les femmes, les garçons, les filles et tout groupe marginalisé ou à risque.</a:t>
            </a:r>
          </a:p>
          <a:p>
            <a:pPr marL="342900" lvl="0" indent="-342900">
              <a:buFont typeface="Arial" panose="020B0604020202020204" pitchFamily="34" charset="0"/>
              <a:buChar char="•"/>
            </a:pPr>
            <a:r>
              <a:rPr lang="fr-FR" sz="1805" dirty="0">
                <a:solidFill>
                  <a:schemeClr val="tx1"/>
                </a:solidFill>
                <a:latin typeface="+mn-lt"/>
                <a:ea typeface="+mn-ea"/>
                <a:cs typeface="+mn-cs"/>
              </a:rPr>
              <a:t>Le retour d'information doit pouvoir être enregistré, par exemple sur une feuille de calcul Excel, et il est nécessaire de repérer les questions qui n’ont pas eu de réponses.</a:t>
            </a:r>
          </a:p>
          <a:p>
            <a:pPr marL="342900" lvl="0" indent="-342900">
              <a:buFont typeface="Arial" panose="020B0604020202020204" pitchFamily="34" charset="0"/>
              <a:buChar char="•"/>
            </a:pPr>
            <a:r>
              <a:rPr lang="fr-FR" sz="1805" dirty="0">
                <a:solidFill>
                  <a:schemeClr val="tx1"/>
                </a:solidFill>
                <a:latin typeface="+mn-lt"/>
                <a:ea typeface="+mn-ea"/>
                <a:cs typeface="+mn-cs"/>
              </a:rPr>
              <a:t>Les membres de la communauté doivent recevoir une réponse à leurs retours d'information, sinon ils seront frustrés et cesseront de communiquer </a:t>
            </a:r>
          </a:p>
          <a:p>
            <a:pPr marL="342900" lvl="0" indent="-342900">
              <a:buFont typeface="Arial" panose="020B0604020202020204" pitchFamily="34" charset="0"/>
              <a:buChar char="•"/>
            </a:pPr>
            <a:r>
              <a:rPr lang="fr-FR" sz="1805" dirty="0">
                <a:solidFill>
                  <a:schemeClr val="tx1"/>
                </a:solidFill>
                <a:latin typeface="+mn-lt"/>
                <a:ea typeface="+mn-ea"/>
                <a:cs typeface="+mn-cs"/>
              </a:rPr>
              <a:t>L’attitude à adopter face aux retours d'information doit être discutée lors des réunions de l'équipe d'intervention.</a:t>
            </a:r>
          </a:p>
          <a:p>
            <a:pPr marL="342900" lvl="0" indent="-342900">
              <a:buFont typeface="Arial" panose="020B0604020202020204" pitchFamily="34" charset="0"/>
              <a:buChar char="•"/>
            </a:pPr>
            <a:r>
              <a:rPr lang="fr-FR" sz="1805" dirty="0">
                <a:solidFill>
                  <a:schemeClr val="tx1"/>
                </a:solidFill>
                <a:latin typeface="+mn-lt"/>
                <a:ea typeface="+mn-ea"/>
                <a:cs typeface="+mn-cs"/>
              </a:rPr>
              <a:t>Les questions qui ne relèvent pas du mandat de la Société nationale doivent être transmises à d'autres organisations, au gouvernement et aux partenaires.</a:t>
            </a:r>
          </a:p>
          <a:p>
            <a:pPr marL="342900" lvl="0" indent="-342900">
              <a:buFont typeface="Arial" panose="020B0604020202020204" pitchFamily="34" charset="0"/>
              <a:buChar char="•"/>
            </a:pPr>
            <a:r>
              <a:rPr lang="fr-FR" sz="1805" dirty="0">
                <a:solidFill>
                  <a:schemeClr val="tx1"/>
                </a:solidFill>
                <a:latin typeface="+mn-lt"/>
                <a:ea typeface="+mn-ea"/>
                <a:cs typeface="+mn-cs"/>
              </a:rPr>
              <a:t>L'ensemble du personnel et des bénévoles doivent comprendre le fonctionnement du mécanisme de retour d'information ainsi que leur rôle et leur responsabilité dans le soutien de ce mécanisme.</a:t>
            </a:r>
          </a:p>
          <a:p>
            <a:pPr marL="342900" lvl="0" indent="-342900">
              <a:buFont typeface="Arial" panose="020B0604020202020204" pitchFamily="34" charset="0"/>
              <a:buChar char="•"/>
            </a:pPr>
            <a:r>
              <a:rPr lang="fr-FR" sz="1805" dirty="0">
                <a:solidFill>
                  <a:schemeClr val="tx1"/>
                </a:solidFill>
                <a:latin typeface="+mn-lt"/>
                <a:ea typeface="+mn-ea"/>
                <a:cs typeface="+mn-cs"/>
              </a:rPr>
              <a:t>Il doit être capable de traiter les retours d'information sensibles de manière sûre et sécurisée, par exemple l'exploitation et les abus sexuels, la corruption ou les questions de protection.</a:t>
            </a:r>
          </a:p>
          <a:p>
            <a:pPr marL="342900" lvl="0" indent="-342900">
              <a:buFont typeface="Arial" panose="020B0604020202020204" pitchFamily="34" charset="0"/>
              <a:buChar char="•"/>
            </a:pPr>
            <a:r>
              <a:rPr lang="fr-FR" sz="1805" dirty="0">
                <a:solidFill>
                  <a:schemeClr val="tx1"/>
                </a:solidFill>
                <a:latin typeface="+mn-lt"/>
                <a:ea typeface="+mn-ea"/>
                <a:cs typeface="+mn-cs"/>
              </a:rPr>
              <a:t>Analysez si les réactions proviennent d'un large échantillon de la communauté et si personne ne se sent exclu de l'utilisation du mécanisme.</a:t>
            </a:r>
          </a:p>
          <a:p>
            <a:pPr marL="342900" lvl="0" indent="-342900" algn="l" rtl="0">
              <a:spcBef>
                <a:spcPts val="0"/>
              </a:spcBef>
              <a:spcAft>
                <a:spcPts val="0"/>
              </a:spcAft>
              <a:buFont typeface="Arial" panose="020B0604020202020204" pitchFamily="34" charset="0"/>
              <a:buChar char="•"/>
            </a:pPr>
            <a:endParaRPr dirty="0"/>
          </a:p>
        </p:txBody>
      </p:sp>
      <p:sp>
        <p:nvSpPr>
          <p:cNvPr id="406" name="Google Shape;406;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base" latinLnBrk="0" hangingPunct="1">
              <a:lnSpc>
                <a:spcPct val="100000"/>
              </a:lnSpc>
              <a:spcBef>
                <a:spcPts val="0"/>
              </a:spcBef>
              <a:spcAft>
                <a:spcPts val="0"/>
              </a:spcAft>
              <a:buClrTx/>
              <a:buSzTx/>
              <a:buFontTx/>
              <a:buNone/>
              <a:tabLst/>
              <a:defRPr/>
            </a:pPr>
            <a:fld id="{00000000-1234-1234-1234-123412341234}" type="slidenum">
              <a:rPr kumimoji="0" lang="en-GB"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ts val="0"/>
                </a:spcBef>
                <a:spcAft>
                  <a:spcPts val="0"/>
                </a:spcAft>
                <a:buClrTx/>
                <a:buSzTx/>
                <a:buFontTx/>
                <a:buNone/>
                <a:tabLst/>
                <a:defRPr/>
              </a:pPr>
              <a:t>59</a:t>
            </a:fld>
            <a:endParaRPr kumimoji="0" lang="en-GB"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FACILITATOR NOTES</a:t>
            </a:r>
          </a:p>
          <a:p>
            <a:pPr marL="342900" indent="-342900">
              <a:buFont typeface="Arial" panose="020B0604020202020204" pitchFamily="34" charset="0"/>
              <a:buChar char="•"/>
            </a:pPr>
            <a:endParaRPr lang="en-GB" b="1" dirty="0"/>
          </a:p>
          <a:p>
            <a:pPr marL="342900" indent="-342900">
              <a:buFont typeface="Arial" panose="020B0604020202020204" pitchFamily="34" charset="0"/>
              <a:buChar char="•"/>
            </a:pPr>
            <a:r>
              <a:rPr lang="en-GB" b="0" dirty="0"/>
              <a:t>It is a good idea to use a proactive feedback mechanism in an epidemic as it allows us to track perceptions on the epidemic and the response – we need to be proactively monitoring people’s beliefs, fears, questions, and suggestions so we can use this to guide our actions</a:t>
            </a:r>
          </a:p>
          <a:p>
            <a:pPr marL="342900" indent="-342900">
              <a:buFont typeface="Arial" panose="020B0604020202020204" pitchFamily="34" charset="0"/>
              <a:buChar char="•"/>
            </a:pPr>
            <a:r>
              <a:rPr lang="en-GB" b="0" dirty="0"/>
              <a:t>Proactive mechanisms also make it easier for us to identify rumours and misinformation quickly, which if not addressed can quickly spread and undermine health interventions. For example, consider how rumours and misinformation about COVID-19 vaccines has undermined people’s willingness to be vaccinated</a:t>
            </a:r>
          </a:p>
          <a:p>
            <a:pPr marL="342900" indent="-342900">
              <a:buFont typeface="Arial" panose="020B0604020202020204" pitchFamily="34" charset="0"/>
              <a:buChar char="•"/>
            </a:pPr>
            <a:r>
              <a:rPr lang="en-GB" b="0" dirty="0"/>
              <a:t>However, it is not enough to just track perceptions – we also need to actively demonstrate to communities that we are listening to their feedback and acting upon this, or we risk losing their trust.</a:t>
            </a:r>
          </a:p>
          <a:p>
            <a:endParaRPr lang="en-GB" dirty="0"/>
          </a:p>
          <a:p>
            <a:r>
              <a:rPr lang="en-GB" b="1" dirty="0"/>
              <a:t>Example from the CEA Guide – can be exchanged for one from your National Society or region</a:t>
            </a:r>
          </a:p>
          <a:p>
            <a:r>
              <a:rPr lang="en-GB" sz="1804" b="1" i="0" u="none" strike="noStrike" cap="none" dirty="0">
                <a:solidFill>
                  <a:schemeClr val="dk1"/>
                </a:solidFill>
                <a:effectLst/>
                <a:latin typeface="+mn-lt"/>
                <a:ea typeface="Calibri"/>
                <a:cs typeface="Calibri"/>
                <a:sym typeface="Calibri"/>
              </a:rPr>
              <a:t>The community feedback mechanism for the Ebola response in the Democratic Republic of Congo, Africa</a:t>
            </a:r>
            <a:endParaRPr lang="en-GB" sz="1804" b="0" i="0" u="none" strike="noStrike" cap="none" dirty="0">
              <a:solidFill>
                <a:schemeClr val="dk1"/>
              </a:solidFill>
              <a:effectLst/>
              <a:latin typeface="+mn-lt"/>
              <a:ea typeface="Calibri"/>
              <a:cs typeface="Calibri"/>
              <a:sym typeface="Calibri"/>
            </a:endParaRPr>
          </a:p>
          <a:p>
            <a:r>
              <a:rPr lang="en-GB" sz="1804" b="0" i="0" u="none" strike="noStrike" cap="none" dirty="0">
                <a:solidFill>
                  <a:schemeClr val="dk1"/>
                </a:solidFill>
                <a:effectLst/>
                <a:latin typeface="+mn-lt"/>
                <a:ea typeface="Calibri"/>
                <a:cs typeface="Calibri"/>
                <a:sym typeface="Calibri"/>
              </a:rPr>
              <a:t>DRC Red Cross and IFRC, with the support of US Centres for Disease Control, established a system to systematically collect, analyse and act on community feedback relating to the Ebola operation in Eastern Congo. During house visits and community meetings, volunteers captured concerns, rumours and questions using paper forms. The feedback data is coded and analysed locally and shared with local government-led risk communication commissions and Ebola response leaders as well as regional and global partners, to inform strategic discussions and decisions. By the end of the Ebola response, more than 1 million feedback comments had been collected by over 800 Red Cross volunteers. The feedback data helped the Red Cross operation to respond to community concerns and build trust and acceptance for health interventions.</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3174689-BECC-4390-B3B9-306A17FD432A}" type="slidenum">
              <a:rPr kumimoji="0" lang="en-US" altLang="ru-RU"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60</a:t>
            </a:fld>
            <a:endParaRPr kumimoji="0" lang="en-US" altLang="ru-RU"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16819169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p23:notes"/>
          <p:cNvSpPr>
            <a:spLocks noGrp="1" noRot="1" noChangeAspect="1"/>
          </p:cNvSpPr>
          <p:nvPr>
            <p:ph type="sldImg" idx="2"/>
          </p:nvPr>
        </p:nvSpPr>
        <p:spPr>
          <a:xfrm>
            <a:off x="358775" y="1241425"/>
            <a:ext cx="5951538"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5" name="Google Shape;485;p23:notes"/>
          <p:cNvSpPr txBox="1">
            <a:spLocks noGrp="1"/>
          </p:cNvSpPr>
          <p:nvPr>
            <p:ph type="body" idx="1"/>
          </p:nvPr>
        </p:nvSpPr>
        <p:spPr>
          <a:xfrm>
            <a:off x="666909" y="4777194"/>
            <a:ext cx="5335270" cy="390861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fr-FR" sz="1800" b="1">
                <a:latin typeface="Calibri"/>
                <a:ea typeface="Calibri"/>
                <a:cs typeface="Calibri"/>
                <a:sym typeface="Calibri"/>
              </a:rPr>
              <a:t>NOTES POUR L’ANIMATEUR</a:t>
            </a:r>
          </a:p>
          <a:p>
            <a:pPr marL="0" lvl="0" indent="0" algn="l" rtl="0">
              <a:spcBef>
                <a:spcPts val="900"/>
              </a:spcBef>
              <a:spcAft>
                <a:spcPts val="0"/>
              </a:spcAft>
              <a:buNone/>
            </a:pPr>
            <a:endParaRPr sz="1800" dirty="0"/>
          </a:p>
          <a:p>
            <a:pPr marL="0" lvl="0" indent="0" algn="l" rtl="0">
              <a:spcBef>
                <a:spcPts val="900"/>
              </a:spcBef>
              <a:spcAft>
                <a:spcPts val="0"/>
              </a:spcAft>
              <a:buNone/>
            </a:pPr>
            <a:r>
              <a:rPr lang="fr-FR" sz="1800" b="1"/>
              <a:t>Un exemple tiré du Guide du Mouvement et CEA sur la manière dont la riposte à Ebola a donné suite à certaines des informations recueillies par le biais du mécanisme de retour d'information. Vous pouvez l'échanger contre des exemples de votre Société nationale ou de votre région</a:t>
            </a:r>
          </a:p>
          <a:p>
            <a:pPr marL="0" lvl="0" indent="0" algn="l" rtl="0">
              <a:spcBef>
                <a:spcPts val="900"/>
              </a:spcBef>
              <a:spcAft>
                <a:spcPts val="0"/>
              </a:spcAft>
              <a:buNone/>
            </a:pPr>
            <a:endParaRPr lang="en-GB" sz="1800" dirty="0"/>
          </a:p>
          <a:p>
            <a:pPr marL="0" lvl="0" indent="0" algn="l" rtl="0">
              <a:spcBef>
                <a:spcPts val="900"/>
              </a:spcBef>
              <a:spcAft>
                <a:spcPts val="0"/>
              </a:spcAft>
              <a:buNone/>
            </a:pPr>
            <a:r>
              <a:rPr lang="fr-FR" sz="1800" b="1"/>
              <a:t>Utilisation de sacs mortuaires transparents dans le cadre de la lutte contre le virus Ebola</a:t>
            </a:r>
          </a:p>
          <a:p>
            <a:pPr marL="0" marR="0" lvl="0" indent="0" algn="l" defTabSz="914400" rtl="0" eaLnBrk="0" fontAlgn="base" latinLnBrk="0" hangingPunct="0">
              <a:lnSpc>
                <a:spcPct val="100000"/>
              </a:lnSpc>
              <a:spcBef>
                <a:spcPct val="30000"/>
              </a:spcBef>
              <a:spcAft>
                <a:spcPct val="0"/>
              </a:spcAft>
              <a:buClrTx/>
              <a:buSzTx/>
              <a:buFontTx/>
              <a:buNone/>
              <a:tabLst/>
              <a:defRPr/>
            </a:pPr>
            <a:r>
              <a:rPr lang="fr-FR" sz="1805">
                <a:solidFill>
                  <a:schemeClr val="tx1"/>
                </a:solidFill>
                <a:latin typeface="+mn-lt"/>
                <a:ea typeface="+mn-ea"/>
                <a:cs typeface="+mn-cs"/>
              </a:rPr>
              <a:t>Les informations recueillies par le biais du mécanisme de retour d'information (évoqué plus haut dans cette session) ont fait apparaître</a:t>
            </a:r>
            <a:r>
              <a:rPr lang="fr-FR" b="0" i="0" u="none" strike="noStrike" cap="none"/>
              <a:t> </a:t>
            </a:r>
            <a:r>
              <a:rPr lang="fr-FR" sz="1800" b="0" i="0" u="none" strike="noStrike" cap="none">
                <a:solidFill>
                  <a:schemeClr val="dk1"/>
                </a:solidFill>
                <a:latin typeface="+mn-lt"/>
                <a:ea typeface="Calibri"/>
                <a:cs typeface="Calibri"/>
                <a:sym typeface="Calibri"/>
              </a:rPr>
              <a:t>un nombre élevé de commentaires et de questions sur le retour d’information négatif sur le processus d'inhumation en toute sécurité et dans la dignité. </a:t>
            </a:r>
            <a:r>
              <a:rPr lang="fr-FR" sz="1805" b="0" i="0" u="none" strike="noStrike" cap="none">
                <a:solidFill>
                  <a:schemeClr val="tx1"/>
                </a:solidFill>
                <a:latin typeface="+mn-lt"/>
                <a:ea typeface="+mn-ea"/>
                <a:cs typeface="+mn-cs"/>
                <a:sym typeface="Calibri"/>
              </a:rPr>
              <a:t>D</a:t>
            </a:r>
            <a:r>
              <a:rPr lang="fr-FR" sz="1805">
                <a:solidFill>
                  <a:schemeClr val="tx1"/>
                </a:solidFill>
                <a:latin typeface="+mn-lt"/>
                <a:ea typeface="+mn-ea"/>
                <a:cs typeface="+mn-cs"/>
              </a:rPr>
              <a:t>es personnes pensaient notamment que les organes des membres de leur famille décédés d'Ebola étaient prélevés et que les sacs étaient remplis de pierres ou de terre - cette croyance était en partie motivée par le fait qu'elles ne pouvaient pas voir leur proche dans le sac mortuaire. L'équipe des opérations Ebola de la Croix-Rouge a discuté de ce qu'elle pouvait faire pour répondre à cette croyance et a eu l'idée d'utiliser des sacs mortuaires avec des fenêtres transparentes pour donner </a:t>
            </a:r>
            <a:r>
              <a:rPr lang="fr-FR" sz="1805" b="0" i="0">
                <a:solidFill>
                  <a:schemeClr val="tx1"/>
                </a:solidFill>
                <a:latin typeface="+mn-lt"/>
                <a:ea typeface="+mn-ea"/>
                <a:cs typeface="+mn-cs"/>
              </a:rPr>
              <a:t>aux membres de la famille la confirmation visuelle que leur proche était dans le sac mortuaire. Cela a permis de renforcer la confiance et l'acceptation du processus de SDB et de réduire les attaques contre les équipes de SDB. </a:t>
            </a:r>
          </a:p>
          <a:p>
            <a:pPr marL="0"/>
            <a:endParaRPr lang="en-GB" sz="1805" b="0" i="0" kern="1200" dirty="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FR" sz="1800" b="0" i="0" u="none" strike="noStrike" cap="none">
                <a:solidFill>
                  <a:schemeClr val="dk1"/>
                </a:solidFill>
                <a:latin typeface="+mn-lt"/>
                <a:ea typeface="Calibri"/>
                <a:cs typeface="Calibri"/>
                <a:sym typeface="Calibri"/>
              </a:rPr>
              <a:t>Les craintes liées au processus de SDB ont également été abordées par le biais d'activités supplémentaires du CREC, notamment des démonstrations du processus de SDB dans les communautés, l'explication du SDB et de la raison pour laquelle il contribue à protéger les gens contre l'infection, et des émissions de radio discutant du sujet sur les stations locales et dans les langues locales. En conséquence,</a:t>
            </a:r>
            <a:r>
              <a:rPr lang="fr-FR" sz="1800" b="0" i="0" u="none" strike="noStrike" cap="none">
                <a:solidFill>
                  <a:schemeClr val="dk1"/>
                </a:solidFill>
                <a:latin typeface="Roboto" panose="02000000000000000000" pitchFamily="2" charset="0"/>
                <a:ea typeface="Roboto" panose="02000000000000000000" pitchFamily="2" charset="0"/>
                <a:cs typeface="Calibri"/>
                <a:sym typeface="Calibri"/>
              </a:rPr>
              <a:t>l</a:t>
            </a:r>
            <a:r>
              <a:rPr lang="fr-FR" sz="1800">
                <a:latin typeface="Roboto" panose="02000000000000000000" pitchFamily="2" charset="0"/>
                <a:ea typeface="Roboto" panose="02000000000000000000" pitchFamily="2" charset="0"/>
              </a:rPr>
              <a:t>es refus d'enterrement sûr et digne (SDB) de la Croix-Rouge ont été réduits de 79 % au début de la réponse à 8 %</a:t>
            </a:r>
          </a:p>
          <a:p>
            <a:pPr marL="0"/>
            <a:endParaRPr lang="en-GB" sz="1805" b="0" i="0" kern="1200" dirty="0">
              <a:solidFill>
                <a:schemeClr val="tx1"/>
              </a:solidFill>
              <a:effectLst/>
              <a:latin typeface="+mn-lt"/>
              <a:ea typeface="+mn-ea"/>
              <a:cs typeface="+mn-cs"/>
            </a:endParaRPr>
          </a:p>
          <a:p>
            <a:pPr marL="0" lvl="0" indent="0" algn="l" rtl="0">
              <a:spcBef>
                <a:spcPts val="900"/>
              </a:spcBef>
              <a:spcAft>
                <a:spcPts val="0"/>
              </a:spcAft>
              <a:buNone/>
            </a:pPr>
            <a:r>
              <a:rPr lang="fr-FR" sz="1800"/>
              <a:t>- </a:t>
            </a:r>
            <a:r>
              <a:rPr lang="fr-FR" sz="1800" b="1"/>
              <a:t>Demandez si quelqu'un a un exemple à partager sur la façon dont le retour d'information a été utilisé pour améliorer une réponse ?</a:t>
            </a:r>
          </a:p>
        </p:txBody>
      </p:sp>
      <p:sp>
        <p:nvSpPr>
          <p:cNvPr id="486" name="Google Shape;486;p23:notes"/>
          <p:cNvSpPr txBox="1">
            <a:spLocks noGrp="1"/>
          </p:cNvSpPr>
          <p:nvPr>
            <p:ph type="sldNum" idx="12"/>
          </p:nvPr>
        </p:nvSpPr>
        <p:spPr>
          <a:xfrm>
            <a:off x="3777607" y="9428584"/>
            <a:ext cx="2889938" cy="498055"/>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base" latinLnBrk="0" hangingPunct="1">
              <a:lnSpc>
                <a:spcPct val="100000"/>
              </a:lnSpc>
              <a:spcBef>
                <a:spcPts val="0"/>
              </a:spcBef>
              <a:spcAft>
                <a:spcPts val="0"/>
              </a:spcAft>
              <a:buClrTx/>
              <a:buSzTx/>
              <a:buFontTx/>
              <a:buNone/>
              <a:tabLst/>
              <a:defRPr/>
            </a:pPr>
            <a:fld id="{00000000-1234-1234-1234-123412341234}" type="slidenum">
              <a:rPr kumimoji="0" lang="en-GB"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ts val="0"/>
                </a:spcBef>
                <a:spcAft>
                  <a:spcPts val="0"/>
                </a:spcAft>
                <a:buClrTx/>
                <a:buSzTx/>
                <a:buFontTx/>
                <a:buNone/>
                <a:tabLst/>
                <a:defRPr/>
              </a:pPr>
              <a:t>61</a:t>
            </a:fld>
            <a:endParaRPr kumimoji="0" lang="en-GB"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53238661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p9: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8" name="Google Shape;368;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sz="2000" b="1" dirty="0">
                <a:latin typeface="Calibri"/>
                <a:ea typeface="Calibri"/>
                <a:cs typeface="Calibri"/>
                <a:sym typeface="Calibri"/>
              </a:rPr>
              <a:t>FACILITATOR NOTES</a:t>
            </a:r>
          </a:p>
          <a:p>
            <a:pPr marL="0" lvl="0" indent="0" algn="l" rtl="0">
              <a:spcBef>
                <a:spcPts val="0"/>
              </a:spcBef>
              <a:spcAft>
                <a:spcPts val="0"/>
              </a:spcAft>
              <a:buNone/>
            </a:pPr>
            <a:endParaRPr lang="en-GB" sz="2000" b="1" dirty="0">
              <a:latin typeface="Calibri"/>
              <a:ea typeface="Calibri"/>
              <a:cs typeface="Calibri"/>
              <a:sym typeface="Calibri"/>
            </a:endParaRPr>
          </a:p>
          <a:p>
            <a:pPr marL="0" lvl="0" indent="0" algn="l" rtl="0">
              <a:spcBef>
                <a:spcPts val="0"/>
              </a:spcBef>
              <a:spcAft>
                <a:spcPts val="0"/>
              </a:spcAft>
              <a:buNone/>
            </a:pPr>
            <a:r>
              <a:rPr lang="en-GB" sz="2000" b="1" dirty="0">
                <a:latin typeface="Calibri"/>
                <a:ea typeface="Calibri"/>
                <a:cs typeface="Calibri"/>
                <a:sym typeface="Calibri"/>
              </a:rPr>
              <a:t>Slide to give a quick overview of all the guidance and tools and templates that make up Tool 15 Feedback Kit</a:t>
            </a:r>
          </a:p>
          <a:p>
            <a:pPr marL="0" lvl="0" indent="0" algn="l" rtl="0">
              <a:spcBef>
                <a:spcPts val="0"/>
              </a:spcBef>
              <a:spcAft>
                <a:spcPts val="0"/>
              </a:spcAft>
              <a:buNone/>
            </a:pPr>
            <a:endParaRPr lang="en-GB" sz="2000" b="1" dirty="0">
              <a:latin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804" b="1" i="0" u="none" strike="noStrike" cap="none" dirty="0">
                <a:solidFill>
                  <a:schemeClr val="dk1"/>
                </a:solidFill>
                <a:effectLst/>
                <a:latin typeface="Calibri"/>
                <a:ea typeface="Calibri"/>
                <a:cs typeface="Calibri"/>
                <a:sym typeface="Calibri"/>
              </a:rPr>
              <a:t>Tool 15: Feedback kit</a:t>
            </a:r>
            <a:r>
              <a:rPr lang="en-GB" sz="1804" b="0" i="0" u="none" strike="noStrike" cap="none" dirty="0">
                <a:solidFill>
                  <a:schemeClr val="dk1"/>
                </a:solidFill>
                <a:effectLst/>
                <a:latin typeface="Calibri"/>
                <a:ea typeface="Calibri"/>
                <a:cs typeface="Calibri"/>
                <a:sym typeface="Calibri"/>
              </a:rPr>
              <a:t> is the main tool to support feedback mechanisms in emergencies.</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804" b="0" i="0" u="none" strike="noStrike" cap="none" dirty="0">
                <a:solidFill>
                  <a:schemeClr val="dk1"/>
                </a:solidFill>
                <a:effectLst/>
                <a:latin typeface="Calibri"/>
                <a:ea typeface="Calibri"/>
                <a:cs typeface="Calibri"/>
                <a:sym typeface="Calibri"/>
              </a:rPr>
              <a:t>It provides the guidance and tools needed to systematically use community insights to improve programmes, operations and work more broadly. It includes the first steps to setting up a basic feedback mechanism, as well as guidance on how to conduct community perception surveys, how to analyse qualitative feedback comments, how to handle sensitive feedback, and ensure all feedback is handled responsibly.</a:t>
            </a:r>
          </a:p>
          <a:p>
            <a:pPr marL="0" lvl="0" indent="0" algn="l" rtl="0">
              <a:spcBef>
                <a:spcPts val="0"/>
              </a:spcBef>
              <a:spcAft>
                <a:spcPts val="0"/>
              </a:spcAft>
              <a:buNone/>
            </a:pPr>
            <a:endParaRPr dirty="0"/>
          </a:p>
          <a:p>
            <a:pPr marL="0" lvl="0" indent="0" algn="l" rtl="0">
              <a:spcBef>
                <a:spcPts val="1000"/>
              </a:spcBef>
              <a:spcAft>
                <a:spcPts val="0"/>
              </a:spcAft>
              <a:buNone/>
            </a:pPr>
            <a:endParaRPr sz="2000" b="0" dirty="0">
              <a:latin typeface="Calibri"/>
              <a:ea typeface="Calibri"/>
              <a:cs typeface="Calibri"/>
              <a:sym typeface="Calibri"/>
            </a:endParaRPr>
          </a:p>
          <a:p>
            <a:pPr marL="0" lvl="0" indent="0" algn="l" rtl="0">
              <a:spcBef>
                <a:spcPts val="542"/>
              </a:spcBef>
              <a:spcAft>
                <a:spcPts val="0"/>
              </a:spcAft>
              <a:buNone/>
            </a:pPr>
            <a:endParaRPr dirty="0"/>
          </a:p>
        </p:txBody>
      </p:sp>
      <p:sp>
        <p:nvSpPr>
          <p:cNvPr id="369" name="Google Shape;369;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base" latinLnBrk="0" hangingPunct="1">
              <a:lnSpc>
                <a:spcPct val="100000"/>
              </a:lnSpc>
              <a:spcBef>
                <a:spcPts val="0"/>
              </a:spcBef>
              <a:spcAft>
                <a:spcPts val="0"/>
              </a:spcAft>
              <a:buClrTx/>
              <a:buSzTx/>
              <a:buFontTx/>
              <a:buNone/>
              <a:tabLst/>
              <a:defRPr/>
            </a:pPr>
            <a:fld id="{00000000-1234-1234-1234-123412341234}" type="slidenum">
              <a:rPr kumimoji="0" lang="en-GB"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ts val="0"/>
                </a:spcBef>
                <a:spcAft>
                  <a:spcPts val="0"/>
                </a:spcAft>
                <a:buClrTx/>
                <a:buSzTx/>
                <a:buFontTx/>
                <a:buNone/>
                <a:tabLst/>
                <a:defRPr/>
              </a:pPr>
              <a:t>62</a:t>
            </a:fld>
            <a:endParaRPr kumimoji="0"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92951171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3174689-BECC-4390-B3B9-306A17FD432A}" type="slidenum">
              <a:rPr kumimoji="0" lang="en-US" altLang="ru-RU"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63</a:t>
            </a:fld>
            <a:endParaRPr kumimoji="0" lang="en-US" altLang="ru-RU"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35927211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50000"/>
              </a:spcBef>
            </a:pPr>
            <a:r>
              <a:rPr lang="fr-FR" sz="1600" b="1">
                <a:latin typeface="Calibri" charset="0"/>
                <a:ea typeface="ＭＳ Ｐゴシック" charset="0"/>
              </a:rPr>
              <a:t>NOTES POUR L’ANIMATEUR</a:t>
            </a:r>
          </a:p>
          <a:p>
            <a:pPr>
              <a:spcBef>
                <a:spcPct val="50000"/>
              </a:spcBef>
            </a:pPr>
            <a:endParaRPr lang="en-US" sz="1600" dirty="0"/>
          </a:p>
          <a:p>
            <a:r>
              <a:rPr lang="fr-FR" sz="1800" b="1">
                <a:solidFill>
                  <a:schemeClr val="tx1"/>
                </a:solidFill>
                <a:latin typeface="+mn-lt"/>
                <a:ea typeface="+mn-ea"/>
                <a:cs typeface="+mn-cs"/>
              </a:rPr>
              <a:t>Action minimale pour le CEA dans les situations d'urgence #10. </a:t>
            </a:r>
            <a:r>
              <a:rPr lang="fr-FR" sz="1805" b="1">
                <a:solidFill>
                  <a:schemeClr val="tx1"/>
                </a:solidFill>
                <a:latin typeface="+mn-lt"/>
                <a:ea typeface="+mn-ea"/>
                <a:cs typeface="+mn-cs"/>
              </a:rPr>
              <a:t>Inclure la communauté dans l'évaluation</a:t>
            </a:r>
          </a:p>
          <a:p>
            <a:r>
              <a:rPr lang="fr-FR" sz="1805">
                <a:solidFill>
                  <a:schemeClr val="tx1"/>
                </a:solidFill>
                <a:latin typeface="+mn-lt"/>
                <a:ea typeface="+mn-ea"/>
                <a:cs typeface="+mn-cs"/>
              </a:rPr>
              <a:t>Les membres de la communauté doivent être une source d'information essentielle dans l'évaluation. Si l'opération ne les a pas aidés à se relever, alors elle n'a pas fonctionné, quel que soit le nombre d’articles de secours distribués.</a:t>
            </a:r>
          </a:p>
          <a:p>
            <a:r>
              <a:rPr lang="fr-FR" sz="1805">
                <a:solidFill>
                  <a:schemeClr val="tx1"/>
                </a:solidFill>
                <a:latin typeface="+mn-lt"/>
                <a:ea typeface="+mn-ea"/>
                <a:cs typeface="+mn-cs"/>
              </a:rPr>
              <a:t> </a:t>
            </a:r>
          </a:p>
          <a:p>
            <a:r>
              <a:rPr lang="fr-FR" sz="1805" b="1">
                <a:solidFill>
                  <a:schemeClr val="tx1"/>
                </a:solidFill>
                <a:latin typeface="+mn-lt"/>
                <a:ea typeface="+mn-ea"/>
                <a:cs typeface="+mn-cs"/>
              </a:rPr>
              <a:t>AU MINIMUM LORSQUE LA CAPACITÉ, LE TEMPS ET LES RESSOURCES SONT LIMITÉS</a:t>
            </a:r>
          </a:p>
          <a:p>
            <a:pPr marL="342900" indent="-342900">
              <a:buFont typeface="Arial" panose="020B0604020202020204" pitchFamily="34" charset="0"/>
              <a:buChar char="•"/>
            </a:pPr>
            <a:r>
              <a:rPr lang="fr-FR" sz="1805" b="1">
                <a:solidFill>
                  <a:schemeClr val="tx1"/>
                </a:solidFill>
                <a:latin typeface="+mn-lt"/>
                <a:ea typeface="+mn-ea"/>
                <a:cs typeface="+mn-cs"/>
              </a:rPr>
              <a:t>Demander aux membres de la communauté leur avis sur l'opération</a:t>
            </a:r>
          </a:p>
          <a:p>
            <a:pPr marL="1030517" lvl="1" indent="-342900">
              <a:buFont typeface="Arial" panose="020B0604020202020204" pitchFamily="34" charset="0"/>
              <a:buChar char="•"/>
            </a:pPr>
            <a:r>
              <a:rPr lang="fr-FR" sz="1805">
                <a:solidFill>
                  <a:schemeClr val="tx1"/>
                </a:solidFill>
                <a:latin typeface="+mn-lt"/>
                <a:ea typeface="+mn-ea"/>
                <a:cs typeface="+mn-cs"/>
              </a:rPr>
              <a:t>Demandez à un échantillon représentatif des membres de la communauté s'ils sont satisfaits de la rapidité, de la qualité et de l'efficacité du soutien fourni, de la manière dont il a été dispensé et de ce qui pourrait être amélioré pour les opérations futures. Intégrez ces questions dans l'enquête d'évaluation ou, si aucune évaluation n'est prévue, posez-les dans le cadre d'entretiens avec des informateurs clés, de discussions de groupe ou de réunions communautaires.</a:t>
            </a:r>
          </a:p>
          <a:p>
            <a:pPr marL="1030517" lvl="1" indent="-342900">
              <a:buFont typeface="Arial" panose="020B0604020202020204" pitchFamily="34" charset="0"/>
              <a:buChar char="•"/>
            </a:pPr>
            <a:r>
              <a:rPr lang="fr-FR" sz="1805">
                <a:solidFill>
                  <a:schemeClr val="tx1"/>
                </a:solidFill>
                <a:latin typeface="+mn-lt"/>
                <a:ea typeface="+mn-ea"/>
                <a:cs typeface="+mn-cs"/>
              </a:rPr>
              <a:t>Outils :	</a:t>
            </a:r>
          </a:p>
          <a:p>
            <a:pPr marL="1718135" lvl="2" indent="-342900">
              <a:buFont typeface="Arial" panose="020B0604020202020204" pitchFamily="34" charset="0"/>
              <a:buChar char="•"/>
            </a:pPr>
            <a:r>
              <a:rPr lang="fr-FR" sz="1805">
                <a:solidFill>
                  <a:schemeClr val="tx1"/>
                </a:solidFill>
                <a:latin typeface="+mn-lt"/>
                <a:ea typeface="+mn-ea"/>
                <a:cs typeface="+mn-cs"/>
              </a:rPr>
              <a:t>7 Outil de suivi et d'évaluation de CEA	</a:t>
            </a:r>
          </a:p>
          <a:p>
            <a:pPr marL="1718135" lvl="2" indent="-342900">
              <a:buFont typeface="Arial" panose="020B0604020202020204" pitchFamily="34" charset="0"/>
              <a:buChar char="•"/>
            </a:pPr>
            <a:r>
              <a:rPr lang="fr-FR" sz="1805">
                <a:solidFill>
                  <a:schemeClr val="tx1"/>
                </a:solidFill>
                <a:latin typeface="+mn-lt"/>
                <a:ea typeface="+mn-ea"/>
                <a:cs typeface="+mn-cs"/>
              </a:rPr>
              <a:t>16 Guide DGD</a:t>
            </a:r>
          </a:p>
          <a:p>
            <a:r>
              <a:rPr lang="fr-FR" sz="1805">
                <a:solidFill>
                  <a:schemeClr val="tx1"/>
                </a:solidFill>
                <a:latin typeface="+mn-lt"/>
                <a:ea typeface="+mn-ea"/>
                <a:cs typeface="+mn-cs"/>
              </a:rPr>
              <a:t> </a:t>
            </a:r>
          </a:p>
          <a:p>
            <a:pPr marL="342900" indent="-342900">
              <a:buFont typeface="Arial" panose="020B0604020202020204" pitchFamily="34" charset="0"/>
              <a:buChar char="•"/>
            </a:pPr>
            <a:r>
              <a:rPr lang="fr-FR" sz="1805" b="1">
                <a:solidFill>
                  <a:schemeClr val="tx1"/>
                </a:solidFill>
                <a:latin typeface="+mn-lt"/>
                <a:ea typeface="+mn-ea"/>
                <a:cs typeface="+mn-cs"/>
              </a:rPr>
              <a:t>Partager les résultats de l'évaluation en interne</a:t>
            </a:r>
          </a:p>
          <a:p>
            <a:pPr marL="1030517" lvl="1" indent="-342900">
              <a:buFont typeface="Arial" panose="020B0604020202020204" pitchFamily="34" charset="0"/>
              <a:buChar char="•"/>
            </a:pPr>
            <a:r>
              <a:rPr lang="fr-FR" sz="1805">
                <a:solidFill>
                  <a:schemeClr val="tx1"/>
                </a:solidFill>
                <a:latin typeface="+mn-lt"/>
                <a:ea typeface="+mn-ea"/>
                <a:cs typeface="+mn-cs"/>
              </a:rPr>
              <a:t>Partagez les résultats de l'évaluation avec vos collègues afin que d'autres puissent bénéficier des enseignements tirés et éviter de répéter les erreurs. Par exemple, dans le cadre d'un atelier sur les enseignements tirés ou en envoyant les résultats de l'évaluation par courriel à des collègues.</a:t>
            </a:r>
          </a:p>
          <a:p>
            <a:r>
              <a:rPr lang="fr-FR" sz="1805">
                <a:solidFill>
                  <a:schemeClr val="tx1"/>
                </a:solidFill>
                <a:latin typeface="+mn-lt"/>
                <a:ea typeface="+mn-ea"/>
                <a:cs typeface="+mn-cs"/>
              </a:rPr>
              <a:t> </a:t>
            </a:r>
          </a:p>
          <a:p>
            <a:r>
              <a:rPr lang="fr-FR" sz="1805" b="1">
                <a:solidFill>
                  <a:schemeClr val="tx1"/>
                </a:solidFill>
                <a:latin typeface="+mn-lt"/>
                <a:ea typeface="+mn-ea"/>
                <a:cs typeface="+mn-cs"/>
              </a:rPr>
              <a:t>À UN NIVEAU AVANCÉ QUAND IL Y A PLUS DE CAPACITÉ, DE TEMPS ET DE RESSOURCES</a:t>
            </a:r>
          </a:p>
          <a:p>
            <a:pPr marL="342900" indent="-342900">
              <a:buFont typeface="Arial" panose="020B0604020202020204" pitchFamily="34" charset="0"/>
              <a:buChar char="•"/>
            </a:pPr>
            <a:r>
              <a:rPr lang="fr-FR" sz="1805" b="1">
                <a:solidFill>
                  <a:schemeClr val="tx1"/>
                </a:solidFill>
                <a:latin typeface="+mn-lt"/>
                <a:ea typeface="+mn-ea"/>
                <a:cs typeface="+mn-cs"/>
              </a:rPr>
              <a:t>Impliquer les communautés dans la planification de l'évaluation</a:t>
            </a:r>
          </a:p>
          <a:p>
            <a:pPr marL="1030517" lvl="1" indent="-342900">
              <a:buFont typeface="Arial" panose="020B0604020202020204" pitchFamily="34" charset="0"/>
              <a:buChar char="•"/>
            </a:pPr>
            <a:r>
              <a:rPr lang="fr-FR" sz="1805">
                <a:solidFill>
                  <a:schemeClr val="tx1"/>
                </a:solidFill>
                <a:latin typeface="+mn-lt"/>
                <a:ea typeface="+mn-ea"/>
                <a:cs typeface="+mn-cs"/>
              </a:rPr>
              <a:t>Demandez aux représentants et aux membres de la communauté quelle est la meilleure façon de réaliser l'évaluation. Voir page 69 pour en savoir plus sur les évaluations participatives.</a:t>
            </a:r>
          </a:p>
          <a:p>
            <a:r>
              <a:rPr lang="fr-FR" sz="1805">
                <a:solidFill>
                  <a:schemeClr val="tx1"/>
                </a:solidFill>
                <a:latin typeface="+mn-lt"/>
                <a:ea typeface="+mn-ea"/>
                <a:cs typeface="+mn-cs"/>
              </a:rPr>
              <a:t> </a:t>
            </a:r>
          </a:p>
          <a:p>
            <a:pPr marL="342900" indent="-342900">
              <a:buFont typeface="Arial" panose="020B0604020202020204" pitchFamily="34" charset="0"/>
              <a:buChar char="•"/>
            </a:pPr>
            <a:r>
              <a:rPr lang="fr-FR" sz="1805" b="1">
                <a:solidFill>
                  <a:schemeClr val="tx1"/>
                </a:solidFill>
                <a:latin typeface="+mn-lt"/>
                <a:ea typeface="+mn-ea"/>
                <a:cs typeface="+mn-cs"/>
              </a:rPr>
              <a:t>Organiser une évaluation dirigée par la communauté</a:t>
            </a:r>
          </a:p>
          <a:p>
            <a:pPr marL="1030517" lvl="1" indent="-342900">
              <a:buFont typeface="Arial" panose="020B0604020202020204" pitchFamily="34" charset="0"/>
              <a:buChar char="•"/>
            </a:pPr>
            <a:r>
              <a:rPr lang="fr-FR" sz="1805">
                <a:solidFill>
                  <a:schemeClr val="tx1"/>
                </a:solidFill>
                <a:latin typeface="+mn-lt"/>
                <a:ea typeface="+mn-ea"/>
                <a:cs typeface="+mn-cs"/>
              </a:rPr>
              <a:t>Demandez à la communauté de diriger et de mener elle-même le processus d'évaluation. </a:t>
            </a:r>
          </a:p>
          <a:p>
            <a:r>
              <a:rPr lang="fr-FR" sz="1805">
                <a:solidFill>
                  <a:schemeClr val="tx1"/>
                </a:solidFill>
                <a:latin typeface="+mn-lt"/>
                <a:ea typeface="+mn-ea"/>
                <a:cs typeface="+mn-cs"/>
              </a:rPr>
              <a:t> </a:t>
            </a:r>
          </a:p>
          <a:p>
            <a:pPr marL="342900" indent="-342900">
              <a:buFont typeface="Arial" panose="020B0604020202020204" pitchFamily="34" charset="0"/>
              <a:buChar char="•"/>
            </a:pPr>
            <a:r>
              <a:rPr lang="fr-FR" sz="1805" b="1">
                <a:solidFill>
                  <a:schemeClr val="tx1"/>
                </a:solidFill>
                <a:latin typeface="+mn-lt"/>
                <a:ea typeface="+mn-ea"/>
                <a:cs typeface="+mn-cs"/>
              </a:rPr>
              <a:t>Discuter des résultats de l'évaluation avec les communautés</a:t>
            </a:r>
          </a:p>
          <a:p>
            <a:pPr marL="1030517" lvl="1" indent="-342900">
              <a:buFont typeface="Arial" panose="020B0604020202020204" pitchFamily="34" charset="0"/>
              <a:buChar char="•"/>
            </a:pPr>
            <a:r>
              <a:rPr lang="fr-FR" sz="1805">
                <a:solidFill>
                  <a:schemeClr val="tx1"/>
                </a:solidFill>
                <a:latin typeface="+mn-lt"/>
                <a:ea typeface="+mn-ea"/>
                <a:cs typeface="+mn-cs"/>
              </a:rPr>
              <a:t>Recontactez les communautés et discutez avec elles des résultats des évaluations et des prochaines étapes, par exemple dans le cadre de réunions ou d'ateliers.</a:t>
            </a:r>
          </a:p>
          <a:p>
            <a:pPr marL="1030517" lvl="1" indent="-342900">
              <a:buFont typeface="Arial" panose="020B0604020202020204" pitchFamily="34" charset="0"/>
              <a:buChar char="•"/>
            </a:pPr>
            <a:r>
              <a:rPr lang="fr-FR" sz="1805">
                <a:solidFill>
                  <a:schemeClr val="tx1"/>
                </a:solidFill>
                <a:latin typeface="+mn-lt"/>
                <a:ea typeface="+mn-ea"/>
                <a:cs typeface="+mn-cs"/>
              </a:rPr>
              <a:t>Outil :	</a:t>
            </a:r>
          </a:p>
          <a:p>
            <a:pPr marL="1718135" lvl="2" indent="-342900">
              <a:buFont typeface="Arial" panose="020B0604020202020204" pitchFamily="34" charset="0"/>
              <a:buChar char="•"/>
            </a:pPr>
            <a:r>
              <a:rPr lang="fr-FR" sz="1805">
                <a:solidFill>
                  <a:schemeClr val="tx1"/>
                </a:solidFill>
                <a:latin typeface="+mn-lt"/>
                <a:ea typeface="+mn-ea"/>
                <a:cs typeface="+mn-cs"/>
              </a:rPr>
              <a:t>19 Matrice des méthodes de communication</a:t>
            </a:r>
          </a:p>
          <a:p>
            <a:r>
              <a:rPr lang="fr-FR" sz="1805">
                <a:solidFill>
                  <a:schemeClr val="tx1"/>
                </a:solidFill>
                <a:latin typeface="+mn-lt"/>
                <a:ea typeface="+mn-ea"/>
                <a:cs typeface="+mn-cs"/>
              </a:rPr>
              <a:t> </a:t>
            </a:r>
          </a:p>
          <a:p>
            <a:pPr marL="342900" indent="-342900">
              <a:buFont typeface="Arial" panose="020B0604020202020204" pitchFamily="34" charset="0"/>
              <a:buChar char="•"/>
            </a:pPr>
            <a:r>
              <a:rPr lang="fr-FR" sz="1805" b="1">
                <a:solidFill>
                  <a:schemeClr val="tx1"/>
                </a:solidFill>
                <a:latin typeface="+mn-lt"/>
                <a:ea typeface="+mn-ea"/>
                <a:cs typeface="+mn-cs"/>
              </a:rPr>
              <a:t>Discuter et partager les résultats de l'évaluation avec les partenaires externes</a:t>
            </a:r>
          </a:p>
          <a:p>
            <a:pPr marL="1030517" lvl="1" indent="-342900">
              <a:buFont typeface="Arial" panose="020B0604020202020204" pitchFamily="34" charset="0"/>
              <a:buChar char="•"/>
            </a:pPr>
            <a:r>
              <a:rPr lang="fr-FR" sz="1805">
                <a:solidFill>
                  <a:schemeClr val="tx1"/>
                </a:solidFill>
                <a:latin typeface="+mn-lt"/>
                <a:ea typeface="+mn-ea"/>
                <a:cs typeface="+mn-cs"/>
              </a:rPr>
              <a:t>Partagez les résultats de l'évaluation avec les partenaires externes pour s'assurer que d'autres puissent bénéficier des leçons apprises et éviter de répéter les erreurs.</a:t>
            </a:r>
          </a:p>
          <a:p>
            <a:endParaRPr lang="en-GB" dirty="0"/>
          </a:p>
        </p:txBody>
      </p:sp>
      <p:sp>
        <p:nvSpPr>
          <p:cNvPr id="4" name="Slide Number Placeholder 3"/>
          <p:cNvSpPr>
            <a:spLocks noGrp="1"/>
          </p:cNvSpPr>
          <p:nvPr>
            <p:ph type="sldNum" sz="quarter" idx="5"/>
          </p:nvPr>
        </p:nvSpPr>
        <p:spPr/>
        <p:txBody>
          <a:bodyPr/>
          <a:lstStyle/>
          <a:p>
            <a:pPr>
              <a:defRPr/>
            </a:pPr>
            <a:fld id="{13174689-BECC-4390-B3B9-306A17FD432A}" type="slidenum">
              <a:rPr lang="en-US" altLang="ru-RU" smtClean="0"/>
              <a:pPr>
                <a:defRPr/>
              </a:pPr>
              <a:t>64</a:t>
            </a:fld>
            <a:endParaRPr lang="en-US" altLang="ru-RU"/>
          </a:p>
        </p:txBody>
      </p:sp>
    </p:spTree>
    <p:extLst>
      <p:ext uri="{BB962C8B-B14F-4D97-AF65-F5344CB8AC3E}">
        <p14:creationId xmlns:p14="http://schemas.microsoft.com/office/powerpoint/2010/main" val="71565097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50000"/>
              </a:spcBef>
            </a:pPr>
            <a:r>
              <a:rPr lang="en-GB" sz="1800" b="1" dirty="0">
                <a:latin typeface="Calibri" charset="0"/>
                <a:ea typeface="ＭＳ Ｐゴシック" charset="0"/>
              </a:rPr>
              <a:t>FACILITATOR NOTES</a:t>
            </a:r>
          </a:p>
          <a:p>
            <a:pPr>
              <a:spcBef>
                <a:spcPct val="50000"/>
              </a:spcBef>
            </a:pPr>
            <a:endParaRPr lang="en-GB" sz="1800" b="1" dirty="0">
              <a:latin typeface="Calibri" charset="0"/>
              <a:ea typeface="ＭＳ Ｐゴシック" charset="0"/>
            </a:endParaRPr>
          </a:p>
          <a:p>
            <a:pPr marL="285750" indent="-285750">
              <a:spcBef>
                <a:spcPct val="50000"/>
              </a:spcBef>
              <a:buFont typeface="Arial" panose="020B0604020202020204" pitchFamily="34" charset="0"/>
              <a:buChar char="•"/>
            </a:pPr>
            <a:r>
              <a:rPr lang="en-US" sz="1800" dirty="0"/>
              <a:t>BEFORE showing the content on the slide ask participants if they can suggest questions or topics that should be asked at the end of an operation to measure if the response was accountable to communities</a:t>
            </a:r>
          </a:p>
          <a:p>
            <a:pPr marL="285750" indent="-285750">
              <a:spcBef>
                <a:spcPct val="50000"/>
              </a:spcBef>
              <a:buFont typeface="Arial" panose="020B0604020202020204" pitchFamily="34" charset="0"/>
              <a:buChar char="•"/>
            </a:pPr>
            <a:endParaRPr lang="en-US" sz="1800" dirty="0"/>
          </a:p>
          <a:p>
            <a:pPr marL="285750" indent="-285750">
              <a:spcBef>
                <a:spcPct val="50000"/>
              </a:spcBef>
              <a:buFont typeface="Arial" panose="020B0604020202020204" pitchFamily="34" charset="0"/>
              <a:buChar char="•"/>
            </a:pPr>
            <a:r>
              <a:rPr lang="en-US" sz="1800" dirty="0"/>
              <a:t>These are the main topics we should be asking:</a:t>
            </a:r>
          </a:p>
          <a:p>
            <a:pPr marL="973367" lvl="1" indent="-285750">
              <a:spcBef>
                <a:spcPct val="50000"/>
              </a:spcBef>
              <a:buFont typeface="Arial" panose="020B0604020202020204" pitchFamily="34" charset="0"/>
              <a:buChar char="•"/>
            </a:pPr>
            <a:r>
              <a:rPr lang="en-GB" sz="1800" b="1" dirty="0"/>
              <a:t>Relevance</a:t>
            </a:r>
            <a:r>
              <a:rPr lang="en-GB" sz="1800" dirty="0"/>
              <a:t> – </a:t>
            </a:r>
            <a:r>
              <a:rPr lang="en-US" sz="1800" dirty="0"/>
              <a:t>Did the support we provide meet people’s most important needs?</a:t>
            </a:r>
          </a:p>
          <a:p>
            <a:pPr marL="973367" lvl="1" indent="-285750">
              <a:spcBef>
                <a:spcPct val="50000"/>
              </a:spcBef>
              <a:buFont typeface="Arial" panose="020B0604020202020204" pitchFamily="34" charset="0"/>
              <a:buChar char="•"/>
            </a:pPr>
            <a:r>
              <a:rPr lang="en-GB" sz="1800" b="1" dirty="0"/>
              <a:t>Fairness</a:t>
            </a:r>
            <a:r>
              <a:rPr lang="en-GB" sz="1800" dirty="0"/>
              <a:t> – </a:t>
            </a:r>
            <a:r>
              <a:rPr lang="en-US" sz="1800" dirty="0"/>
              <a:t>Did the support provided go to those who needed it most? Did we help the most vulnerable?</a:t>
            </a:r>
          </a:p>
          <a:p>
            <a:pPr marL="973367" lvl="1" indent="-285750">
              <a:spcBef>
                <a:spcPct val="50000"/>
              </a:spcBef>
              <a:buFont typeface="Arial" panose="020B0604020202020204" pitchFamily="34" charset="0"/>
              <a:buChar char="•"/>
            </a:pPr>
            <a:r>
              <a:rPr lang="en-GB" sz="1800" b="1" dirty="0"/>
              <a:t>Timeliness</a:t>
            </a:r>
            <a:r>
              <a:rPr lang="en-GB" sz="1800" dirty="0"/>
              <a:t> – </a:t>
            </a:r>
            <a:r>
              <a:rPr lang="en-US" sz="1800" dirty="0"/>
              <a:t>Was aid provided in a timely way? When people needed it?</a:t>
            </a:r>
          </a:p>
          <a:p>
            <a:pPr marL="973367" lvl="1" indent="-285750">
              <a:spcBef>
                <a:spcPct val="50000"/>
              </a:spcBef>
              <a:buFont typeface="Arial" panose="020B0604020202020204" pitchFamily="34" charset="0"/>
              <a:buChar char="•"/>
            </a:pPr>
            <a:r>
              <a:rPr lang="en-GB" sz="1800" b="1" dirty="0"/>
              <a:t>Behaviours</a:t>
            </a:r>
            <a:r>
              <a:rPr lang="en-GB" sz="1800" dirty="0"/>
              <a:t> – </a:t>
            </a:r>
            <a:r>
              <a:rPr lang="en-US" sz="1800" dirty="0"/>
              <a:t>Did our staff and volunteers treat people with respect and dignity? Was there any time people felt unhappy with the way they were treated?</a:t>
            </a:r>
          </a:p>
          <a:p>
            <a:pPr marL="973367" lvl="1" indent="-285750">
              <a:spcAft>
                <a:spcPts val="1800"/>
              </a:spcAft>
              <a:buFont typeface="Arial" panose="020B0604020202020204" pitchFamily="34" charset="0"/>
              <a:buChar char="•"/>
            </a:pPr>
            <a:r>
              <a:rPr lang="en-GB" sz="1800" b="1" dirty="0"/>
              <a:t>Communication</a:t>
            </a:r>
            <a:r>
              <a:rPr lang="en-GB" sz="1800" dirty="0"/>
              <a:t> – </a:t>
            </a:r>
            <a:r>
              <a:rPr lang="en-GB" sz="1805" b="0" i="0" u="none" strike="noStrike" kern="1200" dirty="0">
                <a:solidFill>
                  <a:schemeClr val="tx1"/>
                </a:solidFill>
                <a:effectLst/>
                <a:latin typeface="+mn-lt"/>
                <a:ea typeface="+mn-ea"/>
                <a:cs typeface="+mn-cs"/>
              </a:rPr>
              <a:t>Were people informed about the response plans and activities? Did they understand how decisions were made about who received support and who did not?</a:t>
            </a:r>
            <a:r>
              <a:rPr lang="en-GB" sz="1800" dirty="0"/>
              <a:t> </a:t>
            </a:r>
          </a:p>
          <a:p>
            <a:pPr marL="973367" marR="0" lvl="1" indent="-285750" algn="l" defTabSz="914400" rtl="0" eaLnBrk="0" fontAlgn="base" latinLnBrk="0" hangingPunct="0">
              <a:lnSpc>
                <a:spcPct val="100000"/>
              </a:lnSpc>
              <a:spcBef>
                <a:spcPct val="30000"/>
              </a:spcBef>
              <a:spcAft>
                <a:spcPts val="1800"/>
              </a:spcAft>
              <a:buClrTx/>
              <a:buSzTx/>
              <a:buFont typeface="Arial" panose="020B0604020202020204" pitchFamily="34" charset="0"/>
              <a:buChar char="•"/>
              <a:tabLst/>
              <a:defRPr/>
            </a:pPr>
            <a:r>
              <a:rPr lang="en-GB" sz="1800" b="1" dirty="0"/>
              <a:t>Participation</a:t>
            </a:r>
            <a:r>
              <a:rPr lang="en-GB" sz="1800" dirty="0"/>
              <a:t> – </a:t>
            </a:r>
            <a:r>
              <a:rPr lang="en-GB" sz="1805" b="0" i="0" u="none" strike="noStrike" kern="1200" dirty="0">
                <a:solidFill>
                  <a:schemeClr val="tx1"/>
                </a:solidFill>
                <a:effectLst/>
                <a:latin typeface="+mn-lt"/>
                <a:ea typeface="+mn-ea"/>
                <a:cs typeface="+mn-cs"/>
              </a:rPr>
              <a:t>Did the response take peoples’ opinion into account when providing support?</a:t>
            </a:r>
            <a:r>
              <a:rPr lang="en-GB" sz="1800" dirty="0"/>
              <a:t> </a:t>
            </a:r>
            <a:r>
              <a:rPr lang="en-GB" sz="1805" b="0" i="0" u="none" strike="noStrike" kern="1200" dirty="0">
                <a:solidFill>
                  <a:schemeClr val="tx1"/>
                </a:solidFill>
                <a:effectLst/>
                <a:latin typeface="+mn-lt"/>
                <a:ea typeface="+mn-ea"/>
                <a:cs typeface="+mn-cs"/>
              </a:rPr>
              <a:t>Were people asked about their needs during the assessments? Did people feel able to participate in decisions about how the programme/operation was being delivered?</a:t>
            </a:r>
          </a:p>
          <a:p>
            <a:pPr marL="973367" marR="0" lvl="1" indent="-285750" algn="l" defTabSz="914400" rtl="0" eaLnBrk="0" fontAlgn="base" latinLnBrk="0" hangingPunct="0">
              <a:lnSpc>
                <a:spcPct val="100000"/>
              </a:lnSpc>
              <a:spcBef>
                <a:spcPct val="30000"/>
              </a:spcBef>
              <a:spcAft>
                <a:spcPts val="1800"/>
              </a:spcAft>
              <a:buClrTx/>
              <a:buSzTx/>
              <a:buFont typeface="Arial" panose="020B0604020202020204" pitchFamily="34" charset="0"/>
              <a:buChar char="•"/>
              <a:tabLst/>
              <a:defRPr/>
            </a:pPr>
            <a:r>
              <a:rPr lang="en-GB" sz="1800" b="1" dirty="0"/>
              <a:t>Feedback</a:t>
            </a:r>
            <a:r>
              <a:rPr lang="en-GB" sz="1800" dirty="0"/>
              <a:t> – Did people know how to share feedback or make complaints? Did they receive a response to their feedback? Do they feel the response acted on their feedback? Would they have felt safe using the feedback mechanism to report sensitive feedback </a:t>
            </a:r>
          </a:p>
          <a:p>
            <a:pPr marL="973367" marR="0" lvl="1" indent="-285750" algn="l" defTabSz="914400" rtl="0" eaLnBrk="0" fontAlgn="base" latinLnBrk="0" hangingPunct="0">
              <a:lnSpc>
                <a:spcPct val="100000"/>
              </a:lnSpc>
              <a:spcBef>
                <a:spcPct val="30000"/>
              </a:spcBef>
              <a:spcAft>
                <a:spcPts val="1800"/>
              </a:spcAft>
              <a:buClrTx/>
              <a:buSzTx/>
              <a:buFont typeface="Arial" panose="020B0604020202020204" pitchFamily="34" charset="0"/>
              <a:buChar char="•"/>
              <a:tabLst/>
              <a:defRPr/>
            </a:pPr>
            <a:r>
              <a:rPr lang="en-GB" sz="1800" b="1" dirty="0"/>
              <a:t>RCCE</a:t>
            </a:r>
            <a:r>
              <a:rPr lang="en-GB" sz="1800" dirty="0"/>
              <a:t> – check the same topics as above, relevance, timeliness, fairness etc and include some questions on whether people felt well communicated with about the risk, what information did they receive, and how? Also, the level of trust in the information and whether they followed the advice given? Were people proactively asked for their opinion about the risk (i.e., proactive feedback mechanism in place)</a:t>
            </a:r>
          </a:p>
          <a:p>
            <a:pPr marL="973367" lvl="1" indent="-285750">
              <a:spcBef>
                <a:spcPct val="50000"/>
              </a:spcBef>
              <a:buFont typeface="Arial" panose="020B0604020202020204" pitchFamily="34" charset="0"/>
              <a:buChar char="•"/>
            </a:pPr>
            <a:endParaRPr lang="en-US" sz="1800" dirty="0"/>
          </a:p>
          <a:p>
            <a:pPr marL="973367" lvl="1" indent="-285750">
              <a:spcBef>
                <a:spcPct val="50000"/>
              </a:spcBef>
              <a:buFont typeface="Arial" panose="020B0604020202020204" pitchFamily="34" charset="0"/>
              <a:buChar char="•"/>
            </a:pPr>
            <a:endParaRPr lang="en-US" sz="1800" dirty="0"/>
          </a:p>
          <a:p>
            <a:pPr marL="973367" lvl="1" indent="-285750">
              <a:spcBef>
                <a:spcPct val="50000"/>
              </a:spcBef>
              <a:buFont typeface="Arial" panose="020B0604020202020204" pitchFamily="34" charset="0"/>
              <a:buChar char="•"/>
            </a:pPr>
            <a:endParaRPr lang="en-US" sz="1800" dirty="0"/>
          </a:p>
          <a:p>
            <a:pPr>
              <a:spcBef>
                <a:spcPct val="50000"/>
              </a:spcBef>
            </a:pPr>
            <a:endParaRPr lang="en-US" sz="1800" dirty="0"/>
          </a:p>
          <a:p>
            <a:pPr marL="342900" lvl="0" indent="-342900">
              <a:buFont typeface="Arial" panose="020B0604020202020204" pitchFamily="34" charset="0"/>
              <a:buChar char="•"/>
            </a:pPr>
            <a:endParaRPr lang="en-GB" sz="1805" kern="1200" dirty="0">
              <a:solidFill>
                <a:schemeClr val="tx1"/>
              </a:solidFill>
              <a:effectLst/>
              <a:latin typeface="+mn-lt"/>
              <a:ea typeface="+mn-ea"/>
              <a:cs typeface="+mn-cs"/>
            </a:endParaRPr>
          </a:p>
          <a:p>
            <a:pPr marL="973367" lvl="1" indent="-285750">
              <a:spcBef>
                <a:spcPct val="50000"/>
              </a:spcBef>
              <a:buFont typeface="Arial" panose="020B0604020202020204" pitchFamily="34" charset="0"/>
              <a:buChar char="•"/>
            </a:pPr>
            <a:endParaRPr lang="en-US" sz="1800" dirty="0"/>
          </a:p>
          <a:p>
            <a:pPr marL="973367" lvl="1" indent="-285750">
              <a:spcBef>
                <a:spcPct val="50000"/>
              </a:spcBef>
              <a:buFont typeface="Arial" panose="020B0604020202020204" pitchFamily="34" charset="0"/>
              <a:buChar char="•"/>
            </a:pPr>
            <a:endParaRPr lang="en-US" sz="1800" dirty="0"/>
          </a:p>
          <a:p>
            <a:pPr marL="342900" lvl="0" indent="-342900">
              <a:buFont typeface="Arial" panose="020B0604020202020204" pitchFamily="34" charset="0"/>
              <a:buChar char="•"/>
            </a:pPr>
            <a:endParaRPr lang="en-GB" sz="1805" kern="1200" dirty="0">
              <a:solidFill>
                <a:schemeClr val="tx1"/>
              </a:solidFill>
              <a:effectLst/>
              <a:latin typeface="+mn-lt"/>
              <a:ea typeface="+mn-ea"/>
              <a:cs typeface="+mn-cs"/>
            </a:endParaRPr>
          </a:p>
          <a:p>
            <a:pPr marL="1030517" lvl="1" indent="-342900">
              <a:buFont typeface="Arial" panose="020B0604020202020204" pitchFamily="34" charset="0"/>
              <a:buChar char="•"/>
            </a:pPr>
            <a:endParaRPr lang="en-US" b="0" dirty="0"/>
          </a:p>
          <a:p>
            <a:pPr marL="342900" indent="-342900">
              <a:buFont typeface="Arial" panose="020B0604020202020204" pitchFamily="34" charset="0"/>
              <a:buChar char="•"/>
            </a:pPr>
            <a:endParaRPr lang="en-US" dirty="0"/>
          </a:p>
          <a:p>
            <a:pPr marL="0" indent="0">
              <a:buFont typeface="Arial" panose="020B0604020202020204" pitchFamily="34" charset="0"/>
              <a:buNone/>
            </a:pPr>
            <a:endParaRPr lang="en-US" dirty="0"/>
          </a:p>
          <a:p>
            <a:pPr marL="342900" indent="-34290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3174689-BECC-4390-B3B9-306A17FD432A}" type="slidenum">
              <a:rPr kumimoji="0" lang="en-US" altLang="ru-RU"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65</a:t>
            </a:fld>
            <a:endParaRPr kumimoji="0" lang="en-US" altLang="ru-RU"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09814693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3174689-BECC-4390-B3B9-306A17FD432A}" type="slidenum">
              <a:rPr kumimoji="0" lang="en-US" altLang="ru-RU"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67</a:t>
            </a:fld>
            <a:endParaRPr kumimoji="0" lang="en-US" altLang="ru-RU"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47505679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p19: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5" name="Google Shape;445;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fr-FR" b="1"/>
              <a:t>NOTES POUR L'ANIMATEUR - VOIR LE DOCUMENT À PART À L’USAGE DES PARTICIPANTS ET LES NOTES POUR L'ANIMATEUR POUR LE SCÉNARIO DU CEA DANS LES SITUATIONS D'URGENCE</a:t>
            </a:r>
          </a:p>
          <a:p>
            <a:pPr marL="0" lvl="0" indent="0" algn="l" rtl="0">
              <a:spcBef>
                <a:spcPts val="0"/>
              </a:spcBef>
              <a:spcAft>
                <a:spcPts val="0"/>
              </a:spcAft>
              <a:buNone/>
            </a:pPr>
            <a:endParaRPr lang="en-GB" sz="2000" b="1" i="0" u="none" strike="noStrike" cap="none" dirty="0">
              <a:solidFill>
                <a:schemeClr val="dk1"/>
              </a:solidFill>
              <a:effectLst/>
              <a:latin typeface="Calibri"/>
              <a:ea typeface="Calibri"/>
              <a:cs typeface="Calibri"/>
              <a:sym typeface="Calibri"/>
            </a:endParaRPr>
          </a:p>
          <a:p>
            <a:pPr marL="0" lvl="0" indent="0" algn="l" rtl="0">
              <a:spcBef>
                <a:spcPts val="0"/>
              </a:spcBef>
              <a:spcAft>
                <a:spcPts val="0"/>
              </a:spcAft>
              <a:buNone/>
            </a:pPr>
            <a:r>
              <a:rPr lang="fr-FR" sz="1800" b="1" i="0" u="none" strike="noStrike" cap="none">
                <a:solidFill>
                  <a:schemeClr val="dk1"/>
                </a:solidFill>
                <a:latin typeface="+mn-lt"/>
                <a:ea typeface="Calibri"/>
                <a:cs typeface="Calibri"/>
                <a:sym typeface="Calibri"/>
              </a:rPr>
              <a:t>Vous devez choisir le scénario que vous souhaitez utiliser - le CEA dans les épidémies ou le CEA dans le déplacement de population</a:t>
            </a:r>
          </a:p>
          <a:p>
            <a:pPr marL="0" lvl="0" indent="0" algn="l" rtl="0">
              <a:spcBef>
                <a:spcPts val="0"/>
              </a:spcBef>
              <a:spcAft>
                <a:spcPts val="0"/>
              </a:spcAft>
              <a:buNone/>
            </a:pPr>
            <a:endParaRPr lang="en-GB" sz="1800" b="1" i="0" u="none" strike="noStrike" cap="none" dirty="0">
              <a:solidFill>
                <a:schemeClr val="dk1"/>
              </a:solidFill>
              <a:effectLst/>
              <a:latin typeface="+mn-lt"/>
              <a:ea typeface="Calibri"/>
              <a:cs typeface="Calibri"/>
              <a:sym typeface="Calibri"/>
            </a:endParaRPr>
          </a:p>
          <a:p>
            <a:pPr marL="0" marR="0" lvl="0" indent="0" algn="l" defTabSz="914400" rtl="0" eaLnBrk="0" fontAlgn="base" latinLnBrk="0" hangingPunct="0">
              <a:lnSpc>
                <a:spcPct val="100000"/>
              </a:lnSpc>
              <a:spcBef>
                <a:spcPts val="0"/>
              </a:spcBef>
              <a:spcAft>
                <a:spcPts val="0"/>
              </a:spcAft>
              <a:buClrTx/>
              <a:buSzTx/>
              <a:buFontTx/>
              <a:buNone/>
              <a:tabLst/>
              <a:defRPr/>
            </a:pPr>
            <a:r>
              <a:rPr lang="fr-FR" sz="1800" b="1"/>
              <a:t>Prenez le temps d'expliquer clairement les activités aux participants en séance collective avant qu'ils ne se répartissent en groupes.</a:t>
            </a:r>
          </a:p>
        </p:txBody>
      </p:sp>
      <p:sp>
        <p:nvSpPr>
          <p:cNvPr id="446" name="Google Shape;446;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68</a:t>
            </a:fld>
            <a:endParaRPr lang="en-GB"/>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542"/>
              </a:spcBef>
              <a:spcAft>
                <a:spcPts val="0"/>
              </a:spcAft>
              <a:buNone/>
            </a:pPr>
            <a:endParaRPr/>
          </a:p>
        </p:txBody>
      </p:sp>
      <p:sp>
        <p:nvSpPr>
          <p:cNvPr id="346" name="Google Shape;346;p12: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6291034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3174689-BECC-4390-B3B9-306A17FD432A}" type="slidenum">
              <a:rPr kumimoji="0" lang="en-US" altLang="ru-RU"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69</a:t>
            </a:fld>
            <a:endParaRPr kumimoji="0" lang="en-US" altLang="ru-RU"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46475230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13174689-BECC-4390-B3B9-306A17FD432A}" type="slidenum">
              <a:rPr lang="en-US" altLang="ru-RU" smtClean="0"/>
              <a:pPr>
                <a:defRPr/>
              </a:pPr>
              <a:t>70</a:t>
            </a:fld>
            <a:endParaRPr lang="en-US" altLang="ru-RU"/>
          </a:p>
        </p:txBody>
      </p:sp>
    </p:spTree>
    <p:extLst>
      <p:ext uri="{BB962C8B-B14F-4D97-AF65-F5344CB8AC3E}">
        <p14:creationId xmlns:p14="http://schemas.microsoft.com/office/powerpoint/2010/main" val="242122250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Google Shape;495;p2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542"/>
              </a:spcBef>
              <a:spcAft>
                <a:spcPts val="0"/>
              </a:spcAft>
              <a:buNone/>
            </a:pPr>
            <a:endParaRPr dirty="0"/>
          </a:p>
        </p:txBody>
      </p:sp>
      <p:sp>
        <p:nvSpPr>
          <p:cNvPr id="496" name="Google Shape;496;p24: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b="1" dirty="0"/>
              <a:t>NOTES POUR L’ANIMATEUR</a:t>
            </a:r>
          </a:p>
          <a:p>
            <a:endParaRPr lang="en-GB" b="1" dirty="0"/>
          </a:p>
          <a:p>
            <a:pPr marL="171450" marR="0" lvl="0" indent="-171450" algn="l" defTabSz="914400" rtl="0" eaLnBrk="0" fontAlgn="base" latinLnBrk="0" hangingPunct="0">
              <a:lnSpc>
                <a:spcPct val="100000"/>
              </a:lnSpc>
              <a:spcBef>
                <a:spcPts val="540"/>
              </a:spcBef>
              <a:spcAft>
                <a:spcPts val="0"/>
              </a:spcAft>
              <a:buClr>
                <a:schemeClr val="dk1"/>
              </a:buClr>
              <a:buSzPts val="1800"/>
              <a:buFont typeface="Arial"/>
              <a:buChar char="•"/>
              <a:tabLst/>
              <a:defRPr/>
            </a:pPr>
            <a:r>
              <a:rPr lang="fr-FR" sz="1800" b="1" dirty="0" err="1">
                <a:latin typeface="+mn-lt"/>
                <a:ea typeface="Calibri"/>
                <a:cs typeface="Calibri"/>
                <a:sym typeface="Calibri"/>
              </a:rPr>
              <a:t>AVANT</a:t>
            </a:r>
            <a:r>
              <a:rPr lang="fr-FR" sz="1800" b="0" dirty="0" err="1">
                <a:latin typeface="+mn-lt"/>
                <a:ea typeface="Calibri"/>
                <a:cs typeface="Calibri"/>
                <a:sym typeface="Calibri"/>
              </a:rPr>
              <a:t>de</a:t>
            </a:r>
            <a:r>
              <a:rPr lang="fr-FR" sz="1800" b="0" dirty="0">
                <a:latin typeface="+mn-lt"/>
                <a:ea typeface="Calibri"/>
                <a:cs typeface="Calibri"/>
                <a:sym typeface="Calibri"/>
              </a:rPr>
              <a:t> montrer le contenu de la diapositive, demandez aux participants s'ils pensent qu'il y a du temps pour engager les communautés et être participatif dans les opérations d'urgence</a:t>
            </a:r>
          </a:p>
          <a:p>
            <a:pPr marL="171450" marR="0" lvl="0" indent="-171450" algn="l" defTabSz="914400" rtl="0" eaLnBrk="0" fontAlgn="base" latinLnBrk="0" hangingPunct="0">
              <a:lnSpc>
                <a:spcPct val="100000"/>
              </a:lnSpc>
              <a:spcBef>
                <a:spcPts val="540"/>
              </a:spcBef>
              <a:spcAft>
                <a:spcPts val="0"/>
              </a:spcAft>
              <a:buClr>
                <a:schemeClr val="dk1"/>
              </a:buClr>
              <a:buSzPts val="1800"/>
              <a:buFont typeface="Arial"/>
              <a:buChar char="•"/>
              <a:tabLst/>
              <a:defRPr/>
            </a:pPr>
            <a:endParaRPr lang="en-GB" sz="1800" b="0" dirty="0">
              <a:latin typeface="+mn-lt"/>
              <a:ea typeface="Calibri"/>
              <a:cs typeface="Calibri"/>
              <a:sym typeface="Calibri"/>
            </a:endParaRPr>
          </a:p>
          <a:p>
            <a:pPr marL="171450" marR="0" lvl="0" indent="-171450" algn="l" defTabSz="914400" rtl="0" eaLnBrk="0" fontAlgn="base" latinLnBrk="0" hangingPunct="0">
              <a:lnSpc>
                <a:spcPct val="100000"/>
              </a:lnSpc>
              <a:spcBef>
                <a:spcPts val="540"/>
              </a:spcBef>
              <a:spcAft>
                <a:spcPts val="0"/>
              </a:spcAft>
              <a:buClr>
                <a:schemeClr val="dk1"/>
              </a:buClr>
              <a:buSzPts val="1800"/>
              <a:buFont typeface="Arial"/>
              <a:buChar char="•"/>
              <a:tabLst/>
              <a:defRPr/>
            </a:pPr>
            <a:r>
              <a:rPr lang="fr-FR" sz="1800" b="0" dirty="0">
                <a:latin typeface="+mn-lt"/>
                <a:ea typeface="Calibri"/>
                <a:cs typeface="Calibri"/>
                <a:sym typeface="Calibri"/>
              </a:rPr>
              <a:t>Demandez-leur quels seraient les risques si nous ne faisions pas participer les communautés</a:t>
            </a:r>
          </a:p>
          <a:p>
            <a:pPr marL="171450" marR="0" lvl="0" indent="-171450" algn="l" defTabSz="914400" rtl="0" eaLnBrk="0" fontAlgn="base" latinLnBrk="0" hangingPunct="0">
              <a:lnSpc>
                <a:spcPct val="100000"/>
              </a:lnSpc>
              <a:spcBef>
                <a:spcPts val="540"/>
              </a:spcBef>
              <a:spcAft>
                <a:spcPts val="0"/>
              </a:spcAft>
              <a:buClr>
                <a:schemeClr val="dk1"/>
              </a:buClr>
              <a:buSzPts val="1800"/>
              <a:buFont typeface="Arial"/>
              <a:buChar char="•"/>
              <a:tabLst/>
              <a:defRPr/>
            </a:pPr>
            <a:endParaRPr lang="en-GB" sz="1800" b="0" dirty="0">
              <a:latin typeface="+mn-lt"/>
              <a:ea typeface="Calibri"/>
              <a:cs typeface="Calibri"/>
              <a:sym typeface="Calibri"/>
            </a:endParaRPr>
          </a:p>
          <a:p>
            <a:pPr marL="171450" marR="0" lvl="0" indent="-171450" algn="l" defTabSz="914400" rtl="0" eaLnBrk="0" fontAlgn="base" latinLnBrk="0" hangingPunct="0">
              <a:lnSpc>
                <a:spcPct val="100000"/>
              </a:lnSpc>
              <a:spcBef>
                <a:spcPts val="540"/>
              </a:spcBef>
              <a:spcAft>
                <a:spcPts val="0"/>
              </a:spcAft>
              <a:buClr>
                <a:schemeClr val="dk1"/>
              </a:buClr>
              <a:buSzPts val="1800"/>
              <a:buFont typeface="Arial"/>
              <a:buChar char="•"/>
              <a:tabLst/>
              <a:defRPr/>
            </a:pPr>
            <a:r>
              <a:rPr lang="fr-FR" sz="1800" b="0" dirty="0">
                <a:latin typeface="+mn-lt"/>
                <a:ea typeface="Calibri"/>
                <a:cs typeface="Calibri"/>
                <a:sym typeface="Calibri"/>
              </a:rPr>
              <a:t>Demandez si quelqu'un a un exemple à partager où les choses </a:t>
            </a:r>
            <a:r>
              <a:rPr lang="fr-FR" sz="1800" dirty="0">
                <a:solidFill>
                  <a:schemeClr val="dk1"/>
                </a:solidFill>
                <a:latin typeface="Times New Roman"/>
                <a:ea typeface="Times New Roman"/>
                <a:cs typeface="Times New Roman"/>
                <a:sym typeface="Times New Roman"/>
              </a:rPr>
              <a:t>ont mal tourné lors d'une opération d'urgence parce qu'il n'y avait pas assez d'engagement avec la communauté. Prenez 2 ou 3 exemples dans la salle. Il peut également être utile d'avoir un exemple personnel à partager en tant qu’animateur.</a:t>
            </a:r>
          </a:p>
          <a:p>
            <a:pPr marL="171450" marR="0" lvl="0" indent="-171450" algn="l" defTabSz="914400" rtl="0" eaLnBrk="0" fontAlgn="base" latinLnBrk="0" hangingPunct="0">
              <a:lnSpc>
                <a:spcPct val="100000"/>
              </a:lnSpc>
              <a:spcBef>
                <a:spcPts val="540"/>
              </a:spcBef>
              <a:spcAft>
                <a:spcPts val="0"/>
              </a:spcAft>
              <a:buClr>
                <a:schemeClr val="dk1"/>
              </a:buClr>
              <a:buSzPts val="1800"/>
              <a:buFont typeface="Arial"/>
              <a:buChar char="•"/>
              <a:tabLst/>
              <a:defRPr/>
            </a:pPr>
            <a:endParaRPr lang="en-GB" sz="1800" dirty="0">
              <a:solidFill>
                <a:schemeClr val="dk1"/>
              </a:solidFill>
              <a:latin typeface="Times New Roman"/>
              <a:ea typeface="Times New Roman"/>
              <a:cs typeface="Times New Roman"/>
              <a:sym typeface="Times New Roman"/>
            </a:endParaRPr>
          </a:p>
          <a:p>
            <a:pPr marL="171450" marR="0" lvl="0" indent="-171450" algn="l" defTabSz="914400" rtl="0" eaLnBrk="0" fontAlgn="base" latinLnBrk="0" hangingPunct="0">
              <a:lnSpc>
                <a:spcPct val="100000"/>
              </a:lnSpc>
              <a:spcBef>
                <a:spcPts val="540"/>
              </a:spcBef>
              <a:spcAft>
                <a:spcPts val="0"/>
              </a:spcAft>
              <a:buClr>
                <a:schemeClr val="dk1"/>
              </a:buClr>
              <a:buSzPts val="1800"/>
              <a:buFont typeface="Arial"/>
              <a:buChar char="•"/>
              <a:tabLst/>
              <a:defRPr/>
            </a:pPr>
            <a:r>
              <a:rPr lang="fr-FR" sz="1800" b="0" dirty="0">
                <a:solidFill>
                  <a:schemeClr val="dk1"/>
                </a:solidFill>
                <a:latin typeface="Times New Roman"/>
                <a:ea typeface="Calibri"/>
                <a:cs typeface="Times New Roman"/>
                <a:sym typeface="Times New Roman"/>
              </a:rPr>
              <a:t>Montrez ensuite le graphique de la diapositive et expliquez que ces </a:t>
            </a:r>
            <a:r>
              <a:rPr lang="fr-FR" sz="1800" dirty="0">
                <a:solidFill>
                  <a:schemeClr val="dk1"/>
                </a:solidFill>
                <a:latin typeface="+mn-lt"/>
                <a:ea typeface="Calibri"/>
                <a:cs typeface="Calibri"/>
                <a:sym typeface="Calibri"/>
              </a:rPr>
              <a:t>résultats ont été recueillis par Ground Truth Solutions et représentent les opinions de près de 10 000 personnes dans 10 pays touchés par des catastrophes et des crises. </a:t>
            </a:r>
            <a:r>
              <a:rPr lang="fr-FR" sz="1804" dirty="0">
                <a:solidFill>
                  <a:schemeClr val="dk1"/>
                </a:solidFill>
                <a:latin typeface="+mn-lt"/>
                <a:ea typeface="Calibri"/>
                <a:cs typeface="Calibri"/>
                <a:sym typeface="Calibri"/>
              </a:rPr>
              <a:t>Il montre que 51 % de l'aide fournie ne répond pas aux besoins prioritaires des populations - ce qui signifie que la moitié de ce que font les agences d'aide ne répond pas aux principaux besoins des communautés. Cela représente un énorme gaspillage de temps, de ressources humaines et de fonds de la part des agences d'aide</a:t>
            </a:r>
          </a:p>
          <a:p>
            <a:pPr marL="171450" marR="0" lvl="0" indent="-171450" algn="l" defTabSz="914400" rtl="0" eaLnBrk="0" fontAlgn="base" latinLnBrk="0" hangingPunct="0">
              <a:lnSpc>
                <a:spcPct val="100000"/>
              </a:lnSpc>
              <a:spcBef>
                <a:spcPts val="540"/>
              </a:spcBef>
              <a:spcAft>
                <a:spcPts val="0"/>
              </a:spcAft>
              <a:buClr>
                <a:schemeClr val="dk1"/>
              </a:buClr>
              <a:buSzPts val="1800"/>
              <a:buFont typeface="Arial"/>
              <a:buChar char="•"/>
              <a:tabLst/>
              <a:defRPr/>
            </a:pPr>
            <a:endParaRPr lang="en-GB" sz="1804" dirty="0">
              <a:solidFill>
                <a:schemeClr val="dk1"/>
              </a:solidFill>
              <a:latin typeface="+mn-lt"/>
              <a:cs typeface="Calibri"/>
              <a:sym typeface="Calibri"/>
            </a:endParaRPr>
          </a:p>
          <a:p>
            <a:pPr marL="171450" marR="0" lvl="0" indent="-171450" algn="l" defTabSz="914400" rtl="0" eaLnBrk="0" fontAlgn="base" latinLnBrk="0" hangingPunct="0">
              <a:lnSpc>
                <a:spcPct val="100000"/>
              </a:lnSpc>
              <a:spcBef>
                <a:spcPts val="540"/>
              </a:spcBef>
              <a:spcAft>
                <a:spcPts val="0"/>
              </a:spcAft>
              <a:buClr>
                <a:schemeClr val="dk1"/>
              </a:buClr>
              <a:buSzPts val="1800"/>
              <a:buFont typeface="Arial"/>
              <a:buChar char="•"/>
              <a:tabLst/>
              <a:defRPr/>
            </a:pPr>
            <a:r>
              <a:rPr lang="fr-FR" sz="1805" dirty="0">
                <a:solidFill>
                  <a:schemeClr val="tx1"/>
                </a:solidFill>
                <a:latin typeface="+mn-lt"/>
                <a:ea typeface="+mn-ea"/>
                <a:cs typeface="+mn-cs"/>
              </a:rPr>
              <a:t>Malgré l'urgence et la complexité accrues, il est toujours important, nécessaire et possible d'impliquer les communautés dans les opérations d'intervention d'urgence. Malheureusement, il existe de nombreux exemples d'opérations qui ont mal tourné parce qu'elles n'ont pas suffisamment impliqué la population locale, qu'il s'agisse d'articles d'aide humanitaire sur les marchés ou de bénévoles et d'employés attaqués, voire tués, en raison de la peur et de l'incompréhension de la communauté.</a:t>
            </a:r>
          </a:p>
          <a:p>
            <a:pPr marL="171450" marR="0" lvl="0" indent="-171450" algn="l" defTabSz="914400" rtl="0" eaLnBrk="0" fontAlgn="base" latinLnBrk="0" hangingPunct="0">
              <a:lnSpc>
                <a:spcPct val="100000"/>
              </a:lnSpc>
              <a:spcBef>
                <a:spcPts val="540"/>
              </a:spcBef>
              <a:spcAft>
                <a:spcPts val="0"/>
              </a:spcAft>
              <a:buClr>
                <a:schemeClr val="dk1"/>
              </a:buClr>
              <a:buSzPts val="1800"/>
              <a:buFont typeface="Arial"/>
              <a:buChar char="•"/>
              <a:tabLst/>
              <a:defRPr/>
            </a:pPr>
            <a:endParaRPr lang="en-GB" dirty="0"/>
          </a:p>
          <a:p>
            <a:pPr marL="171450" marR="0" lvl="0" indent="-171450" algn="l" defTabSz="914400" rtl="0" eaLnBrk="0" fontAlgn="base" latinLnBrk="0" hangingPunct="0">
              <a:lnSpc>
                <a:spcPct val="100000"/>
              </a:lnSpc>
              <a:spcBef>
                <a:spcPts val="540"/>
              </a:spcBef>
              <a:spcAft>
                <a:spcPts val="0"/>
              </a:spcAft>
              <a:buClr>
                <a:schemeClr val="dk1"/>
              </a:buClr>
              <a:buSzPts val="1800"/>
              <a:buFont typeface="Arial"/>
              <a:buChar char="•"/>
              <a:tabLst/>
              <a:defRPr/>
            </a:pPr>
            <a:endParaRPr lang="en-GB" sz="1800" b="0" dirty="0">
              <a:latin typeface="+mn-lt"/>
              <a:ea typeface="Calibri"/>
              <a:cs typeface="Calibri"/>
              <a:sym typeface="Calibri"/>
            </a:endParaRPr>
          </a:p>
          <a:p>
            <a:pPr marL="171450" marR="0" lvl="0" indent="-171450" algn="l" defTabSz="914400" rtl="0" eaLnBrk="0" fontAlgn="base" latinLnBrk="0" hangingPunct="0">
              <a:lnSpc>
                <a:spcPct val="100000"/>
              </a:lnSpc>
              <a:spcBef>
                <a:spcPts val="540"/>
              </a:spcBef>
              <a:spcAft>
                <a:spcPts val="0"/>
              </a:spcAft>
              <a:buClr>
                <a:schemeClr val="dk1"/>
              </a:buClr>
              <a:buSzPts val="1800"/>
              <a:buFont typeface="Arial"/>
              <a:buChar char="•"/>
              <a:tabLst/>
              <a:defRPr/>
            </a:pPr>
            <a:endParaRPr lang="en-GB" sz="1800" b="0" dirty="0">
              <a:latin typeface="+mn-lt"/>
              <a:ea typeface="Calibri"/>
              <a:cs typeface="Calibri"/>
              <a:sym typeface="Calibri"/>
            </a:endParaRPr>
          </a:p>
          <a:p>
            <a:endParaRPr lang="en-GB" b="1" dirty="0"/>
          </a:p>
        </p:txBody>
      </p:sp>
      <p:sp>
        <p:nvSpPr>
          <p:cNvPr id="4" name="Slide Number Placeholder 3"/>
          <p:cNvSpPr>
            <a:spLocks noGrp="1"/>
          </p:cNvSpPr>
          <p:nvPr>
            <p:ph type="sldNum" sz="quarter" idx="5"/>
          </p:nvPr>
        </p:nvSpPr>
        <p:spPr/>
        <p:txBody>
          <a:bodyPr/>
          <a:lstStyle/>
          <a:p>
            <a:pPr>
              <a:defRPr/>
            </a:pPr>
            <a:fld id="{13174689-BECC-4390-B3B9-306A17FD432A}" type="slidenum">
              <a:rPr lang="en-US" altLang="ru-RU" smtClean="0"/>
              <a:pPr>
                <a:defRPr/>
              </a:pPr>
              <a:t>7</a:t>
            </a:fld>
            <a:endParaRPr lang="en-US" altLang="ru-RU"/>
          </a:p>
        </p:txBody>
      </p:sp>
    </p:spTree>
    <p:extLst>
      <p:ext uri="{BB962C8B-B14F-4D97-AF65-F5344CB8AC3E}">
        <p14:creationId xmlns:p14="http://schemas.microsoft.com/office/powerpoint/2010/main" val="1846271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p13: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1" name="Google Shape;351;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fr-FR" sz="2000" b="1" dirty="0">
                <a:latin typeface="Calibri"/>
                <a:ea typeface="Calibri"/>
                <a:cs typeface="Calibri"/>
                <a:sym typeface="Calibri"/>
              </a:rPr>
              <a:t>NOTES POUR L’ANIMATEUR</a:t>
            </a:r>
          </a:p>
          <a:p>
            <a:pPr marL="0" lvl="0" indent="0" algn="l" rtl="0">
              <a:spcBef>
                <a:spcPts val="1000"/>
              </a:spcBef>
              <a:spcAft>
                <a:spcPts val="0"/>
              </a:spcAft>
              <a:buNone/>
            </a:pPr>
            <a:endParaRPr sz="2000" b="1" dirty="0">
              <a:latin typeface="Calibri"/>
              <a:ea typeface="Calibri"/>
              <a:cs typeface="Calibri"/>
              <a:sym typeface="Calibri"/>
            </a:endParaRPr>
          </a:p>
          <a:p>
            <a:pPr marL="0" lvl="0" indent="0" algn="l" rtl="0">
              <a:spcBef>
                <a:spcPts val="1000"/>
              </a:spcBef>
              <a:spcAft>
                <a:spcPts val="0"/>
              </a:spcAft>
              <a:buNone/>
            </a:pPr>
            <a:r>
              <a:rPr lang="fr-FR" sz="2000" b="1" dirty="0">
                <a:latin typeface="Calibri"/>
                <a:ea typeface="Calibri"/>
                <a:cs typeface="Calibri"/>
                <a:sym typeface="Calibri"/>
              </a:rPr>
              <a:t>AVANT de montrer les réponses sur la diapositive :</a:t>
            </a:r>
          </a:p>
          <a:p>
            <a:pPr marL="0" lvl="0" indent="0" algn="l" rtl="0">
              <a:spcBef>
                <a:spcPts val="1000"/>
              </a:spcBef>
              <a:spcAft>
                <a:spcPts val="0"/>
              </a:spcAft>
              <a:buNone/>
            </a:pPr>
            <a:endParaRPr sz="2000" dirty="0">
              <a:latin typeface="Calibri"/>
              <a:ea typeface="Calibri"/>
              <a:cs typeface="Calibri"/>
              <a:sym typeface="Calibri"/>
            </a:endParaRPr>
          </a:p>
          <a:p>
            <a:pPr marL="285750" marR="0" lvl="0" indent="-285750" algn="l" rtl="0">
              <a:lnSpc>
                <a:spcPct val="100000"/>
              </a:lnSpc>
              <a:spcBef>
                <a:spcPts val="1000"/>
              </a:spcBef>
              <a:spcAft>
                <a:spcPts val="0"/>
              </a:spcAft>
              <a:buClr>
                <a:schemeClr val="dk1"/>
              </a:buClr>
              <a:buSzPts val="2000"/>
              <a:buFont typeface="Arial"/>
              <a:buChar char="•"/>
            </a:pPr>
            <a:r>
              <a:rPr lang="fr-FR" sz="2000" dirty="0"/>
              <a:t>Demandez aux participants s'ils peuvent penser aux différentes façons dont le CEA peut bénéficier et soutenir les opérations d'intervention (de réponse) d'urgence - cela peut se faire en petits groupes ou en discussion collective</a:t>
            </a:r>
          </a:p>
          <a:p>
            <a:pPr marL="285750" marR="0" lvl="0" indent="-158750" algn="l" rtl="0">
              <a:lnSpc>
                <a:spcPct val="100000"/>
              </a:lnSpc>
              <a:spcBef>
                <a:spcPts val="1000"/>
              </a:spcBef>
              <a:spcAft>
                <a:spcPts val="0"/>
              </a:spcAft>
              <a:buClr>
                <a:schemeClr val="dk1"/>
              </a:buClr>
              <a:buSzPts val="2000"/>
              <a:buFont typeface="Arial"/>
              <a:buNone/>
            </a:pPr>
            <a:endParaRPr sz="2000" dirty="0">
              <a:latin typeface="Calibri"/>
              <a:ea typeface="Calibri"/>
              <a:cs typeface="Calibri"/>
              <a:sym typeface="Calibri"/>
            </a:endParaRPr>
          </a:p>
          <a:p>
            <a:pPr marL="285750" lvl="0" indent="-285750" algn="l" rtl="0">
              <a:spcBef>
                <a:spcPts val="1000"/>
              </a:spcBef>
              <a:spcAft>
                <a:spcPts val="0"/>
              </a:spcAft>
              <a:buClr>
                <a:schemeClr val="dk1"/>
              </a:buClr>
              <a:buSzPts val="2000"/>
              <a:buFont typeface="Arial"/>
              <a:buChar char="•"/>
            </a:pPr>
            <a:r>
              <a:rPr lang="fr-FR" sz="2000" dirty="0">
                <a:latin typeface="Calibri"/>
                <a:ea typeface="Calibri"/>
                <a:cs typeface="Calibri"/>
                <a:sym typeface="Calibri"/>
              </a:rPr>
              <a:t>Écrivez les réponses des gens sur un tableau de conférence, puis passez en revue les réponses sur la diapositive, en expliquant chacune d'elles</a:t>
            </a:r>
          </a:p>
          <a:p>
            <a:pPr marL="285750" lvl="0" indent="-158750" algn="l" rtl="0">
              <a:spcBef>
                <a:spcPts val="1000"/>
              </a:spcBef>
              <a:spcAft>
                <a:spcPts val="0"/>
              </a:spcAft>
              <a:buClr>
                <a:schemeClr val="dk1"/>
              </a:buClr>
              <a:buSzPts val="2000"/>
              <a:buFont typeface="Arial"/>
              <a:buNone/>
            </a:pPr>
            <a:endParaRPr sz="2000" dirty="0">
              <a:latin typeface="Calibri"/>
              <a:ea typeface="Calibri"/>
              <a:cs typeface="Calibri"/>
              <a:sym typeface="Calibri"/>
            </a:endParaRPr>
          </a:p>
          <a:p>
            <a:pPr marL="285750" lvl="0" indent="-285750" algn="l" rtl="0">
              <a:spcBef>
                <a:spcPts val="1000"/>
              </a:spcBef>
              <a:spcAft>
                <a:spcPts val="0"/>
              </a:spcAft>
              <a:buClr>
                <a:schemeClr val="dk1"/>
              </a:buClr>
              <a:buSzPts val="2000"/>
              <a:buFont typeface="Arial"/>
              <a:buChar char="•"/>
            </a:pPr>
            <a:r>
              <a:rPr lang="fr-FR" sz="2000" dirty="0">
                <a:latin typeface="Calibri"/>
                <a:ea typeface="Calibri"/>
                <a:cs typeface="Calibri"/>
                <a:sym typeface="Calibri"/>
              </a:rPr>
              <a:t>Il pourrait y avoir d'autres raisons correctes que celles présentées sur la diapositive, mais les cinq qui y figurent sont les principales</a:t>
            </a:r>
          </a:p>
          <a:p>
            <a:pPr marL="285750" lvl="0" indent="-158750" algn="l" rtl="0">
              <a:spcBef>
                <a:spcPts val="1000"/>
              </a:spcBef>
              <a:spcAft>
                <a:spcPts val="0"/>
              </a:spcAft>
              <a:buClr>
                <a:schemeClr val="dk1"/>
              </a:buClr>
              <a:buSzPts val="2000"/>
              <a:buFont typeface="Arial"/>
              <a:buNone/>
            </a:pPr>
            <a:endParaRPr sz="2000" dirty="0">
              <a:latin typeface="Calibri"/>
              <a:ea typeface="Calibri"/>
              <a:cs typeface="Calibri"/>
              <a:sym typeface="Calibri"/>
            </a:endParaRPr>
          </a:p>
          <a:p>
            <a:pPr marL="0" lvl="0" indent="0" algn="l" rtl="0">
              <a:spcBef>
                <a:spcPts val="541"/>
              </a:spcBef>
              <a:spcAft>
                <a:spcPts val="0"/>
              </a:spcAft>
              <a:buNone/>
            </a:pPr>
            <a:r>
              <a:rPr lang="fr-FR" sz="1804" b="1" dirty="0">
                <a:solidFill>
                  <a:schemeClr val="dk1"/>
                </a:solidFill>
                <a:latin typeface="Calibri"/>
                <a:ea typeface="Calibri"/>
                <a:cs typeface="Calibri"/>
                <a:sym typeface="Calibri"/>
              </a:rPr>
              <a:t>Pourquoi avons-nous besoin du CEA dans les opérations d'intervention (de réponse) d'urgence ?</a:t>
            </a:r>
          </a:p>
          <a:p>
            <a:pPr marL="0" lvl="0" indent="0" algn="l" rtl="0">
              <a:spcBef>
                <a:spcPts val="541"/>
              </a:spcBef>
              <a:spcAft>
                <a:spcPts val="0"/>
              </a:spcAft>
              <a:buNone/>
            </a:pPr>
            <a:endParaRPr lang="en-GB" sz="1804" b="1" dirty="0">
              <a:solidFill>
                <a:schemeClr val="dk1"/>
              </a:solidFill>
              <a:latin typeface="Calibri"/>
              <a:ea typeface="Calibri"/>
              <a:cs typeface="Calibri"/>
              <a:sym typeface="Calibri"/>
            </a:endParaRPr>
          </a:p>
          <a:p>
            <a:pPr marL="457200" lvl="0" indent="-457200">
              <a:spcBef>
                <a:spcPts val="650"/>
              </a:spcBef>
              <a:spcAft>
                <a:spcPts val="1200"/>
              </a:spcAft>
              <a:buFont typeface="+mj-lt"/>
              <a:buAutoNum type="arabicPeriod"/>
            </a:pPr>
            <a:r>
              <a:rPr lang="fr-FR" sz="1805" b="1" dirty="0">
                <a:solidFill>
                  <a:schemeClr val="tx1"/>
                </a:solidFill>
                <a:latin typeface="+mn-lt"/>
                <a:ea typeface="+mn-ea"/>
                <a:cs typeface="+mn-cs"/>
              </a:rPr>
              <a:t>Ne pas nuire :</a:t>
            </a:r>
            <a:r>
              <a:rPr lang="fr-FR" sz="1805" dirty="0">
                <a:solidFill>
                  <a:schemeClr val="tx1"/>
                </a:solidFill>
                <a:latin typeface="+mn-lt"/>
                <a:ea typeface="+mn-ea"/>
                <a:cs typeface="+mn-cs"/>
              </a:rPr>
              <a:t> s'assurer que nous comprenons la communauté, que nous travaillons avec les meilleurs représentants et que nous ne mettons pas en danger les personnes qui accèdent à nos services. </a:t>
            </a:r>
          </a:p>
          <a:p>
            <a:pPr marL="457200" lvl="0" indent="-457200">
              <a:spcBef>
                <a:spcPts val="650"/>
              </a:spcBef>
              <a:spcAft>
                <a:spcPts val="1200"/>
              </a:spcAft>
              <a:buFont typeface="+mj-lt"/>
              <a:buAutoNum type="arabicPeriod"/>
            </a:pPr>
            <a:r>
              <a:rPr lang="fr-FR" sz="1805" b="1" dirty="0">
                <a:solidFill>
                  <a:schemeClr val="tx1"/>
                </a:solidFill>
                <a:latin typeface="+mn-lt"/>
                <a:ea typeface="+mn-ea"/>
                <a:cs typeface="+mn-cs"/>
              </a:rPr>
              <a:t>Protéger la sécurité du personnel et des bénévoles</a:t>
            </a:r>
            <a:r>
              <a:rPr lang="fr-FR" sz="1805" dirty="0">
                <a:solidFill>
                  <a:schemeClr val="tx1"/>
                </a:solidFill>
                <a:latin typeface="+mn-lt"/>
                <a:ea typeface="+mn-ea"/>
                <a:cs typeface="+mn-cs"/>
              </a:rPr>
              <a:t> : en veillant à ce que les préoccupations des communautés soient reconnues et prises en compte, à ce que les retards ou les difficultés soient expliqués et à ce que les rumeurs et les informations erronées soient rapidement corrigées - autant d'éléments qui peuvent conduire à la violence s'ils ne sont pas pris en compte. </a:t>
            </a:r>
          </a:p>
          <a:p>
            <a:pPr marL="457200" lvl="0" indent="-457200">
              <a:spcBef>
                <a:spcPts val="650"/>
              </a:spcBef>
              <a:spcAft>
                <a:spcPts val="1200"/>
              </a:spcAft>
              <a:buFont typeface="+mj-lt"/>
              <a:buAutoNum type="arabicPeriod"/>
            </a:pPr>
            <a:r>
              <a:rPr lang="fr-FR" sz="1805" b="1" dirty="0">
                <a:solidFill>
                  <a:schemeClr val="tx1"/>
                </a:solidFill>
                <a:latin typeface="+mn-lt"/>
                <a:ea typeface="+mn-ea"/>
                <a:cs typeface="+mn-cs"/>
              </a:rPr>
              <a:t>Économiser du temps et des ressources </a:t>
            </a:r>
            <a:r>
              <a:rPr lang="fr-FR" sz="1805" dirty="0">
                <a:solidFill>
                  <a:schemeClr val="tx1"/>
                </a:solidFill>
                <a:latin typeface="+mn-lt"/>
                <a:ea typeface="+mn-ea"/>
                <a:cs typeface="+mn-cs"/>
              </a:rPr>
              <a:t>: en nous assurant que nous ne fournissons pas un soutien dont les gens n'ont pas besoin, ou qui ne les aidera pas, en nous appuyant sur les connaissances et les capacités locales, et en utilisant le retour d'information et les suggestions de la communauté pour améliorer la réponse. </a:t>
            </a:r>
          </a:p>
          <a:p>
            <a:pPr marL="457200" lvl="0" indent="-457200">
              <a:spcBef>
                <a:spcPts val="650"/>
              </a:spcBef>
              <a:spcAft>
                <a:spcPts val="1200"/>
              </a:spcAft>
              <a:buFont typeface="+mj-lt"/>
              <a:buAutoNum type="arabicPeriod"/>
            </a:pPr>
            <a:r>
              <a:rPr lang="fr-FR" sz="1805" b="1" dirty="0">
                <a:solidFill>
                  <a:schemeClr val="tx1"/>
                </a:solidFill>
                <a:latin typeface="+mn-lt"/>
                <a:ea typeface="+mn-ea"/>
                <a:cs typeface="+mn-cs"/>
              </a:rPr>
              <a:t>Soutenir la réponse pour atteindre ses objectifs </a:t>
            </a:r>
            <a:r>
              <a:rPr lang="fr-FR" sz="1805" dirty="0">
                <a:solidFill>
                  <a:schemeClr val="tx1"/>
                </a:solidFill>
                <a:latin typeface="+mn-lt"/>
                <a:ea typeface="+mn-ea"/>
                <a:cs typeface="+mn-cs"/>
              </a:rPr>
              <a:t>: en nous assurant que nous comprenons les besoins et pouvons atteindre les plus vulnérables, que nous anticipons les risques ou les obstacles locaux, que nous adoptons les moyens les plus efficaces de nous engager et de travailler avec les communautés.  </a:t>
            </a:r>
          </a:p>
          <a:p>
            <a:pPr marL="457200" lvl="0" indent="-457200">
              <a:spcBef>
                <a:spcPts val="650"/>
              </a:spcBef>
              <a:spcAft>
                <a:spcPts val="1200"/>
              </a:spcAft>
              <a:buFont typeface="+mj-lt"/>
              <a:buAutoNum type="arabicPeriod"/>
            </a:pPr>
            <a:r>
              <a:rPr lang="fr-FR" sz="1805" b="1" dirty="0">
                <a:solidFill>
                  <a:schemeClr val="tx1"/>
                </a:solidFill>
                <a:latin typeface="+mn-lt"/>
                <a:ea typeface="+mn-ea"/>
                <a:cs typeface="+mn-cs"/>
              </a:rPr>
              <a:t>Soutenir les communautés résilientes </a:t>
            </a:r>
            <a:r>
              <a:rPr lang="fr-FR" sz="1805" dirty="0">
                <a:solidFill>
                  <a:schemeClr val="tx1"/>
                </a:solidFill>
                <a:latin typeface="+mn-lt"/>
                <a:ea typeface="+mn-ea"/>
                <a:cs typeface="+mn-cs"/>
              </a:rPr>
              <a:t>: en impliquant les communautés dans la planification et la gestion de la réponse, elle renforce l'appropriation locale, ce qui donne du pouvoir aux communautés et renforce les capacités et la résilience aux chocs futurs. </a:t>
            </a:r>
          </a:p>
          <a:p>
            <a:pPr marL="457200" lvl="0" indent="-457200">
              <a:spcBef>
                <a:spcPts val="650"/>
              </a:spcBef>
              <a:spcAft>
                <a:spcPts val="1200"/>
              </a:spcAft>
              <a:buFont typeface="+mj-lt"/>
              <a:buAutoNum type="arabicPeriod"/>
            </a:pPr>
            <a:r>
              <a:rPr lang="fr-FR" sz="1805" b="1" dirty="0">
                <a:solidFill>
                  <a:schemeClr val="tx1"/>
                </a:solidFill>
                <a:latin typeface="+mn-lt"/>
                <a:ea typeface="+mn-ea"/>
                <a:cs typeface="+mn-cs"/>
              </a:rPr>
              <a:t>Améliorer la qualité, l'efficacité et la redevabilité </a:t>
            </a:r>
            <a:r>
              <a:rPr lang="fr-FR" sz="1805" dirty="0">
                <a:solidFill>
                  <a:schemeClr val="tx1"/>
                </a:solidFill>
                <a:latin typeface="+mn-lt"/>
                <a:ea typeface="+mn-ea"/>
                <a:cs typeface="+mn-cs"/>
              </a:rPr>
              <a:t>en utilisant les capacités et les connaissances locales pour fournir le soutien le plus approprié et le plus pertinent, en utilisant le retour d'information et les idées de la communauté pour apporter des améliorations et répondre à l'évolution des besoins et du contexte et en identifiant et en répondant rapidement aux cas de mauvaise conduite.</a:t>
            </a:r>
          </a:p>
          <a:p>
            <a:pPr marL="457200" lvl="0" indent="-457200">
              <a:spcBef>
                <a:spcPts val="650"/>
              </a:spcBef>
              <a:spcAft>
                <a:spcPts val="1200"/>
              </a:spcAft>
              <a:buFont typeface="+mj-lt"/>
              <a:buAutoNum type="arabicPeriod"/>
            </a:pPr>
            <a:r>
              <a:rPr lang="fr-FR" sz="1805" b="1" dirty="0">
                <a:solidFill>
                  <a:schemeClr val="tx1"/>
                </a:solidFill>
                <a:latin typeface="+mn-lt"/>
                <a:ea typeface="+mn-ea"/>
                <a:cs typeface="+mn-cs"/>
              </a:rPr>
              <a:t>Améliorer la confiance, l'acceptation et l'accès </a:t>
            </a:r>
            <a:r>
              <a:rPr lang="fr-FR" sz="1805" dirty="0">
                <a:solidFill>
                  <a:schemeClr val="tx1"/>
                </a:solidFill>
                <a:latin typeface="+mn-lt"/>
                <a:ea typeface="+mn-ea"/>
                <a:cs typeface="+mn-cs"/>
              </a:rPr>
              <a:t>: en faisant preuve de respect à l'égard des communautés en travaillant avec elles comme des partenaires égaux, en collaborant avec le personnel local, les bénévoles et les groupes communautaires, et en identifiant toute cause de méfiance et en y remédiant rapidement. </a:t>
            </a:r>
          </a:p>
          <a:p>
            <a:pPr marL="457200" lvl="0" indent="-457200">
              <a:spcBef>
                <a:spcPts val="650"/>
              </a:spcBef>
              <a:spcAft>
                <a:spcPts val="1200"/>
              </a:spcAft>
              <a:buFont typeface="+mj-lt"/>
              <a:buAutoNum type="arabicPeriod"/>
            </a:pPr>
            <a:r>
              <a:rPr lang="fr-FR" sz="1804" b="1" dirty="0">
                <a:solidFill>
                  <a:schemeClr val="dk1"/>
                </a:solidFill>
                <a:latin typeface="+mn-lt"/>
                <a:ea typeface="Calibri"/>
                <a:cs typeface="Calibri"/>
                <a:sym typeface="Calibri"/>
              </a:rPr>
              <a:t>Respecter nos propres engagements</a:t>
            </a:r>
            <a:r>
              <a:rPr lang="fr-FR" sz="1805" b="1" dirty="0">
                <a:solidFill>
                  <a:schemeClr val="tx1"/>
                </a:solidFill>
                <a:latin typeface="+mn-lt"/>
                <a:ea typeface="+mn-ea"/>
                <a:cs typeface="+mn-cs"/>
                <a:sym typeface="Calibri"/>
              </a:rPr>
              <a:t>: </a:t>
            </a:r>
            <a:r>
              <a:rPr lang="fr-FR" sz="1804" dirty="0">
                <a:solidFill>
                  <a:schemeClr val="dk1"/>
                </a:solidFill>
                <a:latin typeface="+mn-lt"/>
                <a:ea typeface="Calibri"/>
                <a:cs typeface="Calibri"/>
                <a:sym typeface="Calibri"/>
              </a:rPr>
              <a:t>Le travail en partenariat avec les communautés est au cœur de notre identité. Nous nous engageons à faire participer les gens à la gestion de l'aide, à être redevables à l’égard de ceux que nous cherchons à aider et à renforcer les capacités locales dans le Code de conduite pour les opérations de secours du Mouvement international de la Croix-Rouge et du Croissant-Rouge. Les Principes et règles de l'assistance humanitaire de la Croix-Rouge et du Croissant-Rouge s'engagent à inclure des mécanismes de communication et de retour d'information transparents dans les interventions d'urgence. En décembre 2019, la première série d’"Engagements du Mouvement en matière de CEA" a été approuvée lors du Conseil des Délégués (voir page 21).</a:t>
            </a:r>
          </a:p>
          <a:p>
            <a:pPr marL="457200" lvl="0" indent="-457200">
              <a:spcBef>
                <a:spcPts val="650"/>
              </a:spcBef>
              <a:spcAft>
                <a:spcPts val="1200"/>
              </a:spcAft>
              <a:buFont typeface="+mj-lt"/>
              <a:buAutoNum type="arabicPeriod"/>
            </a:pPr>
            <a:endParaRPr lang="en-GB" sz="1805" kern="1200" dirty="0">
              <a:solidFill>
                <a:schemeClr val="tx1"/>
              </a:solidFill>
              <a:effectLst/>
              <a:latin typeface="+mn-lt"/>
              <a:ea typeface="+mn-ea"/>
              <a:cs typeface="+mn-cs"/>
            </a:endParaRPr>
          </a:p>
          <a:p>
            <a:pPr marL="0" lvl="0" indent="0" algn="l" rtl="0">
              <a:spcBef>
                <a:spcPts val="541"/>
              </a:spcBef>
              <a:spcAft>
                <a:spcPts val="0"/>
              </a:spcAft>
              <a:buNone/>
            </a:pPr>
            <a:endParaRPr sz="1804" b="1" dirty="0">
              <a:solidFill>
                <a:schemeClr val="dk1"/>
              </a:solidFill>
              <a:latin typeface="Calibri"/>
              <a:ea typeface="Calibri"/>
              <a:cs typeface="Calibri"/>
              <a:sym typeface="Calibri"/>
            </a:endParaRPr>
          </a:p>
          <a:p>
            <a:pPr marL="0" lvl="0" indent="0" algn="l" rtl="0">
              <a:spcBef>
                <a:spcPts val="542"/>
              </a:spcBef>
              <a:spcAft>
                <a:spcPts val="0"/>
              </a:spcAft>
              <a:buNone/>
            </a:pPr>
            <a:endParaRPr sz="1804" dirty="0">
              <a:solidFill>
                <a:schemeClr val="dk1"/>
              </a:solidFill>
              <a:latin typeface="Calibri"/>
              <a:ea typeface="Calibri"/>
              <a:cs typeface="Calibri"/>
              <a:sym typeface="Calibri"/>
            </a:endParaRPr>
          </a:p>
          <a:p>
            <a:pPr marL="285750" lvl="0" indent="-158750" algn="l" rtl="0">
              <a:spcBef>
                <a:spcPts val="1000"/>
              </a:spcBef>
              <a:spcAft>
                <a:spcPts val="0"/>
              </a:spcAft>
              <a:buClr>
                <a:schemeClr val="dk1"/>
              </a:buClr>
              <a:buSzPts val="2000"/>
              <a:buFont typeface="Arial"/>
              <a:buNone/>
            </a:pPr>
            <a:endParaRPr sz="2000" dirty="0">
              <a:latin typeface="Calibri"/>
              <a:ea typeface="Calibri"/>
              <a:cs typeface="Calibri"/>
              <a:sym typeface="Calibri"/>
            </a:endParaRPr>
          </a:p>
        </p:txBody>
      </p:sp>
      <p:sp>
        <p:nvSpPr>
          <p:cNvPr id="352" name="Google Shape;352;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8</a:t>
            </a:fld>
            <a:endParaRPr lang="en-GB"/>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p14: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9" name="Google Shape;359;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sz="2000" b="1" dirty="0">
                <a:latin typeface="Calibri"/>
                <a:ea typeface="Calibri"/>
                <a:cs typeface="Calibri"/>
                <a:sym typeface="Calibri"/>
              </a:rPr>
              <a:t>FACILITATOR NOTES</a:t>
            </a:r>
            <a:endParaRPr dirty="0"/>
          </a:p>
          <a:p>
            <a:pPr marL="0" lvl="0" indent="0" algn="just" rtl="0">
              <a:spcBef>
                <a:spcPts val="542"/>
              </a:spcBef>
              <a:spcAft>
                <a:spcPts val="0"/>
              </a:spcAft>
              <a:buClr>
                <a:schemeClr val="dk1"/>
              </a:buClr>
              <a:buSzPts val="1805"/>
              <a:buFont typeface="Noto Sans Symbols"/>
              <a:buNone/>
            </a:pPr>
            <a:endParaRPr b="1" dirty="0">
              <a:latin typeface="Arial"/>
              <a:ea typeface="Arial"/>
              <a:cs typeface="Arial"/>
              <a:sym typeface="Arial"/>
            </a:endParaRPr>
          </a:p>
          <a:p>
            <a:pPr marL="0" lvl="0" indent="0" algn="l" rtl="0">
              <a:spcBef>
                <a:spcPts val="541"/>
              </a:spcBef>
              <a:spcAft>
                <a:spcPts val="0"/>
              </a:spcAft>
              <a:buNone/>
            </a:pPr>
            <a:r>
              <a:rPr lang="en-GB" sz="1804" b="1" dirty="0">
                <a:solidFill>
                  <a:schemeClr val="dk1"/>
                </a:solidFill>
                <a:latin typeface="+mn-lt"/>
                <a:ea typeface="Calibri"/>
                <a:cs typeface="Calibri"/>
                <a:sym typeface="Calibri"/>
              </a:rPr>
              <a:t>To uphold our own commitments</a:t>
            </a:r>
            <a:endParaRPr lang="en-GB" dirty="0"/>
          </a:p>
          <a:p>
            <a:pPr marL="0" lvl="0" indent="0" algn="l" rtl="0">
              <a:spcBef>
                <a:spcPts val="541"/>
              </a:spcBef>
              <a:spcAft>
                <a:spcPts val="0"/>
              </a:spcAft>
              <a:buNone/>
            </a:pPr>
            <a:r>
              <a:rPr lang="en-GB" sz="1804" dirty="0">
                <a:solidFill>
                  <a:schemeClr val="dk1"/>
                </a:solidFill>
                <a:latin typeface="+mn-lt"/>
                <a:ea typeface="Calibri"/>
                <a:cs typeface="Calibri"/>
                <a:sym typeface="Calibri"/>
              </a:rPr>
              <a:t>Working in partnership with communities is at the core of who we are. We commit to involving people in the management of aid, holding ourselves accountable to those we seek to assist, and building on local capacity in the International Red Cross and Red Crescent Movement’s Code of Conduct in Disaster Relief. The Principles and Rules for Red Cross and Red Crescent Humanitarian Assistance commit to including transparent communication and feedback mechanisms in emergency responses. In December 2019, the first set of ‘Movement-wide Commitments for Community Engagement and Accountability’ was approved at the Council of Delegates (see page 21).</a:t>
            </a:r>
            <a:endParaRPr lang="en-GB" dirty="0"/>
          </a:p>
          <a:p>
            <a:pPr marL="171450" lvl="0" indent="-171450" algn="just" rtl="0">
              <a:spcBef>
                <a:spcPts val="540"/>
              </a:spcBef>
              <a:spcAft>
                <a:spcPts val="0"/>
              </a:spcAft>
              <a:buClr>
                <a:schemeClr val="dk1"/>
              </a:buClr>
              <a:buSzPts val="1800"/>
              <a:buFont typeface="Arial"/>
              <a:buChar char="•"/>
            </a:pPr>
            <a:endParaRPr lang="en-GB" b="0" dirty="0">
              <a:latin typeface="Arial"/>
              <a:ea typeface="Arial"/>
              <a:cs typeface="Arial"/>
              <a:sym typeface="Arial"/>
            </a:endParaRPr>
          </a:p>
          <a:p>
            <a:pPr marL="171450" lvl="0" indent="-171450" algn="just" rtl="0">
              <a:spcBef>
                <a:spcPts val="540"/>
              </a:spcBef>
              <a:spcAft>
                <a:spcPts val="0"/>
              </a:spcAft>
              <a:buClr>
                <a:schemeClr val="dk1"/>
              </a:buClr>
              <a:buSzPts val="1800"/>
              <a:buFont typeface="Arial"/>
              <a:buChar char="•"/>
            </a:pPr>
            <a:r>
              <a:rPr lang="en-GB" b="0" dirty="0">
                <a:latin typeface="Arial"/>
                <a:ea typeface="Arial"/>
                <a:cs typeface="Arial"/>
                <a:sym typeface="Arial"/>
              </a:rPr>
              <a:t>Within the Movement there are organisational commitments to community engagement and accountability</a:t>
            </a:r>
            <a:endParaRPr dirty="0"/>
          </a:p>
          <a:p>
            <a:pPr marL="171450" lvl="0" indent="-95250" algn="just" rtl="0">
              <a:spcBef>
                <a:spcPts val="360"/>
              </a:spcBef>
              <a:spcAft>
                <a:spcPts val="0"/>
              </a:spcAft>
              <a:buClr>
                <a:schemeClr val="dk1"/>
              </a:buClr>
              <a:buSzPts val="1200"/>
              <a:buFont typeface="Arial"/>
              <a:buNone/>
            </a:pPr>
            <a:endParaRPr sz="1200" b="1" dirty="0">
              <a:latin typeface="Arial"/>
              <a:ea typeface="Arial"/>
              <a:cs typeface="Arial"/>
              <a:sym typeface="Arial"/>
            </a:endParaRPr>
          </a:p>
          <a:p>
            <a:pPr marL="171450" lvl="0" indent="-171450" algn="just" rtl="0">
              <a:spcBef>
                <a:spcPts val="540"/>
              </a:spcBef>
              <a:spcAft>
                <a:spcPts val="0"/>
              </a:spcAft>
              <a:buClr>
                <a:schemeClr val="dk1"/>
              </a:buClr>
              <a:buSzPts val="1800"/>
              <a:buFont typeface="Arial"/>
              <a:buChar char="•"/>
            </a:pPr>
            <a:r>
              <a:rPr lang="en-GB" b="1" dirty="0">
                <a:latin typeface="Arial"/>
                <a:ea typeface="Arial"/>
                <a:cs typeface="Arial"/>
                <a:sym typeface="Arial"/>
              </a:rPr>
              <a:t>The Code of Conduct for the International RCRC Movement and NGOs in Disaster Response Programmes states:</a:t>
            </a:r>
            <a:endParaRPr dirty="0"/>
          </a:p>
          <a:p>
            <a:pPr marL="858844" lvl="1" indent="-171227" algn="just" rtl="0">
              <a:spcBef>
                <a:spcPts val="540"/>
              </a:spcBef>
              <a:spcAft>
                <a:spcPts val="0"/>
              </a:spcAft>
              <a:buClr>
                <a:schemeClr val="dk1"/>
              </a:buClr>
              <a:buSzPts val="1800"/>
              <a:buFont typeface="Arial"/>
              <a:buChar char="•"/>
            </a:pPr>
            <a:r>
              <a:rPr lang="en-GB" dirty="0">
                <a:latin typeface="Arial"/>
                <a:ea typeface="Arial"/>
                <a:cs typeface="Arial"/>
                <a:sym typeface="Arial"/>
              </a:rPr>
              <a:t>“</a:t>
            </a:r>
            <a:r>
              <a:rPr lang="en-GB" i="1" dirty="0">
                <a:latin typeface="Arial"/>
                <a:ea typeface="Arial"/>
                <a:cs typeface="Arial"/>
                <a:sym typeface="Arial"/>
              </a:rPr>
              <a:t>Ways shall be found to involve programme beneficiaries in the management of relief aid”</a:t>
            </a:r>
            <a:endParaRPr dirty="0"/>
          </a:p>
          <a:p>
            <a:pPr marL="858844" lvl="1" indent="-171227" algn="just" rtl="0">
              <a:spcBef>
                <a:spcPts val="420"/>
              </a:spcBef>
              <a:spcAft>
                <a:spcPts val="0"/>
              </a:spcAft>
              <a:buClr>
                <a:schemeClr val="dk1"/>
              </a:buClr>
              <a:buSzPts val="1400"/>
              <a:buFont typeface="Arial"/>
              <a:buChar char="•"/>
            </a:pPr>
            <a:r>
              <a:rPr lang="en-GB" sz="1400" dirty="0">
                <a:latin typeface="Arial"/>
                <a:ea typeface="Arial"/>
                <a:cs typeface="Arial"/>
                <a:sym typeface="Arial"/>
              </a:rPr>
              <a:t>“</a:t>
            </a:r>
            <a:r>
              <a:rPr lang="en-GB" sz="1400" i="1" dirty="0">
                <a:latin typeface="Arial"/>
                <a:ea typeface="Arial"/>
                <a:cs typeface="Arial"/>
                <a:sym typeface="Arial"/>
              </a:rPr>
              <a:t>We hold ourselves accountable to both those we seek to assist and those from whom we accept resources”</a:t>
            </a:r>
            <a:endParaRPr dirty="0"/>
          </a:p>
          <a:p>
            <a:pPr marL="0" lvl="0" indent="0" algn="l" rtl="0">
              <a:spcBef>
                <a:spcPts val="542"/>
              </a:spcBef>
              <a:spcAft>
                <a:spcPts val="0"/>
              </a:spcAft>
              <a:buNone/>
            </a:pPr>
            <a:endParaRPr dirty="0"/>
          </a:p>
          <a:p>
            <a:pPr marL="171450" lvl="0" indent="-171450" algn="just" rtl="0">
              <a:spcBef>
                <a:spcPts val="541"/>
              </a:spcBef>
              <a:spcAft>
                <a:spcPts val="0"/>
              </a:spcAft>
              <a:buClr>
                <a:schemeClr val="dk1"/>
              </a:buClr>
              <a:buSzPts val="1804"/>
              <a:buFont typeface="Arial"/>
              <a:buChar char="•"/>
            </a:pPr>
            <a:r>
              <a:rPr lang="en-GB" sz="1804" b="1" dirty="0">
                <a:solidFill>
                  <a:schemeClr val="dk1"/>
                </a:solidFill>
                <a:latin typeface="Arial"/>
                <a:ea typeface="Arial"/>
                <a:cs typeface="Arial"/>
                <a:sym typeface="Arial"/>
              </a:rPr>
              <a:t>The Principles and Rules for RCRC Humanitarian Action state:</a:t>
            </a:r>
            <a:endParaRPr dirty="0"/>
          </a:p>
          <a:p>
            <a:pPr marL="858844" lvl="1" indent="-171227" algn="l" rtl="0">
              <a:spcBef>
                <a:spcPts val="540"/>
              </a:spcBef>
              <a:spcAft>
                <a:spcPts val="0"/>
              </a:spcAft>
              <a:buClr>
                <a:schemeClr val="dk1"/>
              </a:buClr>
              <a:buSzPts val="1800"/>
              <a:buFont typeface="Arial"/>
              <a:buChar char="•"/>
            </a:pPr>
            <a:r>
              <a:rPr lang="en-GB" dirty="0"/>
              <a:t>Principle 9. We ensure that our assistance is appropriate, efficient, effective, and accountable, and we support the transition from relief to recovery for disaster affected people.</a:t>
            </a:r>
            <a:endParaRPr dirty="0"/>
          </a:p>
          <a:p>
            <a:pPr marL="858844" lvl="1" indent="-171227" algn="l" rtl="0">
              <a:spcBef>
                <a:spcPts val="540"/>
              </a:spcBef>
              <a:spcAft>
                <a:spcPts val="0"/>
              </a:spcAft>
              <a:buClr>
                <a:schemeClr val="dk1"/>
              </a:buClr>
              <a:buSzPts val="1800"/>
              <a:buFont typeface="Arial"/>
              <a:buChar char="•"/>
            </a:pPr>
            <a:r>
              <a:rPr lang="en-GB" dirty="0"/>
              <a:t>Rule 5 on Quality and Accountability, which includes:</a:t>
            </a:r>
            <a:endParaRPr dirty="0"/>
          </a:p>
          <a:p>
            <a:pPr marL="1316268" lvl="2" indent="-171450" algn="l" rtl="0">
              <a:spcBef>
                <a:spcPts val="540"/>
              </a:spcBef>
              <a:spcAft>
                <a:spcPts val="0"/>
              </a:spcAft>
              <a:buClr>
                <a:schemeClr val="dk1"/>
              </a:buClr>
              <a:buSzPts val="1800"/>
              <a:buFont typeface="Arial"/>
              <a:buChar char="•"/>
            </a:pPr>
            <a:r>
              <a:rPr lang="en-GB" dirty="0"/>
              <a:t>5.4 National Societies and the International Federation consider themselves as accountable to disaster-affected people and shall involve them in needs assessment and decision-making to ensure that assistance is appropriate and meets their needs and priorities.</a:t>
            </a:r>
            <a:endParaRPr dirty="0"/>
          </a:p>
          <a:p>
            <a:pPr marL="1316268" lvl="2" indent="-171450" algn="l" rtl="0">
              <a:spcBef>
                <a:spcPts val="540"/>
              </a:spcBef>
              <a:spcAft>
                <a:spcPts val="0"/>
              </a:spcAft>
              <a:buClr>
                <a:schemeClr val="dk1"/>
              </a:buClr>
              <a:buSzPts val="1800"/>
              <a:buFont typeface="Arial"/>
              <a:buChar char="•"/>
            </a:pPr>
            <a:r>
              <a:rPr lang="en-GB" dirty="0"/>
              <a:t>5.5 National Societies and the International Federation shall work to put in place transparent communication, feedback and complaints mechanisms which invite disaster affected people to share concerns regarding the assistance provided. The National Societies and the International Federation shall ensure appropriate follow up on feedback.</a:t>
            </a:r>
            <a:endParaRPr dirty="0"/>
          </a:p>
          <a:p>
            <a:pPr marL="0" lvl="0" indent="0" algn="l" rtl="0">
              <a:spcBef>
                <a:spcPts val="542"/>
              </a:spcBef>
              <a:spcAft>
                <a:spcPts val="0"/>
              </a:spcAft>
              <a:buNone/>
            </a:pPr>
            <a:endParaRPr sz="1804" dirty="0">
              <a:solidFill>
                <a:schemeClr val="dk1"/>
              </a:solidFill>
              <a:latin typeface="Calibri"/>
              <a:ea typeface="Calibri"/>
              <a:cs typeface="Calibri"/>
              <a:sym typeface="Calibri"/>
            </a:endParaRPr>
          </a:p>
          <a:p>
            <a:pPr marL="342900" lvl="0" indent="-342900" algn="l" rtl="0">
              <a:spcBef>
                <a:spcPts val="541"/>
              </a:spcBef>
              <a:spcAft>
                <a:spcPts val="0"/>
              </a:spcAft>
              <a:buClr>
                <a:schemeClr val="dk1"/>
              </a:buClr>
              <a:buSzPts val="1804"/>
              <a:buFont typeface="Arial"/>
              <a:buChar char="•"/>
            </a:pPr>
            <a:r>
              <a:rPr lang="en-GB" sz="1804" b="1" dirty="0">
                <a:solidFill>
                  <a:schemeClr val="dk1"/>
                </a:solidFill>
                <a:latin typeface="Arial"/>
                <a:ea typeface="Arial"/>
                <a:cs typeface="Arial"/>
                <a:sym typeface="Arial"/>
              </a:rPr>
              <a:t>The Movement-wide Minimum Commitments for Community Engagement and Accountability (CR/19/R1) </a:t>
            </a:r>
            <a:r>
              <a:rPr lang="en-GB" sz="1804" dirty="0">
                <a:solidFill>
                  <a:schemeClr val="dk1"/>
                </a:solidFill>
                <a:latin typeface="Calibri"/>
                <a:ea typeface="Calibri"/>
                <a:cs typeface="Calibri"/>
                <a:sym typeface="Calibri"/>
              </a:rPr>
              <a:t>were adopted at the Council of Delegates on 08 December 2019. These overarching, strategic commitments aim to ensure a consistent approach to how we engage with and are accountable to people and communities across the Movement. All members of the Movement, including every National Society, ICRC delegation and IFRC office, is responsible for meeting and upholding these commitments and they are relevant and applicable to all staff and volunteers throughout the Movement regardless of their role</a:t>
            </a:r>
            <a:endParaRPr dirty="0"/>
          </a:p>
          <a:p>
            <a:pPr marL="285750" lvl="0" indent="-158750" algn="l" rtl="0">
              <a:spcBef>
                <a:spcPts val="1000"/>
              </a:spcBef>
              <a:spcAft>
                <a:spcPts val="0"/>
              </a:spcAft>
              <a:buClr>
                <a:schemeClr val="dk1"/>
              </a:buClr>
              <a:buSzPts val="2000"/>
              <a:buFont typeface="Arial"/>
              <a:buNone/>
            </a:pPr>
            <a:endParaRPr sz="2000" dirty="0">
              <a:latin typeface="Calibri"/>
              <a:ea typeface="Calibri"/>
              <a:cs typeface="Calibri"/>
              <a:sym typeface="Calibri"/>
            </a:endParaRPr>
          </a:p>
        </p:txBody>
      </p:sp>
      <p:sp>
        <p:nvSpPr>
          <p:cNvPr id="360" name="Google Shape;360;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18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18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8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18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9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20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20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20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2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2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2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2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2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2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22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22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2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2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23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2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2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23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6.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24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7.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25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25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25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25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25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25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25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25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25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26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26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26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26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26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26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26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26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26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27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27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27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27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27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84282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
    <p:spTree>
      <p:nvGrpSpPr>
        <p:cNvPr id="1" name=""/>
        <p:cNvGrpSpPr/>
        <p:nvPr/>
      </p:nvGrpSpPr>
      <p:grpSpPr>
        <a:xfrm>
          <a:off x="0" y="0"/>
          <a:ext cx="0" cy="0"/>
          <a:chOff x="0" y="0"/>
          <a:chExt cx="0" cy="0"/>
        </a:xfrm>
      </p:grpSpPr>
      <p:sp>
        <p:nvSpPr>
          <p:cNvPr id="3" name="Рисунок 2"/>
          <p:cNvSpPr>
            <a:spLocks noGrp="1" noChangeArrowheads="1"/>
          </p:cNvSpPr>
          <p:nvPr>
            <p:ph type="pic" sz="quarter" idx="10"/>
          </p:nvPr>
        </p:nvSpPr>
        <p:spPr bwMode="auto">
          <a:xfrm>
            <a:off x="383056" y="338143"/>
            <a:ext cx="17521895" cy="9625008"/>
          </a:xfrm>
          <a:custGeom>
            <a:avLst/>
            <a:gdLst>
              <a:gd name="connsiteX0" fmla="*/ 11029406 w 17521894"/>
              <a:gd name="connsiteY0" fmla="*/ 8664710 h 9625007"/>
              <a:gd name="connsiteX1" fmla="*/ 12012778 w 17521894"/>
              <a:gd name="connsiteY1" fmla="*/ 8664710 h 9625007"/>
              <a:gd name="connsiteX2" fmla="*/ 12012778 w 17521894"/>
              <a:gd name="connsiteY2" fmla="*/ 9625007 h 9625007"/>
              <a:gd name="connsiteX3" fmla="*/ 11029406 w 17521894"/>
              <a:gd name="connsiteY3" fmla="*/ 9625007 h 9625007"/>
              <a:gd name="connsiteX4" fmla="*/ 7732871 w 17521894"/>
              <a:gd name="connsiteY4" fmla="*/ 8664710 h 9625007"/>
              <a:gd name="connsiteX5" fmla="*/ 8716243 w 17521894"/>
              <a:gd name="connsiteY5" fmla="*/ 8664710 h 9625007"/>
              <a:gd name="connsiteX6" fmla="*/ 8716243 w 17521894"/>
              <a:gd name="connsiteY6" fmla="*/ 9625007 h 9625007"/>
              <a:gd name="connsiteX7" fmla="*/ 7732871 w 17521894"/>
              <a:gd name="connsiteY7" fmla="*/ 9625007 h 9625007"/>
              <a:gd name="connsiteX8" fmla="*/ 3307702 w 17521894"/>
              <a:gd name="connsiteY8" fmla="*/ 8664710 h 9625007"/>
              <a:gd name="connsiteX9" fmla="*/ 4291075 w 17521894"/>
              <a:gd name="connsiteY9" fmla="*/ 8664710 h 9625007"/>
              <a:gd name="connsiteX10" fmla="*/ 4291075 w 17521894"/>
              <a:gd name="connsiteY10" fmla="*/ 9625007 h 9625007"/>
              <a:gd name="connsiteX11" fmla="*/ 3307702 w 17521894"/>
              <a:gd name="connsiteY11" fmla="*/ 9625007 h 9625007"/>
              <a:gd name="connsiteX12" fmla="*/ 22341 w 17521894"/>
              <a:gd name="connsiteY12" fmla="*/ 8664710 h 9625007"/>
              <a:gd name="connsiteX13" fmla="*/ 994541 w 17521894"/>
              <a:gd name="connsiteY13" fmla="*/ 8664710 h 9625007"/>
              <a:gd name="connsiteX14" fmla="*/ 994541 w 17521894"/>
              <a:gd name="connsiteY14" fmla="*/ 9625007 h 9625007"/>
              <a:gd name="connsiteX15" fmla="*/ 22341 w 17521894"/>
              <a:gd name="connsiteY15" fmla="*/ 9625007 h 9625007"/>
              <a:gd name="connsiteX16" fmla="*/ 16538522 w 17521894"/>
              <a:gd name="connsiteY16" fmla="*/ 8653670 h 9625007"/>
              <a:gd name="connsiteX17" fmla="*/ 17510722 w 17521894"/>
              <a:gd name="connsiteY17" fmla="*/ 8653670 h 9625007"/>
              <a:gd name="connsiteX18" fmla="*/ 17510722 w 17521894"/>
              <a:gd name="connsiteY18" fmla="*/ 9613967 h 9625007"/>
              <a:gd name="connsiteX19" fmla="*/ 16538522 w 17521894"/>
              <a:gd name="connsiteY19" fmla="*/ 9613967 h 9625007"/>
              <a:gd name="connsiteX20" fmla="*/ 15432232 w 17521894"/>
              <a:gd name="connsiteY20" fmla="*/ 8653670 h 9625007"/>
              <a:gd name="connsiteX21" fmla="*/ 16415604 w 17521894"/>
              <a:gd name="connsiteY21" fmla="*/ 8653670 h 9625007"/>
              <a:gd name="connsiteX22" fmla="*/ 16415604 w 17521894"/>
              <a:gd name="connsiteY22" fmla="*/ 9613967 h 9625007"/>
              <a:gd name="connsiteX23" fmla="*/ 15432232 w 17521894"/>
              <a:gd name="connsiteY23" fmla="*/ 9613967 h 9625007"/>
              <a:gd name="connsiteX24" fmla="*/ 14314763 w 17521894"/>
              <a:gd name="connsiteY24" fmla="*/ 8653670 h 9625007"/>
              <a:gd name="connsiteX25" fmla="*/ 15298135 w 17521894"/>
              <a:gd name="connsiteY25" fmla="*/ 8653670 h 9625007"/>
              <a:gd name="connsiteX26" fmla="*/ 15298135 w 17521894"/>
              <a:gd name="connsiteY26" fmla="*/ 9613967 h 9625007"/>
              <a:gd name="connsiteX27" fmla="*/ 14314763 w 17521894"/>
              <a:gd name="connsiteY27" fmla="*/ 9613967 h 9625007"/>
              <a:gd name="connsiteX28" fmla="*/ 13219644 w 17521894"/>
              <a:gd name="connsiteY28" fmla="*/ 8653670 h 9625007"/>
              <a:gd name="connsiteX29" fmla="*/ 14203016 w 17521894"/>
              <a:gd name="connsiteY29" fmla="*/ 8653670 h 9625007"/>
              <a:gd name="connsiteX30" fmla="*/ 14203016 w 17521894"/>
              <a:gd name="connsiteY30" fmla="*/ 9613967 h 9625007"/>
              <a:gd name="connsiteX31" fmla="*/ 13219644 w 17521894"/>
              <a:gd name="connsiteY31" fmla="*/ 9613967 h 9625007"/>
              <a:gd name="connsiteX32" fmla="*/ 12124526 w 17521894"/>
              <a:gd name="connsiteY32" fmla="*/ 8653670 h 9625007"/>
              <a:gd name="connsiteX33" fmla="*/ 13107898 w 17521894"/>
              <a:gd name="connsiteY33" fmla="*/ 8653670 h 9625007"/>
              <a:gd name="connsiteX34" fmla="*/ 13107898 w 17521894"/>
              <a:gd name="connsiteY34" fmla="*/ 9613967 h 9625007"/>
              <a:gd name="connsiteX35" fmla="*/ 12124526 w 17521894"/>
              <a:gd name="connsiteY35" fmla="*/ 9613967 h 9625007"/>
              <a:gd name="connsiteX36" fmla="*/ 9934287 w 17521894"/>
              <a:gd name="connsiteY36" fmla="*/ 8653670 h 9625007"/>
              <a:gd name="connsiteX37" fmla="*/ 10906488 w 17521894"/>
              <a:gd name="connsiteY37" fmla="*/ 8653670 h 9625007"/>
              <a:gd name="connsiteX38" fmla="*/ 10906488 w 17521894"/>
              <a:gd name="connsiteY38" fmla="*/ 9613967 h 9625007"/>
              <a:gd name="connsiteX39" fmla="*/ 9934287 w 17521894"/>
              <a:gd name="connsiteY39" fmla="*/ 9613967 h 9625007"/>
              <a:gd name="connsiteX40" fmla="*/ 8827991 w 17521894"/>
              <a:gd name="connsiteY40" fmla="*/ 8653670 h 9625007"/>
              <a:gd name="connsiteX41" fmla="*/ 9811363 w 17521894"/>
              <a:gd name="connsiteY41" fmla="*/ 8653670 h 9625007"/>
              <a:gd name="connsiteX42" fmla="*/ 9811363 w 17521894"/>
              <a:gd name="connsiteY42" fmla="*/ 9613967 h 9625007"/>
              <a:gd name="connsiteX43" fmla="*/ 8827991 w 17521894"/>
              <a:gd name="connsiteY43" fmla="*/ 9613967 h 9625007"/>
              <a:gd name="connsiteX44" fmla="*/ 6604234 w 17521894"/>
              <a:gd name="connsiteY44" fmla="*/ 8653670 h 9625007"/>
              <a:gd name="connsiteX45" fmla="*/ 7576436 w 17521894"/>
              <a:gd name="connsiteY45" fmla="*/ 8653670 h 9625007"/>
              <a:gd name="connsiteX46" fmla="*/ 7576436 w 17521894"/>
              <a:gd name="connsiteY46" fmla="*/ 9613967 h 9625007"/>
              <a:gd name="connsiteX47" fmla="*/ 6604234 w 17521894"/>
              <a:gd name="connsiteY47" fmla="*/ 9613967 h 9625007"/>
              <a:gd name="connsiteX48" fmla="*/ 5509117 w 17521894"/>
              <a:gd name="connsiteY48" fmla="*/ 8653670 h 9625007"/>
              <a:gd name="connsiteX49" fmla="*/ 6481318 w 17521894"/>
              <a:gd name="connsiteY49" fmla="*/ 8653670 h 9625007"/>
              <a:gd name="connsiteX50" fmla="*/ 6481318 w 17521894"/>
              <a:gd name="connsiteY50" fmla="*/ 9613967 h 9625007"/>
              <a:gd name="connsiteX51" fmla="*/ 5509117 w 17521894"/>
              <a:gd name="connsiteY51" fmla="*/ 9613967 h 9625007"/>
              <a:gd name="connsiteX52" fmla="*/ 4402819 w 17521894"/>
              <a:gd name="connsiteY52" fmla="*/ 8653670 h 9625007"/>
              <a:gd name="connsiteX53" fmla="*/ 5386192 w 17521894"/>
              <a:gd name="connsiteY53" fmla="*/ 8653670 h 9625007"/>
              <a:gd name="connsiteX54" fmla="*/ 5386192 w 17521894"/>
              <a:gd name="connsiteY54" fmla="*/ 9613967 h 9625007"/>
              <a:gd name="connsiteX55" fmla="*/ 4402819 w 17521894"/>
              <a:gd name="connsiteY55" fmla="*/ 9613967 h 9625007"/>
              <a:gd name="connsiteX56" fmla="*/ 2212579 w 17521894"/>
              <a:gd name="connsiteY56" fmla="*/ 8653670 h 9625007"/>
              <a:gd name="connsiteX57" fmla="*/ 3195951 w 17521894"/>
              <a:gd name="connsiteY57" fmla="*/ 8653670 h 9625007"/>
              <a:gd name="connsiteX58" fmla="*/ 3195951 w 17521894"/>
              <a:gd name="connsiteY58" fmla="*/ 9613967 h 9625007"/>
              <a:gd name="connsiteX59" fmla="*/ 2212579 w 17521894"/>
              <a:gd name="connsiteY59" fmla="*/ 9613967 h 9625007"/>
              <a:gd name="connsiteX60" fmla="*/ 1117460 w 17521894"/>
              <a:gd name="connsiteY60" fmla="*/ 8653670 h 9625007"/>
              <a:gd name="connsiteX61" fmla="*/ 2100832 w 17521894"/>
              <a:gd name="connsiteY61" fmla="*/ 8653670 h 9625007"/>
              <a:gd name="connsiteX62" fmla="*/ 2100832 w 17521894"/>
              <a:gd name="connsiteY62" fmla="*/ 9613967 h 9625007"/>
              <a:gd name="connsiteX63" fmla="*/ 1117460 w 17521894"/>
              <a:gd name="connsiteY63" fmla="*/ 9613967 h 9625007"/>
              <a:gd name="connsiteX64" fmla="*/ 15432232 w 17521894"/>
              <a:gd name="connsiteY64" fmla="*/ 7583002 h 9625007"/>
              <a:gd name="connsiteX65" fmla="*/ 16415604 w 17521894"/>
              <a:gd name="connsiteY65" fmla="*/ 7583002 h 9625007"/>
              <a:gd name="connsiteX66" fmla="*/ 16415604 w 17521894"/>
              <a:gd name="connsiteY66" fmla="*/ 8543299 h 9625007"/>
              <a:gd name="connsiteX67" fmla="*/ 15432232 w 17521894"/>
              <a:gd name="connsiteY67" fmla="*/ 8543299 h 9625007"/>
              <a:gd name="connsiteX68" fmla="*/ 13219644 w 17521894"/>
              <a:gd name="connsiteY68" fmla="*/ 7583002 h 9625007"/>
              <a:gd name="connsiteX69" fmla="*/ 14203016 w 17521894"/>
              <a:gd name="connsiteY69" fmla="*/ 7583002 h 9625007"/>
              <a:gd name="connsiteX70" fmla="*/ 14203016 w 17521894"/>
              <a:gd name="connsiteY70" fmla="*/ 8543299 h 9625007"/>
              <a:gd name="connsiteX71" fmla="*/ 13219644 w 17521894"/>
              <a:gd name="connsiteY71" fmla="*/ 8543299 h 9625007"/>
              <a:gd name="connsiteX72" fmla="*/ 5509118 w 17521894"/>
              <a:gd name="connsiteY72" fmla="*/ 7583002 h 9625007"/>
              <a:gd name="connsiteX73" fmla="*/ 6481320 w 17521894"/>
              <a:gd name="connsiteY73" fmla="*/ 7583002 h 9625007"/>
              <a:gd name="connsiteX74" fmla="*/ 6481320 w 17521894"/>
              <a:gd name="connsiteY74" fmla="*/ 8543299 h 9625007"/>
              <a:gd name="connsiteX75" fmla="*/ 5509118 w 17521894"/>
              <a:gd name="connsiteY75" fmla="*/ 8543299 h 9625007"/>
              <a:gd name="connsiteX76" fmla="*/ 16538522 w 17521894"/>
              <a:gd name="connsiteY76" fmla="*/ 7571960 h 9625007"/>
              <a:gd name="connsiteX77" fmla="*/ 17510722 w 17521894"/>
              <a:gd name="connsiteY77" fmla="*/ 7571960 h 9625007"/>
              <a:gd name="connsiteX78" fmla="*/ 17510722 w 17521894"/>
              <a:gd name="connsiteY78" fmla="*/ 8532257 h 9625007"/>
              <a:gd name="connsiteX79" fmla="*/ 16538522 w 17521894"/>
              <a:gd name="connsiteY79" fmla="*/ 8532257 h 9625007"/>
              <a:gd name="connsiteX80" fmla="*/ 14314763 w 17521894"/>
              <a:gd name="connsiteY80" fmla="*/ 7571960 h 9625007"/>
              <a:gd name="connsiteX81" fmla="*/ 15298135 w 17521894"/>
              <a:gd name="connsiteY81" fmla="*/ 7571960 h 9625007"/>
              <a:gd name="connsiteX82" fmla="*/ 15298135 w 17521894"/>
              <a:gd name="connsiteY82" fmla="*/ 8532257 h 9625007"/>
              <a:gd name="connsiteX83" fmla="*/ 14314763 w 17521894"/>
              <a:gd name="connsiteY83" fmla="*/ 8532257 h 9625007"/>
              <a:gd name="connsiteX84" fmla="*/ 12124526 w 17521894"/>
              <a:gd name="connsiteY84" fmla="*/ 7571960 h 9625007"/>
              <a:gd name="connsiteX85" fmla="*/ 13107898 w 17521894"/>
              <a:gd name="connsiteY85" fmla="*/ 7571960 h 9625007"/>
              <a:gd name="connsiteX86" fmla="*/ 13107898 w 17521894"/>
              <a:gd name="connsiteY86" fmla="*/ 8532257 h 9625007"/>
              <a:gd name="connsiteX87" fmla="*/ 12124526 w 17521894"/>
              <a:gd name="connsiteY87" fmla="*/ 8532257 h 9625007"/>
              <a:gd name="connsiteX88" fmla="*/ 11029406 w 17521894"/>
              <a:gd name="connsiteY88" fmla="*/ 7571960 h 9625007"/>
              <a:gd name="connsiteX89" fmla="*/ 12012778 w 17521894"/>
              <a:gd name="connsiteY89" fmla="*/ 7571960 h 9625007"/>
              <a:gd name="connsiteX90" fmla="*/ 12012778 w 17521894"/>
              <a:gd name="connsiteY90" fmla="*/ 8532257 h 9625007"/>
              <a:gd name="connsiteX91" fmla="*/ 11029406 w 17521894"/>
              <a:gd name="connsiteY91" fmla="*/ 8532257 h 9625007"/>
              <a:gd name="connsiteX92" fmla="*/ 9934287 w 17521894"/>
              <a:gd name="connsiteY92" fmla="*/ 7571960 h 9625007"/>
              <a:gd name="connsiteX93" fmla="*/ 10906488 w 17521894"/>
              <a:gd name="connsiteY93" fmla="*/ 7571960 h 9625007"/>
              <a:gd name="connsiteX94" fmla="*/ 10906488 w 17521894"/>
              <a:gd name="connsiteY94" fmla="*/ 8532257 h 9625007"/>
              <a:gd name="connsiteX95" fmla="*/ 9934287 w 17521894"/>
              <a:gd name="connsiteY95" fmla="*/ 8532257 h 9625007"/>
              <a:gd name="connsiteX96" fmla="*/ 8827991 w 17521894"/>
              <a:gd name="connsiteY96" fmla="*/ 7571960 h 9625007"/>
              <a:gd name="connsiteX97" fmla="*/ 9811363 w 17521894"/>
              <a:gd name="connsiteY97" fmla="*/ 7571960 h 9625007"/>
              <a:gd name="connsiteX98" fmla="*/ 9811363 w 17521894"/>
              <a:gd name="connsiteY98" fmla="*/ 8532257 h 9625007"/>
              <a:gd name="connsiteX99" fmla="*/ 8827991 w 17521894"/>
              <a:gd name="connsiteY99" fmla="*/ 8532257 h 9625007"/>
              <a:gd name="connsiteX100" fmla="*/ 7732872 w 17521894"/>
              <a:gd name="connsiteY100" fmla="*/ 7571960 h 9625007"/>
              <a:gd name="connsiteX101" fmla="*/ 8716243 w 17521894"/>
              <a:gd name="connsiteY101" fmla="*/ 7571960 h 9625007"/>
              <a:gd name="connsiteX102" fmla="*/ 8716243 w 17521894"/>
              <a:gd name="connsiteY102" fmla="*/ 8532257 h 9625007"/>
              <a:gd name="connsiteX103" fmla="*/ 7732872 w 17521894"/>
              <a:gd name="connsiteY103" fmla="*/ 8532257 h 9625007"/>
              <a:gd name="connsiteX104" fmla="*/ 6604242 w 17521894"/>
              <a:gd name="connsiteY104" fmla="*/ 7571960 h 9625007"/>
              <a:gd name="connsiteX105" fmla="*/ 7576440 w 17521894"/>
              <a:gd name="connsiteY105" fmla="*/ 7571960 h 9625007"/>
              <a:gd name="connsiteX106" fmla="*/ 7576440 w 17521894"/>
              <a:gd name="connsiteY106" fmla="*/ 8532257 h 9625007"/>
              <a:gd name="connsiteX107" fmla="*/ 6604242 w 17521894"/>
              <a:gd name="connsiteY107" fmla="*/ 8532257 h 9625007"/>
              <a:gd name="connsiteX108" fmla="*/ 4402819 w 17521894"/>
              <a:gd name="connsiteY108" fmla="*/ 7571960 h 9625007"/>
              <a:gd name="connsiteX109" fmla="*/ 5386192 w 17521894"/>
              <a:gd name="connsiteY109" fmla="*/ 7571960 h 9625007"/>
              <a:gd name="connsiteX110" fmla="*/ 5386192 w 17521894"/>
              <a:gd name="connsiteY110" fmla="*/ 8532257 h 9625007"/>
              <a:gd name="connsiteX111" fmla="*/ 4402819 w 17521894"/>
              <a:gd name="connsiteY111" fmla="*/ 8532257 h 9625007"/>
              <a:gd name="connsiteX112" fmla="*/ 3307702 w 17521894"/>
              <a:gd name="connsiteY112" fmla="*/ 7571960 h 9625007"/>
              <a:gd name="connsiteX113" fmla="*/ 4291075 w 17521894"/>
              <a:gd name="connsiteY113" fmla="*/ 7571960 h 9625007"/>
              <a:gd name="connsiteX114" fmla="*/ 4291075 w 17521894"/>
              <a:gd name="connsiteY114" fmla="*/ 8532257 h 9625007"/>
              <a:gd name="connsiteX115" fmla="*/ 3307702 w 17521894"/>
              <a:gd name="connsiteY115" fmla="*/ 8532257 h 9625007"/>
              <a:gd name="connsiteX116" fmla="*/ 2212585 w 17521894"/>
              <a:gd name="connsiteY116" fmla="*/ 7571960 h 9625007"/>
              <a:gd name="connsiteX117" fmla="*/ 3195957 w 17521894"/>
              <a:gd name="connsiteY117" fmla="*/ 7571960 h 9625007"/>
              <a:gd name="connsiteX118" fmla="*/ 3195957 w 17521894"/>
              <a:gd name="connsiteY118" fmla="*/ 8532257 h 9625007"/>
              <a:gd name="connsiteX119" fmla="*/ 2212585 w 17521894"/>
              <a:gd name="connsiteY119" fmla="*/ 8532257 h 9625007"/>
              <a:gd name="connsiteX120" fmla="*/ 1117465 w 17521894"/>
              <a:gd name="connsiteY120" fmla="*/ 7571960 h 9625007"/>
              <a:gd name="connsiteX121" fmla="*/ 2100838 w 17521894"/>
              <a:gd name="connsiteY121" fmla="*/ 7571960 h 9625007"/>
              <a:gd name="connsiteX122" fmla="*/ 2100838 w 17521894"/>
              <a:gd name="connsiteY122" fmla="*/ 8532257 h 9625007"/>
              <a:gd name="connsiteX123" fmla="*/ 1117465 w 17521894"/>
              <a:gd name="connsiteY123" fmla="*/ 8532257 h 9625007"/>
              <a:gd name="connsiteX124" fmla="*/ 22341 w 17521894"/>
              <a:gd name="connsiteY124" fmla="*/ 7571960 h 9625007"/>
              <a:gd name="connsiteX125" fmla="*/ 994542 w 17521894"/>
              <a:gd name="connsiteY125" fmla="*/ 7571960 h 9625007"/>
              <a:gd name="connsiteX126" fmla="*/ 994542 w 17521894"/>
              <a:gd name="connsiteY126" fmla="*/ 8532257 h 9625007"/>
              <a:gd name="connsiteX127" fmla="*/ 22341 w 17521894"/>
              <a:gd name="connsiteY127" fmla="*/ 8532257 h 9625007"/>
              <a:gd name="connsiteX128" fmla="*/ 12124526 w 17521894"/>
              <a:gd name="connsiteY128" fmla="*/ 3245137 h 9625007"/>
              <a:gd name="connsiteX129" fmla="*/ 13107898 w 17521894"/>
              <a:gd name="connsiteY129" fmla="*/ 3245137 h 9625007"/>
              <a:gd name="connsiteX130" fmla="*/ 13107898 w 17521894"/>
              <a:gd name="connsiteY130" fmla="*/ 4205420 h 9625007"/>
              <a:gd name="connsiteX131" fmla="*/ 12124526 w 17521894"/>
              <a:gd name="connsiteY131" fmla="*/ 4205420 h 9625007"/>
              <a:gd name="connsiteX132" fmla="*/ 4402839 w 17521894"/>
              <a:gd name="connsiteY132" fmla="*/ 3245137 h 9625007"/>
              <a:gd name="connsiteX133" fmla="*/ 5386215 w 17521894"/>
              <a:gd name="connsiteY133" fmla="*/ 3245137 h 9625007"/>
              <a:gd name="connsiteX134" fmla="*/ 5386215 w 17521894"/>
              <a:gd name="connsiteY134" fmla="*/ 4205420 h 9625007"/>
              <a:gd name="connsiteX135" fmla="*/ 4402839 w 17521894"/>
              <a:gd name="connsiteY135" fmla="*/ 4205420 h 9625007"/>
              <a:gd name="connsiteX136" fmla="*/ 8827991 w 17521894"/>
              <a:gd name="connsiteY136" fmla="*/ 3245132 h 9625007"/>
              <a:gd name="connsiteX137" fmla="*/ 9811363 w 17521894"/>
              <a:gd name="connsiteY137" fmla="*/ 3245132 h 9625007"/>
              <a:gd name="connsiteX138" fmla="*/ 9811363 w 17521894"/>
              <a:gd name="connsiteY138" fmla="*/ 4205420 h 9625007"/>
              <a:gd name="connsiteX139" fmla="*/ 8827991 w 17521894"/>
              <a:gd name="connsiteY139" fmla="*/ 4205420 h 9625007"/>
              <a:gd name="connsiteX140" fmla="*/ 1117470 w 17521894"/>
              <a:gd name="connsiteY140" fmla="*/ 3245132 h 9625007"/>
              <a:gd name="connsiteX141" fmla="*/ 2100843 w 17521894"/>
              <a:gd name="connsiteY141" fmla="*/ 3245132 h 9625007"/>
              <a:gd name="connsiteX142" fmla="*/ 2100843 w 17521894"/>
              <a:gd name="connsiteY142" fmla="*/ 4205420 h 9625007"/>
              <a:gd name="connsiteX143" fmla="*/ 1117470 w 17521894"/>
              <a:gd name="connsiteY143" fmla="*/ 4205420 h 9625007"/>
              <a:gd name="connsiteX144" fmla="*/ 2212592 w 17521894"/>
              <a:gd name="connsiteY144" fmla="*/ 3234100 h 9625007"/>
              <a:gd name="connsiteX145" fmla="*/ 3195965 w 17521894"/>
              <a:gd name="connsiteY145" fmla="*/ 3234100 h 9625007"/>
              <a:gd name="connsiteX146" fmla="*/ 3195965 w 17521894"/>
              <a:gd name="connsiteY146" fmla="*/ 4205420 h 9625007"/>
              <a:gd name="connsiteX147" fmla="*/ 2212592 w 17521894"/>
              <a:gd name="connsiteY147" fmla="*/ 4205420 h 9625007"/>
              <a:gd name="connsiteX148" fmla="*/ 13219644 w 17521894"/>
              <a:gd name="connsiteY148" fmla="*/ 3234099 h 9625007"/>
              <a:gd name="connsiteX149" fmla="*/ 14203016 w 17521894"/>
              <a:gd name="connsiteY149" fmla="*/ 3234099 h 9625007"/>
              <a:gd name="connsiteX150" fmla="*/ 14203016 w 17521894"/>
              <a:gd name="connsiteY150" fmla="*/ 4205420 h 9625007"/>
              <a:gd name="connsiteX151" fmla="*/ 13219644 w 17521894"/>
              <a:gd name="connsiteY151" fmla="*/ 4205420 h 9625007"/>
              <a:gd name="connsiteX152" fmla="*/ 9934287 w 17521894"/>
              <a:gd name="connsiteY152" fmla="*/ 3234099 h 9625007"/>
              <a:gd name="connsiteX153" fmla="*/ 10906488 w 17521894"/>
              <a:gd name="connsiteY153" fmla="*/ 3234099 h 9625007"/>
              <a:gd name="connsiteX154" fmla="*/ 10906488 w 17521894"/>
              <a:gd name="connsiteY154" fmla="*/ 4205420 h 9625007"/>
              <a:gd name="connsiteX155" fmla="*/ 9934287 w 17521894"/>
              <a:gd name="connsiteY155" fmla="*/ 4205420 h 9625007"/>
              <a:gd name="connsiteX156" fmla="*/ 5509130 w 17521894"/>
              <a:gd name="connsiteY156" fmla="*/ 3234099 h 9625007"/>
              <a:gd name="connsiteX157" fmla="*/ 6481328 w 17521894"/>
              <a:gd name="connsiteY157" fmla="*/ 3234099 h 9625007"/>
              <a:gd name="connsiteX158" fmla="*/ 6481328 w 17521894"/>
              <a:gd name="connsiteY158" fmla="*/ 4205420 h 9625007"/>
              <a:gd name="connsiteX159" fmla="*/ 5509130 w 17521894"/>
              <a:gd name="connsiteY159" fmla="*/ 4205420 h 9625007"/>
              <a:gd name="connsiteX160" fmla="*/ 15432232 w 17521894"/>
              <a:gd name="connsiteY160" fmla="*/ 3234098 h 9625007"/>
              <a:gd name="connsiteX161" fmla="*/ 16415604 w 17521894"/>
              <a:gd name="connsiteY161" fmla="*/ 3234098 h 9625007"/>
              <a:gd name="connsiteX162" fmla="*/ 16415604 w 17521894"/>
              <a:gd name="connsiteY162" fmla="*/ 4205420 h 9625007"/>
              <a:gd name="connsiteX163" fmla="*/ 15432232 w 17521894"/>
              <a:gd name="connsiteY163" fmla="*/ 4205420 h 9625007"/>
              <a:gd name="connsiteX164" fmla="*/ 22350 w 17521894"/>
              <a:gd name="connsiteY164" fmla="*/ 3234097 h 9625007"/>
              <a:gd name="connsiteX165" fmla="*/ 994550 w 17521894"/>
              <a:gd name="connsiteY165" fmla="*/ 3234097 h 9625007"/>
              <a:gd name="connsiteX166" fmla="*/ 994550 w 17521894"/>
              <a:gd name="connsiteY166" fmla="*/ 4205420 h 9625007"/>
              <a:gd name="connsiteX167" fmla="*/ 22350 w 17521894"/>
              <a:gd name="connsiteY167" fmla="*/ 4205420 h 9625007"/>
              <a:gd name="connsiteX168" fmla="*/ 11029406 w 17521894"/>
              <a:gd name="connsiteY168" fmla="*/ 3234096 h 9625007"/>
              <a:gd name="connsiteX169" fmla="*/ 12012778 w 17521894"/>
              <a:gd name="connsiteY169" fmla="*/ 3234096 h 9625007"/>
              <a:gd name="connsiteX170" fmla="*/ 12012778 w 17521894"/>
              <a:gd name="connsiteY170" fmla="*/ 4205420 h 9625007"/>
              <a:gd name="connsiteX171" fmla="*/ 11029406 w 17521894"/>
              <a:gd name="connsiteY171" fmla="*/ 4205420 h 9625007"/>
              <a:gd name="connsiteX172" fmla="*/ 7732881 w 17521894"/>
              <a:gd name="connsiteY172" fmla="*/ 3234096 h 9625007"/>
              <a:gd name="connsiteX173" fmla="*/ 8716243 w 17521894"/>
              <a:gd name="connsiteY173" fmla="*/ 3234096 h 9625007"/>
              <a:gd name="connsiteX174" fmla="*/ 8716243 w 17521894"/>
              <a:gd name="connsiteY174" fmla="*/ 4205420 h 9625007"/>
              <a:gd name="connsiteX175" fmla="*/ 7732881 w 17521894"/>
              <a:gd name="connsiteY175" fmla="*/ 4205420 h 9625007"/>
              <a:gd name="connsiteX176" fmla="*/ 3307705 w 17521894"/>
              <a:gd name="connsiteY176" fmla="*/ 3234096 h 9625007"/>
              <a:gd name="connsiteX177" fmla="*/ 4291078 w 17521894"/>
              <a:gd name="connsiteY177" fmla="*/ 3234096 h 9625007"/>
              <a:gd name="connsiteX178" fmla="*/ 4291078 w 17521894"/>
              <a:gd name="connsiteY178" fmla="*/ 4205420 h 9625007"/>
              <a:gd name="connsiteX179" fmla="*/ 3307705 w 17521894"/>
              <a:gd name="connsiteY179" fmla="*/ 4205420 h 9625007"/>
              <a:gd name="connsiteX180" fmla="*/ 16538522 w 17521894"/>
              <a:gd name="connsiteY180" fmla="*/ 3234095 h 9625007"/>
              <a:gd name="connsiteX181" fmla="*/ 17510722 w 17521894"/>
              <a:gd name="connsiteY181" fmla="*/ 3234095 h 9625007"/>
              <a:gd name="connsiteX182" fmla="*/ 17510722 w 17521894"/>
              <a:gd name="connsiteY182" fmla="*/ 4205420 h 9625007"/>
              <a:gd name="connsiteX183" fmla="*/ 16538522 w 17521894"/>
              <a:gd name="connsiteY183" fmla="*/ 4205420 h 9625007"/>
              <a:gd name="connsiteX184" fmla="*/ 14314763 w 17521894"/>
              <a:gd name="connsiteY184" fmla="*/ 3234095 h 9625007"/>
              <a:gd name="connsiteX185" fmla="*/ 15298135 w 17521894"/>
              <a:gd name="connsiteY185" fmla="*/ 3234095 h 9625007"/>
              <a:gd name="connsiteX186" fmla="*/ 15298135 w 17521894"/>
              <a:gd name="connsiteY186" fmla="*/ 4205420 h 9625007"/>
              <a:gd name="connsiteX187" fmla="*/ 14314763 w 17521894"/>
              <a:gd name="connsiteY187" fmla="*/ 4205420 h 9625007"/>
              <a:gd name="connsiteX188" fmla="*/ 6604243 w 17521894"/>
              <a:gd name="connsiteY188" fmla="*/ 3234095 h 9625007"/>
              <a:gd name="connsiteX189" fmla="*/ 7576442 w 17521894"/>
              <a:gd name="connsiteY189" fmla="*/ 3234095 h 9625007"/>
              <a:gd name="connsiteX190" fmla="*/ 7576442 w 17521894"/>
              <a:gd name="connsiteY190" fmla="*/ 4205420 h 9625007"/>
              <a:gd name="connsiteX191" fmla="*/ 6604243 w 17521894"/>
              <a:gd name="connsiteY191" fmla="*/ 4205420 h 9625007"/>
              <a:gd name="connsiteX192" fmla="*/ 7732898 w 17521894"/>
              <a:gd name="connsiteY192" fmla="*/ 2163430 h 9625007"/>
              <a:gd name="connsiteX193" fmla="*/ 8716243 w 17521894"/>
              <a:gd name="connsiteY193" fmla="*/ 2163430 h 9625007"/>
              <a:gd name="connsiteX194" fmla="*/ 8716243 w 17521894"/>
              <a:gd name="connsiteY194" fmla="*/ 3123724 h 9625007"/>
              <a:gd name="connsiteX195" fmla="*/ 7732898 w 17521894"/>
              <a:gd name="connsiteY195" fmla="*/ 3123724 h 9625007"/>
              <a:gd name="connsiteX196" fmla="*/ 22364 w 17521894"/>
              <a:gd name="connsiteY196" fmla="*/ 2163430 h 9625007"/>
              <a:gd name="connsiteX197" fmla="*/ 994564 w 17521894"/>
              <a:gd name="connsiteY197" fmla="*/ 2163430 h 9625007"/>
              <a:gd name="connsiteX198" fmla="*/ 994564 w 17521894"/>
              <a:gd name="connsiteY198" fmla="*/ 3123724 h 9625007"/>
              <a:gd name="connsiteX199" fmla="*/ 22364 w 17521894"/>
              <a:gd name="connsiteY199" fmla="*/ 3123724 h 9625007"/>
              <a:gd name="connsiteX200" fmla="*/ 12124526 w 17521894"/>
              <a:gd name="connsiteY200" fmla="*/ 2163429 h 9625007"/>
              <a:gd name="connsiteX201" fmla="*/ 13107898 w 17521894"/>
              <a:gd name="connsiteY201" fmla="*/ 2163429 h 9625007"/>
              <a:gd name="connsiteX202" fmla="*/ 13107898 w 17521894"/>
              <a:gd name="connsiteY202" fmla="*/ 3123723 h 9625007"/>
              <a:gd name="connsiteX203" fmla="*/ 12124526 w 17521894"/>
              <a:gd name="connsiteY203" fmla="*/ 3123723 h 9625007"/>
              <a:gd name="connsiteX204" fmla="*/ 9934287 w 17521894"/>
              <a:gd name="connsiteY204" fmla="*/ 2163429 h 9625007"/>
              <a:gd name="connsiteX205" fmla="*/ 10906488 w 17521894"/>
              <a:gd name="connsiteY205" fmla="*/ 2163429 h 9625007"/>
              <a:gd name="connsiteX206" fmla="*/ 10906488 w 17521894"/>
              <a:gd name="connsiteY206" fmla="*/ 3123724 h 9625007"/>
              <a:gd name="connsiteX207" fmla="*/ 9934287 w 17521894"/>
              <a:gd name="connsiteY207" fmla="*/ 3123724 h 9625007"/>
              <a:gd name="connsiteX208" fmla="*/ 4402840 w 17521894"/>
              <a:gd name="connsiteY208" fmla="*/ 2163429 h 9625007"/>
              <a:gd name="connsiteX209" fmla="*/ 5386215 w 17521894"/>
              <a:gd name="connsiteY209" fmla="*/ 2163429 h 9625007"/>
              <a:gd name="connsiteX210" fmla="*/ 5386215 w 17521894"/>
              <a:gd name="connsiteY210" fmla="*/ 3123723 h 9625007"/>
              <a:gd name="connsiteX211" fmla="*/ 4402840 w 17521894"/>
              <a:gd name="connsiteY211" fmla="*/ 3123723 h 9625007"/>
              <a:gd name="connsiteX212" fmla="*/ 2212602 w 17521894"/>
              <a:gd name="connsiteY212" fmla="*/ 2163429 h 9625007"/>
              <a:gd name="connsiteX213" fmla="*/ 3195974 w 17521894"/>
              <a:gd name="connsiteY213" fmla="*/ 2163429 h 9625007"/>
              <a:gd name="connsiteX214" fmla="*/ 3195974 w 17521894"/>
              <a:gd name="connsiteY214" fmla="*/ 3123724 h 9625007"/>
              <a:gd name="connsiteX215" fmla="*/ 2212602 w 17521894"/>
              <a:gd name="connsiteY215" fmla="*/ 3123724 h 9625007"/>
              <a:gd name="connsiteX216" fmla="*/ 15432232 w 17521894"/>
              <a:gd name="connsiteY216" fmla="*/ 2163428 h 9625007"/>
              <a:gd name="connsiteX217" fmla="*/ 16415604 w 17521894"/>
              <a:gd name="connsiteY217" fmla="*/ 2163428 h 9625007"/>
              <a:gd name="connsiteX218" fmla="*/ 16415604 w 17521894"/>
              <a:gd name="connsiteY218" fmla="*/ 3123722 h 9625007"/>
              <a:gd name="connsiteX219" fmla="*/ 15432232 w 17521894"/>
              <a:gd name="connsiteY219" fmla="*/ 3123722 h 9625007"/>
              <a:gd name="connsiteX220" fmla="*/ 13219644 w 17521894"/>
              <a:gd name="connsiteY220" fmla="*/ 2163428 h 9625007"/>
              <a:gd name="connsiteX221" fmla="*/ 14203016 w 17521894"/>
              <a:gd name="connsiteY221" fmla="*/ 2163428 h 9625007"/>
              <a:gd name="connsiteX222" fmla="*/ 14203016 w 17521894"/>
              <a:gd name="connsiteY222" fmla="*/ 3123722 h 9625007"/>
              <a:gd name="connsiteX223" fmla="*/ 13219644 w 17521894"/>
              <a:gd name="connsiteY223" fmla="*/ 3123722 h 9625007"/>
              <a:gd name="connsiteX224" fmla="*/ 11029406 w 17521894"/>
              <a:gd name="connsiteY224" fmla="*/ 2163428 h 9625007"/>
              <a:gd name="connsiteX225" fmla="*/ 12012778 w 17521894"/>
              <a:gd name="connsiteY225" fmla="*/ 2163428 h 9625007"/>
              <a:gd name="connsiteX226" fmla="*/ 12012778 w 17521894"/>
              <a:gd name="connsiteY226" fmla="*/ 3123722 h 9625007"/>
              <a:gd name="connsiteX227" fmla="*/ 11029406 w 17521894"/>
              <a:gd name="connsiteY227" fmla="*/ 3123722 h 9625007"/>
              <a:gd name="connsiteX228" fmla="*/ 6604257 w 17521894"/>
              <a:gd name="connsiteY228" fmla="*/ 2163428 h 9625007"/>
              <a:gd name="connsiteX229" fmla="*/ 7576456 w 17521894"/>
              <a:gd name="connsiteY229" fmla="*/ 2163428 h 9625007"/>
              <a:gd name="connsiteX230" fmla="*/ 7576456 w 17521894"/>
              <a:gd name="connsiteY230" fmla="*/ 3123722 h 9625007"/>
              <a:gd name="connsiteX231" fmla="*/ 6604257 w 17521894"/>
              <a:gd name="connsiteY231" fmla="*/ 3123722 h 9625007"/>
              <a:gd name="connsiteX232" fmla="*/ 5509136 w 17521894"/>
              <a:gd name="connsiteY232" fmla="*/ 2163428 h 9625007"/>
              <a:gd name="connsiteX233" fmla="*/ 6481338 w 17521894"/>
              <a:gd name="connsiteY233" fmla="*/ 2163428 h 9625007"/>
              <a:gd name="connsiteX234" fmla="*/ 6481338 w 17521894"/>
              <a:gd name="connsiteY234" fmla="*/ 3123722 h 9625007"/>
              <a:gd name="connsiteX235" fmla="*/ 5509136 w 17521894"/>
              <a:gd name="connsiteY235" fmla="*/ 3123722 h 9625007"/>
              <a:gd name="connsiteX236" fmla="*/ 3307717 w 17521894"/>
              <a:gd name="connsiteY236" fmla="*/ 2163428 h 9625007"/>
              <a:gd name="connsiteX237" fmla="*/ 4291092 w 17521894"/>
              <a:gd name="connsiteY237" fmla="*/ 2163428 h 9625007"/>
              <a:gd name="connsiteX238" fmla="*/ 4291092 w 17521894"/>
              <a:gd name="connsiteY238" fmla="*/ 3123722 h 9625007"/>
              <a:gd name="connsiteX239" fmla="*/ 3307717 w 17521894"/>
              <a:gd name="connsiteY239" fmla="*/ 3123722 h 9625007"/>
              <a:gd name="connsiteX240" fmla="*/ 16538522 w 17521894"/>
              <a:gd name="connsiteY240" fmla="*/ 2163427 h 9625007"/>
              <a:gd name="connsiteX241" fmla="*/ 17510722 w 17521894"/>
              <a:gd name="connsiteY241" fmla="*/ 2163427 h 9625007"/>
              <a:gd name="connsiteX242" fmla="*/ 17510722 w 17521894"/>
              <a:gd name="connsiteY242" fmla="*/ 3123722 h 9625007"/>
              <a:gd name="connsiteX243" fmla="*/ 16538522 w 17521894"/>
              <a:gd name="connsiteY243" fmla="*/ 3123722 h 9625007"/>
              <a:gd name="connsiteX244" fmla="*/ 14314763 w 17521894"/>
              <a:gd name="connsiteY244" fmla="*/ 2163427 h 9625007"/>
              <a:gd name="connsiteX245" fmla="*/ 15298135 w 17521894"/>
              <a:gd name="connsiteY245" fmla="*/ 2163427 h 9625007"/>
              <a:gd name="connsiteX246" fmla="*/ 15298135 w 17521894"/>
              <a:gd name="connsiteY246" fmla="*/ 3123722 h 9625007"/>
              <a:gd name="connsiteX247" fmla="*/ 14314763 w 17521894"/>
              <a:gd name="connsiteY247" fmla="*/ 3123722 h 9625007"/>
              <a:gd name="connsiteX248" fmla="*/ 8827991 w 17521894"/>
              <a:gd name="connsiteY248" fmla="*/ 2163424 h 9625007"/>
              <a:gd name="connsiteX249" fmla="*/ 9811363 w 17521894"/>
              <a:gd name="connsiteY249" fmla="*/ 2163424 h 9625007"/>
              <a:gd name="connsiteX250" fmla="*/ 9811363 w 17521894"/>
              <a:gd name="connsiteY250" fmla="*/ 3123719 h 9625007"/>
              <a:gd name="connsiteX251" fmla="*/ 8827991 w 17521894"/>
              <a:gd name="connsiteY251" fmla="*/ 3123719 h 9625007"/>
              <a:gd name="connsiteX252" fmla="*/ 1117470 w 17521894"/>
              <a:gd name="connsiteY252" fmla="*/ 2163424 h 9625007"/>
              <a:gd name="connsiteX253" fmla="*/ 2100843 w 17521894"/>
              <a:gd name="connsiteY253" fmla="*/ 2163424 h 9625007"/>
              <a:gd name="connsiteX254" fmla="*/ 2100843 w 17521894"/>
              <a:gd name="connsiteY254" fmla="*/ 3123720 h 9625007"/>
              <a:gd name="connsiteX255" fmla="*/ 1117470 w 17521894"/>
              <a:gd name="connsiteY255" fmla="*/ 3123720 h 9625007"/>
              <a:gd name="connsiteX256" fmla="*/ 8827991 w 17521894"/>
              <a:gd name="connsiteY256" fmla="*/ 1081717 h 9625007"/>
              <a:gd name="connsiteX257" fmla="*/ 9811363 w 17521894"/>
              <a:gd name="connsiteY257" fmla="*/ 1081717 h 9625007"/>
              <a:gd name="connsiteX258" fmla="*/ 9811363 w 17521894"/>
              <a:gd name="connsiteY258" fmla="*/ 2042017 h 9625007"/>
              <a:gd name="connsiteX259" fmla="*/ 8827991 w 17521894"/>
              <a:gd name="connsiteY259" fmla="*/ 2042017 h 9625007"/>
              <a:gd name="connsiteX260" fmla="*/ 1117480 w 17521894"/>
              <a:gd name="connsiteY260" fmla="*/ 1081717 h 9625007"/>
              <a:gd name="connsiteX261" fmla="*/ 2100854 w 17521894"/>
              <a:gd name="connsiteY261" fmla="*/ 1081717 h 9625007"/>
              <a:gd name="connsiteX262" fmla="*/ 2100854 w 17521894"/>
              <a:gd name="connsiteY262" fmla="*/ 2042017 h 9625007"/>
              <a:gd name="connsiteX263" fmla="*/ 1117480 w 17521894"/>
              <a:gd name="connsiteY263" fmla="*/ 2042017 h 9625007"/>
              <a:gd name="connsiteX264" fmla="*/ 14314763 w 17521894"/>
              <a:gd name="connsiteY264" fmla="*/ 1081715 h 9625007"/>
              <a:gd name="connsiteX265" fmla="*/ 15298135 w 17521894"/>
              <a:gd name="connsiteY265" fmla="*/ 1081715 h 9625007"/>
              <a:gd name="connsiteX266" fmla="*/ 15298135 w 17521894"/>
              <a:gd name="connsiteY266" fmla="*/ 2042015 h 9625007"/>
              <a:gd name="connsiteX267" fmla="*/ 14314763 w 17521894"/>
              <a:gd name="connsiteY267" fmla="*/ 2042015 h 9625007"/>
              <a:gd name="connsiteX268" fmla="*/ 6604256 w 17521894"/>
              <a:gd name="connsiteY268" fmla="*/ 1081715 h 9625007"/>
              <a:gd name="connsiteX269" fmla="*/ 7576454 w 17521894"/>
              <a:gd name="connsiteY269" fmla="*/ 1081715 h 9625007"/>
              <a:gd name="connsiteX270" fmla="*/ 7576454 w 17521894"/>
              <a:gd name="connsiteY270" fmla="*/ 2042015 h 9625007"/>
              <a:gd name="connsiteX271" fmla="*/ 6604256 w 17521894"/>
              <a:gd name="connsiteY271" fmla="*/ 2042015 h 9625007"/>
              <a:gd name="connsiteX272" fmla="*/ 16538522 w 17521894"/>
              <a:gd name="connsiteY272" fmla="*/ 1081714 h 9625007"/>
              <a:gd name="connsiteX273" fmla="*/ 17510722 w 17521894"/>
              <a:gd name="connsiteY273" fmla="*/ 1081714 h 9625007"/>
              <a:gd name="connsiteX274" fmla="*/ 17510722 w 17521894"/>
              <a:gd name="connsiteY274" fmla="*/ 2042015 h 9625007"/>
              <a:gd name="connsiteX275" fmla="*/ 16538522 w 17521894"/>
              <a:gd name="connsiteY275" fmla="*/ 2042015 h 9625007"/>
              <a:gd name="connsiteX276" fmla="*/ 5509135 w 17521894"/>
              <a:gd name="connsiteY276" fmla="*/ 1081714 h 9625007"/>
              <a:gd name="connsiteX277" fmla="*/ 6481334 w 17521894"/>
              <a:gd name="connsiteY277" fmla="*/ 1081714 h 9625007"/>
              <a:gd name="connsiteX278" fmla="*/ 6481334 w 17521894"/>
              <a:gd name="connsiteY278" fmla="*/ 2042015 h 9625007"/>
              <a:gd name="connsiteX279" fmla="*/ 5509135 w 17521894"/>
              <a:gd name="connsiteY279" fmla="*/ 2042015 h 9625007"/>
              <a:gd name="connsiteX280" fmla="*/ 15432232 w 17521894"/>
              <a:gd name="connsiteY280" fmla="*/ 1081714 h 9625007"/>
              <a:gd name="connsiteX281" fmla="*/ 16415604 w 17521894"/>
              <a:gd name="connsiteY281" fmla="*/ 1081714 h 9625007"/>
              <a:gd name="connsiteX282" fmla="*/ 16415604 w 17521894"/>
              <a:gd name="connsiteY282" fmla="*/ 2042015 h 9625007"/>
              <a:gd name="connsiteX283" fmla="*/ 15432232 w 17521894"/>
              <a:gd name="connsiteY283" fmla="*/ 2042015 h 9625007"/>
              <a:gd name="connsiteX284" fmla="*/ 13219644 w 17521894"/>
              <a:gd name="connsiteY284" fmla="*/ 1081714 h 9625007"/>
              <a:gd name="connsiteX285" fmla="*/ 14203016 w 17521894"/>
              <a:gd name="connsiteY285" fmla="*/ 1081714 h 9625007"/>
              <a:gd name="connsiteX286" fmla="*/ 14203016 w 17521894"/>
              <a:gd name="connsiteY286" fmla="*/ 2042015 h 9625007"/>
              <a:gd name="connsiteX287" fmla="*/ 13219644 w 17521894"/>
              <a:gd name="connsiteY287" fmla="*/ 2042015 h 9625007"/>
              <a:gd name="connsiteX288" fmla="*/ 12135697 w 17521894"/>
              <a:gd name="connsiteY288" fmla="*/ 1081714 h 9625007"/>
              <a:gd name="connsiteX289" fmla="*/ 13119069 w 17521894"/>
              <a:gd name="connsiteY289" fmla="*/ 1081714 h 9625007"/>
              <a:gd name="connsiteX290" fmla="*/ 13119069 w 17521894"/>
              <a:gd name="connsiteY290" fmla="*/ 2042014 h 9625007"/>
              <a:gd name="connsiteX291" fmla="*/ 12135697 w 17521894"/>
              <a:gd name="connsiteY291" fmla="*/ 2042014 h 9625007"/>
              <a:gd name="connsiteX292" fmla="*/ 11029406 w 17521894"/>
              <a:gd name="connsiteY292" fmla="*/ 1081714 h 9625007"/>
              <a:gd name="connsiteX293" fmla="*/ 12012778 w 17521894"/>
              <a:gd name="connsiteY293" fmla="*/ 1081714 h 9625007"/>
              <a:gd name="connsiteX294" fmla="*/ 12012778 w 17521894"/>
              <a:gd name="connsiteY294" fmla="*/ 2042014 h 9625007"/>
              <a:gd name="connsiteX295" fmla="*/ 11029406 w 17521894"/>
              <a:gd name="connsiteY295" fmla="*/ 2042014 h 9625007"/>
              <a:gd name="connsiteX296" fmla="*/ 4414012 w 17521894"/>
              <a:gd name="connsiteY296" fmla="*/ 1081714 h 9625007"/>
              <a:gd name="connsiteX297" fmla="*/ 5397385 w 17521894"/>
              <a:gd name="connsiteY297" fmla="*/ 1081714 h 9625007"/>
              <a:gd name="connsiteX298" fmla="*/ 5397385 w 17521894"/>
              <a:gd name="connsiteY298" fmla="*/ 2042014 h 9625007"/>
              <a:gd name="connsiteX299" fmla="*/ 4414012 w 17521894"/>
              <a:gd name="connsiteY299" fmla="*/ 2042014 h 9625007"/>
              <a:gd name="connsiteX300" fmla="*/ 3307713 w 17521894"/>
              <a:gd name="connsiteY300" fmla="*/ 1081714 h 9625007"/>
              <a:gd name="connsiteX301" fmla="*/ 4291088 w 17521894"/>
              <a:gd name="connsiteY301" fmla="*/ 1081714 h 9625007"/>
              <a:gd name="connsiteX302" fmla="*/ 4291088 w 17521894"/>
              <a:gd name="connsiteY302" fmla="*/ 2042014 h 9625007"/>
              <a:gd name="connsiteX303" fmla="*/ 3307713 w 17521894"/>
              <a:gd name="connsiteY303" fmla="*/ 2042014 h 9625007"/>
              <a:gd name="connsiteX304" fmla="*/ 9934287 w 17521894"/>
              <a:gd name="connsiteY304" fmla="*/ 1081711 h 9625007"/>
              <a:gd name="connsiteX305" fmla="*/ 10906488 w 17521894"/>
              <a:gd name="connsiteY305" fmla="*/ 1081711 h 9625007"/>
              <a:gd name="connsiteX306" fmla="*/ 10906488 w 17521894"/>
              <a:gd name="connsiteY306" fmla="*/ 2042012 h 9625007"/>
              <a:gd name="connsiteX307" fmla="*/ 9934287 w 17521894"/>
              <a:gd name="connsiteY307" fmla="*/ 2042012 h 9625007"/>
              <a:gd name="connsiteX308" fmla="*/ 2212590 w 17521894"/>
              <a:gd name="connsiteY308" fmla="*/ 1081711 h 9625007"/>
              <a:gd name="connsiteX309" fmla="*/ 3195962 w 17521894"/>
              <a:gd name="connsiteY309" fmla="*/ 1081711 h 9625007"/>
              <a:gd name="connsiteX310" fmla="*/ 3195962 w 17521894"/>
              <a:gd name="connsiteY310" fmla="*/ 2042012 h 9625007"/>
              <a:gd name="connsiteX311" fmla="*/ 2212590 w 17521894"/>
              <a:gd name="connsiteY311" fmla="*/ 2042012 h 9625007"/>
              <a:gd name="connsiteX312" fmla="*/ 7732898 w 17521894"/>
              <a:gd name="connsiteY312" fmla="*/ 1070681 h 9625007"/>
              <a:gd name="connsiteX313" fmla="*/ 8716243 w 17521894"/>
              <a:gd name="connsiteY313" fmla="*/ 1070681 h 9625007"/>
              <a:gd name="connsiteX314" fmla="*/ 8716243 w 17521894"/>
              <a:gd name="connsiteY314" fmla="*/ 2030981 h 9625007"/>
              <a:gd name="connsiteX315" fmla="*/ 7732898 w 17521894"/>
              <a:gd name="connsiteY315" fmla="*/ 2030981 h 9625007"/>
              <a:gd name="connsiteX316" fmla="*/ 22364 w 17521894"/>
              <a:gd name="connsiteY316" fmla="*/ 1070681 h 9625007"/>
              <a:gd name="connsiteX317" fmla="*/ 994563 w 17521894"/>
              <a:gd name="connsiteY317" fmla="*/ 1070681 h 9625007"/>
              <a:gd name="connsiteX318" fmla="*/ 994563 w 17521894"/>
              <a:gd name="connsiteY318" fmla="*/ 2030981 h 9625007"/>
              <a:gd name="connsiteX319" fmla="*/ 22364 w 17521894"/>
              <a:gd name="connsiteY319" fmla="*/ 2030981 h 9625007"/>
              <a:gd name="connsiteX320" fmla="*/ 3307713 w 17521894"/>
              <a:gd name="connsiteY320" fmla="*/ 4 h 9625007"/>
              <a:gd name="connsiteX321" fmla="*/ 4291086 w 17521894"/>
              <a:gd name="connsiteY321" fmla="*/ 4 h 9625007"/>
              <a:gd name="connsiteX322" fmla="*/ 4291086 w 17521894"/>
              <a:gd name="connsiteY322" fmla="*/ 960300 h 9625007"/>
              <a:gd name="connsiteX323" fmla="*/ 3307713 w 17521894"/>
              <a:gd name="connsiteY323" fmla="*/ 960300 h 9625007"/>
              <a:gd name="connsiteX324" fmla="*/ 11029406 w 17521894"/>
              <a:gd name="connsiteY324" fmla="*/ 4 h 9625007"/>
              <a:gd name="connsiteX325" fmla="*/ 12012778 w 17521894"/>
              <a:gd name="connsiteY325" fmla="*/ 4 h 9625007"/>
              <a:gd name="connsiteX326" fmla="*/ 12012778 w 17521894"/>
              <a:gd name="connsiteY326" fmla="*/ 960300 h 9625007"/>
              <a:gd name="connsiteX327" fmla="*/ 11029406 w 17521894"/>
              <a:gd name="connsiteY327" fmla="*/ 960300 h 9625007"/>
              <a:gd name="connsiteX328" fmla="*/ 4402834 w 17521894"/>
              <a:gd name="connsiteY328" fmla="*/ 4 h 9625007"/>
              <a:gd name="connsiteX329" fmla="*/ 5386206 w 17521894"/>
              <a:gd name="connsiteY329" fmla="*/ 4 h 9625007"/>
              <a:gd name="connsiteX330" fmla="*/ 5386206 w 17521894"/>
              <a:gd name="connsiteY330" fmla="*/ 960300 h 9625007"/>
              <a:gd name="connsiteX331" fmla="*/ 4402834 w 17521894"/>
              <a:gd name="connsiteY331" fmla="*/ 960300 h 9625007"/>
              <a:gd name="connsiteX332" fmla="*/ 12124526 w 17521894"/>
              <a:gd name="connsiteY332" fmla="*/ 4 h 9625007"/>
              <a:gd name="connsiteX333" fmla="*/ 13107898 w 17521894"/>
              <a:gd name="connsiteY333" fmla="*/ 4 h 9625007"/>
              <a:gd name="connsiteX334" fmla="*/ 13107898 w 17521894"/>
              <a:gd name="connsiteY334" fmla="*/ 960300 h 9625007"/>
              <a:gd name="connsiteX335" fmla="*/ 12124526 w 17521894"/>
              <a:gd name="connsiteY335" fmla="*/ 960300 h 9625007"/>
              <a:gd name="connsiteX336" fmla="*/ 5509132 w 17521894"/>
              <a:gd name="connsiteY336" fmla="*/ 4 h 9625007"/>
              <a:gd name="connsiteX337" fmla="*/ 6481332 w 17521894"/>
              <a:gd name="connsiteY337" fmla="*/ 4 h 9625007"/>
              <a:gd name="connsiteX338" fmla="*/ 6481332 w 17521894"/>
              <a:gd name="connsiteY338" fmla="*/ 960300 h 9625007"/>
              <a:gd name="connsiteX339" fmla="*/ 5509132 w 17521894"/>
              <a:gd name="connsiteY339" fmla="*/ 960300 h 9625007"/>
              <a:gd name="connsiteX340" fmla="*/ 13219644 w 17521894"/>
              <a:gd name="connsiteY340" fmla="*/ 3 h 9625007"/>
              <a:gd name="connsiteX341" fmla="*/ 14203016 w 17521894"/>
              <a:gd name="connsiteY341" fmla="*/ 3 h 9625007"/>
              <a:gd name="connsiteX342" fmla="*/ 14203016 w 17521894"/>
              <a:gd name="connsiteY342" fmla="*/ 960300 h 9625007"/>
              <a:gd name="connsiteX343" fmla="*/ 13219644 w 17521894"/>
              <a:gd name="connsiteY343" fmla="*/ 960300 h 9625007"/>
              <a:gd name="connsiteX344" fmla="*/ 15432232 w 17521894"/>
              <a:gd name="connsiteY344" fmla="*/ 3 h 9625007"/>
              <a:gd name="connsiteX345" fmla="*/ 16415604 w 17521894"/>
              <a:gd name="connsiteY345" fmla="*/ 3 h 9625007"/>
              <a:gd name="connsiteX346" fmla="*/ 16415604 w 17521894"/>
              <a:gd name="connsiteY346" fmla="*/ 960299 h 9625007"/>
              <a:gd name="connsiteX347" fmla="*/ 15432232 w 17521894"/>
              <a:gd name="connsiteY347" fmla="*/ 960299 h 9625007"/>
              <a:gd name="connsiteX348" fmla="*/ 6615422 w 17521894"/>
              <a:gd name="connsiteY348" fmla="*/ 3 h 9625007"/>
              <a:gd name="connsiteX349" fmla="*/ 7587621 w 17521894"/>
              <a:gd name="connsiteY349" fmla="*/ 3 h 9625007"/>
              <a:gd name="connsiteX350" fmla="*/ 7587621 w 17521894"/>
              <a:gd name="connsiteY350" fmla="*/ 960299 h 9625007"/>
              <a:gd name="connsiteX351" fmla="*/ 6615422 w 17521894"/>
              <a:gd name="connsiteY351" fmla="*/ 960299 h 9625007"/>
              <a:gd name="connsiteX352" fmla="*/ 14325934 w 17521894"/>
              <a:gd name="connsiteY352" fmla="*/ 3 h 9625007"/>
              <a:gd name="connsiteX353" fmla="*/ 15309306 w 17521894"/>
              <a:gd name="connsiteY353" fmla="*/ 3 h 9625007"/>
              <a:gd name="connsiteX354" fmla="*/ 15309306 w 17521894"/>
              <a:gd name="connsiteY354" fmla="*/ 960299 h 9625007"/>
              <a:gd name="connsiteX355" fmla="*/ 14325934 w 17521894"/>
              <a:gd name="connsiteY355" fmla="*/ 960299 h 9625007"/>
              <a:gd name="connsiteX356" fmla="*/ 16538522 w 17521894"/>
              <a:gd name="connsiteY356" fmla="*/ 3 h 9625007"/>
              <a:gd name="connsiteX357" fmla="*/ 17521894 w 17521894"/>
              <a:gd name="connsiteY357" fmla="*/ 3 h 9625007"/>
              <a:gd name="connsiteX358" fmla="*/ 17521894 w 17521894"/>
              <a:gd name="connsiteY358" fmla="*/ 960299 h 9625007"/>
              <a:gd name="connsiteX359" fmla="*/ 16538522 w 17521894"/>
              <a:gd name="connsiteY359" fmla="*/ 960299 h 9625007"/>
              <a:gd name="connsiteX360" fmla="*/ 2212590 w 17521894"/>
              <a:gd name="connsiteY360" fmla="*/ 1 h 9625007"/>
              <a:gd name="connsiteX361" fmla="*/ 3195962 w 17521894"/>
              <a:gd name="connsiteY361" fmla="*/ 1 h 9625007"/>
              <a:gd name="connsiteX362" fmla="*/ 3195962 w 17521894"/>
              <a:gd name="connsiteY362" fmla="*/ 960298 h 9625007"/>
              <a:gd name="connsiteX363" fmla="*/ 2212590 w 17521894"/>
              <a:gd name="connsiteY363" fmla="*/ 960298 h 9625007"/>
              <a:gd name="connsiteX364" fmla="*/ 9934287 w 17521894"/>
              <a:gd name="connsiteY364" fmla="*/ 1 h 9625007"/>
              <a:gd name="connsiteX365" fmla="*/ 10906488 w 17521894"/>
              <a:gd name="connsiteY365" fmla="*/ 1 h 9625007"/>
              <a:gd name="connsiteX366" fmla="*/ 10906488 w 17521894"/>
              <a:gd name="connsiteY366" fmla="*/ 960297 h 9625007"/>
              <a:gd name="connsiteX367" fmla="*/ 9934287 w 17521894"/>
              <a:gd name="connsiteY367" fmla="*/ 960297 h 9625007"/>
              <a:gd name="connsiteX368" fmla="*/ 1106297 w 17521894"/>
              <a:gd name="connsiteY368" fmla="*/ 1 h 9625007"/>
              <a:gd name="connsiteX369" fmla="*/ 2089670 w 17521894"/>
              <a:gd name="connsiteY369" fmla="*/ 1 h 9625007"/>
              <a:gd name="connsiteX370" fmla="*/ 2089670 w 17521894"/>
              <a:gd name="connsiteY370" fmla="*/ 960297 h 9625007"/>
              <a:gd name="connsiteX371" fmla="*/ 1106297 w 17521894"/>
              <a:gd name="connsiteY371" fmla="*/ 960297 h 9625007"/>
              <a:gd name="connsiteX372" fmla="*/ 8827991 w 17521894"/>
              <a:gd name="connsiteY372" fmla="*/ 1 h 9625007"/>
              <a:gd name="connsiteX373" fmla="*/ 9800192 w 17521894"/>
              <a:gd name="connsiteY373" fmla="*/ 1 h 9625007"/>
              <a:gd name="connsiteX374" fmla="*/ 9800192 w 17521894"/>
              <a:gd name="connsiteY374" fmla="*/ 960297 h 9625007"/>
              <a:gd name="connsiteX375" fmla="*/ 8827991 w 17521894"/>
              <a:gd name="connsiteY375" fmla="*/ 960297 h 9625007"/>
              <a:gd name="connsiteX376" fmla="*/ 0 w 17521894"/>
              <a:gd name="connsiteY376" fmla="*/ 1 h 9625007"/>
              <a:gd name="connsiteX377" fmla="*/ 983372 w 17521894"/>
              <a:gd name="connsiteY377" fmla="*/ 1 h 9625007"/>
              <a:gd name="connsiteX378" fmla="*/ 983372 w 17521894"/>
              <a:gd name="connsiteY378" fmla="*/ 960297 h 9625007"/>
              <a:gd name="connsiteX379" fmla="*/ 0 w 17521894"/>
              <a:gd name="connsiteY379" fmla="*/ 960297 h 9625007"/>
              <a:gd name="connsiteX380" fmla="*/ 7721711 w 17521894"/>
              <a:gd name="connsiteY380" fmla="*/ 0 h 9625007"/>
              <a:gd name="connsiteX381" fmla="*/ 8693901 w 17521894"/>
              <a:gd name="connsiteY381" fmla="*/ 0 h 9625007"/>
              <a:gd name="connsiteX382" fmla="*/ 8693901 w 17521894"/>
              <a:gd name="connsiteY382" fmla="*/ 960297 h 9625007"/>
              <a:gd name="connsiteX383" fmla="*/ 7721711 w 17521894"/>
              <a:gd name="connsiteY383" fmla="*/ 960297 h 9625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Lst>
            <a:rect l="l" t="t" r="r" b="b"/>
            <a:pathLst>
              <a:path w="17521894" h="9625007">
                <a:moveTo>
                  <a:pt x="11029406" y="8664710"/>
                </a:moveTo>
                <a:lnTo>
                  <a:pt x="12012778" y="8664710"/>
                </a:lnTo>
                <a:lnTo>
                  <a:pt x="12012778" y="9625007"/>
                </a:lnTo>
                <a:lnTo>
                  <a:pt x="11029406" y="9625007"/>
                </a:lnTo>
                <a:close/>
                <a:moveTo>
                  <a:pt x="7732871" y="8664710"/>
                </a:moveTo>
                <a:lnTo>
                  <a:pt x="8716243" y="8664710"/>
                </a:lnTo>
                <a:lnTo>
                  <a:pt x="8716243" y="9625007"/>
                </a:lnTo>
                <a:lnTo>
                  <a:pt x="7732871" y="9625007"/>
                </a:lnTo>
                <a:close/>
                <a:moveTo>
                  <a:pt x="3307702" y="8664710"/>
                </a:moveTo>
                <a:lnTo>
                  <a:pt x="4291075" y="8664710"/>
                </a:lnTo>
                <a:lnTo>
                  <a:pt x="4291075" y="9625007"/>
                </a:lnTo>
                <a:lnTo>
                  <a:pt x="3307702" y="9625007"/>
                </a:lnTo>
                <a:close/>
                <a:moveTo>
                  <a:pt x="22341" y="8664710"/>
                </a:moveTo>
                <a:lnTo>
                  <a:pt x="994541" y="8664710"/>
                </a:lnTo>
                <a:lnTo>
                  <a:pt x="994541" y="9625007"/>
                </a:lnTo>
                <a:lnTo>
                  <a:pt x="22341" y="9625007"/>
                </a:lnTo>
                <a:close/>
                <a:moveTo>
                  <a:pt x="16538522" y="8653670"/>
                </a:moveTo>
                <a:lnTo>
                  <a:pt x="17510722" y="8653670"/>
                </a:lnTo>
                <a:lnTo>
                  <a:pt x="17510722" y="9613967"/>
                </a:lnTo>
                <a:lnTo>
                  <a:pt x="16538522" y="9613967"/>
                </a:lnTo>
                <a:close/>
                <a:moveTo>
                  <a:pt x="15432232" y="8653670"/>
                </a:moveTo>
                <a:lnTo>
                  <a:pt x="16415604" y="8653670"/>
                </a:lnTo>
                <a:lnTo>
                  <a:pt x="16415604" y="9613967"/>
                </a:lnTo>
                <a:lnTo>
                  <a:pt x="15432232" y="9613967"/>
                </a:lnTo>
                <a:close/>
                <a:moveTo>
                  <a:pt x="14314763" y="8653670"/>
                </a:moveTo>
                <a:lnTo>
                  <a:pt x="15298135" y="8653670"/>
                </a:lnTo>
                <a:lnTo>
                  <a:pt x="15298135" y="9613967"/>
                </a:lnTo>
                <a:lnTo>
                  <a:pt x="14314763" y="9613967"/>
                </a:lnTo>
                <a:close/>
                <a:moveTo>
                  <a:pt x="13219644" y="8653670"/>
                </a:moveTo>
                <a:lnTo>
                  <a:pt x="14203016" y="8653670"/>
                </a:lnTo>
                <a:lnTo>
                  <a:pt x="14203016" y="9613967"/>
                </a:lnTo>
                <a:lnTo>
                  <a:pt x="13219644" y="9613967"/>
                </a:lnTo>
                <a:close/>
                <a:moveTo>
                  <a:pt x="12124526" y="8653670"/>
                </a:moveTo>
                <a:lnTo>
                  <a:pt x="13107898" y="8653670"/>
                </a:lnTo>
                <a:lnTo>
                  <a:pt x="13107898" y="9613967"/>
                </a:lnTo>
                <a:lnTo>
                  <a:pt x="12124526" y="9613967"/>
                </a:lnTo>
                <a:close/>
                <a:moveTo>
                  <a:pt x="9934287" y="8653670"/>
                </a:moveTo>
                <a:lnTo>
                  <a:pt x="10906488" y="8653670"/>
                </a:lnTo>
                <a:lnTo>
                  <a:pt x="10906488" y="9613967"/>
                </a:lnTo>
                <a:lnTo>
                  <a:pt x="9934287" y="9613967"/>
                </a:lnTo>
                <a:close/>
                <a:moveTo>
                  <a:pt x="8827991" y="8653670"/>
                </a:moveTo>
                <a:lnTo>
                  <a:pt x="9811363" y="8653670"/>
                </a:lnTo>
                <a:lnTo>
                  <a:pt x="9811363" y="9613967"/>
                </a:lnTo>
                <a:lnTo>
                  <a:pt x="8827991" y="9613967"/>
                </a:lnTo>
                <a:close/>
                <a:moveTo>
                  <a:pt x="6604234" y="8653670"/>
                </a:moveTo>
                <a:lnTo>
                  <a:pt x="7576436" y="8653670"/>
                </a:lnTo>
                <a:lnTo>
                  <a:pt x="7576436" y="9613967"/>
                </a:lnTo>
                <a:lnTo>
                  <a:pt x="6604234" y="9613967"/>
                </a:lnTo>
                <a:close/>
                <a:moveTo>
                  <a:pt x="5509117" y="8653670"/>
                </a:moveTo>
                <a:lnTo>
                  <a:pt x="6481318" y="8653670"/>
                </a:lnTo>
                <a:lnTo>
                  <a:pt x="6481318" y="9613967"/>
                </a:lnTo>
                <a:lnTo>
                  <a:pt x="5509117" y="9613967"/>
                </a:lnTo>
                <a:close/>
                <a:moveTo>
                  <a:pt x="4402819" y="8653670"/>
                </a:moveTo>
                <a:lnTo>
                  <a:pt x="5386192" y="8653670"/>
                </a:lnTo>
                <a:lnTo>
                  <a:pt x="5386192" y="9613967"/>
                </a:lnTo>
                <a:lnTo>
                  <a:pt x="4402819" y="9613967"/>
                </a:lnTo>
                <a:close/>
                <a:moveTo>
                  <a:pt x="2212579" y="8653670"/>
                </a:moveTo>
                <a:lnTo>
                  <a:pt x="3195951" y="8653670"/>
                </a:lnTo>
                <a:lnTo>
                  <a:pt x="3195951" y="9613967"/>
                </a:lnTo>
                <a:lnTo>
                  <a:pt x="2212579" y="9613967"/>
                </a:lnTo>
                <a:close/>
                <a:moveTo>
                  <a:pt x="1117460" y="8653670"/>
                </a:moveTo>
                <a:lnTo>
                  <a:pt x="2100832" y="8653670"/>
                </a:lnTo>
                <a:lnTo>
                  <a:pt x="2100832" y="9613967"/>
                </a:lnTo>
                <a:lnTo>
                  <a:pt x="1117460" y="9613967"/>
                </a:lnTo>
                <a:close/>
                <a:moveTo>
                  <a:pt x="15432232" y="7583002"/>
                </a:moveTo>
                <a:lnTo>
                  <a:pt x="16415604" y="7583002"/>
                </a:lnTo>
                <a:lnTo>
                  <a:pt x="16415604" y="8543299"/>
                </a:lnTo>
                <a:lnTo>
                  <a:pt x="15432232" y="8543299"/>
                </a:lnTo>
                <a:close/>
                <a:moveTo>
                  <a:pt x="13219644" y="7583002"/>
                </a:moveTo>
                <a:lnTo>
                  <a:pt x="14203016" y="7583002"/>
                </a:lnTo>
                <a:lnTo>
                  <a:pt x="14203016" y="8543299"/>
                </a:lnTo>
                <a:lnTo>
                  <a:pt x="13219644" y="8543299"/>
                </a:lnTo>
                <a:close/>
                <a:moveTo>
                  <a:pt x="5509118" y="7583002"/>
                </a:moveTo>
                <a:lnTo>
                  <a:pt x="6481320" y="7583002"/>
                </a:lnTo>
                <a:lnTo>
                  <a:pt x="6481320" y="8543299"/>
                </a:lnTo>
                <a:lnTo>
                  <a:pt x="5509118" y="8543299"/>
                </a:lnTo>
                <a:close/>
                <a:moveTo>
                  <a:pt x="16538522" y="7571960"/>
                </a:moveTo>
                <a:lnTo>
                  <a:pt x="17510722" y="7571960"/>
                </a:lnTo>
                <a:lnTo>
                  <a:pt x="17510722" y="8532257"/>
                </a:lnTo>
                <a:lnTo>
                  <a:pt x="16538522" y="8532257"/>
                </a:lnTo>
                <a:close/>
                <a:moveTo>
                  <a:pt x="14314763" y="7571960"/>
                </a:moveTo>
                <a:lnTo>
                  <a:pt x="15298135" y="7571960"/>
                </a:lnTo>
                <a:lnTo>
                  <a:pt x="15298135" y="8532257"/>
                </a:lnTo>
                <a:lnTo>
                  <a:pt x="14314763" y="8532257"/>
                </a:lnTo>
                <a:close/>
                <a:moveTo>
                  <a:pt x="12124526" y="7571960"/>
                </a:moveTo>
                <a:lnTo>
                  <a:pt x="13107898" y="7571960"/>
                </a:lnTo>
                <a:lnTo>
                  <a:pt x="13107898" y="8532257"/>
                </a:lnTo>
                <a:lnTo>
                  <a:pt x="12124526" y="8532257"/>
                </a:lnTo>
                <a:close/>
                <a:moveTo>
                  <a:pt x="11029406" y="7571960"/>
                </a:moveTo>
                <a:lnTo>
                  <a:pt x="12012778" y="7571960"/>
                </a:lnTo>
                <a:lnTo>
                  <a:pt x="12012778" y="8532257"/>
                </a:lnTo>
                <a:lnTo>
                  <a:pt x="11029406" y="8532257"/>
                </a:lnTo>
                <a:close/>
                <a:moveTo>
                  <a:pt x="9934287" y="7571960"/>
                </a:moveTo>
                <a:lnTo>
                  <a:pt x="10906488" y="7571960"/>
                </a:lnTo>
                <a:lnTo>
                  <a:pt x="10906488" y="8532257"/>
                </a:lnTo>
                <a:lnTo>
                  <a:pt x="9934287" y="8532257"/>
                </a:lnTo>
                <a:close/>
                <a:moveTo>
                  <a:pt x="8827991" y="7571960"/>
                </a:moveTo>
                <a:lnTo>
                  <a:pt x="9811363" y="7571960"/>
                </a:lnTo>
                <a:lnTo>
                  <a:pt x="9811363" y="8532257"/>
                </a:lnTo>
                <a:lnTo>
                  <a:pt x="8827991" y="8532257"/>
                </a:lnTo>
                <a:close/>
                <a:moveTo>
                  <a:pt x="7732872" y="7571960"/>
                </a:moveTo>
                <a:lnTo>
                  <a:pt x="8716243" y="7571960"/>
                </a:lnTo>
                <a:lnTo>
                  <a:pt x="8716243" y="8532257"/>
                </a:lnTo>
                <a:lnTo>
                  <a:pt x="7732872" y="8532257"/>
                </a:lnTo>
                <a:close/>
                <a:moveTo>
                  <a:pt x="6604242" y="7571960"/>
                </a:moveTo>
                <a:lnTo>
                  <a:pt x="7576440" y="7571960"/>
                </a:lnTo>
                <a:lnTo>
                  <a:pt x="7576440" y="8532257"/>
                </a:lnTo>
                <a:lnTo>
                  <a:pt x="6604242" y="8532257"/>
                </a:lnTo>
                <a:close/>
                <a:moveTo>
                  <a:pt x="4402819" y="7571960"/>
                </a:moveTo>
                <a:lnTo>
                  <a:pt x="5386192" y="7571960"/>
                </a:lnTo>
                <a:lnTo>
                  <a:pt x="5386192" y="8532257"/>
                </a:lnTo>
                <a:lnTo>
                  <a:pt x="4402819" y="8532257"/>
                </a:lnTo>
                <a:close/>
                <a:moveTo>
                  <a:pt x="3307702" y="7571960"/>
                </a:moveTo>
                <a:lnTo>
                  <a:pt x="4291075" y="7571960"/>
                </a:lnTo>
                <a:lnTo>
                  <a:pt x="4291075" y="8532257"/>
                </a:lnTo>
                <a:lnTo>
                  <a:pt x="3307702" y="8532257"/>
                </a:lnTo>
                <a:close/>
                <a:moveTo>
                  <a:pt x="2212585" y="7571960"/>
                </a:moveTo>
                <a:lnTo>
                  <a:pt x="3195957" y="7571960"/>
                </a:lnTo>
                <a:lnTo>
                  <a:pt x="3195957" y="8532257"/>
                </a:lnTo>
                <a:lnTo>
                  <a:pt x="2212585" y="8532257"/>
                </a:lnTo>
                <a:close/>
                <a:moveTo>
                  <a:pt x="1117465" y="7571960"/>
                </a:moveTo>
                <a:lnTo>
                  <a:pt x="2100838" y="7571960"/>
                </a:lnTo>
                <a:lnTo>
                  <a:pt x="2100838" y="8532257"/>
                </a:lnTo>
                <a:lnTo>
                  <a:pt x="1117465" y="8532257"/>
                </a:lnTo>
                <a:close/>
                <a:moveTo>
                  <a:pt x="22341" y="7571960"/>
                </a:moveTo>
                <a:lnTo>
                  <a:pt x="994542" y="7571960"/>
                </a:lnTo>
                <a:lnTo>
                  <a:pt x="994542" y="8532257"/>
                </a:lnTo>
                <a:lnTo>
                  <a:pt x="22341" y="8532257"/>
                </a:lnTo>
                <a:close/>
                <a:moveTo>
                  <a:pt x="12124526" y="3245137"/>
                </a:moveTo>
                <a:lnTo>
                  <a:pt x="13107898" y="3245137"/>
                </a:lnTo>
                <a:lnTo>
                  <a:pt x="13107898" y="4205420"/>
                </a:lnTo>
                <a:lnTo>
                  <a:pt x="12124526" y="4205420"/>
                </a:lnTo>
                <a:close/>
                <a:moveTo>
                  <a:pt x="4402839" y="3245137"/>
                </a:moveTo>
                <a:lnTo>
                  <a:pt x="5386215" y="3245137"/>
                </a:lnTo>
                <a:lnTo>
                  <a:pt x="5386215" y="4205420"/>
                </a:lnTo>
                <a:lnTo>
                  <a:pt x="4402839" y="4205420"/>
                </a:lnTo>
                <a:close/>
                <a:moveTo>
                  <a:pt x="8827991" y="3245132"/>
                </a:moveTo>
                <a:lnTo>
                  <a:pt x="9811363" y="3245132"/>
                </a:lnTo>
                <a:lnTo>
                  <a:pt x="9811363" y="4205420"/>
                </a:lnTo>
                <a:lnTo>
                  <a:pt x="8827991" y="4205420"/>
                </a:lnTo>
                <a:close/>
                <a:moveTo>
                  <a:pt x="1117470" y="3245132"/>
                </a:moveTo>
                <a:lnTo>
                  <a:pt x="2100843" y="3245132"/>
                </a:lnTo>
                <a:lnTo>
                  <a:pt x="2100843" y="4205420"/>
                </a:lnTo>
                <a:lnTo>
                  <a:pt x="1117470" y="4205420"/>
                </a:lnTo>
                <a:close/>
                <a:moveTo>
                  <a:pt x="2212592" y="3234100"/>
                </a:moveTo>
                <a:lnTo>
                  <a:pt x="3195965" y="3234100"/>
                </a:lnTo>
                <a:lnTo>
                  <a:pt x="3195965" y="4205420"/>
                </a:lnTo>
                <a:lnTo>
                  <a:pt x="2212592" y="4205420"/>
                </a:lnTo>
                <a:close/>
                <a:moveTo>
                  <a:pt x="13219644" y="3234099"/>
                </a:moveTo>
                <a:lnTo>
                  <a:pt x="14203016" y="3234099"/>
                </a:lnTo>
                <a:lnTo>
                  <a:pt x="14203016" y="4205420"/>
                </a:lnTo>
                <a:lnTo>
                  <a:pt x="13219644" y="4205420"/>
                </a:lnTo>
                <a:close/>
                <a:moveTo>
                  <a:pt x="9934287" y="3234099"/>
                </a:moveTo>
                <a:lnTo>
                  <a:pt x="10906488" y="3234099"/>
                </a:lnTo>
                <a:lnTo>
                  <a:pt x="10906488" y="4205420"/>
                </a:lnTo>
                <a:lnTo>
                  <a:pt x="9934287" y="4205420"/>
                </a:lnTo>
                <a:close/>
                <a:moveTo>
                  <a:pt x="5509130" y="3234099"/>
                </a:moveTo>
                <a:lnTo>
                  <a:pt x="6481328" y="3234099"/>
                </a:lnTo>
                <a:lnTo>
                  <a:pt x="6481328" y="4205420"/>
                </a:lnTo>
                <a:lnTo>
                  <a:pt x="5509130" y="4205420"/>
                </a:lnTo>
                <a:close/>
                <a:moveTo>
                  <a:pt x="15432232" y="3234098"/>
                </a:moveTo>
                <a:lnTo>
                  <a:pt x="16415604" y="3234098"/>
                </a:lnTo>
                <a:lnTo>
                  <a:pt x="16415604" y="4205420"/>
                </a:lnTo>
                <a:lnTo>
                  <a:pt x="15432232" y="4205420"/>
                </a:lnTo>
                <a:close/>
                <a:moveTo>
                  <a:pt x="22350" y="3234097"/>
                </a:moveTo>
                <a:lnTo>
                  <a:pt x="994550" y="3234097"/>
                </a:lnTo>
                <a:lnTo>
                  <a:pt x="994550" y="4205420"/>
                </a:lnTo>
                <a:lnTo>
                  <a:pt x="22350" y="4205420"/>
                </a:lnTo>
                <a:close/>
                <a:moveTo>
                  <a:pt x="11029406" y="3234096"/>
                </a:moveTo>
                <a:lnTo>
                  <a:pt x="12012778" y="3234096"/>
                </a:lnTo>
                <a:lnTo>
                  <a:pt x="12012778" y="4205420"/>
                </a:lnTo>
                <a:lnTo>
                  <a:pt x="11029406" y="4205420"/>
                </a:lnTo>
                <a:close/>
                <a:moveTo>
                  <a:pt x="7732881" y="3234096"/>
                </a:moveTo>
                <a:lnTo>
                  <a:pt x="8716243" y="3234096"/>
                </a:lnTo>
                <a:lnTo>
                  <a:pt x="8716243" y="4205420"/>
                </a:lnTo>
                <a:lnTo>
                  <a:pt x="7732881" y="4205420"/>
                </a:lnTo>
                <a:close/>
                <a:moveTo>
                  <a:pt x="3307705" y="3234096"/>
                </a:moveTo>
                <a:lnTo>
                  <a:pt x="4291078" y="3234096"/>
                </a:lnTo>
                <a:lnTo>
                  <a:pt x="4291078" y="4205420"/>
                </a:lnTo>
                <a:lnTo>
                  <a:pt x="3307705" y="4205420"/>
                </a:lnTo>
                <a:close/>
                <a:moveTo>
                  <a:pt x="16538522" y="3234095"/>
                </a:moveTo>
                <a:lnTo>
                  <a:pt x="17510722" y="3234095"/>
                </a:lnTo>
                <a:lnTo>
                  <a:pt x="17510722" y="4205420"/>
                </a:lnTo>
                <a:lnTo>
                  <a:pt x="16538522" y="4205420"/>
                </a:lnTo>
                <a:close/>
                <a:moveTo>
                  <a:pt x="14314763" y="3234095"/>
                </a:moveTo>
                <a:lnTo>
                  <a:pt x="15298135" y="3234095"/>
                </a:lnTo>
                <a:lnTo>
                  <a:pt x="15298135" y="4205420"/>
                </a:lnTo>
                <a:lnTo>
                  <a:pt x="14314763" y="4205420"/>
                </a:lnTo>
                <a:close/>
                <a:moveTo>
                  <a:pt x="6604243" y="3234095"/>
                </a:moveTo>
                <a:lnTo>
                  <a:pt x="7576442" y="3234095"/>
                </a:lnTo>
                <a:lnTo>
                  <a:pt x="7576442" y="4205420"/>
                </a:lnTo>
                <a:lnTo>
                  <a:pt x="6604243" y="4205420"/>
                </a:lnTo>
                <a:close/>
                <a:moveTo>
                  <a:pt x="7732898" y="2163430"/>
                </a:moveTo>
                <a:lnTo>
                  <a:pt x="8716243" y="2163430"/>
                </a:lnTo>
                <a:lnTo>
                  <a:pt x="8716243" y="3123724"/>
                </a:lnTo>
                <a:lnTo>
                  <a:pt x="7732898" y="3123724"/>
                </a:lnTo>
                <a:close/>
                <a:moveTo>
                  <a:pt x="22364" y="2163430"/>
                </a:moveTo>
                <a:lnTo>
                  <a:pt x="994564" y="2163430"/>
                </a:lnTo>
                <a:lnTo>
                  <a:pt x="994564" y="3123724"/>
                </a:lnTo>
                <a:lnTo>
                  <a:pt x="22364" y="3123724"/>
                </a:lnTo>
                <a:close/>
                <a:moveTo>
                  <a:pt x="12124526" y="2163429"/>
                </a:moveTo>
                <a:lnTo>
                  <a:pt x="13107898" y="2163429"/>
                </a:lnTo>
                <a:lnTo>
                  <a:pt x="13107898" y="3123723"/>
                </a:lnTo>
                <a:lnTo>
                  <a:pt x="12124526" y="3123723"/>
                </a:lnTo>
                <a:close/>
                <a:moveTo>
                  <a:pt x="9934287" y="2163429"/>
                </a:moveTo>
                <a:lnTo>
                  <a:pt x="10906488" y="2163429"/>
                </a:lnTo>
                <a:lnTo>
                  <a:pt x="10906488" y="3123724"/>
                </a:lnTo>
                <a:lnTo>
                  <a:pt x="9934287" y="3123724"/>
                </a:lnTo>
                <a:close/>
                <a:moveTo>
                  <a:pt x="4402840" y="2163429"/>
                </a:moveTo>
                <a:lnTo>
                  <a:pt x="5386215" y="2163429"/>
                </a:lnTo>
                <a:lnTo>
                  <a:pt x="5386215" y="3123723"/>
                </a:lnTo>
                <a:lnTo>
                  <a:pt x="4402840" y="3123723"/>
                </a:lnTo>
                <a:close/>
                <a:moveTo>
                  <a:pt x="2212602" y="2163429"/>
                </a:moveTo>
                <a:lnTo>
                  <a:pt x="3195974" y="2163429"/>
                </a:lnTo>
                <a:lnTo>
                  <a:pt x="3195974" y="3123724"/>
                </a:lnTo>
                <a:lnTo>
                  <a:pt x="2212602" y="3123724"/>
                </a:lnTo>
                <a:close/>
                <a:moveTo>
                  <a:pt x="15432232" y="2163428"/>
                </a:moveTo>
                <a:lnTo>
                  <a:pt x="16415604" y="2163428"/>
                </a:lnTo>
                <a:lnTo>
                  <a:pt x="16415604" y="3123722"/>
                </a:lnTo>
                <a:lnTo>
                  <a:pt x="15432232" y="3123722"/>
                </a:lnTo>
                <a:close/>
                <a:moveTo>
                  <a:pt x="13219644" y="2163428"/>
                </a:moveTo>
                <a:lnTo>
                  <a:pt x="14203016" y="2163428"/>
                </a:lnTo>
                <a:lnTo>
                  <a:pt x="14203016" y="3123722"/>
                </a:lnTo>
                <a:lnTo>
                  <a:pt x="13219644" y="3123722"/>
                </a:lnTo>
                <a:close/>
                <a:moveTo>
                  <a:pt x="11029406" y="2163428"/>
                </a:moveTo>
                <a:lnTo>
                  <a:pt x="12012778" y="2163428"/>
                </a:lnTo>
                <a:lnTo>
                  <a:pt x="12012778" y="3123722"/>
                </a:lnTo>
                <a:lnTo>
                  <a:pt x="11029406" y="3123722"/>
                </a:lnTo>
                <a:close/>
                <a:moveTo>
                  <a:pt x="6604257" y="2163428"/>
                </a:moveTo>
                <a:lnTo>
                  <a:pt x="7576456" y="2163428"/>
                </a:lnTo>
                <a:lnTo>
                  <a:pt x="7576456" y="3123722"/>
                </a:lnTo>
                <a:lnTo>
                  <a:pt x="6604257" y="3123722"/>
                </a:lnTo>
                <a:close/>
                <a:moveTo>
                  <a:pt x="5509136" y="2163428"/>
                </a:moveTo>
                <a:lnTo>
                  <a:pt x="6481338" y="2163428"/>
                </a:lnTo>
                <a:lnTo>
                  <a:pt x="6481338" y="3123722"/>
                </a:lnTo>
                <a:lnTo>
                  <a:pt x="5509136" y="3123722"/>
                </a:lnTo>
                <a:close/>
                <a:moveTo>
                  <a:pt x="3307717" y="2163428"/>
                </a:moveTo>
                <a:lnTo>
                  <a:pt x="4291092" y="2163428"/>
                </a:lnTo>
                <a:lnTo>
                  <a:pt x="4291092" y="3123722"/>
                </a:lnTo>
                <a:lnTo>
                  <a:pt x="3307717" y="3123722"/>
                </a:lnTo>
                <a:close/>
                <a:moveTo>
                  <a:pt x="16538522" y="2163427"/>
                </a:moveTo>
                <a:lnTo>
                  <a:pt x="17510722" y="2163427"/>
                </a:lnTo>
                <a:lnTo>
                  <a:pt x="17510722" y="3123722"/>
                </a:lnTo>
                <a:lnTo>
                  <a:pt x="16538522" y="3123722"/>
                </a:lnTo>
                <a:close/>
                <a:moveTo>
                  <a:pt x="14314763" y="2163427"/>
                </a:moveTo>
                <a:lnTo>
                  <a:pt x="15298135" y="2163427"/>
                </a:lnTo>
                <a:lnTo>
                  <a:pt x="15298135" y="3123722"/>
                </a:lnTo>
                <a:lnTo>
                  <a:pt x="14314763" y="3123722"/>
                </a:lnTo>
                <a:close/>
                <a:moveTo>
                  <a:pt x="8827991" y="2163424"/>
                </a:moveTo>
                <a:lnTo>
                  <a:pt x="9811363" y="2163424"/>
                </a:lnTo>
                <a:lnTo>
                  <a:pt x="9811363" y="3123719"/>
                </a:lnTo>
                <a:lnTo>
                  <a:pt x="8827991" y="3123719"/>
                </a:lnTo>
                <a:close/>
                <a:moveTo>
                  <a:pt x="1117470" y="2163424"/>
                </a:moveTo>
                <a:lnTo>
                  <a:pt x="2100843" y="2163424"/>
                </a:lnTo>
                <a:lnTo>
                  <a:pt x="2100843" y="3123720"/>
                </a:lnTo>
                <a:lnTo>
                  <a:pt x="1117470" y="3123720"/>
                </a:lnTo>
                <a:close/>
                <a:moveTo>
                  <a:pt x="8827991" y="1081717"/>
                </a:moveTo>
                <a:lnTo>
                  <a:pt x="9811363" y="1081717"/>
                </a:lnTo>
                <a:lnTo>
                  <a:pt x="9811363" y="2042017"/>
                </a:lnTo>
                <a:lnTo>
                  <a:pt x="8827991" y="2042017"/>
                </a:lnTo>
                <a:close/>
                <a:moveTo>
                  <a:pt x="1117480" y="1081717"/>
                </a:moveTo>
                <a:lnTo>
                  <a:pt x="2100854" y="1081717"/>
                </a:lnTo>
                <a:lnTo>
                  <a:pt x="2100854" y="2042017"/>
                </a:lnTo>
                <a:lnTo>
                  <a:pt x="1117480" y="2042017"/>
                </a:lnTo>
                <a:close/>
                <a:moveTo>
                  <a:pt x="14314763" y="1081715"/>
                </a:moveTo>
                <a:lnTo>
                  <a:pt x="15298135" y="1081715"/>
                </a:lnTo>
                <a:lnTo>
                  <a:pt x="15298135" y="2042015"/>
                </a:lnTo>
                <a:lnTo>
                  <a:pt x="14314763" y="2042015"/>
                </a:lnTo>
                <a:close/>
                <a:moveTo>
                  <a:pt x="6604256" y="1081715"/>
                </a:moveTo>
                <a:lnTo>
                  <a:pt x="7576454" y="1081715"/>
                </a:lnTo>
                <a:lnTo>
                  <a:pt x="7576454" y="2042015"/>
                </a:lnTo>
                <a:lnTo>
                  <a:pt x="6604256" y="2042015"/>
                </a:lnTo>
                <a:close/>
                <a:moveTo>
                  <a:pt x="16538522" y="1081714"/>
                </a:moveTo>
                <a:lnTo>
                  <a:pt x="17510722" y="1081714"/>
                </a:lnTo>
                <a:lnTo>
                  <a:pt x="17510722" y="2042015"/>
                </a:lnTo>
                <a:lnTo>
                  <a:pt x="16538522" y="2042015"/>
                </a:lnTo>
                <a:close/>
                <a:moveTo>
                  <a:pt x="5509135" y="1081714"/>
                </a:moveTo>
                <a:lnTo>
                  <a:pt x="6481334" y="1081714"/>
                </a:lnTo>
                <a:lnTo>
                  <a:pt x="6481334" y="2042015"/>
                </a:lnTo>
                <a:lnTo>
                  <a:pt x="5509135" y="2042015"/>
                </a:lnTo>
                <a:close/>
                <a:moveTo>
                  <a:pt x="15432232" y="1081714"/>
                </a:moveTo>
                <a:lnTo>
                  <a:pt x="16415604" y="1081714"/>
                </a:lnTo>
                <a:lnTo>
                  <a:pt x="16415604" y="2042015"/>
                </a:lnTo>
                <a:lnTo>
                  <a:pt x="15432232" y="2042015"/>
                </a:lnTo>
                <a:close/>
                <a:moveTo>
                  <a:pt x="13219644" y="1081714"/>
                </a:moveTo>
                <a:lnTo>
                  <a:pt x="14203016" y="1081714"/>
                </a:lnTo>
                <a:lnTo>
                  <a:pt x="14203016" y="2042015"/>
                </a:lnTo>
                <a:lnTo>
                  <a:pt x="13219644" y="2042015"/>
                </a:lnTo>
                <a:close/>
                <a:moveTo>
                  <a:pt x="12135697" y="1081714"/>
                </a:moveTo>
                <a:lnTo>
                  <a:pt x="13119069" y="1081714"/>
                </a:lnTo>
                <a:lnTo>
                  <a:pt x="13119069" y="2042014"/>
                </a:lnTo>
                <a:lnTo>
                  <a:pt x="12135697" y="2042014"/>
                </a:lnTo>
                <a:close/>
                <a:moveTo>
                  <a:pt x="11029406" y="1081714"/>
                </a:moveTo>
                <a:lnTo>
                  <a:pt x="12012778" y="1081714"/>
                </a:lnTo>
                <a:lnTo>
                  <a:pt x="12012778" y="2042014"/>
                </a:lnTo>
                <a:lnTo>
                  <a:pt x="11029406" y="2042014"/>
                </a:lnTo>
                <a:close/>
                <a:moveTo>
                  <a:pt x="4414012" y="1081714"/>
                </a:moveTo>
                <a:lnTo>
                  <a:pt x="5397385" y="1081714"/>
                </a:lnTo>
                <a:lnTo>
                  <a:pt x="5397385" y="2042014"/>
                </a:lnTo>
                <a:lnTo>
                  <a:pt x="4414012" y="2042014"/>
                </a:lnTo>
                <a:close/>
                <a:moveTo>
                  <a:pt x="3307713" y="1081714"/>
                </a:moveTo>
                <a:lnTo>
                  <a:pt x="4291088" y="1081714"/>
                </a:lnTo>
                <a:lnTo>
                  <a:pt x="4291088" y="2042014"/>
                </a:lnTo>
                <a:lnTo>
                  <a:pt x="3307713" y="2042014"/>
                </a:lnTo>
                <a:close/>
                <a:moveTo>
                  <a:pt x="9934287" y="1081711"/>
                </a:moveTo>
                <a:lnTo>
                  <a:pt x="10906488" y="1081711"/>
                </a:lnTo>
                <a:lnTo>
                  <a:pt x="10906488" y="2042012"/>
                </a:lnTo>
                <a:lnTo>
                  <a:pt x="9934287" y="2042012"/>
                </a:lnTo>
                <a:close/>
                <a:moveTo>
                  <a:pt x="2212590" y="1081711"/>
                </a:moveTo>
                <a:lnTo>
                  <a:pt x="3195962" y="1081711"/>
                </a:lnTo>
                <a:lnTo>
                  <a:pt x="3195962" y="2042012"/>
                </a:lnTo>
                <a:lnTo>
                  <a:pt x="2212590" y="2042012"/>
                </a:lnTo>
                <a:close/>
                <a:moveTo>
                  <a:pt x="7732898" y="1070681"/>
                </a:moveTo>
                <a:lnTo>
                  <a:pt x="8716243" y="1070681"/>
                </a:lnTo>
                <a:lnTo>
                  <a:pt x="8716243" y="2030981"/>
                </a:lnTo>
                <a:lnTo>
                  <a:pt x="7732898" y="2030981"/>
                </a:lnTo>
                <a:close/>
                <a:moveTo>
                  <a:pt x="22364" y="1070681"/>
                </a:moveTo>
                <a:lnTo>
                  <a:pt x="994563" y="1070681"/>
                </a:lnTo>
                <a:lnTo>
                  <a:pt x="994563" y="2030981"/>
                </a:lnTo>
                <a:lnTo>
                  <a:pt x="22364" y="2030981"/>
                </a:lnTo>
                <a:close/>
                <a:moveTo>
                  <a:pt x="3307713" y="4"/>
                </a:moveTo>
                <a:lnTo>
                  <a:pt x="4291086" y="4"/>
                </a:lnTo>
                <a:lnTo>
                  <a:pt x="4291086" y="960300"/>
                </a:lnTo>
                <a:lnTo>
                  <a:pt x="3307713" y="960300"/>
                </a:lnTo>
                <a:close/>
                <a:moveTo>
                  <a:pt x="11029406" y="4"/>
                </a:moveTo>
                <a:lnTo>
                  <a:pt x="12012778" y="4"/>
                </a:lnTo>
                <a:lnTo>
                  <a:pt x="12012778" y="960300"/>
                </a:lnTo>
                <a:lnTo>
                  <a:pt x="11029406" y="960300"/>
                </a:lnTo>
                <a:close/>
                <a:moveTo>
                  <a:pt x="4402834" y="4"/>
                </a:moveTo>
                <a:lnTo>
                  <a:pt x="5386206" y="4"/>
                </a:lnTo>
                <a:lnTo>
                  <a:pt x="5386206" y="960300"/>
                </a:lnTo>
                <a:lnTo>
                  <a:pt x="4402834" y="960300"/>
                </a:lnTo>
                <a:close/>
                <a:moveTo>
                  <a:pt x="12124526" y="4"/>
                </a:moveTo>
                <a:lnTo>
                  <a:pt x="13107898" y="4"/>
                </a:lnTo>
                <a:lnTo>
                  <a:pt x="13107898" y="960300"/>
                </a:lnTo>
                <a:lnTo>
                  <a:pt x="12124526" y="960300"/>
                </a:lnTo>
                <a:close/>
                <a:moveTo>
                  <a:pt x="5509132" y="4"/>
                </a:moveTo>
                <a:lnTo>
                  <a:pt x="6481332" y="4"/>
                </a:lnTo>
                <a:lnTo>
                  <a:pt x="6481332" y="960300"/>
                </a:lnTo>
                <a:lnTo>
                  <a:pt x="5509132" y="960300"/>
                </a:lnTo>
                <a:close/>
                <a:moveTo>
                  <a:pt x="13219644" y="3"/>
                </a:moveTo>
                <a:lnTo>
                  <a:pt x="14203016" y="3"/>
                </a:lnTo>
                <a:lnTo>
                  <a:pt x="14203016" y="960300"/>
                </a:lnTo>
                <a:lnTo>
                  <a:pt x="13219644" y="960300"/>
                </a:lnTo>
                <a:close/>
                <a:moveTo>
                  <a:pt x="15432232" y="3"/>
                </a:moveTo>
                <a:lnTo>
                  <a:pt x="16415604" y="3"/>
                </a:lnTo>
                <a:lnTo>
                  <a:pt x="16415604" y="960299"/>
                </a:lnTo>
                <a:lnTo>
                  <a:pt x="15432232" y="960299"/>
                </a:lnTo>
                <a:close/>
                <a:moveTo>
                  <a:pt x="6615422" y="3"/>
                </a:moveTo>
                <a:lnTo>
                  <a:pt x="7587621" y="3"/>
                </a:lnTo>
                <a:lnTo>
                  <a:pt x="7587621" y="960299"/>
                </a:lnTo>
                <a:lnTo>
                  <a:pt x="6615422" y="960299"/>
                </a:lnTo>
                <a:close/>
                <a:moveTo>
                  <a:pt x="14325934" y="3"/>
                </a:moveTo>
                <a:lnTo>
                  <a:pt x="15309306" y="3"/>
                </a:lnTo>
                <a:lnTo>
                  <a:pt x="15309306" y="960299"/>
                </a:lnTo>
                <a:lnTo>
                  <a:pt x="14325934" y="960299"/>
                </a:lnTo>
                <a:close/>
                <a:moveTo>
                  <a:pt x="16538522" y="3"/>
                </a:moveTo>
                <a:lnTo>
                  <a:pt x="17521894" y="3"/>
                </a:lnTo>
                <a:lnTo>
                  <a:pt x="17521894" y="960299"/>
                </a:lnTo>
                <a:lnTo>
                  <a:pt x="16538522" y="960299"/>
                </a:lnTo>
                <a:close/>
                <a:moveTo>
                  <a:pt x="2212590" y="1"/>
                </a:moveTo>
                <a:lnTo>
                  <a:pt x="3195962" y="1"/>
                </a:lnTo>
                <a:lnTo>
                  <a:pt x="3195962" y="960298"/>
                </a:lnTo>
                <a:lnTo>
                  <a:pt x="2212590" y="960298"/>
                </a:lnTo>
                <a:close/>
                <a:moveTo>
                  <a:pt x="9934287" y="1"/>
                </a:moveTo>
                <a:lnTo>
                  <a:pt x="10906488" y="1"/>
                </a:lnTo>
                <a:lnTo>
                  <a:pt x="10906488" y="960297"/>
                </a:lnTo>
                <a:lnTo>
                  <a:pt x="9934287" y="960297"/>
                </a:lnTo>
                <a:close/>
                <a:moveTo>
                  <a:pt x="1106297" y="1"/>
                </a:moveTo>
                <a:lnTo>
                  <a:pt x="2089670" y="1"/>
                </a:lnTo>
                <a:lnTo>
                  <a:pt x="2089670" y="960297"/>
                </a:lnTo>
                <a:lnTo>
                  <a:pt x="1106297" y="960297"/>
                </a:lnTo>
                <a:close/>
                <a:moveTo>
                  <a:pt x="8827991" y="1"/>
                </a:moveTo>
                <a:lnTo>
                  <a:pt x="9800192" y="1"/>
                </a:lnTo>
                <a:lnTo>
                  <a:pt x="9800192" y="960297"/>
                </a:lnTo>
                <a:lnTo>
                  <a:pt x="8827991" y="960297"/>
                </a:lnTo>
                <a:close/>
                <a:moveTo>
                  <a:pt x="0" y="1"/>
                </a:moveTo>
                <a:lnTo>
                  <a:pt x="983372" y="1"/>
                </a:lnTo>
                <a:lnTo>
                  <a:pt x="983372" y="960297"/>
                </a:lnTo>
                <a:lnTo>
                  <a:pt x="0" y="960297"/>
                </a:lnTo>
                <a:close/>
                <a:moveTo>
                  <a:pt x="7721711" y="0"/>
                </a:moveTo>
                <a:lnTo>
                  <a:pt x="8693901" y="0"/>
                </a:lnTo>
                <a:lnTo>
                  <a:pt x="8693901" y="960297"/>
                </a:lnTo>
                <a:lnTo>
                  <a:pt x="7721711" y="960297"/>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Tree>
    <p:extLst>
      <p:ext uri="{BB962C8B-B14F-4D97-AF65-F5344CB8AC3E}">
        <p14:creationId xmlns:p14="http://schemas.microsoft.com/office/powerpoint/2010/main" val="10351870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Textslide">
  <p:cSld name="Textslide">
    <p:spTree>
      <p:nvGrpSpPr>
        <p:cNvPr id="1" name="Shape 32"/>
        <p:cNvGrpSpPr/>
        <p:nvPr/>
      </p:nvGrpSpPr>
      <p:grpSpPr>
        <a:xfrm>
          <a:off x="0" y="0"/>
          <a:ext cx="0" cy="0"/>
          <a:chOff x="0" y="0"/>
          <a:chExt cx="0" cy="0"/>
        </a:xfrm>
      </p:grpSpPr>
      <p:sp>
        <p:nvSpPr>
          <p:cNvPr id="33" name="Google Shape;33;p34"/>
          <p:cNvSpPr/>
          <p:nvPr/>
        </p:nvSpPr>
        <p:spPr>
          <a:xfrm>
            <a:off x="360000" y="360056"/>
            <a:ext cx="17568000" cy="8583725"/>
          </a:xfrm>
          <a:prstGeom prst="rect">
            <a:avLst/>
          </a:prstGeom>
          <a:solidFill>
            <a:schemeClr val="lt2">
              <a:alpha val="49803"/>
            </a:schemeClr>
          </a:solidFill>
          <a:ln>
            <a:noFill/>
          </a:ln>
        </p:spPr>
        <p:txBody>
          <a:bodyPr spcFirstLastPara="1" wrap="square" lIns="137138" tIns="68550" rIns="137138" bIns="68550" anchor="ctr" anchorCtr="0">
            <a:noAutofit/>
          </a:bodyPr>
          <a:lstStyle/>
          <a:p>
            <a:pPr marL="0" marR="0" lvl="0" indent="0" algn="ctr" rtl="0">
              <a:spcBef>
                <a:spcPts val="0"/>
              </a:spcBef>
              <a:spcAft>
                <a:spcPts val="0"/>
              </a:spcAft>
              <a:buNone/>
            </a:pPr>
            <a:endParaRPr sz="3600" b="0" i="0" u="none" strike="noStrike" cap="none">
              <a:solidFill>
                <a:schemeClr val="lt1"/>
              </a:solidFill>
              <a:latin typeface="Calibri"/>
              <a:ea typeface="Calibri"/>
              <a:cs typeface="Calibri"/>
              <a:sym typeface="Calibri"/>
            </a:endParaRPr>
          </a:p>
        </p:txBody>
      </p:sp>
      <p:sp>
        <p:nvSpPr>
          <p:cNvPr id="34" name="Google Shape;34;p34"/>
          <p:cNvSpPr txBox="1">
            <a:spLocks noGrp="1"/>
          </p:cNvSpPr>
          <p:nvPr>
            <p:ph type="title"/>
          </p:nvPr>
        </p:nvSpPr>
        <p:spPr>
          <a:xfrm>
            <a:off x="914400" y="664781"/>
            <a:ext cx="16459200" cy="171476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9999"/>
              </a:buClr>
              <a:buSzPts val="4800"/>
              <a:buFont typeface="Roboto"/>
              <a:buNone/>
              <a:defRPr sz="7200" b="1">
                <a:latin typeface="Roboto"/>
                <a:ea typeface="Roboto"/>
                <a:cs typeface="Roboto"/>
                <a:sym typeface="Roboto"/>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34"/>
          <p:cNvSpPr txBox="1">
            <a:spLocks noGrp="1"/>
          </p:cNvSpPr>
          <p:nvPr>
            <p:ph type="subTitle" idx="1"/>
          </p:nvPr>
        </p:nvSpPr>
        <p:spPr>
          <a:xfrm>
            <a:off x="935389" y="2512662"/>
            <a:ext cx="16438211" cy="5886187"/>
          </a:xfrm>
          <a:prstGeom prst="rect">
            <a:avLst/>
          </a:prstGeom>
          <a:noFill/>
          <a:ln>
            <a:noFill/>
          </a:ln>
        </p:spPr>
        <p:txBody>
          <a:bodyPr spcFirstLastPara="1" wrap="square" lIns="91425" tIns="45700" rIns="91425" bIns="45700" anchor="t" anchorCtr="0">
            <a:normAutofit/>
          </a:bodyPr>
          <a:lstStyle>
            <a:lvl1pPr lvl="0" algn="l">
              <a:lnSpc>
                <a:spcPct val="90000"/>
              </a:lnSpc>
              <a:spcBef>
                <a:spcPts val="1500"/>
              </a:spcBef>
              <a:spcAft>
                <a:spcPts val="0"/>
              </a:spcAft>
              <a:buClr>
                <a:schemeClr val="dk1"/>
              </a:buClr>
              <a:buSzPts val="3200"/>
              <a:buNone/>
              <a:defRPr sz="4800">
                <a:solidFill>
                  <a:schemeClr val="dk1"/>
                </a:solidFill>
                <a:latin typeface="Roboto"/>
                <a:ea typeface="Roboto"/>
                <a:cs typeface="Roboto"/>
                <a:sym typeface="Roboto"/>
              </a:defRPr>
            </a:lvl1pPr>
            <a:lvl2pPr lvl="1" algn="ctr">
              <a:lnSpc>
                <a:spcPct val="90000"/>
              </a:lnSpc>
              <a:spcBef>
                <a:spcPts val="750"/>
              </a:spcBef>
              <a:spcAft>
                <a:spcPts val="0"/>
              </a:spcAft>
              <a:buClr>
                <a:srgbClr val="888888"/>
              </a:buClr>
              <a:buSzPts val="2400"/>
              <a:buNone/>
              <a:defRPr>
                <a:solidFill>
                  <a:srgbClr val="888888"/>
                </a:solidFill>
              </a:defRPr>
            </a:lvl2pPr>
            <a:lvl3pPr lvl="2" algn="ctr">
              <a:lnSpc>
                <a:spcPct val="90000"/>
              </a:lnSpc>
              <a:spcBef>
                <a:spcPts val="750"/>
              </a:spcBef>
              <a:spcAft>
                <a:spcPts val="0"/>
              </a:spcAft>
              <a:buClr>
                <a:srgbClr val="888888"/>
              </a:buClr>
              <a:buSzPts val="2000"/>
              <a:buNone/>
              <a:defRPr>
                <a:solidFill>
                  <a:srgbClr val="888888"/>
                </a:solidFill>
              </a:defRPr>
            </a:lvl3pPr>
            <a:lvl4pPr lvl="3" algn="ctr">
              <a:lnSpc>
                <a:spcPct val="90000"/>
              </a:lnSpc>
              <a:spcBef>
                <a:spcPts val="750"/>
              </a:spcBef>
              <a:spcAft>
                <a:spcPts val="0"/>
              </a:spcAft>
              <a:buClr>
                <a:srgbClr val="888888"/>
              </a:buClr>
              <a:buSzPts val="1800"/>
              <a:buNone/>
              <a:defRPr>
                <a:solidFill>
                  <a:srgbClr val="888888"/>
                </a:solidFill>
              </a:defRPr>
            </a:lvl4pPr>
            <a:lvl5pPr lvl="4" algn="ctr">
              <a:lnSpc>
                <a:spcPct val="90000"/>
              </a:lnSpc>
              <a:spcBef>
                <a:spcPts val="750"/>
              </a:spcBef>
              <a:spcAft>
                <a:spcPts val="0"/>
              </a:spcAft>
              <a:buClr>
                <a:srgbClr val="888888"/>
              </a:buClr>
              <a:buSzPts val="1800"/>
              <a:buNone/>
              <a:defRPr>
                <a:solidFill>
                  <a:srgbClr val="888888"/>
                </a:solidFill>
              </a:defRPr>
            </a:lvl5pPr>
            <a:lvl6pPr lvl="5" algn="ctr">
              <a:lnSpc>
                <a:spcPct val="90000"/>
              </a:lnSpc>
              <a:spcBef>
                <a:spcPts val="750"/>
              </a:spcBef>
              <a:spcAft>
                <a:spcPts val="0"/>
              </a:spcAft>
              <a:buClr>
                <a:srgbClr val="888888"/>
              </a:buClr>
              <a:buSzPts val="1800"/>
              <a:buNone/>
              <a:defRPr>
                <a:solidFill>
                  <a:srgbClr val="888888"/>
                </a:solidFill>
              </a:defRPr>
            </a:lvl6pPr>
            <a:lvl7pPr lvl="6" algn="ctr">
              <a:lnSpc>
                <a:spcPct val="90000"/>
              </a:lnSpc>
              <a:spcBef>
                <a:spcPts val="750"/>
              </a:spcBef>
              <a:spcAft>
                <a:spcPts val="0"/>
              </a:spcAft>
              <a:buClr>
                <a:srgbClr val="888888"/>
              </a:buClr>
              <a:buSzPts val="1800"/>
              <a:buNone/>
              <a:defRPr>
                <a:solidFill>
                  <a:srgbClr val="888888"/>
                </a:solidFill>
              </a:defRPr>
            </a:lvl7pPr>
            <a:lvl8pPr lvl="7" algn="ctr">
              <a:lnSpc>
                <a:spcPct val="90000"/>
              </a:lnSpc>
              <a:spcBef>
                <a:spcPts val="750"/>
              </a:spcBef>
              <a:spcAft>
                <a:spcPts val="0"/>
              </a:spcAft>
              <a:buClr>
                <a:srgbClr val="888888"/>
              </a:buClr>
              <a:buSzPts val="1800"/>
              <a:buNone/>
              <a:defRPr>
                <a:solidFill>
                  <a:srgbClr val="888888"/>
                </a:solidFill>
              </a:defRPr>
            </a:lvl8pPr>
            <a:lvl9pPr lvl="8" algn="ctr">
              <a:lnSpc>
                <a:spcPct val="90000"/>
              </a:lnSpc>
              <a:spcBef>
                <a:spcPts val="750"/>
              </a:spcBef>
              <a:spcAft>
                <a:spcPts val="0"/>
              </a:spcAft>
              <a:buClr>
                <a:srgbClr val="888888"/>
              </a:buClr>
              <a:buSzPts val="1800"/>
              <a:buNone/>
              <a:defRPr>
                <a:solidFill>
                  <a:srgbClr val="888888"/>
                </a:solidFill>
              </a:defRPr>
            </a:lvl9pPr>
          </a:lstStyle>
          <a:p>
            <a:endParaRPr/>
          </a:p>
        </p:txBody>
      </p:sp>
    </p:spTree>
    <p:extLst>
      <p:ext uri="{BB962C8B-B14F-4D97-AF65-F5344CB8AC3E}">
        <p14:creationId xmlns:p14="http://schemas.microsoft.com/office/powerpoint/2010/main" val="40040016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1_Textslide">
    <p:spTree>
      <p:nvGrpSpPr>
        <p:cNvPr id="1" name=""/>
        <p:cNvGrpSpPr/>
        <p:nvPr/>
      </p:nvGrpSpPr>
      <p:grpSpPr>
        <a:xfrm>
          <a:off x="0" y="0"/>
          <a:ext cx="0" cy="0"/>
          <a:chOff x="0" y="0"/>
          <a:chExt cx="0" cy="0"/>
        </a:xfrm>
      </p:grpSpPr>
      <p:sp>
        <p:nvSpPr>
          <p:cNvPr id="4" name="Rektangel 3"/>
          <p:cNvSpPr/>
          <p:nvPr userDrawn="1"/>
        </p:nvSpPr>
        <p:spPr>
          <a:xfrm>
            <a:off x="360000" y="360056"/>
            <a:ext cx="17568000" cy="8583725"/>
          </a:xfrm>
          <a:prstGeom prst="rect">
            <a:avLst/>
          </a:prstGeom>
          <a:solidFill>
            <a:schemeClr val="bg2">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3600"/>
          </a:p>
        </p:txBody>
      </p:sp>
      <p:sp>
        <p:nvSpPr>
          <p:cNvPr id="2" name="Tittel 1"/>
          <p:cNvSpPr>
            <a:spLocks noGrp="1"/>
          </p:cNvSpPr>
          <p:nvPr>
            <p:ph type="title" hasCustomPrompt="1"/>
          </p:nvPr>
        </p:nvSpPr>
        <p:spPr>
          <a:xfrm>
            <a:off x="914400" y="664781"/>
            <a:ext cx="16459200" cy="1714765"/>
          </a:xfrm>
          <a:prstGeom prst="rect">
            <a:avLst/>
          </a:prstGeom>
        </p:spPr>
        <p:txBody>
          <a:bodyPr vert="horz"/>
          <a:lstStyle>
            <a:lvl1pPr algn="l">
              <a:defRPr sz="7200" b="1">
                <a:latin typeface="Roboto" panose="02000000000000000000" pitchFamily="2" charset="0"/>
                <a:ea typeface="Roboto" panose="02000000000000000000" pitchFamily="2" charset="0"/>
              </a:defRPr>
            </a:lvl1pPr>
          </a:lstStyle>
          <a:p>
            <a:r>
              <a:rPr lang="nb-NO"/>
              <a:t>Edit </a:t>
            </a:r>
            <a:r>
              <a:rPr lang="nb-NO" err="1"/>
              <a:t>this</a:t>
            </a:r>
            <a:r>
              <a:rPr lang="nb-NO"/>
              <a:t> </a:t>
            </a:r>
            <a:r>
              <a:rPr lang="nb-NO" err="1"/>
              <a:t>text</a:t>
            </a:r>
            <a:endParaRPr lang="nb-NO"/>
          </a:p>
        </p:txBody>
      </p:sp>
      <p:sp>
        <p:nvSpPr>
          <p:cNvPr id="7" name="Undertittel 2"/>
          <p:cNvSpPr>
            <a:spLocks noGrp="1"/>
          </p:cNvSpPr>
          <p:nvPr>
            <p:ph type="subTitle" idx="1" hasCustomPrompt="1"/>
          </p:nvPr>
        </p:nvSpPr>
        <p:spPr>
          <a:xfrm>
            <a:off x="935389" y="2512662"/>
            <a:ext cx="16438211" cy="5886187"/>
          </a:xfrm>
          <a:prstGeom prst="rect">
            <a:avLst/>
          </a:prstGeom>
        </p:spPr>
        <p:txBody>
          <a:bodyPr/>
          <a:lstStyle>
            <a:lvl1pPr marL="0" indent="0" algn="l">
              <a:buNone/>
              <a:defRPr sz="4800">
                <a:solidFill>
                  <a:schemeClr val="tx1"/>
                </a:solidFill>
                <a:latin typeface="Roboto" panose="02000000000000000000" pitchFamily="2" charset="0"/>
                <a:ea typeface="Roboto" panose="02000000000000000000" pitchFamily="2" charset="0"/>
              </a:defRPr>
            </a:lvl1pPr>
            <a:lvl2pPr marL="914378" indent="0" algn="ctr">
              <a:buNone/>
              <a:defRPr>
                <a:solidFill>
                  <a:schemeClr val="tx1">
                    <a:tint val="75000"/>
                  </a:schemeClr>
                </a:solidFill>
              </a:defRPr>
            </a:lvl2pPr>
            <a:lvl3pPr marL="1828755" indent="0" algn="ctr">
              <a:buNone/>
              <a:defRPr>
                <a:solidFill>
                  <a:schemeClr val="tx1">
                    <a:tint val="75000"/>
                  </a:schemeClr>
                </a:solidFill>
              </a:defRPr>
            </a:lvl3pPr>
            <a:lvl4pPr marL="2743131" indent="0" algn="ctr">
              <a:buNone/>
              <a:defRPr>
                <a:solidFill>
                  <a:schemeClr val="tx1">
                    <a:tint val="75000"/>
                  </a:schemeClr>
                </a:solidFill>
              </a:defRPr>
            </a:lvl4pPr>
            <a:lvl5pPr marL="3657509" indent="0" algn="ctr">
              <a:buNone/>
              <a:defRPr>
                <a:solidFill>
                  <a:schemeClr val="tx1">
                    <a:tint val="75000"/>
                  </a:schemeClr>
                </a:solidFill>
              </a:defRPr>
            </a:lvl5pPr>
            <a:lvl6pPr marL="4571886" indent="0" algn="ctr">
              <a:buNone/>
              <a:defRPr>
                <a:solidFill>
                  <a:schemeClr val="tx1">
                    <a:tint val="75000"/>
                  </a:schemeClr>
                </a:solidFill>
              </a:defRPr>
            </a:lvl6pPr>
            <a:lvl7pPr marL="5486264" indent="0" algn="ctr">
              <a:buNone/>
              <a:defRPr>
                <a:solidFill>
                  <a:schemeClr val="tx1">
                    <a:tint val="75000"/>
                  </a:schemeClr>
                </a:solidFill>
              </a:defRPr>
            </a:lvl7pPr>
            <a:lvl8pPr marL="6400640" indent="0" algn="ctr">
              <a:buNone/>
              <a:defRPr>
                <a:solidFill>
                  <a:schemeClr val="tx1">
                    <a:tint val="75000"/>
                  </a:schemeClr>
                </a:solidFill>
              </a:defRPr>
            </a:lvl8pPr>
            <a:lvl9pPr marL="7315017" indent="0" algn="ctr">
              <a:buNone/>
              <a:defRPr>
                <a:solidFill>
                  <a:schemeClr val="tx1">
                    <a:tint val="75000"/>
                  </a:schemeClr>
                </a:solidFill>
              </a:defRPr>
            </a:lvl9pPr>
          </a:lstStyle>
          <a:p>
            <a:r>
              <a:rPr lang="nb-NO"/>
              <a:t>Edit </a:t>
            </a:r>
            <a:r>
              <a:rPr lang="nb-NO" err="1"/>
              <a:t>this</a:t>
            </a:r>
            <a:r>
              <a:rPr lang="nb-NO"/>
              <a:t> </a:t>
            </a:r>
            <a:r>
              <a:rPr lang="nb-NO" err="1"/>
              <a:t>text</a:t>
            </a:r>
            <a:endParaRPr lang="nb-NO"/>
          </a:p>
        </p:txBody>
      </p:sp>
    </p:spTree>
    <p:extLst>
      <p:ext uri="{BB962C8B-B14F-4D97-AF65-F5344CB8AC3E}">
        <p14:creationId xmlns:p14="http://schemas.microsoft.com/office/powerpoint/2010/main" val="410851342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cxnSp>
        <p:nvCxnSpPr>
          <p:cNvPr id="5" name="Straight Connector 4"/>
          <p:cNvCxnSpPr/>
          <p:nvPr/>
        </p:nvCxnSpPr>
        <p:spPr>
          <a:xfrm>
            <a:off x="791072" y="3091749"/>
            <a:ext cx="16561841" cy="0"/>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 name="Straight Connector 4"/>
          <p:cNvCxnSpPr/>
          <p:nvPr/>
        </p:nvCxnSpPr>
        <p:spPr>
          <a:xfrm>
            <a:off x="791072" y="1363290"/>
            <a:ext cx="16561841" cy="0"/>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7" name="Title Placeholder 1"/>
          <p:cNvSpPr>
            <a:spLocks noGrp="1"/>
          </p:cNvSpPr>
          <p:nvPr>
            <p:ph type="title"/>
          </p:nvPr>
        </p:nvSpPr>
        <p:spPr bwMode="auto">
          <a:xfrm>
            <a:off x="791072" y="1363290"/>
            <a:ext cx="16561841" cy="171476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GB" dirty="0"/>
          </a:p>
        </p:txBody>
      </p:sp>
      <p:sp>
        <p:nvSpPr>
          <p:cNvPr id="8" name="Text Placeholder 2"/>
          <p:cNvSpPr>
            <a:spLocks noGrp="1"/>
          </p:cNvSpPr>
          <p:nvPr>
            <p:ph idx="1"/>
          </p:nvPr>
        </p:nvSpPr>
        <p:spPr bwMode="auto">
          <a:xfrm>
            <a:off x="3657600" y="3351941"/>
            <a:ext cx="13716000" cy="628747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312396547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21">
  <p:cSld name="1_21">
    <p:spTree>
      <p:nvGrpSpPr>
        <p:cNvPr id="1" name="Shape 15"/>
        <p:cNvGrpSpPr/>
        <p:nvPr/>
      </p:nvGrpSpPr>
      <p:grpSpPr>
        <a:xfrm>
          <a:off x="0" y="0"/>
          <a:ext cx="0" cy="0"/>
          <a:chOff x="0" y="0"/>
          <a:chExt cx="0" cy="0"/>
        </a:xfrm>
      </p:grpSpPr>
      <p:sp>
        <p:nvSpPr>
          <p:cNvPr id="16" name="Google Shape;16;p14"/>
          <p:cNvSpPr>
            <a:spLocks noGrp="1"/>
          </p:cNvSpPr>
          <p:nvPr>
            <p:ph type="pic" idx="2"/>
          </p:nvPr>
        </p:nvSpPr>
        <p:spPr>
          <a:xfrm>
            <a:off x="0" y="0"/>
            <a:ext cx="7942823" cy="10288588"/>
          </a:xfrm>
          <a:prstGeom prst="rect">
            <a:avLst/>
          </a:prstGeom>
          <a:solidFill>
            <a:srgbClr val="353535">
              <a:alpha val="11764"/>
            </a:srgbClr>
          </a:solidFill>
          <a:ln>
            <a:noFill/>
          </a:ln>
        </p:spPr>
      </p:sp>
      <p:sp>
        <p:nvSpPr>
          <p:cNvPr id="17" name="Google Shape;17;p14"/>
          <p:cNvSpPr txBox="1"/>
          <p:nvPr/>
        </p:nvSpPr>
        <p:spPr>
          <a:xfrm>
            <a:off x="16859165" y="9198396"/>
            <a:ext cx="660400" cy="338554"/>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fld id="{00000000-1234-1234-1234-123412341234}" type="slidenum">
              <a:rPr lang="en-GB" sz="1600" b="0" i="0">
                <a:solidFill>
                  <a:schemeClr val="dk1"/>
                </a:solidFill>
                <a:latin typeface="Open Sans"/>
                <a:ea typeface="Open Sans"/>
                <a:cs typeface="Open Sans"/>
                <a:sym typeface="Open Sans"/>
              </a:rPr>
              <a:t>‹#›</a:t>
            </a:fld>
            <a:endParaRPr sz="1600" b="0" i="0">
              <a:solidFill>
                <a:schemeClr val="dk1"/>
              </a:solidFill>
              <a:latin typeface="Open Sans"/>
              <a:ea typeface="Open Sans"/>
              <a:cs typeface="Open Sans"/>
              <a:sym typeface="Open Sans"/>
            </a:endParaRPr>
          </a:p>
        </p:txBody>
      </p:sp>
      <p:cxnSp>
        <p:nvCxnSpPr>
          <p:cNvPr id="18" name="Google Shape;18;p14"/>
          <p:cNvCxnSpPr/>
          <p:nvPr/>
        </p:nvCxnSpPr>
        <p:spPr>
          <a:xfrm rot="10800000" flipH="1">
            <a:off x="17568333" y="9352284"/>
            <a:ext cx="719667" cy="15389"/>
          </a:xfrm>
          <a:prstGeom prst="straightConnector1">
            <a:avLst/>
          </a:prstGeom>
          <a:noFill/>
          <a:ln w="15875" cap="flat" cmpd="sng">
            <a:solidFill>
              <a:schemeClr val="accent1"/>
            </a:solidFill>
            <a:prstDash val="solid"/>
            <a:miter lim="800000"/>
            <a:headEnd type="none" w="sm" len="sm"/>
            <a:tailEnd type="none" w="sm" len="sm"/>
          </a:ln>
        </p:spPr>
      </p:cxnSp>
      <p:pic>
        <p:nvPicPr>
          <p:cNvPr id="6" name="Picture 5">
            <a:extLst>
              <a:ext uri="{FF2B5EF4-FFF2-40B4-BE49-F238E27FC236}">
                <a16:creationId xmlns:a16="http://schemas.microsoft.com/office/drawing/2014/main" id="{D40F0604-C9B9-8345-B8B8-66A3D2713FB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4444870" y="1"/>
            <a:ext cx="3843130" cy="1881626"/>
          </a:xfrm>
          <a:prstGeom prst="rect">
            <a:avLst/>
          </a:prstGeom>
        </p:spPr>
      </p:pic>
    </p:spTree>
    <p:extLst>
      <p:ext uri="{BB962C8B-B14F-4D97-AF65-F5344CB8AC3E}">
        <p14:creationId xmlns:p14="http://schemas.microsoft.com/office/powerpoint/2010/main" val="140264189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15">
  <p:cSld name="1_15">
    <p:spTree>
      <p:nvGrpSpPr>
        <p:cNvPr id="1" name="Shape 44"/>
        <p:cNvGrpSpPr/>
        <p:nvPr/>
      </p:nvGrpSpPr>
      <p:grpSpPr>
        <a:xfrm>
          <a:off x="0" y="0"/>
          <a:ext cx="0" cy="0"/>
          <a:chOff x="0" y="0"/>
          <a:chExt cx="0" cy="0"/>
        </a:xfrm>
      </p:grpSpPr>
      <p:sp>
        <p:nvSpPr>
          <p:cNvPr id="45" name="Google Shape;45;p33"/>
          <p:cNvSpPr>
            <a:spLocks noGrp="1"/>
          </p:cNvSpPr>
          <p:nvPr>
            <p:ph type="pic" idx="2"/>
          </p:nvPr>
        </p:nvSpPr>
        <p:spPr>
          <a:xfrm>
            <a:off x="0" y="0"/>
            <a:ext cx="9601200" cy="10288588"/>
          </a:xfrm>
          <a:prstGeom prst="rect">
            <a:avLst/>
          </a:prstGeom>
          <a:solidFill>
            <a:srgbClr val="353535">
              <a:alpha val="11764"/>
            </a:srgbClr>
          </a:solidFill>
          <a:ln>
            <a:noFill/>
          </a:ln>
        </p:spPr>
      </p:sp>
      <p:sp>
        <p:nvSpPr>
          <p:cNvPr id="46" name="Google Shape;46;p33"/>
          <p:cNvSpPr txBox="1"/>
          <p:nvPr/>
        </p:nvSpPr>
        <p:spPr>
          <a:xfrm>
            <a:off x="16859165" y="9198396"/>
            <a:ext cx="660400" cy="338554"/>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fld id="{00000000-1234-1234-1234-123412341234}" type="slidenum">
              <a:rPr lang="en-GB" sz="1600" b="0" i="0">
                <a:solidFill>
                  <a:schemeClr val="dk1"/>
                </a:solidFill>
                <a:latin typeface="Open Sans"/>
                <a:ea typeface="Open Sans"/>
                <a:cs typeface="Open Sans"/>
                <a:sym typeface="Open Sans"/>
              </a:rPr>
              <a:t>‹#›</a:t>
            </a:fld>
            <a:endParaRPr sz="1600" b="0" i="0">
              <a:solidFill>
                <a:schemeClr val="dk1"/>
              </a:solidFill>
              <a:latin typeface="Open Sans"/>
              <a:ea typeface="Open Sans"/>
              <a:cs typeface="Open Sans"/>
              <a:sym typeface="Open Sans"/>
            </a:endParaRPr>
          </a:p>
        </p:txBody>
      </p:sp>
      <p:cxnSp>
        <p:nvCxnSpPr>
          <p:cNvPr id="47" name="Google Shape;47;p33"/>
          <p:cNvCxnSpPr/>
          <p:nvPr/>
        </p:nvCxnSpPr>
        <p:spPr>
          <a:xfrm rot="10800000" flipH="1">
            <a:off x="17568333" y="9352284"/>
            <a:ext cx="719667" cy="15389"/>
          </a:xfrm>
          <a:prstGeom prst="straightConnector1">
            <a:avLst/>
          </a:prstGeom>
          <a:noFill/>
          <a:ln w="15875" cap="flat" cmpd="sng">
            <a:solidFill>
              <a:schemeClr val="accent1"/>
            </a:solidFill>
            <a:prstDash val="solid"/>
            <a:miter lim="800000"/>
            <a:headEnd type="none" w="sm" len="sm"/>
            <a:tailEnd type="none" w="sm" len="sm"/>
          </a:ln>
        </p:spPr>
      </p:cxnSp>
      <p:pic>
        <p:nvPicPr>
          <p:cNvPr id="6" name="Picture 5">
            <a:extLst>
              <a:ext uri="{FF2B5EF4-FFF2-40B4-BE49-F238E27FC236}">
                <a16:creationId xmlns:a16="http://schemas.microsoft.com/office/drawing/2014/main" id="{59E48F94-5633-3F41-9DCC-08AADF9CD6A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4444870" y="1"/>
            <a:ext cx="3843130" cy="1881626"/>
          </a:xfrm>
          <a:prstGeom prst="rect">
            <a:avLst/>
          </a:prstGeom>
        </p:spPr>
      </p:pic>
    </p:spTree>
    <p:extLst>
      <p:ext uri="{BB962C8B-B14F-4D97-AF65-F5344CB8AC3E}">
        <p14:creationId xmlns:p14="http://schemas.microsoft.com/office/powerpoint/2010/main" val="100797699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40">
  <p:cSld name="1_40">
    <p:spTree>
      <p:nvGrpSpPr>
        <p:cNvPr id="1" name="Shape 56"/>
        <p:cNvGrpSpPr/>
        <p:nvPr/>
      </p:nvGrpSpPr>
      <p:grpSpPr>
        <a:xfrm>
          <a:off x="0" y="0"/>
          <a:ext cx="0" cy="0"/>
          <a:chOff x="0" y="0"/>
          <a:chExt cx="0" cy="0"/>
        </a:xfrm>
      </p:grpSpPr>
      <p:sp>
        <p:nvSpPr>
          <p:cNvPr id="57" name="Google Shape;57;p37"/>
          <p:cNvSpPr>
            <a:spLocks noGrp="1"/>
          </p:cNvSpPr>
          <p:nvPr>
            <p:ph type="pic" idx="2"/>
          </p:nvPr>
        </p:nvSpPr>
        <p:spPr>
          <a:xfrm>
            <a:off x="702734" y="2263699"/>
            <a:ext cx="8156496" cy="5561868"/>
          </a:xfrm>
          <a:prstGeom prst="rect">
            <a:avLst/>
          </a:prstGeom>
          <a:solidFill>
            <a:srgbClr val="353535">
              <a:alpha val="11764"/>
            </a:srgbClr>
          </a:solidFill>
          <a:ln>
            <a:noFill/>
          </a:ln>
        </p:spPr>
      </p:sp>
      <p:sp>
        <p:nvSpPr>
          <p:cNvPr id="58" name="Google Shape;58;p37"/>
          <p:cNvSpPr txBox="1"/>
          <p:nvPr/>
        </p:nvSpPr>
        <p:spPr>
          <a:xfrm>
            <a:off x="16859165" y="9198396"/>
            <a:ext cx="660400" cy="338554"/>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fld id="{00000000-1234-1234-1234-123412341234}" type="slidenum">
              <a:rPr lang="en-GB" sz="1600" b="0" i="0">
                <a:solidFill>
                  <a:schemeClr val="dk1"/>
                </a:solidFill>
                <a:latin typeface="Open Sans"/>
                <a:ea typeface="Open Sans"/>
                <a:cs typeface="Open Sans"/>
                <a:sym typeface="Open Sans"/>
              </a:rPr>
              <a:t>‹#›</a:t>
            </a:fld>
            <a:endParaRPr sz="1600" b="0" i="0">
              <a:solidFill>
                <a:schemeClr val="dk1"/>
              </a:solidFill>
              <a:latin typeface="Open Sans"/>
              <a:ea typeface="Open Sans"/>
              <a:cs typeface="Open Sans"/>
              <a:sym typeface="Open Sans"/>
            </a:endParaRPr>
          </a:p>
        </p:txBody>
      </p:sp>
      <p:cxnSp>
        <p:nvCxnSpPr>
          <p:cNvPr id="59" name="Google Shape;59;p37"/>
          <p:cNvCxnSpPr/>
          <p:nvPr/>
        </p:nvCxnSpPr>
        <p:spPr>
          <a:xfrm rot="10800000" flipH="1">
            <a:off x="17568333" y="9352284"/>
            <a:ext cx="719667" cy="15389"/>
          </a:xfrm>
          <a:prstGeom prst="straightConnector1">
            <a:avLst/>
          </a:prstGeom>
          <a:noFill/>
          <a:ln w="15875" cap="flat" cmpd="sng">
            <a:solidFill>
              <a:schemeClr val="accent1"/>
            </a:solidFill>
            <a:prstDash val="solid"/>
            <a:miter lim="800000"/>
            <a:headEnd type="none" w="sm" len="sm"/>
            <a:tailEnd type="none" w="sm" len="sm"/>
          </a:ln>
        </p:spPr>
      </p:cxnSp>
      <p:sp>
        <p:nvSpPr>
          <p:cNvPr id="60" name="Google Shape;60;p37"/>
          <p:cNvSpPr>
            <a:spLocks noGrp="1"/>
          </p:cNvSpPr>
          <p:nvPr>
            <p:ph type="pic" idx="3"/>
          </p:nvPr>
        </p:nvSpPr>
        <p:spPr>
          <a:xfrm>
            <a:off x="9411837" y="2263699"/>
            <a:ext cx="8156496" cy="5561868"/>
          </a:xfrm>
          <a:prstGeom prst="rect">
            <a:avLst/>
          </a:prstGeom>
          <a:solidFill>
            <a:srgbClr val="353535">
              <a:alpha val="11764"/>
            </a:srgbClr>
          </a:solidFill>
          <a:ln>
            <a:noFill/>
          </a:ln>
        </p:spPr>
      </p:sp>
      <p:pic>
        <p:nvPicPr>
          <p:cNvPr id="61" name="Google Shape;61;p37" descr="A picture containing drawing&#10;&#10;Description automatically generated"/>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15541413" y="0"/>
            <a:ext cx="2746587" cy="2683239"/>
          </a:xfrm>
          <a:prstGeom prst="rect">
            <a:avLst/>
          </a:prstGeom>
          <a:noFill/>
          <a:ln>
            <a:noFill/>
          </a:ln>
        </p:spPr>
      </p:pic>
    </p:spTree>
    <p:extLst>
      <p:ext uri="{BB962C8B-B14F-4D97-AF65-F5344CB8AC3E}">
        <p14:creationId xmlns:p14="http://schemas.microsoft.com/office/powerpoint/2010/main" val="226994979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27">
  <p:cSld name="1_27">
    <p:spTree>
      <p:nvGrpSpPr>
        <p:cNvPr id="1" name="Shape 35"/>
        <p:cNvGrpSpPr/>
        <p:nvPr/>
      </p:nvGrpSpPr>
      <p:grpSpPr>
        <a:xfrm>
          <a:off x="0" y="0"/>
          <a:ext cx="0" cy="0"/>
          <a:chOff x="0" y="0"/>
          <a:chExt cx="0" cy="0"/>
        </a:xfrm>
      </p:grpSpPr>
      <p:sp>
        <p:nvSpPr>
          <p:cNvPr id="36" name="Google Shape;36;p32"/>
          <p:cNvSpPr>
            <a:spLocks noGrp="1"/>
          </p:cNvSpPr>
          <p:nvPr>
            <p:ph type="pic" idx="2"/>
          </p:nvPr>
        </p:nvSpPr>
        <p:spPr>
          <a:xfrm>
            <a:off x="9570720" y="1700378"/>
            <a:ext cx="8717279" cy="8588210"/>
          </a:xfrm>
          <a:prstGeom prst="rect">
            <a:avLst/>
          </a:prstGeom>
          <a:solidFill>
            <a:srgbClr val="353535">
              <a:alpha val="11764"/>
            </a:srgbClr>
          </a:solidFill>
          <a:ln>
            <a:noFill/>
          </a:ln>
        </p:spPr>
      </p:sp>
      <p:sp>
        <p:nvSpPr>
          <p:cNvPr id="37" name="Google Shape;37;p32"/>
          <p:cNvSpPr txBox="1"/>
          <p:nvPr/>
        </p:nvSpPr>
        <p:spPr>
          <a:xfrm>
            <a:off x="16859165" y="9198396"/>
            <a:ext cx="660400" cy="338554"/>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fld id="{00000000-1234-1234-1234-123412341234}" type="slidenum">
              <a:rPr lang="en-GB" sz="1600" b="0" i="0">
                <a:solidFill>
                  <a:schemeClr val="dk1"/>
                </a:solidFill>
                <a:latin typeface="Open Sans"/>
                <a:ea typeface="Open Sans"/>
                <a:cs typeface="Open Sans"/>
                <a:sym typeface="Open Sans"/>
              </a:rPr>
              <a:t>‹#›</a:t>
            </a:fld>
            <a:endParaRPr sz="1600" b="0" i="0">
              <a:solidFill>
                <a:schemeClr val="dk1"/>
              </a:solidFill>
              <a:latin typeface="Open Sans"/>
              <a:ea typeface="Open Sans"/>
              <a:cs typeface="Open Sans"/>
              <a:sym typeface="Open Sans"/>
            </a:endParaRPr>
          </a:p>
        </p:txBody>
      </p:sp>
      <p:cxnSp>
        <p:nvCxnSpPr>
          <p:cNvPr id="38" name="Google Shape;38;p32"/>
          <p:cNvCxnSpPr/>
          <p:nvPr/>
        </p:nvCxnSpPr>
        <p:spPr>
          <a:xfrm rot="10800000" flipH="1">
            <a:off x="17568333" y="9352284"/>
            <a:ext cx="719667" cy="15389"/>
          </a:xfrm>
          <a:prstGeom prst="straightConnector1">
            <a:avLst/>
          </a:prstGeom>
          <a:noFill/>
          <a:ln w="15875" cap="flat" cmpd="sng">
            <a:solidFill>
              <a:schemeClr val="accent1"/>
            </a:solidFill>
            <a:prstDash val="solid"/>
            <a:miter lim="800000"/>
            <a:headEnd type="none" w="sm" len="sm"/>
            <a:tailEnd type="none" w="sm" len="sm"/>
          </a:ln>
        </p:spPr>
      </p:cxnSp>
    </p:spTree>
    <p:extLst>
      <p:ext uri="{BB962C8B-B14F-4D97-AF65-F5344CB8AC3E}">
        <p14:creationId xmlns:p14="http://schemas.microsoft.com/office/powerpoint/2010/main" val="91985983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23">
  <p:cSld name="1_23">
    <p:spTree>
      <p:nvGrpSpPr>
        <p:cNvPr id="1" name="Shape 30"/>
        <p:cNvGrpSpPr/>
        <p:nvPr/>
      </p:nvGrpSpPr>
      <p:grpSpPr>
        <a:xfrm>
          <a:off x="0" y="0"/>
          <a:ext cx="0" cy="0"/>
          <a:chOff x="0" y="0"/>
          <a:chExt cx="0" cy="0"/>
        </a:xfrm>
      </p:grpSpPr>
      <p:sp>
        <p:nvSpPr>
          <p:cNvPr id="31" name="Google Shape;31;p54"/>
          <p:cNvSpPr>
            <a:spLocks noGrp="1"/>
          </p:cNvSpPr>
          <p:nvPr>
            <p:ph type="pic" idx="2"/>
          </p:nvPr>
        </p:nvSpPr>
        <p:spPr>
          <a:xfrm>
            <a:off x="7841126" y="0"/>
            <a:ext cx="10446874" cy="10288588"/>
          </a:xfrm>
          <a:prstGeom prst="rect">
            <a:avLst/>
          </a:prstGeom>
          <a:solidFill>
            <a:srgbClr val="353535">
              <a:alpha val="11372"/>
            </a:srgbClr>
          </a:solidFill>
          <a:ln>
            <a:noFill/>
          </a:ln>
        </p:spPr>
      </p:sp>
      <p:pic>
        <p:nvPicPr>
          <p:cNvPr id="5" name="Picture 4">
            <a:extLst>
              <a:ext uri="{FF2B5EF4-FFF2-40B4-BE49-F238E27FC236}">
                <a16:creationId xmlns:a16="http://schemas.microsoft.com/office/drawing/2014/main" id="{0E642926-1156-E64A-AF10-67B3B8C5971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3843130" cy="1881626"/>
          </a:xfrm>
          <a:prstGeom prst="rect">
            <a:avLst/>
          </a:prstGeom>
        </p:spPr>
      </p:pic>
    </p:spTree>
    <p:extLst>
      <p:ext uri="{BB962C8B-B14F-4D97-AF65-F5344CB8AC3E}">
        <p14:creationId xmlns:p14="http://schemas.microsoft.com/office/powerpoint/2010/main" val="183419374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04">
  <p:cSld name="04">
    <p:spTree>
      <p:nvGrpSpPr>
        <p:cNvPr id="1" name="Shape 11"/>
        <p:cNvGrpSpPr/>
        <p:nvPr/>
      </p:nvGrpSpPr>
      <p:grpSpPr>
        <a:xfrm>
          <a:off x="0" y="0"/>
          <a:ext cx="0" cy="0"/>
          <a:chOff x="0" y="0"/>
          <a:chExt cx="0" cy="0"/>
        </a:xfrm>
      </p:grpSpPr>
      <p:sp>
        <p:nvSpPr>
          <p:cNvPr id="12" name="Google Shape;12;p23"/>
          <p:cNvSpPr txBox="1"/>
          <p:nvPr/>
        </p:nvSpPr>
        <p:spPr>
          <a:xfrm>
            <a:off x="16859165" y="9198396"/>
            <a:ext cx="660400" cy="338554"/>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fld id="{00000000-1234-1234-1234-123412341234}" type="slidenum">
              <a:rPr lang="en-GB" sz="1600" b="0" i="0" u="none" strike="noStrike" cap="none">
                <a:solidFill>
                  <a:schemeClr val="dk1"/>
                </a:solidFill>
                <a:latin typeface="Open Sans"/>
                <a:ea typeface="Open Sans"/>
                <a:cs typeface="Open Sans"/>
                <a:sym typeface="Open Sans"/>
              </a:rPr>
              <a:t>‹#›</a:t>
            </a:fld>
            <a:endParaRPr sz="1600" b="0" i="0" u="none" strike="noStrike" cap="none">
              <a:solidFill>
                <a:schemeClr val="dk1"/>
              </a:solidFill>
              <a:latin typeface="Open Sans"/>
              <a:ea typeface="Open Sans"/>
              <a:cs typeface="Open Sans"/>
              <a:sym typeface="Open Sans"/>
            </a:endParaRPr>
          </a:p>
        </p:txBody>
      </p:sp>
      <p:cxnSp>
        <p:nvCxnSpPr>
          <p:cNvPr id="13" name="Google Shape;13;p23"/>
          <p:cNvCxnSpPr/>
          <p:nvPr/>
        </p:nvCxnSpPr>
        <p:spPr>
          <a:xfrm rot="10800000" flipH="1">
            <a:off x="17568333" y="9352284"/>
            <a:ext cx="719667" cy="15389"/>
          </a:xfrm>
          <a:prstGeom prst="straightConnector1">
            <a:avLst/>
          </a:prstGeom>
          <a:noFill/>
          <a:ln w="15875" cap="flat" cmpd="sng">
            <a:solidFill>
              <a:schemeClr val="accent1"/>
            </a:solidFill>
            <a:prstDash val="solid"/>
            <a:miter lim="800000"/>
            <a:headEnd type="none" w="sm" len="sm"/>
            <a:tailEnd type="none" w="sm" len="sm"/>
          </a:ln>
        </p:spPr>
      </p:cxnSp>
      <p:pic>
        <p:nvPicPr>
          <p:cNvPr id="5" name="Picture 4">
            <a:extLst>
              <a:ext uri="{FF2B5EF4-FFF2-40B4-BE49-F238E27FC236}">
                <a16:creationId xmlns:a16="http://schemas.microsoft.com/office/drawing/2014/main" id="{55C269FA-68F5-C94D-86BB-8C604286938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4444870" y="1"/>
            <a:ext cx="3843130" cy="1881626"/>
          </a:xfrm>
          <a:prstGeom prst="rect">
            <a:avLst/>
          </a:prstGeom>
        </p:spPr>
      </p:pic>
    </p:spTree>
    <p:extLst>
      <p:ext uri="{BB962C8B-B14F-4D97-AF65-F5344CB8AC3E}">
        <p14:creationId xmlns:p14="http://schemas.microsoft.com/office/powerpoint/2010/main" val="171487558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34">
  <p:cSld name="34">
    <p:spTree>
      <p:nvGrpSpPr>
        <p:cNvPr id="1" name="Shape 15"/>
        <p:cNvGrpSpPr/>
        <p:nvPr/>
      </p:nvGrpSpPr>
      <p:grpSpPr>
        <a:xfrm>
          <a:off x="0" y="0"/>
          <a:ext cx="0" cy="0"/>
          <a:chOff x="0" y="0"/>
          <a:chExt cx="0" cy="0"/>
        </a:xfrm>
      </p:grpSpPr>
      <p:sp>
        <p:nvSpPr>
          <p:cNvPr id="16" name="Google Shape;16;p24"/>
          <p:cNvSpPr>
            <a:spLocks noGrp="1"/>
          </p:cNvSpPr>
          <p:nvPr>
            <p:ph type="pic" idx="2"/>
          </p:nvPr>
        </p:nvSpPr>
        <p:spPr>
          <a:xfrm>
            <a:off x="1818975" y="0"/>
            <a:ext cx="6662002" cy="10288588"/>
          </a:xfrm>
          <a:prstGeom prst="rect">
            <a:avLst/>
          </a:prstGeom>
          <a:solidFill>
            <a:srgbClr val="353535">
              <a:alpha val="11764"/>
            </a:srgbClr>
          </a:solidFill>
          <a:ln>
            <a:noFill/>
          </a:ln>
        </p:spPr>
      </p:sp>
      <p:sp>
        <p:nvSpPr>
          <p:cNvPr id="17" name="Google Shape;17;p24"/>
          <p:cNvSpPr txBox="1"/>
          <p:nvPr/>
        </p:nvSpPr>
        <p:spPr>
          <a:xfrm>
            <a:off x="16859165" y="9198396"/>
            <a:ext cx="660400" cy="338554"/>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fld id="{00000000-1234-1234-1234-123412341234}" type="slidenum">
              <a:rPr lang="en-GB" sz="1600" b="0" i="0">
                <a:solidFill>
                  <a:schemeClr val="dk1"/>
                </a:solidFill>
                <a:latin typeface="Open Sans"/>
                <a:ea typeface="Open Sans"/>
                <a:cs typeface="Open Sans"/>
                <a:sym typeface="Open Sans"/>
              </a:rPr>
              <a:t>‹#›</a:t>
            </a:fld>
            <a:endParaRPr sz="1600" b="0" i="0">
              <a:solidFill>
                <a:schemeClr val="dk1"/>
              </a:solidFill>
              <a:latin typeface="Open Sans"/>
              <a:ea typeface="Open Sans"/>
              <a:cs typeface="Open Sans"/>
              <a:sym typeface="Open Sans"/>
            </a:endParaRPr>
          </a:p>
        </p:txBody>
      </p:sp>
      <p:cxnSp>
        <p:nvCxnSpPr>
          <p:cNvPr id="18" name="Google Shape;18;p24"/>
          <p:cNvCxnSpPr/>
          <p:nvPr/>
        </p:nvCxnSpPr>
        <p:spPr>
          <a:xfrm rot="10800000" flipH="1">
            <a:off x="17568333" y="9352284"/>
            <a:ext cx="719667" cy="15389"/>
          </a:xfrm>
          <a:prstGeom prst="straightConnector1">
            <a:avLst/>
          </a:prstGeom>
          <a:noFill/>
          <a:ln w="15875" cap="flat" cmpd="sng">
            <a:solidFill>
              <a:schemeClr val="accent1"/>
            </a:solidFill>
            <a:prstDash val="solid"/>
            <a:miter lim="800000"/>
            <a:headEnd type="none" w="sm" len="sm"/>
            <a:tailEnd type="none" w="sm" len="sm"/>
          </a:ln>
        </p:spPr>
      </p:cxnSp>
      <p:pic>
        <p:nvPicPr>
          <p:cNvPr id="6" name="Picture 5">
            <a:extLst>
              <a:ext uri="{FF2B5EF4-FFF2-40B4-BE49-F238E27FC236}">
                <a16:creationId xmlns:a16="http://schemas.microsoft.com/office/drawing/2014/main" id="{AA5F15A4-DBA6-B140-B9DB-1E143F0E82D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4444870" y="1"/>
            <a:ext cx="3843130" cy="1881626"/>
          </a:xfrm>
          <a:prstGeom prst="rect">
            <a:avLst/>
          </a:prstGeom>
        </p:spPr>
      </p:pic>
    </p:spTree>
    <p:extLst>
      <p:ext uri="{BB962C8B-B14F-4D97-AF65-F5344CB8AC3E}">
        <p14:creationId xmlns:p14="http://schemas.microsoft.com/office/powerpoint/2010/main" val="35741190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1">
    <p:spTree>
      <p:nvGrpSpPr>
        <p:cNvPr id="1" name=""/>
        <p:cNvGrpSpPr/>
        <p:nvPr/>
      </p:nvGrpSpPr>
      <p:grpSpPr>
        <a:xfrm>
          <a:off x="0" y="0"/>
          <a:ext cx="0" cy="0"/>
          <a:chOff x="0" y="0"/>
          <a:chExt cx="0" cy="0"/>
        </a:xfrm>
      </p:grpSpPr>
      <p:sp>
        <p:nvSpPr>
          <p:cNvPr id="3" name="Рисунок 2"/>
          <p:cNvSpPr>
            <a:spLocks noGrp="1"/>
          </p:cNvSpPr>
          <p:nvPr>
            <p:ph type="pic" sz="quarter" idx="10"/>
          </p:nvPr>
        </p:nvSpPr>
        <p:spPr>
          <a:xfrm>
            <a:off x="1935145" y="3120406"/>
            <a:ext cx="5715000" cy="5715000"/>
          </a:xfrm>
          <a:custGeom>
            <a:avLst/>
            <a:gdLst>
              <a:gd name="connsiteX0" fmla="*/ 2857500 w 5715000"/>
              <a:gd name="connsiteY0" fmla="*/ 1598631 h 5715000"/>
              <a:gd name="connsiteX1" fmla="*/ 4116369 w 5715000"/>
              <a:gd name="connsiteY1" fmla="*/ 2857500 h 5715000"/>
              <a:gd name="connsiteX2" fmla="*/ 2857500 w 5715000"/>
              <a:gd name="connsiteY2" fmla="*/ 4116369 h 5715000"/>
              <a:gd name="connsiteX3" fmla="*/ 1598631 w 5715000"/>
              <a:gd name="connsiteY3" fmla="*/ 2857500 h 5715000"/>
              <a:gd name="connsiteX4" fmla="*/ 2857500 w 5715000"/>
              <a:gd name="connsiteY4" fmla="*/ 1598631 h 5715000"/>
              <a:gd name="connsiteX5" fmla="*/ 2857500 w 5715000"/>
              <a:gd name="connsiteY5" fmla="*/ 1477944 h 5715000"/>
              <a:gd name="connsiteX6" fmla="*/ 1477944 w 5715000"/>
              <a:gd name="connsiteY6" fmla="*/ 2857500 h 5715000"/>
              <a:gd name="connsiteX7" fmla="*/ 2857500 w 5715000"/>
              <a:gd name="connsiteY7" fmla="*/ 4237056 h 5715000"/>
              <a:gd name="connsiteX8" fmla="*/ 4237056 w 5715000"/>
              <a:gd name="connsiteY8" fmla="*/ 2857500 h 5715000"/>
              <a:gd name="connsiteX9" fmla="*/ 2857500 w 5715000"/>
              <a:gd name="connsiteY9" fmla="*/ 1477944 h 5715000"/>
              <a:gd name="connsiteX10" fmla="*/ 2857500 w 5715000"/>
              <a:gd name="connsiteY10" fmla="*/ 0 h 5715000"/>
              <a:gd name="connsiteX11" fmla="*/ 5715000 w 5715000"/>
              <a:gd name="connsiteY11" fmla="*/ 2857500 h 5715000"/>
              <a:gd name="connsiteX12" fmla="*/ 2857500 w 5715000"/>
              <a:gd name="connsiteY12" fmla="*/ 5715000 h 5715000"/>
              <a:gd name="connsiteX13" fmla="*/ 0 w 5715000"/>
              <a:gd name="connsiteY13" fmla="*/ 2857500 h 5715000"/>
              <a:gd name="connsiteX14" fmla="*/ 2857500 w 5715000"/>
              <a:gd name="connsiteY14" fmla="*/ 0 h 571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715000" h="5715000">
                <a:moveTo>
                  <a:pt x="2857500" y="1598631"/>
                </a:moveTo>
                <a:cubicBezTo>
                  <a:pt x="3552754" y="1598631"/>
                  <a:pt x="4116369" y="2162246"/>
                  <a:pt x="4116369" y="2857500"/>
                </a:cubicBezTo>
                <a:cubicBezTo>
                  <a:pt x="4116369" y="3552754"/>
                  <a:pt x="3552754" y="4116369"/>
                  <a:pt x="2857500" y="4116369"/>
                </a:cubicBezTo>
                <a:cubicBezTo>
                  <a:pt x="2162246" y="4116369"/>
                  <a:pt x="1598631" y="3552754"/>
                  <a:pt x="1598631" y="2857500"/>
                </a:cubicBezTo>
                <a:cubicBezTo>
                  <a:pt x="1598631" y="2162246"/>
                  <a:pt x="2162246" y="1598631"/>
                  <a:pt x="2857500" y="1598631"/>
                </a:cubicBezTo>
                <a:close/>
                <a:moveTo>
                  <a:pt x="2857500" y="1477944"/>
                </a:moveTo>
                <a:cubicBezTo>
                  <a:pt x="2095592" y="1477944"/>
                  <a:pt x="1477944" y="2095592"/>
                  <a:pt x="1477944" y="2857500"/>
                </a:cubicBezTo>
                <a:cubicBezTo>
                  <a:pt x="1477944" y="3619408"/>
                  <a:pt x="2095592" y="4237056"/>
                  <a:pt x="2857500" y="4237056"/>
                </a:cubicBezTo>
                <a:cubicBezTo>
                  <a:pt x="3619408" y="4237056"/>
                  <a:pt x="4237056" y="3619408"/>
                  <a:pt x="4237056" y="2857500"/>
                </a:cubicBezTo>
                <a:cubicBezTo>
                  <a:pt x="4237056" y="2095592"/>
                  <a:pt x="3619408" y="1477944"/>
                  <a:pt x="2857500" y="1477944"/>
                </a:cubicBezTo>
                <a:close/>
                <a:moveTo>
                  <a:pt x="2857500" y="0"/>
                </a:moveTo>
                <a:cubicBezTo>
                  <a:pt x="4435654" y="0"/>
                  <a:pt x="5715000" y="1279346"/>
                  <a:pt x="5715000" y="2857500"/>
                </a:cubicBezTo>
                <a:cubicBezTo>
                  <a:pt x="5715000" y="4435654"/>
                  <a:pt x="4435654" y="5715000"/>
                  <a:pt x="2857500" y="5715000"/>
                </a:cubicBezTo>
                <a:cubicBezTo>
                  <a:pt x="1279346" y="5715000"/>
                  <a:pt x="0" y="4435654"/>
                  <a:pt x="0" y="2857500"/>
                </a:cubicBezTo>
                <a:cubicBezTo>
                  <a:pt x="0" y="1279346"/>
                  <a:pt x="1279346" y="0"/>
                  <a:pt x="2857500" y="0"/>
                </a:cubicBez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solidFill>
                  <a:schemeClr val="tx1"/>
                </a:solidFill>
              </a:defRPr>
            </a:lvl1pPr>
          </a:lstStyle>
          <a:p>
            <a:pPr lvl="0"/>
            <a:endParaRPr lang="en-US"/>
          </a:p>
        </p:txBody>
      </p:sp>
      <p:sp>
        <p:nvSpPr>
          <p:cNvPr id="5" name="TextBox 4">
            <a:extLst>
              <a:ext uri="{FF2B5EF4-FFF2-40B4-BE49-F238E27FC236}">
                <a16:creationId xmlns:a16="http://schemas.microsoft.com/office/drawing/2014/main" id="{0A3DA177-AAA6-C747-A532-94EF5F523837}"/>
              </a:ext>
            </a:extLst>
          </p:cNvPr>
          <p:cNvSpPr txBox="1"/>
          <p:nvPr userDrawn="1"/>
        </p:nvSpPr>
        <p:spPr>
          <a:xfrm>
            <a:off x="16859165" y="9198396"/>
            <a:ext cx="660400" cy="338554"/>
          </a:xfrm>
          <a:prstGeom prst="rect">
            <a:avLst/>
          </a:prstGeom>
          <a:noFill/>
        </p:spPr>
        <p:txBody>
          <a:bodyPr wrap="square" rtlCol="0">
            <a:spAutoFit/>
          </a:bodyPr>
          <a:lstStyle/>
          <a:p>
            <a:pPr algn="r"/>
            <a:fld id="{293ABEDF-2FD4-CE41-BE6E-C03412F0A819}" type="slidenum">
              <a:rPr lang="en-US" sz="1600" b="0" i="0" smtClean="0">
                <a:latin typeface="Open Sans" panose="020B0606030504020204" pitchFamily="34" charset="0"/>
                <a:ea typeface="Open Sans" panose="020B0606030504020204" pitchFamily="34" charset="0"/>
                <a:cs typeface="Open Sans" panose="020B0606030504020204" pitchFamily="34" charset="0"/>
              </a:rPr>
              <a:pPr algn="r"/>
              <a:t>‹#›</a:t>
            </a:fld>
            <a:endParaRPr lang="en-US" sz="1600" b="0" i="0" dirty="0">
              <a:latin typeface="Open Sans" panose="020B0606030504020204" pitchFamily="34" charset="0"/>
              <a:ea typeface="Open Sans" panose="020B0606030504020204" pitchFamily="34" charset="0"/>
              <a:cs typeface="Open Sans" panose="020B0606030504020204" pitchFamily="34" charset="0"/>
            </a:endParaRPr>
          </a:p>
        </p:txBody>
      </p:sp>
      <p:cxnSp>
        <p:nvCxnSpPr>
          <p:cNvPr id="6" name="Straight Connector 5">
            <a:extLst>
              <a:ext uri="{FF2B5EF4-FFF2-40B4-BE49-F238E27FC236}">
                <a16:creationId xmlns:a16="http://schemas.microsoft.com/office/drawing/2014/main" id="{80DA256F-1B39-D84D-ADC2-E026A1B4146A}"/>
              </a:ext>
            </a:extLst>
          </p:cNvPr>
          <p:cNvCxnSpPr>
            <a:cxnSpLocks/>
          </p:cNvCxnSpPr>
          <p:nvPr userDrawn="1"/>
        </p:nvCxnSpPr>
        <p:spPr>
          <a:xfrm flipV="1">
            <a:off x="17568333" y="9352284"/>
            <a:ext cx="719667" cy="15389"/>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A86B5925-3BCA-6741-A955-6983F0F1ED7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3843130" cy="1881626"/>
          </a:xfrm>
          <a:prstGeom prst="rect">
            <a:avLst/>
          </a:prstGeom>
        </p:spPr>
      </p:pic>
    </p:spTree>
    <p:extLst>
      <p:ext uri="{BB962C8B-B14F-4D97-AF65-F5344CB8AC3E}">
        <p14:creationId xmlns:p14="http://schemas.microsoft.com/office/powerpoint/2010/main" val="105637344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03">
  <p:cSld name="03">
    <p:bg>
      <p:bgPr>
        <a:solidFill>
          <a:srgbClr val="011E41"/>
        </a:solidFill>
        <a:effectLst/>
      </p:bgPr>
    </p:bg>
    <p:spTree>
      <p:nvGrpSpPr>
        <p:cNvPr id="1" name="Shape 20"/>
        <p:cNvGrpSpPr/>
        <p:nvPr/>
      </p:nvGrpSpPr>
      <p:grpSpPr>
        <a:xfrm>
          <a:off x="0" y="0"/>
          <a:ext cx="0" cy="0"/>
          <a:chOff x="0" y="0"/>
          <a:chExt cx="0" cy="0"/>
        </a:xfrm>
      </p:grpSpPr>
      <p:sp>
        <p:nvSpPr>
          <p:cNvPr id="21" name="Google Shape;21;p25"/>
          <p:cNvSpPr txBox="1"/>
          <p:nvPr/>
        </p:nvSpPr>
        <p:spPr>
          <a:xfrm>
            <a:off x="16859165" y="9198396"/>
            <a:ext cx="660400" cy="338554"/>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fld id="{00000000-1234-1234-1234-123412341234}" type="slidenum">
              <a:rPr lang="en-GB" sz="1600" b="0" i="0">
                <a:solidFill>
                  <a:schemeClr val="lt2"/>
                </a:solidFill>
                <a:latin typeface="Open Sans"/>
                <a:ea typeface="Open Sans"/>
                <a:cs typeface="Open Sans"/>
                <a:sym typeface="Open Sans"/>
              </a:rPr>
              <a:t>‹#›</a:t>
            </a:fld>
            <a:endParaRPr sz="1600" b="0" i="0">
              <a:solidFill>
                <a:schemeClr val="lt2"/>
              </a:solidFill>
              <a:latin typeface="Open Sans"/>
              <a:ea typeface="Open Sans"/>
              <a:cs typeface="Open Sans"/>
              <a:sym typeface="Open Sans"/>
            </a:endParaRPr>
          </a:p>
        </p:txBody>
      </p:sp>
      <p:cxnSp>
        <p:nvCxnSpPr>
          <p:cNvPr id="22" name="Google Shape;22;p25"/>
          <p:cNvCxnSpPr/>
          <p:nvPr/>
        </p:nvCxnSpPr>
        <p:spPr>
          <a:xfrm rot="10800000" flipH="1">
            <a:off x="17568333" y="9352284"/>
            <a:ext cx="719667" cy="15389"/>
          </a:xfrm>
          <a:prstGeom prst="straightConnector1">
            <a:avLst/>
          </a:prstGeom>
          <a:noFill/>
          <a:ln w="15875" cap="flat" cmpd="sng">
            <a:solidFill>
              <a:schemeClr val="lt2"/>
            </a:solidFill>
            <a:prstDash val="solid"/>
            <a:miter lim="800000"/>
            <a:headEnd type="none" w="sm" len="sm"/>
            <a:tailEnd type="none" w="sm" len="sm"/>
          </a:ln>
        </p:spPr>
      </p:cxnSp>
    </p:spTree>
    <p:extLst>
      <p:ext uri="{BB962C8B-B14F-4D97-AF65-F5344CB8AC3E}">
        <p14:creationId xmlns:p14="http://schemas.microsoft.com/office/powerpoint/2010/main" val="157584076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22">
  <p:cSld name="22">
    <p:spTree>
      <p:nvGrpSpPr>
        <p:cNvPr id="1" name="Shape 28"/>
        <p:cNvGrpSpPr/>
        <p:nvPr/>
      </p:nvGrpSpPr>
      <p:grpSpPr>
        <a:xfrm>
          <a:off x="0" y="0"/>
          <a:ext cx="0" cy="0"/>
          <a:chOff x="0" y="0"/>
          <a:chExt cx="0" cy="0"/>
        </a:xfrm>
      </p:grpSpPr>
      <p:sp>
        <p:nvSpPr>
          <p:cNvPr id="29" name="Google Shape;29;p27"/>
          <p:cNvSpPr>
            <a:spLocks noGrp="1"/>
          </p:cNvSpPr>
          <p:nvPr>
            <p:ph type="pic" idx="2"/>
          </p:nvPr>
        </p:nvSpPr>
        <p:spPr>
          <a:xfrm>
            <a:off x="8180310" y="0"/>
            <a:ext cx="10107690" cy="10288588"/>
          </a:xfrm>
          <a:prstGeom prst="rect">
            <a:avLst/>
          </a:prstGeom>
          <a:solidFill>
            <a:srgbClr val="353535">
              <a:alpha val="11764"/>
            </a:srgbClr>
          </a:solidFill>
          <a:ln>
            <a:noFill/>
          </a:ln>
        </p:spPr>
      </p:sp>
    </p:spTree>
    <p:extLst>
      <p:ext uri="{BB962C8B-B14F-4D97-AF65-F5344CB8AC3E}">
        <p14:creationId xmlns:p14="http://schemas.microsoft.com/office/powerpoint/2010/main" val="216131793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21">
  <p:cSld name="21">
    <p:spTree>
      <p:nvGrpSpPr>
        <p:cNvPr id="1" name="Shape 30"/>
        <p:cNvGrpSpPr/>
        <p:nvPr/>
      </p:nvGrpSpPr>
      <p:grpSpPr>
        <a:xfrm>
          <a:off x="0" y="0"/>
          <a:ext cx="0" cy="0"/>
          <a:chOff x="0" y="0"/>
          <a:chExt cx="0" cy="0"/>
        </a:xfrm>
      </p:grpSpPr>
      <p:sp>
        <p:nvSpPr>
          <p:cNvPr id="31" name="Google Shape;31;p28"/>
          <p:cNvSpPr>
            <a:spLocks noGrp="1"/>
          </p:cNvSpPr>
          <p:nvPr>
            <p:ph type="pic" idx="2"/>
          </p:nvPr>
        </p:nvSpPr>
        <p:spPr>
          <a:xfrm>
            <a:off x="0" y="0"/>
            <a:ext cx="7942823" cy="10288588"/>
          </a:xfrm>
          <a:prstGeom prst="rect">
            <a:avLst/>
          </a:prstGeom>
          <a:solidFill>
            <a:srgbClr val="353535">
              <a:alpha val="11764"/>
            </a:srgbClr>
          </a:solidFill>
          <a:ln>
            <a:noFill/>
          </a:ln>
        </p:spPr>
      </p:sp>
      <p:sp>
        <p:nvSpPr>
          <p:cNvPr id="32" name="Google Shape;32;p28"/>
          <p:cNvSpPr txBox="1"/>
          <p:nvPr/>
        </p:nvSpPr>
        <p:spPr>
          <a:xfrm>
            <a:off x="16859165" y="9198396"/>
            <a:ext cx="660400" cy="338554"/>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fld id="{00000000-1234-1234-1234-123412341234}" type="slidenum">
              <a:rPr lang="en-GB" sz="1600" b="0" i="0">
                <a:solidFill>
                  <a:schemeClr val="dk1"/>
                </a:solidFill>
                <a:latin typeface="Open Sans"/>
                <a:ea typeface="Open Sans"/>
                <a:cs typeface="Open Sans"/>
                <a:sym typeface="Open Sans"/>
              </a:rPr>
              <a:t>‹#›</a:t>
            </a:fld>
            <a:endParaRPr sz="1600" b="0" i="0">
              <a:solidFill>
                <a:schemeClr val="dk1"/>
              </a:solidFill>
              <a:latin typeface="Open Sans"/>
              <a:ea typeface="Open Sans"/>
              <a:cs typeface="Open Sans"/>
              <a:sym typeface="Open Sans"/>
            </a:endParaRPr>
          </a:p>
        </p:txBody>
      </p:sp>
      <p:cxnSp>
        <p:nvCxnSpPr>
          <p:cNvPr id="33" name="Google Shape;33;p28"/>
          <p:cNvCxnSpPr/>
          <p:nvPr/>
        </p:nvCxnSpPr>
        <p:spPr>
          <a:xfrm rot="10800000" flipH="1">
            <a:off x="17568333" y="9352284"/>
            <a:ext cx="719667" cy="15389"/>
          </a:xfrm>
          <a:prstGeom prst="straightConnector1">
            <a:avLst/>
          </a:prstGeom>
          <a:noFill/>
          <a:ln w="15875" cap="flat" cmpd="sng">
            <a:solidFill>
              <a:schemeClr val="accent1"/>
            </a:solidFill>
            <a:prstDash val="solid"/>
            <a:miter lim="800000"/>
            <a:headEnd type="none" w="sm" len="sm"/>
            <a:tailEnd type="none" w="sm" len="sm"/>
          </a:ln>
        </p:spPr>
      </p:cxnSp>
    </p:spTree>
    <p:extLst>
      <p:ext uri="{BB962C8B-B14F-4D97-AF65-F5344CB8AC3E}">
        <p14:creationId xmlns:p14="http://schemas.microsoft.com/office/powerpoint/2010/main" val="59498145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37">
  <p:cSld name="37">
    <p:spTree>
      <p:nvGrpSpPr>
        <p:cNvPr id="1" name="Shape 34"/>
        <p:cNvGrpSpPr/>
        <p:nvPr/>
      </p:nvGrpSpPr>
      <p:grpSpPr>
        <a:xfrm>
          <a:off x="0" y="0"/>
          <a:ext cx="0" cy="0"/>
          <a:chOff x="0" y="0"/>
          <a:chExt cx="0" cy="0"/>
        </a:xfrm>
      </p:grpSpPr>
      <p:sp>
        <p:nvSpPr>
          <p:cNvPr id="35" name="Google Shape;35;p29"/>
          <p:cNvSpPr>
            <a:spLocks noGrp="1"/>
          </p:cNvSpPr>
          <p:nvPr>
            <p:ph type="pic" idx="2"/>
          </p:nvPr>
        </p:nvSpPr>
        <p:spPr>
          <a:xfrm>
            <a:off x="9311054" y="1311513"/>
            <a:ext cx="7687902" cy="7699484"/>
          </a:xfrm>
          <a:prstGeom prst="rect">
            <a:avLst/>
          </a:prstGeom>
          <a:solidFill>
            <a:srgbClr val="353535">
              <a:alpha val="11764"/>
            </a:srgbClr>
          </a:solidFill>
          <a:ln>
            <a:noFill/>
          </a:ln>
        </p:spPr>
      </p:sp>
      <p:sp>
        <p:nvSpPr>
          <p:cNvPr id="36" name="Google Shape;36;p29"/>
          <p:cNvSpPr txBox="1"/>
          <p:nvPr/>
        </p:nvSpPr>
        <p:spPr>
          <a:xfrm>
            <a:off x="16859165" y="9198396"/>
            <a:ext cx="660400" cy="338554"/>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fld id="{00000000-1234-1234-1234-123412341234}" type="slidenum">
              <a:rPr lang="en-GB" sz="1600" b="0" i="0">
                <a:solidFill>
                  <a:schemeClr val="dk1"/>
                </a:solidFill>
                <a:latin typeface="Open Sans"/>
                <a:ea typeface="Open Sans"/>
                <a:cs typeface="Open Sans"/>
                <a:sym typeface="Open Sans"/>
              </a:rPr>
              <a:t>‹#›</a:t>
            </a:fld>
            <a:endParaRPr sz="1600" b="0" i="0">
              <a:solidFill>
                <a:schemeClr val="dk1"/>
              </a:solidFill>
              <a:latin typeface="Open Sans"/>
              <a:ea typeface="Open Sans"/>
              <a:cs typeface="Open Sans"/>
              <a:sym typeface="Open Sans"/>
            </a:endParaRPr>
          </a:p>
        </p:txBody>
      </p:sp>
      <p:cxnSp>
        <p:nvCxnSpPr>
          <p:cNvPr id="37" name="Google Shape;37;p29"/>
          <p:cNvCxnSpPr/>
          <p:nvPr/>
        </p:nvCxnSpPr>
        <p:spPr>
          <a:xfrm rot="10800000" flipH="1">
            <a:off x="17568333" y="9352284"/>
            <a:ext cx="719667" cy="15389"/>
          </a:xfrm>
          <a:prstGeom prst="straightConnector1">
            <a:avLst/>
          </a:prstGeom>
          <a:noFill/>
          <a:ln w="15875" cap="flat" cmpd="sng">
            <a:solidFill>
              <a:schemeClr val="accent1"/>
            </a:solidFill>
            <a:prstDash val="solid"/>
            <a:miter lim="800000"/>
            <a:headEnd type="none" w="sm" len="sm"/>
            <a:tailEnd type="none" w="sm" len="sm"/>
          </a:ln>
        </p:spPr>
      </p:cxnSp>
    </p:spTree>
    <p:extLst>
      <p:ext uri="{BB962C8B-B14F-4D97-AF65-F5344CB8AC3E}">
        <p14:creationId xmlns:p14="http://schemas.microsoft.com/office/powerpoint/2010/main" val="292274739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36">
  <p:cSld name="36">
    <p:spTree>
      <p:nvGrpSpPr>
        <p:cNvPr id="1" name="Shape 38"/>
        <p:cNvGrpSpPr/>
        <p:nvPr/>
      </p:nvGrpSpPr>
      <p:grpSpPr>
        <a:xfrm>
          <a:off x="0" y="0"/>
          <a:ext cx="0" cy="0"/>
          <a:chOff x="0" y="0"/>
          <a:chExt cx="0" cy="0"/>
        </a:xfrm>
      </p:grpSpPr>
      <p:sp>
        <p:nvSpPr>
          <p:cNvPr id="39" name="Google Shape;39;p30"/>
          <p:cNvSpPr>
            <a:spLocks noGrp="1"/>
          </p:cNvSpPr>
          <p:nvPr>
            <p:ph type="pic" idx="2"/>
          </p:nvPr>
        </p:nvSpPr>
        <p:spPr>
          <a:xfrm>
            <a:off x="9401366" y="1401961"/>
            <a:ext cx="7507277" cy="7518587"/>
          </a:xfrm>
          <a:prstGeom prst="rect">
            <a:avLst/>
          </a:prstGeom>
          <a:solidFill>
            <a:srgbClr val="353535">
              <a:alpha val="11764"/>
            </a:srgbClr>
          </a:solidFill>
          <a:ln>
            <a:noFill/>
          </a:ln>
        </p:spPr>
      </p:sp>
      <p:sp>
        <p:nvSpPr>
          <p:cNvPr id="40" name="Google Shape;40;p30"/>
          <p:cNvSpPr txBox="1"/>
          <p:nvPr/>
        </p:nvSpPr>
        <p:spPr>
          <a:xfrm>
            <a:off x="16859165" y="9198396"/>
            <a:ext cx="660400" cy="338554"/>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fld id="{00000000-1234-1234-1234-123412341234}" type="slidenum">
              <a:rPr lang="en-GB" sz="1600" b="0" i="0">
                <a:solidFill>
                  <a:schemeClr val="dk1"/>
                </a:solidFill>
                <a:latin typeface="Open Sans"/>
                <a:ea typeface="Open Sans"/>
                <a:cs typeface="Open Sans"/>
                <a:sym typeface="Open Sans"/>
              </a:rPr>
              <a:t>‹#›</a:t>
            </a:fld>
            <a:endParaRPr sz="1600" b="0" i="0">
              <a:solidFill>
                <a:schemeClr val="dk1"/>
              </a:solidFill>
              <a:latin typeface="Open Sans"/>
              <a:ea typeface="Open Sans"/>
              <a:cs typeface="Open Sans"/>
              <a:sym typeface="Open Sans"/>
            </a:endParaRPr>
          </a:p>
        </p:txBody>
      </p:sp>
      <p:cxnSp>
        <p:nvCxnSpPr>
          <p:cNvPr id="41" name="Google Shape;41;p30"/>
          <p:cNvCxnSpPr/>
          <p:nvPr/>
        </p:nvCxnSpPr>
        <p:spPr>
          <a:xfrm rot="10800000" flipH="1">
            <a:off x="17568333" y="9352284"/>
            <a:ext cx="719667" cy="15389"/>
          </a:xfrm>
          <a:prstGeom prst="straightConnector1">
            <a:avLst/>
          </a:prstGeom>
          <a:noFill/>
          <a:ln w="15875" cap="flat" cmpd="sng">
            <a:solidFill>
              <a:schemeClr val="accent1"/>
            </a:solidFill>
            <a:prstDash val="solid"/>
            <a:miter lim="800000"/>
            <a:headEnd type="none" w="sm" len="sm"/>
            <a:tailEnd type="none" w="sm" len="sm"/>
          </a:ln>
        </p:spPr>
      </p:cxnSp>
      <p:pic>
        <p:nvPicPr>
          <p:cNvPr id="6" name="Picture 5">
            <a:extLst>
              <a:ext uri="{FF2B5EF4-FFF2-40B4-BE49-F238E27FC236}">
                <a16:creationId xmlns:a16="http://schemas.microsoft.com/office/drawing/2014/main" id="{01C58B6D-D968-1C4C-B945-1F4B48D4FCA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3843130" cy="1881626"/>
          </a:xfrm>
          <a:prstGeom prst="rect">
            <a:avLst/>
          </a:prstGeom>
        </p:spPr>
      </p:pic>
    </p:spTree>
    <p:extLst>
      <p:ext uri="{BB962C8B-B14F-4D97-AF65-F5344CB8AC3E}">
        <p14:creationId xmlns:p14="http://schemas.microsoft.com/office/powerpoint/2010/main" val="337849793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27">
  <p:cSld name="27">
    <p:spTree>
      <p:nvGrpSpPr>
        <p:cNvPr id="1" name="Shape 43"/>
        <p:cNvGrpSpPr/>
        <p:nvPr/>
      </p:nvGrpSpPr>
      <p:grpSpPr>
        <a:xfrm>
          <a:off x="0" y="0"/>
          <a:ext cx="0" cy="0"/>
          <a:chOff x="0" y="0"/>
          <a:chExt cx="0" cy="0"/>
        </a:xfrm>
      </p:grpSpPr>
      <p:sp>
        <p:nvSpPr>
          <p:cNvPr id="44" name="Google Shape;44;p31"/>
          <p:cNvSpPr>
            <a:spLocks noGrp="1"/>
          </p:cNvSpPr>
          <p:nvPr>
            <p:ph type="pic" idx="2"/>
          </p:nvPr>
        </p:nvSpPr>
        <p:spPr>
          <a:xfrm>
            <a:off x="9570720" y="1700378"/>
            <a:ext cx="8717279" cy="8588210"/>
          </a:xfrm>
          <a:prstGeom prst="rect">
            <a:avLst/>
          </a:prstGeom>
          <a:solidFill>
            <a:srgbClr val="353535">
              <a:alpha val="11764"/>
            </a:srgbClr>
          </a:solidFill>
          <a:ln>
            <a:noFill/>
          </a:ln>
        </p:spPr>
      </p:sp>
      <p:sp>
        <p:nvSpPr>
          <p:cNvPr id="45" name="Google Shape;45;p31"/>
          <p:cNvSpPr txBox="1"/>
          <p:nvPr/>
        </p:nvSpPr>
        <p:spPr>
          <a:xfrm>
            <a:off x="16859165" y="9198396"/>
            <a:ext cx="660400" cy="338554"/>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fld id="{00000000-1234-1234-1234-123412341234}" type="slidenum">
              <a:rPr lang="en-GB" sz="1600" b="0" i="0">
                <a:solidFill>
                  <a:schemeClr val="dk1"/>
                </a:solidFill>
                <a:latin typeface="Open Sans"/>
                <a:ea typeface="Open Sans"/>
                <a:cs typeface="Open Sans"/>
                <a:sym typeface="Open Sans"/>
              </a:rPr>
              <a:t>‹#›</a:t>
            </a:fld>
            <a:endParaRPr sz="1600" b="0" i="0">
              <a:solidFill>
                <a:schemeClr val="dk1"/>
              </a:solidFill>
              <a:latin typeface="Open Sans"/>
              <a:ea typeface="Open Sans"/>
              <a:cs typeface="Open Sans"/>
              <a:sym typeface="Open Sans"/>
            </a:endParaRPr>
          </a:p>
        </p:txBody>
      </p:sp>
      <p:cxnSp>
        <p:nvCxnSpPr>
          <p:cNvPr id="46" name="Google Shape;46;p31"/>
          <p:cNvCxnSpPr/>
          <p:nvPr/>
        </p:nvCxnSpPr>
        <p:spPr>
          <a:xfrm rot="10800000" flipH="1">
            <a:off x="17568333" y="9352284"/>
            <a:ext cx="719667" cy="15389"/>
          </a:xfrm>
          <a:prstGeom prst="straightConnector1">
            <a:avLst/>
          </a:prstGeom>
          <a:noFill/>
          <a:ln w="15875" cap="flat" cmpd="sng">
            <a:solidFill>
              <a:schemeClr val="accent1"/>
            </a:solidFill>
            <a:prstDash val="solid"/>
            <a:miter lim="800000"/>
            <a:headEnd type="none" w="sm" len="sm"/>
            <a:tailEnd type="none" w="sm" len="sm"/>
          </a:ln>
        </p:spPr>
      </p:cxnSp>
    </p:spTree>
    <p:extLst>
      <p:ext uri="{BB962C8B-B14F-4D97-AF65-F5344CB8AC3E}">
        <p14:creationId xmlns:p14="http://schemas.microsoft.com/office/powerpoint/2010/main" val="7634157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47"/>
        <p:cNvGrpSpPr/>
        <p:nvPr/>
      </p:nvGrpSpPr>
      <p:grpSpPr>
        <a:xfrm>
          <a:off x="0" y="0"/>
          <a:ext cx="0" cy="0"/>
          <a:chOff x="0" y="0"/>
          <a:chExt cx="0" cy="0"/>
        </a:xfrm>
      </p:grpSpPr>
    </p:spTree>
    <p:extLst>
      <p:ext uri="{BB962C8B-B14F-4D97-AF65-F5344CB8AC3E}">
        <p14:creationId xmlns:p14="http://schemas.microsoft.com/office/powerpoint/2010/main" val="297510414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1_Blank">
  <p:cSld name="1_Blank">
    <p:bg>
      <p:bgPr>
        <a:solidFill>
          <a:srgbClr val="011E41"/>
        </a:solidFill>
        <a:effectLst/>
      </p:bgPr>
    </p:bg>
    <p:spTree>
      <p:nvGrpSpPr>
        <p:cNvPr id="1" name="Shape 48"/>
        <p:cNvGrpSpPr/>
        <p:nvPr/>
      </p:nvGrpSpPr>
      <p:grpSpPr>
        <a:xfrm>
          <a:off x="0" y="0"/>
          <a:ext cx="0" cy="0"/>
          <a:chOff x="0" y="0"/>
          <a:chExt cx="0" cy="0"/>
        </a:xfrm>
      </p:grpSpPr>
      <p:pic>
        <p:nvPicPr>
          <p:cNvPr id="49" name="Google Shape;49;p33" descr="A picture containing drawing&#10;&#10;Description automatically generated"/>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0" y="0"/>
            <a:ext cx="2746587" cy="2683239"/>
          </a:xfrm>
          <a:prstGeom prst="rect">
            <a:avLst/>
          </a:prstGeom>
          <a:noFill/>
          <a:ln>
            <a:noFill/>
          </a:ln>
        </p:spPr>
      </p:pic>
    </p:spTree>
    <p:extLst>
      <p:ext uri="{BB962C8B-B14F-4D97-AF65-F5344CB8AC3E}">
        <p14:creationId xmlns:p14="http://schemas.microsoft.com/office/powerpoint/2010/main" val="367113864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05">
  <p:cSld name="05">
    <p:spTree>
      <p:nvGrpSpPr>
        <p:cNvPr id="1" name="Shape 50"/>
        <p:cNvGrpSpPr/>
        <p:nvPr/>
      </p:nvGrpSpPr>
      <p:grpSpPr>
        <a:xfrm>
          <a:off x="0" y="0"/>
          <a:ext cx="0" cy="0"/>
          <a:chOff x="0" y="0"/>
          <a:chExt cx="0" cy="0"/>
        </a:xfrm>
      </p:grpSpPr>
      <p:sp>
        <p:nvSpPr>
          <p:cNvPr id="51" name="Google Shape;51;p34"/>
          <p:cNvSpPr>
            <a:spLocks noGrp="1"/>
          </p:cNvSpPr>
          <p:nvPr>
            <p:ph type="pic" idx="2"/>
          </p:nvPr>
        </p:nvSpPr>
        <p:spPr>
          <a:xfrm>
            <a:off x="0" y="0"/>
            <a:ext cx="18288000" cy="10288588"/>
          </a:xfrm>
          <a:prstGeom prst="rect">
            <a:avLst/>
          </a:prstGeom>
          <a:solidFill>
            <a:srgbClr val="353535">
              <a:alpha val="11764"/>
            </a:srgbClr>
          </a:solidFill>
          <a:ln>
            <a:noFill/>
          </a:ln>
        </p:spPr>
      </p:sp>
    </p:spTree>
    <p:extLst>
      <p:ext uri="{BB962C8B-B14F-4D97-AF65-F5344CB8AC3E}">
        <p14:creationId xmlns:p14="http://schemas.microsoft.com/office/powerpoint/2010/main" val="428869615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06">
  <p:cSld name="06">
    <p:spTree>
      <p:nvGrpSpPr>
        <p:cNvPr id="1" name="Shape 52"/>
        <p:cNvGrpSpPr/>
        <p:nvPr/>
      </p:nvGrpSpPr>
      <p:grpSpPr>
        <a:xfrm>
          <a:off x="0" y="0"/>
          <a:ext cx="0" cy="0"/>
          <a:chOff x="0" y="0"/>
          <a:chExt cx="0" cy="0"/>
        </a:xfrm>
      </p:grpSpPr>
      <p:sp>
        <p:nvSpPr>
          <p:cNvPr id="53" name="Google Shape;53;p35"/>
          <p:cNvSpPr>
            <a:spLocks noGrp="1"/>
          </p:cNvSpPr>
          <p:nvPr>
            <p:ph type="pic" idx="2"/>
          </p:nvPr>
        </p:nvSpPr>
        <p:spPr>
          <a:xfrm>
            <a:off x="0" y="0"/>
            <a:ext cx="18288000" cy="10288588"/>
          </a:xfrm>
          <a:prstGeom prst="rect">
            <a:avLst/>
          </a:prstGeom>
          <a:solidFill>
            <a:srgbClr val="353535">
              <a:alpha val="11764"/>
            </a:srgbClr>
          </a:solidFill>
          <a:ln>
            <a:noFill/>
          </a:ln>
        </p:spPr>
      </p:sp>
      <p:sp>
        <p:nvSpPr>
          <p:cNvPr id="54" name="Google Shape;54;p35"/>
          <p:cNvSpPr txBox="1"/>
          <p:nvPr/>
        </p:nvSpPr>
        <p:spPr>
          <a:xfrm>
            <a:off x="16859165" y="9198396"/>
            <a:ext cx="660400" cy="338554"/>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fld id="{00000000-1234-1234-1234-123412341234}" type="slidenum">
              <a:rPr lang="en-GB" sz="1600" b="0" i="0">
                <a:solidFill>
                  <a:schemeClr val="dk1"/>
                </a:solidFill>
                <a:latin typeface="Open Sans"/>
                <a:ea typeface="Open Sans"/>
                <a:cs typeface="Open Sans"/>
                <a:sym typeface="Open Sans"/>
              </a:rPr>
              <a:t>‹#›</a:t>
            </a:fld>
            <a:endParaRPr sz="1600" b="0" i="0">
              <a:solidFill>
                <a:schemeClr val="dk1"/>
              </a:solidFill>
              <a:latin typeface="Open Sans"/>
              <a:ea typeface="Open Sans"/>
              <a:cs typeface="Open Sans"/>
              <a:sym typeface="Open Sans"/>
            </a:endParaRPr>
          </a:p>
        </p:txBody>
      </p:sp>
      <p:cxnSp>
        <p:nvCxnSpPr>
          <p:cNvPr id="55" name="Google Shape;55;p35"/>
          <p:cNvCxnSpPr/>
          <p:nvPr/>
        </p:nvCxnSpPr>
        <p:spPr>
          <a:xfrm rot="10800000" flipH="1">
            <a:off x="17568333" y="9352284"/>
            <a:ext cx="719667" cy="15389"/>
          </a:xfrm>
          <a:prstGeom prst="straightConnector1">
            <a:avLst/>
          </a:prstGeom>
          <a:noFill/>
          <a:ln w="15875" cap="flat" cmpd="sng">
            <a:solidFill>
              <a:schemeClr val="accent1"/>
            </a:solidFill>
            <a:prstDash val="solid"/>
            <a:miter lim="800000"/>
            <a:headEnd type="none" w="sm" len="sm"/>
            <a:tailEnd type="none" w="sm" len="sm"/>
          </a:ln>
        </p:spPr>
      </p:cxnSp>
      <p:pic>
        <p:nvPicPr>
          <p:cNvPr id="56" name="Google Shape;56;p35" descr="A picture containing drawing&#10;&#10;Description automatically generated"/>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15541413" y="0"/>
            <a:ext cx="2746587" cy="2683239"/>
          </a:xfrm>
          <a:prstGeom prst="rect">
            <a:avLst/>
          </a:prstGeom>
          <a:noFill/>
          <a:ln>
            <a:noFill/>
          </a:ln>
        </p:spPr>
      </p:pic>
    </p:spTree>
    <p:extLst>
      <p:ext uri="{BB962C8B-B14F-4D97-AF65-F5344CB8AC3E}">
        <p14:creationId xmlns:p14="http://schemas.microsoft.com/office/powerpoint/2010/main" val="24553462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2">
    <p:spTree>
      <p:nvGrpSpPr>
        <p:cNvPr id="1" name=""/>
        <p:cNvGrpSpPr/>
        <p:nvPr/>
      </p:nvGrpSpPr>
      <p:grpSpPr>
        <a:xfrm>
          <a:off x="0" y="0"/>
          <a:ext cx="0" cy="0"/>
          <a:chOff x="0" y="0"/>
          <a:chExt cx="0" cy="0"/>
        </a:xfrm>
      </p:grpSpPr>
      <p:sp>
        <p:nvSpPr>
          <p:cNvPr id="3" name="Freeform 9"/>
          <p:cNvSpPr>
            <a:spLocks noGrp="1" noEditPoints="1"/>
          </p:cNvSpPr>
          <p:nvPr>
            <p:ph type="pic" sz="quarter" idx="10"/>
          </p:nvPr>
        </p:nvSpPr>
        <p:spPr bwMode="auto">
          <a:xfrm>
            <a:off x="1610782" y="2576586"/>
            <a:ext cx="6363725" cy="6363727"/>
          </a:xfrm>
          <a:custGeom>
            <a:avLst/>
            <a:gdLst>
              <a:gd name="T0" fmla="*/ 1402 w 2805"/>
              <a:gd name="T1" fmla="*/ 0 h 2803"/>
              <a:gd name="T2" fmla="*/ 2805 w 2805"/>
              <a:gd name="T3" fmla="*/ 1401 h 2803"/>
              <a:gd name="T4" fmla="*/ 1402 w 2805"/>
              <a:gd name="T5" fmla="*/ 2803 h 2803"/>
              <a:gd name="T6" fmla="*/ 0 w 2805"/>
              <a:gd name="T7" fmla="*/ 1401 h 2803"/>
              <a:gd name="T8" fmla="*/ 1402 w 2805"/>
              <a:gd name="T9" fmla="*/ 0 h 2803"/>
              <a:gd name="T10" fmla="*/ 1402 w 2805"/>
              <a:gd name="T11" fmla="*/ 740 h 2803"/>
              <a:gd name="T12" fmla="*/ 2065 w 2805"/>
              <a:gd name="T13" fmla="*/ 1401 h 2803"/>
              <a:gd name="T14" fmla="*/ 1402 w 2805"/>
              <a:gd name="T15" fmla="*/ 2063 h 2803"/>
              <a:gd name="T16" fmla="*/ 741 w 2805"/>
              <a:gd name="T17" fmla="*/ 1401 h 2803"/>
              <a:gd name="T18" fmla="*/ 1402 w 2805"/>
              <a:gd name="T19" fmla="*/ 740 h 2803"/>
              <a:gd name="T20" fmla="*/ 1402 w 2805"/>
              <a:gd name="T21" fmla="*/ 655 h 2803"/>
              <a:gd name="T22" fmla="*/ 2150 w 2805"/>
              <a:gd name="T23" fmla="*/ 1401 h 2803"/>
              <a:gd name="T24" fmla="*/ 1402 w 2805"/>
              <a:gd name="T25" fmla="*/ 2148 h 2803"/>
              <a:gd name="T26" fmla="*/ 655 w 2805"/>
              <a:gd name="T27" fmla="*/ 1401 h 2803"/>
              <a:gd name="T28" fmla="*/ 1402 w 2805"/>
              <a:gd name="T29" fmla="*/ 655 h 28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805" h="2803">
                <a:moveTo>
                  <a:pt x="1402" y="0"/>
                </a:moveTo>
                <a:lnTo>
                  <a:pt x="2805" y="1401"/>
                </a:lnTo>
                <a:lnTo>
                  <a:pt x="1402" y="2803"/>
                </a:lnTo>
                <a:lnTo>
                  <a:pt x="0" y="1401"/>
                </a:lnTo>
                <a:lnTo>
                  <a:pt x="1402" y="0"/>
                </a:lnTo>
                <a:close/>
                <a:moveTo>
                  <a:pt x="1402" y="740"/>
                </a:moveTo>
                <a:lnTo>
                  <a:pt x="2065" y="1401"/>
                </a:lnTo>
                <a:lnTo>
                  <a:pt x="1402" y="2063"/>
                </a:lnTo>
                <a:lnTo>
                  <a:pt x="741" y="1401"/>
                </a:lnTo>
                <a:lnTo>
                  <a:pt x="1402" y="740"/>
                </a:lnTo>
                <a:close/>
                <a:moveTo>
                  <a:pt x="1402" y="655"/>
                </a:moveTo>
                <a:lnTo>
                  <a:pt x="2150" y="1401"/>
                </a:lnTo>
                <a:lnTo>
                  <a:pt x="1402" y="2148"/>
                </a:lnTo>
                <a:lnTo>
                  <a:pt x="655" y="1401"/>
                </a:lnTo>
                <a:lnTo>
                  <a:pt x="1402" y="655"/>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5" name="TextBox 4">
            <a:extLst>
              <a:ext uri="{FF2B5EF4-FFF2-40B4-BE49-F238E27FC236}">
                <a16:creationId xmlns:a16="http://schemas.microsoft.com/office/drawing/2014/main" id="{50858493-6897-1548-907D-4D138968EF4C}"/>
              </a:ext>
            </a:extLst>
          </p:cNvPr>
          <p:cNvSpPr txBox="1"/>
          <p:nvPr userDrawn="1"/>
        </p:nvSpPr>
        <p:spPr>
          <a:xfrm>
            <a:off x="16859165" y="9198396"/>
            <a:ext cx="660400" cy="338554"/>
          </a:xfrm>
          <a:prstGeom prst="rect">
            <a:avLst/>
          </a:prstGeom>
          <a:noFill/>
        </p:spPr>
        <p:txBody>
          <a:bodyPr wrap="square" rtlCol="0">
            <a:spAutoFit/>
          </a:bodyPr>
          <a:lstStyle/>
          <a:p>
            <a:pPr algn="r"/>
            <a:fld id="{293ABEDF-2FD4-CE41-BE6E-C03412F0A819}" type="slidenum">
              <a:rPr lang="en-US" sz="1600" b="0" i="0" smtClean="0">
                <a:latin typeface="Open Sans" panose="020B0606030504020204" pitchFamily="34" charset="0"/>
                <a:ea typeface="Open Sans" panose="020B0606030504020204" pitchFamily="34" charset="0"/>
                <a:cs typeface="Open Sans" panose="020B0606030504020204" pitchFamily="34" charset="0"/>
              </a:rPr>
              <a:pPr algn="r"/>
              <a:t>‹#›</a:t>
            </a:fld>
            <a:endParaRPr lang="en-US" sz="1600" b="0" i="0" dirty="0">
              <a:latin typeface="Open Sans" panose="020B0606030504020204" pitchFamily="34" charset="0"/>
              <a:ea typeface="Open Sans" panose="020B0606030504020204" pitchFamily="34" charset="0"/>
              <a:cs typeface="Open Sans" panose="020B0606030504020204" pitchFamily="34" charset="0"/>
            </a:endParaRPr>
          </a:p>
        </p:txBody>
      </p:sp>
      <p:cxnSp>
        <p:nvCxnSpPr>
          <p:cNvPr id="6" name="Straight Connector 5">
            <a:extLst>
              <a:ext uri="{FF2B5EF4-FFF2-40B4-BE49-F238E27FC236}">
                <a16:creationId xmlns:a16="http://schemas.microsoft.com/office/drawing/2014/main" id="{6DAFBB9B-B0AC-454F-8BB0-5BE56A30B5C9}"/>
              </a:ext>
            </a:extLst>
          </p:cNvPr>
          <p:cNvCxnSpPr>
            <a:cxnSpLocks/>
          </p:cNvCxnSpPr>
          <p:nvPr userDrawn="1"/>
        </p:nvCxnSpPr>
        <p:spPr>
          <a:xfrm flipV="1">
            <a:off x="17568333" y="9352284"/>
            <a:ext cx="719667" cy="15389"/>
          </a:xfrm>
          <a:prstGeom prst="line">
            <a:avLst/>
          </a:prstGeom>
          <a:ln w="158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7453228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08">
  <p:cSld name="08">
    <p:spTree>
      <p:nvGrpSpPr>
        <p:cNvPr id="1" name="Shape 57"/>
        <p:cNvGrpSpPr/>
        <p:nvPr/>
      </p:nvGrpSpPr>
      <p:grpSpPr>
        <a:xfrm>
          <a:off x="0" y="0"/>
          <a:ext cx="0" cy="0"/>
          <a:chOff x="0" y="0"/>
          <a:chExt cx="0" cy="0"/>
        </a:xfrm>
      </p:grpSpPr>
      <p:sp>
        <p:nvSpPr>
          <p:cNvPr id="58" name="Google Shape;58;p36"/>
          <p:cNvSpPr>
            <a:spLocks noGrp="1"/>
          </p:cNvSpPr>
          <p:nvPr>
            <p:ph type="pic" idx="2"/>
          </p:nvPr>
        </p:nvSpPr>
        <p:spPr>
          <a:xfrm>
            <a:off x="0" y="0"/>
            <a:ext cx="18288000" cy="10288588"/>
          </a:xfrm>
          <a:prstGeom prst="rect">
            <a:avLst/>
          </a:prstGeom>
          <a:solidFill>
            <a:srgbClr val="353535">
              <a:alpha val="11764"/>
            </a:srgbClr>
          </a:solidFill>
          <a:ln>
            <a:noFill/>
          </a:ln>
        </p:spPr>
      </p:sp>
      <p:sp>
        <p:nvSpPr>
          <p:cNvPr id="59" name="Google Shape;59;p36"/>
          <p:cNvSpPr/>
          <p:nvPr/>
        </p:nvSpPr>
        <p:spPr>
          <a:xfrm rot="-2700000">
            <a:off x="12735456" y="7087331"/>
            <a:ext cx="8322977" cy="4113339"/>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0" name="Google Shape;60;p36"/>
          <p:cNvSpPr/>
          <p:nvPr/>
        </p:nvSpPr>
        <p:spPr>
          <a:xfrm rot="-2700000">
            <a:off x="-2493619" y="-545547"/>
            <a:ext cx="7580100" cy="3625588"/>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61" name="Google Shape;61;p36" descr="A picture containing drawing&#10;&#10;Description automatically generated"/>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0" y="0"/>
            <a:ext cx="2746587" cy="2683239"/>
          </a:xfrm>
          <a:prstGeom prst="rect">
            <a:avLst/>
          </a:prstGeom>
          <a:noFill/>
          <a:ln>
            <a:noFill/>
          </a:ln>
        </p:spPr>
      </p:pic>
      <p:sp>
        <p:nvSpPr>
          <p:cNvPr id="62" name="Google Shape;62;p36"/>
          <p:cNvSpPr txBox="1">
            <a:spLocks noGrp="1"/>
          </p:cNvSpPr>
          <p:nvPr>
            <p:ph type="title"/>
          </p:nvPr>
        </p:nvSpPr>
        <p:spPr>
          <a:xfrm>
            <a:off x="6974958" y="5805497"/>
            <a:ext cx="10167255" cy="2490076"/>
          </a:xfrm>
          <a:prstGeom prst="rect">
            <a:avLst/>
          </a:prstGeom>
          <a:noFill/>
          <a:ln>
            <a:noFill/>
          </a:ln>
        </p:spPr>
        <p:txBody>
          <a:bodyPr spcFirstLastPara="1" wrap="square" lIns="91425" tIns="45700" rIns="91425" bIns="45700" anchor="t" anchorCtr="0">
            <a:noAutofit/>
          </a:bodyPr>
          <a:lstStyle>
            <a:lvl1pPr marR="0" lvl="0" algn="r" rtl="0">
              <a:lnSpc>
                <a:spcPct val="80000"/>
              </a:lnSpc>
              <a:spcBef>
                <a:spcPts val="0"/>
              </a:spcBef>
              <a:spcAft>
                <a:spcPts val="0"/>
              </a:spcAft>
              <a:buClr>
                <a:srgbClr val="F5333F"/>
              </a:buClr>
              <a:buSzPts val="6600"/>
              <a:buFont typeface="Montserrat"/>
              <a:buNone/>
              <a:defRPr sz="6600" b="1" i="0" u="none" strike="noStrike" cap="none">
                <a:solidFill>
                  <a:srgbClr val="F5333F"/>
                </a:solidFill>
                <a:latin typeface="Montserrat"/>
                <a:ea typeface="Montserrat"/>
                <a:cs typeface="Montserrat"/>
                <a:sym typeface="Montserrat"/>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3" name="Google Shape;63;p36"/>
          <p:cNvSpPr txBox="1"/>
          <p:nvPr/>
        </p:nvSpPr>
        <p:spPr>
          <a:xfrm>
            <a:off x="11942955" y="9036862"/>
            <a:ext cx="5199258" cy="461665"/>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GB" sz="2400" b="1" i="0">
                <a:solidFill>
                  <a:srgbClr val="011E41"/>
                </a:solidFill>
                <a:latin typeface="Montserrat SemiBold"/>
                <a:ea typeface="Montserrat SemiBold"/>
                <a:cs typeface="Montserrat SemiBold"/>
                <a:sym typeface="Montserrat SemiBold"/>
              </a:rPr>
              <a:t>27 March 2022</a:t>
            </a:r>
            <a:endParaRPr sz="2400" b="1" i="0">
              <a:solidFill>
                <a:srgbClr val="011E41"/>
              </a:solidFill>
              <a:latin typeface="Montserrat SemiBold"/>
              <a:ea typeface="Montserrat SemiBold"/>
              <a:cs typeface="Montserrat SemiBold"/>
              <a:sym typeface="Montserrat SemiBold"/>
            </a:endParaRPr>
          </a:p>
        </p:txBody>
      </p:sp>
    </p:spTree>
    <p:extLst>
      <p:ext uri="{BB962C8B-B14F-4D97-AF65-F5344CB8AC3E}">
        <p14:creationId xmlns:p14="http://schemas.microsoft.com/office/powerpoint/2010/main" val="331540215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09">
  <p:cSld name="09">
    <p:bg>
      <p:bgPr>
        <a:solidFill>
          <a:srgbClr val="011E41"/>
        </a:solidFill>
        <a:effectLst/>
      </p:bgPr>
    </p:bg>
    <p:spTree>
      <p:nvGrpSpPr>
        <p:cNvPr id="1" name="Shape 64"/>
        <p:cNvGrpSpPr/>
        <p:nvPr/>
      </p:nvGrpSpPr>
      <p:grpSpPr>
        <a:xfrm>
          <a:off x="0" y="0"/>
          <a:ext cx="0" cy="0"/>
          <a:chOff x="0" y="0"/>
          <a:chExt cx="0" cy="0"/>
        </a:xfrm>
      </p:grpSpPr>
      <p:pic>
        <p:nvPicPr>
          <p:cNvPr id="65" name="Google Shape;65;p37" descr="A picture containing drawing&#10;&#10;Description automatically generated"/>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0" y="0"/>
            <a:ext cx="2746587" cy="2683239"/>
          </a:xfrm>
          <a:prstGeom prst="rect">
            <a:avLst/>
          </a:prstGeom>
          <a:noFill/>
          <a:ln>
            <a:noFill/>
          </a:ln>
        </p:spPr>
      </p:pic>
      <p:sp>
        <p:nvSpPr>
          <p:cNvPr id="66" name="Google Shape;66;p37"/>
          <p:cNvSpPr txBox="1">
            <a:spLocks noGrp="1"/>
          </p:cNvSpPr>
          <p:nvPr>
            <p:ph type="title"/>
          </p:nvPr>
        </p:nvSpPr>
        <p:spPr>
          <a:xfrm>
            <a:off x="6974958" y="5805497"/>
            <a:ext cx="10167255" cy="2490076"/>
          </a:xfrm>
          <a:prstGeom prst="rect">
            <a:avLst/>
          </a:prstGeom>
          <a:noFill/>
          <a:ln>
            <a:noFill/>
          </a:ln>
        </p:spPr>
        <p:txBody>
          <a:bodyPr spcFirstLastPara="1" wrap="square" lIns="91425" tIns="45700" rIns="91425" bIns="45700" anchor="t" anchorCtr="0">
            <a:noAutofit/>
          </a:bodyPr>
          <a:lstStyle>
            <a:lvl1pPr marR="0" lvl="0" algn="r" rtl="0">
              <a:lnSpc>
                <a:spcPct val="80000"/>
              </a:lnSpc>
              <a:spcBef>
                <a:spcPts val="0"/>
              </a:spcBef>
              <a:spcAft>
                <a:spcPts val="0"/>
              </a:spcAft>
              <a:buClr>
                <a:srgbClr val="F5333F"/>
              </a:buClr>
              <a:buSzPts val="6600"/>
              <a:buFont typeface="Montserrat"/>
              <a:buNone/>
              <a:defRPr sz="6600" b="1" i="0" u="none" strike="noStrike" cap="none">
                <a:solidFill>
                  <a:srgbClr val="F5333F"/>
                </a:solidFill>
                <a:latin typeface="Montserrat"/>
                <a:ea typeface="Montserrat"/>
                <a:cs typeface="Montserrat"/>
                <a:sym typeface="Montserrat"/>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7" name="Google Shape;67;p37"/>
          <p:cNvSpPr txBox="1"/>
          <p:nvPr/>
        </p:nvSpPr>
        <p:spPr>
          <a:xfrm>
            <a:off x="11942955" y="9036862"/>
            <a:ext cx="5199258" cy="461665"/>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GB" sz="2400" b="1" i="0">
                <a:solidFill>
                  <a:schemeClr val="lt2"/>
                </a:solidFill>
                <a:latin typeface="Montserrat SemiBold"/>
                <a:ea typeface="Montserrat SemiBold"/>
                <a:cs typeface="Montserrat SemiBold"/>
                <a:sym typeface="Montserrat SemiBold"/>
              </a:rPr>
              <a:t>27 March 2022</a:t>
            </a:r>
            <a:endParaRPr sz="2400" b="1" i="0">
              <a:solidFill>
                <a:schemeClr val="lt2"/>
              </a:solidFill>
              <a:latin typeface="Montserrat SemiBold"/>
              <a:ea typeface="Montserrat SemiBold"/>
              <a:cs typeface="Montserrat SemiBold"/>
              <a:sym typeface="Montserrat SemiBold"/>
            </a:endParaRPr>
          </a:p>
        </p:txBody>
      </p:sp>
    </p:spTree>
    <p:extLst>
      <p:ext uri="{BB962C8B-B14F-4D97-AF65-F5344CB8AC3E}">
        <p14:creationId xmlns:p14="http://schemas.microsoft.com/office/powerpoint/2010/main" val="243840297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07">
  <p:cSld name="07">
    <p:spTree>
      <p:nvGrpSpPr>
        <p:cNvPr id="1" name="Shape 68"/>
        <p:cNvGrpSpPr/>
        <p:nvPr/>
      </p:nvGrpSpPr>
      <p:grpSpPr>
        <a:xfrm>
          <a:off x="0" y="0"/>
          <a:ext cx="0" cy="0"/>
          <a:chOff x="0" y="0"/>
          <a:chExt cx="0" cy="0"/>
        </a:xfrm>
      </p:grpSpPr>
      <p:sp>
        <p:nvSpPr>
          <p:cNvPr id="69" name="Google Shape;69;p38"/>
          <p:cNvSpPr>
            <a:spLocks noGrp="1"/>
          </p:cNvSpPr>
          <p:nvPr>
            <p:ph type="pic" idx="2"/>
          </p:nvPr>
        </p:nvSpPr>
        <p:spPr>
          <a:xfrm>
            <a:off x="0" y="0"/>
            <a:ext cx="18288000" cy="10288588"/>
          </a:xfrm>
          <a:prstGeom prst="rect">
            <a:avLst/>
          </a:prstGeom>
          <a:solidFill>
            <a:srgbClr val="353535">
              <a:alpha val="11764"/>
            </a:srgbClr>
          </a:solidFill>
          <a:ln>
            <a:noFill/>
          </a:ln>
        </p:spPr>
      </p:sp>
      <p:sp>
        <p:nvSpPr>
          <p:cNvPr id="70" name="Google Shape;70;p38"/>
          <p:cNvSpPr/>
          <p:nvPr/>
        </p:nvSpPr>
        <p:spPr>
          <a:xfrm rot="-2700000">
            <a:off x="-4975069" y="2029188"/>
            <a:ext cx="17752544" cy="3778950"/>
          </a:xfrm>
          <a:prstGeom prst="rect">
            <a:avLst/>
          </a:prstGeom>
          <a:solidFill>
            <a:srgbClr val="011E4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1" name="Google Shape;71;p38"/>
          <p:cNvSpPr/>
          <p:nvPr/>
        </p:nvSpPr>
        <p:spPr>
          <a:xfrm rot="-2700000">
            <a:off x="12735456" y="7087331"/>
            <a:ext cx="8322977" cy="4113339"/>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72" name="Google Shape;72;p38" descr="A sign in the dark&#10;&#10;Description automatically generated"/>
          <p:cNvPicPr preferRelativeResize="0"/>
          <p:nvPr/>
        </p:nvPicPr>
        <p:blipFill rotWithShape="1">
          <a:blip r:embed="rId2">
            <a:alphaModFix/>
          </a:blip>
          <a:srcRect/>
          <a:stretch/>
        </p:blipFill>
        <p:spPr>
          <a:xfrm>
            <a:off x="-2665378" y="-7435166"/>
            <a:ext cx="20236810" cy="20236810"/>
          </a:xfrm>
          <a:prstGeom prst="rect">
            <a:avLst/>
          </a:prstGeom>
          <a:noFill/>
          <a:ln>
            <a:noFill/>
          </a:ln>
        </p:spPr>
      </p:pic>
      <p:sp>
        <p:nvSpPr>
          <p:cNvPr id="73" name="Google Shape;73;p38"/>
          <p:cNvSpPr/>
          <p:nvPr/>
        </p:nvSpPr>
        <p:spPr>
          <a:xfrm rot="-2700000">
            <a:off x="-2493619" y="-545547"/>
            <a:ext cx="7580100" cy="3625588"/>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74" name="Google Shape;74;p38" descr="A picture containing drawing&#10;&#10;Description automatically generated"/>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0"/>
            <a:ext cx="2746587" cy="2683239"/>
          </a:xfrm>
          <a:prstGeom prst="rect">
            <a:avLst/>
          </a:prstGeom>
          <a:noFill/>
          <a:ln>
            <a:noFill/>
          </a:ln>
        </p:spPr>
      </p:pic>
      <p:sp>
        <p:nvSpPr>
          <p:cNvPr id="75" name="Google Shape;75;p38"/>
          <p:cNvSpPr txBox="1">
            <a:spLocks noGrp="1"/>
          </p:cNvSpPr>
          <p:nvPr>
            <p:ph type="title"/>
          </p:nvPr>
        </p:nvSpPr>
        <p:spPr>
          <a:xfrm>
            <a:off x="6974958" y="5805497"/>
            <a:ext cx="10167255" cy="2490076"/>
          </a:xfrm>
          <a:prstGeom prst="rect">
            <a:avLst/>
          </a:prstGeom>
          <a:noFill/>
          <a:ln>
            <a:noFill/>
          </a:ln>
        </p:spPr>
        <p:txBody>
          <a:bodyPr spcFirstLastPara="1" wrap="square" lIns="91425" tIns="45700" rIns="91425" bIns="45700" anchor="t" anchorCtr="0">
            <a:noAutofit/>
          </a:bodyPr>
          <a:lstStyle>
            <a:lvl1pPr marR="0" lvl="0" algn="r" rtl="0">
              <a:lnSpc>
                <a:spcPct val="80000"/>
              </a:lnSpc>
              <a:spcBef>
                <a:spcPts val="0"/>
              </a:spcBef>
              <a:spcAft>
                <a:spcPts val="0"/>
              </a:spcAft>
              <a:buClr>
                <a:srgbClr val="F5333F"/>
              </a:buClr>
              <a:buSzPts val="6600"/>
              <a:buFont typeface="Montserrat"/>
              <a:buNone/>
              <a:defRPr sz="6600" b="1" i="0" u="none" strike="noStrike" cap="none">
                <a:solidFill>
                  <a:srgbClr val="F5333F"/>
                </a:solidFill>
                <a:latin typeface="Montserrat"/>
                <a:ea typeface="Montserrat"/>
                <a:cs typeface="Montserrat"/>
                <a:sym typeface="Montserrat"/>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6" name="Google Shape;76;p38"/>
          <p:cNvSpPr txBox="1"/>
          <p:nvPr/>
        </p:nvSpPr>
        <p:spPr>
          <a:xfrm>
            <a:off x="11942955" y="9036862"/>
            <a:ext cx="5199258" cy="461665"/>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GB" sz="2400" b="1" i="0">
                <a:solidFill>
                  <a:srgbClr val="011E41"/>
                </a:solidFill>
                <a:latin typeface="Montserrat SemiBold"/>
                <a:ea typeface="Montserrat SemiBold"/>
                <a:cs typeface="Montserrat SemiBold"/>
                <a:sym typeface="Montserrat SemiBold"/>
              </a:rPr>
              <a:t>27 March 2022</a:t>
            </a:r>
            <a:endParaRPr sz="2400" b="1" i="0">
              <a:solidFill>
                <a:srgbClr val="011E41"/>
              </a:solidFill>
              <a:latin typeface="Montserrat SemiBold"/>
              <a:ea typeface="Montserrat SemiBold"/>
              <a:cs typeface="Montserrat SemiBold"/>
              <a:sym typeface="Montserrat SemiBold"/>
            </a:endParaRPr>
          </a:p>
        </p:txBody>
      </p:sp>
    </p:spTree>
    <p:extLst>
      <p:ext uri="{BB962C8B-B14F-4D97-AF65-F5344CB8AC3E}">
        <p14:creationId xmlns:p14="http://schemas.microsoft.com/office/powerpoint/2010/main" val="263804940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10">
  <p:cSld name="10">
    <p:spTree>
      <p:nvGrpSpPr>
        <p:cNvPr id="1" name="Shape 77"/>
        <p:cNvGrpSpPr/>
        <p:nvPr/>
      </p:nvGrpSpPr>
      <p:grpSpPr>
        <a:xfrm>
          <a:off x="0" y="0"/>
          <a:ext cx="0" cy="0"/>
          <a:chOff x="0" y="0"/>
          <a:chExt cx="0" cy="0"/>
        </a:xfrm>
      </p:grpSpPr>
      <p:sp>
        <p:nvSpPr>
          <p:cNvPr id="78" name="Google Shape;78;p39"/>
          <p:cNvSpPr>
            <a:spLocks noGrp="1"/>
          </p:cNvSpPr>
          <p:nvPr>
            <p:ph type="pic" idx="2"/>
          </p:nvPr>
        </p:nvSpPr>
        <p:spPr>
          <a:xfrm>
            <a:off x="383056" y="338143"/>
            <a:ext cx="17521895" cy="9625008"/>
          </a:xfrm>
          <a:prstGeom prst="rect">
            <a:avLst/>
          </a:prstGeom>
          <a:solidFill>
            <a:srgbClr val="353535">
              <a:alpha val="11764"/>
            </a:srgbClr>
          </a:solidFill>
          <a:ln>
            <a:noFill/>
          </a:ln>
        </p:spPr>
      </p:sp>
    </p:spTree>
    <p:extLst>
      <p:ext uri="{BB962C8B-B14F-4D97-AF65-F5344CB8AC3E}">
        <p14:creationId xmlns:p14="http://schemas.microsoft.com/office/powerpoint/2010/main" val="292472218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11">
  <p:cSld name="11">
    <p:spTree>
      <p:nvGrpSpPr>
        <p:cNvPr id="1" name="Shape 79"/>
        <p:cNvGrpSpPr/>
        <p:nvPr/>
      </p:nvGrpSpPr>
      <p:grpSpPr>
        <a:xfrm>
          <a:off x="0" y="0"/>
          <a:ext cx="0" cy="0"/>
          <a:chOff x="0" y="0"/>
          <a:chExt cx="0" cy="0"/>
        </a:xfrm>
      </p:grpSpPr>
      <p:sp>
        <p:nvSpPr>
          <p:cNvPr id="80" name="Google Shape;80;p40"/>
          <p:cNvSpPr>
            <a:spLocks noGrp="1"/>
          </p:cNvSpPr>
          <p:nvPr>
            <p:ph type="pic" idx="2"/>
          </p:nvPr>
        </p:nvSpPr>
        <p:spPr>
          <a:xfrm>
            <a:off x="1935145" y="3120406"/>
            <a:ext cx="5715000" cy="5715000"/>
          </a:xfrm>
          <a:prstGeom prst="rect">
            <a:avLst/>
          </a:prstGeom>
          <a:solidFill>
            <a:srgbClr val="353535">
              <a:alpha val="11764"/>
            </a:srgbClr>
          </a:solidFill>
          <a:ln>
            <a:noFill/>
          </a:ln>
        </p:spPr>
      </p:sp>
      <p:sp>
        <p:nvSpPr>
          <p:cNvPr id="81" name="Google Shape;81;p40"/>
          <p:cNvSpPr txBox="1"/>
          <p:nvPr/>
        </p:nvSpPr>
        <p:spPr>
          <a:xfrm>
            <a:off x="16859165" y="9198396"/>
            <a:ext cx="660400" cy="338554"/>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fld id="{00000000-1234-1234-1234-123412341234}" type="slidenum">
              <a:rPr lang="en-GB" sz="1600" b="0" i="0">
                <a:solidFill>
                  <a:schemeClr val="dk1"/>
                </a:solidFill>
                <a:latin typeface="Open Sans"/>
                <a:ea typeface="Open Sans"/>
                <a:cs typeface="Open Sans"/>
                <a:sym typeface="Open Sans"/>
              </a:rPr>
              <a:t>‹#›</a:t>
            </a:fld>
            <a:endParaRPr sz="1600" b="0" i="0">
              <a:solidFill>
                <a:schemeClr val="dk1"/>
              </a:solidFill>
              <a:latin typeface="Open Sans"/>
              <a:ea typeface="Open Sans"/>
              <a:cs typeface="Open Sans"/>
              <a:sym typeface="Open Sans"/>
            </a:endParaRPr>
          </a:p>
        </p:txBody>
      </p:sp>
      <p:cxnSp>
        <p:nvCxnSpPr>
          <p:cNvPr id="82" name="Google Shape;82;p40"/>
          <p:cNvCxnSpPr/>
          <p:nvPr/>
        </p:nvCxnSpPr>
        <p:spPr>
          <a:xfrm rot="10800000" flipH="1">
            <a:off x="17568333" y="9352284"/>
            <a:ext cx="719667" cy="15389"/>
          </a:xfrm>
          <a:prstGeom prst="straightConnector1">
            <a:avLst/>
          </a:prstGeom>
          <a:noFill/>
          <a:ln w="15875" cap="flat" cmpd="sng">
            <a:solidFill>
              <a:schemeClr val="accent1"/>
            </a:solidFill>
            <a:prstDash val="solid"/>
            <a:miter lim="800000"/>
            <a:headEnd type="none" w="sm" len="sm"/>
            <a:tailEnd type="none" w="sm" len="sm"/>
          </a:ln>
        </p:spPr>
      </p:cxnSp>
      <p:pic>
        <p:nvPicPr>
          <p:cNvPr id="83" name="Google Shape;83;p40" descr="A picture containing drawing&#10;&#10;Description automatically generated"/>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0" y="0"/>
            <a:ext cx="2746587" cy="2683239"/>
          </a:xfrm>
          <a:prstGeom prst="rect">
            <a:avLst/>
          </a:prstGeom>
          <a:noFill/>
          <a:ln>
            <a:noFill/>
          </a:ln>
        </p:spPr>
      </p:pic>
    </p:spTree>
    <p:extLst>
      <p:ext uri="{BB962C8B-B14F-4D97-AF65-F5344CB8AC3E}">
        <p14:creationId xmlns:p14="http://schemas.microsoft.com/office/powerpoint/2010/main" val="32657190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12">
  <p:cSld name="12">
    <p:spTree>
      <p:nvGrpSpPr>
        <p:cNvPr id="1" name="Shape 84"/>
        <p:cNvGrpSpPr/>
        <p:nvPr/>
      </p:nvGrpSpPr>
      <p:grpSpPr>
        <a:xfrm>
          <a:off x="0" y="0"/>
          <a:ext cx="0" cy="0"/>
          <a:chOff x="0" y="0"/>
          <a:chExt cx="0" cy="0"/>
        </a:xfrm>
      </p:grpSpPr>
      <p:sp>
        <p:nvSpPr>
          <p:cNvPr id="85" name="Google Shape;85;p41"/>
          <p:cNvSpPr>
            <a:spLocks noGrp="1"/>
          </p:cNvSpPr>
          <p:nvPr>
            <p:ph type="pic" idx="2"/>
          </p:nvPr>
        </p:nvSpPr>
        <p:spPr>
          <a:xfrm>
            <a:off x="1610782" y="2576586"/>
            <a:ext cx="6363725" cy="6363727"/>
          </a:xfrm>
          <a:prstGeom prst="rect">
            <a:avLst/>
          </a:prstGeom>
          <a:solidFill>
            <a:srgbClr val="353535">
              <a:alpha val="11764"/>
            </a:srgbClr>
          </a:solidFill>
          <a:ln>
            <a:noFill/>
          </a:ln>
        </p:spPr>
      </p:sp>
      <p:sp>
        <p:nvSpPr>
          <p:cNvPr id="86" name="Google Shape;86;p41"/>
          <p:cNvSpPr txBox="1"/>
          <p:nvPr/>
        </p:nvSpPr>
        <p:spPr>
          <a:xfrm>
            <a:off x="16859165" y="9198396"/>
            <a:ext cx="660400" cy="338554"/>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fld id="{00000000-1234-1234-1234-123412341234}" type="slidenum">
              <a:rPr lang="en-GB" sz="1600" b="0" i="0">
                <a:solidFill>
                  <a:schemeClr val="dk1"/>
                </a:solidFill>
                <a:latin typeface="Open Sans"/>
                <a:ea typeface="Open Sans"/>
                <a:cs typeface="Open Sans"/>
                <a:sym typeface="Open Sans"/>
              </a:rPr>
              <a:t>‹#›</a:t>
            </a:fld>
            <a:endParaRPr sz="1600" b="0" i="0">
              <a:solidFill>
                <a:schemeClr val="dk1"/>
              </a:solidFill>
              <a:latin typeface="Open Sans"/>
              <a:ea typeface="Open Sans"/>
              <a:cs typeface="Open Sans"/>
              <a:sym typeface="Open Sans"/>
            </a:endParaRPr>
          </a:p>
        </p:txBody>
      </p:sp>
      <p:cxnSp>
        <p:nvCxnSpPr>
          <p:cNvPr id="87" name="Google Shape;87;p41"/>
          <p:cNvCxnSpPr/>
          <p:nvPr/>
        </p:nvCxnSpPr>
        <p:spPr>
          <a:xfrm rot="10800000" flipH="1">
            <a:off x="17568333" y="9352284"/>
            <a:ext cx="719667" cy="15389"/>
          </a:xfrm>
          <a:prstGeom prst="straightConnector1">
            <a:avLst/>
          </a:prstGeom>
          <a:noFill/>
          <a:ln w="15875" cap="flat" cmpd="sng">
            <a:solidFill>
              <a:schemeClr val="accent1"/>
            </a:solidFill>
            <a:prstDash val="solid"/>
            <a:miter lim="800000"/>
            <a:headEnd type="none" w="sm" len="sm"/>
            <a:tailEnd type="none" w="sm" len="sm"/>
          </a:ln>
        </p:spPr>
      </p:cxnSp>
      <p:pic>
        <p:nvPicPr>
          <p:cNvPr id="6" name="Picture 5">
            <a:extLst>
              <a:ext uri="{FF2B5EF4-FFF2-40B4-BE49-F238E27FC236}">
                <a16:creationId xmlns:a16="http://schemas.microsoft.com/office/drawing/2014/main" id="{1C22A251-D442-314A-81AA-91CCA71A518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4444870" y="1"/>
            <a:ext cx="3843130" cy="1881626"/>
          </a:xfrm>
          <a:prstGeom prst="rect">
            <a:avLst/>
          </a:prstGeom>
        </p:spPr>
      </p:pic>
    </p:spTree>
    <p:extLst>
      <p:ext uri="{BB962C8B-B14F-4D97-AF65-F5344CB8AC3E}">
        <p14:creationId xmlns:p14="http://schemas.microsoft.com/office/powerpoint/2010/main" val="961889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13">
  <p:cSld name="13">
    <p:spTree>
      <p:nvGrpSpPr>
        <p:cNvPr id="1" name="Shape 89"/>
        <p:cNvGrpSpPr/>
        <p:nvPr/>
      </p:nvGrpSpPr>
      <p:grpSpPr>
        <a:xfrm>
          <a:off x="0" y="0"/>
          <a:ext cx="0" cy="0"/>
          <a:chOff x="0" y="0"/>
          <a:chExt cx="0" cy="0"/>
        </a:xfrm>
      </p:grpSpPr>
      <p:sp>
        <p:nvSpPr>
          <p:cNvPr id="90" name="Google Shape;90;p42"/>
          <p:cNvSpPr>
            <a:spLocks noGrp="1"/>
          </p:cNvSpPr>
          <p:nvPr>
            <p:ph type="pic" idx="2"/>
          </p:nvPr>
        </p:nvSpPr>
        <p:spPr>
          <a:xfrm flipH="1">
            <a:off x="-1" y="0"/>
            <a:ext cx="14712019" cy="4511040"/>
          </a:xfrm>
          <a:prstGeom prst="rect">
            <a:avLst/>
          </a:prstGeom>
          <a:solidFill>
            <a:srgbClr val="353535">
              <a:alpha val="11764"/>
            </a:srgbClr>
          </a:solidFill>
          <a:ln>
            <a:noFill/>
          </a:ln>
        </p:spPr>
      </p:sp>
      <p:sp>
        <p:nvSpPr>
          <p:cNvPr id="91" name="Google Shape;91;p42"/>
          <p:cNvSpPr txBox="1"/>
          <p:nvPr/>
        </p:nvSpPr>
        <p:spPr>
          <a:xfrm>
            <a:off x="16859165" y="9198396"/>
            <a:ext cx="660400" cy="338554"/>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fld id="{00000000-1234-1234-1234-123412341234}" type="slidenum">
              <a:rPr lang="en-GB" sz="1600" b="0" i="0">
                <a:solidFill>
                  <a:schemeClr val="dk1"/>
                </a:solidFill>
                <a:latin typeface="Open Sans"/>
                <a:ea typeface="Open Sans"/>
                <a:cs typeface="Open Sans"/>
                <a:sym typeface="Open Sans"/>
              </a:rPr>
              <a:t>‹#›</a:t>
            </a:fld>
            <a:endParaRPr sz="1600" b="0" i="0">
              <a:solidFill>
                <a:schemeClr val="dk1"/>
              </a:solidFill>
              <a:latin typeface="Open Sans"/>
              <a:ea typeface="Open Sans"/>
              <a:cs typeface="Open Sans"/>
              <a:sym typeface="Open Sans"/>
            </a:endParaRPr>
          </a:p>
        </p:txBody>
      </p:sp>
      <p:cxnSp>
        <p:nvCxnSpPr>
          <p:cNvPr id="92" name="Google Shape;92;p42"/>
          <p:cNvCxnSpPr/>
          <p:nvPr/>
        </p:nvCxnSpPr>
        <p:spPr>
          <a:xfrm rot="10800000" flipH="1">
            <a:off x="17568333" y="9352284"/>
            <a:ext cx="719667" cy="15389"/>
          </a:xfrm>
          <a:prstGeom prst="straightConnector1">
            <a:avLst/>
          </a:prstGeom>
          <a:noFill/>
          <a:ln w="15875" cap="flat" cmpd="sng">
            <a:solidFill>
              <a:schemeClr val="accent1"/>
            </a:solidFill>
            <a:prstDash val="solid"/>
            <a:miter lim="800000"/>
            <a:headEnd type="none" w="sm" len="sm"/>
            <a:tailEnd type="none" w="sm" len="sm"/>
          </a:ln>
        </p:spPr>
      </p:cxnSp>
      <p:pic>
        <p:nvPicPr>
          <p:cNvPr id="93" name="Google Shape;93;p42" descr="A picture containing drawing&#10;&#10;Description automatically generated"/>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15541413" y="0"/>
            <a:ext cx="2746587" cy="2683239"/>
          </a:xfrm>
          <a:prstGeom prst="rect">
            <a:avLst/>
          </a:prstGeom>
          <a:noFill/>
          <a:ln>
            <a:noFill/>
          </a:ln>
        </p:spPr>
      </p:pic>
    </p:spTree>
    <p:extLst>
      <p:ext uri="{BB962C8B-B14F-4D97-AF65-F5344CB8AC3E}">
        <p14:creationId xmlns:p14="http://schemas.microsoft.com/office/powerpoint/2010/main" val="143744658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14">
  <p:cSld name="14">
    <p:spTree>
      <p:nvGrpSpPr>
        <p:cNvPr id="1" name="Shape 94"/>
        <p:cNvGrpSpPr/>
        <p:nvPr/>
      </p:nvGrpSpPr>
      <p:grpSpPr>
        <a:xfrm>
          <a:off x="0" y="0"/>
          <a:ext cx="0" cy="0"/>
          <a:chOff x="0" y="0"/>
          <a:chExt cx="0" cy="0"/>
        </a:xfrm>
      </p:grpSpPr>
      <p:sp>
        <p:nvSpPr>
          <p:cNvPr id="95" name="Google Shape;95;p43"/>
          <p:cNvSpPr>
            <a:spLocks noGrp="1"/>
          </p:cNvSpPr>
          <p:nvPr>
            <p:ph type="pic" idx="2"/>
          </p:nvPr>
        </p:nvSpPr>
        <p:spPr>
          <a:xfrm>
            <a:off x="1553028" y="0"/>
            <a:ext cx="16734972" cy="5379495"/>
          </a:xfrm>
          <a:prstGeom prst="rect">
            <a:avLst/>
          </a:prstGeom>
          <a:solidFill>
            <a:srgbClr val="353535">
              <a:alpha val="11764"/>
            </a:srgbClr>
          </a:solidFill>
          <a:ln>
            <a:noFill/>
          </a:ln>
        </p:spPr>
      </p:sp>
      <p:sp>
        <p:nvSpPr>
          <p:cNvPr id="96" name="Google Shape;96;p43"/>
          <p:cNvSpPr txBox="1"/>
          <p:nvPr/>
        </p:nvSpPr>
        <p:spPr>
          <a:xfrm>
            <a:off x="16859165" y="9198396"/>
            <a:ext cx="660400" cy="338554"/>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fld id="{00000000-1234-1234-1234-123412341234}" type="slidenum">
              <a:rPr lang="en-GB" sz="1600" b="0" i="0">
                <a:solidFill>
                  <a:schemeClr val="dk1"/>
                </a:solidFill>
                <a:latin typeface="Open Sans"/>
                <a:ea typeface="Open Sans"/>
                <a:cs typeface="Open Sans"/>
                <a:sym typeface="Open Sans"/>
              </a:rPr>
              <a:t>‹#›</a:t>
            </a:fld>
            <a:endParaRPr sz="1600" b="0" i="0">
              <a:solidFill>
                <a:schemeClr val="dk1"/>
              </a:solidFill>
              <a:latin typeface="Open Sans"/>
              <a:ea typeface="Open Sans"/>
              <a:cs typeface="Open Sans"/>
              <a:sym typeface="Open Sans"/>
            </a:endParaRPr>
          </a:p>
        </p:txBody>
      </p:sp>
      <p:cxnSp>
        <p:nvCxnSpPr>
          <p:cNvPr id="97" name="Google Shape;97;p43"/>
          <p:cNvCxnSpPr/>
          <p:nvPr/>
        </p:nvCxnSpPr>
        <p:spPr>
          <a:xfrm rot="10800000" flipH="1">
            <a:off x="17568333" y="9352284"/>
            <a:ext cx="719667" cy="15389"/>
          </a:xfrm>
          <a:prstGeom prst="straightConnector1">
            <a:avLst/>
          </a:prstGeom>
          <a:noFill/>
          <a:ln w="15875" cap="flat" cmpd="sng">
            <a:solidFill>
              <a:schemeClr val="accent1"/>
            </a:solidFill>
            <a:prstDash val="solid"/>
            <a:miter lim="800000"/>
            <a:headEnd type="none" w="sm" len="sm"/>
            <a:tailEnd type="none" w="sm" len="sm"/>
          </a:ln>
        </p:spPr>
      </p:cxnSp>
      <p:pic>
        <p:nvPicPr>
          <p:cNvPr id="98" name="Google Shape;98;p43" descr="A picture containing drawing&#10;&#10;Description automatically generated"/>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0" y="0"/>
            <a:ext cx="2746587" cy="2683239"/>
          </a:xfrm>
          <a:prstGeom prst="rect">
            <a:avLst/>
          </a:prstGeom>
          <a:noFill/>
          <a:ln>
            <a:noFill/>
          </a:ln>
        </p:spPr>
      </p:pic>
    </p:spTree>
    <p:extLst>
      <p:ext uri="{BB962C8B-B14F-4D97-AF65-F5344CB8AC3E}">
        <p14:creationId xmlns:p14="http://schemas.microsoft.com/office/powerpoint/2010/main" val="323346306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matchingName="15">
  <p:cSld name="15">
    <p:spTree>
      <p:nvGrpSpPr>
        <p:cNvPr id="1" name="Shape 99"/>
        <p:cNvGrpSpPr/>
        <p:nvPr/>
      </p:nvGrpSpPr>
      <p:grpSpPr>
        <a:xfrm>
          <a:off x="0" y="0"/>
          <a:ext cx="0" cy="0"/>
          <a:chOff x="0" y="0"/>
          <a:chExt cx="0" cy="0"/>
        </a:xfrm>
      </p:grpSpPr>
      <p:sp>
        <p:nvSpPr>
          <p:cNvPr id="100" name="Google Shape;100;p44"/>
          <p:cNvSpPr>
            <a:spLocks noGrp="1"/>
          </p:cNvSpPr>
          <p:nvPr>
            <p:ph type="pic" idx="2"/>
          </p:nvPr>
        </p:nvSpPr>
        <p:spPr>
          <a:xfrm>
            <a:off x="0" y="0"/>
            <a:ext cx="9601200" cy="10288588"/>
          </a:xfrm>
          <a:prstGeom prst="rect">
            <a:avLst/>
          </a:prstGeom>
          <a:solidFill>
            <a:srgbClr val="353535">
              <a:alpha val="11764"/>
            </a:srgbClr>
          </a:solidFill>
          <a:ln>
            <a:noFill/>
          </a:ln>
        </p:spPr>
      </p:sp>
      <p:sp>
        <p:nvSpPr>
          <p:cNvPr id="101" name="Google Shape;101;p44"/>
          <p:cNvSpPr txBox="1"/>
          <p:nvPr/>
        </p:nvSpPr>
        <p:spPr>
          <a:xfrm>
            <a:off x="16859165" y="9198396"/>
            <a:ext cx="660400" cy="338554"/>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fld id="{00000000-1234-1234-1234-123412341234}" type="slidenum">
              <a:rPr lang="en-GB" sz="1600" b="0" i="0">
                <a:solidFill>
                  <a:schemeClr val="dk1"/>
                </a:solidFill>
                <a:latin typeface="Open Sans"/>
                <a:ea typeface="Open Sans"/>
                <a:cs typeface="Open Sans"/>
                <a:sym typeface="Open Sans"/>
              </a:rPr>
              <a:t>‹#›</a:t>
            </a:fld>
            <a:endParaRPr sz="1600" b="0" i="0">
              <a:solidFill>
                <a:schemeClr val="dk1"/>
              </a:solidFill>
              <a:latin typeface="Open Sans"/>
              <a:ea typeface="Open Sans"/>
              <a:cs typeface="Open Sans"/>
              <a:sym typeface="Open Sans"/>
            </a:endParaRPr>
          </a:p>
        </p:txBody>
      </p:sp>
      <p:cxnSp>
        <p:nvCxnSpPr>
          <p:cNvPr id="102" name="Google Shape;102;p44"/>
          <p:cNvCxnSpPr/>
          <p:nvPr/>
        </p:nvCxnSpPr>
        <p:spPr>
          <a:xfrm rot="10800000" flipH="1">
            <a:off x="17568333" y="9352284"/>
            <a:ext cx="719667" cy="15389"/>
          </a:xfrm>
          <a:prstGeom prst="straightConnector1">
            <a:avLst/>
          </a:prstGeom>
          <a:noFill/>
          <a:ln w="15875" cap="flat" cmpd="sng">
            <a:solidFill>
              <a:schemeClr val="accent1"/>
            </a:solidFill>
            <a:prstDash val="solid"/>
            <a:miter lim="800000"/>
            <a:headEnd type="none" w="sm" len="sm"/>
            <a:tailEnd type="none" w="sm" len="sm"/>
          </a:ln>
        </p:spPr>
      </p:cxnSp>
      <p:pic>
        <p:nvPicPr>
          <p:cNvPr id="6" name="Picture 5">
            <a:extLst>
              <a:ext uri="{FF2B5EF4-FFF2-40B4-BE49-F238E27FC236}">
                <a16:creationId xmlns:a16="http://schemas.microsoft.com/office/drawing/2014/main" id="{C9423DAA-BFBD-8A40-872D-2D1E1D147D0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4444870" y="1"/>
            <a:ext cx="3843130" cy="1881626"/>
          </a:xfrm>
          <a:prstGeom prst="rect">
            <a:avLst/>
          </a:prstGeom>
        </p:spPr>
      </p:pic>
    </p:spTree>
    <p:extLst>
      <p:ext uri="{BB962C8B-B14F-4D97-AF65-F5344CB8AC3E}">
        <p14:creationId xmlns:p14="http://schemas.microsoft.com/office/powerpoint/2010/main" val="329211011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matchingName="16">
  <p:cSld name="16">
    <p:spTree>
      <p:nvGrpSpPr>
        <p:cNvPr id="1" name="Shape 104"/>
        <p:cNvGrpSpPr/>
        <p:nvPr/>
      </p:nvGrpSpPr>
      <p:grpSpPr>
        <a:xfrm>
          <a:off x="0" y="0"/>
          <a:ext cx="0" cy="0"/>
          <a:chOff x="0" y="0"/>
          <a:chExt cx="0" cy="0"/>
        </a:xfrm>
      </p:grpSpPr>
      <p:sp>
        <p:nvSpPr>
          <p:cNvPr id="105" name="Google Shape;105;p45"/>
          <p:cNvSpPr>
            <a:spLocks noGrp="1"/>
          </p:cNvSpPr>
          <p:nvPr>
            <p:ph type="pic" idx="2"/>
          </p:nvPr>
        </p:nvSpPr>
        <p:spPr>
          <a:xfrm>
            <a:off x="0" y="0"/>
            <a:ext cx="6698918" cy="6698919"/>
          </a:xfrm>
          <a:prstGeom prst="rect">
            <a:avLst/>
          </a:prstGeom>
          <a:solidFill>
            <a:srgbClr val="353535">
              <a:alpha val="11764"/>
            </a:srgbClr>
          </a:solidFill>
          <a:ln>
            <a:noFill/>
          </a:ln>
        </p:spPr>
      </p:sp>
      <p:sp>
        <p:nvSpPr>
          <p:cNvPr id="106" name="Google Shape;106;p45"/>
          <p:cNvSpPr>
            <a:spLocks noGrp="1"/>
          </p:cNvSpPr>
          <p:nvPr>
            <p:ph type="pic" idx="3"/>
          </p:nvPr>
        </p:nvSpPr>
        <p:spPr>
          <a:xfrm>
            <a:off x="4279192" y="4287009"/>
            <a:ext cx="4798110" cy="4798111"/>
          </a:xfrm>
          <a:prstGeom prst="rect">
            <a:avLst/>
          </a:prstGeom>
          <a:solidFill>
            <a:srgbClr val="353535">
              <a:alpha val="11764"/>
            </a:srgbClr>
          </a:solidFill>
          <a:ln>
            <a:noFill/>
          </a:ln>
        </p:spPr>
      </p:sp>
      <p:sp>
        <p:nvSpPr>
          <p:cNvPr id="107" name="Google Shape;107;p45"/>
          <p:cNvSpPr txBox="1"/>
          <p:nvPr/>
        </p:nvSpPr>
        <p:spPr>
          <a:xfrm>
            <a:off x="16859165" y="9198396"/>
            <a:ext cx="660400" cy="338554"/>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fld id="{00000000-1234-1234-1234-123412341234}" type="slidenum">
              <a:rPr lang="en-GB" sz="1600" b="0" i="0">
                <a:solidFill>
                  <a:schemeClr val="dk1"/>
                </a:solidFill>
                <a:latin typeface="Open Sans"/>
                <a:ea typeface="Open Sans"/>
                <a:cs typeface="Open Sans"/>
                <a:sym typeface="Open Sans"/>
              </a:rPr>
              <a:t>‹#›</a:t>
            </a:fld>
            <a:endParaRPr sz="1600" b="0" i="0">
              <a:solidFill>
                <a:schemeClr val="dk1"/>
              </a:solidFill>
              <a:latin typeface="Open Sans"/>
              <a:ea typeface="Open Sans"/>
              <a:cs typeface="Open Sans"/>
              <a:sym typeface="Open Sans"/>
            </a:endParaRPr>
          </a:p>
        </p:txBody>
      </p:sp>
      <p:cxnSp>
        <p:nvCxnSpPr>
          <p:cNvPr id="108" name="Google Shape;108;p45"/>
          <p:cNvCxnSpPr/>
          <p:nvPr/>
        </p:nvCxnSpPr>
        <p:spPr>
          <a:xfrm rot="10800000" flipH="1">
            <a:off x="17568333" y="9352284"/>
            <a:ext cx="719667" cy="15389"/>
          </a:xfrm>
          <a:prstGeom prst="straightConnector1">
            <a:avLst/>
          </a:prstGeom>
          <a:noFill/>
          <a:ln w="15875" cap="flat" cmpd="sng">
            <a:solidFill>
              <a:schemeClr val="accent1"/>
            </a:solidFill>
            <a:prstDash val="solid"/>
            <a:miter lim="800000"/>
            <a:headEnd type="none" w="sm" len="sm"/>
            <a:tailEnd type="none" w="sm" len="sm"/>
          </a:ln>
        </p:spPr>
      </p:cxnSp>
      <p:pic>
        <p:nvPicPr>
          <p:cNvPr id="109" name="Google Shape;109;p45" descr="A picture containing drawing&#10;&#10;Description automatically generated"/>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15541413" y="0"/>
            <a:ext cx="2746587" cy="2683239"/>
          </a:xfrm>
          <a:prstGeom prst="rect">
            <a:avLst/>
          </a:prstGeom>
          <a:noFill/>
          <a:ln>
            <a:noFill/>
          </a:ln>
        </p:spPr>
      </p:pic>
    </p:spTree>
    <p:extLst>
      <p:ext uri="{BB962C8B-B14F-4D97-AF65-F5344CB8AC3E}">
        <p14:creationId xmlns:p14="http://schemas.microsoft.com/office/powerpoint/2010/main" val="6528134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3">
    <p:spTree>
      <p:nvGrpSpPr>
        <p:cNvPr id="1" name=""/>
        <p:cNvGrpSpPr/>
        <p:nvPr/>
      </p:nvGrpSpPr>
      <p:grpSpPr>
        <a:xfrm>
          <a:off x="0" y="0"/>
          <a:ext cx="0" cy="0"/>
          <a:chOff x="0" y="0"/>
          <a:chExt cx="0" cy="0"/>
        </a:xfrm>
      </p:grpSpPr>
      <p:sp>
        <p:nvSpPr>
          <p:cNvPr id="3" name="Freeform 10"/>
          <p:cNvSpPr>
            <a:spLocks noGrp="1" noChangeAspect="1" noEditPoints="1"/>
          </p:cNvSpPr>
          <p:nvPr>
            <p:ph type="pic" sz="quarter" idx="10"/>
          </p:nvPr>
        </p:nvSpPr>
        <p:spPr bwMode="auto">
          <a:xfrm flipH="1">
            <a:off x="-1" y="0"/>
            <a:ext cx="14712019" cy="4511040"/>
          </a:xfrm>
          <a:custGeom>
            <a:avLst/>
            <a:gdLst>
              <a:gd name="T0" fmla="*/ 6457 w 7550"/>
              <a:gd name="T1" fmla="*/ 903 h 2315"/>
              <a:gd name="T2" fmla="*/ 6417 w 7550"/>
              <a:gd name="T3" fmla="*/ 1027 h 2315"/>
              <a:gd name="T4" fmla="*/ 6432 w 7550"/>
              <a:gd name="T5" fmla="*/ 1156 h 2315"/>
              <a:gd name="T6" fmla="*/ 6503 w 7550"/>
              <a:gd name="T7" fmla="*/ 1270 h 2315"/>
              <a:gd name="T8" fmla="*/ 6617 w 7550"/>
              <a:gd name="T9" fmla="*/ 1341 h 2315"/>
              <a:gd name="T10" fmla="*/ 6746 w 7550"/>
              <a:gd name="T11" fmla="*/ 1356 h 2315"/>
              <a:gd name="T12" fmla="*/ 6871 w 7550"/>
              <a:gd name="T13" fmla="*/ 1316 h 2315"/>
              <a:gd name="T14" fmla="*/ 4907 w 7550"/>
              <a:gd name="T15" fmla="*/ 1501 h 2315"/>
              <a:gd name="T16" fmla="*/ 4836 w 7550"/>
              <a:gd name="T17" fmla="*/ 1615 h 2315"/>
              <a:gd name="T18" fmla="*/ 4821 w 7550"/>
              <a:gd name="T19" fmla="*/ 1745 h 2315"/>
              <a:gd name="T20" fmla="*/ 4861 w 7550"/>
              <a:gd name="T21" fmla="*/ 1870 h 2315"/>
              <a:gd name="T22" fmla="*/ 4955 w 7550"/>
              <a:gd name="T23" fmla="*/ 1968 h 2315"/>
              <a:gd name="T24" fmla="*/ 5078 w 7550"/>
              <a:gd name="T25" fmla="*/ 2014 h 2315"/>
              <a:gd name="T26" fmla="*/ 5207 w 7550"/>
              <a:gd name="T27" fmla="*/ 2004 h 2315"/>
              <a:gd name="T28" fmla="*/ 5324 w 7550"/>
              <a:gd name="T29" fmla="*/ 1940 h 2315"/>
              <a:gd name="T30" fmla="*/ 3635 w 7550"/>
              <a:gd name="T31" fmla="*/ 1847 h 2315"/>
              <a:gd name="T32" fmla="*/ 3588 w 7550"/>
              <a:gd name="T33" fmla="*/ 1970 h 2315"/>
              <a:gd name="T34" fmla="*/ 3597 w 7550"/>
              <a:gd name="T35" fmla="*/ 2100 h 2315"/>
              <a:gd name="T36" fmla="*/ 3663 w 7550"/>
              <a:gd name="T37" fmla="*/ 2216 h 2315"/>
              <a:gd name="T38" fmla="*/ 3773 w 7550"/>
              <a:gd name="T39" fmla="*/ 2293 h 2315"/>
              <a:gd name="T40" fmla="*/ 3901 w 7550"/>
              <a:gd name="T41" fmla="*/ 2315 h 2315"/>
              <a:gd name="T42" fmla="*/ 4028 w 7550"/>
              <a:gd name="T43" fmla="*/ 2281 h 2315"/>
              <a:gd name="T44" fmla="*/ 4538 w 7550"/>
              <a:gd name="T45" fmla="*/ 0 h 2315"/>
              <a:gd name="T46" fmla="*/ 3395 w 7550"/>
              <a:gd name="T47" fmla="*/ 1176 h 2315"/>
              <a:gd name="T48" fmla="*/ 3373 w 7550"/>
              <a:gd name="T49" fmla="*/ 1305 h 2315"/>
              <a:gd name="T50" fmla="*/ 3407 w 7550"/>
              <a:gd name="T51" fmla="*/ 1431 h 2315"/>
              <a:gd name="T52" fmla="*/ 3496 w 7550"/>
              <a:gd name="T53" fmla="*/ 1535 h 2315"/>
              <a:gd name="T54" fmla="*/ 3616 w 7550"/>
              <a:gd name="T55" fmla="*/ 1587 h 2315"/>
              <a:gd name="T56" fmla="*/ 3747 w 7550"/>
              <a:gd name="T57" fmla="*/ 1584 h 2315"/>
              <a:gd name="T58" fmla="*/ 3866 w 7550"/>
              <a:gd name="T59" fmla="*/ 1525 h 2315"/>
              <a:gd name="T60" fmla="*/ 2175 w 7550"/>
              <a:gd name="T61" fmla="*/ 1432 h 2315"/>
              <a:gd name="T62" fmla="*/ 2122 w 7550"/>
              <a:gd name="T63" fmla="*/ 1553 h 2315"/>
              <a:gd name="T64" fmla="*/ 2125 w 7550"/>
              <a:gd name="T65" fmla="*/ 1682 h 2315"/>
              <a:gd name="T66" fmla="*/ 2184 w 7550"/>
              <a:gd name="T67" fmla="*/ 1801 h 2315"/>
              <a:gd name="T68" fmla="*/ 2291 w 7550"/>
              <a:gd name="T69" fmla="*/ 1885 h 2315"/>
              <a:gd name="T70" fmla="*/ 2418 w 7550"/>
              <a:gd name="T71" fmla="*/ 1913 h 2315"/>
              <a:gd name="T72" fmla="*/ 2546 w 7550"/>
              <a:gd name="T73" fmla="*/ 1885 h 2315"/>
              <a:gd name="T74" fmla="*/ 3522 w 7550"/>
              <a:gd name="T75" fmla="*/ 0 h 2315"/>
              <a:gd name="T76" fmla="*/ 1012 w 7550"/>
              <a:gd name="T77" fmla="*/ 1680 h 2315"/>
              <a:gd name="T78" fmla="*/ 983 w 7550"/>
              <a:gd name="T79" fmla="*/ 1807 h 2315"/>
              <a:gd name="T80" fmla="*/ 1012 w 7550"/>
              <a:gd name="T81" fmla="*/ 1935 h 2315"/>
              <a:gd name="T82" fmla="*/ 1094 w 7550"/>
              <a:gd name="T83" fmla="*/ 2043 h 2315"/>
              <a:gd name="T84" fmla="*/ 1213 w 7550"/>
              <a:gd name="T85" fmla="*/ 2101 h 2315"/>
              <a:gd name="T86" fmla="*/ 1343 w 7550"/>
              <a:gd name="T87" fmla="*/ 2104 h 2315"/>
              <a:gd name="T88" fmla="*/ 1465 w 7550"/>
              <a:gd name="T89" fmla="*/ 2052 h 2315"/>
              <a:gd name="T90" fmla="*/ 67 w 7550"/>
              <a:gd name="T91" fmla="*/ 1664 h 2315"/>
              <a:gd name="T92" fmla="*/ 9 w 7550"/>
              <a:gd name="T93" fmla="*/ 1783 h 2315"/>
              <a:gd name="T94" fmla="*/ 6 w 7550"/>
              <a:gd name="T95" fmla="*/ 1913 h 2315"/>
              <a:gd name="T96" fmla="*/ 58 w 7550"/>
              <a:gd name="T97" fmla="*/ 2034 h 2315"/>
              <a:gd name="T98" fmla="*/ 161 w 7550"/>
              <a:gd name="T99" fmla="*/ 2122 h 2315"/>
              <a:gd name="T100" fmla="*/ 288 w 7550"/>
              <a:gd name="T101" fmla="*/ 2156 h 2315"/>
              <a:gd name="T102" fmla="*/ 417 w 7550"/>
              <a:gd name="T103" fmla="*/ 2135 h 2315"/>
              <a:gd name="T104" fmla="*/ 2585 w 7550"/>
              <a:gd name="T105" fmla="*/ 0 h 2315"/>
              <a:gd name="T106" fmla="*/ 100 w 7550"/>
              <a:gd name="T107" fmla="*/ 712 h 2315"/>
              <a:gd name="T108" fmla="*/ 66 w 7550"/>
              <a:gd name="T109" fmla="*/ 839 h 2315"/>
              <a:gd name="T110" fmla="*/ 88 w 7550"/>
              <a:gd name="T111" fmla="*/ 968 h 2315"/>
              <a:gd name="T112" fmla="*/ 166 w 7550"/>
              <a:gd name="T113" fmla="*/ 1078 h 2315"/>
              <a:gd name="T114" fmla="*/ 282 w 7550"/>
              <a:gd name="T115" fmla="*/ 1143 h 2315"/>
              <a:gd name="T116" fmla="*/ 412 w 7550"/>
              <a:gd name="T117" fmla="*/ 1152 h 2315"/>
              <a:gd name="T118" fmla="*/ 534 w 7550"/>
              <a:gd name="T119" fmla="*/ 1106 h 2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550" h="2315">
                <a:moveTo>
                  <a:pt x="7550" y="651"/>
                </a:moveTo>
                <a:lnTo>
                  <a:pt x="7550" y="0"/>
                </a:lnTo>
                <a:lnTo>
                  <a:pt x="7346" y="0"/>
                </a:lnTo>
                <a:lnTo>
                  <a:pt x="6503" y="842"/>
                </a:lnTo>
                <a:lnTo>
                  <a:pt x="6492" y="853"/>
                </a:lnTo>
                <a:lnTo>
                  <a:pt x="6482" y="865"/>
                </a:lnTo>
                <a:lnTo>
                  <a:pt x="6473" y="877"/>
                </a:lnTo>
                <a:lnTo>
                  <a:pt x="6465" y="890"/>
                </a:lnTo>
                <a:lnTo>
                  <a:pt x="6457" y="903"/>
                </a:lnTo>
                <a:lnTo>
                  <a:pt x="6450" y="916"/>
                </a:lnTo>
                <a:lnTo>
                  <a:pt x="6443" y="929"/>
                </a:lnTo>
                <a:lnTo>
                  <a:pt x="6437" y="942"/>
                </a:lnTo>
                <a:lnTo>
                  <a:pt x="6432" y="956"/>
                </a:lnTo>
                <a:lnTo>
                  <a:pt x="6428" y="970"/>
                </a:lnTo>
                <a:lnTo>
                  <a:pt x="6424" y="984"/>
                </a:lnTo>
                <a:lnTo>
                  <a:pt x="6421" y="998"/>
                </a:lnTo>
                <a:lnTo>
                  <a:pt x="6418" y="1012"/>
                </a:lnTo>
                <a:lnTo>
                  <a:pt x="6417" y="1027"/>
                </a:lnTo>
                <a:lnTo>
                  <a:pt x="6416" y="1042"/>
                </a:lnTo>
                <a:lnTo>
                  <a:pt x="6415" y="1057"/>
                </a:lnTo>
                <a:lnTo>
                  <a:pt x="6416" y="1071"/>
                </a:lnTo>
                <a:lnTo>
                  <a:pt x="6417" y="1085"/>
                </a:lnTo>
                <a:lnTo>
                  <a:pt x="6418" y="1100"/>
                </a:lnTo>
                <a:lnTo>
                  <a:pt x="6421" y="1114"/>
                </a:lnTo>
                <a:lnTo>
                  <a:pt x="6424" y="1128"/>
                </a:lnTo>
                <a:lnTo>
                  <a:pt x="6428" y="1142"/>
                </a:lnTo>
                <a:lnTo>
                  <a:pt x="6432" y="1156"/>
                </a:lnTo>
                <a:lnTo>
                  <a:pt x="6437" y="1170"/>
                </a:lnTo>
                <a:lnTo>
                  <a:pt x="6443" y="1183"/>
                </a:lnTo>
                <a:lnTo>
                  <a:pt x="6450" y="1196"/>
                </a:lnTo>
                <a:lnTo>
                  <a:pt x="6457" y="1210"/>
                </a:lnTo>
                <a:lnTo>
                  <a:pt x="6465" y="1223"/>
                </a:lnTo>
                <a:lnTo>
                  <a:pt x="6473" y="1235"/>
                </a:lnTo>
                <a:lnTo>
                  <a:pt x="6482" y="1247"/>
                </a:lnTo>
                <a:lnTo>
                  <a:pt x="6492" y="1259"/>
                </a:lnTo>
                <a:lnTo>
                  <a:pt x="6503" y="1270"/>
                </a:lnTo>
                <a:lnTo>
                  <a:pt x="6514" y="1281"/>
                </a:lnTo>
                <a:lnTo>
                  <a:pt x="6526" y="1291"/>
                </a:lnTo>
                <a:lnTo>
                  <a:pt x="6538" y="1300"/>
                </a:lnTo>
                <a:lnTo>
                  <a:pt x="6550" y="1308"/>
                </a:lnTo>
                <a:lnTo>
                  <a:pt x="6564" y="1316"/>
                </a:lnTo>
                <a:lnTo>
                  <a:pt x="6577" y="1324"/>
                </a:lnTo>
                <a:lnTo>
                  <a:pt x="6590" y="1330"/>
                </a:lnTo>
                <a:lnTo>
                  <a:pt x="6603" y="1336"/>
                </a:lnTo>
                <a:lnTo>
                  <a:pt x="6617" y="1341"/>
                </a:lnTo>
                <a:lnTo>
                  <a:pt x="6631" y="1345"/>
                </a:lnTo>
                <a:lnTo>
                  <a:pt x="6645" y="1349"/>
                </a:lnTo>
                <a:lnTo>
                  <a:pt x="6659" y="1352"/>
                </a:lnTo>
                <a:lnTo>
                  <a:pt x="6673" y="1355"/>
                </a:lnTo>
                <a:lnTo>
                  <a:pt x="6688" y="1356"/>
                </a:lnTo>
                <a:lnTo>
                  <a:pt x="6702" y="1357"/>
                </a:lnTo>
                <a:lnTo>
                  <a:pt x="6717" y="1358"/>
                </a:lnTo>
                <a:lnTo>
                  <a:pt x="6732" y="1357"/>
                </a:lnTo>
                <a:lnTo>
                  <a:pt x="6746" y="1356"/>
                </a:lnTo>
                <a:lnTo>
                  <a:pt x="6761" y="1355"/>
                </a:lnTo>
                <a:lnTo>
                  <a:pt x="6775" y="1352"/>
                </a:lnTo>
                <a:lnTo>
                  <a:pt x="6789" y="1349"/>
                </a:lnTo>
                <a:lnTo>
                  <a:pt x="6803" y="1345"/>
                </a:lnTo>
                <a:lnTo>
                  <a:pt x="6817" y="1341"/>
                </a:lnTo>
                <a:lnTo>
                  <a:pt x="6831" y="1336"/>
                </a:lnTo>
                <a:lnTo>
                  <a:pt x="6844" y="1330"/>
                </a:lnTo>
                <a:lnTo>
                  <a:pt x="6858" y="1324"/>
                </a:lnTo>
                <a:lnTo>
                  <a:pt x="6871" y="1316"/>
                </a:lnTo>
                <a:lnTo>
                  <a:pt x="6884" y="1308"/>
                </a:lnTo>
                <a:lnTo>
                  <a:pt x="6896" y="1300"/>
                </a:lnTo>
                <a:lnTo>
                  <a:pt x="6908" y="1291"/>
                </a:lnTo>
                <a:lnTo>
                  <a:pt x="6920" y="1281"/>
                </a:lnTo>
                <a:lnTo>
                  <a:pt x="6931" y="1270"/>
                </a:lnTo>
                <a:lnTo>
                  <a:pt x="7550" y="651"/>
                </a:lnTo>
                <a:close/>
                <a:moveTo>
                  <a:pt x="7265" y="0"/>
                </a:moveTo>
                <a:lnTo>
                  <a:pt x="6409" y="0"/>
                </a:lnTo>
                <a:lnTo>
                  <a:pt x="4907" y="1501"/>
                </a:lnTo>
                <a:lnTo>
                  <a:pt x="4897" y="1512"/>
                </a:lnTo>
                <a:lnTo>
                  <a:pt x="4887" y="1524"/>
                </a:lnTo>
                <a:lnTo>
                  <a:pt x="4878" y="1537"/>
                </a:lnTo>
                <a:lnTo>
                  <a:pt x="4869" y="1549"/>
                </a:lnTo>
                <a:lnTo>
                  <a:pt x="4861" y="1562"/>
                </a:lnTo>
                <a:lnTo>
                  <a:pt x="4854" y="1575"/>
                </a:lnTo>
                <a:lnTo>
                  <a:pt x="4847" y="1588"/>
                </a:lnTo>
                <a:lnTo>
                  <a:pt x="4842" y="1601"/>
                </a:lnTo>
                <a:lnTo>
                  <a:pt x="4836" y="1615"/>
                </a:lnTo>
                <a:lnTo>
                  <a:pt x="4832" y="1629"/>
                </a:lnTo>
                <a:lnTo>
                  <a:pt x="4828" y="1643"/>
                </a:lnTo>
                <a:lnTo>
                  <a:pt x="4825" y="1657"/>
                </a:lnTo>
                <a:lnTo>
                  <a:pt x="4823" y="1671"/>
                </a:lnTo>
                <a:lnTo>
                  <a:pt x="4821" y="1686"/>
                </a:lnTo>
                <a:lnTo>
                  <a:pt x="4820" y="1701"/>
                </a:lnTo>
                <a:lnTo>
                  <a:pt x="4820" y="1716"/>
                </a:lnTo>
                <a:lnTo>
                  <a:pt x="4820" y="1730"/>
                </a:lnTo>
                <a:lnTo>
                  <a:pt x="4821" y="1745"/>
                </a:lnTo>
                <a:lnTo>
                  <a:pt x="4823" y="1759"/>
                </a:lnTo>
                <a:lnTo>
                  <a:pt x="4825" y="1773"/>
                </a:lnTo>
                <a:lnTo>
                  <a:pt x="4828" y="1787"/>
                </a:lnTo>
                <a:lnTo>
                  <a:pt x="4832" y="1801"/>
                </a:lnTo>
                <a:lnTo>
                  <a:pt x="4836" y="1815"/>
                </a:lnTo>
                <a:lnTo>
                  <a:pt x="4842" y="1829"/>
                </a:lnTo>
                <a:lnTo>
                  <a:pt x="4847" y="1842"/>
                </a:lnTo>
                <a:lnTo>
                  <a:pt x="4854" y="1857"/>
                </a:lnTo>
                <a:lnTo>
                  <a:pt x="4861" y="1870"/>
                </a:lnTo>
                <a:lnTo>
                  <a:pt x="4869" y="1882"/>
                </a:lnTo>
                <a:lnTo>
                  <a:pt x="4878" y="1894"/>
                </a:lnTo>
                <a:lnTo>
                  <a:pt x="4887" y="1906"/>
                </a:lnTo>
                <a:lnTo>
                  <a:pt x="4897" y="1918"/>
                </a:lnTo>
                <a:lnTo>
                  <a:pt x="4907" y="1929"/>
                </a:lnTo>
                <a:lnTo>
                  <a:pt x="4919" y="1940"/>
                </a:lnTo>
                <a:lnTo>
                  <a:pt x="4930" y="1950"/>
                </a:lnTo>
                <a:lnTo>
                  <a:pt x="4942" y="1959"/>
                </a:lnTo>
                <a:lnTo>
                  <a:pt x="4955" y="1968"/>
                </a:lnTo>
                <a:lnTo>
                  <a:pt x="4968" y="1975"/>
                </a:lnTo>
                <a:lnTo>
                  <a:pt x="4981" y="1983"/>
                </a:lnTo>
                <a:lnTo>
                  <a:pt x="4994" y="1989"/>
                </a:lnTo>
                <a:lnTo>
                  <a:pt x="5008" y="1995"/>
                </a:lnTo>
                <a:lnTo>
                  <a:pt x="5021" y="2000"/>
                </a:lnTo>
                <a:lnTo>
                  <a:pt x="5035" y="2004"/>
                </a:lnTo>
                <a:lnTo>
                  <a:pt x="5049" y="2008"/>
                </a:lnTo>
                <a:lnTo>
                  <a:pt x="5063" y="2011"/>
                </a:lnTo>
                <a:lnTo>
                  <a:pt x="5078" y="2014"/>
                </a:lnTo>
                <a:lnTo>
                  <a:pt x="5092" y="2015"/>
                </a:lnTo>
                <a:lnTo>
                  <a:pt x="5107" y="2016"/>
                </a:lnTo>
                <a:lnTo>
                  <a:pt x="5122" y="2018"/>
                </a:lnTo>
                <a:lnTo>
                  <a:pt x="5136" y="2016"/>
                </a:lnTo>
                <a:lnTo>
                  <a:pt x="5151" y="2015"/>
                </a:lnTo>
                <a:lnTo>
                  <a:pt x="5165" y="2014"/>
                </a:lnTo>
                <a:lnTo>
                  <a:pt x="5179" y="2011"/>
                </a:lnTo>
                <a:lnTo>
                  <a:pt x="5193" y="2008"/>
                </a:lnTo>
                <a:lnTo>
                  <a:pt x="5207" y="2004"/>
                </a:lnTo>
                <a:lnTo>
                  <a:pt x="5221" y="2000"/>
                </a:lnTo>
                <a:lnTo>
                  <a:pt x="5235" y="1995"/>
                </a:lnTo>
                <a:lnTo>
                  <a:pt x="5249" y="1989"/>
                </a:lnTo>
                <a:lnTo>
                  <a:pt x="5263" y="1983"/>
                </a:lnTo>
                <a:lnTo>
                  <a:pt x="5276" y="1975"/>
                </a:lnTo>
                <a:lnTo>
                  <a:pt x="5288" y="1968"/>
                </a:lnTo>
                <a:lnTo>
                  <a:pt x="5301" y="1959"/>
                </a:lnTo>
                <a:lnTo>
                  <a:pt x="5313" y="1950"/>
                </a:lnTo>
                <a:lnTo>
                  <a:pt x="5324" y="1940"/>
                </a:lnTo>
                <a:lnTo>
                  <a:pt x="5335" y="1929"/>
                </a:lnTo>
                <a:lnTo>
                  <a:pt x="7265" y="0"/>
                </a:lnTo>
                <a:close/>
                <a:moveTo>
                  <a:pt x="6330" y="0"/>
                </a:moveTo>
                <a:lnTo>
                  <a:pt x="5474" y="0"/>
                </a:lnTo>
                <a:lnTo>
                  <a:pt x="3673" y="1800"/>
                </a:lnTo>
                <a:lnTo>
                  <a:pt x="3663" y="1811"/>
                </a:lnTo>
                <a:lnTo>
                  <a:pt x="3653" y="1822"/>
                </a:lnTo>
                <a:lnTo>
                  <a:pt x="3644" y="1834"/>
                </a:lnTo>
                <a:lnTo>
                  <a:pt x="3635" y="1847"/>
                </a:lnTo>
                <a:lnTo>
                  <a:pt x="3626" y="1860"/>
                </a:lnTo>
                <a:lnTo>
                  <a:pt x="3619" y="1873"/>
                </a:lnTo>
                <a:lnTo>
                  <a:pt x="3613" y="1886"/>
                </a:lnTo>
                <a:lnTo>
                  <a:pt x="3607" y="1900"/>
                </a:lnTo>
                <a:lnTo>
                  <a:pt x="3602" y="1914"/>
                </a:lnTo>
                <a:lnTo>
                  <a:pt x="3597" y="1927"/>
                </a:lnTo>
                <a:lnTo>
                  <a:pt x="3593" y="1941"/>
                </a:lnTo>
                <a:lnTo>
                  <a:pt x="3590" y="1956"/>
                </a:lnTo>
                <a:lnTo>
                  <a:pt x="3588" y="1970"/>
                </a:lnTo>
                <a:lnTo>
                  <a:pt x="3586" y="1984"/>
                </a:lnTo>
                <a:lnTo>
                  <a:pt x="3585" y="1999"/>
                </a:lnTo>
                <a:lnTo>
                  <a:pt x="3585" y="2013"/>
                </a:lnTo>
                <a:lnTo>
                  <a:pt x="3585" y="2029"/>
                </a:lnTo>
                <a:lnTo>
                  <a:pt x="3586" y="2043"/>
                </a:lnTo>
                <a:lnTo>
                  <a:pt x="3588" y="2057"/>
                </a:lnTo>
                <a:lnTo>
                  <a:pt x="3590" y="2072"/>
                </a:lnTo>
                <a:lnTo>
                  <a:pt x="3593" y="2086"/>
                </a:lnTo>
                <a:lnTo>
                  <a:pt x="3597" y="2100"/>
                </a:lnTo>
                <a:lnTo>
                  <a:pt x="3602" y="2114"/>
                </a:lnTo>
                <a:lnTo>
                  <a:pt x="3607" y="2127"/>
                </a:lnTo>
                <a:lnTo>
                  <a:pt x="3613" y="2141"/>
                </a:lnTo>
                <a:lnTo>
                  <a:pt x="3619" y="2154"/>
                </a:lnTo>
                <a:lnTo>
                  <a:pt x="3626" y="2167"/>
                </a:lnTo>
                <a:lnTo>
                  <a:pt x="3635" y="2181"/>
                </a:lnTo>
                <a:lnTo>
                  <a:pt x="3644" y="2193"/>
                </a:lnTo>
                <a:lnTo>
                  <a:pt x="3653" y="2205"/>
                </a:lnTo>
                <a:lnTo>
                  <a:pt x="3663" y="2216"/>
                </a:lnTo>
                <a:lnTo>
                  <a:pt x="3673" y="2228"/>
                </a:lnTo>
                <a:lnTo>
                  <a:pt x="3685" y="2238"/>
                </a:lnTo>
                <a:lnTo>
                  <a:pt x="3696" y="2248"/>
                </a:lnTo>
                <a:lnTo>
                  <a:pt x="3708" y="2257"/>
                </a:lnTo>
                <a:lnTo>
                  <a:pt x="3720" y="2266"/>
                </a:lnTo>
                <a:lnTo>
                  <a:pt x="3733" y="2274"/>
                </a:lnTo>
                <a:lnTo>
                  <a:pt x="3746" y="2281"/>
                </a:lnTo>
                <a:lnTo>
                  <a:pt x="3759" y="2287"/>
                </a:lnTo>
                <a:lnTo>
                  <a:pt x="3773" y="2293"/>
                </a:lnTo>
                <a:lnTo>
                  <a:pt x="3787" y="2298"/>
                </a:lnTo>
                <a:lnTo>
                  <a:pt x="3801" y="2303"/>
                </a:lnTo>
                <a:lnTo>
                  <a:pt x="3815" y="2307"/>
                </a:lnTo>
                <a:lnTo>
                  <a:pt x="3829" y="2310"/>
                </a:lnTo>
                <a:lnTo>
                  <a:pt x="3844" y="2312"/>
                </a:lnTo>
                <a:lnTo>
                  <a:pt x="3858" y="2314"/>
                </a:lnTo>
                <a:lnTo>
                  <a:pt x="3872" y="2315"/>
                </a:lnTo>
                <a:lnTo>
                  <a:pt x="3887" y="2315"/>
                </a:lnTo>
                <a:lnTo>
                  <a:pt x="3901" y="2315"/>
                </a:lnTo>
                <a:lnTo>
                  <a:pt x="3916" y="2314"/>
                </a:lnTo>
                <a:lnTo>
                  <a:pt x="3931" y="2312"/>
                </a:lnTo>
                <a:lnTo>
                  <a:pt x="3945" y="2310"/>
                </a:lnTo>
                <a:lnTo>
                  <a:pt x="3960" y="2307"/>
                </a:lnTo>
                <a:lnTo>
                  <a:pt x="3974" y="2303"/>
                </a:lnTo>
                <a:lnTo>
                  <a:pt x="3987" y="2298"/>
                </a:lnTo>
                <a:lnTo>
                  <a:pt x="4001" y="2293"/>
                </a:lnTo>
                <a:lnTo>
                  <a:pt x="4015" y="2287"/>
                </a:lnTo>
                <a:lnTo>
                  <a:pt x="4028" y="2281"/>
                </a:lnTo>
                <a:lnTo>
                  <a:pt x="4041" y="2274"/>
                </a:lnTo>
                <a:lnTo>
                  <a:pt x="4053" y="2266"/>
                </a:lnTo>
                <a:lnTo>
                  <a:pt x="4066" y="2257"/>
                </a:lnTo>
                <a:lnTo>
                  <a:pt x="4079" y="2248"/>
                </a:lnTo>
                <a:lnTo>
                  <a:pt x="4090" y="2238"/>
                </a:lnTo>
                <a:lnTo>
                  <a:pt x="4101" y="2228"/>
                </a:lnTo>
                <a:lnTo>
                  <a:pt x="6330" y="0"/>
                </a:lnTo>
                <a:close/>
                <a:moveTo>
                  <a:pt x="5394" y="0"/>
                </a:moveTo>
                <a:lnTo>
                  <a:pt x="4538" y="0"/>
                </a:lnTo>
                <a:lnTo>
                  <a:pt x="3460" y="1077"/>
                </a:lnTo>
                <a:lnTo>
                  <a:pt x="3450" y="1088"/>
                </a:lnTo>
                <a:lnTo>
                  <a:pt x="3440" y="1100"/>
                </a:lnTo>
                <a:lnTo>
                  <a:pt x="3431" y="1112"/>
                </a:lnTo>
                <a:lnTo>
                  <a:pt x="3422" y="1124"/>
                </a:lnTo>
                <a:lnTo>
                  <a:pt x="3414" y="1137"/>
                </a:lnTo>
                <a:lnTo>
                  <a:pt x="3407" y="1150"/>
                </a:lnTo>
                <a:lnTo>
                  <a:pt x="3400" y="1163"/>
                </a:lnTo>
                <a:lnTo>
                  <a:pt x="3395" y="1176"/>
                </a:lnTo>
                <a:lnTo>
                  <a:pt x="3390" y="1190"/>
                </a:lnTo>
                <a:lnTo>
                  <a:pt x="3385" y="1205"/>
                </a:lnTo>
                <a:lnTo>
                  <a:pt x="3381" y="1219"/>
                </a:lnTo>
                <a:lnTo>
                  <a:pt x="3378" y="1233"/>
                </a:lnTo>
                <a:lnTo>
                  <a:pt x="3376" y="1247"/>
                </a:lnTo>
                <a:lnTo>
                  <a:pt x="3374" y="1262"/>
                </a:lnTo>
                <a:lnTo>
                  <a:pt x="3373" y="1276"/>
                </a:lnTo>
                <a:lnTo>
                  <a:pt x="3373" y="1291"/>
                </a:lnTo>
                <a:lnTo>
                  <a:pt x="3373" y="1305"/>
                </a:lnTo>
                <a:lnTo>
                  <a:pt x="3374" y="1319"/>
                </a:lnTo>
                <a:lnTo>
                  <a:pt x="3376" y="1334"/>
                </a:lnTo>
                <a:lnTo>
                  <a:pt x="3378" y="1348"/>
                </a:lnTo>
                <a:lnTo>
                  <a:pt x="3381" y="1362"/>
                </a:lnTo>
                <a:lnTo>
                  <a:pt x="3385" y="1377"/>
                </a:lnTo>
                <a:lnTo>
                  <a:pt x="3390" y="1391"/>
                </a:lnTo>
                <a:lnTo>
                  <a:pt x="3395" y="1405"/>
                </a:lnTo>
                <a:lnTo>
                  <a:pt x="3400" y="1418"/>
                </a:lnTo>
                <a:lnTo>
                  <a:pt x="3407" y="1431"/>
                </a:lnTo>
                <a:lnTo>
                  <a:pt x="3414" y="1444"/>
                </a:lnTo>
                <a:lnTo>
                  <a:pt x="3422" y="1457"/>
                </a:lnTo>
                <a:lnTo>
                  <a:pt x="3431" y="1469"/>
                </a:lnTo>
                <a:lnTo>
                  <a:pt x="3440" y="1481"/>
                </a:lnTo>
                <a:lnTo>
                  <a:pt x="3450" y="1493"/>
                </a:lnTo>
                <a:lnTo>
                  <a:pt x="3460" y="1504"/>
                </a:lnTo>
                <a:lnTo>
                  <a:pt x="3472" y="1515"/>
                </a:lnTo>
                <a:lnTo>
                  <a:pt x="3483" y="1525"/>
                </a:lnTo>
                <a:lnTo>
                  <a:pt x="3496" y="1535"/>
                </a:lnTo>
                <a:lnTo>
                  <a:pt x="3508" y="1543"/>
                </a:lnTo>
                <a:lnTo>
                  <a:pt x="3521" y="1551"/>
                </a:lnTo>
                <a:lnTo>
                  <a:pt x="3534" y="1558"/>
                </a:lnTo>
                <a:lnTo>
                  <a:pt x="3547" y="1565"/>
                </a:lnTo>
                <a:lnTo>
                  <a:pt x="3561" y="1571"/>
                </a:lnTo>
                <a:lnTo>
                  <a:pt x="3574" y="1576"/>
                </a:lnTo>
                <a:lnTo>
                  <a:pt x="3588" y="1580"/>
                </a:lnTo>
                <a:lnTo>
                  <a:pt x="3602" y="1584"/>
                </a:lnTo>
                <a:lnTo>
                  <a:pt x="3616" y="1587"/>
                </a:lnTo>
                <a:lnTo>
                  <a:pt x="3632" y="1590"/>
                </a:lnTo>
                <a:lnTo>
                  <a:pt x="3646" y="1591"/>
                </a:lnTo>
                <a:lnTo>
                  <a:pt x="3660" y="1592"/>
                </a:lnTo>
                <a:lnTo>
                  <a:pt x="3675" y="1593"/>
                </a:lnTo>
                <a:lnTo>
                  <a:pt x="3689" y="1592"/>
                </a:lnTo>
                <a:lnTo>
                  <a:pt x="3704" y="1591"/>
                </a:lnTo>
                <a:lnTo>
                  <a:pt x="3718" y="1590"/>
                </a:lnTo>
                <a:lnTo>
                  <a:pt x="3732" y="1587"/>
                </a:lnTo>
                <a:lnTo>
                  <a:pt x="3747" y="1584"/>
                </a:lnTo>
                <a:lnTo>
                  <a:pt x="3761" y="1580"/>
                </a:lnTo>
                <a:lnTo>
                  <a:pt x="3774" y="1576"/>
                </a:lnTo>
                <a:lnTo>
                  <a:pt x="3789" y="1571"/>
                </a:lnTo>
                <a:lnTo>
                  <a:pt x="3803" y="1565"/>
                </a:lnTo>
                <a:lnTo>
                  <a:pt x="3816" y="1558"/>
                </a:lnTo>
                <a:lnTo>
                  <a:pt x="3829" y="1551"/>
                </a:lnTo>
                <a:lnTo>
                  <a:pt x="3841" y="1543"/>
                </a:lnTo>
                <a:lnTo>
                  <a:pt x="3854" y="1535"/>
                </a:lnTo>
                <a:lnTo>
                  <a:pt x="3866" y="1525"/>
                </a:lnTo>
                <a:lnTo>
                  <a:pt x="3877" y="1515"/>
                </a:lnTo>
                <a:lnTo>
                  <a:pt x="3888" y="1504"/>
                </a:lnTo>
                <a:lnTo>
                  <a:pt x="5394" y="0"/>
                </a:lnTo>
                <a:close/>
                <a:moveTo>
                  <a:pt x="4457" y="0"/>
                </a:moveTo>
                <a:lnTo>
                  <a:pt x="3602" y="0"/>
                </a:lnTo>
                <a:lnTo>
                  <a:pt x="2205" y="1397"/>
                </a:lnTo>
                <a:lnTo>
                  <a:pt x="2194" y="1408"/>
                </a:lnTo>
                <a:lnTo>
                  <a:pt x="2184" y="1420"/>
                </a:lnTo>
                <a:lnTo>
                  <a:pt x="2175" y="1432"/>
                </a:lnTo>
                <a:lnTo>
                  <a:pt x="2165" y="1444"/>
                </a:lnTo>
                <a:lnTo>
                  <a:pt x="2157" y="1457"/>
                </a:lnTo>
                <a:lnTo>
                  <a:pt x="2150" y="1470"/>
                </a:lnTo>
                <a:lnTo>
                  <a:pt x="2144" y="1483"/>
                </a:lnTo>
                <a:lnTo>
                  <a:pt x="2138" y="1497"/>
                </a:lnTo>
                <a:lnTo>
                  <a:pt x="2133" y="1510"/>
                </a:lnTo>
                <a:lnTo>
                  <a:pt x="2128" y="1524"/>
                </a:lnTo>
                <a:lnTo>
                  <a:pt x="2125" y="1539"/>
                </a:lnTo>
                <a:lnTo>
                  <a:pt x="2122" y="1553"/>
                </a:lnTo>
                <a:lnTo>
                  <a:pt x="2119" y="1568"/>
                </a:lnTo>
                <a:lnTo>
                  <a:pt x="2117" y="1582"/>
                </a:lnTo>
                <a:lnTo>
                  <a:pt x="2116" y="1596"/>
                </a:lnTo>
                <a:lnTo>
                  <a:pt x="2116" y="1611"/>
                </a:lnTo>
                <a:lnTo>
                  <a:pt x="2116" y="1625"/>
                </a:lnTo>
                <a:lnTo>
                  <a:pt x="2117" y="1640"/>
                </a:lnTo>
                <a:lnTo>
                  <a:pt x="2119" y="1654"/>
                </a:lnTo>
                <a:lnTo>
                  <a:pt x="2122" y="1668"/>
                </a:lnTo>
                <a:lnTo>
                  <a:pt x="2125" y="1682"/>
                </a:lnTo>
                <a:lnTo>
                  <a:pt x="2128" y="1697"/>
                </a:lnTo>
                <a:lnTo>
                  <a:pt x="2133" y="1711"/>
                </a:lnTo>
                <a:lnTo>
                  <a:pt x="2138" y="1725"/>
                </a:lnTo>
                <a:lnTo>
                  <a:pt x="2144" y="1738"/>
                </a:lnTo>
                <a:lnTo>
                  <a:pt x="2150" y="1752"/>
                </a:lnTo>
                <a:lnTo>
                  <a:pt x="2157" y="1765"/>
                </a:lnTo>
                <a:lnTo>
                  <a:pt x="2165" y="1777"/>
                </a:lnTo>
                <a:lnTo>
                  <a:pt x="2175" y="1789"/>
                </a:lnTo>
                <a:lnTo>
                  <a:pt x="2184" y="1801"/>
                </a:lnTo>
                <a:lnTo>
                  <a:pt x="2194" y="1813"/>
                </a:lnTo>
                <a:lnTo>
                  <a:pt x="2205" y="1824"/>
                </a:lnTo>
                <a:lnTo>
                  <a:pt x="2216" y="1835"/>
                </a:lnTo>
                <a:lnTo>
                  <a:pt x="2227" y="1845"/>
                </a:lnTo>
                <a:lnTo>
                  <a:pt x="2239" y="1855"/>
                </a:lnTo>
                <a:lnTo>
                  <a:pt x="2252" y="1864"/>
                </a:lnTo>
                <a:lnTo>
                  <a:pt x="2264" y="1871"/>
                </a:lnTo>
                <a:lnTo>
                  <a:pt x="2277" y="1879"/>
                </a:lnTo>
                <a:lnTo>
                  <a:pt x="2291" y="1885"/>
                </a:lnTo>
                <a:lnTo>
                  <a:pt x="2304" y="1891"/>
                </a:lnTo>
                <a:lnTo>
                  <a:pt x="2319" y="1896"/>
                </a:lnTo>
                <a:lnTo>
                  <a:pt x="2333" y="1901"/>
                </a:lnTo>
                <a:lnTo>
                  <a:pt x="2347" y="1904"/>
                </a:lnTo>
                <a:lnTo>
                  <a:pt x="2361" y="1907"/>
                </a:lnTo>
                <a:lnTo>
                  <a:pt x="2375" y="1910"/>
                </a:lnTo>
                <a:lnTo>
                  <a:pt x="2389" y="1911"/>
                </a:lnTo>
                <a:lnTo>
                  <a:pt x="2404" y="1913"/>
                </a:lnTo>
                <a:lnTo>
                  <a:pt x="2418" y="1913"/>
                </a:lnTo>
                <a:lnTo>
                  <a:pt x="2433" y="1913"/>
                </a:lnTo>
                <a:lnTo>
                  <a:pt x="2447" y="1911"/>
                </a:lnTo>
                <a:lnTo>
                  <a:pt x="2462" y="1910"/>
                </a:lnTo>
                <a:lnTo>
                  <a:pt x="2477" y="1907"/>
                </a:lnTo>
                <a:lnTo>
                  <a:pt x="2491" y="1904"/>
                </a:lnTo>
                <a:lnTo>
                  <a:pt x="2505" y="1901"/>
                </a:lnTo>
                <a:lnTo>
                  <a:pt x="2519" y="1896"/>
                </a:lnTo>
                <a:lnTo>
                  <a:pt x="2532" y="1891"/>
                </a:lnTo>
                <a:lnTo>
                  <a:pt x="2546" y="1885"/>
                </a:lnTo>
                <a:lnTo>
                  <a:pt x="2559" y="1879"/>
                </a:lnTo>
                <a:lnTo>
                  <a:pt x="2572" y="1871"/>
                </a:lnTo>
                <a:lnTo>
                  <a:pt x="2585" y="1864"/>
                </a:lnTo>
                <a:lnTo>
                  <a:pt x="2597" y="1855"/>
                </a:lnTo>
                <a:lnTo>
                  <a:pt x="2610" y="1845"/>
                </a:lnTo>
                <a:lnTo>
                  <a:pt x="2621" y="1835"/>
                </a:lnTo>
                <a:lnTo>
                  <a:pt x="2633" y="1824"/>
                </a:lnTo>
                <a:lnTo>
                  <a:pt x="4457" y="0"/>
                </a:lnTo>
                <a:close/>
                <a:moveTo>
                  <a:pt x="3522" y="0"/>
                </a:moveTo>
                <a:lnTo>
                  <a:pt x="2666" y="0"/>
                </a:lnTo>
                <a:lnTo>
                  <a:pt x="1071" y="1594"/>
                </a:lnTo>
                <a:lnTo>
                  <a:pt x="1061" y="1605"/>
                </a:lnTo>
                <a:lnTo>
                  <a:pt x="1051" y="1617"/>
                </a:lnTo>
                <a:lnTo>
                  <a:pt x="1042" y="1629"/>
                </a:lnTo>
                <a:lnTo>
                  <a:pt x="1033" y="1641"/>
                </a:lnTo>
                <a:lnTo>
                  <a:pt x="1025" y="1654"/>
                </a:lnTo>
                <a:lnTo>
                  <a:pt x="1018" y="1667"/>
                </a:lnTo>
                <a:lnTo>
                  <a:pt x="1012" y="1680"/>
                </a:lnTo>
                <a:lnTo>
                  <a:pt x="1006" y="1694"/>
                </a:lnTo>
                <a:lnTo>
                  <a:pt x="1001" y="1708"/>
                </a:lnTo>
                <a:lnTo>
                  <a:pt x="996" y="1722"/>
                </a:lnTo>
                <a:lnTo>
                  <a:pt x="991" y="1736"/>
                </a:lnTo>
                <a:lnTo>
                  <a:pt x="988" y="1750"/>
                </a:lnTo>
                <a:lnTo>
                  <a:pt x="986" y="1764"/>
                </a:lnTo>
                <a:lnTo>
                  <a:pt x="984" y="1779"/>
                </a:lnTo>
                <a:lnTo>
                  <a:pt x="983" y="1793"/>
                </a:lnTo>
                <a:lnTo>
                  <a:pt x="983" y="1807"/>
                </a:lnTo>
                <a:lnTo>
                  <a:pt x="983" y="1822"/>
                </a:lnTo>
                <a:lnTo>
                  <a:pt x="984" y="1836"/>
                </a:lnTo>
                <a:lnTo>
                  <a:pt x="986" y="1851"/>
                </a:lnTo>
                <a:lnTo>
                  <a:pt x="988" y="1866"/>
                </a:lnTo>
                <a:lnTo>
                  <a:pt x="991" y="1880"/>
                </a:lnTo>
                <a:lnTo>
                  <a:pt x="996" y="1894"/>
                </a:lnTo>
                <a:lnTo>
                  <a:pt x="1001" y="1908"/>
                </a:lnTo>
                <a:lnTo>
                  <a:pt x="1006" y="1922"/>
                </a:lnTo>
                <a:lnTo>
                  <a:pt x="1012" y="1935"/>
                </a:lnTo>
                <a:lnTo>
                  <a:pt x="1018" y="1948"/>
                </a:lnTo>
                <a:lnTo>
                  <a:pt x="1025" y="1961"/>
                </a:lnTo>
                <a:lnTo>
                  <a:pt x="1033" y="1974"/>
                </a:lnTo>
                <a:lnTo>
                  <a:pt x="1042" y="1986"/>
                </a:lnTo>
                <a:lnTo>
                  <a:pt x="1051" y="1998"/>
                </a:lnTo>
                <a:lnTo>
                  <a:pt x="1061" y="2010"/>
                </a:lnTo>
                <a:lnTo>
                  <a:pt x="1071" y="2022"/>
                </a:lnTo>
                <a:lnTo>
                  <a:pt x="1083" y="2033"/>
                </a:lnTo>
                <a:lnTo>
                  <a:pt x="1094" y="2043"/>
                </a:lnTo>
                <a:lnTo>
                  <a:pt x="1106" y="2052"/>
                </a:lnTo>
                <a:lnTo>
                  <a:pt x="1118" y="2060"/>
                </a:lnTo>
                <a:lnTo>
                  <a:pt x="1131" y="2068"/>
                </a:lnTo>
                <a:lnTo>
                  <a:pt x="1145" y="2075"/>
                </a:lnTo>
                <a:lnTo>
                  <a:pt x="1158" y="2082"/>
                </a:lnTo>
                <a:lnTo>
                  <a:pt x="1172" y="2088"/>
                </a:lnTo>
                <a:lnTo>
                  <a:pt x="1185" y="2093"/>
                </a:lnTo>
                <a:lnTo>
                  <a:pt x="1199" y="2097"/>
                </a:lnTo>
                <a:lnTo>
                  <a:pt x="1213" y="2101"/>
                </a:lnTo>
                <a:lnTo>
                  <a:pt x="1227" y="2104"/>
                </a:lnTo>
                <a:lnTo>
                  <a:pt x="1242" y="2107"/>
                </a:lnTo>
                <a:lnTo>
                  <a:pt x="1256" y="2108"/>
                </a:lnTo>
                <a:lnTo>
                  <a:pt x="1270" y="2109"/>
                </a:lnTo>
                <a:lnTo>
                  <a:pt x="1285" y="2110"/>
                </a:lnTo>
                <a:lnTo>
                  <a:pt x="1300" y="2109"/>
                </a:lnTo>
                <a:lnTo>
                  <a:pt x="1315" y="2108"/>
                </a:lnTo>
                <a:lnTo>
                  <a:pt x="1329" y="2107"/>
                </a:lnTo>
                <a:lnTo>
                  <a:pt x="1343" y="2104"/>
                </a:lnTo>
                <a:lnTo>
                  <a:pt x="1358" y="2101"/>
                </a:lnTo>
                <a:lnTo>
                  <a:pt x="1372" y="2097"/>
                </a:lnTo>
                <a:lnTo>
                  <a:pt x="1385" y="2093"/>
                </a:lnTo>
                <a:lnTo>
                  <a:pt x="1399" y="2088"/>
                </a:lnTo>
                <a:lnTo>
                  <a:pt x="1413" y="2082"/>
                </a:lnTo>
                <a:lnTo>
                  <a:pt x="1426" y="2075"/>
                </a:lnTo>
                <a:lnTo>
                  <a:pt x="1440" y="2068"/>
                </a:lnTo>
                <a:lnTo>
                  <a:pt x="1452" y="2060"/>
                </a:lnTo>
                <a:lnTo>
                  <a:pt x="1465" y="2052"/>
                </a:lnTo>
                <a:lnTo>
                  <a:pt x="1477" y="2043"/>
                </a:lnTo>
                <a:lnTo>
                  <a:pt x="1488" y="2033"/>
                </a:lnTo>
                <a:lnTo>
                  <a:pt x="1499" y="2022"/>
                </a:lnTo>
                <a:lnTo>
                  <a:pt x="3522" y="0"/>
                </a:lnTo>
                <a:close/>
                <a:moveTo>
                  <a:pt x="2585" y="0"/>
                </a:moveTo>
                <a:lnTo>
                  <a:pt x="1731" y="0"/>
                </a:lnTo>
                <a:lnTo>
                  <a:pt x="88" y="1641"/>
                </a:lnTo>
                <a:lnTo>
                  <a:pt x="77" y="1652"/>
                </a:lnTo>
                <a:lnTo>
                  <a:pt x="67" y="1664"/>
                </a:lnTo>
                <a:lnTo>
                  <a:pt x="58" y="1676"/>
                </a:lnTo>
                <a:lnTo>
                  <a:pt x="50" y="1688"/>
                </a:lnTo>
                <a:lnTo>
                  <a:pt x="42" y="1702"/>
                </a:lnTo>
                <a:lnTo>
                  <a:pt x="34" y="1715"/>
                </a:lnTo>
                <a:lnTo>
                  <a:pt x="28" y="1728"/>
                </a:lnTo>
                <a:lnTo>
                  <a:pt x="22" y="1741"/>
                </a:lnTo>
                <a:lnTo>
                  <a:pt x="17" y="1755"/>
                </a:lnTo>
                <a:lnTo>
                  <a:pt x="13" y="1769"/>
                </a:lnTo>
                <a:lnTo>
                  <a:pt x="9" y="1783"/>
                </a:lnTo>
                <a:lnTo>
                  <a:pt x="6" y="1797"/>
                </a:lnTo>
                <a:lnTo>
                  <a:pt x="3" y="1811"/>
                </a:lnTo>
                <a:lnTo>
                  <a:pt x="2" y="1826"/>
                </a:lnTo>
                <a:lnTo>
                  <a:pt x="1" y="1840"/>
                </a:lnTo>
                <a:lnTo>
                  <a:pt x="0" y="1856"/>
                </a:lnTo>
                <a:lnTo>
                  <a:pt x="1" y="1870"/>
                </a:lnTo>
                <a:lnTo>
                  <a:pt x="2" y="1884"/>
                </a:lnTo>
                <a:lnTo>
                  <a:pt x="3" y="1899"/>
                </a:lnTo>
                <a:lnTo>
                  <a:pt x="6" y="1913"/>
                </a:lnTo>
                <a:lnTo>
                  <a:pt x="9" y="1927"/>
                </a:lnTo>
                <a:lnTo>
                  <a:pt x="13" y="1941"/>
                </a:lnTo>
                <a:lnTo>
                  <a:pt x="17" y="1955"/>
                </a:lnTo>
                <a:lnTo>
                  <a:pt x="22" y="1969"/>
                </a:lnTo>
                <a:lnTo>
                  <a:pt x="28" y="1982"/>
                </a:lnTo>
                <a:lnTo>
                  <a:pt x="34" y="1995"/>
                </a:lnTo>
                <a:lnTo>
                  <a:pt x="42" y="2008"/>
                </a:lnTo>
                <a:lnTo>
                  <a:pt x="50" y="2022"/>
                </a:lnTo>
                <a:lnTo>
                  <a:pt x="58" y="2034"/>
                </a:lnTo>
                <a:lnTo>
                  <a:pt x="67" y="2046"/>
                </a:lnTo>
                <a:lnTo>
                  <a:pt x="77" y="2058"/>
                </a:lnTo>
                <a:lnTo>
                  <a:pt x="88" y="2069"/>
                </a:lnTo>
                <a:lnTo>
                  <a:pt x="99" y="2080"/>
                </a:lnTo>
                <a:lnTo>
                  <a:pt x="111" y="2090"/>
                </a:lnTo>
                <a:lnTo>
                  <a:pt x="124" y="2099"/>
                </a:lnTo>
                <a:lnTo>
                  <a:pt x="136" y="2107"/>
                </a:lnTo>
                <a:lnTo>
                  <a:pt x="149" y="2115"/>
                </a:lnTo>
                <a:lnTo>
                  <a:pt x="161" y="2122"/>
                </a:lnTo>
                <a:lnTo>
                  <a:pt x="175" y="2129"/>
                </a:lnTo>
                <a:lnTo>
                  <a:pt x="188" y="2135"/>
                </a:lnTo>
                <a:lnTo>
                  <a:pt x="202" y="2140"/>
                </a:lnTo>
                <a:lnTo>
                  <a:pt x="216" y="2144"/>
                </a:lnTo>
                <a:lnTo>
                  <a:pt x="230" y="2148"/>
                </a:lnTo>
                <a:lnTo>
                  <a:pt x="244" y="2151"/>
                </a:lnTo>
                <a:lnTo>
                  <a:pt x="258" y="2154"/>
                </a:lnTo>
                <a:lnTo>
                  <a:pt x="274" y="2155"/>
                </a:lnTo>
                <a:lnTo>
                  <a:pt x="288" y="2156"/>
                </a:lnTo>
                <a:lnTo>
                  <a:pt x="302" y="2157"/>
                </a:lnTo>
                <a:lnTo>
                  <a:pt x="317" y="2156"/>
                </a:lnTo>
                <a:lnTo>
                  <a:pt x="331" y="2155"/>
                </a:lnTo>
                <a:lnTo>
                  <a:pt x="346" y="2154"/>
                </a:lnTo>
                <a:lnTo>
                  <a:pt x="360" y="2151"/>
                </a:lnTo>
                <a:lnTo>
                  <a:pt x="374" y="2148"/>
                </a:lnTo>
                <a:lnTo>
                  <a:pt x="388" y="2144"/>
                </a:lnTo>
                <a:lnTo>
                  <a:pt x="402" y="2140"/>
                </a:lnTo>
                <a:lnTo>
                  <a:pt x="417" y="2135"/>
                </a:lnTo>
                <a:lnTo>
                  <a:pt x="430" y="2129"/>
                </a:lnTo>
                <a:lnTo>
                  <a:pt x="443" y="2122"/>
                </a:lnTo>
                <a:lnTo>
                  <a:pt x="456" y="2115"/>
                </a:lnTo>
                <a:lnTo>
                  <a:pt x="469" y="2107"/>
                </a:lnTo>
                <a:lnTo>
                  <a:pt x="481" y="2099"/>
                </a:lnTo>
                <a:lnTo>
                  <a:pt x="493" y="2090"/>
                </a:lnTo>
                <a:lnTo>
                  <a:pt x="505" y="2080"/>
                </a:lnTo>
                <a:lnTo>
                  <a:pt x="516" y="2069"/>
                </a:lnTo>
                <a:lnTo>
                  <a:pt x="2585" y="0"/>
                </a:lnTo>
                <a:close/>
                <a:moveTo>
                  <a:pt x="1650" y="0"/>
                </a:moveTo>
                <a:lnTo>
                  <a:pt x="794" y="0"/>
                </a:lnTo>
                <a:lnTo>
                  <a:pt x="154" y="640"/>
                </a:lnTo>
                <a:lnTo>
                  <a:pt x="144" y="651"/>
                </a:lnTo>
                <a:lnTo>
                  <a:pt x="134" y="663"/>
                </a:lnTo>
                <a:lnTo>
                  <a:pt x="125" y="675"/>
                </a:lnTo>
                <a:lnTo>
                  <a:pt x="115" y="687"/>
                </a:lnTo>
                <a:lnTo>
                  <a:pt x="107" y="700"/>
                </a:lnTo>
                <a:lnTo>
                  <a:pt x="100" y="712"/>
                </a:lnTo>
                <a:lnTo>
                  <a:pt x="94" y="727"/>
                </a:lnTo>
                <a:lnTo>
                  <a:pt x="88" y="740"/>
                </a:lnTo>
                <a:lnTo>
                  <a:pt x="83" y="754"/>
                </a:lnTo>
                <a:lnTo>
                  <a:pt x="78" y="768"/>
                </a:lnTo>
                <a:lnTo>
                  <a:pt x="74" y="782"/>
                </a:lnTo>
                <a:lnTo>
                  <a:pt x="71" y="796"/>
                </a:lnTo>
                <a:lnTo>
                  <a:pt x="69" y="810"/>
                </a:lnTo>
                <a:lnTo>
                  <a:pt x="67" y="825"/>
                </a:lnTo>
                <a:lnTo>
                  <a:pt x="66" y="839"/>
                </a:lnTo>
                <a:lnTo>
                  <a:pt x="66" y="853"/>
                </a:lnTo>
                <a:lnTo>
                  <a:pt x="66" y="868"/>
                </a:lnTo>
                <a:lnTo>
                  <a:pt x="67" y="883"/>
                </a:lnTo>
                <a:lnTo>
                  <a:pt x="69" y="898"/>
                </a:lnTo>
                <a:lnTo>
                  <a:pt x="71" y="912"/>
                </a:lnTo>
                <a:lnTo>
                  <a:pt x="74" y="926"/>
                </a:lnTo>
                <a:lnTo>
                  <a:pt x="78" y="940"/>
                </a:lnTo>
                <a:lnTo>
                  <a:pt x="83" y="954"/>
                </a:lnTo>
                <a:lnTo>
                  <a:pt x="88" y="968"/>
                </a:lnTo>
                <a:lnTo>
                  <a:pt x="94" y="981"/>
                </a:lnTo>
                <a:lnTo>
                  <a:pt x="100" y="994"/>
                </a:lnTo>
                <a:lnTo>
                  <a:pt x="107" y="1007"/>
                </a:lnTo>
                <a:lnTo>
                  <a:pt x="115" y="1020"/>
                </a:lnTo>
                <a:lnTo>
                  <a:pt x="125" y="1032"/>
                </a:lnTo>
                <a:lnTo>
                  <a:pt x="134" y="1045"/>
                </a:lnTo>
                <a:lnTo>
                  <a:pt x="144" y="1057"/>
                </a:lnTo>
                <a:lnTo>
                  <a:pt x="154" y="1068"/>
                </a:lnTo>
                <a:lnTo>
                  <a:pt x="166" y="1078"/>
                </a:lnTo>
                <a:lnTo>
                  <a:pt x="177" y="1088"/>
                </a:lnTo>
                <a:lnTo>
                  <a:pt x="189" y="1098"/>
                </a:lnTo>
                <a:lnTo>
                  <a:pt x="202" y="1106"/>
                </a:lnTo>
                <a:lnTo>
                  <a:pt x="214" y="1114"/>
                </a:lnTo>
                <a:lnTo>
                  <a:pt x="227" y="1121"/>
                </a:lnTo>
                <a:lnTo>
                  <a:pt x="240" y="1128"/>
                </a:lnTo>
                <a:lnTo>
                  <a:pt x="254" y="1134"/>
                </a:lnTo>
                <a:lnTo>
                  <a:pt x="268" y="1139"/>
                </a:lnTo>
                <a:lnTo>
                  <a:pt x="282" y="1143"/>
                </a:lnTo>
                <a:lnTo>
                  <a:pt x="296" y="1147"/>
                </a:lnTo>
                <a:lnTo>
                  <a:pt x="310" y="1150"/>
                </a:lnTo>
                <a:lnTo>
                  <a:pt x="325" y="1152"/>
                </a:lnTo>
                <a:lnTo>
                  <a:pt x="339" y="1154"/>
                </a:lnTo>
                <a:lnTo>
                  <a:pt x="354" y="1155"/>
                </a:lnTo>
                <a:lnTo>
                  <a:pt x="368" y="1155"/>
                </a:lnTo>
                <a:lnTo>
                  <a:pt x="382" y="1155"/>
                </a:lnTo>
                <a:lnTo>
                  <a:pt x="397" y="1154"/>
                </a:lnTo>
                <a:lnTo>
                  <a:pt x="412" y="1152"/>
                </a:lnTo>
                <a:lnTo>
                  <a:pt x="426" y="1150"/>
                </a:lnTo>
                <a:lnTo>
                  <a:pt x="441" y="1147"/>
                </a:lnTo>
                <a:lnTo>
                  <a:pt x="455" y="1143"/>
                </a:lnTo>
                <a:lnTo>
                  <a:pt x="468" y="1139"/>
                </a:lnTo>
                <a:lnTo>
                  <a:pt x="482" y="1134"/>
                </a:lnTo>
                <a:lnTo>
                  <a:pt x="496" y="1128"/>
                </a:lnTo>
                <a:lnTo>
                  <a:pt x="509" y="1121"/>
                </a:lnTo>
                <a:lnTo>
                  <a:pt x="522" y="1114"/>
                </a:lnTo>
                <a:lnTo>
                  <a:pt x="534" y="1106"/>
                </a:lnTo>
                <a:lnTo>
                  <a:pt x="547" y="1098"/>
                </a:lnTo>
                <a:lnTo>
                  <a:pt x="560" y="1088"/>
                </a:lnTo>
                <a:lnTo>
                  <a:pt x="571" y="1078"/>
                </a:lnTo>
                <a:lnTo>
                  <a:pt x="582" y="1068"/>
                </a:lnTo>
                <a:lnTo>
                  <a:pt x="1650" y="0"/>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5" name="TextBox 4">
            <a:extLst>
              <a:ext uri="{FF2B5EF4-FFF2-40B4-BE49-F238E27FC236}">
                <a16:creationId xmlns:a16="http://schemas.microsoft.com/office/drawing/2014/main" id="{4A74B507-86AC-2449-B6D1-1A93CA95FDAA}"/>
              </a:ext>
            </a:extLst>
          </p:cNvPr>
          <p:cNvSpPr txBox="1"/>
          <p:nvPr userDrawn="1"/>
        </p:nvSpPr>
        <p:spPr>
          <a:xfrm>
            <a:off x="16859165" y="9198396"/>
            <a:ext cx="660400" cy="338554"/>
          </a:xfrm>
          <a:prstGeom prst="rect">
            <a:avLst/>
          </a:prstGeom>
          <a:noFill/>
        </p:spPr>
        <p:txBody>
          <a:bodyPr wrap="square" rtlCol="0">
            <a:spAutoFit/>
          </a:bodyPr>
          <a:lstStyle/>
          <a:p>
            <a:pPr algn="r"/>
            <a:fld id="{293ABEDF-2FD4-CE41-BE6E-C03412F0A819}" type="slidenum">
              <a:rPr lang="en-US" sz="1600" b="0" i="0" smtClean="0">
                <a:latin typeface="Open Sans" panose="020B0606030504020204" pitchFamily="34" charset="0"/>
                <a:ea typeface="Open Sans" panose="020B0606030504020204" pitchFamily="34" charset="0"/>
                <a:cs typeface="Open Sans" panose="020B0606030504020204" pitchFamily="34" charset="0"/>
              </a:rPr>
              <a:pPr algn="r"/>
              <a:t>‹#›</a:t>
            </a:fld>
            <a:endParaRPr lang="en-US" sz="1600" b="0" i="0" dirty="0">
              <a:latin typeface="Open Sans" panose="020B0606030504020204" pitchFamily="34" charset="0"/>
              <a:ea typeface="Open Sans" panose="020B0606030504020204" pitchFamily="34" charset="0"/>
              <a:cs typeface="Open Sans" panose="020B0606030504020204" pitchFamily="34" charset="0"/>
            </a:endParaRPr>
          </a:p>
        </p:txBody>
      </p:sp>
      <p:cxnSp>
        <p:nvCxnSpPr>
          <p:cNvPr id="6" name="Straight Connector 5">
            <a:extLst>
              <a:ext uri="{FF2B5EF4-FFF2-40B4-BE49-F238E27FC236}">
                <a16:creationId xmlns:a16="http://schemas.microsoft.com/office/drawing/2014/main" id="{70F79F45-85DE-B949-9825-DB153F4DE558}"/>
              </a:ext>
            </a:extLst>
          </p:cNvPr>
          <p:cNvCxnSpPr>
            <a:cxnSpLocks/>
          </p:cNvCxnSpPr>
          <p:nvPr userDrawn="1"/>
        </p:nvCxnSpPr>
        <p:spPr>
          <a:xfrm flipV="1">
            <a:off x="17568333" y="9352284"/>
            <a:ext cx="719667" cy="15389"/>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3C04760C-DC7C-1040-94DE-E4580AB7F78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4618524" y="1"/>
            <a:ext cx="3669475" cy="1796603"/>
          </a:xfrm>
          <a:prstGeom prst="rect">
            <a:avLst/>
          </a:prstGeom>
        </p:spPr>
      </p:pic>
    </p:spTree>
    <p:extLst>
      <p:ext uri="{BB962C8B-B14F-4D97-AF65-F5344CB8AC3E}">
        <p14:creationId xmlns:p14="http://schemas.microsoft.com/office/powerpoint/2010/main" val="368137227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matchingName="17">
  <p:cSld name="17">
    <p:spTree>
      <p:nvGrpSpPr>
        <p:cNvPr id="1" name="Shape 110"/>
        <p:cNvGrpSpPr/>
        <p:nvPr/>
      </p:nvGrpSpPr>
      <p:grpSpPr>
        <a:xfrm>
          <a:off x="0" y="0"/>
          <a:ext cx="0" cy="0"/>
          <a:chOff x="0" y="0"/>
          <a:chExt cx="0" cy="0"/>
        </a:xfrm>
      </p:grpSpPr>
      <p:sp>
        <p:nvSpPr>
          <p:cNvPr id="111" name="Google Shape;111;p46"/>
          <p:cNvSpPr>
            <a:spLocks noGrp="1"/>
          </p:cNvSpPr>
          <p:nvPr>
            <p:ph type="pic" idx="2"/>
          </p:nvPr>
        </p:nvSpPr>
        <p:spPr>
          <a:xfrm>
            <a:off x="6907700" y="3429529"/>
            <a:ext cx="3466042" cy="3429529"/>
          </a:xfrm>
          <a:prstGeom prst="rect">
            <a:avLst/>
          </a:prstGeom>
          <a:solidFill>
            <a:srgbClr val="353535">
              <a:alpha val="11764"/>
            </a:srgbClr>
          </a:solidFill>
          <a:ln>
            <a:noFill/>
          </a:ln>
        </p:spPr>
      </p:sp>
      <p:sp>
        <p:nvSpPr>
          <p:cNvPr id="112" name="Google Shape;112;p46"/>
          <p:cNvSpPr>
            <a:spLocks noGrp="1"/>
          </p:cNvSpPr>
          <p:nvPr>
            <p:ph type="pic" idx="3"/>
          </p:nvPr>
        </p:nvSpPr>
        <p:spPr>
          <a:xfrm>
            <a:off x="-24384" y="0"/>
            <a:ext cx="3466042" cy="3429529"/>
          </a:xfrm>
          <a:prstGeom prst="rect">
            <a:avLst/>
          </a:prstGeom>
          <a:solidFill>
            <a:srgbClr val="353535">
              <a:alpha val="11764"/>
            </a:srgbClr>
          </a:solidFill>
          <a:ln>
            <a:noFill/>
          </a:ln>
        </p:spPr>
      </p:sp>
      <p:sp>
        <p:nvSpPr>
          <p:cNvPr id="113" name="Google Shape;113;p46"/>
          <p:cNvSpPr>
            <a:spLocks noGrp="1"/>
          </p:cNvSpPr>
          <p:nvPr>
            <p:ph type="pic" idx="4"/>
          </p:nvPr>
        </p:nvSpPr>
        <p:spPr>
          <a:xfrm>
            <a:off x="3441658" y="3429529"/>
            <a:ext cx="3466042" cy="3429529"/>
          </a:xfrm>
          <a:prstGeom prst="rect">
            <a:avLst/>
          </a:prstGeom>
          <a:solidFill>
            <a:srgbClr val="353535">
              <a:alpha val="11764"/>
            </a:srgbClr>
          </a:solidFill>
          <a:ln>
            <a:noFill/>
          </a:ln>
        </p:spPr>
      </p:sp>
      <p:sp>
        <p:nvSpPr>
          <p:cNvPr id="114" name="Google Shape;114;p46"/>
          <p:cNvSpPr>
            <a:spLocks noGrp="1"/>
          </p:cNvSpPr>
          <p:nvPr>
            <p:ph type="pic" idx="5"/>
          </p:nvPr>
        </p:nvSpPr>
        <p:spPr>
          <a:xfrm>
            <a:off x="-24384" y="3429529"/>
            <a:ext cx="3466042" cy="3429529"/>
          </a:xfrm>
          <a:prstGeom prst="rect">
            <a:avLst/>
          </a:prstGeom>
          <a:solidFill>
            <a:srgbClr val="353535">
              <a:alpha val="11764"/>
            </a:srgbClr>
          </a:solidFill>
          <a:ln>
            <a:noFill/>
          </a:ln>
        </p:spPr>
      </p:sp>
      <p:sp>
        <p:nvSpPr>
          <p:cNvPr id="115" name="Google Shape;115;p46"/>
          <p:cNvSpPr>
            <a:spLocks noGrp="1"/>
          </p:cNvSpPr>
          <p:nvPr>
            <p:ph type="pic" idx="6"/>
          </p:nvPr>
        </p:nvSpPr>
        <p:spPr>
          <a:xfrm>
            <a:off x="3441658" y="6859059"/>
            <a:ext cx="3466042" cy="3429529"/>
          </a:xfrm>
          <a:prstGeom prst="rect">
            <a:avLst/>
          </a:prstGeom>
          <a:solidFill>
            <a:srgbClr val="353535">
              <a:alpha val="11764"/>
            </a:srgbClr>
          </a:solidFill>
          <a:ln>
            <a:noFill/>
          </a:ln>
        </p:spPr>
      </p:sp>
      <p:sp>
        <p:nvSpPr>
          <p:cNvPr id="116" name="Google Shape;116;p46"/>
          <p:cNvSpPr>
            <a:spLocks noGrp="1"/>
          </p:cNvSpPr>
          <p:nvPr>
            <p:ph type="pic" idx="7"/>
          </p:nvPr>
        </p:nvSpPr>
        <p:spPr>
          <a:xfrm>
            <a:off x="-24384" y="6859059"/>
            <a:ext cx="3466042" cy="3429529"/>
          </a:xfrm>
          <a:prstGeom prst="rect">
            <a:avLst/>
          </a:prstGeom>
          <a:solidFill>
            <a:srgbClr val="353535">
              <a:alpha val="11764"/>
            </a:srgbClr>
          </a:solidFill>
          <a:ln>
            <a:noFill/>
          </a:ln>
        </p:spPr>
      </p:sp>
      <p:sp>
        <p:nvSpPr>
          <p:cNvPr id="117" name="Google Shape;117;p46"/>
          <p:cNvSpPr txBox="1"/>
          <p:nvPr/>
        </p:nvSpPr>
        <p:spPr>
          <a:xfrm>
            <a:off x="16859165" y="9198396"/>
            <a:ext cx="660400" cy="338554"/>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fld id="{00000000-1234-1234-1234-123412341234}" type="slidenum">
              <a:rPr lang="en-GB" sz="1600" b="0" i="0">
                <a:solidFill>
                  <a:schemeClr val="dk1"/>
                </a:solidFill>
                <a:latin typeface="Open Sans"/>
                <a:ea typeface="Open Sans"/>
                <a:cs typeface="Open Sans"/>
                <a:sym typeface="Open Sans"/>
              </a:rPr>
              <a:t>‹#›</a:t>
            </a:fld>
            <a:endParaRPr sz="1600" b="0" i="0">
              <a:solidFill>
                <a:schemeClr val="dk1"/>
              </a:solidFill>
              <a:latin typeface="Open Sans"/>
              <a:ea typeface="Open Sans"/>
              <a:cs typeface="Open Sans"/>
              <a:sym typeface="Open Sans"/>
            </a:endParaRPr>
          </a:p>
        </p:txBody>
      </p:sp>
      <p:cxnSp>
        <p:nvCxnSpPr>
          <p:cNvPr id="118" name="Google Shape;118;p46"/>
          <p:cNvCxnSpPr/>
          <p:nvPr/>
        </p:nvCxnSpPr>
        <p:spPr>
          <a:xfrm rot="10800000" flipH="1">
            <a:off x="17568333" y="9352284"/>
            <a:ext cx="719667" cy="15389"/>
          </a:xfrm>
          <a:prstGeom prst="straightConnector1">
            <a:avLst/>
          </a:prstGeom>
          <a:noFill/>
          <a:ln w="15875" cap="flat" cmpd="sng">
            <a:solidFill>
              <a:schemeClr val="accent1"/>
            </a:solidFill>
            <a:prstDash val="solid"/>
            <a:miter lim="800000"/>
            <a:headEnd type="none" w="sm" len="sm"/>
            <a:tailEnd type="none" w="sm" len="sm"/>
          </a:ln>
        </p:spPr>
      </p:cxnSp>
      <p:pic>
        <p:nvPicPr>
          <p:cNvPr id="119" name="Google Shape;119;p46" descr="A picture containing drawing&#10;&#10;Description automatically generated"/>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15541413" y="0"/>
            <a:ext cx="2746587" cy="2683239"/>
          </a:xfrm>
          <a:prstGeom prst="rect">
            <a:avLst/>
          </a:prstGeom>
          <a:noFill/>
          <a:ln>
            <a:noFill/>
          </a:ln>
        </p:spPr>
      </p:pic>
    </p:spTree>
    <p:extLst>
      <p:ext uri="{BB962C8B-B14F-4D97-AF65-F5344CB8AC3E}">
        <p14:creationId xmlns:p14="http://schemas.microsoft.com/office/powerpoint/2010/main" val="55555328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matchingName="18">
  <p:cSld name="18">
    <p:spTree>
      <p:nvGrpSpPr>
        <p:cNvPr id="1" name="Shape 120"/>
        <p:cNvGrpSpPr/>
        <p:nvPr/>
      </p:nvGrpSpPr>
      <p:grpSpPr>
        <a:xfrm>
          <a:off x="0" y="0"/>
          <a:ext cx="0" cy="0"/>
          <a:chOff x="0" y="0"/>
          <a:chExt cx="0" cy="0"/>
        </a:xfrm>
      </p:grpSpPr>
      <p:sp>
        <p:nvSpPr>
          <p:cNvPr id="121" name="Google Shape;121;p47"/>
          <p:cNvSpPr>
            <a:spLocks noGrp="1"/>
          </p:cNvSpPr>
          <p:nvPr>
            <p:ph type="pic" idx="2"/>
          </p:nvPr>
        </p:nvSpPr>
        <p:spPr>
          <a:xfrm>
            <a:off x="11359170" y="0"/>
            <a:ext cx="2271834" cy="2247901"/>
          </a:xfrm>
          <a:prstGeom prst="rect">
            <a:avLst/>
          </a:prstGeom>
          <a:solidFill>
            <a:srgbClr val="353535">
              <a:alpha val="11764"/>
            </a:srgbClr>
          </a:solidFill>
          <a:ln>
            <a:noFill/>
          </a:ln>
        </p:spPr>
      </p:sp>
      <p:sp>
        <p:nvSpPr>
          <p:cNvPr id="122" name="Google Shape;122;p47"/>
          <p:cNvSpPr>
            <a:spLocks noGrp="1"/>
          </p:cNvSpPr>
          <p:nvPr>
            <p:ph type="pic" idx="3"/>
          </p:nvPr>
        </p:nvSpPr>
        <p:spPr>
          <a:xfrm>
            <a:off x="9087336" y="0"/>
            <a:ext cx="2271834" cy="2247901"/>
          </a:xfrm>
          <a:prstGeom prst="rect">
            <a:avLst/>
          </a:prstGeom>
          <a:solidFill>
            <a:srgbClr val="353535">
              <a:alpha val="11764"/>
            </a:srgbClr>
          </a:solidFill>
          <a:ln>
            <a:noFill/>
          </a:ln>
        </p:spPr>
      </p:sp>
      <p:sp>
        <p:nvSpPr>
          <p:cNvPr id="123" name="Google Shape;123;p47"/>
          <p:cNvSpPr>
            <a:spLocks noGrp="1"/>
          </p:cNvSpPr>
          <p:nvPr>
            <p:ph type="pic" idx="4"/>
          </p:nvPr>
        </p:nvSpPr>
        <p:spPr>
          <a:xfrm>
            <a:off x="6815502" y="0"/>
            <a:ext cx="2271834" cy="2247901"/>
          </a:xfrm>
          <a:prstGeom prst="rect">
            <a:avLst/>
          </a:prstGeom>
          <a:solidFill>
            <a:srgbClr val="353535">
              <a:alpha val="11764"/>
            </a:srgbClr>
          </a:solidFill>
          <a:ln>
            <a:noFill/>
          </a:ln>
        </p:spPr>
      </p:sp>
      <p:sp>
        <p:nvSpPr>
          <p:cNvPr id="124" name="Google Shape;124;p47"/>
          <p:cNvSpPr>
            <a:spLocks noGrp="1"/>
          </p:cNvSpPr>
          <p:nvPr>
            <p:ph type="pic" idx="5"/>
          </p:nvPr>
        </p:nvSpPr>
        <p:spPr>
          <a:xfrm>
            <a:off x="4543668" y="0"/>
            <a:ext cx="2271834" cy="2247901"/>
          </a:xfrm>
          <a:prstGeom prst="rect">
            <a:avLst/>
          </a:prstGeom>
          <a:solidFill>
            <a:srgbClr val="353535">
              <a:alpha val="11764"/>
            </a:srgbClr>
          </a:solidFill>
          <a:ln>
            <a:noFill/>
          </a:ln>
        </p:spPr>
      </p:sp>
      <p:sp>
        <p:nvSpPr>
          <p:cNvPr id="125" name="Google Shape;125;p47"/>
          <p:cNvSpPr>
            <a:spLocks noGrp="1"/>
          </p:cNvSpPr>
          <p:nvPr>
            <p:ph type="pic" idx="6"/>
          </p:nvPr>
        </p:nvSpPr>
        <p:spPr>
          <a:xfrm>
            <a:off x="2271834" y="0"/>
            <a:ext cx="2271834" cy="2247901"/>
          </a:xfrm>
          <a:prstGeom prst="rect">
            <a:avLst/>
          </a:prstGeom>
          <a:solidFill>
            <a:srgbClr val="353535">
              <a:alpha val="11764"/>
            </a:srgbClr>
          </a:solidFill>
          <a:ln>
            <a:noFill/>
          </a:ln>
        </p:spPr>
      </p:sp>
      <p:sp>
        <p:nvSpPr>
          <p:cNvPr id="126" name="Google Shape;126;p47"/>
          <p:cNvSpPr>
            <a:spLocks noGrp="1"/>
          </p:cNvSpPr>
          <p:nvPr>
            <p:ph type="pic" idx="7"/>
          </p:nvPr>
        </p:nvSpPr>
        <p:spPr>
          <a:xfrm>
            <a:off x="0" y="0"/>
            <a:ext cx="2271834" cy="2247901"/>
          </a:xfrm>
          <a:prstGeom prst="rect">
            <a:avLst/>
          </a:prstGeom>
          <a:solidFill>
            <a:srgbClr val="353535">
              <a:alpha val="11764"/>
            </a:srgbClr>
          </a:solidFill>
          <a:ln>
            <a:noFill/>
          </a:ln>
        </p:spPr>
      </p:sp>
      <p:sp>
        <p:nvSpPr>
          <p:cNvPr id="127" name="Google Shape;127;p47"/>
          <p:cNvSpPr>
            <a:spLocks noGrp="1"/>
          </p:cNvSpPr>
          <p:nvPr>
            <p:ph type="pic" idx="8"/>
          </p:nvPr>
        </p:nvSpPr>
        <p:spPr>
          <a:xfrm>
            <a:off x="9087336" y="2247901"/>
            <a:ext cx="2271834" cy="2247901"/>
          </a:xfrm>
          <a:prstGeom prst="rect">
            <a:avLst/>
          </a:prstGeom>
          <a:solidFill>
            <a:srgbClr val="353535">
              <a:alpha val="11764"/>
            </a:srgbClr>
          </a:solidFill>
          <a:ln>
            <a:noFill/>
          </a:ln>
        </p:spPr>
      </p:sp>
      <p:sp>
        <p:nvSpPr>
          <p:cNvPr id="128" name="Google Shape;128;p47"/>
          <p:cNvSpPr>
            <a:spLocks noGrp="1"/>
          </p:cNvSpPr>
          <p:nvPr>
            <p:ph type="pic" idx="9"/>
          </p:nvPr>
        </p:nvSpPr>
        <p:spPr>
          <a:xfrm>
            <a:off x="6815502" y="2247901"/>
            <a:ext cx="2271834" cy="2247901"/>
          </a:xfrm>
          <a:prstGeom prst="rect">
            <a:avLst/>
          </a:prstGeom>
          <a:solidFill>
            <a:srgbClr val="353535">
              <a:alpha val="11764"/>
            </a:srgbClr>
          </a:solidFill>
          <a:ln>
            <a:noFill/>
          </a:ln>
        </p:spPr>
      </p:sp>
      <p:sp>
        <p:nvSpPr>
          <p:cNvPr id="129" name="Google Shape;129;p47"/>
          <p:cNvSpPr>
            <a:spLocks noGrp="1"/>
          </p:cNvSpPr>
          <p:nvPr>
            <p:ph type="pic" idx="13"/>
          </p:nvPr>
        </p:nvSpPr>
        <p:spPr>
          <a:xfrm>
            <a:off x="4543668" y="2247901"/>
            <a:ext cx="2271834" cy="2247901"/>
          </a:xfrm>
          <a:prstGeom prst="rect">
            <a:avLst/>
          </a:prstGeom>
          <a:solidFill>
            <a:srgbClr val="353535">
              <a:alpha val="11764"/>
            </a:srgbClr>
          </a:solidFill>
          <a:ln>
            <a:noFill/>
          </a:ln>
        </p:spPr>
      </p:sp>
      <p:sp>
        <p:nvSpPr>
          <p:cNvPr id="130" name="Google Shape;130;p47"/>
          <p:cNvSpPr>
            <a:spLocks noGrp="1"/>
          </p:cNvSpPr>
          <p:nvPr>
            <p:ph type="pic" idx="14"/>
          </p:nvPr>
        </p:nvSpPr>
        <p:spPr>
          <a:xfrm>
            <a:off x="2271834" y="2247901"/>
            <a:ext cx="2271834" cy="2247901"/>
          </a:xfrm>
          <a:prstGeom prst="rect">
            <a:avLst/>
          </a:prstGeom>
          <a:solidFill>
            <a:srgbClr val="353535">
              <a:alpha val="11764"/>
            </a:srgbClr>
          </a:solidFill>
          <a:ln>
            <a:noFill/>
          </a:ln>
        </p:spPr>
      </p:sp>
      <p:sp>
        <p:nvSpPr>
          <p:cNvPr id="131" name="Google Shape;131;p47"/>
          <p:cNvSpPr>
            <a:spLocks noGrp="1"/>
          </p:cNvSpPr>
          <p:nvPr>
            <p:ph type="pic" idx="15"/>
          </p:nvPr>
        </p:nvSpPr>
        <p:spPr>
          <a:xfrm>
            <a:off x="0" y="2247901"/>
            <a:ext cx="2271834" cy="2247901"/>
          </a:xfrm>
          <a:prstGeom prst="rect">
            <a:avLst/>
          </a:prstGeom>
          <a:solidFill>
            <a:srgbClr val="353535">
              <a:alpha val="11764"/>
            </a:srgbClr>
          </a:solidFill>
          <a:ln>
            <a:noFill/>
          </a:ln>
        </p:spPr>
      </p:sp>
      <p:sp>
        <p:nvSpPr>
          <p:cNvPr id="132" name="Google Shape;132;p47"/>
          <p:cNvSpPr>
            <a:spLocks noGrp="1"/>
          </p:cNvSpPr>
          <p:nvPr>
            <p:ph type="pic" idx="16"/>
          </p:nvPr>
        </p:nvSpPr>
        <p:spPr>
          <a:xfrm>
            <a:off x="4543668" y="4495802"/>
            <a:ext cx="2271834" cy="2247901"/>
          </a:xfrm>
          <a:prstGeom prst="rect">
            <a:avLst/>
          </a:prstGeom>
          <a:solidFill>
            <a:srgbClr val="353535">
              <a:alpha val="11764"/>
            </a:srgbClr>
          </a:solidFill>
          <a:ln>
            <a:noFill/>
          </a:ln>
        </p:spPr>
      </p:sp>
      <p:sp>
        <p:nvSpPr>
          <p:cNvPr id="133" name="Google Shape;133;p47"/>
          <p:cNvSpPr>
            <a:spLocks noGrp="1"/>
          </p:cNvSpPr>
          <p:nvPr>
            <p:ph type="pic" idx="17"/>
          </p:nvPr>
        </p:nvSpPr>
        <p:spPr>
          <a:xfrm>
            <a:off x="2271834" y="4495802"/>
            <a:ext cx="2271834" cy="2247901"/>
          </a:xfrm>
          <a:prstGeom prst="rect">
            <a:avLst/>
          </a:prstGeom>
          <a:solidFill>
            <a:srgbClr val="353535">
              <a:alpha val="11764"/>
            </a:srgbClr>
          </a:solidFill>
          <a:ln>
            <a:noFill/>
          </a:ln>
        </p:spPr>
      </p:sp>
      <p:sp>
        <p:nvSpPr>
          <p:cNvPr id="134" name="Google Shape;134;p47"/>
          <p:cNvSpPr>
            <a:spLocks noGrp="1"/>
          </p:cNvSpPr>
          <p:nvPr>
            <p:ph type="pic" idx="18"/>
          </p:nvPr>
        </p:nvSpPr>
        <p:spPr>
          <a:xfrm>
            <a:off x="0" y="4495802"/>
            <a:ext cx="2271834" cy="2247901"/>
          </a:xfrm>
          <a:prstGeom prst="rect">
            <a:avLst/>
          </a:prstGeom>
          <a:solidFill>
            <a:srgbClr val="353535">
              <a:alpha val="11764"/>
            </a:srgbClr>
          </a:solidFill>
          <a:ln>
            <a:noFill/>
          </a:ln>
        </p:spPr>
      </p:sp>
      <p:sp>
        <p:nvSpPr>
          <p:cNvPr id="135" name="Google Shape;135;p47"/>
          <p:cNvSpPr>
            <a:spLocks noGrp="1"/>
          </p:cNvSpPr>
          <p:nvPr>
            <p:ph type="pic" idx="19"/>
          </p:nvPr>
        </p:nvSpPr>
        <p:spPr>
          <a:xfrm>
            <a:off x="0" y="6743703"/>
            <a:ext cx="2271834" cy="2247901"/>
          </a:xfrm>
          <a:prstGeom prst="rect">
            <a:avLst/>
          </a:prstGeom>
          <a:solidFill>
            <a:srgbClr val="353535">
              <a:alpha val="11764"/>
            </a:srgbClr>
          </a:solidFill>
          <a:ln>
            <a:noFill/>
          </a:ln>
        </p:spPr>
      </p:sp>
      <p:sp>
        <p:nvSpPr>
          <p:cNvPr id="136" name="Google Shape;136;p47"/>
          <p:cNvSpPr txBox="1"/>
          <p:nvPr/>
        </p:nvSpPr>
        <p:spPr>
          <a:xfrm>
            <a:off x="16859165" y="9198396"/>
            <a:ext cx="660400" cy="338554"/>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fld id="{00000000-1234-1234-1234-123412341234}" type="slidenum">
              <a:rPr lang="en-GB" sz="1600" b="0" i="0">
                <a:solidFill>
                  <a:schemeClr val="dk1"/>
                </a:solidFill>
                <a:latin typeface="Open Sans"/>
                <a:ea typeface="Open Sans"/>
                <a:cs typeface="Open Sans"/>
                <a:sym typeface="Open Sans"/>
              </a:rPr>
              <a:t>‹#›</a:t>
            </a:fld>
            <a:endParaRPr sz="1600" b="0" i="0">
              <a:solidFill>
                <a:schemeClr val="dk1"/>
              </a:solidFill>
              <a:latin typeface="Open Sans"/>
              <a:ea typeface="Open Sans"/>
              <a:cs typeface="Open Sans"/>
              <a:sym typeface="Open Sans"/>
            </a:endParaRPr>
          </a:p>
        </p:txBody>
      </p:sp>
      <p:cxnSp>
        <p:nvCxnSpPr>
          <p:cNvPr id="137" name="Google Shape;137;p47"/>
          <p:cNvCxnSpPr/>
          <p:nvPr/>
        </p:nvCxnSpPr>
        <p:spPr>
          <a:xfrm rot="10800000" flipH="1">
            <a:off x="17568333" y="9352284"/>
            <a:ext cx="719667" cy="15389"/>
          </a:xfrm>
          <a:prstGeom prst="straightConnector1">
            <a:avLst/>
          </a:prstGeom>
          <a:noFill/>
          <a:ln w="15875" cap="flat" cmpd="sng">
            <a:solidFill>
              <a:schemeClr val="accent1"/>
            </a:solidFill>
            <a:prstDash val="solid"/>
            <a:miter lim="800000"/>
            <a:headEnd type="none" w="sm" len="sm"/>
            <a:tailEnd type="none" w="sm" len="sm"/>
          </a:ln>
        </p:spPr>
      </p:cxnSp>
      <p:pic>
        <p:nvPicPr>
          <p:cNvPr id="138" name="Google Shape;138;p47" descr="A picture containing drawing&#10;&#10;Description automatically generated"/>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15541413" y="0"/>
            <a:ext cx="2746587" cy="2683239"/>
          </a:xfrm>
          <a:prstGeom prst="rect">
            <a:avLst/>
          </a:prstGeom>
          <a:noFill/>
          <a:ln>
            <a:noFill/>
          </a:ln>
        </p:spPr>
      </p:pic>
    </p:spTree>
    <p:extLst>
      <p:ext uri="{BB962C8B-B14F-4D97-AF65-F5344CB8AC3E}">
        <p14:creationId xmlns:p14="http://schemas.microsoft.com/office/powerpoint/2010/main" val="261077133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matchingName="19">
  <p:cSld name="19">
    <p:spTree>
      <p:nvGrpSpPr>
        <p:cNvPr id="1" name="Shape 139"/>
        <p:cNvGrpSpPr/>
        <p:nvPr/>
      </p:nvGrpSpPr>
      <p:grpSpPr>
        <a:xfrm>
          <a:off x="0" y="0"/>
          <a:ext cx="0" cy="0"/>
          <a:chOff x="0" y="0"/>
          <a:chExt cx="0" cy="0"/>
        </a:xfrm>
      </p:grpSpPr>
      <p:sp>
        <p:nvSpPr>
          <p:cNvPr id="140" name="Google Shape;140;p48"/>
          <p:cNvSpPr>
            <a:spLocks noGrp="1"/>
          </p:cNvSpPr>
          <p:nvPr>
            <p:ph type="pic" idx="2"/>
          </p:nvPr>
        </p:nvSpPr>
        <p:spPr>
          <a:xfrm>
            <a:off x="2076448" y="0"/>
            <a:ext cx="3975907" cy="10288588"/>
          </a:xfrm>
          <a:prstGeom prst="rect">
            <a:avLst/>
          </a:prstGeom>
          <a:solidFill>
            <a:srgbClr val="353535">
              <a:alpha val="11764"/>
            </a:srgbClr>
          </a:solidFill>
          <a:ln>
            <a:noFill/>
          </a:ln>
        </p:spPr>
      </p:sp>
      <p:sp>
        <p:nvSpPr>
          <p:cNvPr id="141" name="Google Shape;141;p48"/>
          <p:cNvSpPr>
            <a:spLocks noGrp="1"/>
          </p:cNvSpPr>
          <p:nvPr>
            <p:ph type="pic" idx="3"/>
          </p:nvPr>
        </p:nvSpPr>
        <p:spPr>
          <a:xfrm>
            <a:off x="6052354" y="0"/>
            <a:ext cx="3975907" cy="10288588"/>
          </a:xfrm>
          <a:prstGeom prst="rect">
            <a:avLst/>
          </a:prstGeom>
          <a:solidFill>
            <a:srgbClr val="353535">
              <a:alpha val="11764"/>
            </a:srgbClr>
          </a:solidFill>
          <a:ln>
            <a:noFill/>
          </a:ln>
        </p:spPr>
      </p:sp>
      <p:sp>
        <p:nvSpPr>
          <p:cNvPr id="142" name="Google Shape;142;p48"/>
          <p:cNvSpPr txBox="1"/>
          <p:nvPr/>
        </p:nvSpPr>
        <p:spPr>
          <a:xfrm>
            <a:off x="16859165" y="9198396"/>
            <a:ext cx="660400" cy="338554"/>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fld id="{00000000-1234-1234-1234-123412341234}" type="slidenum">
              <a:rPr lang="en-GB" sz="1600" b="0" i="0">
                <a:solidFill>
                  <a:schemeClr val="dk1"/>
                </a:solidFill>
                <a:latin typeface="Open Sans"/>
                <a:ea typeface="Open Sans"/>
                <a:cs typeface="Open Sans"/>
                <a:sym typeface="Open Sans"/>
              </a:rPr>
              <a:t>‹#›</a:t>
            </a:fld>
            <a:endParaRPr sz="1600" b="0" i="0">
              <a:solidFill>
                <a:schemeClr val="dk1"/>
              </a:solidFill>
              <a:latin typeface="Open Sans"/>
              <a:ea typeface="Open Sans"/>
              <a:cs typeface="Open Sans"/>
              <a:sym typeface="Open Sans"/>
            </a:endParaRPr>
          </a:p>
        </p:txBody>
      </p:sp>
      <p:cxnSp>
        <p:nvCxnSpPr>
          <p:cNvPr id="143" name="Google Shape;143;p48"/>
          <p:cNvCxnSpPr/>
          <p:nvPr/>
        </p:nvCxnSpPr>
        <p:spPr>
          <a:xfrm rot="10800000" flipH="1">
            <a:off x="17568333" y="9352284"/>
            <a:ext cx="719667" cy="15389"/>
          </a:xfrm>
          <a:prstGeom prst="straightConnector1">
            <a:avLst/>
          </a:prstGeom>
          <a:noFill/>
          <a:ln w="15875" cap="flat" cmpd="sng">
            <a:solidFill>
              <a:schemeClr val="accent1"/>
            </a:solidFill>
            <a:prstDash val="solid"/>
            <a:miter lim="800000"/>
            <a:headEnd type="none" w="sm" len="sm"/>
            <a:tailEnd type="none" w="sm" len="sm"/>
          </a:ln>
        </p:spPr>
      </p:cxnSp>
      <p:pic>
        <p:nvPicPr>
          <p:cNvPr id="144" name="Google Shape;144;p48" descr="A picture containing drawing&#10;&#10;Description automatically generated"/>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15541413" y="0"/>
            <a:ext cx="2746587" cy="2683239"/>
          </a:xfrm>
          <a:prstGeom prst="rect">
            <a:avLst/>
          </a:prstGeom>
          <a:noFill/>
          <a:ln>
            <a:noFill/>
          </a:ln>
        </p:spPr>
      </p:pic>
    </p:spTree>
    <p:extLst>
      <p:ext uri="{BB962C8B-B14F-4D97-AF65-F5344CB8AC3E}">
        <p14:creationId xmlns:p14="http://schemas.microsoft.com/office/powerpoint/2010/main" val="84470724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matchingName="20">
  <p:cSld name="20">
    <p:spTree>
      <p:nvGrpSpPr>
        <p:cNvPr id="1" name="Shape 145"/>
        <p:cNvGrpSpPr/>
        <p:nvPr/>
      </p:nvGrpSpPr>
      <p:grpSpPr>
        <a:xfrm>
          <a:off x="0" y="0"/>
          <a:ext cx="0" cy="0"/>
          <a:chOff x="0" y="0"/>
          <a:chExt cx="0" cy="0"/>
        </a:xfrm>
      </p:grpSpPr>
      <p:sp>
        <p:nvSpPr>
          <p:cNvPr id="146" name="Google Shape;146;p49"/>
          <p:cNvSpPr>
            <a:spLocks noGrp="1"/>
          </p:cNvSpPr>
          <p:nvPr>
            <p:ph type="pic" idx="2"/>
          </p:nvPr>
        </p:nvSpPr>
        <p:spPr>
          <a:xfrm>
            <a:off x="2457449" y="0"/>
            <a:ext cx="5485374" cy="10288588"/>
          </a:xfrm>
          <a:prstGeom prst="rect">
            <a:avLst/>
          </a:prstGeom>
          <a:solidFill>
            <a:srgbClr val="353535">
              <a:alpha val="11764"/>
            </a:srgbClr>
          </a:solidFill>
          <a:ln>
            <a:noFill/>
          </a:ln>
        </p:spPr>
      </p:sp>
      <p:sp>
        <p:nvSpPr>
          <p:cNvPr id="147" name="Google Shape;147;p49"/>
          <p:cNvSpPr>
            <a:spLocks noGrp="1"/>
          </p:cNvSpPr>
          <p:nvPr>
            <p:ph type="pic" idx="3"/>
          </p:nvPr>
        </p:nvSpPr>
        <p:spPr>
          <a:xfrm>
            <a:off x="0" y="0"/>
            <a:ext cx="2457448" cy="10288588"/>
          </a:xfrm>
          <a:prstGeom prst="rect">
            <a:avLst/>
          </a:prstGeom>
          <a:solidFill>
            <a:srgbClr val="353535">
              <a:alpha val="11764"/>
            </a:srgbClr>
          </a:solidFill>
          <a:ln>
            <a:noFill/>
          </a:ln>
        </p:spPr>
      </p:sp>
      <p:sp>
        <p:nvSpPr>
          <p:cNvPr id="148" name="Google Shape;148;p49"/>
          <p:cNvSpPr txBox="1"/>
          <p:nvPr/>
        </p:nvSpPr>
        <p:spPr>
          <a:xfrm>
            <a:off x="16859165" y="9198396"/>
            <a:ext cx="660400" cy="338554"/>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fld id="{00000000-1234-1234-1234-123412341234}" type="slidenum">
              <a:rPr lang="en-GB" sz="1600" b="0" i="0">
                <a:solidFill>
                  <a:schemeClr val="dk1"/>
                </a:solidFill>
                <a:latin typeface="Open Sans"/>
                <a:ea typeface="Open Sans"/>
                <a:cs typeface="Open Sans"/>
                <a:sym typeface="Open Sans"/>
              </a:rPr>
              <a:t>‹#›</a:t>
            </a:fld>
            <a:endParaRPr sz="1600" b="0" i="0">
              <a:solidFill>
                <a:schemeClr val="dk1"/>
              </a:solidFill>
              <a:latin typeface="Open Sans"/>
              <a:ea typeface="Open Sans"/>
              <a:cs typeface="Open Sans"/>
              <a:sym typeface="Open Sans"/>
            </a:endParaRPr>
          </a:p>
        </p:txBody>
      </p:sp>
      <p:cxnSp>
        <p:nvCxnSpPr>
          <p:cNvPr id="149" name="Google Shape;149;p49"/>
          <p:cNvCxnSpPr/>
          <p:nvPr/>
        </p:nvCxnSpPr>
        <p:spPr>
          <a:xfrm rot="10800000" flipH="1">
            <a:off x="17568333" y="9352284"/>
            <a:ext cx="719667" cy="15389"/>
          </a:xfrm>
          <a:prstGeom prst="straightConnector1">
            <a:avLst/>
          </a:prstGeom>
          <a:noFill/>
          <a:ln w="15875" cap="flat" cmpd="sng">
            <a:solidFill>
              <a:schemeClr val="accent1"/>
            </a:solidFill>
            <a:prstDash val="solid"/>
            <a:miter lim="800000"/>
            <a:headEnd type="none" w="sm" len="sm"/>
            <a:tailEnd type="none" w="sm" len="sm"/>
          </a:ln>
        </p:spPr>
      </p:cxnSp>
      <p:pic>
        <p:nvPicPr>
          <p:cNvPr id="150" name="Google Shape;150;p49" descr="A picture containing drawing&#10;&#10;Description automatically generated"/>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15541413" y="0"/>
            <a:ext cx="2746587" cy="2683239"/>
          </a:xfrm>
          <a:prstGeom prst="rect">
            <a:avLst/>
          </a:prstGeom>
          <a:noFill/>
          <a:ln>
            <a:noFill/>
          </a:ln>
        </p:spPr>
      </p:pic>
    </p:spTree>
    <p:extLst>
      <p:ext uri="{BB962C8B-B14F-4D97-AF65-F5344CB8AC3E}">
        <p14:creationId xmlns:p14="http://schemas.microsoft.com/office/powerpoint/2010/main" val="265961882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matchingName="23">
  <p:cSld name="23">
    <p:spTree>
      <p:nvGrpSpPr>
        <p:cNvPr id="1" name="Shape 151"/>
        <p:cNvGrpSpPr/>
        <p:nvPr/>
      </p:nvGrpSpPr>
      <p:grpSpPr>
        <a:xfrm>
          <a:off x="0" y="0"/>
          <a:ext cx="0" cy="0"/>
          <a:chOff x="0" y="0"/>
          <a:chExt cx="0" cy="0"/>
        </a:xfrm>
      </p:grpSpPr>
      <p:sp>
        <p:nvSpPr>
          <p:cNvPr id="152" name="Google Shape;152;p50"/>
          <p:cNvSpPr>
            <a:spLocks noGrp="1"/>
          </p:cNvSpPr>
          <p:nvPr>
            <p:ph type="pic" idx="2"/>
          </p:nvPr>
        </p:nvSpPr>
        <p:spPr>
          <a:xfrm>
            <a:off x="7841126" y="0"/>
            <a:ext cx="10446874" cy="10288588"/>
          </a:xfrm>
          <a:prstGeom prst="rect">
            <a:avLst/>
          </a:prstGeom>
          <a:solidFill>
            <a:srgbClr val="353535">
              <a:alpha val="11764"/>
            </a:srgbClr>
          </a:solidFill>
          <a:ln>
            <a:noFill/>
          </a:ln>
        </p:spPr>
      </p:sp>
      <p:pic>
        <p:nvPicPr>
          <p:cNvPr id="4" name="Picture 3">
            <a:extLst>
              <a:ext uri="{FF2B5EF4-FFF2-40B4-BE49-F238E27FC236}">
                <a16:creationId xmlns:a16="http://schemas.microsoft.com/office/drawing/2014/main" id="{48AB7702-A03C-5544-AF49-3F43621D3A8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3843130" cy="1881626"/>
          </a:xfrm>
          <a:prstGeom prst="rect">
            <a:avLst/>
          </a:prstGeom>
        </p:spPr>
      </p:pic>
    </p:spTree>
    <p:extLst>
      <p:ext uri="{BB962C8B-B14F-4D97-AF65-F5344CB8AC3E}">
        <p14:creationId xmlns:p14="http://schemas.microsoft.com/office/powerpoint/2010/main" val="428137725"/>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matchingName="24">
  <p:cSld name="24">
    <p:spTree>
      <p:nvGrpSpPr>
        <p:cNvPr id="1" name="Shape 154"/>
        <p:cNvGrpSpPr/>
        <p:nvPr/>
      </p:nvGrpSpPr>
      <p:grpSpPr>
        <a:xfrm>
          <a:off x="0" y="0"/>
          <a:ext cx="0" cy="0"/>
          <a:chOff x="0" y="0"/>
          <a:chExt cx="0" cy="0"/>
        </a:xfrm>
      </p:grpSpPr>
      <p:sp>
        <p:nvSpPr>
          <p:cNvPr id="155" name="Google Shape;155;p51"/>
          <p:cNvSpPr>
            <a:spLocks noGrp="1"/>
          </p:cNvSpPr>
          <p:nvPr>
            <p:ph type="pic" idx="2"/>
          </p:nvPr>
        </p:nvSpPr>
        <p:spPr>
          <a:xfrm>
            <a:off x="0" y="0"/>
            <a:ext cx="14831526" cy="10288588"/>
          </a:xfrm>
          <a:prstGeom prst="rect">
            <a:avLst/>
          </a:prstGeom>
          <a:solidFill>
            <a:srgbClr val="353535">
              <a:alpha val="11764"/>
            </a:srgbClr>
          </a:solidFill>
          <a:ln>
            <a:noFill/>
          </a:ln>
        </p:spPr>
      </p:sp>
      <p:sp>
        <p:nvSpPr>
          <p:cNvPr id="156" name="Google Shape;156;p51"/>
          <p:cNvSpPr txBox="1"/>
          <p:nvPr/>
        </p:nvSpPr>
        <p:spPr>
          <a:xfrm>
            <a:off x="16859165" y="9198396"/>
            <a:ext cx="660400" cy="338554"/>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fld id="{00000000-1234-1234-1234-123412341234}" type="slidenum">
              <a:rPr lang="en-GB" sz="1600" b="0" i="0">
                <a:solidFill>
                  <a:schemeClr val="dk1"/>
                </a:solidFill>
                <a:latin typeface="Open Sans"/>
                <a:ea typeface="Open Sans"/>
                <a:cs typeface="Open Sans"/>
                <a:sym typeface="Open Sans"/>
              </a:rPr>
              <a:t>‹#›</a:t>
            </a:fld>
            <a:endParaRPr sz="1600" b="0" i="0">
              <a:solidFill>
                <a:schemeClr val="dk1"/>
              </a:solidFill>
              <a:latin typeface="Open Sans"/>
              <a:ea typeface="Open Sans"/>
              <a:cs typeface="Open Sans"/>
              <a:sym typeface="Open Sans"/>
            </a:endParaRPr>
          </a:p>
        </p:txBody>
      </p:sp>
      <p:cxnSp>
        <p:nvCxnSpPr>
          <p:cNvPr id="157" name="Google Shape;157;p51"/>
          <p:cNvCxnSpPr/>
          <p:nvPr/>
        </p:nvCxnSpPr>
        <p:spPr>
          <a:xfrm rot="10800000" flipH="1">
            <a:off x="17568333" y="9352284"/>
            <a:ext cx="719667" cy="15389"/>
          </a:xfrm>
          <a:prstGeom prst="straightConnector1">
            <a:avLst/>
          </a:prstGeom>
          <a:noFill/>
          <a:ln w="15875" cap="flat" cmpd="sng">
            <a:solidFill>
              <a:schemeClr val="accent1"/>
            </a:solidFill>
            <a:prstDash val="solid"/>
            <a:miter lim="800000"/>
            <a:headEnd type="none" w="sm" len="sm"/>
            <a:tailEnd type="none" w="sm" len="sm"/>
          </a:ln>
        </p:spPr>
      </p:cxnSp>
      <p:pic>
        <p:nvPicPr>
          <p:cNvPr id="158" name="Google Shape;158;p51" descr="A picture containing drawing&#10;&#10;Description automatically generated"/>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15541413" y="0"/>
            <a:ext cx="2746587" cy="2683239"/>
          </a:xfrm>
          <a:prstGeom prst="rect">
            <a:avLst/>
          </a:prstGeom>
          <a:noFill/>
          <a:ln>
            <a:noFill/>
          </a:ln>
        </p:spPr>
      </p:pic>
    </p:spTree>
    <p:extLst>
      <p:ext uri="{BB962C8B-B14F-4D97-AF65-F5344CB8AC3E}">
        <p14:creationId xmlns:p14="http://schemas.microsoft.com/office/powerpoint/2010/main" val="428262161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matchingName="25">
  <p:cSld name="25">
    <p:spTree>
      <p:nvGrpSpPr>
        <p:cNvPr id="1" name="Shape 159"/>
        <p:cNvGrpSpPr/>
        <p:nvPr/>
      </p:nvGrpSpPr>
      <p:grpSpPr>
        <a:xfrm>
          <a:off x="0" y="0"/>
          <a:ext cx="0" cy="0"/>
          <a:chOff x="0" y="0"/>
          <a:chExt cx="0" cy="0"/>
        </a:xfrm>
      </p:grpSpPr>
      <p:sp>
        <p:nvSpPr>
          <p:cNvPr id="160" name="Google Shape;160;p52"/>
          <p:cNvSpPr>
            <a:spLocks noGrp="1"/>
          </p:cNvSpPr>
          <p:nvPr>
            <p:ph type="pic" idx="2"/>
          </p:nvPr>
        </p:nvSpPr>
        <p:spPr>
          <a:xfrm>
            <a:off x="-1" y="0"/>
            <a:ext cx="11799269" cy="10288588"/>
          </a:xfrm>
          <a:prstGeom prst="rect">
            <a:avLst/>
          </a:prstGeom>
          <a:solidFill>
            <a:srgbClr val="353535">
              <a:alpha val="11764"/>
            </a:srgbClr>
          </a:solidFill>
          <a:ln>
            <a:noFill/>
          </a:ln>
        </p:spPr>
      </p:sp>
      <p:sp>
        <p:nvSpPr>
          <p:cNvPr id="161" name="Google Shape;161;p52"/>
          <p:cNvSpPr txBox="1"/>
          <p:nvPr/>
        </p:nvSpPr>
        <p:spPr>
          <a:xfrm>
            <a:off x="16859165" y="9198396"/>
            <a:ext cx="660400" cy="338554"/>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fld id="{00000000-1234-1234-1234-123412341234}" type="slidenum">
              <a:rPr lang="en-GB" sz="1600" b="0" i="0">
                <a:solidFill>
                  <a:schemeClr val="dk1"/>
                </a:solidFill>
                <a:latin typeface="Open Sans"/>
                <a:ea typeface="Open Sans"/>
                <a:cs typeface="Open Sans"/>
                <a:sym typeface="Open Sans"/>
              </a:rPr>
              <a:t>‹#›</a:t>
            </a:fld>
            <a:endParaRPr sz="1600" b="0" i="0">
              <a:solidFill>
                <a:schemeClr val="dk1"/>
              </a:solidFill>
              <a:latin typeface="Open Sans"/>
              <a:ea typeface="Open Sans"/>
              <a:cs typeface="Open Sans"/>
              <a:sym typeface="Open Sans"/>
            </a:endParaRPr>
          </a:p>
        </p:txBody>
      </p:sp>
      <p:cxnSp>
        <p:nvCxnSpPr>
          <p:cNvPr id="162" name="Google Shape;162;p52"/>
          <p:cNvCxnSpPr/>
          <p:nvPr/>
        </p:nvCxnSpPr>
        <p:spPr>
          <a:xfrm rot="10800000" flipH="1">
            <a:off x="17568333" y="9352284"/>
            <a:ext cx="719667" cy="15389"/>
          </a:xfrm>
          <a:prstGeom prst="straightConnector1">
            <a:avLst/>
          </a:prstGeom>
          <a:noFill/>
          <a:ln w="15875" cap="flat" cmpd="sng">
            <a:solidFill>
              <a:schemeClr val="accent1"/>
            </a:solidFill>
            <a:prstDash val="solid"/>
            <a:miter lim="800000"/>
            <a:headEnd type="none" w="sm" len="sm"/>
            <a:tailEnd type="none" w="sm" len="sm"/>
          </a:ln>
        </p:spPr>
      </p:cxnSp>
      <p:pic>
        <p:nvPicPr>
          <p:cNvPr id="163" name="Google Shape;163;p52" descr="A picture containing drawing&#10;&#10;Description automatically generated"/>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15541413" y="0"/>
            <a:ext cx="2746587" cy="2683239"/>
          </a:xfrm>
          <a:prstGeom prst="rect">
            <a:avLst/>
          </a:prstGeom>
          <a:noFill/>
          <a:ln>
            <a:noFill/>
          </a:ln>
        </p:spPr>
      </p:pic>
    </p:spTree>
    <p:extLst>
      <p:ext uri="{BB962C8B-B14F-4D97-AF65-F5344CB8AC3E}">
        <p14:creationId xmlns:p14="http://schemas.microsoft.com/office/powerpoint/2010/main" val="845733083"/>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matchingName="28">
  <p:cSld name="28">
    <p:spTree>
      <p:nvGrpSpPr>
        <p:cNvPr id="1" name="Shape 164"/>
        <p:cNvGrpSpPr/>
        <p:nvPr/>
      </p:nvGrpSpPr>
      <p:grpSpPr>
        <a:xfrm>
          <a:off x="0" y="0"/>
          <a:ext cx="0" cy="0"/>
          <a:chOff x="0" y="0"/>
          <a:chExt cx="0" cy="0"/>
        </a:xfrm>
      </p:grpSpPr>
      <p:sp>
        <p:nvSpPr>
          <p:cNvPr id="165" name="Google Shape;165;p53"/>
          <p:cNvSpPr>
            <a:spLocks noGrp="1"/>
          </p:cNvSpPr>
          <p:nvPr>
            <p:ph type="pic" idx="2"/>
          </p:nvPr>
        </p:nvSpPr>
        <p:spPr>
          <a:xfrm>
            <a:off x="8655168" y="3482292"/>
            <a:ext cx="5777441" cy="5788744"/>
          </a:xfrm>
          <a:prstGeom prst="rect">
            <a:avLst/>
          </a:prstGeom>
          <a:solidFill>
            <a:srgbClr val="353535">
              <a:alpha val="11764"/>
            </a:srgbClr>
          </a:solidFill>
          <a:ln>
            <a:noFill/>
          </a:ln>
        </p:spPr>
      </p:sp>
      <p:sp>
        <p:nvSpPr>
          <p:cNvPr id="166" name="Google Shape;166;p53"/>
          <p:cNvSpPr>
            <a:spLocks noGrp="1"/>
          </p:cNvSpPr>
          <p:nvPr>
            <p:ph type="pic" idx="3"/>
          </p:nvPr>
        </p:nvSpPr>
        <p:spPr>
          <a:xfrm>
            <a:off x="11334720" y="0"/>
            <a:ext cx="6953280" cy="10288588"/>
          </a:xfrm>
          <a:prstGeom prst="rect">
            <a:avLst/>
          </a:prstGeom>
          <a:solidFill>
            <a:srgbClr val="353535">
              <a:alpha val="11764"/>
            </a:srgbClr>
          </a:solidFill>
          <a:ln>
            <a:noFill/>
          </a:ln>
        </p:spPr>
      </p:sp>
      <p:sp>
        <p:nvSpPr>
          <p:cNvPr id="167" name="Google Shape;167;p53"/>
          <p:cNvSpPr txBox="1"/>
          <p:nvPr/>
        </p:nvSpPr>
        <p:spPr>
          <a:xfrm>
            <a:off x="16859165" y="9198396"/>
            <a:ext cx="660400" cy="338554"/>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fld id="{00000000-1234-1234-1234-123412341234}" type="slidenum">
              <a:rPr lang="en-GB" sz="1600" b="0" i="0">
                <a:solidFill>
                  <a:schemeClr val="dk1"/>
                </a:solidFill>
                <a:latin typeface="Open Sans"/>
                <a:ea typeface="Open Sans"/>
                <a:cs typeface="Open Sans"/>
                <a:sym typeface="Open Sans"/>
              </a:rPr>
              <a:t>‹#›</a:t>
            </a:fld>
            <a:endParaRPr sz="1600" b="0" i="0">
              <a:solidFill>
                <a:schemeClr val="dk1"/>
              </a:solidFill>
              <a:latin typeface="Open Sans"/>
              <a:ea typeface="Open Sans"/>
              <a:cs typeface="Open Sans"/>
              <a:sym typeface="Open Sans"/>
            </a:endParaRPr>
          </a:p>
        </p:txBody>
      </p:sp>
      <p:cxnSp>
        <p:nvCxnSpPr>
          <p:cNvPr id="168" name="Google Shape;168;p53"/>
          <p:cNvCxnSpPr/>
          <p:nvPr/>
        </p:nvCxnSpPr>
        <p:spPr>
          <a:xfrm rot="10800000" flipH="1">
            <a:off x="17568333" y="9352284"/>
            <a:ext cx="719667" cy="15389"/>
          </a:xfrm>
          <a:prstGeom prst="straightConnector1">
            <a:avLst/>
          </a:prstGeom>
          <a:noFill/>
          <a:ln w="15875" cap="flat" cmpd="sng">
            <a:solidFill>
              <a:schemeClr val="accent1"/>
            </a:solidFill>
            <a:prstDash val="solid"/>
            <a:miter lim="800000"/>
            <a:headEnd type="none" w="sm" len="sm"/>
            <a:tailEnd type="none" w="sm" len="sm"/>
          </a:ln>
        </p:spPr>
      </p:cxnSp>
      <p:pic>
        <p:nvPicPr>
          <p:cNvPr id="169" name="Google Shape;169;p53" descr="A picture containing drawing&#10;&#10;Description automatically generated"/>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0" y="0"/>
            <a:ext cx="2746587" cy="2683239"/>
          </a:xfrm>
          <a:prstGeom prst="rect">
            <a:avLst/>
          </a:prstGeom>
          <a:noFill/>
          <a:ln>
            <a:noFill/>
          </a:ln>
        </p:spPr>
      </p:pic>
    </p:spTree>
    <p:extLst>
      <p:ext uri="{BB962C8B-B14F-4D97-AF65-F5344CB8AC3E}">
        <p14:creationId xmlns:p14="http://schemas.microsoft.com/office/powerpoint/2010/main" val="197443947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matchingName="29">
  <p:cSld name="29">
    <p:spTree>
      <p:nvGrpSpPr>
        <p:cNvPr id="1" name="Shape 170"/>
        <p:cNvGrpSpPr/>
        <p:nvPr/>
      </p:nvGrpSpPr>
      <p:grpSpPr>
        <a:xfrm>
          <a:off x="0" y="0"/>
          <a:ext cx="0" cy="0"/>
          <a:chOff x="0" y="0"/>
          <a:chExt cx="0" cy="0"/>
        </a:xfrm>
      </p:grpSpPr>
      <p:sp>
        <p:nvSpPr>
          <p:cNvPr id="171" name="Google Shape;171;p54"/>
          <p:cNvSpPr>
            <a:spLocks noGrp="1"/>
          </p:cNvSpPr>
          <p:nvPr>
            <p:ph type="pic" idx="2"/>
          </p:nvPr>
        </p:nvSpPr>
        <p:spPr>
          <a:xfrm>
            <a:off x="11334720" y="0"/>
            <a:ext cx="6953280" cy="10288588"/>
          </a:xfrm>
          <a:prstGeom prst="rect">
            <a:avLst/>
          </a:prstGeom>
          <a:solidFill>
            <a:srgbClr val="353535">
              <a:alpha val="11764"/>
            </a:srgbClr>
          </a:solidFill>
          <a:ln>
            <a:noFill/>
          </a:ln>
        </p:spPr>
      </p:sp>
      <p:sp>
        <p:nvSpPr>
          <p:cNvPr id="172" name="Google Shape;172;p54"/>
          <p:cNvSpPr>
            <a:spLocks noGrp="1"/>
          </p:cNvSpPr>
          <p:nvPr>
            <p:ph type="pic" idx="3"/>
          </p:nvPr>
        </p:nvSpPr>
        <p:spPr>
          <a:xfrm>
            <a:off x="8937817" y="3459679"/>
            <a:ext cx="5212135" cy="5845278"/>
          </a:xfrm>
          <a:prstGeom prst="rect">
            <a:avLst/>
          </a:prstGeom>
          <a:solidFill>
            <a:srgbClr val="353535">
              <a:alpha val="11764"/>
            </a:srgbClr>
          </a:solidFill>
          <a:ln>
            <a:noFill/>
          </a:ln>
        </p:spPr>
      </p:sp>
      <p:sp>
        <p:nvSpPr>
          <p:cNvPr id="173" name="Google Shape;173;p54"/>
          <p:cNvSpPr txBox="1"/>
          <p:nvPr/>
        </p:nvSpPr>
        <p:spPr>
          <a:xfrm>
            <a:off x="16859165" y="9198396"/>
            <a:ext cx="660400" cy="338554"/>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fld id="{00000000-1234-1234-1234-123412341234}" type="slidenum">
              <a:rPr lang="en-GB" sz="1600" b="0" i="0">
                <a:solidFill>
                  <a:schemeClr val="dk1"/>
                </a:solidFill>
                <a:latin typeface="Open Sans"/>
                <a:ea typeface="Open Sans"/>
                <a:cs typeface="Open Sans"/>
                <a:sym typeface="Open Sans"/>
              </a:rPr>
              <a:t>‹#›</a:t>
            </a:fld>
            <a:endParaRPr sz="1600" b="0" i="0">
              <a:solidFill>
                <a:schemeClr val="dk1"/>
              </a:solidFill>
              <a:latin typeface="Open Sans"/>
              <a:ea typeface="Open Sans"/>
              <a:cs typeface="Open Sans"/>
              <a:sym typeface="Open Sans"/>
            </a:endParaRPr>
          </a:p>
        </p:txBody>
      </p:sp>
      <p:cxnSp>
        <p:nvCxnSpPr>
          <p:cNvPr id="174" name="Google Shape;174;p54"/>
          <p:cNvCxnSpPr/>
          <p:nvPr/>
        </p:nvCxnSpPr>
        <p:spPr>
          <a:xfrm rot="10800000" flipH="1">
            <a:off x="17568333" y="9352284"/>
            <a:ext cx="719667" cy="15389"/>
          </a:xfrm>
          <a:prstGeom prst="straightConnector1">
            <a:avLst/>
          </a:prstGeom>
          <a:noFill/>
          <a:ln w="15875" cap="flat" cmpd="sng">
            <a:solidFill>
              <a:schemeClr val="accent1"/>
            </a:solidFill>
            <a:prstDash val="solid"/>
            <a:miter lim="800000"/>
            <a:headEnd type="none" w="sm" len="sm"/>
            <a:tailEnd type="none" w="sm" len="sm"/>
          </a:ln>
        </p:spPr>
      </p:cxnSp>
      <p:pic>
        <p:nvPicPr>
          <p:cNvPr id="175" name="Google Shape;175;p54" descr="A picture containing drawing&#10;&#10;Description automatically generated"/>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0" y="0"/>
            <a:ext cx="2746587" cy="2683239"/>
          </a:xfrm>
          <a:prstGeom prst="rect">
            <a:avLst/>
          </a:prstGeom>
          <a:noFill/>
          <a:ln>
            <a:noFill/>
          </a:ln>
        </p:spPr>
      </p:pic>
    </p:spTree>
    <p:extLst>
      <p:ext uri="{BB962C8B-B14F-4D97-AF65-F5344CB8AC3E}">
        <p14:creationId xmlns:p14="http://schemas.microsoft.com/office/powerpoint/2010/main" val="387160175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matchingName="30">
  <p:cSld name="30">
    <p:spTree>
      <p:nvGrpSpPr>
        <p:cNvPr id="1" name="Shape 176"/>
        <p:cNvGrpSpPr/>
        <p:nvPr/>
      </p:nvGrpSpPr>
      <p:grpSpPr>
        <a:xfrm>
          <a:off x="0" y="0"/>
          <a:ext cx="0" cy="0"/>
          <a:chOff x="0" y="0"/>
          <a:chExt cx="0" cy="0"/>
        </a:xfrm>
      </p:grpSpPr>
      <p:sp>
        <p:nvSpPr>
          <p:cNvPr id="177" name="Google Shape;177;p55"/>
          <p:cNvSpPr>
            <a:spLocks noGrp="1"/>
          </p:cNvSpPr>
          <p:nvPr>
            <p:ph type="pic" idx="2"/>
          </p:nvPr>
        </p:nvSpPr>
        <p:spPr>
          <a:xfrm>
            <a:off x="0" y="0"/>
            <a:ext cx="13279983" cy="10288588"/>
          </a:xfrm>
          <a:prstGeom prst="rect">
            <a:avLst/>
          </a:prstGeom>
          <a:solidFill>
            <a:srgbClr val="353535">
              <a:alpha val="11764"/>
            </a:srgbClr>
          </a:solidFill>
          <a:ln>
            <a:noFill/>
          </a:ln>
        </p:spPr>
      </p:sp>
      <p:sp>
        <p:nvSpPr>
          <p:cNvPr id="178" name="Google Shape;178;p55"/>
          <p:cNvSpPr txBox="1"/>
          <p:nvPr/>
        </p:nvSpPr>
        <p:spPr>
          <a:xfrm>
            <a:off x="16859165" y="9198396"/>
            <a:ext cx="660400" cy="338554"/>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fld id="{00000000-1234-1234-1234-123412341234}" type="slidenum">
              <a:rPr lang="en-GB" sz="1600" b="0" i="0">
                <a:solidFill>
                  <a:schemeClr val="dk1"/>
                </a:solidFill>
                <a:latin typeface="Open Sans"/>
                <a:ea typeface="Open Sans"/>
                <a:cs typeface="Open Sans"/>
                <a:sym typeface="Open Sans"/>
              </a:rPr>
              <a:t>‹#›</a:t>
            </a:fld>
            <a:endParaRPr sz="1600" b="0" i="0">
              <a:solidFill>
                <a:schemeClr val="dk1"/>
              </a:solidFill>
              <a:latin typeface="Open Sans"/>
              <a:ea typeface="Open Sans"/>
              <a:cs typeface="Open Sans"/>
              <a:sym typeface="Open Sans"/>
            </a:endParaRPr>
          </a:p>
        </p:txBody>
      </p:sp>
      <p:cxnSp>
        <p:nvCxnSpPr>
          <p:cNvPr id="179" name="Google Shape;179;p55"/>
          <p:cNvCxnSpPr/>
          <p:nvPr/>
        </p:nvCxnSpPr>
        <p:spPr>
          <a:xfrm rot="10800000" flipH="1">
            <a:off x="17568333" y="9352284"/>
            <a:ext cx="719667" cy="15389"/>
          </a:xfrm>
          <a:prstGeom prst="straightConnector1">
            <a:avLst/>
          </a:prstGeom>
          <a:noFill/>
          <a:ln w="15875" cap="flat" cmpd="sng">
            <a:solidFill>
              <a:schemeClr val="accent1"/>
            </a:solidFill>
            <a:prstDash val="solid"/>
            <a:miter lim="800000"/>
            <a:headEnd type="none" w="sm" len="sm"/>
            <a:tailEnd type="none" w="sm" len="sm"/>
          </a:ln>
        </p:spPr>
      </p:cxnSp>
      <p:pic>
        <p:nvPicPr>
          <p:cNvPr id="180" name="Google Shape;180;p55" descr="A picture containing drawing&#10;&#10;Description automatically generated"/>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15541413" y="0"/>
            <a:ext cx="2746587" cy="2683239"/>
          </a:xfrm>
          <a:prstGeom prst="rect">
            <a:avLst/>
          </a:prstGeom>
          <a:noFill/>
          <a:ln>
            <a:noFill/>
          </a:ln>
        </p:spPr>
      </p:pic>
    </p:spTree>
    <p:extLst>
      <p:ext uri="{BB962C8B-B14F-4D97-AF65-F5344CB8AC3E}">
        <p14:creationId xmlns:p14="http://schemas.microsoft.com/office/powerpoint/2010/main" val="4744014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4">
    <p:spTree>
      <p:nvGrpSpPr>
        <p:cNvPr id="1" name=""/>
        <p:cNvGrpSpPr/>
        <p:nvPr/>
      </p:nvGrpSpPr>
      <p:grpSpPr>
        <a:xfrm>
          <a:off x="0" y="0"/>
          <a:ext cx="0" cy="0"/>
          <a:chOff x="0" y="0"/>
          <a:chExt cx="0" cy="0"/>
        </a:xfrm>
      </p:grpSpPr>
      <p:sp>
        <p:nvSpPr>
          <p:cNvPr id="3" name="Freeform 12"/>
          <p:cNvSpPr>
            <a:spLocks noGrp="1" noEditPoints="1"/>
          </p:cNvSpPr>
          <p:nvPr>
            <p:ph type="pic" sz="quarter" idx="10"/>
          </p:nvPr>
        </p:nvSpPr>
        <p:spPr bwMode="auto">
          <a:xfrm>
            <a:off x="1553028" y="0"/>
            <a:ext cx="16734972" cy="5379495"/>
          </a:xfrm>
          <a:custGeom>
            <a:avLst/>
            <a:gdLst>
              <a:gd name="T0" fmla="*/ 1498 w 7574"/>
              <a:gd name="T1" fmla="*/ 0 h 2433"/>
              <a:gd name="T2" fmla="*/ 2354 w 7574"/>
              <a:gd name="T3" fmla="*/ 0 h 2433"/>
              <a:gd name="T4" fmla="*/ 1520 w 7574"/>
              <a:gd name="T5" fmla="*/ 834 h 2433"/>
              <a:gd name="T6" fmla="*/ 664 w 7574"/>
              <a:gd name="T7" fmla="*/ 834 h 2433"/>
              <a:gd name="T8" fmla="*/ 1498 w 7574"/>
              <a:gd name="T9" fmla="*/ 0 h 2433"/>
              <a:gd name="T10" fmla="*/ 2434 w 7574"/>
              <a:gd name="T11" fmla="*/ 0 h 2433"/>
              <a:gd name="T12" fmla="*/ 3290 w 7574"/>
              <a:gd name="T13" fmla="*/ 0 h 2433"/>
              <a:gd name="T14" fmla="*/ 855 w 7574"/>
              <a:gd name="T15" fmla="*/ 2433 h 2433"/>
              <a:gd name="T16" fmla="*/ 0 w 7574"/>
              <a:gd name="T17" fmla="*/ 2433 h 2433"/>
              <a:gd name="T18" fmla="*/ 2434 w 7574"/>
              <a:gd name="T19" fmla="*/ 0 h 2433"/>
              <a:gd name="T20" fmla="*/ 3370 w 7574"/>
              <a:gd name="T21" fmla="*/ 0 h 2433"/>
              <a:gd name="T22" fmla="*/ 4226 w 7574"/>
              <a:gd name="T23" fmla="*/ 0 h 2433"/>
              <a:gd name="T24" fmla="*/ 2661 w 7574"/>
              <a:gd name="T25" fmla="*/ 1564 h 2433"/>
              <a:gd name="T26" fmla="*/ 1806 w 7574"/>
              <a:gd name="T27" fmla="*/ 1564 h 2433"/>
              <a:gd name="T28" fmla="*/ 3370 w 7574"/>
              <a:gd name="T29" fmla="*/ 0 h 2433"/>
              <a:gd name="T30" fmla="*/ 4306 w 7574"/>
              <a:gd name="T31" fmla="*/ 0 h 2433"/>
              <a:gd name="T32" fmla="*/ 5162 w 7574"/>
              <a:gd name="T33" fmla="*/ 0 h 2433"/>
              <a:gd name="T34" fmla="*/ 3046 w 7574"/>
              <a:gd name="T35" fmla="*/ 2115 h 2433"/>
              <a:gd name="T36" fmla="*/ 2190 w 7574"/>
              <a:gd name="T37" fmla="*/ 2115 h 2433"/>
              <a:gd name="T38" fmla="*/ 4306 w 7574"/>
              <a:gd name="T39" fmla="*/ 0 h 2433"/>
              <a:gd name="T40" fmla="*/ 5242 w 7574"/>
              <a:gd name="T41" fmla="*/ 0 h 2433"/>
              <a:gd name="T42" fmla="*/ 6098 w 7574"/>
              <a:gd name="T43" fmla="*/ 0 h 2433"/>
              <a:gd name="T44" fmla="*/ 4896 w 7574"/>
              <a:gd name="T45" fmla="*/ 1201 h 2433"/>
              <a:gd name="T46" fmla="*/ 4040 w 7574"/>
              <a:gd name="T47" fmla="*/ 1201 h 2433"/>
              <a:gd name="T48" fmla="*/ 5242 w 7574"/>
              <a:gd name="T49" fmla="*/ 0 h 2433"/>
              <a:gd name="T50" fmla="*/ 6177 w 7574"/>
              <a:gd name="T51" fmla="*/ 0 h 2433"/>
              <a:gd name="T52" fmla="*/ 7033 w 7574"/>
              <a:gd name="T53" fmla="*/ 0 h 2433"/>
              <a:gd name="T54" fmla="*/ 5123 w 7574"/>
              <a:gd name="T55" fmla="*/ 1909 h 2433"/>
              <a:gd name="T56" fmla="*/ 4267 w 7574"/>
              <a:gd name="T57" fmla="*/ 1909 h 2433"/>
              <a:gd name="T58" fmla="*/ 6177 w 7574"/>
              <a:gd name="T59" fmla="*/ 0 h 2433"/>
              <a:gd name="T60" fmla="*/ 7114 w 7574"/>
              <a:gd name="T61" fmla="*/ 0 h 2433"/>
              <a:gd name="T62" fmla="*/ 7574 w 7574"/>
              <a:gd name="T63" fmla="*/ 0 h 2433"/>
              <a:gd name="T64" fmla="*/ 7574 w 7574"/>
              <a:gd name="T65" fmla="*/ 395 h 2433"/>
              <a:gd name="T66" fmla="*/ 6453 w 7574"/>
              <a:gd name="T67" fmla="*/ 1515 h 2433"/>
              <a:gd name="T68" fmla="*/ 5597 w 7574"/>
              <a:gd name="T69" fmla="*/ 1515 h 2433"/>
              <a:gd name="T70" fmla="*/ 7114 w 7574"/>
              <a:gd name="T71" fmla="*/ 0 h 2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574" h="2433">
                <a:moveTo>
                  <a:pt x="1498" y="0"/>
                </a:moveTo>
                <a:lnTo>
                  <a:pt x="2354" y="0"/>
                </a:lnTo>
                <a:lnTo>
                  <a:pt x="1520" y="834"/>
                </a:lnTo>
                <a:lnTo>
                  <a:pt x="664" y="834"/>
                </a:lnTo>
                <a:lnTo>
                  <a:pt x="1498" y="0"/>
                </a:lnTo>
                <a:close/>
                <a:moveTo>
                  <a:pt x="2434" y="0"/>
                </a:moveTo>
                <a:lnTo>
                  <a:pt x="3290" y="0"/>
                </a:lnTo>
                <a:lnTo>
                  <a:pt x="855" y="2433"/>
                </a:lnTo>
                <a:lnTo>
                  <a:pt x="0" y="2433"/>
                </a:lnTo>
                <a:lnTo>
                  <a:pt x="2434" y="0"/>
                </a:lnTo>
                <a:close/>
                <a:moveTo>
                  <a:pt x="3370" y="0"/>
                </a:moveTo>
                <a:lnTo>
                  <a:pt x="4226" y="0"/>
                </a:lnTo>
                <a:lnTo>
                  <a:pt x="2661" y="1564"/>
                </a:lnTo>
                <a:lnTo>
                  <a:pt x="1806" y="1564"/>
                </a:lnTo>
                <a:lnTo>
                  <a:pt x="3370" y="0"/>
                </a:lnTo>
                <a:close/>
                <a:moveTo>
                  <a:pt x="4306" y="0"/>
                </a:moveTo>
                <a:lnTo>
                  <a:pt x="5162" y="0"/>
                </a:lnTo>
                <a:lnTo>
                  <a:pt x="3046" y="2115"/>
                </a:lnTo>
                <a:lnTo>
                  <a:pt x="2190" y="2115"/>
                </a:lnTo>
                <a:lnTo>
                  <a:pt x="4306" y="0"/>
                </a:lnTo>
                <a:close/>
                <a:moveTo>
                  <a:pt x="5242" y="0"/>
                </a:moveTo>
                <a:lnTo>
                  <a:pt x="6098" y="0"/>
                </a:lnTo>
                <a:lnTo>
                  <a:pt x="4896" y="1201"/>
                </a:lnTo>
                <a:lnTo>
                  <a:pt x="4040" y="1201"/>
                </a:lnTo>
                <a:lnTo>
                  <a:pt x="5242" y="0"/>
                </a:lnTo>
                <a:close/>
                <a:moveTo>
                  <a:pt x="6177" y="0"/>
                </a:moveTo>
                <a:lnTo>
                  <a:pt x="7033" y="0"/>
                </a:lnTo>
                <a:lnTo>
                  <a:pt x="5123" y="1909"/>
                </a:lnTo>
                <a:lnTo>
                  <a:pt x="4267" y="1909"/>
                </a:lnTo>
                <a:lnTo>
                  <a:pt x="6177" y="0"/>
                </a:lnTo>
                <a:close/>
                <a:moveTo>
                  <a:pt x="7114" y="0"/>
                </a:moveTo>
                <a:lnTo>
                  <a:pt x="7574" y="0"/>
                </a:lnTo>
                <a:lnTo>
                  <a:pt x="7574" y="395"/>
                </a:lnTo>
                <a:lnTo>
                  <a:pt x="6453" y="1515"/>
                </a:lnTo>
                <a:lnTo>
                  <a:pt x="5597" y="1515"/>
                </a:lnTo>
                <a:lnTo>
                  <a:pt x="7114" y="0"/>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5" name="TextBox 4">
            <a:extLst>
              <a:ext uri="{FF2B5EF4-FFF2-40B4-BE49-F238E27FC236}">
                <a16:creationId xmlns:a16="http://schemas.microsoft.com/office/drawing/2014/main" id="{7E608DFC-52BD-9F47-A5DC-38DC2D4C9AD6}"/>
              </a:ext>
            </a:extLst>
          </p:cNvPr>
          <p:cNvSpPr txBox="1"/>
          <p:nvPr userDrawn="1"/>
        </p:nvSpPr>
        <p:spPr>
          <a:xfrm>
            <a:off x="16859165" y="9198396"/>
            <a:ext cx="660400" cy="338554"/>
          </a:xfrm>
          <a:prstGeom prst="rect">
            <a:avLst/>
          </a:prstGeom>
          <a:noFill/>
        </p:spPr>
        <p:txBody>
          <a:bodyPr wrap="square" rtlCol="0">
            <a:spAutoFit/>
          </a:bodyPr>
          <a:lstStyle/>
          <a:p>
            <a:pPr algn="r"/>
            <a:fld id="{293ABEDF-2FD4-CE41-BE6E-C03412F0A819}" type="slidenum">
              <a:rPr lang="en-US" sz="1600" b="0" i="0" smtClean="0">
                <a:latin typeface="Open Sans" panose="020B0606030504020204" pitchFamily="34" charset="0"/>
                <a:ea typeface="Open Sans" panose="020B0606030504020204" pitchFamily="34" charset="0"/>
                <a:cs typeface="Open Sans" panose="020B0606030504020204" pitchFamily="34" charset="0"/>
              </a:rPr>
              <a:pPr algn="r"/>
              <a:t>‹#›</a:t>
            </a:fld>
            <a:endParaRPr lang="en-US" sz="1600" b="0" i="0" dirty="0">
              <a:latin typeface="Open Sans" panose="020B0606030504020204" pitchFamily="34" charset="0"/>
              <a:ea typeface="Open Sans" panose="020B0606030504020204" pitchFamily="34" charset="0"/>
              <a:cs typeface="Open Sans" panose="020B0606030504020204" pitchFamily="34" charset="0"/>
            </a:endParaRPr>
          </a:p>
        </p:txBody>
      </p:sp>
      <p:cxnSp>
        <p:nvCxnSpPr>
          <p:cNvPr id="6" name="Straight Connector 5">
            <a:extLst>
              <a:ext uri="{FF2B5EF4-FFF2-40B4-BE49-F238E27FC236}">
                <a16:creationId xmlns:a16="http://schemas.microsoft.com/office/drawing/2014/main" id="{024B3656-C6B1-1548-9E0B-A58277B20362}"/>
              </a:ext>
            </a:extLst>
          </p:cNvPr>
          <p:cNvCxnSpPr>
            <a:cxnSpLocks/>
          </p:cNvCxnSpPr>
          <p:nvPr userDrawn="1"/>
        </p:nvCxnSpPr>
        <p:spPr>
          <a:xfrm flipV="1">
            <a:off x="17568333" y="9352284"/>
            <a:ext cx="719667" cy="15389"/>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99BC5031-9AEE-044D-BFFF-16EA7702530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3843130" cy="1881626"/>
          </a:xfrm>
          <a:prstGeom prst="rect">
            <a:avLst/>
          </a:prstGeom>
        </p:spPr>
      </p:pic>
    </p:spTree>
    <p:extLst>
      <p:ext uri="{BB962C8B-B14F-4D97-AF65-F5344CB8AC3E}">
        <p14:creationId xmlns:p14="http://schemas.microsoft.com/office/powerpoint/2010/main" val="3076459609"/>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matchingName="31">
  <p:cSld name="31">
    <p:spTree>
      <p:nvGrpSpPr>
        <p:cNvPr id="1" name="Shape 181"/>
        <p:cNvGrpSpPr/>
        <p:nvPr/>
      </p:nvGrpSpPr>
      <p:grpSpPr>
        <a:xfrm>
          <a:off x="0" y="0"/>
          <a:ext cx="0" cy="0"/>
          <a:chOff x="0" y="0"/>
          <a:chExt cx="0" cy="0"/>
        </a:xfrm>
      </p:grpSpPr>
      <p:sp>
        <p:nvSpPr>
          <p:cNvPr id="182" name="Google Shape;182;p56"/>
          <p:cNvSpPr>
            <a:spLocks noGrp="1"/>
          </p:cNvSpPr>
          <p:nvPr>
            <p:ph type="pic" idx="2"/>
          </p:nvPr>
        </p:nvSpPr>
        <p:spPr>
          <a:xfrm>
            <a:off x="5008008" y="0"/>
            <a:ext cx="13279991" cy="10288588"/>
          </a:xfrm>
          <a:prstGeom prst="rect">
            <a:avLst/>
          </a:prstGeom>
          <a:solidFill>
            <a:srgbClr val="353535">
              <a:alpha val="11764"/>
            </a:srgbClr>
          </a:solidFill>
          <a:ln>
            <a:noFill/>
          </a:ln>
        </p:spPr>
      </p:sp>
      <p:sp>
        <p:nvSpPr>
          <p:cNvPr id="183" name="Google Shape;183;p56"/>
          <p:cNvSpPr txBox="1"/>
          <p:nvPr/>
        </p:nvSpPr>
        <p:spPr>
          <a:xfrm>
            <a:off x="16859165" y="9198396"/>
            <a:ext cx="660400" cy="338554"/>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fld id="{00000000-1234-1234-1234-123412341234}" type="slidenum">
              <a:rPr lang="en-GB" sz="1600" b="0" i="0">
                <a:solidFill>
                  <a:schemeClr val="dk1"/>
                </a:solidFill>
                <a:latin typeface="Open Sans"/>
                <a:ea typeface="Open Sans"/>
                <a:cs typeface="Open Sans"/>
                <a:sym typeface="Open Sans"/>
              </a:rPr>
              <a:t>‹#›</a:t>
            </a:fld>
            <a:endParaRPr sz="1600" b="0" i="0">
              <a:solidFill>
                <a:schemeClr val="dk1"/>
              </a:solidFill>
              <a:latin typeface="Open Sans"/>
              <a:ea typeface="Open Sans"/>
              <a:cs typeface="Open Sans"/>
              <a:sym typeface="Open Sans"/>
            </a:endParaRPr>
          </a:p>
        </p:txBody>
      </p:sp>
      <p:cxnSp>
        <p:nvCxnSpPr>
          <p:cNvPr id="184" name="Google Shape;184;p56"/>
          <p:cNvCxnSpPr/>
          <p:nvPr/>
        </p:nvCxnSpPr>
        <p:spPr>
          <a:xfrm rot="10800000" flipH="1">
            <a:off x="17568333" y="9352284"/>
            <a:ext cx="719667" cy="15389"/>
          </a:xfrm>
          <a:prstGeom prst="straightConnector1">
            <a:avLst/>
          </a:prstGeom>
          <a:noFill/>
          <a:ln w="15875" cap="flat" cmpd="sng">
            <a:solidFill>
              <a:schemeClr val="accent1"/>
            </a:solidFill>
            <a:prstDash val="solid"/>
            <a:miter lim="800000"/>
            <a:headEnd type="none" w="sm" len="sm"/>
            <a:tailEnd type="none" w="sm" len="sm"/>
          </a:ln>
        </p:spPr>
      </p:cxnSp>
      <p:pic>
        <p:nvPicPr>
          <p:cNvPr id="185" name="Google Shape;185;p56" descr="A picture containing drawing&#10;&#10;Description automatically generated"/>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0" y="0"/>
            <a:ext cx="2746587" cy="2683239"/>
          </a:xfrm>
          <a:prstGeom prst="rect">
            <a:avLst/>
          </a:prstGeom>
          <a:noFill/>
          <a:ln>
            <a:noFill/>
          </a:ln>
        </p:spPr>
      </p:pic>
    </p:spTree>
    <p:extLst>
      <p:ext uri="{BB962C8B-B14F-4D97-AF65-F5344CB8AC3E}">
        <p14:creationId xmlns:p14="http://schemas.microsoft.com/office/powerpoint/2010/main" val="1150974233"/>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matchingName="32">
  <p:cSld name="32">
    <p:spTree>
      <p:nvGrpSpPr>
        <p:cNvPr id="1" name="Shape 186"/>
        <p:cNvGrpSpPr/>
        <p:nvPr/>
      </p:nvGrpSpPr>
      <p:grpSpPr>
        <a:xfrm>
          <a:off x="0" y="0"/>
          <a:ext cx="0" cy="0"/>
          <a:chOff x="0" y="0"/>
          <a:chExt cx="0" cy="0"/>
        </a:xfrm>
      </p:grpSpPr>
      <p:sp>
        <p:nvSpPr>
          <p:cNvPr id="187" name="Google Shape;187;p57"/>
          <p:cNvSpPr>
            <a:spLocks noGrp="1"/>
          </p:cNvSpPr>
          <p:nvPr>
            <p:ph type="pic" idx="2"/>
          </p:nvPr>
        </p:nvSpPr>
        <p:spPr>
          <a:xfrm>
            <a:off x="-17244" y="0"/>
            <a:ext cx="16075035" cy="10288588"/>
          </a:xfrm>
          <a:prstGeom prst="rect">
            <a:avLst/>
          </a:prstGeom>
          <a:solidFill>
            <a:srgbClr val="353535">
              <a:alpha val="11764"/>
            </a:srgbClr>
          </a:solidFill>
          <a:ln>
            <a:noFill/>
          </a:ln>
        </p:spPr>
      </p:sp>
      <p:sp>
        <p:nvSpPr>
          <p:cNvPr id="188" name="Google Shape;188;p57"/>
          <p:cNvSpPr txBox="1"/>
          <p:nvPr/>
        </p:nvSpPr>
        <p:spPr>
          <a:xfrm>
            <a:off x="16859165" y="9198396"/>
            <a:ext cx="660400" cy="338554"/>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fld id="{00000000-1234-1234-1234-123412341234}" type="slidenum">
              <a:rPr lang="en-GB" sz="1600" b="0" i="0">
                <a:solidFill>
                  <a:schemeClr val="dk1"/>
                </a:solidFill>
                <a:latin typeface="Open Sans"/>
                <a:ea typeface="Open Sans"/>
                <a:cs typeface="Open Sans"/>
                <a:sym typeface="Open Sans"/>
              </a:rPr>
              <a:t>‹#›</a:t>
            </a:fld>
            <a:endParaRPr sz="1600" b="0" i="0">
              <a:solidFill>
                <a:schemeClr val="dk1"/>
              </a:solidFill>
              <a:latin typeface="Open Sans"/>
              <a:ea typeface="Open Sans"/>
              <a:cs typeface="Open Sans"/>
              <a:sym typeface="Open Sans"/>
            </a:endParaRPr>
          </a:p>
        </p:txBody>
      </p:sp>
      <p:cxnSp>
        <p:nvCxnSpPr>
          <p:cNvPr id="189" name="Google Shape;189;p57"/>
          <p:cNvCxnSpPr/>
          <p:nvPr/>
        </p:nvCxnSpPr>
        <p:spPr>
          <a:xfrm rot="10800000" flipH="1">
            <a:off x="17568333" y="9352284"/>
            <a:ext cx="719667" cy="15389"/>
          </a:xfrm>
          <a:prstGeom prst="straightConnector1">
            <a:avLst/>
          </a:prstGeom>
          <a:noFill/>
          <a:ln w="15875" cap="flat" cmpd="sng">
            <a:solidFill>
              <a:schemeClr val="accent1"/>
            </a:solidFill>
            <a:prstDash val="solid"/>
            <a:miter lim="800000"/>
            <a:headEnd type="none" w="sm" len="sm"/>
            <a:tailEnd type="none" w="sm" len="sm"/>
          </a:ln>
        </p:spPr>
      </p:cxnSp>
      <p:pic>
        <p:nvPicPr>
          <p:cNvPr id="190" name="Google Shape;190;p57" descr="A picture containing drawing&#10;&#10;Description automatically generated"/>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0" y="0"/>
            <a:ext cx="2746587" cy="2683239"/>
          </a:xfrm>
          <a:prstGeom prst="rect">
            <a:avLst/>
          </a:prstGeom>
          <a:noFill/>
          <a:ln>
            <a:noFill/>
          </a:ln>
        </p:spPr>
      </p:pic>
    </p:spTree>
    <p:extLst>
      <p:ext uri="{BB962C8B-B14F-4D97-AF65-F5344CB8AC3E}">
        <p14:creationId xmlns:p14="http://schemas.microsoft.com/office/powerpoint/2010/main" val="2163006903"/>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matchingName="33">
  <p:cSld name="33">
    <p:spTree>
      <p:nvGrpSpPr>
        <p:cNvPr id="1" name="Shape 191"/>
        <p:cNvGrpSpPr/>
        <p:nvPr/>
      </p:nvGrpSpPr>
      <p:grpSpPr>
        <a:xfrm>
          <a:off x="0" y="0"/>
          <a:ext cx="0" cy="0"/>
          <a:chOff x="0" y="0"/>
          <a:chExt cx="0" cy="0"/>
        </a:xfrm>
      </p:grpSpPr>
      <p:sp>
        <p:nvSpPr>
          <p:cNvPr id="192" name="Google Shape;192;p58"/>
          <p:cNvSpPr>
            <a:spLocks noGrp="1"/>
          </p:cNvSpPr>
          <p:nvPr>
            <p:ph type="pic" idx="2"/>
          </p:nvPr>
        </p:nvSpPr>
        <p:spPr>
          <a:xfrm>
            <a:off x="4797506" y="0"/>
            <a:ext cx="16075035" cy="10288588"/>
          </a:xfrm>
          <a:prstGeom prst="rect">
            <a:avLst/>
          </a:prstGeom>
          <a:solidFill>
            <a:srgbClr val="353535">
              <a:alpha val="11764"/>
            </a:srgbClr>
          </a:solidFill>
          <a:ln>
            <a:noFill/>
          </a:ln>
        </p:spPr>
      </p:sp>
      <p:sp>
        <p:nvSpPr>
          <p:cNvPr id="193" name="Google Shape;193;p58"/>
          <p:cNvSpPr txBox="1"/>
          <p:nvPr/>
        </p:nvSpPr>
        <p:spPr>
          <a:xfrm>
            <a:off x="16859165" y="9198396"/>
            <a:ext cx="660400" cy="338554"/>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fld id="{00000000-1234-1234-1234-123412341234}" type="slidenum">
              <a:rPr lang="en-GB" sz="1600" b="0" i="0">
                <a:solidFill>
                  <a:schemeClr val="dk1"/>
                </a:solidFill>
                <a:latin typeface="Open Sans"/>
                <a:ea typeface="Open Sans"/>
                <a:cs typeface="Open Sans"/>
                <a:sym typeface="Open Sans"/>
              </a:rPr>
              <a:t>‹#›</a:t>
            </a:fld>
            <a:endParaRPr sz="1600" b="0" i="0">
              <a:solidFill>
                <a:schemeClr val="dk1"/>
              </a:solidFill>
              <a:latin typeface="Open Sans"/>
              <a:ea typeface="Open Sans"/>
              <a:cs typeface="Open Sans"/>
              <a:sym typeface="Open Sans"/>
            </a:endParaRPr>
          </a:p>
        </p:txBody>
      </p:sp>
      <p:cxnSp>
        <p:nvCxnSpPr>
          <p:cNvPr id="194" name="Google Shape;194;p58"/>
          <p:cNvCxnSpPr/>
          <p:nvPr/>
        </p:nvCxnSpPr>
        <p:spPr>
          <a:xfrm rot="10800000" flipH="1">
            <a:off x="17568333" y="9352284"/>
            <a:ext cx="719667" cy="15389"/>
          </a:xfrm>
          <a:prstGeom prst="straightConnector1">
            <a:avLst/>
          </a:prstGeom>
          <a:noFill/>
          <a:ln w="15875" cap="flat" cmpd="sng">
            <a:solidFill>
              <a:schemeClr val="accent1"/>
            </a:solidFill>
            <a:prstDash val="solid"/>
            <a:miter lim="800000"/>
            <a:headEnd type="none" w="sm" len="sm"/>
            <a:tailEnd type="none" w="sm" len="sm"/>
          </a:ln>
        </p:spPr>
      </p:cxnSp>
      <p:pic>
        <p:nvPicPr>
          <p:cNvPr id="195" name="Google Shape;195;p58" descr="A picture containing drawing&#10;&#10;Description automatically generated"/>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0" y="0"/>
            <a:ext cx="2746587" cy="2683239"/>
          </a:xfrm>
          <a:prstGeom prst="rect">
            <a:avLst/>
          </a:prstGeom>
          <a:noFill/>
          <a:ln>
            <a:noFill/>
          </a:ln>
        </p:spPr>
      </p:pic>
    </p:spTree>
    <p:extLst>
      <p:ext uri="{BB962C8B-B14F-4D97-AF65-F5344CB8AC3E}">
        <p14:creationId xmlns:p14="http://schemas.microsoft.com/office/powerpoint/2010/main" val="2559896624"/>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matchingName="35">
  <p:cSld name="35">
    <p:spTree>
      <p:nvGrpSpPr>
        <p:cNvPr id="1" name="Shape 196"/>
        <p:cNvGrpSpPr/>
        <p:nvPr/>
      </p:nvGrpSpPr>
      <p:grpSpPr>
        <a:xfrm>
          <a:off x="0" y="0"/>
          <a:ext cx="0" cy="0"/>
          <a:chOff x="0" y="0"/>
          <a:chExt cx="0" cy="0"/>
        </a:xfrm>
      </p:grpSpPr>
      <p:sp>
        <p:nvSpPr>
          <p:cNvPr id="197" name="Google Shape;197;p59"/>
          <p:cNvSpPr>
            <a:spLocks noGrp="1"/>
          </p:cNvSpPr>
          <p:nvPr>
            <p:ph type="pic" idx="2"/>
          </p:nvPr>
        </p:nvSpPr>
        <p:spPr>
          <a:xfrm>
            <a:off x="1237024" y="1307392"/>
            <a:ext cx="7696540" cy="7673803"/>
          </a:xfrm>
          <a:prstGeom prst="rect">
            <a:avLst/>
          </a:prstGeom>
          <a:solidFill>
            <a:srgbClr val="353535">
              <a:alpha val="11764"/>
            </a:srgbClr>
          </a:solidFill>
          <a:ln>
            <a:noFill/>
          </a:ln>
        </p:spPr>
      </p:sp>
      <p:sp>
        <p:nvSpPr>
          <p:cNvPr id="198" name="Google Shape;198;p59"/>
          <p:cNvSpPr txBox="1"/>
          <p:nvPr/>
        </p:nvSpPr>
        <p:spPr>
          <a:xfrm>
            <a:off x="16859165" y="9198396"/>
            <a:ext cx="660400" cy="338554"/>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fld id="{00000000-1234-1234-1234-123412341234}" type="slidenum">
              <a:rPr lang="en-GB" sz="1600" b="0" i="0">
                <a:solidFill>
                  <a:schemeClr val="dk1"/>
                </a:solidFill>
                <a:latin typeface="Open Sans"/>
                <a:ea typeface="Open Sans"/>
                <a:cs typeface="Open Sans"/>
                <a:sym typeface="Open Sans"/>
              </a:rPr>
              <a:t>‹#›</a:t>
            </a:fld>
            <a:endParaRPr sz="1600" b="0" i="0">
              <a:solidFill>
                <a:schemeClr val="dk1"/>
              </a:solidFill>
              <a:latin typeface="Open Sans"/>
              <a:ea typeface="Open Sans"/>
              <a:cs typeface="Open Sans"/>
              <a:sym typeface="Open Sans"/>
            </a:endParaRPr>
          </a:p>
        </p:txBody>
      </p:sp>
      <p:cxnSp>
        <p:nvCxnSpPr>
          <p:cNvPr id="199" name="Google Shape;199;p59"/>
          <p:cNvCxnSpPr/>
          <p:nvPr/>
        </p:nvCxnSpPr>
        <p:spPr>
          <a:xfrm rot="10800000" flipH="1">
            <a:off x="17568333" y="9352284"/>
            <a:ext cx="719667" cy="15389"/>
          </a:xfrm>
          <a:prstGeom prst="straightConnector1">
            <a:avLst/>
          </a:prstGeom>
          <a:noFill/>
          <a:ln w="15875" cap="flat" cmpd="sng">
            <a:solidFill>
              <a:schemeClr val="accent1"/>
            </a:solidFill>
            <a:prstDash val="solid"/>
            <a:miter lim="800000"/>
            <a:headEnd type="none" w="sm" len="sm"/>
            <a:tailEnd type="none" w="sm" len="sm"/>
          </a:ln>
        </p:spPr>
      </p:cxnSp>
      <p:pic>
        <p:nvPicPr>
          <p:cNvPr id="200" name="Google Shape;200;p59" descr="A picture containing drawing&#10;&#10;Description automatically generated"/>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0" y="0"/>
            <a:ext cx="2746587" cy="2683239"/>
          </a:xfrm>
          <a:prstGeom prst="rect">
            <a:avLst/>
          </a:prstGeom>
          <a:noFill/>
          <a:ln>
            <a:noFill/>
          </a:ln>
        </p:spPr>
      </p:pic>
    </p:spTree>
    <p:extLst>
      <p:ext uri="{BB962C8B-B14F-4D97-AF65-F5344CB8AC3E}">
        <p14:creationId xmlns:p14="http://schemas.microsoft.com/office/powerpoint/2010/main" val="3810171546"/>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matchingName="38">
  <p:cSld name="38">
    <p:spTree>
      <p:nvGrpSpPr>
        <p:cNvPr id="1" name="Shape 201"/>
        <p:cNvGrpSpPr/>
        <p:nvPr/>
      </p:nvGrpSpPr>
      <p:grpSpPr>
        <a:xfrm>
          <a:off x="0" y="0"/>
          <a:ext cx="0" cy="0"/>
          <a:chOff x="0" y="0"/>
          <a:chExt cx="0" cy="0"/>
        </a:xfrm>
      </p:grpSpPr>
      <p:sp>
        <p:nvSpPr>
          <p:cNvPr id="202" name="Google Shape;202;p60"/>
          <p:cNvSpPr>
            <a:spLocks noGrp="1"/>
          </p:cNvSpPr>
          <p:nvPr>
            <p:ph type="pic" idx="2"/>
          </p:nvPr>
        </p:nvSpPr>
        <p:spPr>
          <a:xfrm>
            <a:off x="2188966" y="2589863"/>
            <a:ext cx="5107185" cy="5108862"/>
          </a:xfrm>
          <a:prstGeom prst="rect">
            <a:avLst/>
          </a:prstGeom>
          <a:solidFill>
            <a:srgbClr val="353535">
              <a:alpha val="11764"/>
            </a:srgbClr>
          </a:solidFill>
          <a:ln>
            <a:noFill/>
          </a:ln>
        </p:spPr>
      </p:sp>
      <p:sp>
        <p:nvSpPr>
          <p:cNvPr id="203" name="Google Shape;203;p60"/>
          <p:cNvSpPr txBox="1"/>
          <p:nvPr/>
        </p:nvSpPr>
        <p:spPr>
          <a:xfrm>
            <a:off x="16859165" y="9198396"/>
            <a:ext cx="660400" cy="338554"/>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fld id="{00000000-1234-1234-1234-123412341234}" type="slidenum">
              <a:rPr lang="en-GB" sz="1600" b="0" i="0">
                <a:solidFill>
                  <a:schemeClr val="dk1"/>
                </a:solidFill>
                <a:latin typeface="Open Sans"/>
                <a:ea typeface="Open Sans"/>
                <a:cs typeface="Open Sans"/>
                <a:sym typeface="Open Sans"/>
              </a:rPr>
              <a:t>‹#›</a:t>
            </a:fld>
            <a:endParaRPr sz="1600" b="0" i="0">
              <a:solidFill>
                <a:schemeClr val="dk1"/>
              </a:solidFill>
              <a:latin typeface="Open Sans"/>
              <a:ea typeface="Open Sans"/>
              <a:cs typeface="Open Sans"/>
              <a:sym typeface="Open Sans"/>
            </a:endParaRPr>
          </a:p>
        </p:txBody>
      </p:sp>
      <p:cxnSp>
        <p:nvCxnSpPr>
          <p:cNvPr id="204" name="Google Shape;204;p60"/>
          <p:cNvCxnSpPr/>
          <p:nvPr/>
        </p:nvCxnSpPr>
        <p:spPr>
          <a:xfrm rot="10800000" flipH="1">
            <a:off x="17568333" y="9352284"/>
            <a:ext cx="719667" cy="15389"/>
          </a:xfrm>
          <a:prstGeom prst="straightConnector1">
            <a:avLst/>
          </a:prstGeom>
          <a:noFill/>
          <a:ln w="15875" cap="flat" cmpd="sng">
            <a:solidFill>
              <a:schemeClr val="accent1"/>
            </a:solidFill>
            <a:prstDash val="solid"/>
            <a:miter lim="800000"/>
            <a:headEnd type="none" w="sm" len="sm"/>
            <a:tailEnd type="none" w="sm" len="sm"/>
          </a:ln>
        </p:spPr>
      </p:cxnSp>
      <p:pic>
        <p:nvPicPr>
          <p:cNvPr id="205" name="Google Shape;205;p60" descr="A picture containing drawing&#10;&#10;Description automatically generated"/>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15541413" y="0"/>
            <a:ext cx="2746587" cy="2683239"/>
          </a:xfrm>
          <a:prstGeom prst="rect">
            <a:avLst/>
          </a:prstGeom>
          <a:noFill/>
          <a:ln>
            <a:noFill/>
          </a:ln>
        </p:spPr>
      </p:pic>
    </p:spTree>
    <p:extLst>
      <p:ext uri="{BB962C8B-B14F-4D97-AF65-F5344CB8AC3E}">
        <p14:creationId xmlns:p14="http://schemas.microsoft.com/office/powerpoint/2010/main" val="1412961967"/>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matchingName="40">
  <p:cSld name="40">
    <p:spTree>
      <p:nvGrpSpPr>
        <p:cNvPr id="1" name="Shape 206"/>
        <p:cNvGrpSpPr/>
        <p:nvPr/>
      </p:nvGrpSpPr>
      <p:grpSpPr>
        <a:xfrm>
          <a:off x="0" y="0"/>
          <a:ext cx="0" cy="0"/>
          <a:chOff x="0" y="0"/>
          <a:chExt cx="0" cy="0"/>
        </a:xfrm>
      </p:grpSpPr>
      <p:sp>
        <p:nvSpPr>
          <p:cNvPr id="207" name="Google Shape;207;p61"/>
          <p:cNvSpPr>
            <a:spLocks noGrp="1"/>
          </p:cNvSpPr>
          <p:nvPr>
            <p:ph type="pic" idx="2"/>
          </p:nvPr>
        </p:nvSpPr>
        <p:spPr>
          <a:xfrm>
            <a:off x="702734" y="2263699"/>
            <a:ext cx="8156496" cy="5561868"/>
          </a:xfrm>
          <a:prstGeom prst="rect">
            <a:avLst/>
          </a:prstGeom>
          <a:solidFill>
            <a:srgbClr val="353535">
              <a:alpha val="11764"/>
            </a:srgbClr>
          </a:solidFill>
          <a:ln>
            <a:noFill/>
          </a:ln>
        </p:spPr>
      </p:sp>
      <p:sp>
        <p:nvSpPr>
          <p:cNvPr id="208" name="Google Shape;208;p61"/>
          <p:cNvSpPr txBox="1"/>
          <p:nvPr/>
        </p:nvSpPr>
        <p:spPr>
          <a:xfrm>
            <a:off x="16859165" y="9198396"/>
            <a:ext cx="660400" cy="338554"/>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fld id="{00000000-1234-1234-1234-123412341234}" type="slidenum">
              <a:rPr lang="en-GB" sz="1600" b="0" i="0">
                <a:solidFill>
                  <a:schemeClr val="dk1"/>
                </a:solidFill>
                <a:latin typeface="Open Sans"/>
                <a:ea typeface="Open Sans"/>
                <a:cs typeface="Open Sans"/>
                <a:sym typeface="Open Sans"/>
              </a:rPr>
              <a:t>‹#›</a:t>
            </a:fld>
            <a:endParaRPr sz="1600" b="0" i="0">
              <a:solidFill>
                <a:schemeClr val="dk1"/>
              </a:solidFill>
              <a:latin typeface="Open Sans"/>
              <a:ea typeface="Open Sans"/>
              <a:cs typeface="Open Sans"/>
              <a:sym typeface="Open Sans"/>
            </a:endParaRPr>
          </a:p>
        </p:txBody>
      </p:sp>
      <p:cxnSp>
        <p:nvCxnSpPr>
          <p:cNvPr id="209" name="Google Shape;209;p61"/>
          <p:cNvCxnSpPr/>
          <p:nvPr/>
        </p:nvCxnSpPr>
        <p:spPr>
          <a:xfrm rot="10800000" flipH="1">
            <a:off x="17568333" y="9352284"/>
            <a:ext cx="719667" cy="15389"/>
          </a:xfrm>
          <a:prstGeom prst="straightConnector1">
            <a:avLst/>
          </a:prstGeom>
          <a:noFill/>
          <a:ln w="15875" cap="flat" cmpd="sng">
            <a:solidFill>
              <a:schemeClr val="accent1"/>
            </a:solidFill>
            <a:prstDash val="solid"/>
            <a:miter lim="800000"/>
            <a:headEnd type="none" w="sm" len="sm"/>
            <a:tailEnd type="none" w="sm" len="sm"/>
          </a:ln>
        </p:spPr>
      </p:cxnSp>
      <p:sp>
        <p:nvSpPr>
          <p:cNvPr id="210" name="Google Shape;210;p61"/>
          <p:cNvSpPr>
            <a:spLocks noGrp="1"/>
          </p:cNvSpPr>
          <p:nvPr>
            <p:ph type="pic" idx="3"/>
          </p:nvPr>
        </p:nvSpPr>
        <p:spPr>
          <a:xfrm>
            <a:off x="9411837" y="2263699"/>
            <a:ext cx="8156496" cy="5561868"/>
          </a:xfrm>
          <a:prstGeom prst="rect">
            <a:avLst/>
          </a:prstGeom>
          <a:solidFill>
            <a:srgbClr val="353535">
              <a:alpha val="11764"/>
            </a:srgbClr>
          </a:solidFill>
          <a:ln>
            <a:noFill/>
          </a:ln>
        </p:spPr>
      </p:sp>
      <p:pic>
        <p:nvPicPr>
          <p:cNvPr id="211" name="Google Shape;211;p61" descr="A picture containing drawing&#10;&#10;Description automatically generated"/>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15541413" y="0"/>
            <a:ext cx="2746587" cy="2683239"/>
          </a:xfrm>
          <a:prstGeom prst="rect">
            <a:avLst/>
          </a:prstGeom>
          <a:noFill/>
          <a:ln>
            <a:noFill/>
          </a:ln>
        </p:spPr>
      </p:pic>
    </p:spTree>
    <p:extLst>
      <p:ext uri="{BB962C8B-B14F-4D97-AF65-F5344CB8AC3E}">
        <p14:creationId xmlns:p14="http://schemas.microsoft.com/office/powerpoint/2010/main" val="3578498086"/>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matchingName="101">
  <p:cSld name="101">
    <p:spTree>
      <p:nvGrpSpPr>
        <p:cNvPr id="1" name="Shape 212"/>
        <p:cNvGrpSpPr/>
        <p:nvPr/>
      </p:nvGrpSpPr>
      <p:grpSpPr>
        <a:xfrm>
          <a:off x="0" y="0"/>
          <a:ext cx="0" cy="0"/>
          <a:chOff x="0" y="0"/>
          <a:chExt cx="0" cy="0"/>
        </a:xfrm>
      </p:grpSpPr>
      <p:sp>
        <p:nvSpPr>
          <p:cNvPr id="213" name="Google Shape;213;p62"/>
          <p:cNvSpPr>
            <a:spLocks noGrp="1"/>
          </p:cNvSpPr>
          <p:nvPr>
            <p:ph type="pic" idx="2"/>
          </p:nvPr>
        </p:nvSpPr>
        <p:spPr>
          <a:xfrm>
            <a:off x="0" y="0"/>
            <a:ext cx="5144294" cy="5144294"/>
          </a:xfrm>
          <a:prstGeom prst="rect">
            <a:avLst/>
          </a:prstGeom>
          <a:solidFill>
            <a:srgbClr val="353535">
              <a:alpha val="11764"/>
            </a:srgbClr>
          </a:solidFill>
          <a:ln>
            <a:noFill/>
          </a:ln>
        </p:spPr>
      </p:sp>
      <p:sp>
        <p:nvSpPr>
          <p:cNvPr id="214" name="Google Shape;214;p62"/>
          <p:cNvSpPr>
            <a:spLocks noGrp="1"/>
          </p:cNvSpPr>
          <p:nvPr>
            <p:ph type="pic" idx="3"/>
          </p:nvPr>
        </p:nvSpPr>
        <p:spPr>
          <a:xfrm>
            <a:off x="0" y="5144294"/>
            <a:ext cx="5144294" cy="5144294"/>
          </a:xfrm>
          <a:prstGeom prst="rect">
            <a:avLst/>
          </a:prstGeom>
          <a:solidFill>
            <a:srgbClr val="353535">
              <a:alpha val="11764"/>
            </a:srgbClr>
          </a:solidFill>
          <a:ln>
            <a:noFill/>
          </a:ln>
        </p:spPr>
      </p:sp>
      <p:sp>
        <p:nvSpPr>
          <p:cNvPr id="215" name="Google Shape;215;p62"/>
          <p:cNvSpPr>
            <a:spLocks noGrp="1"/>
          </p:cNvSpPr>
          <p:nvPr>
            <p:ph type="pic" idx="4"/>
          </p:nvPr>
        </p:nvSpPr>
        <p:spPr>
          <a:xfrm>
            <a:off x="5144294" y="0"/>
            <a:ext cx="5144294" cy="5144294"/>
          </a:xfrm>
          <a:prstGeom prst="rect">
            <a:avLst/>
          </a:prstGeom>
          <a:solidFill>
            <a:srgbClr val="353535">
              <a:alpha val="11764"/>
            </a:srgbClr>
          </a:solidFill>
          <a:ln>
            <a:noFill/>
          </a:ln>
        </p:spPr>
      </p:sp>
      <p:sp>
        <p:nvSpPr>
          <p:cNvPr id="216" name="Google Shape;216;p62"/>
          <p:cNvSpPr>
            <a:spLocks noGrp="1"/>
          </p:cNvSpPr>
          <p:nvPr>
            <p:ph type="pic" idx="5"/>
          </p:nvPr>
        </p:nvSpPr>
        <p:spPr>
          <a:xfrm>
            <a:off x="5144294" y="5144294"/>
            <a:ext cx="5144294" cy="5144294"/>
          </a:xfrm>
          <a:prstGeom prst="rect">
            <a:avLst/>
          </a:prstGeom>
          <a:solidFill>
            <a:srgbClr val="353535">
              <a:alpha val="11764"/>
            </a:srgbClr>
          </a:solidFill>
          <a:ln>
            <a:noFill/>
          </a:ln>
        </p:spPr>
      </p:sp>
      <p:sp>
        <p:nvSpPr>
          <p:cNvPr id="217" name="Google Shape;217;p62"/>
          <p:cNvSpPr>
            <a:spLocks noGrp="1"/>
          </p:cNvSpPr>
          <p:nvPr>
            <p:ph type="pic" idx="6"/>
          </p:nvPr>
        </p:nvSpPr>
        <p:spPr>
          <a:xfrm>
            <a:off x="10288588" y="0"/>
            <a:ext cx="7999412" cy="5144294"/>
          </a:xfrm>
          <a:prstGeom prst="rect">
            <a:avLst/>
          </a:prstGeom>
          <a:solidFill>
            <a:srgbClr val="353535">
              <a:alpha val="11764"/>
            </a:srgbClr>
          </a:solidFill>
          <a:ln>
            <a:noFill/>
          </a:ln>
        </p:spPr>
      </p:sp>
      <p:sp>
        <p:nvSpPr>
          <p:cNvPr id="218" name="Google Shape;218;p62"/>
          <p:cNvSpPr txBox="1"/>
          <p:nvPr/>
        </p:nvSpPr>
        <p:spPr>
          <a:xfrm>
            <a:off x="16859165" y="9198396"/>
            <a:ext cx="660400" cy="338554"/>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fld id="{00000000-1234-1234-1234-123412341234}" type="slidenum">
              <a:rPr lang="en-GB" sz="1600" b="0" i="0">
                <a:solidFill>
                  <a:schemeClr val="dk1"/>
                </a:solidFill>
                <a:latin typeface="Open Sans"/>
                <a:ea typeface="Open Sans"/>
                <a:cs typeface="Open Sans"/>
                <a:sym typeface="Open Sans"/>
              </a:rPr>
              <a:t>‹#›</a:t>
            </a:fld>
            <a:endParaRPr sz="1600" b="0" i="0">
              <a:solidFill>
                <a:schemeClr val="dk1"/>
              </a:solidFill>
              <a:latin typeface="Open Sans"/>
              <a:ea typeface="Open Sans"/>
              <a:cs typeface="Open Sans"/>
              <a:sym typeface="Open Sans"/>
            </a:endParaRPr>
          </a:p>
        </p:txBody>
      </p:sp>
      <p:cxnSp>
        <p:nvCxnSpPr>
          <p:cNvPr id="219" name="Google Shape;219;p62"/>
          <p:cNvCxnSpPr/>
          <p:nvPr/>
        </p:nvCxnSpPr>
        <p:spPr>
          <a:xfrm rot="10800000" flipH="1">
            <a:off x="17568333" y="9352284"/>
            <a:ext cx="719667" cy="15389"/>
          </a:xfrm>
          <a:prstGeom prst="straightConnector1">
            <a:avLst/>
          </a:prstGeom>
          <a:noFill/>
          <a:ln w="15875" cap="flat" cmpd="sng">
            <a:solidFill>
              <a:schemeClr val="accent1"/>
            </a:solidFill>
            <a:prstDash val="solid"/>
            <a:miter lim="800000"/>
            <a:headEnd type="none" w="sm" len="sm"/>
            <a:tailEnd type="none" w="sm" len="sm"/>
          </a:ln>
        </p:spPr>
      </p:cxnSp>
    </p:spTree>
    <p:extLst>
      <p:ext uri="{BB962C8B-B14F-4D97-AF65-F5344CB8AC3E}">
        <p14:creationId xmlns:p14="http://schemas.microsoft.com/office/powerpoint/2010/main" val="3267386837"/>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matchingName="Textslide">
  <p:cSld name="Textslide">
    <p:spTree>
      <p:nvGrpSpPr>
        <p:cNvPr id="1" name="Shape 220"/>
        <p:cNvGrpSpPr/>
        <p:nvPr/>
      </p:nvGrpSpPr>
      <p:grpSpPr>
        <a:xfrm>
          <a:off x="0" y="0"/>
          <a:ext cx="0" cy="0"/>
          <a:chOff x="0" y="0"/>
          <a:chExt cx="0" cy="0"/>
        </a:xfrm>
      </p:grpSpPr>
      <p:sp>
        <p:nvSpPr>
          <p:cNvPr id="221" name="Google Shape;221;p63"/>
          <p:cNvSpPr/>
          <p:nvPr/>
        </p:nvSpPr>
        <p:spPr>
          <a:xfrm>
            <a:off x="360000" y="360056"/>
            <a:ext cx="17568000" cy="8583725"/>
          </a:xfrm>
          <a:prstGeom prst="rect">
            <a:avLst/>
          </a:prstGeom>
          <a:solidFill>
            <a:schemeClr val="lt2">
              <a:alpha val="49411"/>
            </a:schemeClr>
          </a:solidFill>
          <a:ln>
            <a:noFill/>
          </a:ln>
        </p:spPr>
        <p:txBody>
          <a:bodyPr spcFirstLastPara="1" wrap="square" lIns="137125" tIns="68550" rIns="137125" bIns="68550" anchor="ctr" anchorCtr="0">
            <a:noAutofit/>
          </a:bodyPr>
          <a:lstStyle/>
          <a:p>
            <a:pPr marL="0" marR="0" lvl="0" indent="0" algn="ctr" rtl="0">
              <a:spcBef>
                <a:spcPts val="0"/>
              </a:spcBef>
              <a:spcAft>
                <a:spcPts val="0"/>
              </a:spcAft>
              <a:buClr>
                <a:schemeClr val="dk1"/>
              </a:buClr>
              <a:buSzPts val="3600"/>
              <a:buFont typeface="Calibri"/>
              <a:buNone/>
            </a:pPr>
            <a:endParaRPr sz="3600" b="0" i="0" u="none" strike="noStrike" cap="none">
              <a:solidFill>
                <a:schemeClr val="lt1"/>
              </a:solidFill>
              <a:latin typeface="Calibri"/>
              <a:ea typeface="Calibri"/>
              <a:cs typeface="Calibri"/>
              <a:sym typeface="Calibri"/>
            </a:endParaRPr>
          </a:p>
        </p:txBody>
      </p:sp>
      <p:sp>
        <p:nvSpPr>
          <p:cNvPr id="222" name="Google Shape;222;p63"/>
          <p:cNvSpPr txBox="1">
            <a:spLocks noGrp="1"/>
          </p:cNvSpPr>
          <p:nvPr>
            <p:ph type="title"/>
          </p:nvPr>
        </p:nvSpPr>
        <p:spPr>
          <a:xfrm>
            <a:off x="914400" y="664781"/>
            <a:ext cx="16459200" cy="1714765"/>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009999"/>
              </a:buClr>
              <a:buSzPts val="4800"/>
              <a:buFont typeface="Roboto"/>
              <a:buNone/>
              <a:defRPr sz="7200" b="1" i="0" u="none" strike="noStrike" cap="none">
                <a:solidFill>
                  <a:schemeClr val="dk1"/>
                </a:solidFill>
                <a:latin typeface="Roboto"/>
                <a:ea typeface="Roboto"/>
                <a:cs typeface="Roboto"/>
                <a:sym typeface="Roboto"/>
              </a:defRPr>
            </a:lvl1pPr>
            <a:lvl2pPr lvl="1">
              <a:spcBef>
                <a:spcPts val="0"/>
              </a:spcBef>
              <a:spcAft>
                <a:spcPts val="0"/>
              </a:spcAft>
              <a:buSzPts val="1400"/>
              <a:buFont typeface="Arial"/>
              <a:buNone/>
              <a:defRPr sz="1800"/>
            </a:lvl2pPr>
            <a:lvl3pPr lvl="2">
              <a:spcBef>
                <a:spcPts val="0"/>
              </a:spcBef>
              <a:spcAft>
                <a:spcPts val="0"/>
              </a:spcAft>
              <a:buSzPts val="1400"/>
              <a:buFont typeface="Arial"/>
              <a:buNone/>
              <a:defRPr sz="1800"/>
            </a:lvl3pPr>
            <a:lvl4pPr lvl="3">
              <a:spcBef>
                <a:spcPts val="0"/>
              </a:spcBef>
              <a:spcAft>
                <a:spcPts val="0"/>
              </a:spcAft>
              <a:buSzPts val="1400"/>
              <a:buFont typeface="Arial"/>
              <a:buNone/>
              <a:defRPr sz="1800"/>
            </a:lvl4pPr>
            <a:lvl5pPr lvl="4">
              <a:spcBef>
                <a:spcPts val="0"/>
              </a:spcBef>
              <a:spcAft>
                <a:spcPts val="0"/>
              </a:spcAft>
              <a:buSzPts val="1400"/>
              <a:buFont typeface="Arial"/>
              <a:buNone/>
              <a:defRPr sz="1800"/>
            </a:lvl5pPr>
            <a:lvl6pPr lvl="5">
              <a:spcBef>
                <a:spcPts val="0"/>
              </a:spcBef>
              <a:spcAft>
                <a:spcPts val="0"/>
              </a:spcAft>
              <a:buSzPts val="1400"/>
              <a:buFont typeface="Arial"/>
              <a:buNone/>
              <a:defRPr sz="1800"/>
            </a:lvl6pPr>
            <a:lvl7pPr lvl="6">
              <a:spcBef>
                <a:spcPts val="0"/>
              </a:spcBef>
              <a:spcAft>
                <a:spcPts val="0"/>
              </a:spcAft>
              <a:buSzPts val="1400"/>
              <a:buFont typeface="Arial"/>
              <a:buNone/>
              <a:defRPr sz="1800"/>
            </a:lvl7pPr>
            <a:lvl8pPr lvl="7">
              <a:spcBef>
                <a:spcPts val="0"/>
              </a:spcBef>
              <a:spcAft>
                <a:spcPts val="0"/>
              </a:spcAft>
              <a:buSzPts val="1400"/>
              <a:buFont typeface="Arial"/>
              <a:buNone/>
              <a:defRPr sz="1800"/>
            </a:lvl8pPr>
            <a:lvl9pPr lvl="8">
              <a:spcBef>
                <a:spcPts val="0"/>
              </a:spcBef>
              <a:spcAft>
                <a:spcPts val="0"/>
              </a:spcAft>
              <a:buSzPts val="1400"/>
              <a:buFont typeface="Arial"/>
              <a:buNone/>
              <a:defRPr sz="1800"/>
            </a:lvl9pPr>
          </a:lstStyle>
          <a:p>
            <a:endParaRPr/>
          </a:p>
        </p:txBody>
      </p:sp>
      <p:sp>
        <p:nvSpPr>
          <p:cNvPr id="223" name="Google Shape;223;p63"/>
          <p:cNvSpPr txBox="1">
            <a:spLocks noGrp="1"/>
          </p:cNvSpPr>
          <p:nvPr>
            <p:ph type="subTitle" idx="1"/>
          </p:nvPr>
        </p:nvSpPr>
        <p:spPr>
          <a:xfrm>
            <a:off x="935389" y="2512662"/>
            <a:ext cx="16438211" cy="5886187"/>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500"/>
              </a:spcBef>
              <a:spcAft>
                <a:spcPts val="0"/>
              </a:spcAft>
              <a:buClr>
                <a:schemeClr val="dk1"/>
              </a:buClr>
              <a:buSzPts val="3200"/>
              <a:buFont typeface="Arial"/>
              <a:buNone/>
              <a:defRPr sz="4800" b="0" i="0" u="none" strike="noStrike" cap="none">
                <a:solidFill>
                  <a:schemeClr val="dk1"/>
                </a:solidFill>
                <a:latin typeface="Roboto"/>
                <a:ea typeface="Roboto"/>
                <a:cs typeface="Roboto"/>
                <a:sym typeface="Roboto"/>
              </a:defRPr>
            </a:lvl1pPr>
            <a:lvl2pPr marR="0" lvl="1" algn="ctr" rtl="0">
              <a:lnSpc>
                <a:spcPct val="90000"/>
              </a:lnSpc>
              <a:spcBef>
                <a:spcPts val="750"/>
              </a:spcBef>
              <a:spcAft>
                <a:spcPts val="0"/>
              </a:spcAft>
              <a:buClr>
                <a:srgbClr val="888888"/>
              </a:buClr>
              <a:buSzPts val="2400"/>
              <a:buFont typeface="Arial"/>
              <a:buNone/>
              <a:defRPr sz="3600" b="0" i="0" u="none" strike="noStrike" cap="none">
                <a:solidFill>
                  <a:srgbClr val="888888"/>
                </a:solidFill>
                <a:latin typeface="Calibri"/>
                <a:ea typeface="Calibri"/>
                <a:cs typeface="Calibri"/>
                <a:sym typeface="Calibri"/>
              </a:defRPr>
            </a:lvl2pPr>
            <a:lvl3pPr marR="0" lvl="2" algn="ctr" rtl="0">
              <a:lnSpc>
                <a:spcPct val="90000"/>
              </a:lnSpc>
              <a:spcBef>
                <a:spcPts val="750"/>
              </a:spcBef>
              <a:spcAft>
                <a:spcPts val="0"/>
              </a:spcAft>
              <a:buClr>
                <a:srgbClr val="888888"/>
              </a:buClr>
              <a:buSzPts val="2000"/>
              <a:buFont typeface="Arial"/>
              <a:buNone/>
              <a:defRPr sz="3000" b="0" i="0" u="none" strike="noStrike" cap="none">
                <a:solidFill>
                  <a:srgbClr val="888888"/>
                </a:solidFill>
                <a:latin typeface="Calibri"/>
                <a:ea typeface="Calibri"/>
                <a:cs typeface="Calibri"/>
                <a:sym typeface="Calibri"/>
              </a:defRPr>
            </a:lvl3pPr>
            <a:lvl4pPr marR="0" lvl="3" algn="ctr" rtl="0">
              <a:lnSpc>
                <a:spcPct val="90000"/>
              </a:lnSpc>
              <a:spcBef>
                <a:spcPts val="750"/>
              </a:spcBef>
              <a:spcAft>
                <a:spcPts val="0"/>
              </a:spcAft>
              <a:buClr>
                <a:srgbClr val="888888"/>
              </a:buClr>
              <a:buSzPts val="1800"/>
              <a:buFont typeface="Arial"/>
              <a:buNone/>
              <a:defRPr sz="2700" b="0" i="0" u="none" strike="noStrike" cap="none">
                <a:solidFill>
                  <a:srgbClr val="888888"/>
                </a:solidFill>
                <a:latin typeface="Calibri"/>
                <a:ea typeface="Calibri"/>
                <a:cs typeface="Calibri"/>
                <a:sym typeface="Calibri"/>
              </a:defRPr>
            </a:lvl4pPr>
            <a:lvl5pPr marR="0" lvl="4" algn="ctr" rtl="0">
              <a:lnSpc>
                <a:spcPct val="90000"/>
              </a:lnSpc>
              <a:spcBef>
                <a:spcPts val="750"/>
              </a:spcBef>
              <a:spcAft>
                <a:spcPts val="0"/>
              </a:spcAft>
              <a:buClr>
                <a:srgbClr val="888888"/>
              </a:buClr>
              <a:buSzPts val="1800"/>
              <a:buFont typeface="Arial"/>
              <a:buNone/>
              <a:defRPr sz="2700" b="0" i="0" u="none" strike="noStrike" cap="none">
                <a:solidFill>
                  <a:srgbClr val="888888"/>
                </a:solidFill>
                <a:latin typeface="Calibri"/>
                <a:ea typeface="Calibri"/>
                <a:cs typeface="Calibri"/>
                <a:sym typeface="Calibri"/>
              </a:defRPr>
            </a:lvl5pPr>
            <a:lvl6pPr marR="0" lvl="5" algn="ctr" rtl="0">
              <a:lnSpc>
                <a:spcPct val="90000"/>
              </a:lnSpc>
              <a:spcBef>
                <a:spcPts val="750"/>
              </a:spcBef>
              <a:spcAft>
                <a:spcPts val="0"/>
              </a:spcAft>
              <a:buClr>
                <a:srgbClr val="888888"/>
              </a:buClr>
              <a:buSzPts val="1800"/>
              <a:buFont typeface="Arial"/>
              <a:buNone/>
              <a:defRPr sz="2700" b="0" i="0" u="none" strike="noStrike" cap="none">
                <a:solidFill>
                  <a:srgbClr val="888888"/>
                </a:solidFill>
                <a:latin typeface="Calibri"/>
                <a:ea typeface="Calibri"/>
                <a:cs typeface="Calibri"/>
                <a:sym typeface="Calibri"/>
              </a:defRPr>
            </a:lvl6pPr>
            <a:lvl7pPr marR="0" lvl="6" algn="ctr" rtl="0">
              <a:lnSpc>
                <a:spcPct val="90000"/>
              </a:lnSpc>
              <a:spcBef>
                <a:spcPts val="750"/>
              </a:spcBef>
              <a:spcAft>
                <a:spcPts val="0"/>
              </a:spcAft>
              <a:buClr>
                <a:srgbClr val="888888"/>
              </a:buClr>
              <a:buSzPts val="1800"/>
              <a:buFont typeface="Arial"/>
              <a:buNone/>
              <a:defRPr sz="2700" b="0" i="0" u="none" strike="noStrike" cap="none">
                <a:solidFill>
                  <a:srgbClr val="888888"/>
                </a:solidFill>
                <a:latin typeface="Calibri"/>
                <a:ea typeface="Calibri"/>
                <a:cs typeface="Calibri"/>
                <a:sym typeface="Calibri"/>
              </a:defRPr>
            </a:lvl7pPr>
            <a:lvl8pPr marR="0" lvl="7" algn="ctr" rtl="0">
              <a:lnSpc>
                <a:spcPct val="90000"/>
              </a:lnSpc>
              <a:spcBef>
                <a:spcPts val="750"/>
              </a:spcBef>
              <a:spcAft>
                <a:spcPts val="0"/>
              </a:spcAft>
              <a:buClr>
                <a:srgbClr val="888888"/>
              </a:buClr>
              <a:buSzPts val="1800"/>
              <a:buFont typeface="Arial"/>
              <a:buNone/>
              <a:defRPr sz="2700" b="0" i="0" u="none" strike="noStrike" cap="none">
                <a:solidFill>
                  <a:srgbClr val="888888"/>
                </a:solidFill>
                <a:latin typeface="Calibri"/>
                <a:ea typeface="Calibri"/>
                <a:cs typeface="Calibri"/>
                <a:sym typeface="Calibri"/>
              </a:defRPr>
            </a:lvl8pPr>
            <a:lvl9pPr marR="0" lvl="8" algn="ctr" rtl="0">
              <a:lnSpc>
                <a:spcPct val="90000"/>
              </a:lnSpc>
              <a:spcBef>
                <a:spcPts val="750"/>
              </a:spcBef>
              <a:spcAft>
                <a:spcPts val="0"/>
              </a:spcAft>
              <a:buClr>
                <a:srgbClr val="888888"/>
              </a:buClr>
              <a:buSzPts val="1800"/>
              <a:buFont typeface="Arial"/>
              <a:buNone/>
              <a:defRPr sz="2700" b="0" i="0" u="none" strike="noStrike" cap="none">
                <a:solidFill>
                  <a:srgbClr val="888888"/>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87987972"/>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matchingName="1_Textslide">
  <p:cSld name="1_Textslide">
    <p:spTree>
      <p:nvGrpSpPr>
        <p:cNvPr id="1" name="Shape 224"/>
        <p:cNvGrpSpPr/>
        <p:nvPr/>
      </p:nvGrpSpPr>
      <p:grpSpPr>
        <a:xfrm>
          <a:off x="0" y="0"/>
          <a:ext cx="0" cy="0"/>
          <a:chOff x="0" y="0"/>
          <a:chExt cx="0" cy="0"/>
        </a:xfrm>
      </p:grpSpPr>
      <p:sp>
        <p:nvSpPr>
          <p:cNvPr id="225" name="Google Shape;225;p64"/>
          <p:cNvSpPr/>
          <p:nvPr/>
        </p:nvSpPr>
        <p:spPr>
          <a:xfrm>
            <a:off x="360000" y="360056"/>
            <a:ext cx="17568000" cy="8583725"/>
          </a:xfrm>
          <a:prstGeom prst="rect">
            <a:avLst/>
          </a:prstGeom>
          <a:solidFill>
            <a:schemeClr val="lt2">
              <a:alpha val="4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600">
              <a:solidFill>
                <a:schemeClr val="lt1"/>
              </a:solidFill>
              <a:latin typeface="Calibri"/>
              <a:ea typeface="Calibri"/>
              <a:cs typeface="Calibri"/>
              <a:sym typeface="Calibri"/>
            </a:endParaRPr>
          </a:p>
        </p:txBody>
      </p:sp>
      <p:sp>
        <p:nvSpPr>
          <p:cNvPr id="226" name="Google Shape;226;p64"/>
          <p:cNvSpPr txBox="1">
            <a:spLocks noGrp="1"/>
          </p:cNvSpPr>
          <p:nvPr>
            <p:ph type="title"/>
          </p:nvPr>
        </p:nvSpPr>
        <p:spPr>
          <a:xfrm>
            <a:off x="914400" y="664781"/>
            <a:ext cx="16459200" cy="171476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7200"/>
              <a:buFont typeface="Roboto"/>
              <a:buNone/>
              <a:defRPr sz="7200" b="1" i="0" u="none" strike="noStrike" cap="none">
                <a:solidFill>
                  <a:schemeClr val="dk1"/>
                </a:solidFill>
                <a:latin typeface="Roboto"/>
                <a:ea typeface="Roboto"/>
                <a:cs typeface="Roboto"/>
                <a:sym typeface="Robot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27" name="Google Shape;227;p64"/>
          <p:cNvSpPr txBox="1">
            <a:spLocks noGrp="1"/>
          </p:cNvSpPr>
          <p:nvPr>
            <p:ph type="subTitle" idx="1"/>
          </p:nvPr>
        </p:nvSpPr>
        <p:spPr>
          <a:xfrm>
            <a:off x="935389" y="2512662"/>
            <a:ext cx="16438211" cy="5886187"/>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500"/>
              </a:spcBef>
              <a:spcAft>
                <a:spcPts val="0"/>
              </a:spcAft>
              <a:buClr>
                <a:schemeClr val="dk1"/>
              </a:buClr>
              <a:buSzPts val="4800"/>
              <a:buFont typeface="Arial"/>
              <a:buNone/>
              <a:defRPr sz="4800" b="0" i="0" u="none" strike="noStrike" cap="none">
                <a:solidFill>
                  <a:schemeClr val="dk1"/>
                </a:solidFill>
                <a:latin typeface="Roboto"/>
                <a:ea typeface="Roboto"/>
                <a:cs typeface="Roboto"/>
                <a:sym typeface="Roboto"/>
              </a:defRPr>
            </a:lvl1pPr>
            <a:lvl2pPr marR="0" lvl="1" algn="ctr" rtl="0">
              <a:lnSpc>
                <a:spcPct val="90000"/>
              </a:lnSpc>
              <a:spcBef>
                <a:spcPts val="750"/>
              </a:spcBef>
              <a:spcAft>
                <a:spcPts val="0"/>
              </a:spcAft>
              <a:buClr>
                <a:srgbClr val="888888"/>
              </a:buClr>
              <a:buSzPts val="3600"/>
              <a:buFont typeface="Arial"/>
              <a:buNone/>
              <a:defRPr sz="3600" b="0" i="0" u="none" strike="noStrike" cap="none">
                <a:solidFill>
                  <a:srgbClr val="888888"/>
                </a:solidFill>
                <a:latin typeface="Calibri"/>
                <a:ea typeface="Calibri"/>
                <a:cs typeface="Calibri"/>
                <a:sym typeface="Calibri"/>
              </a:defRPr>
            </a:lvl2pPr>
            <a:lvl3pPr marR="0" lvl="2" algn="ctr" rtl="0">
              <a:lnSpc>
                <a:spcPct val="90000"/>
              </a:lnSpc>
              <a:spcBef>
                <a:spcPts val="750"/>
              </a:spcBef>
              <a:spcAft>
                <a:spcPts val="0"/>
              </a:spcAft>
              <a:buClr>
                <a:srgbClr val="888888"/>
              </a:buClr>
              <a:buSzPts val="3000"/>
              <a:buFont typeface="Arial"/>
              <a:buNone/>
              <a:defRPr sz="3000" b="0" i="0" u="none" strike="noStrike" cap="none">
                <a:solidFill>
                  <a:srgbClr val="888888"/>
                </a:solidFill>
                <a:latin typeface="Calibri"/>
                <a:ea typeface="Calibri"/>
                <a:cs typeface="Calibri"/>
                <a:sym typeface="Calibri"/>
              </a:defRPr>
            </a:lvl3pPr>
            <a:lvl4pPr marR="0" lvl="3" algn="ctr" rtl="0">
              <a:lnSpc>
                <a:spcPct val="90000"/>
              </a:lnSpc>
              <a:spcBef>
                <a:spcPts val="750"/>
              </a:spcBef>
              <a:spcAft>
                <a:spcPts val="0"/>
              </a:spcAft>
              <a:buClr>
                <a:srgbClr val="888888"/>
              </a:buClr>
              <a:buSzPts val="2700"/>
              <a:buFont typeface="Arial"/>
              <a:buNone/>
              <a:defRPr sz="2700" b="0" i="0" u="none" strike="noStrike" cap="none">
                <a:solidFill>
                  <a:srgbClr val="888888"/>
                </a:solidFill>
                <a:latin typeface="Calibri"/>
                <a:ea typeface="Calibri"/>
                <a:cs typeface="Calibri"/>
                <a:sym typeface="Calibri"/>
              </a:defRPr>
            </a:lvl4pPr>
            <a:lvl5pPr marR="0" lvl="4" algn="ctr" rtl="0">
              <a:lnSpc>
                <a:spcPct val="90000"/>
              </a:lnSpc>
              <a:spcBef>
                <a:spcPts val="750"/>
              </a:spcBef>
              <a:spcAft>
                <a:spcPts val="0"/>
              </a:spcAft>
              <a:buClr>
                <a:srgbClr val="888888"/>
              </a:buClr>
              <a:buSzPts val="2700"/>
              <a:buFont typeface="Arial"/>
              <a:buNone/>
              <a:defRPr sz="2700" b="0" i="0" u="none" strike="noStrike" cap="none">
                <a:solidFill>
                  <a:srgbClr val="888888"/>
                </a:solidFill>
                <a:latin typeface="Calibri"/>
                <a:ea typeface="Calibri"/>
                <a:cs typeface="Calibri"/>
                <a:sym typeface="Calibri"/>
              </a:defRPr>
            </a:lvl5pPr>
            <a:lvl6pPr marR="0" lvl="5" algn="ctr" rtl="0">
              <a:lnSpc>
                <a:spcPct val="90000"/>
              </a:lnSpc>
              <a:spcBef>
                <a:spcPts val="750"/>
              </a:spcBef>
              <a:spcAft>
                <a:spcPts val="0"/>
              </a:spcAft>
              <a:buClr>
                <a:srgbClr val="888888"/>
              </a:buClr>
              <a:buSzPts val="2700"/>
              <a:buFont typeface="Arial"/>
              <a:buNone/>
              <a:defRPr sz="2700" b="0" i="0" u="none" strike="noStrike" cap="none">
                <a:solidFill>
                  <a:srgbClr val="888888"/>
                </a:solidFill>
                <a:latin typeface="Calibri"/>
                <a:ea typeface="Calibri"/>
                <a:cs typeface="Calibri"/>
                <a:sym typeface="Calibri"/>
              </a:defRPr>
            </a:lvl6pPr>
            <a:lvl7pPr marR="0" lvl="6" algn="ctr" rtl="0">
              <a:lnSpc>
                <a:spcPct val="90000"/>
              </a:lnSpc>
              <a:spcBef>
                <a:spcPts val="750"/>
              </a:spcBef>
              <a:spcAft>
                <a:spcPts val="0"/>
              </a:spcAft>
              <a:buClr>
                <a:srgbClr val="888888"/>
              </a:buClr>
              <a:buSzPts val="2700"/>
              <a:buFont typeface="Arial"/>
              <a:buNone/>
              <a:defRPr sz="2700" b="0" i="0" u="none" strike="noStrike" cap="none">
                <a:solidFill>
                  <a:srgbClr val="888888"/>
                </a:solidFill>
                <a:latin typeface="Calibri"/>
                <a:ea typeface="Calibri"/>
                <a:cs typeface="Calibri"/>
                <a:sym typeface="Calibri"/>
              </a:defRPr>
            </a:lvl7pPr>
            <a:lvl8pPr marR="0" lvl="7" algn="ctr" rtl="0">
              <a:lnSpc>
                <a:spcPct val="90000"/>
              </a:lnSpc>
              <a:spcBef>
                <a:spcPts val="750"/>
              </a:spcBef>
              <a:spcAft>
                <a:spcPts val="0"/>
              </a:spcAft>
              <a:buClr>
                <a:srgbClr val="888888"/>
              </a:buClr>
              <a:buSzPts val="2700"/>
              <a:buFont typeface="Arial"/>
              <a:buNone/>
              <a:defRPr sz="2700" b="0" i="0" u="none" strike="noStrike" cap="none">
                <a:solidFill>
                  <a:srgbClr val="888888"/>
                </a:solidFill>
                <a:latin typeface="Calibri"/>
                <a:ea typeface="Calibri"/>
                <a:cs typeface="Calibri"/>
                <a:sym typeface="Calibri"/>
              </a:defRPr>
            </a:lvl8pPr>
            <a:lvl9pPr marR="0" lvl="8" algn="ctr" rtl="0">
              <a:lnSpc>
                <a:spcPct val="90000"/>
              </a:lnSpc>
              <a:spcBef>
                <a:spcPts val="750"/>
              </a:spcBef>
              <a:spcAft>
                <a:spcPts val="0"/>
              </a:spcAft>
              <a:buClr>
                <a:srgbClr val="888888"/>
              </a:buClr>
              <a:buSzPts val="2700"/>
              <a:buFont typeface="Arial"/>
              <a:buNone/>
              <a:defRPr sz="2700" b="0" i="0" u="none" strike="noStrike" cap="none">
                <a:solidFill>
                  <a:srgbClr val="888888"/>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3505999237"/>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38281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5">
    <p:spTree>
      <p:nvGrpSpPr>
        <p:cNvPr id="1" name=""/>
        <p:cNvGrpSpPr/>
        <p:nvPr/>
      </p:nvGrpSpPr>
      <p:grpSpPr>
        <a:xfrm>
          <a:off x="0" y="0"/>
          <a:ext cx="0" cy="0"/>
          <a:chOff x="0" y="0"/>
          <a:chExt cx="0" cy="0"/>
        </a:xfrm>
      </p:grpSpPr>
      <p:sp>
        <p:nvSpPr>
          <p:cNvPr id="4" name="Picture Placeholder 2"/>
          <p:cNvSpPr>
            <a:spLocks noGrp="1"/>
          </p:cNvSpPr>
          <p:nvPr>
            <p:ph type="pic" sz="quarter" idx="10"/>
          </p:nvPr>
        </p:nvSpPr>
        <p:spPr>
          <a:xfrm>
            <a:off x="0" y="0"/>
            <a:ext cx="9601200" cy="10288588"/>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5" name="TextBox 4">
            <a:extLst>
              <a:ext uri="{FF2B5EF4-FFF2-40B4-BE49-F238E27FC236}">
                <a16:creationId xmlns:a16="http://schemas.microsoft.com/office/drawing/2014/main" id="{3918076C-60FD-2C4E-BDB4-DB8EB5CB5E34}"/>
              </a:ext>
            </a:extLst>
          </p:cNvPr>
          <p:cNvSpPr txBox="1"/>
          <p:nvPr userDrawn="1"/>
        </p:nvSpPr>
        <p:spPr>
          <a:xfrm>
            <a:off x="16859165" y="9198396"/>
            <a:ext cx="660400" cy="338554"/>
          </a:xfrm>
          <a:prstGeom prst="rect">
            <a:avLst/>
          </a:prstGeom>
          <a:noFill/>
        </p:spPr>
        <p:txBody>
          <a:bodyPr wrap="square" rtlCol="0">
            <a:spAutoFit/>
          </a:bodyPr>
          <a:lstStyle/>
          <a:p>
            <a:pPr algn="r"/>
            <a:fld id="{293ABEDF-2FD4-CE41-BE6E-C03412F0A819}" type="slidenum">
              <a:rPr lang="en-US" sz="1600" b="0" i="0" smtClean="0">
                <a:latin typeface="Open Sans" panose="020B0606030504020204" pitchFamily="34" charset="0"/>
                <a:ea typeface="Open Sans" panose="020B0606030504020204" pitchFamily="34" charset="0"/>
                <a:cs typeface="Open Sans" panose="020B0606030504020204" pitchFamily="34" charset="0"/>
              </a:rPr>
              <a:pPr algn="r"/>
              <a:t>‹#›</a:t>
            </a:fld>
            <a:endParaRPr lang="en-US" sz="1600" b="0" i="0" dirty="0">
              <a:latin typeface="Open Sans" panose="020B0606030504020204" pitchFamily="34" charset="0"/>
              <a:ea typeface="Open Sans" panose="020B0606030504020204" pitchFamily="34" charset="0"/>
              <a:cs typeface="Open Sans" panose="020B0606030504020204" pitchFamily="34" charset="0"/>
            </a:endParaRPr>
          </a:p>
        </p:txBody>
      </p:sp>
      <p:cxnSp>
        <p:nvCxnSpPr>
          <p:cNvPr id="6" name="Straight Connector 5">
            <a:extLst>
              <a:ext uri="{FF2B5EF4-FFF2-40B4-BE49-F238E27FC236}">
                <a16:creationId xmlns:a16="http://schemas.microsoft.com/office/drawing/2014/main" id="{325833C6-1312-2040-BCA6-DD8083B17E9C}"/>
              </a:ext>
            </a:extLst>
          </p:cNvPr>
          <p:cNvCxnSpPr>
            <a:cxnSpLocks/>
          </p:cNvCxnSpPr>
          <p:nvPr userDrawn="1"/>
        </p:nvCxnSpPr>
        <p:spPr>
          <a:xfrm flipV="1">
            <a:off x="17568333" y="9352284"/>
            <a:ext cx="719667" cy="15389"/>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6559961F-610F-BB4E-A2DD-87E16B45006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4444870" y="1"/>
            <a:ext cx="3843130" cy="1881626"/>
          </a:xfrm>
          <a:prstGeom prst="rect">
            <a:avLst/>
          </a:prstGeom>
        </p:spPr>
      </p:pic>
    </p:spTree>
    <p:extLst>
      <p:ext uri="{BB962C8B-B14F-4D97-AF65-F5344CB8AC3E}">
        <p14:creationId xmlns:p14="http://schemas.microsoft.com/office/powerpoint/2010/main" val="3357270159"/>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1_Blank">
    <p:bg>
      <p:bgPr>
        <a:solidFill>
          <a:srgbClr val="011E4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2442732"/>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04">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F78AF54-799E-FA4D-8805-CF18392EBDEE}"/>
              </a:ext>
            </a:extLst>
          </p:cNvPr>
          <p:cNvSpPr txBox="1"/>
          <p:nvPr userDrawn="1"/>
        </p:nvSpPr>
        <p:spPr>
          <a:xfrm>
            <a:off x="16859165" y="9198396"/>
            <a:ext cx="660400" cy="338554"/>
          </a:xfrm>
          <a:prstGeom prst="rect">
            <a:avLst/>
          </a:prstGeom>
          <a:noFill/>
        </p:spPr>
        <p:txBody>
          <a:bodyPr wrap="square" rtlCol="0">
            <a:spAutoFit/>
          </a:bodyPr>
          <a:lstStyle/>
          <a:p>
            <a:pPr algn="r"/>
            <a:fld id="{293ABEDF-2FD4-CE41-BE6E-C03412F0A819}" type="slidenum">
              <a:rPr lang="en-US" sz="1600" b="0" i="0" smtClean="0">
                <a:latin typeface="Open Sans" panose="020B0606030504020204" pitchFamily="34" charset="0"/>
                <a:ea typeface="Open Sans" panose="020B0606030504020204" pitchFamily="34" charset="0"/>
                <a:cs typeface="Open Sans" panose="020B0606030504020204" pitchFamily="34" charset="0"/>
              </a:rPr>
              <a:pPr algn="r"/>
              <a:t>‹#›</a:t>
            </a:fld>
            <a:endParaRPr lang="en-US" sz="1600" b="0" i="0" dirty="0">
              <a:latin typeface="Open Sans" panose="020B0606030504020204" pitchFamily="34" charset="0"/>
              <a:ea typeface="Open Sans" panose="020B0606030504020204" pitchFamily="34" charset="0"/>
              <a:cs typeface="Open Sans" panose="020B0606030504020204" pitchFamily="34" charset="0"/>
            </a:endParaRPr>
          </a:p>
        </p:txBody>
      </p:sp>
      <p:cxnSp>
        <p:nvCxnSpPr>
          <p:cNvPr id="5" name="Straight Connector 4">
            <a:extLst>
              <a:ext uri="{FF2B5EF4-FFF2-40B4-BE49-F238E27FC236}">
                <a16:creationId xmlns:a16="http://schemas.microsoft.com/office/drawing/2014/main" id="{C0D5169F-3487-C34A-8648-00A55A947DCB}"/>
              </a:ext>
            </a:extLst>
          </p:cNvPr>
          <p:cNvCxnSpPr>
            <a:cxnSpLocks/>
          </p:cNvCxnSpPr>
          <p:nvPr userDrawn="1"/>
        </p:nvCxnSpPr>
        <p:spPr>
          <a:xfrm flipV="1">
            <a:off x="17568333" y="9352284"/>
            <a:ext cx="719667" cy="15389"/>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7" name="Picture 6" descr="A picture containing drawing&#10;&#10;Description automatically generated">
            <a:extLst>
              <a:ext uri="{FF2B5EF4-FFF2-40B4-BE49-F238E27FC236}">
                <a16:creationId xmlns:a16="http://schemas.microsoft.com/office/drawing/2014/main" id="{98F6A8E8-A439-E242-A384-AA001F0C3AD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541413" y="0"/>
            <a:ext cx="2746587" cy="2683239"/>
          </a:xfrm>
          <a:prstGeom prst="rect">
            <a:avLst/>
          </a:prstGeom>
        </p:spPr>
      </p:pic>
      <p:pic>
        <p:nvPicPr>
          <p:cNvPr id="6" name="Picture 5">
            <a:extLst>
              <a:ext uri="{FF2B5EF4-FFF2-40B4-BE49-F238E27FC236}">
                <a16:creationId xmlns:a16="http://schemas.microsoft.com/office/drawing/2014/main" id="{8E4FCAD7-1161-3C42-8A66-D8777B2701C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4444870" y="1"/>
            <a:ext cx="3843130" cy="1881626"/>
          </a:xfrm>
          <a:prstGeom prst="rect">
            <a:avLst/>
          </a:prstGeom>
        </p:spPr>
      </p:pic>
    </p:spTree>
    <p:extLst>
      <p:ext uri="{BB962C8B-B14F-4D97-AF65-F5344CB8AC3E}">
        <p14:creationId xmlns:p14="http://schemas.microsoft.com/office/powerpoint/2010/main" val="4067132773"/>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03">
    <p:bg>
      <p:bgPr>
        <a:solidFill>
          <a:srgbClr val="011E4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F78AF54-799E-FA4D-8805-CF18392EBDEE}"/>
              </a:ext>
            </a:extLst>
          </p:cNvPr>
          <p:cNvSpPr txBox="1"/>
          <p:nvPr userDrawn="1"/>
        </p:nvSpPr>
        <p:spPr>
          <a:xfrm>
            <a:off x="16859165" y="9198396"/>
            <a:ext cx="660400" cy="338554"/>
          </a:xfrm>
          <a:prstGeom prst="rect">
            <a:avLst/>
          </a:prstGeom>
          <a:noFill/>
        </p:spPr>
        <p:txBody>
          <a:bodyPr wrap="square" rtlCol="0">
            <a:spAutoFit/>
          </a:bodyPr>
          <a:lstStyle/>
          <a:p>
            <a:pPr algn="r"/>
            <a:fld id="{293ABEDF-2FD4-CE41-BE6E-C03412F0A819}" type="slidenum">
              <a:rPr lang="en-US" sz="1600" b="0" i="0" smtClean="0">
                <a:solidFill>
                  <a:schemeClr val="bg2"/>
                </a:solidFill>
                <a:latin typeface="Open Sans" panose="020B0606030504020204" pitchFamily="34" charset="0"/>
                <a:ea typeface="Open Sans" panose="020B0606030504020204" pitchFamily="34" charset="0"/>
                <a:cs typeface="Open Sans" panose="020B0606030504020204" pitchFamily="34" charset="0"/>
              </a:rPr>
              <a:pPr algn="r"/>
              <a:t>‹#›</a:t>
            </a:fld>
            <a:endParaRPr lang="en-US" sz="1600" b="0" i="0" dirty="0">
              <a:solidFill>
                <a:schemeClr val="bg2"/>
              </a:solidFill>
              <a:latin typeface="Open Sans" panose="020B0606030504020204" pitchFamily="34" charset="0"/>
              <a:ea typeface="Open Sans" panose="020B0606030504020204" pitchFamily="34" charset="0"/>
              <a:cs typeface="Open Sans" panose="020B0606030504020204" pitchFamily="34" charset="0"/>
            </a:endParaRPr>
          </a:p>
        </p:txBody>
      </p:sp>
      <p:cxnSp>
        <p:nvCxnSpPr>
          <p:cNvPr id="5" name="Straight Connector 4">
            <a:extLst>
              <a:ext uri="{FF2B5EF4-FFF2-40B4-BE49-F238E27FC236}">
                <a16:creationId xmlns:a16="http://schemas.microsoft.com/office/drawing/2014/main" id="{C0D5169F-3487-C34A-8648-00A55A947DCB}"/>
              </a:ext>
            </a:extLst>
          </p:cNvPr>
          <p:cNvCxnSpPr>
            <a:cxnSpLocks/>
          </p:cNvCxnSpPr>
          <p:nvPr userDrawn="1"/>
        </p:nvCxnSpPr>
        <p:spPr>
          <a:xfrm flipV="1">
            <a:off x="17568333" y="9352284"/>
            <a:ext cx="719667" cy="15389"/>
          </a:xfrm>
          <a:prstGeom prst="line">
            <a:avLst/>
          </a:prstGeom>
          <a:ln w="15875">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06365971"/>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05">
    <p:spTree>
      <p:nvGrpSpPr>
        <p:cNvPr id="1" name=""/>
        <p:cNvGrpSpPr/>
        <p:nvPr/>
      </p:nvGrpSpPr>
      <p:grpSpPr>
        <a:xfrm>
          <a:off x="0" y="0"/>
          <a:ext cx="0" cy="0"/>
          <a:chOff x="0" y="0"/>
          <a:chExt cx="0" cy="0"/>
        </a:xfrm>
      </p:grpSpPr>
      <p:sp>
        <p:nvSpPr>
          <p:cNvPr id="9" name="Picture Placeholder 2"/>
          <p:cNvSpPr>
            <a:spLocks noGrp="1"/>
          </p:cNvSpPr>
          <p:nvPr>
            <p:ph type="pic" sz="quarter" idx="10"/>
          </p:nvPr>
        </p:nvSpPr>
        <p:spPr>
          <a:xfrm>
            <a:off x="0" y="0"/>
            <a:ext cx="18288000" cy="10288588"/>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Tree>
    <p:extLst>
      <p:ext uri="{BB962C8B-B14F-4D97-AF65-F5344CB8AC3E}">
        <p14:creationId xmlns:p14="http://schemas.microsoft.com/office/powerpoint/2010/main" val="2344402846"/>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06">
    <p:spTree>
      <p:nvGrpSpPr>
        <p:cNvPr id="1" name=""/>
        <p:cNvGrpSpPr/>
        <p:nvPr/>
      </p:nvGrpSpPr>
      <p:grpSpPr>
        <a:xfrm>
          <a:off x="0" y="0"/>
          <a:ext cx="0" cy="0"/>
          <a:chOff x="0" y="0"/>
          <a:chExt cx="0" cy="0"/>
        </a:xfrm>
      </p:grpSpPr>
      <p:sp>
        <p:nvSpPr>
          <p:cNvPr id="9" name="Picture Placeholder 2"/>
          <p:cNvSpPr>
            <a:spLocks noGrp="1"/>
          </p:cNvSpPr>
          <p:nvPr>
            <p:ph type="pic" sz="quarter" idx="10"/>
          </p:nvPr>
        </p:nvSpPr>
        <p:spPr>
          <a:xfrm>
            <a:off x="0" y="0"/>
            <a:ext cx="18288000" cy="10288588"/>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6" name="TextBox 5">
            <a:extLst>
              <a:ext uri="{FF2B5EF4-FFF2-40B4-BE49-F238E27FC236}">
                <a16:creationId xmlns:a16="http://schemas.microsoft.com/office/drawing/2014/main" id="{9C0A2101-61D7-AF4B-A441-726BB399FFA4}"/>
              </a:ext>
            </a:extLst>
          </p:cNvPr>
          <p:cNvSpPr txBox="1"/>
          <p:nvPr userDrawn="1"/>
        </p:nvSpPr>
        <p:spPr>
          <a:xfrm>
            <a:off x="16859165" y="9198396"/>
            <a:ext cx="660400" cy="338554"/>
          </a:xfrm>
          <a:prstGeom prst="rect">
            <a:avLst/>
          </a:prstGeom>
          <a:noFill/>
        </p:spPr>
        <p:txBody>
          <a:bodyPr wrap="square" rtlCol="0">
            <a:spAutoFit/>
          </a:bodyPr>
          <a:lstStyle/>
          <a:p>
            <a:pPr algn="r"/>
            <a:fld id="{293ABEDF-2FD4-CE41-BE6E-C03412F0A819}" type="slidenum">
              <a:rPr lang="en-US" sz="1600" b="0" i="0" smtClean="0">
                <a:latin typeface="Open Sans" panose="020B0606030504020204" pitchFamily="34" charset="0"/>
                <a:ea typeface="Open Sans" panose="020B0606030504020204" pitchFamily="34" charset="0"/>
                <a:cs typeface="Open Sans" panose="020B0606030504020204" pitchFamily="34" charset="0"/>
              </a:rPr>
              <a:pPr algn="r"/>
              <a:t>‹#›</a:t>
            </a:fld>
            <a:endParaRPr lang="en-US" sz="1600" b="0" i="0" dirty="0">
              <a:latin typeface="Open Sans" panose="020B0606030504020204" pitchFamily="34" charset="0"/>
              <a:ea typeface="Open Sans" panose="020B0606030504020204" pitchFamily="34" charset="0"/>
              <a:cs typeface="Open Sans" panose="020B0606030504020204" pitchFamily="34" charset="0"/>
            </a:endParaRPr>
          </a:p>
        </p:txBody>
      </p:sp>
      <p:cxnSp>
        <p:nvCxnSpPr>
          <p:cNvPr id="7" name="Straight Connector 6">
            <a:extLst>
              <a:ext uri="{FF2B5EF4-FFF2-40B4-BE49-F238E27FC236}">
                <a16:creationId xmlns:a16="http://schemas.microsoft.com/office/drawing/2014/main" id="{0096F9BB-D834-7942-914A-12A6278D671D}"/>
              </a:ext>
            </a:extLst>
          </p:cNvPr>
          <p:cNvCxnSpPr>
            <a:cxnSpLocks/>
          </p:cNvCxnSpPr>
          <p:nvPr userDrawn="1"/>
        </p:nvCxnSpPr>
        <p:spPr>
          <a:xfrm flipV="1">
            <a:off x="17568333" y="9352284"/>
            <a:ext cx="719667" cy="15389"/>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8" name="Picture 7" descr="A picture containing drawing&#10;&#10;Description automatically generated">
            <a:extLst>
              <a:ext uri="{FF2B5EF4-FFF2-40B4-BE49-F238E27FC236}">
                <a16:creationId xmlns:a16="http://schemas.microsoft.com/office/drawing/2014/main" id="{549EC8F4-17F2-E444-800B-3322C7DE1F2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541413" y="0"/>
            <a:ext cx="2746587" cy="2683239"/>
          </a:xfrm>
          <a:prstGeom prst="rect">
            <a:avLst/>
          </a:prstGeom>
        </p:spPr>
      </p:pic>
    </p:spTree>
    <p:extLst>
      <p:ext uri="{BB962C8B-B14F-4D97-AF65-F5344CB8AC3E}">
        <p14:creationId xmlns:p14="http://schemas.microsoft.com/office/powerpoint/2010/main" val="3043164730"/>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08">
    <p:spTree>
      <p:nvGrpSpPr>
        <p:cNvPr id="1" name=""/>
        <p:cNvGrpSpPr/>
        <p:nvPr/>
      </p:nvGrpSpPr>
      <p:grpSpPr>
        <a:xfrm>
          <a:off x="0" y="0"/>
          <a:ext cx="0" cy="0"/>
          <a:chOff x="0" y="0"/>
          <a:chExt cx="0" cy="0"/>
        </a:xfrm>
      </p:grpSpPr>
      <p:sp>
        <p:nvSpPr>
          <p:cNvPr id="9" name="Picture Placeholder 2"/>
          <p:cNvSpPr>
            <a:spLocks noGrp="1"/>
          </p:cNvSpPr>
          <p:nvPr>
            <p:ph type="pic" sz="quarter" idx="10"/>
          </p:nvPr>
        </p:nvSpPr>
        <p:spPr>
          <a:xfrm>
            <a:off x="0" y="0"/>
            <a:ext cx="18288000" cy="10288588"/>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26" name="Rectangle 25">
            <a:extLst>
              <a:ext uri="{FF2B5EF4-FFF2-40B4-BE49-F238E27FC236}">
                <a16:creationId xmlns:a16="http://schemas.microsoft.com/office/drawing/2014/main" id="{A3AE113F-4104-7B4B-BCEC-32878E6D4279}"/>
              </a:ext>
            </a:extLst>
          </p:cNvPr>
          <p:cNvSpPr/>
          <p:nvPr userDrawn="1"/>
        </p:nvSpPr>
        <p:spPr>
          <a:xfrm rot="18900000">
            <a:off x="12735456" y="7087331"/>
            <a:ext cx="8322977" cy="4113339"/>
          </a:xfrm>
          <a:prstGeom prst="rect">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7" name="Rectangle 26">
            <a:extLst>
              <a:ext uri="{FF2B5EF4-FFF2-40B4-BE49-F238E27FC236}">
                <a16:creationId xmlns:a16="http://schemas.microsoft.com/office/drawing/2014/main" id="{A7C7D1C5-83E5-D540-89AF-855CAB1074D5}"/>
              </a:ext>
            </a:extLst>
          </p:cNvPr>
          <p:cNvSpPr/>
          <p:nvPr userDrawn="1"/>
        </p:nvSpPr>
        <p:spPr>
          <a:xfrm rot="18900000">
            <a:off x="-2493619" y="-545547"/>
            <a:ext cx="7580100" cy="3625588"/>
          </a:xfrm>
          <a:prstGeom prst="rect">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8" name="Picture 27" descr="A picture containing drawing&#10;&#10;Description automatically generated">
            <a:extLst>
              <a:ext uri="{FF2B5EF4-FFF2-40B4-BE49-F238E27FC236}">
                <a16:creationId xmlns:a16="http://schemas.microsoft.com/office/drawing/2014/main" id="{D007D238-3D96-9F43-BDAC-9FA1123FA72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2746587" cy="2683239"/>
          </a:xfrm>
          <a:prstGeom prst="rect">
            <a:avLst/>
          </a:prstGeom>
        </p:spPr>
      </p:pic>
      <p:sp>
        <p:nvSpPr>
          <p:cNvPr id="29" name="Title 4">
            <a:extLst>
              <a:ext uri="{FF2B5EF4-FFF2-40B4-BE49-F238E27FC236}">
                <a16:creationId xmlns:a16="http://schemas.microsoft.com/office/drawing/2014/main" id="{9447A1D1-1B5C-E848-96B6-7F6C6F8B07E3}"/>
              </a:ext>
            </a:extLst>
          </p:cNvPr>
          <p:cNvSpPr>
            <a:spLocks noGrp="1"/>
          </p:cNvSpPr>
          <p:nvPr>
            <p:ph type="title" hasCustomPrompt="1"/>
          </p:nvPr>
        </p:nvSpPr>
        <p:spPr>
          <a:xfrm>
            <a:off x="6974958" y="5805497"/>
            <a:ext cx="10167255" cy="2490076"/>
          </a:xfrm>
          <a:prstGeom prst="rect">
            <a:avLst/>
          </a:prstGeom>
        </p:spPr>
        <p:txBody>
          <a:bodyPr/>
          <a:lstStyle>
            <a:lvl1pPr algn="r">
              <a:lnSpc>
                <a:spcPct val="80000"/>
              </a:lnSpc>
              <a:defRPr sz="6600" b="1" i="0" spc="0">
                <a:solidFill>
                  <a:srgbClr val="F5333F"/>
                </a:solidFill>
                <a:latin typeface="Montserrat" pitchFamily="2" charset="77"/>
              </a:defRPr>
            </a:lvl1pPr>
          </a:lstStyle>
          <a:p>
            <a:r>
              <a:rPr lang="en-US" dirty="0"/>
              <a:t>CLICK TO EDIT: </a:t>
            </a:r>
            <a:br>
              <a:rPr lang="en-US" dirty="0"/>
            </a:br>
            <a:r>
              <a:rPr lang="en-US" dirty="0"/>
              <a:t>THE HEADLINE </a:t>
            </a:r>
            <a:br>
              <a:rPr lang="en-US" dirty="0"/>
            </a:br>
            <a:r>
              <a:rPr lang="en-US" dirty="0"/>
              <a:t>GOES HERE</a:t>
            </a:r>
          </a:p>
        </p:txBody>
      </p:sp>
      <p:sp>
        <p:nvSpPr>
          <p:cNvPr id="30" name="TextBox 29">
            <a:extLst>
              <a:ext uri="{FF2B5EF4-FFF2-40B4-BE49-F238E27FC236}">
                <a16:creationId xmlns:a16="http://schemas.microsoft.com/office/drawing/2014/main" id="{723D72ED-CD5D-C748-B94B-F037960A2C78}"/>
              </a:ext>
            </a:extLst>
          </p:cNvPr>
          <p:cNvSpPr txBox="1"/>
          <p:nvPr userDrawn="1"/>
        </p:nvSpPr>
        <p:spPr>
          <a:xfrm>
            <a:off x="11942955" y="9036862"/>
            <a:ext cx="5199258" cy="461665"/>
          </a:xfrm>
          <a:prstGeom prst="rect">
            <a:avLst/>
          </a:prstGeom>
          <a:noFill/>
        </p:spPr>
        <p:txBody>
          <a:bodyPr wrap="square" rtlCol="0">
            <a:spAutoFit/>
          </a:bodyPr>
          <a:lstStyle/>
          <a:p>
            <a:pPr algn="r"/>
            <a:fld id="{CEE42E42-3F74-A040-9795-FDEDABB6AC51}" type="datetime3">
              <a:rPr lang="en-US" sz="2400" b="1" i="0" smtClean="0">
                <a:solidFill>
                  <a:srgbClr val="011E41"/>
                </a:solidFill>
                <a:latin typeface="Montserrat SemiBold" pitchFamily="2" charset="77"/>
                <a:ea typeface="Open Sans" panose="020B0606030504020204" pitchFamily="34" charset="0"/>
                <a:cs typeface="Open Sans" panose="020B0606030504020204" pitchFamily="34" charset="0"/>
              </a:rPr>
              <a:t>27 October 2022</a:t>
            </a:fld>
            <a:endParaRPr lang="en-US" sz="2400" b="1" i="0" dirty="0">
              <a:solidFill>
                <a:srgbClr val="011E41"/>
              </a:solidFill>
              <a:latin typeface="Montserrat SemiBold" pitchFamily="2" charset="77"/>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769418455"/>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09">
    <p:bg>
      <p:bgPr>
        <a:solidFill>
          <a:srgbClr val="011E41"/>
        </a:solidFill>
        <a:effectLst/>
      </p:bgPr>
    </p:bg>
    <p:spTree>
      <p:nvGrpSpPr>
        <p:cNvPr id="1" name=""/>
        <p:cNvGrpSpPr/>
        <p:nvPr/>
      </p:nvGrpSpPr>
      <p:grpSpPr>
        <a:xfrm>
          <a:off x="0" y="0"/>
          <a:ext cx="0" cy="0"/>
          <a:chOff x="0" y="0"/>
          <a:chExt cx="0" cy="0"/>
        </a:xfrm>
      </p:grpSpPr>
      <p:pic>
        <p:nvPicPr>
          <p:cNvPr id="19" name="Picture 18" descr="A picture containing drawing&#10;&#10;Description automatically generated">
            <a:extLst>
              <a:ext uri="{FF2B5EF4-FFF2-40B4-BE49-F238E27FC236}">
                <a16:creationId xmlns:a16="http://schemas.microsoft.com/office/drawing/2014/main" id="{33AB59D8-6DBE-8341-B46F-0D6FE024177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2746587" cy="2683239"/>
          </a:xfrm>
          <a:prstGeom prst="rect">
            <a:avLst/>
          </a:prstGeom>
        </p:spPr>
      </p:pic>
      <p:sp>
        <p:nvSpPr>
          <p:cNvPr id="20" name="Title 4">
            <a:extLst>
              <a:ext uri="{FF2B5EF4-FFF2-40B4-BE49-F238E27FC236}">
                <a16:creationId xmlns:a16="http://schemas.microsoft.com/office/drawing/2014/main" id="{0F5EFF66-D2D9-684B-8ED9-238F84164B95}"/>
              </a:ext>
            </a:extLst>
          </p:cNvPr>
          <p:cNvSpPr>
            <a:spLocks noGrp="1"/>
          </p:cNvSpPr>
          <p:nvPr>
            <p:ph type="title" hasCustomPrompt="1"/>
          </p:nvPr>
        </p:nvSpPr>
        <p:spPr>
          <a:xfrm>
            <a:off x="6974958" y="5805497"/>
            <a:ext cx="10167255" cy="2490076"/>
          </a:xfrm>
          <a:prstGeom prst="rect">
            <a:avLst/>
          </a:prstGeom>
        </p:spPr>
        <p:txBody>
          <a:bodyPr/>
          <a:lstStyle>
            <a:lvl1pPr algn="r">
              <a:lnSpc>
                <a:spcPct val="80000"/>
              </a:lnSpc>
              <a:defRPr sz="6600" b="1" i="0" spc="0">
                <a:solidFill>
                  <a:srgbClr val="F5333F"/>
                </a:solidFill>
                <a:latin typeface="Montserrat" pitchFamily="2" charset="77"/>
              </a:defRPr>
            </a:lvl1pPr>
          </a:lstStyle>
          <a:p>
            <a:r>
              <a:rPr lang="en-US" dirty="0"/>
              <a:t>CLICK TO EDIT: </a:t>
            </a:r>
            <a:br>
              <a:rPr lang="en-US" dirty="0"/>
            </a:br>
            <a:r>
              <a:rPr lang="en-US" dirty="0"/>
              <a:t>THE HEADLINE </a:t>
            </a:r>
            <a:br>
              <a:rPr lang="en-US" dirty="0"/>
            </a:br>
            <a:r>
              <a:rPr lang="en-US" dirty="0"/>
              <a:t>GOES HERE</a:t>
            </a:r>
          </a:p>
        </p:txBody>
      </p:sp>
      <p:sp>
        <p:nvSpPr>
          <p:cNvPr id="21" name="TextBox 20">
            <a:extLst>
              <a:ext uri="{FF2B5EF4-FFF2-40B4-BE49-F238E27FC236}">
                <a16:creationId xmlns:a16="http://schemas.microsoft.com/office/drawing/2014/main" id="{623881EF-09C3-3C4E-B7E9-9F9B004EE7D2}"/>
              </a:ext>
            </a:extLst>
          </p:cNvPr>
          <p:cNvSpPr txBox="1"/>
          <p:nvPr userDrawn="1"/>
        </p:nvSpPr>
        <p:spPr>
          <a:xfrm>
            <a:off x="11942955" y="9036862"/>
            <a:ext cx="5199258" cy="461665"/>
          </a:xfrm>
          <a:prstGeom prst="rect">
            <a:avLst/>
          </a:prstGeom>
          <a:noFill/>
        </p:spPr>
        <p:txBody>
          <a:bodyPr wrap="square" rtlCol="0">
            <a:spAutoFit/>
          </a:bodyPr>
          <a:lstStyle/>
          <a:p>
            <a:pPr algn="r"/>
            <a:fld id="{CEE42E42-3F74-A040-9795-FDEDABB6AC51}" type="datetime3">
              <a:rPr lang="en-US" sz="2400" b="1" i="0" smtClean="0">
                <a:solidFill>
                  <a:schemeClr val="bg2"/>
                </a:solidFill>
                <a:latin typeface="Montserrat SemiBold" pitchFamily="2" charset="77"/>
                <a:ea typeface="Open Sans" panose="020B0606030504020204" pitchFamily="34" charset="0"/>
                <a:cs typeface="Open Sans" panose="020B0606030504020204" pitchFamily="34" charset="0"/>
              </a:rPr>
              <a:t>27 October 2022</a:t>
            </a:fld>
            <a:endParaRPr lang="en-US" sz="2400" b="1" i="0" dirty="0">
              <a:solidFill>
                <a:schemeClr val="bg2"/>
              </a:solidFill>
              <a:latin typeface="Montserrat SemiBold" pitchFamily="2" charset="77"/>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668316594"/>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07">
    <p:spTree>
      <p:nvGrpSpPr>
        <p:cNvPr id="1" name=""/>
        <p:cNvGrpSpPr/>
        <p:nvPr/>
      </p:nvGrpSpPr>
      <p:grpSpPr>
        <a:xfrm>
          <a:off x="0" y="0"/>
          <a:ext cx="0" cy="0"/>
          <a:chOff x="0" y="0"/>
          <a:chExt cx="0" cy="0"/>
        </a:xfrm>
      </p:grpSpPr>
      <p:sp>
        <p:nvSpPr>
          <p:cNvPr id="9" name="Picture Placeholder 2"/>
          <p:cNvSpPr>
            <a:spLocks noGrp="1"/>
          </p:cNvSpPr>
          <p:nvPr>
            <p:ph type="pic" sz="quarter" idx="10"/>
          </p:nvPr>
        </p:nvSpPr>
        <p:spPr>
          <a:xfrm>
            <a:off x="0" y="0"/>
            <a:ext cx="18288000" cy="10288588"/>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12" name="Rectangle 11">
            <a:extLst>
              <a:ext uri="{FF2B5EF4-FFF2-40B4-BE49-F238E27FC236}">
                <a16:creationId xmlns:a16="http://schemas.microsoft.com/office/drawing/2014/main" id="{B4C3F4D2-F875-BD4F-B83B-F27A931894EA}"/>
              </a:ext>
            </a:extLst>
          </p:cNvPr>
          <p:cNvSpPr/>
          <p:nvPr userDrawn="1"/>
        </p:nvSpPr>
        <p:spPr>
          <a:xfrm rot="18900000">
            <a:off x="-4975069" y="2029188"/>
            <a:ext cx="17752544" cy="3778950"/>
          </a:xfrm>
          <a:prstGeom prst="rect">
            <a:avLst/>
          </a:prstGeom>
          <a:solidFill>
            <a:srgbClr val="011E4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Rectangle 10">
            <a:extLst>
              <a:ext uri="{FF2B5EF4-FFF2-40B4-BE49-F238E27FC236}">
                <a16:creationId xmlns:a16="http://schemas.microsoft.com/office/drawing/2014/main" id="{EE2A73C6-B9A2-AA43-88BA-C71C35C4D30B}"/>
              </a:ext>
            </a:extLst>
          </p:cNvPr>
          <p:cNvSpPr/>
          <p:nvPr userDrawn="1"/>
        </p:nvSpPr>
        <p:spPr>
          <a:xfrm rot="18900000">
            <a:off x="12735456" y="7087331"/>
            <a:ext cx="8322977" cy="4113339"/>
          </a:xfrm>
          <a:prstGeom prst="rect">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3" name="Picture 2" descr="A sign in the dark&#10;&#10;Description automatically generated">
            <a:extLst>
              <a:ext uri="{FF2B5EF4-FFF2-40B4-BE49-F238E27FC236}">
                <a16:creationId xmlns:a16="http://schemas.microsoft.com/office/drawing/2014/main" id="{FF205456-8ECD-194C-AC27-FA37AF6AB28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65378" y="-7435166"/>
            <a:ext cx="20236810" cy="20236810"/>
          </a:xfrm>
          <a:prstGeom prst="rect">
            <a:avLst/>
          </a:prstGeom>
        </p:spPr>
      </p:pic>
      <p:sp>
        <p:nvSpPr>
          <p:cNvPr id="5" name="Rectangle 4">
            <a:extLst>
              <a:ext uri="{FF2B5EF4-FFF2-40B4-BE49-F238E27FC236}">
                <a16:creationId xmlns:a16="http://schemas.microsoft.com/office/drawing/2014/main" id="{98A4BE0A-2405-3B4D-B459-F6467825FC42}"/>
              </a:ext>
            </a:extLst>
          </p:cNvPr>
          <p:cNvSpPr/>
          <p:nvPr userDrawn="1"/>
        </p:nvSpPr>
        <p:spPr>
          <a:xfrm rot="18900000">
            <a:off x="-2493619" y="-545547"/>
            <a:ext cx="7580100" cy="3625588"/>
          </a:xfrm>
          <a:prstGeom prst="rect">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Title 4">
            <a:extLst>
              <a:ext uri="{FF2B5EF4-FFF2-40B4-BE49-F238E27FC236}">
                <a16:creationId xmlns:a16="http://schemas.microsoft.com/office/drawing/2014/main" id="{0DCCA5A1-56F4-3C48-9CEB-BC2BDF118AC7}"/>
              </a:ext>
            </a:extLst>
          </p:cNvPr>
          <p:cNvSpPr>
            <a:spLocks noGrp="1"/>
          </p:cNvSpPr>
          <p:nvPr>
            <p:ph type="title" hasCustomPrompt="1"/>
          </p:nvPr>
        </p:nvSpPr>
        <p:spPr>
          <a:xfrm>
            <a:off x="6974958" y="5805497"/>
            <a:ext cx="10167255" cy="2490076"/>
          </a:xfrm>
          <a:prstGeom prst="rect">
            <a:avLst/>
          </a:prstGeom>
        </p:spPr>
        <p:txBody>
          <a:bodyPr/>
          <a:lstStyle>
            <a:lvl1pPr algn="r">
              <a:lnSpc>
                <a:spcPct val="80000"/>
              </a:lnSpc>
              <a:defRPr sz="6600" b="1" i="0" spc="0">
                <a:solidFill>
                  <a:srgbClr val="F5333F"/>
                </a:solidFill>
                <a:latin typeface="Montserrat" pitchFamily="2" charset="77"/>
              </a:defRPr>
            </a:lvl1pPr>
          </a:lstStyle>
          <a:p>
            <a:r>
              <a:rPr lang="en-US" dirty="0"/>
              <a:t>CLICK TO EDIT: </a:t>
            </a:r>
            <a:br>
              <a:rPr lang="en-US" dirty="0"/>
            </a:br>
            <a:r>
              <a:rPr lang="en-US" dirty="0"/>
              <a:t>THE HEADLINE </a:t>
            </a:r>
            <a:br>
              <a:rPr lang="en-US" dirty="0"/>
            </a:br>
            <a:r>
              <a:rPr lang="en-US" dirty="0"/>
              <a:t>GOES HERE</a:t>
            </a:r>
          </a:p>
        </p:txBody>
      </p:sp>
      <p:pic>
        <p:nvPicPr>
          <p:cNvPr id="10" name="Picture 9">
            <a:extLst>
              <a:ext uri="{FF2B5EF4-FFF2-40B4-BE49-F238E27FC236}">
                <a16:creationId xmlns:a16="http://schemas.microsoft.com/office/drawing/2014/main" id="{C6B9EB27-5FAE-704E-85DD-7BEE4DA00E9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0"/>
            <a:ext cx="3440624" cy="1684556"/>
          </a:xfrm>
          <a:prstGeom prst="rect">
            <a:avLst/>
          </a:prstGeom>
        </p:spPr>
      </p:pic>
    </p:spTree>
    <p:extLst>
      <p:ext uri="{BB962C8B-B14F-4D97-AF65-F5344CB8AC3E}">
        <p14:creationId xmlns:p14="http://schemas.microsoft.com/office/powerpoint/2010/main" val="2594642161"/>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10">
    <p:spTree>
      <p:nvGrpSpPr>
        <p:cNvPr id="1" name=""/>
        <p:cNvGrpSpPr/>
        <p:nvPr/>
      </p:nvGrpSpPr>
      <p:grpSpPr>
        <a:xfrm>
          <a:off x="0" y="0"/>
          <a:ext cx="0" cy="0"/>
          <a:chOff x="0" y="0"/>
          <a:chExt cx="0" cy="0"/>
        </a:xfrm>
      </p:grpSpPr>
      <p:sp>
        <p:nvSpPr>
          <p:cNvPr id="3" name="Рисунок 2"/>
          <p:cNvSpPr>
            <a:spLocks noGrp="1" noChangeArrowheads="1"/>
          </p:cNvSpPr>
          <p:nvPr>
            <p:ph type="pic" sz="quarter" idx="10"/>
          </p:nvPr>
        </p:nvSpPr>
        <p:spPr bwMode="auto">
          <a:xfrm>
            <a:off x="383056" y="338143"/>
            <a:ext cx="17521895" cy="9625008"/>
          </a:xfrm>
          <a:custGeom>
            <a:avLst/>
            <a:gdLst>
              <a:gd name="connsiteX0" fmla="*/ 11029406 w 17521894"/>
              <a:gd name="connsiteY0" fmla="*/ 8664710 h 9625007"/>
              <a:gd name="connsiteX1" fmla="*/ 12012778 w 17521894"/>
              <a:gd name="connsiteY1" fmla="*/ 8664710 h 9625007"/>
              <a:gd name="connsiteX2" fmla="*/ 12012778 w 17521894"/>
              <a:gd name="connsiteY2" fmla="*/ 9625007 h 9625007"/>
              <a:gd name="connsiteX3" fmla="*/ 11029406 w 17521894"/>
              <a:gd name="connsiteY3" fmla="*/ 9625007 h 9625007"/>
              <a:gd name="connsiteX4" fmla="*/ 7732871 w 17521894"/>
              <a:gd name="connsiteY4" fmla="*/ 8664710 h 9625007"/>
              <a:gd name="connsiteX5" fmla="*/ 8716243 w 17521894"/>
              <a:gd name="connsiteY5" fmla="*/ 8664710 h 9625007"/>
              <a:gd name="connsiteX6" fmla="*/ 8716243 w 17521894"/>
              <a:gd name="connsiteY6" fmla="*/ 9625007 h 9625007"/>
              <a:gd name="connsiteX7" fmla="*/ 7732871 w 17521894"/>
              <a:gd name="connsiteY7" fmla="*/ 9625007 h 9625007"/>
              <a:gd name="connsiteX8" fmla="*/ 3307702 w 17521894"/>
              <a:gd name="connsiteY8" fmla="*/ 8664710 h 9625007"/>
              <a:gd name="connsiteX9" fmla="*/ 4291075 w 17521894"/>
              <a:gd name="connsiteY9" fmla="*/ 8664710 h 9625007"/>
              <a:gd name="connsiteX10" fmla="*/ 4291075 w 17521894"/>
              <a:gd name="connsiteY10" fmla="*/ 9625007 h 9625007"/>
              <a:gd name="connsiteX11" fmla="*/ 3307702 w 17521894"/>
              <a:gd name="connsiteY11" fmla="*/ 9625007 h 9625007"/>
              <a:gd name="connsiteX12" fmla="*/ 22341 w 17521894"/>
              <a:gd name="connsiteY12" fmla="*/ 8664710 h 9625007"/>
              <a:gd name="connsiteX13" fmla="*/ 994541 w 17521894"/>
              <a:gd name="connsiteY13" fmla="*/ 8664710 h 9625007"/>
              <a:gd name="connsiteX14" fmla="*/ 994541 w 17521894"/>
              <a:gd name="connsiteY14" fmla="*/ 9625007 h 9625007"/>
              <a:gd name="connsiteX15" fmla="*/ 22341 w 17521894"/>
              <a:gd name="connsiteY15" fmla="*/ 9625007 h 9625007"/>
              <a:gd name="connsiteX16" fmla="*/ 16538522 w 17521894"/>
              <a:gd name="connsiteY16" fmla="*/ 8653670 h 9625007"/>
              <a:gd name="connsiteX17" fmla="*/ 17510722 w 17521894"/>
              <a:gd name="connsiteY17" fmla="*/ 8653670 h 9625007"/>
              <a:gd name="connsiteX18" fmla="*/ 17510722 w 17521894"/>
              <a:gd name="connsiteY18" fmla="*/ 9613967 h 9625007"/>
              <a:gd name="connsiteX19" fmla="*/ 16538522 w 17521894"/>
              <a:gd name="connsiteY19" fmla="*/ 9613967 h 9625007"/>
              <a:gd name="connsiteX20" fmla="*/ 15432232 w 17521894"/>
              <a:gd name="connsiteY20" fmla="*/ 8653670 h 9625007"/>
              <a:gd name="connsiteX21" fmla="*/ 16415604 w 17521894"/>
              <a:gd name="connsiteY21" fmla="*/ 8653670 h 9625007"/>
              <a:gd name="connsiteX22" fmla="*/ 16415604 w 17521894"/>
              <a:gd name="connsiteY22" fmla="*/ 9613967 h 9625007"/>
              <a:gd name="connsiteX23" fmla="*/ 15432232 w 17521894"/>
              <a:gd name="connsiteY23" fmla="*/ 9613967 h 9625007"/>
              <a:gd name="connsiteX24" fmla="*/ 14314763 w 17521894"/>
              <a:gd name="connsiteY24" fmla="*/ 8653670 h 9625007"/>
              <a:gd name="connsiteX25" fmla="*/ 15298135 w 17521894"/>
              <a:gd name="connsiteY25" fmla="*/ 8653670 h 9625007"/>
              <a:gd name="connsiteX26" fmla="*/ 15298135 w 17521894"/>
              <a:gd name="connsiteY26" fmla="*/ 9613967 h 9625007"/>
              <a:gd name="connsiteX27" fmla="*/ 14314763 w 17521894"/>
              <a:gd name="connsiteY27" fmla="*/ 9613967 h 9625007"/>
              <a:gd name="connsiteX28" fmla="*/ 13219644 w 17521894"/>
              <a:gd name="connsiteY28" fmla="*/ 8653670 h 9625007"/>
              <a:gd name="connsiteX29" fmla="*/ 14203016 w 17521894"/>
              <a:gd name="connsiteY29" fmla="*/ 8653670 h 9625007"/>
              <a:gd name="connsiteX30" fmla="*/ 14203016 w 17521894"/>
              <a:gd name="connsiteY30" fmla="*/ 9613967 h 9625007"/>
              <a:gd name="connsiteX31" fmla="*/ 13219644 w 17521894"/>
              <a:gd name="connsiteY31" fmla="*/ 9613967 h 9625007"/>
              <a:gd name="connsiteX32" fmla="*/ 12124526 w 17521894"/>
              <a:gd name="connsiteY32" fmla="*/ 8653670 h 9625007"/>
              <a:gd name="connsiteX33" fmla="*/ 13107898 w 17521894"/>
              <a:gd name="connsiteY33" fmla="*/ 8653670 h 9625007"/>
              <a:gd name="connsiteX34" fmla="*/ 13107898 w 17521894"/>
              <a:gd name="connsiteY34" fmla="*/ 9613967 h 9625007"/>
              <a:gd name="connsiteX35" fmla="*/ 12124526 w 17521894"/>
              <a:gd name="connsiteY35" fmla="*/ 9613967 h 9625007"/>
              <a:gd name="connsiteX36" fmla="*/ 9934287 w 17521894"/>
              <a:gd name="connsiteY36" fmla="*/ 8653670 h 9625007"/>
              <a:gd name="connsiteX37" fmla="*/ 10906488 w 17521894"/>
              <a:gd name="connsiteY37" fmla="*/ 8653670 h 9625007"/>
              <a:gd name="connsiteX38" fmla="*/ 10906488 w 17521894"/>
              <a:gd name="connsiteY38" fmla="*/ 9613967 h 9625007"/>
              <a:gd name="connsiteX39" fmla="*/ 9934287 w 17521894"/>
              <a:gd name="connsiteY39" fmla="*/ 9613967 h 9625007"/>
              <a:gd name="connsiteX40" fmla="*/ 8827991 w 17521894"/>
              <a:gd name="connsiteY40" fmla="*/ 8653670 h 9625007"/>
              <a:gd name="connsiteX41" fmla="*/ 9811363 w 17521894"/>
              <a:gd name="connsiteY41" fmla="*/ 8653670 h 9625007"/>
              <a:gd name="connsiteX42" fmla="*/ 9811363 w 17521894"/>
              <a:gd name="connsiteY42" fmla="*/ 9613967 h 9625007"/>
              <a:gd name="connsiteX43" fmla="*/ 8827991 w 17521894"/>
              <a:gd name="connsiteY43" fmla="*/ 9613967 h 9625007"/>
              <a:gd name="connsiteX44" fmla="*/ 6604234 w 17521894"/>
              <a:gd name="connsiteY44" fmla="*/ 8653670 h 9625007"/>
              <a:gd name="connsiteX45" fmla="*/ 7576436 w 17521894"/>
              <a:gd name="connsiteY45" fmla="*/ 8653670 h 9625007"/>
              <a:gd name="connsiteX46" fmla="*/ 7576436 w 17521894"/>
              <a:gd name="connsiteY46" fmla="*/ 9613967 h 9625007"/>
              <a:gd name="connsiteX47" fmla="*/ 6604234 w 17521894"/>
              <a:gd name="connsiteY47" fmla="*/ 9613967 h 9625007"/>
              <a:gd name="connsiteX48" fmla="*/ 5509117 w 17521894"/>
              <a:gd name="connsiteY48" fmla="*/ 8653670 h 9625007"/>
              <a:gd name="connsiteX49" fmla="*/ 6481318 w 17521894"/>
              <a:gd name="connsiteY49" fmla="*/ 8653670 h 9625007"/>
              <a:gd name="connsiteX50" fmla="*/ 6481318 w 17521894"/>
              <a:gd name="connsiteY50" fmla="*/ 9613967 h 9625007"/>
              <a:gd name="connsiteX51" fmla="*/ 5509117 w 17521894"/>
              <a:gd name="connsiteY51" fmla="*/ 9613967 h 9625007"/>
              <a:gd name="connsiteX52" fmla="*/ 4402819 w 17521894"/>
              <a:gd name="connsiteY52" fmla="*/ 8653670 h 9625007"/>
              <a:gd name="connsiteX53" fmla="*/ 5386192 w 17521894"/>
              <a:gd name="connsiteY53" fmla="*/ 8653670 h 9625007"/>
              <a:gd name="connsiteX54" fmla="*/ 5386192 w 17521894"/>
              <a:gd name="connsiteY54" fmla="*/ 9613967 h 9625007"/>
              <a:gd name="connsiteX55" fmla="*/ 4402819 w 17521894"/>
              <a:gd name="connsiteY55" fmla="*/ 9613967 h 9625007"/>
              <a:gd name="connsiteX56" fmla="*/ 2212579 w 17521894"/>
              <a:gd name="connsiteY56" fmla="*/ 8653670 h 9625007"/>
              <a:gd name="connsiteX57" fmla="*/ 3195951 w 17521894"/>
              <a:gd name="connsiteY57" fmla="*/ 8653670 h 9625007"/>
              <a:gd name="connsiteX58" fmla="*/ 3195951 w 17521894"/>
              <a:gd name="connsiteY58" fmla="*/ 9613967 h 9625007"/>
              <a:gd name="connsiteX59" fmla="*/ 2212579 w 17521894"/>
              <a:gd name="connsiteY59" fmla="*/ 9613967 h 9625007"/>
              <a:gd name="connsiteX60" fmla="*/ 1117460 w 17521894"/>
              <a:gd name="connsiteY60" fmla="*/ 8653670 h 9625007"/>
              <a:gd name="connsiteX61" fmla="*/ 2100832 w 17521894"/>
              <a:gd name="connsiteY61" fmla="*/ 8653670 h 9625007"/>
              <a:gd name="connsiteX62" fmla="*/ 2100832 w 17521894"/>
              <a:gd name="connsiteY62" fmla="*/ 9613967 h 9625007"/>
              <a:gd name="connsiteX63" fmla="*/ 1117460 w 17521894"/>
              <a:gd name="connsiteY63" fmla="*/ 9613967 h 9625007"/>
              <a:gd name="connsiteX64" fmla="*/ 15432232 w 17521894"/>
              <a:gd name="connsiteY64" fmla="*/ 7583002 h 9625007"/>
              <a:gd name="connsiteX65" fmla="*/ 16415604 w 17521894"/>
              <a:gd name="connsiteY65" fmla="*/ 7583002 h 9625007"/>
              <a:gd name="connsiteX66" fmla="*/ 16415604 w 17521894"/>
              <a:gd name="connsiteY66" fmla="*/ 8543299 h 9625007"/>
              <a:gd name="connsiteX67" fmla="*/ 15432232 w 17521894"/>
              <a:gd name="connsiteY67" fmla="*/ 8543299 h 9625007"/>
              <a:gd name="connsiteX68" fmla="*/ 13219644 w 17521894"/>
              <a:gd name="connsiteY68" fmla="*/ 7583002 h 9625007"/>
              <a:gd name="connsiteX69" fmla="*/ 14203016 w 17521894"/>
              <a:gd name="connsiteY69" fmla="*/ 7583002 h 9625007"/>
              <a:gd name="connsiteX70" fmla="*/ 14203016 w 17521894"/>
              <a:gd name="connsiteY70" fmla="*/ 8543299 h 9625007"/>
              <a:gd name="connsiteX71" fmla="*/ 13219644 w 17521894"/>
              <a:gd name="connsiteY71" fmla="*/ 8543299 h 9625007"/>
              <a:gd name="connsiteX72" fmla="*/ 5509118 w 17521894"/>
              <a:gd name="connsiteY72" fmla="*/ 7583002 h 9625007"/>
              <a:gd name="connsiteX73" fmla="*/ 6481320 w 17521894"/>
              <a:gd name="connsiteY73" fmla="*/ 7583002 h 9625007"/>
              <a:gd name="connsiteX74" fmla="*/ 6481320 w 17521894"/>
              <a:gd name="connsiteY74" fmla="*/ 8543299 h 9625007"/>
              <a:gd name="connsiteX75" fmla="*/ 5509118 w 17521894"/>
              <a:gd name="connsiteY75" fmla="*/ 8543299 h 9625007"/>
              <a:gd name="connsiteX76" fmla="*/ 16538522 w 17521894"/>
              <a:gd name="connsiteY76" fmla="*/ 7571960 h 9625007"/>
              <a:gd name="connsiteX77" fmla="*/ 17510722 w 17521894"/>
              <a:gd name="connsiteY77" fmla="*/ 7571960 h 9625007"/>
              <a:gd name="connsiteX78" fmla="*/ 17510722 w 17521894"/>
              <a:gd name="connsiteY78" fmla="*/ 8532257 h 9625007"/>
              <a:gd name="connsiteX79" fmla="*/ 16538522 w 17521894"/>
              <a:gd name="connsiteY79" fmla="*/ 8532257 h 9625007"/>
              <a:gd name="connsiteX80" fmla="*/ 14314763 w 17521894"/>
              <a:gd name="connsiteY80" fmla="*/ 7571960 h 9625007"/>
              <a:gd name="connsiteX81" fmla="*/ 15298135 w 17521894"/>
              <a:gd name="connsiteY81" fmla="*/ 7571960 h 9625007"/>
              <a:gd name="connsiteX82" fmla="*/ 15298135 w 17521894"/>
              <a:gd name="connsiteY82" fmla="*/ 8532257 h 9625007"/>
              <a:gd name="connsiteX83" fmla="*/ 14314763 w 17521894"/>
              <a:gd name="connsiteY83" fmla="*/ 8532257 h 9625007"/>
              <a:gd name="connsiteX84" fmla="*/ 12124526 w 17521894"/>
              <a:gd name="connsiteY84" fmla="*/ 7571960 h 9625007"/>
              <a:gd name="connsiteX85" fmla="*/ 13107898 w 17521894"/>
              <a:gd name="connsiteY85" fmla="*/ 7571960 h 9625007"/>
              <a:gd name="connsiteX86" fmla="*/ 13107898 w 17521894"/>
              <a:gd name="connsiteY86" fmla="*/ 8532257 h 9625007"/>
              <a:gd name="connsiteX87" fmla="*/ 12124526 w 17521894"/>
              <a:gd name="connsiteY87" fmla="*/ 8532257 h 9625007"/>
              <a:gd name="connsiteX88" fmla="*/ 11029406 w 17521894"/>
              <a:gd name="connsiteY88" fmla="*/ 7571960 h 9625007"/>
              <a:gd name="connsiteX89" fmla="*/ 12012778 w 17521894"/>
              <a:gd name="connsiteY89" fmla="*/ 7571960 h 9625007"/>
              <a:gd name="connsiteX90" fmla="*/ 12012778 w 17521894"/>
              <a:gd name="connsiteY90" fmla="*/ 8532257 h 9625007"/>
              <a:gd name="connsiteX91" fmla="*/ 11029406 w 17521894"/>
              <a:gd name="connsiteY91" fmla="*/ 8532257 h 9625007"/>
              <a:gd name="connsiteX92" fmla="*/ 9934287 w 17521894"/>
              <a:gd name="connsiteY92" fmla="*/ 7571960 h 9625007"/>
              <a:gd name="connsiteX93" fmla="*/ 10906488 w 17521894"/>
              <a:gd name="connsiteY93" fmla="*/ 7571960 h 9625007"/>
              <a:gd name="connsiteX94" fmla="*/ 10906488 w 17521894"/>
              <a:gd name="connsiteY94" fmla="*/ 8532257 h 9625007"/>
              <a:gd name="connsiteX95" fmla="*/ 9934287 w 17521894"/>
              <a:gd name="connsiteY95" fmla="*/ 8532257 h 9625007"/>
              <a:gd name="connsiteX96" fmla="*/ 8827991 w 17521894"/>
              <a:gd name="connsiteY96" fmla="*/ 7571960 h 9625007"/>
              <a:gd name="connsiteX97" fmla="*/ 9811363 w 17521894"/>
              <a:gd name="connsiteY97" fmla="*/ 7571960 h 9625007"/>
              <a:gd name="connsiteX98" fmla="*/ 9811363 w 17521894"/>
              <a:gd name="connsiteY98" fmla="*/ 8532257 h 9625007"/>
              <a:gd name="connsiteX99" fmla="*/ 8827991 w 17521894"/>
              <a:gd name="connsiteY99" fmla="*/ 8532257 h 9625007"/>
              <a:gd name="connsiteX100" fmla="*/ 7732872 w 17521894"/>
              <a:gd name="connsiteY100" fmla="*/ 7571960 h 9625007"/>
              <a:gd name="connsiteX101" fmla="*/ 8716243 w 17521894"/>
              <a:gd name="connsiteY101" fmla="*/ 7571960 h 9625007"/>
              <a:gd name="connsiteX102" fmla="*/ 8716243 w 17521894"/>
              <a:gd name="connsiteY102" fmla="*/ 8532257 h 9625007"/>
              <a:gd name="connsiteX103" fmla="*/ 7732872 w 17521894"/>
              <a:gd name="connsiteY103" fmla="*/ 8532257 h 9625007"/>
              <a:gd name="connsiteX104" fmla="*/ 6604242 w 17521894"/>
              <a:gd name="connsiteY104" fmla="*/ 7571960 h 9625007"/>
              <a:gd name="connsiteX105" fmla="*/ 7576440 w 17521894"/>
              <a:gd name="connsiteY105" fmla="*/ 7571960 h 9625007"/>
              <a:gd name="connsiteX106" fmla="*/ 7576440 w 17521894"/>
              <a:gd name="connsiteY106" fmla="*/ 8532257 h 9625007"/>
              <a:gd name="connsiteX107" fmla="*/ 6604242 w 17521894"/>
              <a:gd name="connsiteY107" fmla="*/ 8532257 h 9625007"/>
              <a:gd name="connsiteX108" fmla="*/ 4402819 w 17521894"/>
              <a:gd name="connsiteY108" fmla="*/ 7571960 h 9625007"/>
              <a:gd name="connsiteX109" fmla="*/ 5386192 w 17521894"/>
              <a:gd name="connsiteY109" fmla="*/ 7571960 h 9625007"/>
              <a:gd name="connsiteX110" fmla="*/ 5386192 w 17521894"/>
              <a:gd name="connsiteY110" fmla="*/ 8532257 h 9625007"/>
              <a:gd name="connsiteX111" fmla="*/ 4402819 w 17521894"/>
              <a:gd name="connsiteY111" fmla="*/ 8532257 h 9625007"/>
              <a:gd name="connsiteX112" fmla="*/ 3307702 w 17521894"/>
              <a:gd name="connsiteY112" fmla="*/ 7571960 h 9625007"/>
              <a:gd name="connsiteX113" fmla="*/ 4291075 w 17521894"/>
              <a:gd name="connsiteY113" fmla="*/ 7571960 h 9625007"/>
              <a:gd name="connsiteX114" fmla="*/ 4291075 w 17521894"/>
              <a:gd name="connsiteY114" fmla="*/ 8532257 h 9625007"/>
              <a:gd name="connsiteX115" fmla="*/ 3307702 w 17521894"/>
              <a:gd name="connsiteY115" fmla="*/ 8532257 h 9625007"/>
              <a:gd name="connsiteX116" fmla="*/ 2212585 w 17521894"/>
              <a:gd name="connsiteY116" fmla="*/ 7571960 h 9625007"/>
              <a:gd name="connsiteX117" fmla="*/ 3195957 w 17521894"/>
              <a:gd name="connsiteY117" fmla="*/ 7571960 h 9625007"/>
              <a:gd name="connsiteX118" fmla="*/ 3195957 w 17521894"/>
              <a:gd name="connsiteY118" fmla="*/ 8532257 h 9625007"/>
              <a:gd name="connsiteX119" fmla="*/ 2212585 w 17521894"/>
              <a:gd name="connsiteY119" fmla="*/ 8532257 h 9625007"/>
              <a:gd name="connsiteX120" fmla="*/ 1117465 w 17521894"/>
              <a:gd name="connsiteY120" fmla="*/ 7571960 h 9625007"/>
              <a:gd name="connsiteX121" fmla="*/ 2100838 w 17521894"/>
              <a:gd name="connsiteY121" fmla="*/ 7571960 h 9625007"/>
              <a:gd name="connsiteX122" fmla="*/ 2100838 w 17521894"/>
              <a:gd name="connsiteY122" fmla="*/ 8532257 h 9625007"/>
              <a:gd name="connsiteX123" fmla="*/ 1117465 w 17521894"/>
              <a:gd name="connsiteY123" fmla="*/ 8532257 h 9625007"/>
              <a:gd name="connsiteX124" fmla="*/ 22341 w 17521894"/>
              <a:gd name="connsiteY124" fmla="*/ 7571960 h 9625007"/>
              <a:gd name="connsiteX125" fmla="*/ 994542 w 17521894"/>
              <a:gd name="connsiteY125" fmla="*/ 7571960 h 9625007"/>
              <a:gd name="connsiteX126" fmla="*/ 994542 w 17521894"/>
              <a:gd name="connsiteY126" fmla="*/ 8532257 h 9625007"/>
              <a:gd name="connsiteX127" fmla="*/ 22341 w 17521894"/>
              <a:gd name="connsiteY127" fmla="*/ 8532257 h 9625007"/>
              <a:gd name="connsiteX128" fmla="*/ 12124526 w 17521894"/>
              <a:gd name="connsiteY128" fmla="*/ 3245137 h 9625007"/>
              <a:gd name="connsiteX129" fmla="*/ 13107898 w 17521894"/>
              <a:gd name="connsiteY129" fmla="*/ 3245137 h 9625007"/>
              <a:gd name="connsiteX130" fmla="*/ 13107898 w 17521894"/>
              <a:gd name="connsiteY130" fmla="*/ 4205420 h 9625007"/>
              <a:gd name="connsiteX131" fmla="*/ 12124526 w 17521894"/>
              <a:gd name="connsiteY131" fmla="*/ 4205420 h 9625007"/>
              <a:gd name="connsiteX132" fmla="*/ 4402839 w 17521894"/>
              <a:gd name="connsiteY132" fmla="*/ 3245137 h 9625007"/>
              <a:gd name="connsiteX133" fmla="*/ 5386215 w 17521894"/>
              <a:gd name="connsiteY133" fmla="*/ 3245137 h 9625007"/>
              <a:gd name="connsiteX134" fmla="*/ 5386215 w 17521894"/>
              <a:gd name="connsiteY134" fmla="*/ 4205420 h 9625007"/>
              <a:gd name="connsiteX135" fmla="*/ 4402839 w 17521894"/>
              <a:gd name="connsiteY135" fmla="*/ 4205420 h 9625007"/>
              <a:gd name="connsiteX136" fmla="*/ 8827991 w 17521894"/>
              <a:gd name="connsiteY136" fmla="*/ 3245132 h 9625007"/>
              <a:gd name="connsiteX137" fmla="*/ 9811363 w 17521894"/>
              <a:gd name="connsiteY137" fmla="*/ 3245132 h 9625007"/>
              <a:gd name="connsiteX138" fmla="*/ 9811363 w 17521894"/>
              <a:gd name="connsiteY138" fmla="*/ 4205420 h 9625007"/>
              <a:gd name="connsiteX139" fmla="*/ 8827991 w 17521894"/>
              <a:gd name="connsiteY139" fmla="*/ 4205420 h 9625007"/>
              <a:gd name="connsiteX140" fmla="*/ 1117470 w 17521894"/>
              <a:gd name="connsiteY140" fmla="*/ 3245132 h 9625007"/>
              <a:gd name="connsiteX141" fmla="*/ 2100843 w 17521894"/>
              <a:gd name="connsiteY141" fmla="*/ 3245132 h 9625007"/>
              <a:gd name="connsiteX142" fmla="*/ 2100843 w 17521894"/>
              <a:gd name="connsiteY142" fmla="*/ 4205420 h 9625007"/>
              <a:gd name="connsiteX143" fmla="*/ 1117470 w 17521894"/>
              <a:gd name="connsiteY143" fmla="*/ 4205420 h 9625007"/>
              <a:gd name="connsiteX144" fmla="*/ 2212592 w 17521894"/>
              <a:gd name="connsiteY144" fmla="*/ 3234100 h 9625007"/>
              <a:gd name="connsiteX145" fmla="*/ 3195965 w 17521894"/>
              <a:gd name="connsiteY145" fmla="*/ 3234100 h 9625007"/>
              <a:gd name="connsiteX146" fmla="*/ 3195965 w 17521894"/>
              <a:gd name="connsiteY146" fmla="*/ 4205420 h 9625007"/>
              <a:gd name="connsiteX147" fmla="*/ 2212592 w 17521894"/>
              <a:gd name="connsiteY147" fmla="*/ 4205420 h 9625007"/>
              <a:gd name="connsiteX148" fmla="*/ 13219644 w 17521894"/>
              <a:gd name="connsiteY148" fmla="*/ 3234099 h 9625007"/>
              <a:gd name="connsiteX149" fmla="*/ 14203016 w 17521894"/>
              <a:gd name="connsiteY149" fmla="*/ 3234099 h 9625007"/>
              <a:gd name="connsiteX150" fmla="*/ 14203016 w 17521894"/>
              <a:gd name="connsiteY150" fmla="*/ 4205420 h 9625007"/>
              <a:gd name="connsiteX151" fmla="*/ 13219644 w 17521894"/>
              <a:gd name="connsiteY151" fmla="*/ 4205420 h 9625007"/>
              <a:gd name="connsiteX152" fmla="*/ 9934287 w 17521894"/>
              <a:gd name="connsiteY152" fmla="*/ 3234099 h 9625007"/>
              <a:gd name="connsiteX153" fmla="*/ 10906488 w 17521894"/>
              <a:gd name="connsiteY153" fmla="*/ 3234099 h 9625007"/>
              <a:gd name="connsiteX154" fmla="*/ 10906488 w 17521894"/>
              <a:gd name="connsiteY154" fmla="*/ 4205420 h 9625007"/>
              <a:gd name="connsiteX155" fmla="*/ 9934287 w 17521894"/>
              <a:gd name="connsiteY155" fmla="*/ 4205420 h 9625007"/>
              <a:gd name="connsiteX156" fmla="*/ 5509130 w 17521894"/>
              <a:gd name="connsiteY156" fmla="*/ 3234099 h 9625007"/>
              <a:gd name="connsiteX157" fmla="*/ 6481328 w 17521894"/>
              <a:gd name="connsiteY157" fmla="*/ 3234099 h 9625007"/>
              <a:gd name="connsiteX158" fmla="*/ 6481328 w 17521894"/>
              <a:gd name="connsiteY158" fmla="*/ 4205420 h 9625007"/>
              <a:gd name="connsiteX159" fmla="*/ 5509130 w 17521894"/>
              <a:gd name="connsiteY159" fmla="*/ 4205420 h 9625007"/>
              <a:gd name="connsiteX160" fmla="*/ 15432232 w 17521894"/>
              <a:gd name="connsiteY160" fmla="*/ 3234098 h 9625007"/>
              <a:gd name="connsiteX161" fmla="*/ 16415604 w 17521894"/>
              <a:gd name="connsiteY161" fmla="*/ 3234098 h 9625007"/>
              <a:gd name="connsiteX162" fmla="*/ 16415604 w 17521894"/>
              <a:gd name="connsiteY162" fmla="*/ 4205420 h 9625007"/>
              <a:gd name="connsiteX163" fmla="*/ 15432232 w 17521894"/>
              <a:gd name="connsiteY163" fmla="*/ 4205420 h 9625007"/>
              <a:gd name="connsiteX164" fmla="*/ 22350 w 17521894"/>
              <a:gd name="connsiteY164" fmla="*/ 3234097 h 9625007"/>
              <a:gd name="connsiteX165" fmla="*/ 994550 w 17521894"/>
              <a:gd name="connsiteY165" fmla="*/ 3234097 h 9625007"/>
              <a:gd name="connsiteX166" fmla="*/ 994550 w 17521894"/>
              <a:gd name="connsiteY166" fmla="*/ 4205420 h 9625007"/>
              <a:gd name="connsiteX167" fmla="*/ 22350 w 17521894"/>
              <a:gd name="connsiteY167" fmla="*/ 4205420 h 9625007"/>
              <a:gd name="connsiteX168" fmla="*/ 11029406 w 17521894"/>
              <a:gd name="connsiteY168" fmla="*/ 3234096 h 9625007"/>
              <a:gd name="connsiteX169" fmla="*/ 12012778 w 17521894"/>
              <a:gd name="connsiteY169" fmla="*/ 3234096 h 9625007"/>
              <a:gd name="connsiteX170" fmla="*/ 12012778 w 17521894"/>
              <a:gd name="connsiteY170" fmla="*/ 4205420 h 9625007"/>
              <a:gd name="connsiteX171" fmla="*/ 11029406 w 17521894"/>
              <a:gd name="connsiteY171" fmla="*/ 4205420 h 9625007"/>
              <a:gd name="connsiteX172" fmla="*/ 7732881 w 17521894"/>
              <a:gd name="connsiteY172" fmla="*/ 3234096 h 9625007"/>
              <a:gd name="connsiteX173" fmla="*/ 8716243 w 17521894"/>
              <a:gd name="connsiteY173" fmla="*/ 3234096 h 9625007"/>
              <a:gd name="connsiteX174" fmla="*/ 8716243 w 17521894"/>
              <a:gd name="connsiteY174" fmla="*/ 4205420 h 9625007"/>
              <a:gd name="connsiteX175" fmla="*/ 7732881 w 17521894"/>
              <a:gd name="connsiteY175" fmla="*/ 4205420 h 9625007"/>
              <a:gd name="connsiteX176" fmla="*/ 3307705 w 17521894"/>
              <a:gd name="connsiteY176" fmla="*/ 3234096 h 9625007"/>
              <a:gd name="connsiteX177" fmla="*/ 4291078 w 17521894"/>
              <a:gd name="connsiteY177" fmla="*/ 3234096 h 9625007"/>
              <a:gd name="connsiteX178" fmla="*/ 4291078 w 17521894"/>
              <a:gd name="connsiteY178" fmla="*/ 4205420 h 9625007"/>
              <a:gd name="connsiteX179" fmla="*/ 3307705 w 17521894"/>
              <a:gd name="connsiteY179" fmla="*/ 4205420 h 9625007"/>
              <a:gd name="connsiteX180" fmla="*/ 16538522 w 17521894"/>
              <a:gd name="connsiteY180" fmla="*/ 3234095 h 9625007"/>
              <a:gd name="connsiteX181" fmla="*/ 17510722 w 17521894"/>
              <a:gd name="connsiteY181" fmla="*/ 3234095 h 9625007"/>
              <a:gd name="connsiteX182" fmla="*/ 17510722 w 17521894"/>
              <a:gd name="connsiteY182" fmla="*/ 4205420 h 9625007"/>
              <a:gd name="connsiteX183" fmla="*/ 16538522 w 17521894"/>
              <a:gd name="connsiteY183" fmla="*/ 4205420 h 9625007"/>
              <a:gd name="connsiteX184" fmla="*/ 14314763 w 17521894"/>
              <a:gd name="connsiteY184" fmla="*/ 3234095 h 9625007"/>
              <a:gd name="connsiteX185" fmla="*/ 15298135 w 17521894"/>
              <a:gd name="connsiteY185" fmla="*/ 3234095 h 9625007"/>
              <a:gd name="connsiteX186" fmla="*/ 15298135 w 17521894"/>
              <a:gd name="connsiteY186" fmla="*/ 4205420 h 9625007"/>
              <a:gd name="connsiteX187" fmla="*/ 14314763 w 17521894"/>
              <a:gd name="connsiteY187" fmla="*/ 4205420 h 9625007"/>
              <a:gd name="connsiteX188" fmla="*/ 6604243 w 17521894"/>
              <a:gd name="connsiteY188" fmla="*/ 3234095 h 9625007"/>
              <a:gd name="connsiteX189" fmla="*/ 7576442 w 17521894"/>
              <a:gd name="connsiteY189" fmla="*/ 3234095 h 9625007"/>
              <a:gd name="connsiteX190" fmla="*/ 7576442 w 17521894"/>
              <a:gd name="connsiteY190" fmla="*/ 4205420 h 9625007"/>
              <a:gd name="connsiteX191" fmla="*/ 6604243 w 17521894"/>
              <a:gd name="connsiteY191" fmla="*/ 4205420 h 9625007"/>
              <a:gd name="connsiteX192" fmla="*/ 7732898 w 17521894"/>
              <a:gd name="connsiteY192" fmla="*/ 2163430 h 9625007"/>
              <a:gd name="connsiteX193" fmla="*/ 8716243 w 17521894"/>
              <a:gd name="connsiteY193" fmla="*/ 2163430 h 9625007"/>
              <a:gd name="connsiteX194" fmla="*/ 8716243 w 17521894"/>
              <a:gd name="connsiteY194" fmla="*/ 3123724 h 9625007"/>
              <a:gd name="connsiteX195" fmla="*/ 7732898 w 17521894"/>
              <a:gd name="connsiteY195" fmla="*/ 3123724 h 9625007"/>
              <a:gd name="connsiteX196" fmla="*/ 22364 w 17521894"/>
              <a:gd name="connsiteY196" fmla="*/ 2163430 h 9625007"/>
              <a:gd name="connsiteX197" fmla="*/ 994564 w 17521894"/>
              <a:gd name="connsiteY197" fmla="*/ 2163430 h 9625007"/>
              <a:gd name="connsiteX198" fmla="*/ 994564 w 17521894"/>
              <a:gd name="connsiteY198" fmla="*/ 3123724 h 9625007"/>
              <a:gd name="connsiteX199" fmla="*/ 22364 w 17521894"/>
              <a:gd name="connsiteY199" fmla="*/ 3123724 h 9625007"/>
              <a:gd name="connsiteX200" fmla="*/ 12124526 w 17521894"/>
              <a:gd name="connsiteY200" fmla="*/ 2163429 h 9625007"/>
              <a:gd name="connsiteX201" fmla="*/ 13107898 w 17521894"/>
              <a:gd name="connsiteY201" fmla="*/ 2163429 h 9625007"/>
              <a:gd name="connsiteX202" fmla="*/ 13107898 w 17521894"/>
              <a:gd name="connsiteY202" fmla="*/ 3123723 h 9625007"/>
              <a:gd name="connsiteX203" fmla="*/ 12124526 w 17521894"/>
              <a:gd name="connsiteY203" fmla="*/ 3123723 h 9625007"/>
              <a:gd name="connsiteX204" fmla="*/ 9934287 w 17521894"/>
              <a:gd name="connsiteY204" fmla="*/ 2163429 h 9625007"/>
              <a:gd name="connsiteX205" fmla="*/ 10906488 w 17521894"/>
              <a:gd name="connsiteY205" fmla="*/ 2163429 h 9625007"/>
              <a:gd name="connsiteX206" fmla="*/ 10906488 w 17521894"/>
              <a:gd name="connsiteY206" fmla="*/ 3123724 h 9625007"/>
              <a:gd name="connsiteX207" fmla="*/ 9934287 w 17521894"/>
              <a:gd name="connsiteY207" fmla="*/ 3123724 h 9625007"/>
              <a:gd name="connsiteX208" fmla="*/ 4402840 w 17521894"/>
              <a:gd name="connsiteY208" fmla="*/ 2163429 h 9625007"/>
              <a:gd name="connsiteX209" fmla="*/ 5386215 w 17521894"/>
              <a:gd name="connsiteY209" fmla="*/ 2163429 h 9625007"/>
              <a:gd name="connsiteX210" fmla="*/ 5386215 w 17521894"/>
              <a:gd name="connsiteY210" fmla="*/ 3123723 h 9625007"/>
              <a:gd name="connsiteX211" fmla="*/ 4402840 w 17521894"/>
              <a:gd name="connsiteY211" fmla="*/ 3123723 h 9625007"/>
              <a:gd name="connsiteX212" fmla="*/ 2212602 w 17521894"/>
              <a:gd name="connsiteY212" fmla="*/ 2163429 h 9625007"/>
              <a:gd name="connsiteX213" fmla="*/ 3195974 w 17521894"/>
              <a:gd name="connsiteY213" fmla="*/ 2163429 h 9625007"/>
              <a:gd name="connsiteX214" fmla="*/ 3195974 w 17521894"/>
              <a:gd name="connsiteY214" fmla="*/ 3123724 h 9625007"/>
              <a:gd name="connsiteX215" fmla="*/ 2212602 w 17521894"/>
              <a:gd name="connsiteY215" fmla="*/ 3123724 h 9625007"/>
              <a:gd name="connsiteX216" fmla="*/ 15432232 w 17521894"/>
              <a:gd name="connsiteY216" fmla="*/ 2163428 h 9625007"/>
              <a:gd name="connsiteX217" fmla="*/ 16415604 w 17521894"/>
              <a:gd name="connsiteY217" fmla="*/ 2163428 h 9625007"/>
              <a:gd name="connsiteX218" fmla="*/ 16415604 w 17521894"/>
              <a:gd name="connsiteY218" fmla="*/ 3123722 h 9625007"/>
              <a:gd name="connsiteX219" fmla="*/ 15432232 w 17521894"/>
              <a:gd name="connsiteY219" fmla="*/ 3123722 h 9625007"/>
              <a:gd name="connsiteX220" fmla="*/ 13219644 w 17521894"/>
              <a:gd name="connsiteY220" fmla="*/ 2163428 h 9625007"/>
              <a:gd name="connsiteX221" fmla="*/ 14203016 w 17521894"/>
              <a:gd name="connsiteY221" fmla="*/ 2163428 h 9625007"/>
              <a:gd name="connsiteX222" fmla="*/ 14203016 w 17521894"/>
              <a:gd name="connsiteY222" fmla="*/ 3123722 h 9625007"/>
              <a:gd name="connsiteX223" fmla="*/ 13219644 w 17521894"/>
              <a:gd name="connsiteY223" fmla="*/ 3123722 h 9625007"/>
              <a:gd name="connsiteX224" fmla="*/ 11029406 w 17521894"/>
              <a:gd name="connsiteY224" fmla="*/ 2163428 h 9625007"/>
              <a:gd name="connsiteX225" fmla="*/ 12012778 w 17521894"/>
              <a:gd name="connsiteY225" fmla="*/ 2163428 h 9625007"/>
              <a:gd name="connsiteX226" fmla="*/ 12012778 w 17521894"/>
              <a:gd name="connsiteY226" fmla="*/ 3123722 h 9625007"/>
              <a:gd name="connsiteX227" fmla="*/ 11029406 w 17521894"/>
              <a:gd name="connsiteY227" fmla="*/ 3123722 h 9625007"/>
              <a:gd name="connsiteX228" fmla="*/ 6604257 w 17521894"/>
              <a:gd name="connsiteY228" fmla="*/ 2163428 h 9625007"/>
              <a:gd name="connsiteX229" fmla="*/ 7576456 w 17521894"/>
              <a:gd name="connsiteY229" fmla="*/ 2163428 h 9625007"/>
              <a:gd name="connsiteX230" fmla="*/ 7576456 w 17521894"/>
              <a:gd name="connsiteY230" fmla="*/ 3123722 h 9625007"/>
              <a:gd name="connsiteX231" fmla="*/ 6604257 w 17521894"/>
              <a:gd name="connsiteY231" fmla="*/ 3123722 h 9625007"/>
              <a:gd name="connsiteX232" fmla="*/ 5509136 w 17521894"/>
              <a:gd name="connsiteY232" fmla="*/ 2163428 h 9625007"/>
              <a:gd name="connsiteX233" fmla="*/ 6481338 w 17521894"/>
              <a:gd name="connsiteY233" fmla="*/ 2163428 h 9625007"/>
              <a:gd name="connsiteX234" fmla="*/ 6481338 w 17521894"/>
              <a:gd name="connsiteY234" fmla="*/ 3123722 h 9625007"/>
              <a:gd name="connsiteX235" fmla="*/ 5509136 w 17521894"/>
              <a:gd name="connsiteY235" fmla="*/ 3123722 h 9625007"/>
              <a:gd name="connsiteX236" fmla="*/ 3307717 w 17521894"/>
              <a:gd name="connsiteY236" fmla="*/ 2163428 h 9625007"/>
              <a:gd name="connsiteX237" fmla="*/ 4291092 w 17521894"/>
              <a:gd name="connsiteY237" fmla="*/ 2163428 h 9625007"/>
              <a:gd name="connsiteX238" fmla="*/ 4291092 w 17521894"/>
              <a:gd name="connsiteY238" fmla="*/ 3123722 h 9625007"/>
              <a:gd name="connsiteX239" fmla="*/ 3307717 w 17521894"/>
              <a:gd name="connsiteY239" fmla="*/ 3123722 h 9625007"/>
              <a:gd name="connsiteX240" fmla="*/ 16538522 w 17521894"/>
              <a:gd name="connsiteY240" fmla="*/ 2163427 h 9625007"/>
              <a:gd name="connsiteX241" fmla="*/ 17510722 w 17521894"/>
              <a:gd name="connsiteY241" fmla="*/ 2163427 h 9625007"/>
              <a:gd name="connsiteX242" fmla="*/ 17510722 w 17521894"/>
              <a:gd name="connsiteY242" fmla="*/ 3123722 h 9625007"/>
              <a:gd name="connsiteX243" fmla="*/ 16538522 w 17521894"/>
              <a:gd name="connsiteY243" fmla="*/ 3123722 h 9625007"/>
              <a:gd name="connsiteX244" fmla="*/ 14314763 w 17521894"/>
              <a:gd name="connsiteY244" fmla="*/ 2163427 h 9625007"/>
              <a:gd name="connsiteX245" fmla="*/ 15298135 w 17521894"/>
              <a:gd name="connsiteY245" fmla="*/ 2163427 h 9625007"/>
              <a:gd name="connsiteX246" fmla="*/ 15298135 w 17521894"/>
              <a:gd name="connsiteY246" fmla="*/ 3123722 h 9625007"/>
              <a:gd name="connsiteX247" fmla="*/ 14314763 w 17521894"/>
              <a:gd name="connsiteY247" fmla="*/ 3123722 h 9625007"/>
              <a:gd name="connsiteX248" fmla="*/ 8827991 w 17521894"/>
              <a:gd name="connsiteY248" fmla="*/ 2163424 h 9625007"/>
              <a:gd name="connsiteX249" fmla="*/ 9811363 w 17521894"/>
              <a:gd name="connsiteY249" fmla="*/ 2163424 h 9625007"/>
              <a:gd name="connsiteX250" fmla="*/ 9811363 w 17521894"/>
              <a:gd name="connsiteY250" fmla="*/ 3123719 h 9625007"/>
              <a:gd name="connsiteX251" fmla="*/ 8827991 w 17521894"/>
              <a:gd name="connsiteY251" fmla="*/ 3123719 h 9625007"/>
              <a:gd name="connsiteX252" fmla="*/ 1117470 w 17521894"/>
              <a:gd name="connsiteY252" fmla="*/ 2163424 h 9625007"/>
              <a:gd name="connsiteX253" fmla="*/ 2100843 w 17521894"/>
              <a:gd name="connsiteY253" fmla="*/ 2163424 h 9625007"/>
              <a:gd name="connsiteX254" fmla="*/ 2100843 w 17521894"/>
              <a:gd name="connsiteY254" fmla="*/ 3123720 h 9625007"/>
              <a:gd name="connsiteX255" fmla="*/ 1117470 w 17521894"/>
              <a:gd name="connsiteY255" fmla="*/ 3123720 h 9625007"/>
              <a:gd name="connsiteX256" fmla="*/ 8827991 w 17521894"/>
              <a:gd name="connsiteY256" fmla="*/ 1081717 h 9625007"/>
              <a:gd name="connsiteX257" fmla="*/ 9811363 w 17521894"/>
              <a:gd name="connsiteY257" fmla="*/ 1081717 h 9625007"/>
              <a:gd name="connsiteX258" fmla="*/ 9811363 w 17521894"/>
              <a:gd name="connsiteY258" fmla="*/ 2042017 h 9625007"/>
              <a:gd name="connsiteX259" fmla="*/ 8827991 w 17521894"/>
              <a:gd name="connsiteY259" fmla="*/ 2042017 h 9625007"/>
              <a:gd name="connsiteX260" fmla="*/ 1117480 w 17521894"/>
              <a:gd name="connsiteY260" fmla="*/ 1081717 h 9625007"/>
              <a:gd name="connsiteX261" fmla="*/ 2100854 w 17521894"/>
              <a:gd name="connsiteY261" fmla="*/ 1081717 h 9625007"/>
              <a:gd name="connsiteX262" fmla="*/ 2100854 w 17521894"/>
              <a:gd name="connsiteY262" fmla="*/ 2042017 h 9625007"/>
              <a:gd name="connsiteX263" fmla="*/ 1117480 w 17521894"/>
              <a:gd name="connsiteY263" fmla="*/ 2042017 h 9625007"/>
              <a:gd name="connsiteX264" fmla="*/ 14314763 w 17521894"/>
              <a:gd name="connsiteY264" fmla="*/ 1081715 h 9625007"/>
              <a:gd name="connsiteX265" fmla="*/ 15298135 w 17521894"/>
              <a:gd name="connsiteY265" fmla="*/ 1081715 h 9625007"/>
              <a:gd name="connsiteX266" fmla="*/ 15298135 w 17521894"/>
              <a:gd name="connsiteY266" fmla="*/ 2042015 h 9625007"/>
              <a:gd name="connsiteX267" fmla="*/ 14314763 w 17521894"/>
              <a:gd name="connsiteY267" fmla="*/ 2042015 h 9625007"/>
              <a:gd name="connsiteX268" fmla="*/ 6604256 w 17521894"/>
              <a:gd name="connsiteY268" fmla="*/ 1081715 h 9625007"/>
              <a:gd name="connsiteX269" fmla="*/ 7576454 w 17521894"/>
              <a:gd name="connsiteY269" fmla="*/ 1081715 h 9625007"/>
              <a:gd name="connsiteX270" fmla="*/ 7576454 w 17521894"/>
              <a:gd name="connsiteY270" fmla="*/ 2042015 h 9625007"/>
              <a:gd name="connsiteX271" fmla="*/ 6604256 w 17521894"/>
              <a:gd name="connsiteY271" fmla="*/ 2042015 h 9625007"/>
              <a:gd name="connsiteX272" fmla="*/ 16538522 w 17521894"/>
              <a:gd name="connsiteY272" fmla="*/ 1081714 h 9625007"/>
              <a:gd name="connsiteX273" fmla="*/ 17510722 w 17521894"/>
              <a:gd name="connsiteY273" fmla="*/ 1081714 h 9625007"/>
              <a:gd name="connsiteX274" fmla="*/ 17510722 w 17521894"/>
              <a:gd name="connsiteY274" fmla="*/ 2042015 h 9625007"/>
              <a:gd name="connsiteX275" fmla="*/ 16538522 w 17521894"/>
              <a:gd name="connsiteY275" fmla="*/ 2042015 h 9625007"/>
              <a:gd name="connsiteX276" fmla="*/ 5509135 w 17521894"/>
              <a:gd name="connsiteY276" fmla="*/ 1081714 h 9625007"/>
              <a:gd name="connsiteX277" fmla="*/ 6481334 w 17521894"/>
              <a:gd name="connsiteY277" fmla="*/ 1081714 h 9625007"/>
              <a:gd name="connsiteX278" fmla="*/ 6481334 w 17521894"/>
              <a:gd name="connsiteY278" fmla="*/ 2042015 h 9625007"/>
              <a:gd name="connsiteX279" fmla="*/ 5509135 w 17521894"/>
              <a:gd name="connsiteY279" fmla="*/ 2042015 h 9625007"/>
              <a:gd name="connsiteX280" fmla="*/ 15432232 w 17521894"/>
              <a:gd name="connsiteY280" fmla="*/ 1081714 h 9625007"/>
              <a:gd name="connsiteX281" fmla="*/ 16415604 w 17521894"/>
              <a:gd name="connsiteY281" fmla="*/ 1081714 h 9625007"/>
              <a:gd name="connsiteX282" fmla="*/ 16415604 w 17521894"/>
              <a:gd name="connsiteY282" fmla="*/ 2042015 h 9625007"/>
              <a:gd name="connsiteX283" fmla="*/ 15432232 w 17521894"/>
              <a:gd name="connsiteY283" fmla="*/ 2042015 h 9625007"/>
              <a:gd name="connsiteX284" fmla="*/ 13219644 w 17521894"/>
              <a:gd name="connsiteY284" fmla="*/ 1081714 h 9625007"/>
              <a:gd name="connsiteX285" fmla="*/ 14203016 w 17521894"/>
              <a:gd name="connsiteY285" fmla="*/ 1081714 h 9625007"/>
              <a:gd name="connsiteX286" fmla="*/ 14203016 w 17521894"/>
              <a:gd name="connsiteY286" fmla="*/ 2042015 h 9625007"/>
              <a:gd name="connsiteX287" fmla="*/ 13219644 w 17521894"/>
              <a:gd name="connsiteY287" fmla="*/ 2042015 h 9625007"/>
              <a:gd name="connsiteX288" fmla="*/ 12135697 w 17521894"/>
              <a:gd name="connsiteY288" fmla="*/ 1081714 h 9625007"/>
              <a:gd name="connsiteX289" fmla="*/ 13119069 w 17521894"/>
              <a:gd name="connsiteY289" fmla="*/ 1081714 h 9625007"/>
              <a:gd name="connsiteX290" fmla="*/ 13119069 w 17521894"/>
              <a:gd name="connsiteY290" fmla="*/ 2042014 h 9625007"/>
              <a:gd name="connsiteX291" fmla="*/ 12135697 w 17521894"/>
              <a:gd name="connsiteY291" fmla="*/ 2042014 h 9625007"/>
              <a:gd name="connsiteX292" fmla="*/ 11029406 w 17521894"/>
              <a:gd name="connsiteY292" fmla="*/ 1081714 h 9625007"/>
              <a:gd name="connsiteX293" fmla="*/ 12012778 w 17521894"/>
              <a:gd name="connsiteY293" fmla="*/ 1081714 h 9625007"/>
              <a:gd name="connsiteX294" fmla="*/ 12012778 w 17521894"/>
              <a:gd name="connsiteY294" fmla="*/ 2042014 h 9625007"/>
              <a:gd name="connsiteX295" fmla="*/ 11029406 w 17521894"/>
              <a:gd name="connsiteY295" fmla="*/ 2042014 h 9625007"/>
              <a:gd name="connsiteX296" fmla="*/ 4414012 w 17521894"/>
              <a:gd name="connsiteY296" fmla="*/ 1081714 h 9625007"/>
              <a:gd name="connsiteX297" fmla="*/ 5397385 w 17521894"/>
              <a:gd name="connsiteY297" fmla="*/ 1081714 h 9625007"/>
              <a:gd name="connsiteX298" fmla="*/ 5397385 w 17521894"/>
              <a:gd name="connsiteY298" fmla="*/ 2042014 h 9625007"/>
              <a:gd name="connsiteX299" fmla="*/ 4414012 w 17521894"/>
              <a:gd name="connsiteY299" fmla="*/ 2042014 h 9625007"/>
              <a:gd name="connsiteX300" fmla="*/ 3307713 w 17521894"/>
              <a:gd name="connsiteY300" fmla="*/ 1081714 h 9625007"/>
              <a:gd name="connsiteX301" fmla="*/ 4291088 w 17521894"/>
              <a:gd name="connsiteY301" fmla="*/ 1081714 h 9625007"/>
              <a:gd name="connsiteX302" fmla="*/ 4291088 w 17521894"/>
              <a:gd name="connsiteY302" fmla="*/ 2042014 h 9625007"/>
              <a:gd name="connsiteX303" fmla="*/ 3307713 w 17521894"/>
              <a:gd name="connsiteY303" fmla="*/ 2042014 h 9625007"/>
              <a:gd name="connsiteX304" fmla="*/ 9934287 w 17521894"/>
              <a:gd name="connsiteY304" fmla="*/ 1081711 h 9625007"/>
              <a:gd name="connsiteX305" fmla="*/ 10906488 w 17521894"/>
              <a:gd name="connsiteY305" fmla="*/ 1081711 h 9625007"/>
              <a:gd name="connsiteX306" fmla="*/ 10906488 w 17521894"/>
              <a:gd name="connsiteY306" fmla="*/ 2042012 h 9625007"/>
              <a:gd name="connsiteX307" fmla="*/ 9934287 w 17521894"/>
              <a:gd name="connsiteY307" fmla="*/ 2042012 h 9625007"/>
              <a:gd name="connsiteX308" fmla="*/ 2212590 w 17521894"/>
              <a:gd name="connsiteY308" fmla="*/ 1081711 h 9625007"/>
              <a:gd name="connsiteX309" fmla="*/ 3195962 w 17521894"/>
              <a:gd name="connsiteY309" fmla="*/ 1081711 h 9625007"/>
              <a:gd name="connsiteX310" fmla="*/ 3195962 w 17521894"/>
              <a:gd name="connsiteY310" fmla="*/ 2042012 h 9625007"/>
              <a:gd name="connsiteX311" fmla="*/ 2212590 w 17521894"/>
              <a:gd name="connsiteY311" fmla="*/ 2042012 h 9625007"/>
              <a:gd name="connsiteX312" fmla="*/ 7732898 w 17521894"/>
              <a:gd name="connsiteY312" fmla="*/ 1070681 h 9625007"/>
              <a:gd name="connsiteX313" fmla="*/ 8716243 w 17521894"/>
              <a:gd name="connsiteY313" fmla="*/ 1070681 h 9625007"/>
              <a:gd name="connsiteX314" fmla="*/ 8716243 w 17521894"/>
              <a:gd name="connsiteY314" fmla="*/ 2030981 h 9625007"/>
              <a:gd name="connsiteX315" fmla="*/ 7732898 w 17521894"/>
              <a:gd name="connsiteY315" fmla="*/ 2030981 h 9625007"/>
              <a:gd name="connsiteX316" fmla="*/ 22364 w 17521894"/>
              <a:gd name="connsiteY316" fmla="*/ 1070681 h 9625007"/>
              <a:gd name="connsiteX317" fmla="*/ 994563 w 17521894"/>
              <a:gd name="connsiteY317" fmla="*/ 1070681 h 9625007"/>
              <a:gd name="connsiteX318" fmla="*/ 994563 w 17521894"/>
              <a:gd name="connsiteY318" fmla="*/ 2030981 h 9625007"/>
              <a:gd name="connsiteX319" fmla="*/ 22364 w 17521894"/>
              <a:gd name="connsiteY319" fmla="*/ 2030981 h 9625007"/>
              <a:gd name="connsiteX320" fmla="*/ 3307713 w 17521894"/>
              <a:gd name="connsiteY320" fmla="*/ 4 h 9625007"/>
              <a:gd name="connsiteX321" fmla="*/ 4291086 w 17521894"/>
              <a:gd name="connsiteY321" fmla="*/ 4 h 9625007"/>
              <a:gd name="connsiteX322" fmla="*/ 4291086 w 17521894"/>
              <a:gd name="connsiteY322" fmla="*/ 960300 h 9625007"/>
              <a:gd name="connsiteX323" fmla="*/ 3307713 w 17521894"/>
              <a:gd name="connsiteY323" fmla="*/ 960300 h 9625007"/>
              <a:gd name="connsiteX324" fmla="*/ 11029406 w 17521894"/>
              <a:gd name="connsiteY324" fmla="*/ 4 h 9625007"/>
              <a:gd name="connsiteX325" fmla="*/ 12012778 w 17521894"/>
              <a:gd name="connsiteY325" fmla="*/ 4 h 9625007"/>
              <a:gd name="connsiteX326" fmla="*/ 12012778 w 17521894"/>
              <a:gd name="connsiteY326" fmla="*/ 960300 h 9625007"/>
              <a:gd name="connsiteX327" fmla="*/ 11029406 w 17521894"/>
              <a:gd name="connsiteY327" fmla="*/ 960300 h 9625007"/>
              <a:gd name="connsiteX328" fmla="*/ 4402834 w 17521894"/>
              <a:gd name="connsiteY328" fmla="*/ 4 h 9625007"/>
              <a:gd name="connsiteX329" fmla="*/ 5386206 w 17521894"/>
              <a:gd name="connsiteY329" fmla="*/ 4 h 9625007"/>
              <a:gd name="connsiteX330" fmla="*/ 5386206 w 17521894"/>
              <a:gd name="connsiteY330" fmla="*/ 960300 h 9625007"/>
              <a:gd name="connsiteX331" fmla="*/ 4402834 w 17521894"/>
              <a:gd name="connsiteY331" fmla="*/ 960300 h 9625007"/>
              <a:gd name="connsiteX332" fmla="*/ 12124526 w 17521894"/>
              <a:gd name="connsiteY332" fmla="*/ 4 h 9625007"/>
              <a:gd name="connsiteX333" fmla="*/ 13107898 w 17521894"/>
              <a:gd name="connsiteY333" fmla="*/ 4 h 9625007"/>
              <a:gd name="connsiteX334" fmla="*/ 13107898 w 17521894"/>
              <a:gd name="connsiteY334" fmla="*/ 960300 h 9625007"/>
              <a:gd name="connsiteX335" fmla="*/ 12124526 w 17521894"/>
              <a:gd name="connsiteY335" fmla="*/ 960300 h 9625007"/>
              <a:gd name="connsiteX336" fmla="*/ 5509132 w 17521894"/>
              <a:gd name="connsiteY336" fmla="*/ 4 h 9625007"/>
              <a:gd name="connsiteX337" fmla="*/ 6481332 w 17521894"/>
              <a:gd name="connsiteY337" fmla="*/ 4 h 9625007"/>
              <a:gd name="connsiteX338" fmla="*/ 6481332 w 17521894"/>
              <a:gd name="connsiteY338" fmla="*/ 960300 h 9625007"/>
              <a:gd name="connsiteX339" fmla="*/ 5509132 w 17521894"/>
              <a:gd name="connsiteY339" fmla="*/ 960300 h 9625007"/>
              <a:gd name="connsiteX340" fmla="*/ 13219644 w 17521894"/>
              <a:gd name="connsiteY340" fmla="*/ 3 h 9625007"/>
              <a:gd name="connsiteX341" fmla="*/ 14203016 w 17521894"/>
              <a:gd name="connsiteY341" fmla="*/ 3 h 9625007"/>
              <a:gd name="connsiteX342" fmla="*/ 14203016 w 17521894"/>
              <a:gd name="connsiteY342" fmla="*/ 960300 h 9625007"/>
              <a:gd name="connsiteX343" fmla="*/ 13219644 w 17521894"/>
              <a:gd name="connsiteY343" fmla="*/ 960300 h 9625007"/>
              <a:gd name="connsiteX344" fmla="*/ 15432232 w 17521894"/>
              <a:gd name="connsiteY344" fmla="*/ 3 h 9625007"/>
              <a:gd name="connsiteX345" fmla="*/ 16415604 w 17521894"/>
              <a:gd name="connsiteY345" fmla="*/ 3 h 9625007"/>
              <a:gd name="connsiteX346" fmla="*/ 16415604 w 17521894"/>
              <a:gd name="connsiteY346" fmla="*/ 960299 h 9625007"/>
              <a:gd name="connsiteX347" fmla="*/ 15432232 w 17521894"/>
              <a:gd name="connsiteY347" fmla="*/ 960299 h 9625007"/>
              <a:gd name="connsiteX348" fmla="*/ 6615422 w 17521894"/>
              <a:gd name="connsiteY348" fmla="*/ 3 h 9625007"/>
              <a:gd name="connsiteX349" fmla="*/ 7587621 w 17521894"/>
              <a:gd name="connsiteY349" fmla="*/ 3 h 9625007"/>
              <a:gd name="connsiteX350" fmla="*/ 7587621 w 17521894"/>
              <a:gd name="connsiteY350" fmla="*/ 960299 h 9625007"/>
              <a:gd name="connsiteX351" fmla="*/ 6615422 w 17521894"/>
              <a:gd name="connsiteY351" fmla="*/ 960299 h 9625007"/>
              <a:gd name="connsiteX352" fmla="*/ 14325934 w 17521894"/>
              <a:gd name="connsiteY352" fmla="*/ 3 h 9625007"/>
              <a:gd name="connsiteX353" fmla="*/ 15309306 w 17521894"/>
              <a:gd name="connsiteY353" fmla="*/ 3 h 9625007"/>
              <a:gd name="connsiteX354" fmla="*/ 15309306 w 17521894"/>
              <a:gd name="connsiteY354" fmla="*/ 960299 h 9625007"/>
              <a:gd name="connsiteX355" fmla="*/ 14325934 w 17521894"/>
              <a:gd name="connsiteY355" fmla="*/ 960299 h 9625007"/>
              <a:gd name="connsiteX356" fmla="*/ 16538522 w 17521894"/>
              <a:gd name="connsiteY356" fmla="*/ 3 h 9625007"/>
              <a:gd name="connsiteX357" fmla="*/ 17521894 w 17521894"/>
              <a:gd name="connsiteY357" fmla="*/ 3 h 9625007"/>
              <a:gd name="connsiteX358" fmla="*/ 17521894 w 17521894"/>
              <a:gd name="connsiteY358" fmla="*/ 960299 h 9625007"/>
              <a:gd name="connsiteX359" fmla="*/ 16538522 w 17521894"/>
              <a:gd name="connsiteY359" fmla="*/ 960299 h 9625007"/>
              <a:gd name="connsiteX360" fmla="*/ 2212590 w 17521894"/>
              <a:gd name="connsiteY360" fmla="*/ 1 h 9625007"/>
              <a:gd name="connsiteX361" fmla="*/ 3195962 w 17521894"/>
              <a:gd name="connsiteY361" fmla="*/ 1 h 9625007"/>
              <a:gd name="connsiteX362" fmla="*/ 3195962 w 17521894"/>
              <a:gd name="connsiteY362" fmla="*/ 960298 h 9625007"/>
              <a:gd name="connsiteX363" fmla="*/ 2212590 w 17521894"/>
              <a:gd name="connsiteY363" fmla="*/ 960298 h 9625007"/>
              <a:gd name="connsiteX364" fmla="*/ 9934287 w 17521894"/>
              <a:gd name="connsiteY364" fmla="*/ 1 h 9625007"/>
              <a:gd name="connsiteX365" fmla="*/ 10906488 w 17521894"/>
              <a:gd name="connsiteY365" fmla="*/ 1 h 9625007"/>
              <a:gd name="connsiteX366" fmla="*/ 10906488 w 17521894"/>
              <a:gd name="connsiteY366" fmla="*/ 960297 h 9625007"/>
              <a:gd name="connsiteX367" fmla="*/ 9934287 w 17521894"/>
              <a:gd name="connsiteY367" fmla="*/ 960297 h 9625007"/>
              <a:gd name="connsiteX368" fmla="*/ 1106297 w 17521894"/>
              <a:gd name="connsiteY368" fmla="*/ 1 h 9625007"/>
              <a:gd name="connsiteX369" fmla="*/ 2089670 w 17521894"/>
              <a:gd name="connsiteY369" fmla="*/ 1 h 9625007"/>
              <a:gd name="connsiteX370" fmla="*/ 2089670 w 17521894"/>
              <a:gd name="connsiteY370" fmla="*/ 960297 h 9625007"/>
              <a:gd name="connsiteX371" fmla="*/ 1106297 w 17521894"/>
              <a:gd name="connsiteY371" fmla="*/ 960297 h 9625007"/>
              <a:gd name="connsiteX372" fmla="*/ 8827991 w 17521894"/>
              <a:gd name="connsiteY372" fmla="*/ 1 h 9625007"/>
              <a:gd name="connsiteX373" fmla="*/ 9800192 w 17521894"/>
              <a:gd name="connsiteY373" fmla="*/ 1 h 9625007"/>
              <a:gd name="connsiteX374" fmla="*/ 9800192 w 17521894"/>
              <a:gd name="connsiteY374" fmla="*/ 960297 h 9625007"/>
              <a:gd name="connsiteX375" fmla="*/ 8827991 w 17521894"/>
              <a:gd name="connsiteY375" fmla="*/ 960297 h 9625007"/>
              <a:gd name="connsiteX376" fmla="*/ 0 w 17521894"/>
              <a:gd name="connsiteY376" fmla="*/ 1 h 9625007"/>
              <a:gd name="connsiteX377" fmla="*/ 983372 w 17521894"/>
              <a:gd name="connsiteY377" fmla="*/ 1 h 9625007"/>
              <a:gd name="connsiteX378" fmla="*/ 983372 w 17521894"/>
              <a:gd name="connsiteY378" fmla="*/ 960297 h 9625007"/>
              <a:gd name="connsiteX379" fmla="*/ 0 w 17521894"/>
              <a:gd name="connsiteY379" fmla="*/ 960297 h 9625007"/>
              <a:gd name="connsiteX380" fmla="*/ 7721711 w 17521894"/>
              <a:gd name="connsiteY380" fmla="*/ 0 h 9625007"/>
              <a:gd name="connsiteX381" fmla="*/ 8693901 w 17521894"/>
              <a:gd name="connsiteY381" fmla="*/ 0 h 9625007"/>
              <a:gd name="connsiteX382" fmla="*/ 8693901 w 17521894"/>
              <a:gd name="connsiteY382" fmla="*/ 960297 h 9625007"/>
              <a:gd name="connsiteX383" fmla="*/ 7721711 w 17521894"/>
              <a:gd name="connsiteY383" fmla="*/ 960297 h 9625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Lst>
            <a:rect l="l" t="t" r="r" b="b"/>
            <a:pathLst>
              <a:path w="17521894" h="9625007">
                <a:moveTo>
                  <a:pt x="11029406" y="8664710"/>
                </a:moveTo>
                <a:lnTo>
                  <a:pt x="12012778" y="8664710"/>
                </a:lnTo>
                <a:lnTo>
                  <a:pt x="12012778" y="9625007"/>
                </a:lnTo>
                <a:lnTo>
                  <a:pt x="11029406" y="9625007"/>
                </a:lnTo>
                <a:close/>
                <a:moveTo>
                  <a:pt x="7732871" y="8664710"/>
                </a:moveTo>
                <a:lnTo>
                  <a:pt x="8716243" y="8664710"/>
                </a:lnTo>
                <a:lnTo>
                  <a:pt x="8716243" y="9625007"/>
                </a:lnTo>
                <a:lnTo>
                  <a:pt x="7732871" y="9625007"/>
                </a:lnTo>
                <a:close/>
                <a:moveTo>
                  <a:pt x="3307702" y="8664710"/>
                </a:moveTo>
                <a:lnTo>
                  <a:pt x="4291075" y="8664710"/>
                </a:lnTo>
                <a:lnTo>
                  <a:pt x="4291075" y="9625007"/>
                </a:lnTo>
                <a:lnTo>
                  <a:pt x="3307702" y="9625007"/>
                </a:lnTo>
                <a:close/>
                <a:moveTo>
                  <a:pt x="22341" y="8664710"/>
                </a:moveTo>
                <a:lnTo>
                  <a:pt x="994541" y="8664710"/>
                </a:lnTo>
                <a:lnTo>
                  <a:pt x="994541" y="9625007"/>
                </a:lnTo>
                <a:lnTo>
                  <a:pt x="22341" y="9625007"/>
                </a:lnTo>
                <a:close/>
                <a:moveTo>
                  <a:pt x="16538522" y="8653670"/>
                </a:moveTo>
                <a:lnTo>
                  <a:pt x="17510722" y="8653670"/>
                </a:lnTo>
                <a:lnTo>
                  <a:pt x="17510722" y="9613967"/>
                </a:lnTo>
                <a:lnTo>
                  <a:pt x="16538522" y="9613967"/>
                </a:lnTo>
                <a:close/>
                <a:moveTo>
                  <a:pt x="15432232" y="8653670"/>
                </a:moveTo>
                <a:lnTo>
                  <a:pt x="16415604" y="8653670"/>
                </a:lnTo>
                <a:lnTo>
                  <a:pt x="16415604" y="9613967"/>
                </a:lnTo>
                <a:lnTo>
                  <a:pt x="15432232" y="9613967"/>
                </a:lnTo>
                <a:close/>
                <a:moveTo>
                  <a:pt x="14314763" y="8653670"/>
                </a:moveTo>
                <a:lnTo>
                  <a:pt x="15298135" y="8653670"/>
                </a:lnTo>
                <a:lnTo>
                  <a:pt x="15298135" y="9613967"/>
                </a:lnTo>
                <a:lnTo>
                  <a:pt x="14314763" y="9613967"/>
                </a:lnTo>
                <a:close/>
                <a:moveTo>
                  <a:pt x="13219644" y="8653670"/>
                </a:moveTo>
                <a:lnTo>
                  <a:pt x="14203016" y="8653670"/>
                </a:lnTo>
                <a:lnTo>
                  <a:pt x="14203016" y="9613967"/>
                </a:lnTo>
                <a:lnTo>
                  <a:pt x="13219644" y="9613967"/>
                </a:lnTo>
                <a:close/>
                <a:moveTo>
                  <a:pt x="12124526" y="8653670"/>
                </a:moveTo>
                <a:lnTo>
                  <a:pt x="13107898" y="8653670"/>
                </a:lnTo>
                <a:lnTo>
                  <a:pt x="13107898" y="9613967"/>
                </a:lnTo>
                <a:lnTo>
                  <a:pt x="12124526" y="9613967"/>
                </a:lnTo>
                <a:close/>
                <a:moveTo>
                  <a:pt x="9934287" y="8653670"/>
                </a:moveTo>
                <a:lnTo>
                  <a:pt x="10906488" y="8653670"/>
                </a:lnTo>
                <a:lnTo>
                  <a:pt x="10906488" y="9613967"/>
                </a:lnTo>
                <a:lnTo>
                  <a:pt x="9934287" y="9613967"/>
                </a:lnTo>
                <a:close/>
                <a:moveTo>
                  <a:pt x="8827991" y="8653670"/>
                </a:moveTo>
                <a:lnTo>
                  <a:pt x="9811363" y="8653670"/>
                </a:lnTo>
                <a:lnTo>
                  <a:pt x="9811363" y="9613967"/>
                </a:lnTo>
                <a:lnTo>
                  <a:pt x="8827991" y="9613967"/>
                </a:lnTo>
                <a:close/>
                <a:moveTo>
                  <a:pt x="6604234" y="8653670"/>
                </a:moveTo>
                <a:lnTo>
                  <a:pt x="7576436" y="8653670"/>
                </a:lnTo>
                <a:lnTo>
                  <a:pt x="7576436" y="9613967"/>
                </a:lnTo>
                <a:lnTo>
                  <a:pt x="6604234" y="9613967"/>
                </a:lnTo>
                <a:close/>
                <a:moveTo>
                  <a:pt x="5509117" y="8653670"/>
                </a:moveTo>
                <a:lnTo>
                  <a:pt x="6481318" y="8653670"/>
                </a:lnTo>
                <a:lnTo>
                  <a:pt x="6481318" y="9613967"/>
                </a:lnTo>
                <a:lnTo>
                  <a:pt x="5509117" y="9613967"/>
                </a:lnTo>
                <a:close/>
                <a:moveTo>
                  <a:pt x="4402819" y="8653670"/>
                </a:moveTo>
                <a:lnTo>
                  <a:pt x="5386192" y="8653670"/>
                </a:lnTo>
                <a:lnTo>
                  <a:pt x="5386192" y="9613967"/>
                </a:lnTo>
                <a:lnTo>
                  <a:pt x="4402819" y="9613967"/>
                </a:lnTo>
                <a:close/>
                <a:moveTo>
                  <a:pt x="2212579" y="8653670"/>
                </a:moveTo>
                <a:lnTo>
                  <a:pt x="3195951" y="8653670"/>
                </a:lnTo>
                <a:lnTo>
                  <a:pt x="3195951" y="9613967"/>
                </a:lnTo>
                <a:lnTo>
                  <a:pt x="2212579" y="9613967"/>
                </a:lnTo>
                <a:close/>
                <a:moveTo>
                  <a:pt x="1117460" y="8653670"/>
                </a:moveTo>
                <a:lnTo>
                  <a:pt x="2100832" y="8653670"/>
                </a:lnTo>
                <a:lnTo>
                  <a:pt x="2100832" y="9613967"/>
                </a:lnTo>
                <a:lnTo>
                  <a:pt x="1117460" y="9613967"/>
                </a:lnTo>
                <a:close/>
                <a:moveTo>
                  <a:pt x="15432232" y="7583002"/>
                </a:moveTo>
                <a:lnTo>
                  <a:pt x="16415604" y="7583002"/>
                </a:lnTo>
                <a:lnTo>
                  <a:pt x="16415604" y="8543299"/>
                </a:lnTo>
                <a:lnTo>
                  <a:pt x="15432232" y="8543299"/>
                </a:lnTo>
                <a:close/>
                <a:moveTo>
                  <a:pt x="13219644" y="7583002"/>
                </a:moveTo>
                <a:lnTo>
                  <a:pt x="14203016" y="7583002"/>
                </a:lnTo>
                <a:lnTo>
                  <a:pt x="14203016" y="8543299"/>
                </a:lnTo>
                <a:lnTo>
                  <a:pt x="13219644" y="8543299"/>
                </a:lnTo>
                <a:close/>
                <a:moveTo>
                  <a:pt x="5509118" y="7583002"/>
                </a:moveTo>
                <a:lnTo>
                  <a:pt x="6481320" y="7583002"/>
                </a:lnTo>
                <a:lnTo>
                  <a:pt x="6481320" y="8543299"/>
                </a:lnTo>
                <a:lnTo>
                  <a:pt x="5509118" y="8543299"/>
                </a:lnTo>
                <a:close/>
                <a:moveTo>
                  <a:pt x="16538522" y="7571960"/>
                </a:moveTo>
                <a:lnTo>
                  <a:pt x="17510722" y="7571960"/>
                </a:lnTo>
                <a:lnTo>
                  <a:pt x="17510722" y="8532257"/>
                </a:lnTo>
                <a:lnTo>
                  <a:pt x="16538522" y="8532257"/>
                </a:lnTo>
                <a:close/>
                <a:moveTo>
                  <a:pt x="14314763" y="7571960"/>
                </a:moveTo>
                <a:lnTo>
                  <a:pt x="15298135" y="7571960"/>
                </a:lnTo>
                <a:lnTo>
                  <a:pt x="15298135" y="8532257"/>
                </a:lnTo>
                <a:lnTo>
                  <a:pt x="14314763" y="8532257"/>
                </a:lnTo>
                <a:close/>
                <a:moveTo>
                  <a:pt x="12124526" y="7571960"/>
                </a:moveTo>
                <a:lnTo>
                  <a:pt x="13107898" y="7571960"/>
                </a:lnTo>
                <a:lnTo>
                  <a:pt x="13107898" y="8532257"/>
                </a:lnTo>
                <a:lnTo>
                  <a:pt x="12124526" y="8532257"/>
                </a:lnTo>
                <a:close/>
                <a:moveTo>
                  <a:pt x="11029406" y="7571960"/>
                </a:moveTo>
                <a:lnTo>
                  <a:pt x="12012778" y="7571960"/>
                </a:lnTo>
                <a:lnTo>
                  <a:pt x="12012778" y="8532257"/>
                </a:lnTo>
                <a:lnTo>
                  <a:pt x="11029406" y="8532257"/>
                </a:lnTo>
                <a:close/>
                <a:moveTo>
                  <a:pt x="9934287" y="7571960"/>
                </a:moveTo>
                <a:lnTo>
                  <a:pt x="10906488" y="7571960"/>
                </a:lnTo>
                <a:lnTo>
                  <a:pt x="10906488" y="8532257"/>
                </a:lnTo>
                <a:lnTo>
                  <a:pt x="9934287" y="8532257"/>
                </a:lnTo>
                <a:close/>
                <a:moveTo>
                  <a:pt x="8827991" y="7571960"/>
                </a:moveTo>
                <a:lnTo>
                  <a:pt x="9811363" y="7571960"/>
                </a:lnTo>
                <a:lnTo>
                  <a:pt x="9811363" y="8532257"/>
                </a:lnTo>
                <a:lnTo>
                  <a:pt x="8827991" y="8532257"/>
                </a:lnTo>
                <a:close/>
                <a:moveTo>
                  <a:pt x="7732872" y="7571960"/>
                </a:moveTo>
                <a:lnTo>
                  <a:pt x="8716243" y="7571960"/>
                </a:lnTo>
                <a:lnTo>
                  <a:pt x="8716243" y="8532257"/>
                </a:lnTo>
                <a:lnTo>
                  <a:pt x="7732872" y="8532257"/>
                </a:lnTo>
                <a:close/>
                <a:moveTo>
                  <a:pt x="6604242" y="7571960"/>
                </a:moveTo>
                <a:lnTo>
                  <a:pt x="7576440" y="7571960"/>
                </a:lnTo>
                <a:lnTo>
                  <a:pt x="7576440" y="8532257"/>
                </a:lnTo>
                <a:lnTo>
                  <a:pt x="6604242" y="8532257"/>
                </a:lnTo>
                <a:close/>
                <a:moveTo>
                  <a:pt x="4402819" y="7571960"/>
                </a:moveTo>
                <a:lnTo>
                  <a:pt x="5386192" y="7571960"/>
                </a:lnTo>
                <a:lnTo>
                  <a:pt x="5386192" y="8532257"/>
                </a:lnTo>
                <a:lnTo>
                  <a:pt x="4402819" y="8532257"/>
                </a:lnTo>
                <a:close/>
                <a:moveTo>
                  <a:pt x="3307702" y="7571960"/>
                </a:moveTo>
                <a:lnTo>
                  <a:pt x="4291075" y="7571960"/>
                </a:lnTo>
                <a:lnTo>
                  <a:pt x="4291075" y="8532257"/>
                </a:lnTo>
                <a:lnTo>
                  <a:pt x="3307702" y="8532257"/>
                </a:lnTo>
                <a:close/>
                <a:moveTo>
                  <a:pt x="2212585" y="7571960"/>
                </a:moveTo>
                <a:lnTo>
                  <a:pt x="3195957" y="7571960"/>
                </a:lnTo>
                <a:lnTo>
                  <a:pt x="3195957" y="8532257"/>
                </a:lnTo>
                <a:lnTo>
                  <a:pt x="2212585" y="8532257"/>
                </a:lnTo>
                <a:close/>
                <a:moveTo>
                  <a:pt x="1117465" y="7571960"/>
                </a:moveTo>
                <a:lnTo>
                  <a:pt x="2100838" y="7571960"/>
                </a:lnTo>
                <a:lnTo>
                  <a:pt x="2100838" y="8532257"/>
                </a:lnTo>
                <a:lnTo>
                  <a:pt x="1117465" y="8532257"/>
                </a:lnTo>
                <a:close/>
                <a:moveTo>
                  <a:pt x="22341" y="7571960"/>
                </a:moveTo>
                <a:lnTo>
                  <a:pt x="994542" y="7571960"/>
                </a:lnTo>
                <a:lnTo>
                  <a:pt x="994542" y="8532257"/>
                </a:lnTo>
                <a:lnTo>
                  <a:pt x="22341" y="8532257"/>
                </a:lnTo>
                <a:close/>
                <a:moveTo>
                  <a:pt x="12124526" y="3245137"/>
                </a:moveTo>
                <a:lnTo>
                  <a:pt x="13107898" y="3245137"/>
                </a:lnTo>
                <a:lnTo>
                  <a:pt x="13107898" y="4205420"/>
                </a:lnTo>
                <a:lnTo>
                  <a:pt x="12124526" y="4205420"/>
                </a:lnTo>
                <a:close/>
                <a:moveTo>
                  <a:pt x="4402839" y="3245137"/>
                </a:moveTo>
                <a:lnTo>
                  <a:pt x="5386215" y="3245137"/>
                </a:lnTo>
                <a:lnTo>
                  <a:pt x="5386215" y="4205420"/>
                </a:lnTo>
                <a:lnTo>
                  <a:pt x="4402839" y="4205420"/>
                </a:lnTo>
                <a:close/>
                <a:moveTo>
                  <a:pt x="8827991" y="3245132"/>
                </a:moveTo>
                <a:lnTo>
                  <a:pt x="9811363" y="3245132"/>
                </a:lnTo>
                <a:lnTo>
                  <a:pt x="9811363" y="4205420"/>
                </a:lnTo>
                <a:lnTo>
                  <a:pt x="8827991" y="4205420"/>
                </a:lnTo>
                <a:close/>
                <a:moveTo>
                  <a:pt x="1117470" y="3245132"/>
                </a:moveTo>
                <a:lnTo>
                  <a:pt x="2100843" y="3245132"/>
                </a:lnTo>
                <a:lnTo>
                  <a:pt x="2100843" y="4205420"/>
                </a:lnTo>
                <a:lnTo>
                  <a:pt x="1117470" y="4205420"/>
                </a:lnTo>
                <a:close/>
                <a:moveTo>
                  <a:pt x="2212592" y="3234100"/>
                </a:moveTo>
                <a:lnTo>
                  <a:pt x="3195965" y="3234100"/>
                </a:lnTo>
                <a:lnTo>
                  <a:pt x="3195965" y="4205420"/>
                </a:lnTo>
                <a:lnTo>
                  <a:pt x="2212592" y="4205420"/>
                </a:lnTo>
                <a:close/>
                <a:moveTo>
                  <a:pt x="13219644" y="3234099"/>
                </a:moveTo>
                <a:lnTo>
                  <a:pt x="14203016" y="3234099"/>
                </a:lnTo>
                <a:lnTo>
                  <a:pt x="14203016" y="4205420"/>
                </a:lnTo>
                <a:lnTo>
                  <a:pt x="13219644" y="4205420"/>
                </a:lnTo>
                <a:close/>
                <a:moveTo>
                  <a:pt x="9934287" y="3234099"/>
                </a:moveTo>
                <a:lnTo>
                  <a:pt x="10906488" y="3234099"/>
                </a:lnTo>
                <a:lnTo>
                  <a:pt x="10906488" y="4205420"/>
                </a:lnTo>
                <a:lnTo>
                  <a:pt x="9934287" y="4205420"/>
                </a:lnTo>
                <a:close/>
                <a:moveTo>
                  <a:pt x="5509130" y="3234099"/>
                </a:moveTo>
                <a:lnTo>
                  <a:pt x="6481328" y="3234099"/>
                </a:lnTo>
                <a:lnTo>
                  <a:pt x="6481328" y="4205420"/>
                </a:lnTo>
                <a:lnTo>
                  <a:pt x="5509130" y="4205420"/>
                </a:lnTo>
                <a:close/>
                <a:moveTo>
                  <a:pt x="15432232" y="3234098"/>
                </a:moveTo>
                <a:lnTo>
                  <a:pt x="16415604" y="3234098"/>
                </a:lnTo>
                <a:lnTo>
                  <a:pt x="16415604" y="4205420"/>
                </a:lnTo>
                <a:lnTo>
                  <a:pt x="15432232" y="4205420"/>
                </a:lnTo>
                <a:close/>
                <a:moveTo>
                  <a:pt x="22350" y="3234097"/>
                </a:moveTo>
                <a:lnTo>
                  <a:pt x="994550" y="3234097"/>
                </a:lnTo>
                <a:lnTo>
                  <a:pt x="994550" y="4205420"/>
                </a:lnTo>
                <a:lnTo>
                  <a:pt x="22350" y="4205420"/>
                </a:lnTo>
                <a:close/>
                <a:moveTo>
                  <a:pt x="11029406" y="3234096"/>
                </a:moveTo>
                <a:lnTo>
                  <a:pt x="12012778" y="3234096"/>
                </a:lnTo>
                <a:lnTo>
                  <a:pt x="12012778" y="4205420"/>
                </a:lnTo>
                <a:lnTo>
                  <a:pt x="11029406" y="4205420"/>
                </a:lnTo>
                <a:close/>
                <a:moveTo>
                  <a:pt x="7732881" y="3234096"/>
                </a:moveTo>
                <a:lnTo>
                  <a:pt x="8716243" y="3234096"/>
                </a:lnTo>
                <a:lnTo>
                  <a:pt x="8716243" y="4205420"/>
                </a:lnTo>
                <a:lnTo>
                  <a:pt x="7732881" y="4205420"/>
                </a:lnTo>
                <a:close/>
                <a:moveTo>
                  <a:pt x="3307705" y="3234096"/>
                </a:moveTo>
                <a:lnTo>
                  <a:pt x="4291078" y="3234096"/>
                </a:lnTo>
                <a:lnTo>
                  <a:pt x="4291078" y="4205420"/>
                </a:lnTo>
                <a:lnTo>
                  <a:pt x="3307705" y="4205420"/>
                </a:lnTo>
                <a:close/>
                <a:moveTo>
                  <a:pt x="16538522" y="3234095"/>
                </a:moveTo>
                <a:lnTo>
                  <a:pt x="17510722" y="3234095"/>
                </a:lnTo>
                <a:lnTo>
                  <a:pt x="17510722" y="4205420"/>
                </a:lnTo>
                <a:lnTo>
                  <a:pt x="16538522" y="4205420"/>
                </a:lnTo>
                <a:close/>
                <a:moveTo>
                  <a:pt x="14314763" y="3234095"/>
                </a:moveTo>
                <a:lnTo>
                  <a:pt x="15298135" y="3234095"/>
                </a:lnTo>
                <a:lnTo>
                  <a:pt x="15298135" y="4205420"/>
                </a:lnTo>
                <a:lnTo>
                  <a:pt x="14314763" y="4205420"/>
                </a:lnTo>
                <a:close/>
                <a:moveTo>
                  <a:pt x="6604243" y="3234095"/>
                </a:moveTo>
                <a:lnTo>
                  <a:pt x="7576442" y="3234095"/>
                </a:lnTo>
                <a:lnTo>
                  <a:pt x="7576442" y="4205420"/>
                </a:lnTo>
                <a:lnTo>
                  <a:pt x="6604243" y="4205420"/>
                </a:lnTo>
                <a:close/>
                <a:moveTo>
                  <a:pt x="7732898" y="2163430"/>
                </a:moveTo>
                <a:lnTo>
                  <a:pt x="8716243" y="2163430"/>
                </a:lnTo>
                <a:lnTo>
                  <a:pt x="8716243" y="3123724"/>
                </a:lnTo>
                <a:lnTo>
                  <a:pt x="7732898" y="3123724"/>
                </a:lnTo>
                <a:close/>
                <a:moveTo>
                  <a:pt x="22364" y="2163430"/>
                </a:moveTo>
                <a:lnTo>
                  <a:pt x="994564" y="2163430"/>
                </a:lnTo>
                <a:lnTo>
                  <a:pt x="994564" y="3123724"/>
                </a:lnTo>
                <a:lnTo>
                  <a:pt x="22364" y="3123724"/>
                </a:lnTo>
                <a:close/>
                <a:moveTo>
                  <a:pt x="12124526" y="2163429"/>
                </a:moveTo>
                <a:lnTo>
                  <a:pt x="13107898" y="2163429"/>
                </a:lnTo>
                <a:lnTo>
                  <a:pt x="13107898" y="3123723"/>
                </a:lnTo>
                <a:lnTo>
                  <a:pt x="12124526" y="3123723"/>
                </a:lnTo>
                <a:close/>
                <a:moveTo>
                  <a:pt x="9934287" y="2163429"/>
                </a:moveTo>
                <a:lnTo>
                  <a:pt x="10906488" y="2163429"/>
                </a:lnTo>
                <a:lnTo>
                  <a:pt x="10906488" y="3123724"/>
                </a:lnTo>
                <a:lnTo>
                  <a:pt x="9934287" y="3123724"/>
                </a:lnTo>
                <a:close/>
                <a:moveTo>
                  <a:pt x="4402840" y="2163429"/>
                </a:moveTo>
                <a:lnTo>
                  <a:pt x="5386215" y="2163429"/>
                </a:lnTo>
                <a:lnTo>
                  <a:pt x="5386215" y="3123723"/>
                </a:lnTo>
                <a:lnTo>
                  <a:pt x="4402840" y="3123723"/>
                </a:lnTo>
                <a:close/>
                <a:moveTo>
                  <a:pt x="2212602" y="2163429"/>
                </a:moveTo>
                <a:lnTo>
                  <a:pt x="3195974" y="2163429"/>
                </a:lnTo>
                <a:lnTo>
                  <a:pt x="3195974" y="3123724"/>
                </a:lnTo>
                <a:lnTo>
                  <a:pt x="2212602" y="3123724"/>
                </a:lnTo>
                <a:close/>
                <a:moveTo>
                  <a:pt x="15432232" y="2163428"/>
                </a:moveTo>
                <a:lnTo>
                  <a:pt x="16415604" y="2163428"/>
                </a:lnTo>
                <a:lnTo>
                  <a:pt x="16415604" y="3123722"/>
                </a:lnTo>
                <a:lnTo>
                  <a:pt x="15432232" y="3123722"/>
                </a:lnTo>
                <a:close/>
                <a:moveTo>
                  <a:pt x="13219644" y="2163428"/>
                </a:moveTo>
                <a:lnTo>
                  <a:pt x="14203016" y="2163428"/>
                </a:lnTo>
                <a:lnTo>
                  <a:pt x="14203016" y="3123722"/>
                </a:lnTo>
                <a:lnTo>
                  <a:pt x="13219644" y="3123722"/>
                </a:lnTo>
                <a:close/>
                <a:moveTo>
                  <a:pt x="11029406" y="2163428"/>
                </a:moveTo>
                <a:lnTo>
                  <a:pt x="12012778" y="2163428"/>
                </a:lnTo>
                <a:lnTo>
                  <a:pt x="12012778" y="3123722"/>
                </a:lnTo>
                <a:lnTo>
                  <a:pt x="11029406" y="3123722"/>
                </a:lnTo>
                <a:close/>
                <a:moveTo>
                  <a:pt x="6604257" y="2163428"/>
                </a:moveTo>
                <a:lnTo>
                  <a:pt x="7576456" y="2163428"/>
                </a:lnTo>
                <a:lnTo>
                  <a:pt x="7576456" y="3123722"/>
                </a:lnTo>
                <a:lnTo>
                  <a:pt x="6604257" y="3123722"/>
                </a:lnTo>
                <a:close/>
                <a:moveTo>
                  <a:pt x="5509136" y="2163428"/>
                </a:moveTo>
                <a:lnTo>
                  <a:pt x="6481338" y="2163428"/>
                </a:lnTo>
                <a:lnTo>
                  <a:pt x="6481338" y="3123722"/>
                </a:lnTo>
                <a:lnTo>
                  <a:pt x="5509136" y="3123722"/>
                </a:lnTo>
                <a:close/>
                <a:moveTo>
                  <a:pt x="3307717" y="2163428"/>
                </a:moveTo>
                <a:lnTo>
                  <a:pt x="4291092" y="2163428"/>
                </a:lnTo>
                <a:lnTo>
                  <a:pt x="4291092" y="3123722"/>
                </a:lnTo>
                <a:lnTo>
                  <a:pt x="3307717" y="3123722"/>
                </a:lnTo>
                <a:close/>
                <a:moveTo>
                  <a:pt x="16538522" y="2163427"/>
                </a:moveTo>
                <a:lnTo>
                  <a:pt x="17510722" y="2163427"/>
                </a:lnTo>
                <a:lnTo>
                  <a:pt x="17510722" y="3123722"/>
                </a:lnTo>
                <a:lnTo>
                  <a:pt x="16538522" y="3123722"/>
                </a:lnTo>
                <a:close/>
                <a:moveTo>
                  <a:pt x="14314763" y="2163427"/>
                </a:moveTo>
                <a:lnTo>
                  <a:pt x="15298135" y="2163427"/>
                </a:lnTo>
                <a:lnTo>
                  <a:pt x="15298135" y="3123722"/>
                </a:lnTo>
                <a:lnTo>
                  <a:pt x="14314763" y="3123722"/>
                </a:lnTo>
                <a:close/>
                <a:moveTo>
                  <a:pt x="8827991" y="2163424"/>
                </a:moveTo>
                <a:lnTo>
                  <a:pt x="9811363" y="2163424"/>
                </a:lnTo>
                <a:lnTo>
                  <a:pt x="9811363" y="3123719"/>
                </a:lnTo>
                <a:lnTo>
                  <a:pt x="8827991" y="3123719"/>
                </a:lnTo>
                <a:close/>
                <a:moveTo>
                  <a:pt x="1117470" y="2163424"/>
                </a:moveTo>
                <a:lnTo>
                  <a:pt x="2100843" y="2163424"/>
                </a:lnTo>
                <a:lnTo>
                  <a:pt x="2100843" y="3123720"/>
                </a:lnTo>
                <a:lnTo>
                  <a:pt x="1117470" y="3123720"/>
                </a:lnTo>
                <a:close/>
                <a:moveTo>
                  <a:pt x="8827991" y="1081717"/>
                </a:moveTo>
                <a:lnTo>
                  <a:pt x="9811363" y="1081717"/>
                </a:lnTo>
                <a:lnTo>
                  <a:pt x="9811363" y="2042017"/>
                </a:lnTo>
                <a:lnTo>
                  <a:pt x="8827991" y="2042017"/>
                </a:lnTo>
                <a:close/>
                <a:moveTo>
                  <a:pt x="1117480" y="1081717"/>
                </a:moveTo>
                <a:lnTo>
                  <a:pt x="2100854" y="1081717"/>
                </a:lnTo>
                <a:lnTo>
                  <a:pt x="2100854" y="2042017"/>
                </a:lnTo>
                <a:lnTo>
                  <a:pt x="1117480" y="2042017"/>
                </a:lnTo>
                <a:close/>
                <a:moveTo>
                  <a:pt x="14314763" y="1081715"/>
                </a:moveTo>
                <a:lnTo>
                  <a:pt x="15298135" y="1081715"/>
                </a:lnTo>
                <a:lnTo>
                  <a:pt x="15298135" y="2042015"/>
                </a:lnTo>
                <a:lnTo>
                  <a:pt x="14314763" y="2042015"/>
                </a:lnTo>
                <a:close/>
                <a:moveTo>
                  <a:pt x="6604256" y="1081715"/>
                </a:moveTo>
                <a:lnTo>
                  <a:pt x="7576454" y="1081715"/>
                </a:lnTo>
                <a:lnTo>
                  <a:pt x="7576454" y="2042015"/>
                </a:lnTo>
                <a:lnTo>
                  <a:pt x="6604256" y="2042015"/>
                </a:lnTo>
                <a:close/>
                <a:moveTo>
                  <a:pt x="16538522" y="1081714"/>
                </a:moveTo>
                <a:lnTo>
                  <a:pt x="17510722" y="1081714"/>
                </a:lnTo>
                <a:lnTo>
                  <a:pt x="17510722" y="2042015"/>
                </a:lnTo>
                <a:lnTo>
                  <a:pt x="16538522" y="2042015"/>
                </a:lnTo>
                <a:close/>
                <a:moveTo>
                  <a:pt x="5509135" y="1081714"/>
                </a:moveTo>
                <a:lnTo>
                  <a:pt x="6481334" y="1081714"/>
                </a:lnTo>
                <a:lnTo>
                  <a:pt x="6481334" y="2042015"/>
                </a:lnTo>
                <a:lnTo>
                  <a:pt x="5509135" y="2042015"/>
                </a:lnTo>
                <a:close/>
                <a:moveTo>
                  <a:pt x="15432232" y="1081714"/>
                </a:moveTo>
                <a:lnTo>
                  <a:pt x="16415604" y="1081714"/>
                </a:lnTo>
                <a:lnTo>
                  <a:pt x="16415604" y="2042015"/>
                </a:lnTo>
                <a:lnTo>
                  <a:pt x="15432232" y="2042015"/>
                </a:lnTo>
                <a:close/>
                <a:moveTo>
                  <a:pt x="13219644" y="1081714"/>
                </a:moveTo>
                <a:lnTo>
                  <a:pt x="14203016" y="1081714"/>
                </a:lnTo>
                <a:lnTo>
                  <a:pt x="14203016" y="2042015"/>
                </a:lnTo>
                <a:lnTo>
                  <a:pt x="13219644" y="2042015"/>
                </a:lnTo>
                <a:close/>
                <a:moveTo>
                  <a:pt x="12135697" y="1081714"/>
                </a:moveTo>
                <a:lnTo>
                  <a:pt x="13119069" y="1081714"/>
                </a:lnTo>
                <a:lnTo>
                  <a:pt x="13119069" y="2042014"/>
                </a:lnTo>
                <a:lnTo>
                  <a:pt x="12135697" y="2042014"/>
                </a:lnTo>
                <a:close/>
                <a:moveTo>
                  <a:pt x="11029406" y="1081714"/>
                </a:moveTo>
                <a:lnTo>
                  <a:pt x="12012778" y="1081714"/>
                </a:lnTo>
                <a:lnTo>
                  <a:pt x="12012778" y="2042014"/>
                </a:lnTo>
                <a:lnTo>
                  <a:pt x="11029406" y="2042014"/>
                </a:lnTo>
                <a:close/>
                <a:moveTo>
                  <a:pt x="4414012" y="1081714"/>
                </a:moveTo>
                <a:lnTo>
                  <a:pt x="5397385" y="1081714"/>
                </a:lnTo>
                <a:lnTo>
                  <a:pt x="5397385" y="2042014"/>
                </a:lnTo>
                <a:lnTo>
                  <a:pt x="4414012" y="2042014"/>
                </a:lnTo>
                <a:close/>
                <a:moveTo>
                  <a:pt x="3307713" y="1081714"/>
                </a:moveTo>
                <a:lnTo>
                  <a:pt x="4291088" y="1081714"/>
                </a:lnTo>
                <a:lnTo>
                  <a:pt x="4291088" y="2042014"/>
                </a:lnTo>
                <a:lnTo>
                  <a:pt x="3307713" y="2042014"/>
                </a:lnTo>
                <a:close/>
                <a:moveTo>
                  <a:pt x="9934287" y="1081711"/>
                </a:moveTo>
                <a:lnTo>
                  <a:pt x="10906488" y="1081711"/>
                </a:lnTo>
                <a:lnTo>
                  <a:pt x="10906488" y="2042012"/>
                </a:lnTo>
                <a:lnTo>
                  <a:pt x="9934287" y="2042012"/>
                </a:lnTo>
                <a:close/>
                <a:moveTo>
                  <a:pt x="2212590" y="1081711"/>
                </a:moveTo>
                <a:lnTo>
                  <a:pt x="3195962" y="1081711"/>
                </a:lnTo>
                <a:lnTo>
                  <a:pt x="3195962" y="2042012"/>
                </a:lnTo>
                <a:lnTo>
                  <a:pt x="2212590" y="2042012"/>
                </a:lnTo>
                <a:close/>
                <a:moveTo>
                  <a:pt x="7732898" y="1070681"/>
                </a:moveTo>
                <a:lnTo>
                  <a:pt x="8716243" y="1070681"/>
                </a:lnTo>
                <a:lnTo>
                  <a:pt x="8716243" y="2030981"/>
                </a:lnTo>
                <a:lnTo>
                  <a:pt x="7732898" y="2030981"/>
                </a:lnTo>
                <a:close/>
                <a:moveTo>
                  <a:pt x="22364" y="1070681"/>
                </a:moveTo>
                <a:lnTo>
                  <a:pt x="994563" y="1070681"/>
                </a:lnTo>
                <a:lnTo>
                  <a:pt x="994563" y="2030981"/>
                </a:lnTo>
                <a:lnTo>
                  <a:pt x="22364" y="2030981"/>
                </a:lnTo>
                <a:close/>
                <a:moveTo>
                  <a:pt x="3307713" y="4"/>
                </a:moveTo>
                <a:lnTo>
                  <a:pt x="4291086" y="4"/>
                </a:lnTo>
                <a:lnTo>
                  <a:pt x="4291086" y="960300"/>
                </a:lnTo>
                <a:lnTo>
                  <a:pt x="3307713" y="960300"/>
                </a:lnTo>
                <a:close/>
                <a:moveTo>
                  <a:pt x="11029406" y="4"/>
                </a:moveTo>
                <a:lnTo>
                  <a:pt x="12012778" y="4"/>
                </a:lnTo>
                <a:lnTo>
                  <a:pt x="12012778" y="960300"/>
                </a:lnTo>
                <a:lnTo>
                  <a:pt x="11029406" y="960300"/>
                </a:lnTo>
                <a:close/>
                <a:moveTo>
                  <a:pt x="4402834" y="4"/>
                </a:moveTo>
                <a:lnTo>
                  <a:pt x="5386206" y="4"/>
                </a:lnTo>
                <a:lnTo>
                  <a:pt x="5386206" y="960300"/>
                </a:lnTo>
                <a:lnTo>
                  <a:pt x="4402834" y="960300"/>
                </a:lnTo>
                <a:close/>
                <a:moveTo>
                  <a:pt x="12124526" y="4"/>
                </a:moveTo>
                <a:lnTo>
                  <a:pt x="13107898" y="4"/>
                </a:lnTo>
                <a:lnTo>
                  <a:pt x="13107898" y="960300"/>
                </a:lnTo>
                <a:lnTo>
                  <a:pt x="12124526" y="960300"/>
                </a:lnTo>
                <a:close/>
                <a:moveTo>
                  <a:pt x="5509132" y="4"/>
                </a:moveTo>
                <a:lnTo>
                  <a:pt x="6481332" y="4"/>
                </a:lnTo>
                <a:lnTo>
                  <a:pt x="6481332" y="960300"/>
                </a:lnTo>
                <a:lnTo>
                  <a:pt x="5509132" y="960300"/>
                </a:lnTo>
                <a:close/>
                <a:moveTo>
                  <a:pt x="13219644" y="3"/>
                </a:moveTo>
                <a:lnTo>
                  <a:pt x="14203016" y="3"/>
                </a:lnTo>
                <a:lnTo>
                  <a:pt x="14203016" y="960300"/>
                </a:lnTo>
                <a:lnTo>
                  <a:pt x="13219644" y="960300"/>
                </a:lnTo>
                <a:close/>
                <a:moveTo>
                  <a:pt x="15432232" y="3"/>
                </a:moveTo>
                <a:lnTo>
                  <a:pt x="16415604" y="3"/>
                </a:lnTo>
                <a:lnTo>
                  <a:pt x="16415604" y="960299"/>
                </a:lnTo>
                <a:lnTo>
                  <a:pt x="15432232" y="960299"/>
                </a:lnTo>
                <a:close/>
                <a:moveTo>
                  <a:pt x="6615422" y="3"/>
                </a:moveTo>
                <a:lnTo>
                  <a:pt x="7587621" y="3"/>
                </a:lnTo>
                <a:lnTo>
                  <a:pt x="7587621" y="960299"/>
                </a:lnTo>
                <a:lnTo>
                  <a:pt x="6615422" y="960299"/>
                </a:lnTo>
                <a:close/>
                <a:moveTo>
                  <a:pt x="14325934" y="3"/>
                </a:moveTo>
                <a:lnTo>
                  <a:pt x="15309306" y="3"/>
                </a:lnTo>
                <a:lnTo>
                  <a:pt x="15309306" y="960299"/>
                </a:lnTo>
                <a:lnTo>
                  <a:pt x="14325934" y="960299"/>
                </a:lnTo>
                <a:close/>
                <a:moveTo>
                  <a:pt x="16538522" y="3"/>
                </a:moveTo>
                <a:lnTo>
                  <a:pt x="17521894" y="3"/>
                </a:lnTo>
                <a:lnTo>
                  <a:pt x="17521894" y="960299"/>
                </a:lnTo>
                <a:lnTo>
                  <a:pt x="16538522" y="960299"/>
                </a:lnTo>
                <a:close/>
                <a:moveTo>
                  <a:pt x="2212590" y="1"/>
                </a:moveTo>
                <a:lnTo>
                  <a:pt x="3195962" y="1"/>
                </a:lnTo>
                <a:lnTo>
                  <a:pt x="3195962" y="960298"/>
                </a:lnTo>
                <a:lnTo>
                  <a:pt x="2212590" y="960298"/>
                </a:lnTo>
                <a:close/>
                <a:moveTo>
                  <a:pt x="9934287" y="1"/>
                </a:moveTo>
                <a:lnTo>
                  <a:pt x="10906488" y="1"/>
                </a:lnTo>
                <a:lnTo>
                  <a:pt x="10906488" y="960297"/>
                </a:lnTo>
                <a:lnTo>
                  <a:pt x="9934287" y="960297"/>
                </a:lnTo>
                <a:close/>
                <a:moveTo>
                  <a:pt x="1106297" y="1"/>
                </a:moveTo>
                <a:lnTo>
                  <a:pt x="2089670" y="1"/>
                </a:lnTo>
                <a:lnTo>
                  <a:pt x="2089670" y="960297"/>
                </a:lnTo>
                <a:lnTo>
                  <a:pt x="1106297" y="960297"/>
                </a:lnTo>
                <a:close/>
                <a:moveTo>
                  <a:pt x="8827991" y="1"/>
                </a:moveTo>
                <a:lnTo>
                  <a:pt x="9800192" y="1"/>
                </a:lnTo>
                <a:lnTo>
                  <a:pt x="9800192" y="960297"/>
                </a:lnTo>
                <a:lnTo>
                  <a:pt x="8827991" y="960297"/>
                </a:lnTo>
                <a:close/>
                <a:moveTo>
                  <a:pt x="0" y="1"/>
                </a:moveTo>
                <a:lnTo>
                  <a:pt x="983372" y="1"/>
                </a:lnTo>
                <a:lnTo>
                  <a:pt x="983372" y="960297"/>
                </a:lnTo>
                <a:lnTo>
                  <a:pt x="0" y="960297"/>
                </a:lnTo>
                <a:close/>
                <a:moveTo>
                  <a:pt x="7721711" y="0"/>
                </a:moveTo>
                <a:lnTo>
                  <a:pt x="8693901" y="0"/>
                </a:lnTo>
                <a:lnTo>
                  <a:pt x="8693901" y="960297"/>
                </a:lnTo>
                <a:lnTo>
                  <a:pt x="7721711" y="960297"/>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Tree>
    <p:extLst>
      <p:ext uri="{BB962C8B-B14F-4D97-AF65-F5344CB8AC3E}">
        <p14:creationId xmlns:p14="http://schemas.microsoft.com/office/powerpoint/2010/main" val="2933988429"/>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11">
    <p:spTree>
      <p:nvGrpSpPr>
        <p:cNvPr id="1" name=""/>
        <p:cNvGrpSpPr/>
        <p:nvPr/>
      </p:nvGrpSpPr>
      <p:grpSpPr>
        <a:xfrm>
          <a:off x="0" y="0"/>
          <a:ext cx="0" cy="0"/>
          <a:chOff x="0" y="0"/>
          <a:chExt cx="0" cy="0"/>
        </a:xfrm>
      </p:grpSpPr>
      <p:sp>
        <p:nvSpPr>
          <p:cNvPr id="3" name="Рисунок 2"/>
          <p:cNvSpPr>
            <a:spLocks noGrp="1"/>
          </p:cNvSpPr>
          <p:nvPr>
            <p:ph type="pic" sz="quarter" idx="10"/>
          </p:nvPr>
        </p:nvSpPr>
        <p:spPr>
          <a:xfrm>
            <a:off x="1935145" y="3120406"/>
            <a:ext cx="5715000" cy="5715000"/>
          </a:xfrm>
          <a:custGeom>
            <a:avLst/>
            <a:gdLst>
              <a:gd name="connsiteX0" fmla="*/ 2857500 w 5715000"/>
              <a:gd name="connsiteY0" fmla="*/ 1598631 h 5715000"/>
              <a:gd name="connsiteX1" fmla="*/ 4116369 w 5715000"/>
              <a:gd name="connsiteY1" fmla="*/ 2857500 h 5715000"/>
              <a:gd name="connsiteX2" fmla="*/ 2857500 w 5715000"/>
              <a:gd name="connsiteY2" fmla="*/ 4116369 h 5715000"/>
              <a:gd name="connsiteX3" fmla="*/ 1598631 w 5715000"/>
              <a:gd name="connsiteY3" fmla="*/ 2857500 h 5715000"/>
              <a:gd name="connsiteX4" fmla="*/ 2857500 w 5715000"/>
              <a:gd name="connsiteY4" fmla="*/ 1598631 h 5715000"/>
              <a:gd name="connsiteX5" fmla="*/ 2857500 w 5715000"/>
              <a:gd name="connsiteY5" fmla="*/ 1477944 h 5715000"/>
              <a:gd name="connsiteX6" fmla="*/ 1477944 w 5715000"/>
              <a:gd name="connsiteY6" fmla="*/ 2857500 h 5715000"/>
              <a:gd name="connsiteX7" fmla="*/ 2857500 w 5715000"/>
              <a:gd name="connsiteY7" fmla="*/ 4237056 h 5715000"/>
              <a:gd name="connsiteX8" fmla="*/ 4237056 w 5715000"/>
              <a:gd name="connsiteY8" fmla="*/ 2857500 h 5715000"/>
              <a:gd name="connsiteX9" fmla="*/ 2857500 w 5715000"/>
              <a:gd name="connsiteY9" fmla="*/ 1477944 h 5715000"/>
              <a:gd name="connsiteX10" fmla="*/ 2857500 w 5715000"/>
              <a:gd name="connsiteY10" fmla="*/ 0 h 5715000"/>
              <a:gd name="connsiteX11" fmla="*/ 5715000 w 5715000"/>
              <a:gd name="connsiteY11" fmla="*/ 2857500 h 5715000"/>
              <a:gd name="connsiteX12" fmla="*/ 2857500 w 5715000"/>
              <a:gd name="connsiteY12" fmla="*/ 5715000 h 5715000"/>
              <a:gd name="connsiteX13" fmla="*/ 0 w 5715000"/>
              <a:gd name="connsiteY13" fmla="*/ 2857500 h 5715000"/>
              <a:gd name="connsiteX14" fmla="*/ 2857500 w 5715000"/>
              <a:gd name="connsiteY14" fmla="*/ 0 h 571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715000" h="5715000">
                <a:moveTo>
                  <a:pt x="2857500" y="1598631"/>
                </a:moveTo>
                <a:cubicBezTo>
                  <a:pt x="3552754" y="1598631"/>
                  <a:pt x="4116369" y="2162246"/>
                  <a:pt x="4116369" y="2857500"/>
                </a:cubicBezTo>
                <a:cubicBezTo>
                  <a:pt x="4116369" y="3552754"/>
                  <a:pt x="3552754" y="4116369"/>
                  <a:pt x="2857500" y="4116369"/>
                </a:cubicBezTo>
                <a:cubicBezTo>
                  <a:pt x="2162246" y="4116369"/>
                  <a:pt x="1598631" y="3552754"/>
                  <a:pt x="1598631" y="2857500"/>
                </a:cubicBezTo>
                <a:cubicBezTo>
                  <a:pt x="1598631" y="2162246"/>
                  <a:pt x="2162246" y="1598631"/>
                  <a:pt x="2857500" y="1598631"/>
                </a:cubicBezTo>
                <a:close/>
                <a:moveTo>
                  <a:pt x="2857500" y="1477944"/>
                </a:moveTo>
                <a:cubicBezTo>
                  <a:pt x="2095592" y="1477944"/>
                  <a:pt x="1477944" y="2095592"/>
                  <a:pt x="1477944" y="2857500"/>
                </a:cubicBezTo>
                <a:cubicBezTo>
                  <a:pt x="1477944" y="3619408"/>
                  <a:pt x="2095592" y="4237056"/>
                  <a:pt x="2857500" y="4237056"/>
                </a:cubicBezTo>
                <a:cubicBezTo>
                  <a:pt x="3619408" y="4237056"/>
                  <a:pt x="4237056" y="3619408"/>
                  <a:pt x="4237056" y="2857500"/>
                </a:cubicBezTo>
                <a:cubicBezTo>
                  <a:pt x="4237056" y="2095592"/>
                  <a:pt x="3619408" y="1477944"/>
                  <a:pt x="2857500" y="1477944"/>
                </a:cubicBezTo>
                <a:close/>
                <a:moveTo>
                  <a:pt x="2857500" y="0"/>
                </a:moveTo>
                <a:cubicBezTo>
                  <a:pt x="4435654" y="0"/>
                  <a:pt x="5715000" y="1279346"/>
                  <a:pt x="5715000" y="2857500"/>
                </a:cubicBezTo>
                <a:cubicBezTo>
                  <a:pt x="5715000" y="4435654"/>
                  <a:pt x="4435654" y="5715000"/>
                  <a:pt x="2857500" y="5715000"/>
                </a:cubicBezTo>
                <a:cubicBezTo>
                  <a:pt x="1279346" y="5715000"/>
                  <a:pt x="0" y="4435654"/>
                  <a:pt x="0" y="2857500"/>
                </a:cubicBezTo>
                <a:cubicBezTo>
                  <a:pt x="0" y="1279346"/>
                  <a:pt x="1279346" y="0"/>
                  <a:pt x="2857500" y="0"/>
                </a:cubicBez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solidFill>
                  <a:schemeClr val="tx1"/>
                </a:solidFill>
              </a:defRPr>
            </a:lvl1pPr>
          </a:lstStyle>
          <a:p>
            <a:pPr lvl="0"/>
            <a:endParaRPr lang="en-US"/>
          </a:p>
        </p:txBody>
      </p:sp>
      <p:sp>
        <p:nvSpPr>
          <p:cNvPr id="5" name="TextBox 4">
            <a:extLst>
              <a:ext uri="{FF2B5EF4-FFF2-40B4-BE49-F238E27FC236}">
                <a16:creationId xmlns:a16="http://schemas.microsoft.com/office/drawing/2014/main" id="{0A3DA177-AAA6-C747-A532-94EF5F523837}"/>
              </a:ext>
            </a:extLst>
          </p:cNvPr>
          <p:cNvSpPr txBox="1"/>
          <p:nvPr userDrawn="1"/>
        </p:nvSpPr>
        <p:spPr>
          <a:xfrm>
            <a:off x="16859165" y="9198396"/>
            <a:ext cx="660400" cy="338554"/>
          </a:xfrm>
          <a:prstGeom prst="rect">
            <a:avLst/>
          </a:prstGeom>
          <a:noFill/>
        </p:spPr>
        <p:txBody>
          <a:bodyPr wrap="square" rtlCol="0">
            <a:spAutoFit/>
          </a:bodyPr>
          <a:lstStyle/>
          <a:p>
            <a:pPr algn="r"/>
            <a:fld id="{293ABEDF-2FD4-CE41-BE6E-C03412F0A819}" type="slidenum">
              <a:rPr lang="en-US" sz="1600" b="0" i="0" smtClean="0">
                <a:latin typeface="Open Sans" panose="020B0606030504020204" pitchFamily="34" charset="0"/>
                <a:ea typeface="Open Sans" panose="020B0606030504020204" pitchFamily="34" charset="0"/>
                <a:cs typeface="Open Sans" panose="020B0606030504020204" pitchFamily="34" charset="0"/>
              </a:rPr>
              <a:pPr algn="r"/>
              <a:t>‹#›</a:t>
            </a:fld>
            <a:endParaRPr lang="en-US" sz="1600" b="0" i="0" dirty="0">
              <a:latin typeface="Open Sans" panose="020B0606030504020204" pitchFamily="34" charset="0"/>
              <a:ea typeface="Open Sans" panose="020B0606030504020204" pitchFamily="34" charset="0"/>
              <a:cs typeface="Open Sans" panose="020B0606030504020204" pitchFamily="34" charset="0"/>
            </a:endParaRPr>
          </a:p>
        </p:txBody>
      </p:sp>
      <p:cxnSp>
        <p:nvCxnSpPr>
          <p:cNvPr id="6" name="Straight Connector 5">
            <a:extLst>
              <a:ext uri="{FF2B5EF4-FFF2-40B4-BE49-F238E27FC236}">
                <a16:creationId xmlns:a16="http://schemas.microsoft.com/office/drawing/2014/main" id="{80DA256F-1B39-D84D-ADC2-E026A1B4146A}"/>
              </a:ext>
            </a:extLst>
          </p:cNvPr>
          <p:cNvCxnSpPr>
            <a:cxnSpLocks/>
          </p:cNvCxnSpPr>
          <p:nvPr userDrawn="1"/>
        </p:nvCxnSpPr>
        <p:spPr>
          <a:xfrm flipV="1">
            <a:off x="17568333" y="9352284"/>
            <a:ext cx="719667" cy="15389"/>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2279F553-21CE-294B-AEC6-45ABDBAE9CB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3843130" cy="1881626"/>
          </a:xfrm>
          <a:prstGeom prst="rect">
            <a:avLst/>
          </a:prstGeom>
        </p:spPr>
      </p:pic>
    </p:spTree>
    <p:extLst>
      <p:ext uri="{BB962C8B-B14F-4D97-AF65-F5344CB8AC3E}">
        <p14:creationId xmlns:p14="http://schemas.microsoft.com/office/powerpoint/2010/main" val="2626310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6">
    <p:spTree>
      <p:nvGrpSpPr>
        <p:cNvPr id="1" name=""/>
        <p:cNvGrpSpPr/>
        <p:nvPr/>
      </p:nvGrpSpPr>
      <p:grpSpPr>
        <a:xfrm>
          <a:off x="0" y="0"/>
          <a:ext cx="0" cy="0"/>
          <a:chOff x="0" y="0"/>
          <a:chExt cx="0" cy="0"/>
        </a:xfrm>
      </p:grpSpPr>
      <p:sp>
        <p:nvSpPr>
          <p:cNvPr id="5" name="Picture Placeholder 2"/>
          <p:cNvSpPr>
            <a:spLocks noGrp="1"/>
          </p:cNvSpPr>
          <p:nvPr>
            <p:ph type="pic" sz="quarter" idx="10"/>
          </p:nvPr>
        </p:nvSpPr>
        <p:spPr>
          <a:xfrm>
            <a:off x="0" y="0"/>
            <a:ext cx="6698918" cy="6698919"/>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6" name="Picture Placeholder 2"/>
          <p:cNvSpPr>
            <a:spLocks noGrp="1"/>
          </p:cNvSpPr>
          <p:nvPr>
            <p:ph type="pic" sz="quarter" idx="11"/>
          </p:nvPr>
        </p:nvSpPr>
        <p:spPr>
          <a:xfrm>
            <a:off x="4279192" y="4287009"/>
            <a:ext cx="4798110" cy="4798111"/>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7" name="TextBox 6">
            <a:extLst>
              <a:ext uri="{FF2B5EF4-FFF2-40B4-BE49-F238E27FC236}">
                <a16:creationId xmlns:a16="http://schemas.microsoft.com/office/drawing/2014/main" id="{4F9EB295-2A0F-3941-99C9-510F081C66F0}"/>
              </a:ext>
            </a:extLst>
          </p:cNvPr>
          <p:cNvSpPr txBox="1"/>
          <p:nvPr userDrawn="1"/>
        </p:nvSpPr>
        <p:spPr>
          <a:xfrm>
            <a:off x="16859165" y="9198396"/>
            <a:ext cx="660400" cy="338554"/>
          </a:xfrm>
          <a:prstGeom prst="rect">
            <a:avLst/>
          </a:prstGeom>
          <a:noFill/>
        </p:spPr>
        <p:txBody>
          <a:bodyPr wrap="square" rtlCol="0">
            <a:spAutoFit/>
          </a:bodyPr>
          <a:lstStyle/>
          <a:p>
            <a:pPr algn="r"/>
            <a:fld id="{293ABEDF-2FD4-CE41-BE6E-C03412F0A819}" type="slidenum">
              <a:rPr lang="en-US" sz="1600" b="0" i="0" smtClean="0">
                <a:latin typeface="Open Sans" panose="020B0606030504020204" pitchFamily="34" charset="0"/>
                <a:ea typeface="Open Sans" panose="020B0606030504020204" pitchFamily="34" charset="0"/>
                <a:cs typeface="Open Sans" panose="020B0606030504020204" pitchFamily="34" charset="0"/>
              </a:rPr>
              <a:pPr algn="r"/>
              <a:t>‹#›</a:t>
            </a:fld>
            <a:endParaRPr lang="en-US" sz="1600" b="0" i="0" dirty="0">
              <a:latin typeface="Open Sans" panose="020B0606030504020204" pitchFamily="34" charset="0"/>
              <a:ea typeface="Open Sans" panose="020B0606030504020204" pitchFamily="34" charset="0"/>
              <a:cs typeface="Open Sans" panose="020B0606030504020204" pitchFamily="34" charset="0"/>
            </a:endParaRPr>
          </a:p>
        </p:txBody>
      </p:sp>
      <p:cxnSp>
        <p:nvCxnSpPr>
          <p:cNvPr id="8" name="Straight Connector 7">
            <a:extLst>
              <a:ext uri="{FF2B5EF4-FFF2-40B4-BE49-F238E27FC236}">
                <a16:creationId xmlns:a16="http://schemas.microsoft.com/office/drawing/2014/main" id="{D57794D3-DD4B-D14A-ADCC-B01C97479240}"/>
              </a:ext>
            </a:extLst>
          </p:cNvPr>
          <p:cNvCxnSpPr>
            <a:cxnSpLocks/>
          </p:cNvCxnSpPr>
          <p:nvPr userDrawn="1"/>
        </p:nvCxnSpPr>
        <p:spPr>
          <a:xfrm flipV="1">
            <a:off x="17568333" y="9352284"/>
            <a:ext cx="719667" cy="15389"/>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9" name="Picture 8" descr="A picture containing drawing&#10;&#10;Description automatically generated">
            <a:extLst>
              <a:ext uri="{FF2B5EF4-FFF2-40B4-BE49-F238E27FC236}">
                <a16:creationId xmlns:a16="http://schemas.microsoft.com/office/drawing/2014/main" id="{9F4A7357-0AC7-3B4C-9CBF-0892F639DE6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541413" y="0"/>
            <a:ext cx="2746587" cy="2683239"/>
          </a:xfrm>
          <a:prstGeom prst="rect">
            <a:avLst/>
          </a:prstGeom>
        </p:spPr>
      </p:pic>
    </p:spTree>
    <p:extLst>
      <p:ext uri="{BB962C8B-B14F-4D97-AF65-F5344CB8AC3E}">
        <p14:creationId xmlns:p14="http://schemas.microsoft.com/office/powerpoint/2010/main" val="321701745"/>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12">
    <p:spTree>
      <p:nvGrpSpPr>
        <p:cNvPr id="1" name=""/>
        <p:cNvGrpSpPr/>
        <p:nvPr/>
      </p:nvGrpSpPr>
      <p:grpSpPr>
        <a:xfrm>
          <a:off x="0" y="0"/>
          <a:ext cx="0" cy="0"/>
          <a:chOff x="0" y="0"/>
          <a:chExt cx="0" cy="0"/>
        </a:xfrm>
      </p:grpSpPr>
      <p:sp>
        <p:nvSpPr>
          <p:cNvPr id="3" name="Freeform 9"/>
          <p:cNvSpPr>
            <a:spLocks noGrp="1" noEditPoints="1"/>
          </p:cNvSpPr>
          <p:nvPr>
            <p:ph type="pic" sz="quarter" idx="10"/>
          </p:nvPr>
        </p:nvSpPr>
        <p:spPr bwMode="auto">
          <a:xfrm>
            <a:off x="1610782" y="2576586"/>
            <a:ext cx="6363725" cy="6363727"/>
          </a:xfrm>
          <a:custGeom>
            <a:avLst/>
            <a:gdLst>
              <a:gd name="T0" fmla="*/ 1402 w 2805"/>
              <a:gd name="T1" fmla="*/ 0 h 2803"/>
              <a:gd name="T2" fmla="*/ 2805 w 2805"/>
              <a:gd name="T3" fmla="*/ 1401 h 2803"/>
              <a:gd name="T4" fmla="*/ 1402 w 2805"/>
              <a:gd name="T5" fmla="*/ 2803 h 2803"/>
              <a:gd name="T6" fmla="*/ 0 w 2805"/>
              <a:gd name="T7" fmla="*/ 1401 h 2803"/>
              <a:gd name="T8" fmla="*/ 1402 w 2805"/>
              <a:gd name="T9" fmla="*/ 0 h 2803"/>
              <a:gd name="T10" fmla="*/ 1402 w 2805"/>
              <a:gd name="T11" fmla="*/ 740 h 2803"/>
              <a:gd name="T12" fmla="*/ 2065 w 2805"/>
              <a:gd name="T13" fmla="*/ 1401 h 2803"/>
              <a:gd name="T14" fmla="*/ 1402 w 2805"/>
              <a:gd name="T15" fmla="*/ 2063 h 2803"/>
              <a:gd name="T16" fmla="*/ 741 w 2805"/>
              <a:gd name="T17" fmla="*/ 1401 h 2803"/>
              <a:gd name="T18" fmla="*/ 1402 w 2805"/>
              <a:gd name="T19" fmla="*/ 740 h 2803"/>
              <a:gd name="T20" fmla="*/ 1402 w 2805"/>
              <a:gd name="T21" fmla="*/ 655 h 2803"/>
              <a:gd name="T22" fmla="*/ 2150 w 2805"/>
              <a:gd name="T23" fmla="*/ 1401 h 2803"/>
              <a:gd name="T24" fmla="*/ 1402 w 2805"/>
              <a:gd name="T25" fmla="*/ 2148 h 2803"/>
              <a:gd name="T26" fmla="*/ 655 w 2805"/>
              <a:gd name="T27" fmla="*/ 1401 h 2803"/>
              <a:gd name="T28" fmla="*/ 1402 w 2805"/>
              <a:gd name="T29" fmla="*/ 655 h 28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805" h="2803">
                <a:moveTo>
                  <a:pt x="1402" y="0"/>
                </a:moveTo>
                <a:lnTo>
                  <a:pt x="2805" y="1401"/>
                </a:lnTo>
                <a:lnTo>
                  <a:pt x="1402" y="2803"/>
                </a:lnTo>
                <a:lnTo>
                  <a:pt x="0" y="1401"/>
                </a:lnTo>
                <a:lnTo>
                  <a:pt x="1402" y="0"/>
                </a:lnTo>
                <a:close/>
                <a:moveTo>
                  <a:pt x="1402" y="740"/>
                </a:moveTo>
                <a:lnTo>
                  <a:pt x="2065" y="1401"/>
                </a:lnTo>
                <a:lnTo>
                  <a:pt x="1402" y="2063"/>
                </a:lnTo>
                <a:lnTo>
                  <a:pt x="741" y="1401"/>
                </a:lnTo>
                <a:lnTo>
                  <a:pt x="1402" y="740"/>
                </a:lnTo>
                <a:close/>
                <a:moveTo>
                  <a:pt x="1402" y="655"/>
                </a:moveTo>
                <a:lnTo>
                  <a:pt x="2150" y="1401"/>
                </a:lnTo>
                <a:lnTo>
                  <a:pt x="1402" y="2148"/>
                </a:lnTo>
                <a:lnTo>
                  <a:pt x="655" y="1401"/>
                </a:lnTo>
                <a:lnTo>
                  <a:pt x="1402" y="655"/>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5" name="TextBox 4">
            <a:extLst>
              <a:ext uri="{FF2B5EF4-FFF2-40B4-BE49-F238E27FC236}">
                <a16:creationId xmlns:a16="http://schemas.microsoft.com/office/drawing/2014/main" id="{50858493-6897-1548-907D-4D138968EF4C}"/>
              </a:ext>
            </a:extLst>
          </p:cNvPr>
          <p:cNvSpPr txBox="1"/>
          <p:nvPr userDrawn="1"/>
        </p:nvSpPr>
        <p:spPr>
          <a:xfrm>
            <a:off x="16859165" y="9198396"/>
            <a:ext cx="660400" cy="338554"/>
          </a:xfrm>
          <a:prstGeom prst="rect">
            <a:avLst/>
          </a:prstGeom>
          <a:noFill/>
        </p:spPr>
        <p:txBody>
          <a:bodyPr wrap="square" rtlCol="0">
            <a:spAutoFit/>
          </a:bodyPr>
          <a:lstStyle/>
          <a:p>
            <a:pPr algn="r"/>
            <a:fld id="{293ABEDF-2FD4-CE41-BE6E-C03412F0A819}" type="slidenum">
              <a:rPr lang="en-US" sz="1600" b="0" i="0" smtClean="0">
                <a:latin typeface="Open Sans" panose="020B0606030504020204" pitchFamily="34" charset="0"/>
                <a:ea typeface="Open Sans" panose="020B0606030504020204" pitchFamily="34" charset="0"/>
                <a:cs typeface="Open Sans" panose="020B0606030504020204" pitchFamily="34" charset="0"/>
              </a:rPr>
              <a:pPr algn="r"/>
              <a:t>‹#›</a:t>
            </a:fld>
            <a:endParaRPr lang="en-US" sz="1600" b="0" i="0" dirty="0">
              <a:latin typeface="Open Sans" panose="020B0606030504020204" pitchFamily="34" charset="0"/>
              <a:ea typeface="Open Sans" panose="020B0606030504020204" pitchFamily="34" charset="0"/>
              <a:cs typeface="Open Sans" panose="020B0606030504020204" pitchFamily="34" charset="0"/>
            </a:endParaRPr>
          </a:p>
        </p:txBody>
      </p:sp>
      <p:cxnSp>
        <p:nvCxnSpPr>
          <p:cNvPr id="6" name="Straight Connector 5">
            <a:extLst>
              <a:ext uri="{FF2B5EF4-FFF2-40B4-BE49-F238E27FC236}">
                <a16:creationId xmlns:a16="http://schemas.microsoft.com/office/drawing/2014/main" id="{6DAFBB9B-B0AC-454F-8BB0-5BE56A30B5C9}"/>
              </a:ext>
            </a:extLst>
          </p:cNvPr>
          <p:cNvCxnSpPr>
            <a:cxnSpLocks/>
          </p:cNvCxnSpPr>
          <p:nvPr userDrawn="1"/>
        </p:nvCxnSpPr>
        <p:spPr>
          <a:xfrm flipV="1">
            <a:off x="17568333" y="9352284"/>
            <a:ext cx="719667" cy="15389"/>
          </a:xfrm>
          <a:prstGeom prst="line">
            <a:avLst/>
          </a:prstGeom>
          <a:ln w="158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61484856"/>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13">
    <p:spTree>
      <p:nvGrpSpPr>
        <p:cNvPr id="1" name=""/>
        <p:cNvGrpSpPr/>
        <p:nvPr/>
      </p:nvGrpSpPr>
      <p:grpSpPr>
        <a:xfrm>
          <a:off x="0" y="0"/>
          <a:ext cx="0" cy="0"/>
          <a:chOff x="0" y="0"/>
          <a:chExt cx="0" cy="0"/>
        </a:xfrm>
      </p:grpSpPr>
      <p:sp>
        <p:nvSpPr>
          <p:cNvPr id="3" name="Freeform 10"/>
          <p:cNvSpPr>
            <a:spLocks noGrp="1" noChangeAspect="1" noEditPoints="1"/>
          </p:cNvSpPr>
          <p:nvPr>
            <p:ph type="pic" sz="quarter" idx="10"/>
          </p:nvPr>
        </p:nvSpPr>
        <p:spPr bwMode="auto">
          <a:xfrm flipH="1">
            <a:off x="-1" y="0"/>
            <a:ext cx="14712019" cy="4511040"/>
          </a:xfrm>
          <a:custGeom>
            <a:avLst/>
            <a:gdLst>
              <a:gd name="T0" fmla="*/ 6457 w 7550"/>
              <a:gd name="T1" fmla="*/ 903 h 2315"/>
              <a:gd name="T2" fmla="*/ 6417 w 7550"/>
              <a:gd name="T3" fmla="*/ 1027 h 2315"/>
              <a:gd name="T4" fmla="*/ 6432 w 7550"/>
              <a:gd name="T5" fmla="*/ 1156 h 2315"/>
              <a:gd name="T6" fmla="*/ 6503 w 7550"/>
              <a:gd name="T7" fmla="*/ 1270 h 2315"/>
              <a:gd name="T8" fmla="*/ 6617 w 7550"/>
              <a:gd name="T9" fmla="*/ 1341 h 2315"/>
              <a:gd name="T10" fmla="*/ 6746 w 7550"/>
              <a:gd name="T11" fmla="*/ 1356 h 2315"/>
              <a:gd name="T12" fmla="*/ 6871 w 7550"/>
              <a:gd name="T13" fmla="*/ 1316 h 2315"/>
              <a:gd name="T14" fmla="*/ 4907 w 7550"/>
              <a:gd name="T15" fmla="*/ 1501 h 2315"/>
              <a:gd name="T16" fmla="*/ 4836 w 7550"/>
              <a:gd name="T17" fmla="*/ 1615 h 2315"/>
              <a:gd name="T18" fmla="*/ 4821 w 7550"/>
              <a:gd name="T19" fmla="*/ 1745 h 2315"/>
              <a:gd name="T20" fmla="*/ 4861 w 7550"/>
              <a:gd name="T21" fmla="*/ 1870 h 2315"/>
              <a:gd name="T22" fmla="*/ 4955 w 7550"/>
              <a:gd name="T23" fmla="*/ 1968 h 2315"/>
              <a:gd name="T24" fmla="*/ 5078 w 7550"/>
              <a:gd name="T25" fmla="*/ 2014 h 2315"/>
              <a:gd name="T26" fmla="*/ 5207 w 7550"/>
              <a:gd name="T27" fmla="*/ 2004 h 2315"/>
              <a:gd name="T28" fmla="*/ 5324 w 7550"/>
              <a:gd name="T29" fmla="*/ 1940 h 2315"/>
              <a:gd name="T30" fmla="*/ 3635 w 7550"/>
              <a:gd name="T31" fmla="*/ 1847 h 2315"/>
              <a:gd name="T32" fmla="*/ 3588 w 7550"/>
              <a:gd name="T33" fmla="*/ 1970 h 2315"/>
              <a:gd name="T34" fmla="*/ 3597 w 7550"/>
              <a:gd name="T35" fmla="*/ 2100 h 2315"/>
              <a:gd name="T36" fmla="*/ 3663 w 7550"/>
              <a:gd name="T37" fmla="*/ 2216 h 2315"/>
              <a:gd name="T38" fmla="*/ 3773 w 7550"/>
              <a:gd name="T39" fmla="*/ 2293 h 2315"/>
              <a:gd name="T40" fmla="*/ 3901 w 7550"/>
              <a:gd name="T41" fmla="*/ 2315 h 2315"/>
              <a:gd name="T42" fmla="*/ 4028 w 7550"/>
              <a:gd name="T43" fmla="*/ 2281 h 2315"/>
              <a:gd name="T44" fmla="*/ 4538 w 7550"/>
              <a:gd name="T45" fmla="*/ 0 h 2315"/>
              <a:gd name="T46" fmla="*/ 3395 w 7550"/>
              <a:gd name="T47" fmla="*/ 1176 h 2315"/>
              <a:gd name="T48" fmla="*/ 3373 w 7550"/>
              <a:gd name="T49" fmla="*/ 1305 h 2315"/>
              <a:gd name="T50" fmla="*/ 3407 w 7550"/>
              <a:gd name="T51" fmla="*/ 1431 h 2315"/>
              <a:gd name="T52" fmla="*/ 3496 w 7550"/>
              <a:gd name="T53" fmla="*/ 1535 h 2315"/>
              <a:gd name="T54" fmla="*/ 3616 w 7550"/>
              <a:gd name="T55" fmla="*/ 1587 h 2315"/>
              <a:gd name="T56" fmla="*/ 3747 w 7550"/>
              <a:gd name="T57" fmla="*/ 1584 h 2315"/>
              <a:gd name="T58" fmla="*/ 3866 w 7550"/>
              <a:gd name="T59" fmla="*/ 1525 h 2315"/>
              <a:gd name="T60" fmla="*/ 2175 w 7550"/>
              <a:gd name="T61" fmla="*/ 1432 h 2315"/>
              <a:gd name="T62" fmla="*/ 2122 w 7550"/>
              <a:gd name="T63" fmla="*/ 1553 h 2315"/>
              <a:gd name="T64" fmla="*/ 2125 w 7550"/>
              <a:gd name="T65" fmla="*/ 1682 h 2315"/>
              <a:gd name="T66" fmla="*/ 2184 w 7550"/>
              <a:gd name="T67" fmla="*/ 1801 h 2315"/>
              <a:gd name="T68" fmla="*/ 2291 w 7550"/>
              <a:gd name="T69" fmla="*/ 1885 h 2315"/>
              <a:gd name="T70" fmla="*/ 2418 w 7550"/>
              <a:gd name="T71" fmla="*/ 1913 h 2315"/>
              <a:gd name="T72" fmla="*/ 2546 w 7550"/>
              <a:gd name="T73" fmla="*/ 1885 h 2315"/>
              <a:gd name="T74" fmla="*/ 3522 w 7550"/>
              <a:gd name="T75" fmla="*/ 0 h 2315"/>
              <a:gd name="T76" fmla="*/ 1012 w 7550"/>
              <a:gd name="T77" fmla="*/ 1680 h 2315"/>
              <a:gd name="T78" fmla="*/ 983 w 7550"/>
              <a:gd name="T79" fmla="*/ 1807 h 2315"/>
              <a:gd name="T80" fmla="*/ 1012 w 7550"/>
              <a:gd name="T81" fmla="*/ 1935 h 2315"/>
              <a:gd name="T82" fmla="*/ 1094 w 7550"/>
              <a:gd name="T83" fmla="*/ 2043 h 2315"/>
              <a:gd name="T84" fmla="*/ 1213 w 7550"/>
              <a:gd name="T85" fmla="*/ 2101 h 2315"/>
              <a:gd name="T86" fmla="*/ 1343 w 7550"/>
              <a:gd name="T87" fmla="*/ 2104 h 2315"/>
              <a:gd name="T88" fmla="*/ 1465 w 7550"/>
              <a:gd name="T89" fmla="*/ 2052 h 2315"/>
              <a:gd name="T90" fmla="*/ 67 w 7550"/>
              <a:gd name="T91" fmla="*/ 1664 h 2315"/>
              <a:gd name="T92" fmla="*/ 9 w 7550"/>
              <a:gd name="T93" fmla="*/ 1783 h 2315"/>
              <a:gd name="T94" fmla="*/ 6 w 7550"/>
              <a:gd name="T95" fmla="*/ 1913 h 2315"/>
              <a:gd name="T96" fmla="*/ 58 w 7550"/>
              <a:gd name="T97" fmla="*/ 2034 h 2315"/>
              <a:gd name="T98" fmla="*/ 161 w 7550"/>
              <a:gd name="T99" fmla="*/ 2122 h 2315"/>
              <a:gd name="T100" fmla="*/ 288 w 7550"/>
              <a:gd name="T101" fmla="*/ 2156 h 2315"/>
              <a:gd name="T102" fmla="*/ 417 w 7550"/>
              <a:gd name="T103" fmla="*/ 2135 h 2315"/>
              <a:gd name="T104" fmla="*/ 2585 w 7550"/>
              <a:gd name="T105" fmla="*/ 0 h 2315"/>
              <a:gd name="T106" fmla="*/ 100 w 7550"/>
              <a:gd name="T107" fmla="*/ 712 h 2315"/>
              <a:gd name="T108" fmla="*/ 66 w 7550"/>
              <a:gd name="T109" fmla="*/ 839 h 2315"/>
              <a:gd name="T110" fmla="*/ 88 w 7550"/>
              <a:gd name="T111" fmla="*/ 968 h 2315"/>
              <a:gd name="T112" fmla="*/ 166 w 7550"/>
              <a:gd name="T113" fmla="*/ 1078 h 2315"/>
              <a:gd name="T114" fmla="*/ 282 w 7550"/>
              <a:gd name="T115" fmla="*/ 1143 h 2315"/>
              <a:gd name="T116" fmla="*/ 412 w 7550"/>
              <a:gd name="T117" fmla="*/ 1152 h 2315"/>
              <a:gd name="T118" fmla="*/ 534 w 7550"/>
              <a:gd name="T119" fmla="*/ 1106 h 2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550" h="2315">
                <a:moveTo>
                  <a:pt x="7550" y="651"/>
                </a:moveTo>
                <a:lnTo>
                  <a:pt x="7550" y="0"/>
                </a:lnTo>
                <a:lnTo>
                  <a:pt x="7346" y="0"/>
                </a:lnTo>
                <a:lnTo>
                  <a:pt x="6503" y="842"/>
                </a:lnTo>
                <a:lnTo>
                  <a:pt x="6492" y="853"/>
                </a:lnTo>
                <a:lnTo>
                  <a:pt x="6482" y="865"/>
                </a:lnTo>
                <a:lnTo>
                  <a:pt x="6473" y="877"/>
                </a:lnTo>
                <a:lnTo>
                  <a:pt x="6465" y="890"/>
                </a:lnTo>
                <a:lnTo>
                  <a:pt x="6457" y="903"/>
                </a:lnTo>
                <a:lnTo>
                  <a:pt x="6450" y="916"/>
                </a:lnTo>
                <a:lnTo>
                  <a:pt x="6443" y="929"/>
                </a:lnTo>
                <a:lnTo>
                  <a:pt x="6437" y="942"/>
                </a:lnTo>
                <a:lnTo>
                  <a:pt x="6432" y="956"/>
                </a:lnTo>
                <a:lnTo>
                  <a:pt x="6428" y="970"/>
                </a:lnTo>
                <a:lnTo>
                  <a:pt x="6424" y="984"/>
                </a:lnTo>
                <a:lnTo>
                  <a:pt x="6421" y="998"/>
                </a:lnTo>
                <a:lnTo>
                  <a:pt x="6418" y="1012"/>
                </a:lnTo>
                <a:lnTo>
                  <a:pt x="6417" y="1027"/>
                </a:lnTo>
                <a:lnTo>
                  <a:pt x="6416" y="1042"/>
                </a:lnTo>
                <a:lnTo>
                  <a:pt x="6415" y="1057"/>
                </a:lnTo>
                <a:lnTo>
                  <a:pt x="6416" y="1071"/>
                </a:lnTo>
                <a:lnTo>
                  <a:pt x="6417" y="1085"/>
                </a:lnTo>
                <a:lnTo>
                  <a:pt x="6418" y="1100"/>
                </a:lnTo>
                <a:lnTo>
                  <a:pt x="6421" y="1114"/>
                </a:lnTo>
                <a:lnTo>
                  <a:pt x="6424" y="1128"/>
                </a:lnTo>
                <a:lnTo>
                  <a:pt x="6428" y="1142"/>
                </a:lnTo>
                <a:lnTo>
                  <a:pt x="6432" y="1156"/>
                </a:lnTo>
                <a:lnTo>
                  <a:pt x="6437" y="1170"/>
                </a:lnTo>
                <a:lnTo>
                  <a:pt x="6443" y="1183"/>
                </a:lnTo>
                <a:lnTo>
                  <a:pt x="6450" y="1196"/>
                </a:lnTo>
                <a:lnTo>
                  <a:pt x="6457" y="1210"/>
                </a:lnTo>
                <a:lnTo>
                  <a:pt x="6465" y="1223"/>
                </a:lnTo>
                <a:lnTo>
                  <a:pt x="6473" y="1235"/>
                </a:lnTo>
                <a:lnTo>
                  <a:pt x="6482" y="1247"/>
                </a:lnTo>
                <a:lnTo>
                  <a:pt x="6492" y="1259"/>
                </a:lnTo>
                <a:lnTo>
                  <a:pt x="6503" y="1270"/>
                </a:lnTo>
                <a:lnTo>
                  <a:pt x="6514" y="1281"/>
                </a:lnTo>
                <a:lnTo>
                  <a:pt x="6526" y="1291"/>
                </a:lnTo>
                <a:lnTo>
                  <a:pt x="6538" y="1300"/>
                </a:lnTo>
                <a:lnTo>
                  <a:pt x="6550" y="1308"/>
                </a:lnTo>
                <a:lnTo>
                  <a:pt x="6564" y="1316"/>
                </a:lnTo>
                <a:lnTo>
                  <a:pt x="6577" y="1324"/>
                </a:lnTo>
                <a:lnTo>
                  <a:pt x="6590" y="1330"/>
                </a:lnTo>
                <a:lnTo>
                  <a:pt x="6603" y="1336"/>
                </a:lnTo>
                <a:lnTo>
                  <a:pt x="6617" y="1341"/>
                </a:lnTo>
                <a:lnTo>
                  <a:pt x="6631" y="1345"/>
                </a:lnTo>
                <a:lnTo>
                  <a:pt x="6645" y="1349"/>
                </a:lnTo>
                <a:lnTo>
                  <a:pt x="6659" y="1352"/>
                </a:lnTo>
                <a:lnTo>
                  <a:pt x="6673" y="1355"/>
                </a:lnTo>
                <a:lnTo>
                  <a:pt x="6688" y="1356"/>
                </a:lnTo>
                <a:lnTo>
                  <a:pt x="6702" y="1357"/>
                </a:lnTo>
                <a:lnTo>
                  <a:pt x="6717" y="1358"/>
                </a:lnTo>
                <a:lnTo>
                  <a:pt x="6732" y="1357"/>
                </a:lnTo>
                <a:lnTo>
                  <a:pt x="6746" y="1356"/>
                </a:lnTo>
                <a:lnTo>
                  <a:pt x="6761" y="1355"/>
                </a:lnTo>
                <a:lnTo>
                  <a:pt x="6775" y="1352"/>
                </a:lnTo>
                <a:lnTo>
                  <a:pt x="6789" y="1349"/>
                </a:lnTo>
                <a:lnTo>
                  <a:pt x="6803" y="1345"/>
                </a:lnTo>
                <a:lnTo>
                  <a:pt x="6817" y="1341"/>
                </a:lnTo>
                <a:lnTo>
                  <a:pt x="6831" y="1336"/>
                </a:lnTo>
                <a:lnTo>
                  <a:pt x="6844" y="1330"/>
                </a:lnTo>
                <a:lnTo>
                  <a:pt x="6858" y="1324"/>
                </a:lnTo>
                <a:lnTo>
                  <a:pt x="6871" y="1316"/>
                </a:lnTo>
                <a:lnTo>
                  <a:pt x="6884" y="1308"/>
                </a:lnTo>
                <a:lnTo>
                  <a:pt x="6896" y="1300"/>
                </a:lnTo>
                <a:lnTo>
                  <a:pt x="6908" y="1291"/>
                </a:lnTo>
                <a:lnTo>
                  <a:pt x="6920" y="1281"/>
                </a:lnTo>
                <a:lnTo>
                  <a:pt x="6931" y="1270"/>
                </a:lnTo>
                <a:lnTo>
                  <a:pt x="7550" y="651"/>
                </a:lnTo>
                <a:close/>
                <a:moveTo>
                  <a:pt x="7265" y="0"/>
                </a:moveTo>
                <a:lnTo>
                  <a:pt x="6409" y="0"/>
                </a:lnTo>
                <a:lnTo>
                  <a:pt x="4907" y="1501"/>
                </a:lnTo>
                <a:lnTo>
                  <a:pt x="4897" y="1512"/>
                </a:lnTo>
                <a:lnTo>
                  <a:pt x="4887" y="1524"/>
                </a:lnTo>
                <a:lnTo>
                  <a:pt x="4878" y="1537"/>
                </a:lnTo>
                <a:lnTo>
                  <a:pt x="4869" y="1549"/>
                </a:lnTo>
                <a:lnTo>
                  <a:pt x="4861" y="1562"/>
                </a:lnTo>
                <a:lnTo>
                  <a:pt x="4854" y="1575"/>
                </a:lnTo>
                <a:lnTo>
                  <a:pt x="4847" y="1588"/>
                </a:lnTo>
                <a:lnTo>
                  <a:pt x="4842" y="1601"/>
                </a:lnTo>
                <a:lnTo>
                  <a:pt x="4836" y="1615"/>
                </a:lnTo>
                <a:lnTo>
                  <a:pt x="4832" y="1629"/>
                </a:lnTo>
                <a:lnTo>
                  <a:pt x="4828" y="1643"/>
                </a:lnTo>
                <a:lnTo>
                  <a:pt x="4825" y="1657"/>
                </a:lnTo>
                <a:lnTo>
                  <a:pt x="4823" y="1671"/>
                </a:lnTo>
                <a:lnTo>
                  <a:pt x="4821" y="1686"/>
                </a:lnTo>
                <a:lnTo>
                  <a:pt x="4820" y="1701"/>
                </a:lnTo>
                <a:lnTo>
                  <a:pt x="4820" y="1716"/>
                </a:lnTo>
                <a:lnTo>
                  <a:pt x="4820" y="1730"/>
                </a:lnTo>
                <a:lnTo>
                  <a:pt x="4821" y="1745"/>
                </a:lnTo>
                <a:lnTo>
                  <a:pt x="4823" y="1759"/>
                </a:lnTo>
                <a:lnTo>
                  <a:pt x="4825" y="1773"/>
                </a:lnTo>
                <a:lnTo>
                  <a:pt x="4828" y="1787"/>
                </a:lnTo>
                <a:lnTo>
                  <a:pt x="4832" y="1801"/>
                </a:lnTo>
                <a:lnTo>
                  <a:pt x="4836" y="1815"/>
                </a:lnTo>
                <a:lnTo>
                  <a:pt x="4842" y="1829"/>
                </a:lnTo>
                <a:lnTo>
                  <a:pt x="4847" y="1842"/>
                </a:lnTo>
                <a:lnTo>
                  <a:pt x="4854" y="1857"/>
                </a:lnTo>
                <a:lnTo>
                  <a:pt x="4861" y="1870"/>
                </a:lnTo>
                <a:lnTo>
                  <a:pt x="4869" y="1882"/>
                </a:lnTo>
                <a:lnTo>
                  <a:pt x="4878" y="1894"/>
                </a:lnTo>
                <a:lnTo>
                  <a:pt x="4887" y="1906"/>
                </a:lnTo>
                <a:lnTo>
                  <a:pt x="4897" y="1918"/>
                </a:lnTo>
                <a:lnTo>
                  <a:pt x="4907" y="1929"/>
                </a:lnTo>
                <a:lnTo>
                  <a:pt x="4919" y="1940"/>
                </a:lnTo>
                <a:lnTo>
                  <a:pt x="4930" y="1950"/>
                </a:lnTo>
                <a:lnTo>
                  <a:pt x="4942" y="1959"/>
                </a:lnTo>
                <a:lnTo>
                  <a:pt x="4955" y="1968"/>
                </a:lnTo>
                <a:lnTo>
                  <a:pt x="4968" y="1975"/>
                </a:lnTo>
                <a:lnTo>
                  <a:pt x="4981" y="1983"/>
                </a:lnTo>
                <a:lnTo>
                  <a:pt x="4994" y="1989"/>
                </a:lnTo>
                <a:lnTo>
                  <a:pt x="5008" y="1995"/>
                </a:lnTo>
                <a:lnTo>
                  <a:pt x="5021" y="2000"/>
                </a:lnTo>
                <a:lnTo>
                  <a:pt x="5035" y="2004"/>
                </a:lnTo>
                <a:lnTo>
                  <a:pt x="5049" y="2008"/>
                </a:lnTo>
                <a:lnTo>
                  <a:pt x="5063" y="2011"/>
                </a:lnTo>
                <a:lnTo>
                  <a:pt x="5078" y="2014"/>
                </a:lnTo>
                <a:lnTo>
                  <a:pt x="5092" y="2015"/>
                </a:lnTo>
                <a:lnTo>
                  <a:pt x="5107" y="2016"/>
                </a:lnTo>
                <a:lnTo>
                  <a:pt x="5122" y="2018"/>
                </a:lnTo>
                <a:lnTo>
                  <a:pt x="5136" y="2016"/>
                </a:lnTo>
                <a:lnTo>
                  <a:pt x="5151" y="2015"/>
                </a:lnTo>
                <a:lnTo>
                  <a:pt x="5165" y="2014"/>
                </a:lnTo>
                <a:lnTo>
                  <a:pt x="5179" y="2011"/>
                </a:lnTo>
                <a:lnTo>
                  <a:pt x="5193" y="2008"/>
                </a:lnTo>
                <a:lnTo>
                  <a:pt x="5207" y="2004"/>
                </a:lnTo>
                <a:lnTo>
                  <a:pt x="5221" y="2000"/>
                </a:lnTo>
                <a:lnTo>
                  <a:pt x="5235" y="1995"/>
                </a:lnTo>
                <a:lnTo>
                  <a:pt x="5249" y="1989"/>
                </a:lnTo>
                <a:lnTo>
                  <a:pt x="5263" y="1983"/>
                </a:lnTo>
                <a:lnTo>
                  <a:pt x="5276" y="1975"/>
                </a:lnTo>
                <a:lnTo>
                  <a:pt x="5288" y="1968"/>
                </a:lnTo>
                <a:lnTo>
                  <a:pt x="5301" y="1959"/>
                </a:lnTo>
                <a:lnTo>
                  <a:pt x="5313" y="1950"/>
                </a:lnTo>
                <a:lnTo>
                  <a:pt x="5324" y="1940"/>
                </a:lnTo>
                <a:lnTo>
                  <a:pt x="5335" y="1929"/>
                </a:lnTo>
                <a:lnTo>
                  <a:pt x="7265" y="0"/>
                </a:lnTo>
                <a:close/>
                <a:moveTo>
                  <a:pt x="6330" y="0"/>
                </a:moveTo>
                <a:lnTo>
                  <a:pt x="5474" y="0"/>
                </a:lnTo>
                <a:lnTo>
                  <a:pt x="3673" y="1800"/>
                </a:lnTo>
                <a:lnTo>
                  <a:pt x="3663" y="1811"/>
                </a:lnTo>
                <a:lnTo>
                  <a:pt x="3653" y="1822"/>
                </a:lnTo>
                <a:lnTo>
                  <a:pt x="3644" y="1834"/>
                </a:lnTo>
                <a:lnTo>
                  <a:pt x="3635" y="1847"/>
                </a:lnTo>
                <a:lnTo>
                  <a:pt x="3626" y="1860"/>
                </a:lnTo>
                <a:lnTo>
                  <a:pt x="3619" y="1873"/>
                </a:lnTo>
                <a:lnTo>
                  <a:pt x="3613" y="1886"/>
                </a:lnTo>
                <a:lnTo>
                  <a:pt x="3607" y="1900"/>
                </a:lnTo>
                <a:lnTo>
                  <a:pt x="3602" y="1914"/>
                </a:lnTo>
                <a:lnTo>
                  <a:pt x="3597" y="1927"/>
                </a:lnTo>
                <a:lnTo>
                  <a:pt x="3593" y="1941"/>
                </a:lnTo>
                <a:lnTo>
                  <a:pt x="3590" y="1956"/>
                </a:lnTo>
                <a:lnTo>
                  <a:pt x="3588" y="1970"/>
                </a:lnTo>
                <a:lnTo>
                  <a:pt x="3586" y="1984"/>
                </a:lnTo>
                <a:lnTo>
                  <a:pt x="3585" y="1999"/>
                </a:lnTo>
                <a:lnTo>
                  <a:pt x="3585" y="2013"/>
                </a:lnTo>
                <a:lnTo>
                  <a:pt x="3585" y="2029"/>
                </a:lnTo>
                <a:lnTo>
                  <a:pt x="3586" y="2043"/>
                </a:lnTo>
                <a:lnTo>
                  <a:pt x="3588" y="2057"/>
                </a:lnTo>
                <a:lnTo>
                  <a:pt x="3590" y="2072"/>
                </a:lnTo>
                <a:lnTo>
                  <a:pt x="3593" y="2086"/>
                </a:lnTo>
                <a:lnTo>
                  <a:pt x="3597" y="2100"/>
                </a:lnTo>
                <a:lnTo>
                  <a:pt x="3602" y="2114"/>
                </a:lnTo>
                <a:lnTo>
                  <a:pt x="3607" y="2127"/>
                </a:lnTo>
                <a:lnTo>
                  <a:pt x="3613" y="2141"/>
                </a:lnTo>
                <a:lnTo>
                  <a:pt x="3619" y="2154"/>
                </a:lnTo>
                <a:lnTo>
                  <a:pt x="3626" y="2167"/>
                </a:lnTo>
                <a:lnTo>
                  <a:pt x="3635" y="2181"/>
                </a:lnTo>
                <a:lnTo>
                  <a:pt x="3644" y="2193"/>
                </a:lnTo>
                <a:lnTo>
                  <a:pt x="3653" y="2205"/>
                </a:lnTo>
                <a:lnTo>
                  <a:pt x="3663" y="2216"/>
                </a:lnTo>
                <a:lnTo>
                  <a:pt x="3673" y="2228"/>
                </a:lnTo>
                <a:lnTo>
                  <a:pt x="3685" y="2238"/>
                </a:lnTo>
                <a:lnTo>
                  <a:pt x="3696" y="2248"/>
                </a:lnTo>
                <a:lnTo>
                  <a:pt x="3708" y="2257"/>
                </a:lnTo>
                <a:lnTo>
                  <a:pt x="3720" y="2266"/>
                </a:lnTo>
                <a:lnTo>
                  <a:pt x="3733" y="2274"/>
                </a:lnTo>
                <a:lnTo>
                  <a:pt x="3746" y="2281"/>
                </a:lnTo>
                <a:lnTo>
                  <a:pt x="3759" y="2287"/>
                </a:lnTo>
                <a:lnTo>
                  <a:pt x="3773" y="2293"/>
                </a:lnTo>
                <a:lnTo>
                  <a:pt x="3787" y="2298"/>
                </a:lnTo>
                <a:lnTo>
                  <a:pt x="3801" y="2303"/>
                </a:lnTo>
                <a:lnTo>
                  <a:pt x="3815" y="2307"/>
                </a:lnTo>
                <a:lnTo>
                  <a:pt x="3829" y="2310"/>
                </a:lnTo>
                <a:lnTo>
                  <a:pt x="3844" y="2312"/>
                </a:lnTo>
                <a:lnTo>
                  <a:pt x="3858" y="2314"/>
                </a:lnTo>
                <a:lnTo>
                  <a:pt x="3872" y="2315"/>
                </a:lnTo>
                <a:lnTo>
                  <a:pt x="3887" y="2315"/>
                </a:lnTo>
                <a:lnTo>
                  <a:pt x="3901" y="2315"/>
                </a:lnTo>
                <a:lnTo>
                  <a:pt x="3916" y="2314"/>
                </a:lnTo>
                <a:lnTo>
                  <a:pt x="3931" y="2312"/>
                </a:lnTo>
                <a:lnTo>
                  <a:pt x="3945" y="2310"/>
                </a:lnTo>
                <a:lnTo>
                  <a:pt x="3960" y="2307"/>
                </a:lnTo>
                <a:lnTo>
                  <a:pt x="3974" y="2303"/>
                </a:lnTo>
                <a:lnTo>
                  <a:pt x="3987" y="2298"/>
                </a:lnTo>
                <a:lnTo>
                  <a:pt x="4001" y="2293"/>
                </a:lnTo>
                <a:lnTo>
                  <a:pt x="4015" y="2287"/>
                </a:lnTo>
                <a:lnTo>
                  <a:pt x="4028" y="2281"/>
                </a:lnTo>
                <a:lnTo>
                  <a:pt x="4041" y="2274"/>
                </a:lnTo>
                <a:lnTo>
                  <a:pt x="4053" y="2266"/>
                </a:lnTo>
                <a:lnTo>
                  <a:pt x="4066" y="2257"/>
                </a:lnTo>
                <a:lnTo>
                  <a:pt x="4079" y="2248"/>
                </a:lnTo>
                <a:lnTo>
                  <a:pt x="4090" y="2238"/>
                </a:lnTo>
                <a:lnTo>
                  <a:pt x="4101" y="2228"/>
                </a:lnTo>
                <a:lnTo>
                  <a:pt x="6330" y="0"/>
                </a:lnTo>
                <a:close/>
                <a:moveTo>
                  <a:pt x="5394" y="0"/>
                </a:moveTo>
                <a:lnTo>
                  <a:pt x="4538" y="0"/>
                </a:lnTo>
                <a:lnTo>
                  <a:pt x="3460" y="1077"/>
                </a:lnTo>
                <a:lnTo>
                  <a:pt x="3450" y="1088"/>
                </a:lnTo>
                <a:lnTo>
                  <a:pt x="3440" y="1100"/>
                </a:lnTo>
                <a:lnTo>
                  <a:pt x="3431" y="1112"/>
                </a:lnTo>
                <a:lnTo>
                  <a:pt x="3422" y="1124"/>
                </a:lnTo>
                <a:lnTo>
                  <a:pt x="3414" y="1137"/>
                </a:lnTo>
                <a:lnTo>
                  <a:pt x="3407" y="1150"/>
                </a:lnTo>
                <a:lnTo>
                  <a:pt x="3400" y="1163"/>
                </a:lnTo>
                <a:lnTo>
                  <a:pt x="3395" y="1176"/>
                </a:lnTo>
                <a:lnTo>
                  <a:pt x="3390" y="1190"/>
                </a:lnTo>
                <a:lnTo>
                  <a:pt x="3385" y="1205"/>
                </a:lnTo>
                <a:lnTo>
                  <a:pt x="3381" y="1219"/>
                </a:lnTo>
                <a:lnTo>
                  <a:pt x="3378" y="1233"/>
                </a:lnTo>
                <a:lnTo>
                  <a:pt x="3376" y="1247"/>
                </a:lnTo>
                <a:lnTo>
                  <a:pt x="3374" y="1262"/>
                </a:lnTo>
                <a:lnTo>
                  <a:pt x="3373" y="1276"/>
                </a:lnTo>
                <a:lnTo>
                  <a:pt x="3373" y="1291"/>
                </a:lnTo>
                <a:lnTo>
                  <a:pt x="3373" y="1305"/>
                </a:lnTo>
                <a:lnTo>
                  <a:pt x="3374" y="1319"/>
                </a:lnTo>
                <a:lnTo>
                  <a:pt x="3376" y="1334"/>
                </a:lnTo>
                <a:lnTo>
                  <a:pt x="3378" y="1348"/>
                </a:lnTo>
                <a:lnTo>
                  <a:pt x="3381" y="1362"/>
                </a:lnTo>
                <a:lnTo>
                  <a:pt x="3385" y="1377"/>
                </a:lnTo>
                <a:lnTo>
                  <a:pt x="3390" y="1391"/>
                </a:lnTo>
                <a:lnTo>
                  <a:pt x="3395" y="1405"/>
                </a:lnTo>
                <a:lnTo>
                  <a:pt x="3400" y="1418"/>
                </a:lnTo>
                <a:lnTo>
                  <a:pt x="3407" y="1431"/>
                </a:lnTo>
                <a:lnTo>
                  <a:pt x="3414" y="1444"/>
                </a:lnTo>
                <a:lnTo>
                  <a:pt x="3422" y="1457"/>
                </a:lnTo>
                <a:lnTo>
                  <a:pt x="3431" y="1469"/>
                </a:lnTo>
                <a:lnTo>
                  <a:pt x="3440" y="1481"/>
                </a:lnTo>
                <a:lnTo>
                  <a:pt x="3450" y="1493"/>
                </a:lnTo>
                <a:lnTo>
                  <a:pt x="3460" y="1504"/>
                </a:lnTo>
                <a:lnTo>
                  <a:pt x="3472" y="1515"/>
                </a:lnTo>
                <a:lnTo>
                  <a:pt x="3483" y="1525"/>
                </a:lnTo>
                <a:lnTo>
                  <a:pt x="3496" y="1535"/>
                </a:lnTo>
                <a:lnTo>
                  <a:pt x="3508" y="1543"/>
                </a:lnTo>
                <a:lnTo>
                  <a:pt x="3521" y="1551"/>
                </a:lnTo>
                <a:lnTo>
                  <a:pt x="3534" y="1558"/>
                </a:lnTo>
                <a:lnTo>
                  <a:pt x="3547" y="1565"/>
                </a:lnTo>
                <a:lnTo>
                  <a:pt x="3561" y="1571"/>
                </a:lnTo>
                <a:lnTo>
                  <a:pt x="3574" y="1576"/>
                </a:lnTo>
                <a:lnTo>
                  <a:pt x="3588" y="1580"/>
                </a:lnTo>
                <a:lnTo>
                  <a:pt x="3602" y="1584"/>
                </a:lnTo>
                <a:lnTo>
                  <a:pt x="3616" y="1587"/>
                </a:lnTo>
                <a:lnTo>
                  <a:pt x="3632" y="1590"/>
                </a:lnTo>
                <a:lnTo>
                  <a:pt x="3646" y="1591"/>
                </a:lnTo>
                <a:lnTo>
                  <a:pt x="3660" y="1592"/>
                </a:lnTo>
                <a:lnTo>
                  <a:pt x="3675" y="1593"/>
                </a:lnTo>
                <a:lnTo>
                  <a:pt x="3689" y="1592"/>
                </a:lnTo>
                <a:lnTo>
                  <a:pt x="3704" y="1591"/>
                </a:lnTo>
                <a:lnTo>
                  <a:pt x="3718" y="1590"/>
                </a:lnTo>
                <a:lnTo>
                  <a:pt x="3732" y="1587"/>
                </a:lnTo>
                <a:lnTo>
                  <a:pt x="3747" y="1584"/>
                </a:lnTo>
                <a:lnTo>
                  <a:pt x="3761" y="1580"/>
                </a:lnTo>
                <a:lnTo>
                  <a:pt x="3774" y="1576"/>
                </a:lnTo>
                <a:lnTo>
                  <a:pt x="3789" y="1571"/>
                </a:lnTo>
                <a:lnTo>
                  <a:pt x="3803" y="1565"/>
                </a:lnTo>
                <a:lnTo>
                  <a:pt x="3816" y="1558"/>
                </a:lnTo>
                <a:lnTo>
                  <a:pt x="3829" y="1551"/>
                </a:lnTo>
                <a:lnTo>
                  <a:pt x="3841" y="1543"/>
                </a:lnTo>
                <a:lnTo>
                  <a:pt x="3854" y="1535"/>
                </a:lnTo>
                <a:lnTo>
                  <a:pt x="3866" y="1525"/>
                </a:lnTo>
                <a:lnTo>
                  <a:pt x="3877" y="1515"/>
                </a:lnTo>
                <a:lnTo>
                  <a:pt x="3888" y="1504"/>
                </a:lnTo>
                <a:lnTo>
                  <a:pt x="5394" y="0"/>
                </a:lnTo>
                <a:close/>
                <a:moveTo>
                  <a:pt x="4457" y="0"/>
                </a:moveTo>
                <a:lnTo>
                  <a:pt x="3602" y="0"/>
                </a:lnTo>
                <a:lnTo>
                  <a:pt x="2205" y="1397"/>
                </a:lnTo>
                <a:lnTo>
                  <a:pt x="2194" y="1408"/>
                </a:lnTo>
                <a:lnTo>
                  <a:pt x="2184" y="1420"/>
                </a:lnTo>
                <a:lnTo>
                  <a:pt x="2175" y="1432"/>
                </a:lnTo>
                <a:lnTo>
                  <a:pt x="2165" y="1444"/>
                </a:lnTo>
                <a:lnTo>
                  <a:pt x="2157" y="1457"/>
                </a:lnTo>
                <a:lnTo>
                  <a:pt x="2150" y="1470"/>
                </a:lnTo>
                <a:lnTo>
                  <a:pt x="2144" y="1483"/>
                </a:lnTo>
                <a:lnTo>
                  <a:pt x="2138" y="1497"/>
                </a:lnTo>
                <a:lnTo>
                  <a:pt x="2133" y="1510"/>
                </a:lnTo>
                <a:lnTo>
                  <a:pt x="2128" y="1524"/>
                </a:lnTo>
                <a:lnTo>
                  <a:pt x="2125" y="1539"/>
                </a:lnTo>
                <a:lnTo>
                  <a:pt x="2122" y="1553"/>
                </a:lnTo>
                <a:lnTo>
                  <a:pt x="2119" y="1568"/>
                </a:lnTo>
                <a:lnTo>
                  <a:pt x="2117" y="1582"/>
                </a:lnTo>
                <a:lnTo>
                  <a:pt x="2116" y="1596"/>
                </a:lnTo>
                <a:lnTo>
                  <a:pt x="2116" y="1611"/>
                </a:lnTo>
                <a:lnTo>
                  <a:pt x="2116" y="1625"/>
                </a:lnTo>
                <a:lnTo>
                  <a:pt x="2117" y="1640"/>
                </a:lnTo>
                <a:lnTo>
                  <a:pt x="2119" y="1654"/>
                </a:lnTo>
                <a:lnTo>
                  <a:pt x="2122" y="1668"/>
                </a:lnTo>
                <a:lnTo>
                  <a:pt x="2125" y="1682"/>
                </a:lnTo>
                <a:lnTo>
                  <a:pt x="2128" y="1697"/>
                </a:lnTo>
                <a:lnTo>
                  <a:pt x="2133" y="1711"/>
                </a:lnTo>
                <a:lnTo>
                  <a:pt x="2138" y="1725"/>
                </a:lnTo>
                <a:lnTo>
                  <a:pt x="2144" y="1738"/>
                </a:lnTo>
                <a:lnTo>
                  <a:pt x="2150" y="1752"/>
                </a:lnTo>
                <a:lnTo>
                  <a:pt x="2157" y="1765"/>
                </a:lnTo>
                <a:lnTo>
                  <a:pt x="2165" y="1777"/>
                </a:lnTo>
                <a:lnTo>
                  <a:pt x="2175" y="1789"/>
                </a:lnTo>
                <a:lnTo>
                  <a:pt x="2184" y="1801"/>
                </a:lnTo>
                <a:lnTo>
                  <a:pt x="2194" y="1813"/>
                </a:lnTo>
                <a:lnTo>
                  <a:pt x="2205" y="1824"/>
                </a:lnTo>
                <a:lnTo>
                  <a:pt x="2216" y="1835"/>
                </a:lnTo>
                <a:lnTo>
                  <a:pt x="2227" y="1845"/>
                </a:lnTo>
                <a:lnTo>
                  <a:pt x="2239" y="1855"/>
                </a:lnTo>
                <a:lnTo>
                  <a:pt x="2252" y="1864"/>
                </a:lnTo>
                <a:lnTo>
                  <a:pt x="2264" y="1871"/>
                </a:lnTo>
                <a:lnTo>
                  <a:pt x="2277" y="1879"/>
                </a:lnTo>
                <a:lnTo>
                  <a:pt x="2291" y="1885"/>
                </a:lnTo>
                <a:lnTo>
                  <a:pt x="2304" y="1891"/>
                </a:lnTo>
                <a:lnTo>
                  <a:pt x="2319" y="1896"/>
                </a:lnTo>
                <a:lnTo>
                  <a:pt x="2333" y="1901"/>
                </a:lnTo>
                <a:lnTo>
                  <a:pt x="2347" y="1904"/>
                </a:lnTo>
                <a:lnTo>
                  <a:pt x="2361" y="1907"/>
                </a:lnTo>
                <a:lnTo>
                  <a:pt x="2375" y="1910"/>
                </a:lnTo>
                <a:lnTo>
                  <a:pt x="2389" y="1911"/>
                </a:lnTo>
                <a:lnTo>
                  <a:pt x="2404" y="1913"/>
                </a:lnTo>
                <a:lnTo>
                  <a:pt x="2418" y="1913"/>
                </a:lnTo>
                <a:lnTo>
                  <a:pt x="2433" y="1913"/>
                </a:lnTo>
                <a:lnTo>
                  <a:pt x="2447" y="1911"/>
                </a:lnTo>
                <a:lnTo>
                  <a:pt x="2462" y="1910"/>
                </a:lnTo>
                <a:lnTo>
                  <a:pt x="2477" y="1907"/>
                </a:lnTo>
                <a:lnTo>
                  <a:pt x="2491" y="1904"/>
                </a:lnTo>
                <a:lnTo>
                  <a:pt x="2505" y="1901"/>
                </a:lnTo>
                <a:lnTo>
                  <a:pt x="2519" y="1896"/>
                </a:lnTo>
                <a:lnTo>
                  <a:pt x="2532" y="1891"/>
                </a:lnTo>
                <a:lnTo>
                  <a:pt x="2546" y="1885"/>
                </a:lnTo>
                <a:lnTo>
                  <a:pt x="2559" y="1879"/>
                </a:lnTo>
                <a:lnTo>
                  <a:pt x="2572" y="1871"/>
                </a:lnTo>
                <a:lnTo>
                  <a:pt x="2585" y="1864"/>
                </a:lnTo>
                <a:lnTo>
                  <a:pt x="2597" y="1855"/>
                </a:lnTo>
                <a:lnTo>
                  <a:pt x="2610" y="1845"/>
                </a:lnTo>
                <a:lnTo>
                  <a:pt x="2621" y="1835"/>
                </a:lnTo>
                <a:lnTo>
                  <a:pt x="2633" y="1824"/>
                </a:lnTo>
                <a:lnTo>
                  <a:pt x="4457" y="0"/>
                </a:lnTo>
                <a:close/>
                <a:moveTo>
                  <a:pt x="3522" y="0"/>
                </a:moveTo>
                <a:lnTo>
                  <a:pt x="2666" y="0"/>
                </a:lnTo>
                <a:lnTo>
                  <a:pt x="1071" y="1594"/>
                </a:lnTo>
                <a:lnTo>
                  <a:pt x="1061" y="1605"/>
                </a:lnTo>
                <a:lnTo>
                  <a:pt x="1051" y="1617"/>
                </a:lnTo>
                <a:lnTo>
                  <a:pt x="1042" y="1629"/>
                </a:lnTo>
                <a:lnTo>
                  <a:pt x="1033" y="1641"/>
                </a:lnTo>
                <a:lnTo>
                  <a:pt x="1025" y="1654"/>
                </a:lnTo>
                <a:lnTo>
                  <a:pt x="1018" y="1667"/>
                </a:lnTo>
                <a:lnTo>
                  <a:pt x="1012" y="1680"/>
                </a:lnTo>
                <a:lnTo>
                  <a:pt x="1006" y="1694"/>
                </a:lnTo>
                <a:lnTo>
                  <a:pt x="1001" y="1708"/>
                </a:lnTo>
                <a:lnTo>
                  <a:pt x="996" y="1722"/>
                </a:lnTo>
                <a:lnTo>
                  <a:pt x="991" y="1736"/>
                </a:lnTo>
                <a:lnTo>
                  <a:pt x="988" y="1750"/>
                </a:lnTo>
                <a:lnTo>
                  <a:pt x="986" y="1764"/>
                </a:lnTo>
                <a:lnTo>
                  <a:pt x="984" y="1779"/>
                </a:lnTo>
                <a:lnTo>
                  <a:pt x="983" y="1793"/>
                </a:lnTo>
                <a:lnTo>
                  <a:pt x="983" y="1807"/>
                </a:lnTo>
                <a:lnTo>
                  <a:pt x="983" y="1822"/>
                </a:lnTo>
                <a:lnTo>
                  <a:pt x="984" y="1836"/>
                </a:lnTo>
                <a:lnTo>
                  <a:pt x="986" y="1851"/>
                </a:lnTo>
                <a:lnTo>
                  <a:pt x="988" y="1866"/>
                </a:lnTo>
                <a:lnTo>
                  <a:pt x="991" y="1880"/>
                </a:lnTo>
                <a:lnTo>
                  <a:pt x="996" y="1894"/>
                </a:lnTo>
                <a:lnTo>
                  <a:pt x="1001" y="1908"/>
                </a:lnTo>
                <a:lnTo>
                  <a:pt x="1006" y="1922"/>
                </a:lnTo>
                <a:lnTo>
                  <a:pt x="1012" y="1935"/>
                </a:lnTo>
                <a:lnTo>
                  <a:pt x="1018" y="1948"/>
                </a:lnTo>
                <a:lnTo>
                  <a:pt x="1025" y="1961"/>
                </a:lnTo>
                <a:lnTo>
                  <a:pt x="1033" y="1974"/>
                </a:lnTo>
                <a:lnTo>
                  <a:pt x="1042" y="1986"/>
                </a:lnTo>
                <a:lnTo>
                  <a:pt x="1051" y="1998"/>
                </a:lnTo>
                <a:lnTo>
                  <a:pt x="1061" y="2010"/>
                </a:lnTo>
                <a:lnTo>
                  <a:pt x="1071" y="2022"/>
                </a:lnTo>
                <a:lnTo>
                  <a:pt x="1083" y="2033"/>
                </a:lnTo>
                <a:lnTo>
                  <a:pt x="1094" y="2043"/>
                </a:lnTo>
                <a:lnTo>
                  <a:pt x="1106" y="2052"/>
                </a:lnTo>
                <a:lnTo>
                  <a:pt x="1118" y="2060"/>
                </a:lnTo>
                <a:lnTo>
                  <a:pt x="1131" y="2068"/>
                </a:lnTo>
                <a:lnTo>
                  <a:pt x="1145" y="2075"/>
                </a:lnTo>
                <a:lnTo>
                  <a:pt x="1158" y="2082"/>
                </a:lnTo>
                <a:lnTo>
                  <a:pt x="1172" y="2088"/>
                </a:lnTo>
                <a:lnTo>
                  <a:pt x="1185" y="2093"/>
                </a:lnTo>
                <a:lnTo>
                  <a:pt x="1199" y="2097"/>
                </a:lnTo>
                <a:lnTo>
                  <a:pt x="1213" y="2101"/>
                </a:lnTo>
                <a:lnTo>
                  <a:pt x="1227" y="2104"/>
                </a:lnTo>
                <a:lnTo>
                  <a:pt x="1242" y="2107"/>
                </a:lnTo>
                <a:lnTo>
                  <a:pt x="1256" y="2108"/>
                </a:lnTo>
                <a:lnTo>
                  <a:pt x="1270" y="2109"/>
                </a:lnTo>
                <a:lnTo>
                  <a:pt x="1285" y="2110"/>
                </a:lnTo>
                <a:lnTo>
                  <a:pt x="1300" y="2109"/>
                </a:lnTo>
                <a:lnTo>
                  <a:pt x="1315" y="2108"/>
                </a:lnTo>
                <a:lnTo>
                  <a:pt x="1329" y="2107"/>
                </a:lnTo>
                <a:lnTo>
                  <a:pt x="1343" y="2104"/>
                </a:lnTo>
                <a:lnTo>
                  <a:pt x="1358" y="2101"/>
                </a:lnTo>
                <a:lnTo>
                  <a:pt x="1372" y="2097"/>
                </a:lnTo>
                <a:lnTo>
                  <a:pt x="1385" y="2093"/>
                </a:lnTo>
                <a:lnTo>
                  <a:pt x="1399" y="2088"/>
                </a:lnTo>
                <a:lnTo>
                  <a:pt x="1413" y="2082"/>
                </a:lnTo>
                <a:lnTo>
                  <a:pt x="1426" y="2075"/>
                </a:lnTo>
                <a:lnTo>
                  <a:pt x="1440" y="2068"/>
                </a:lnTo>
                <a:lnTo>
                  <a:pt x="1452" y="2060"/>
                </a:lnTo>
                <a:lnTo>
                  <a:pt x="1465" y="2052"/>
                </a:lnTo>
                <a:lnTo>
                  <a:pt x="1477" y="2043"/>
                </a:lnTo>
                <a:lnTo>
                  <a:pt x="1488" y="2033"/>
                </a:lnTo>
                <a:lnTo>
                  <a:pt x="1499" y="2022"/>
                </a:lnTo>
                <a:lnTo>
                  <a:pt x="3522" y="0"/>
                </a:lnTo>
                <a:close/>
                <a:moveTo>
                  <a:pt x="2585" y="0"/>
                </a:moveTo>
                <a:lnTo>
                  <a:pt x="1731" y="0"/>
                </a:lnTo>
                <a:lnTo>
                  <a:pt x="88" y="1641"/>
                </a:lnTo>
                <a:lnTo>
                  <a:pt x="77" y="1652"/>
                </a:lnTo>
                <a:lnTo>
                  <a:pt x="67" y="1664"/>
                </a:lnTo>
                <a:lnTo>
                  <a:pt x="58" y="1676"/>
                </a:lnTo>
                <a:lnTo>
                  <a:pt x="50" y="1688"/>
                </a:lnTo>
                <a:lnTo>
                  <a:pt x="42" y="1702"/>
                </a:lnTo>
                <a:lnTo>
                  <a:pt x="34" y="1715"/>
                </a:lnTo>
                <a:lnTo>
                  <a:pt x="28" y="1728"/>
                </a:lnTo>
                <a:lnTo>
                  <a:pt x="22" y="1741"/>
                </a:lnTo>
                <a:lnTo>
                  <a:pt x="17" y="1755"/>
                </a:lnTo>
                <a:lnTo>
                  <a:pt x="13" y="1769"/>
                </a:lnTo>
                <a:lnTo>
                  <a:pt x="9" y="1783"/>
                </a:lnTo>
                <a:lnTo>
                  <a:pt x="6" y="1797"/>
                </a:lnTo>
                <a:lnTo>
                  <a:pt x="3" y="1811"/>
                </a:lnTo>
                <a:lnTo>
                  <a:pt x="2" y="1826"/>
                </a:lnTo>
                <a:lnTo>
                  <a:pt x="1" y="1840"/>
                </a:lnTo>
                <a:lnTo>
                  <a:pt x="0" y="1856"/>
                </a:lnTo>
                <a:lnTo>
                  <a:pt x="1" y="1870"/>
                </a:lnTo>
                <a:lnTo>
                  <a:pt x="2" y="1884"/>
                </a:lnTo>
                <a:lnTo>
                  <a:pt x="3" y="1899"/>
                </a:lnTo>
                <a:lnTo>
                  <a:pt x="6" y="1913"/>
                </a:lnTo>
                <a:lnTo>
                  <a:pt x="9" y="1927"/>
                </a:lnTo>
                <a:lnTo>
                  <a:pt x="13" y="1941"/>
                </a:lnTo>
                <a:lnTo>
                  <a:pt x="17" y="1955"/>
                </a:lnTo>
                <a:lnTo>
                  <a:pt x="22" y="1969"/>
                </a:lnTo>
                <a:lnTo>
                  <a:pt x="28" y="1982"/>
                </a:lnTo>
                <a:lnTo>
                  <a:pt x="34" y="1995"/>
                </a:lnTo>
                <a:lnTo>
                  <a:pt x="42" y="2008"/>
                </a:lnTo>
                <a:lnTo>
                  <a:pt x="50" y="2022"/>
                </a:lnTo>
                <a:lnTo>
                  <a:pt x="58" y="2034"/>
                </a:lnTo>
                <a:lnTo>
                  <a:pt x="67" y="2046"/>
                </a:lnTo>
                <a:lnTo>
                  <a:pt x="77" y="2058"/>
                </a:lnTo>
                <a:lnTo>
                  <a:pt x="88" y="2069"/>
                </a:lnTo>
                <a:lnTo>
                  <a:pt x="99" y="2080"/>
                </a:lnTo>
                <a:lnTo>
                  <a:pt x="111" y="2090"/>
                </a:lnTo>
                <a:lnTo>
                  <a:pt x="124" y="2099"/>
                </a:lnTo>
                <a:lnTo>
                  <a:pt x="136" y="2107"/>
                </a:lnTo>
                <a:lnTo>
                  <a:pt x="149" y="2115"/>
                </a:lnTo>
                <a:lnTo>
                  <a:pt x="161" y="2122"/>
                </a:lnTo>
                <a:lnTo>
                  <a:pt x="175" y="2129"/>
                </a:lnTo>
                <a:lnTo>
                  <a:pt x="188" y="2135"/>
                </a:lnTo>
                <a:lnTo>
                  <a:pt x="202" y="2140"/>
                </a:lnTo>
                <a:lnTo>
                  <a:pt x="216" y="2144"/>
                </a:lnTo>
                <a:lnTo>
                  <a:pt x="230" y="2148"/>
                </a:lnTo>
                <a:lnTo>
                  <a:pt x="244" y="2151"/>
                </a:lnTo>
                <a:lnTo>
                  <a:pt x="258" y="2154"/>
                </a:lnTo>
                <a:lnTo>
                  <a:pt x="274" y="2155"/>
                </a:lnTo>
                <a:lnTo>
                  <a:pt x="288" y="2156"/>
                </a:lnTo>
                <a:lnTo>
                  <a:pt x="302" y="2157"/>
                </a:lnTo>
                <a:lnTo>
                  <a:pt x="317" y="2156"/>
                </a:lnTo>
                <a:lnTo>
                  <a:pt x="331" y="2155"/>
                </a:lnTo>
                <a:lnTo>
                  <a:pt x="346" y="2154"/>
                </a:lnTo>
                <a:lnTo>
                  <a:pt x="360" y="2151"/>
                </a:lnTo>
                <a:lnTo>
                  <a:pt x="374" y="2148"/>
                </a:lnTo>
                <a:lnTo>
                  <a:pt x="388" y="2144"/>
                </a:lnTo>
                <a:lnTo>
                  <a:pt x="402" y="2140"/>
                </a:lnTo>
                <a:lnTo>
                  <a:pt x="417" y="2135"/>
                </a:lnTo>
                <a:lnTo>
                  <a:pt x="430" y="2129"/>
                </a:lnTo>
                <a:lnTo>
                  <a:pt x="443" y="2122"/>
                </a:lnTo>
                <a:lnTo>
                  <a:pt x="456" y="2115"/>
                </a:lnTo>
                <a:lnTo>
                  <a:pt x="469" y="2107"/>
                </a:lnTo>
                <a:lnTo>
                  <a:pt x="481" y="2099"/>
                </a:lnTo>
                <a:lnTo>
                  <a:pt x="493" y="2090"/>
                </a:lnTo>
                <a:lnTo>
                  <a:pt x="505" y="2080"/>
                </a:lnTo>
                <a:lnTo>
                  <a:pt x="516" y="2069"/>
                </a:lnTo>
                <a:lnTo>
                  <a:pt x="2585" y="0"/>
                </a:lnTo>
                <a:close/>
                <a:moveTo>
                  <a:pt x="1650" y="0"/>
                </a:moveTo>
                <a:lnTo>
                  <a:pt x="794" y="0"/>
                </a:lnTo>
                <a:lnTo>
                  <a:pt x="154" y="640"/>
                </a:lnTo>
                <a:lnTo>
                  <a:pt x="144" y="651"/>
                </a:lnTo>
                <a:lnTo>
                  <a:pt x="134" y="663"/>
                </a:lnTo>
                <a:lnTo>
                  <a:pt x="125" y="675"/>
                </a:lnTo>
                <a:lnTo>
                  <a:pt x="115" y="687"/>
                </a:lnTo>
                <a:lnTo>
                  <a:pt x="107" y="700"/>
                </a:lnTo>
                <a:lnTo>
                  <a:pt x="100" y="712"/>
                </a:lnTo>
                <a:lnTo>
                  <a:pt x="94" y="727"/>
                </a:lnTo>
                <a:lnTo>
                  <a:pt x="88" y="740"/>
                </a:lnTo>
                <a:lnTo>
                  <a:pt x="83" y="754"/>
                </a:lnTo>
                <a:lnTo>
                  <a:pt x="78" y="768"/>
                </a:lnTo>
                <a:lnTo>
                  <a:pt x="74" y="782"/>
                </a:lnTo>
                <a:lnTo>
                  <a:pt x="71" y="796"/>
                </a:lnTo>
                <a:lnTo>
                  <a:pt x="69" y="810"/>
                </a:lnTo>
                <a:lnTo>
                  <a:pt x="67" y="825"/>
                </a:lnTo>
                <a:lnTo>
                  <a:pt x="66" y="839"/>
                </a:lnTo>
                <a:lnTo>
                  <a:pt x="66" y="853"/>
                </a:lnTo>
                <a:lnTo>
                  <a:pt x="66" y="868"/>
                </a:lnTo>
                <a:lnTo>
                  <a:pt x="67" y="883"/>
                </a:lnTo>
                <a:lnTo>
                  <a:pt x="69" y="898"/>
                </a:lnTo>
                <a:lnTo>
                  <a:pt x="71" y="912"/>
                </a:lnTo>
                <a:lnTo>
                  <a:pt x="74" y="926"/>
                </a:lnTo>
                <a:lnTo>
                  <a:pt x="78" y="940"/>
                </a:lnTo>
                <a:lnTo>
                  <a:pt x="83" y="954"/>
                </a:lnTo>
                <a:lnTo>
                  <a:pt x="88" y="968"/>
                </a:lnTo>
                <a:lnTo>
                  <a:pt x="94" y="981"/>
                </a:lnTo>
                <a:lnTo>
                  <a:pt x="100" y="994"/>
                </a:lnTo>
                <a:lnTo>
                  <a:pt x="107" y="1007"/>
                </a:lnTo>
                <a:lnTo>
                  <a:pt x="115" y="1020"/>
                </a:lnTo>
                <a:lnTo>
                  <a:pt x="125" y="1032"/>
                </a:lnTo>
                <a:lnTo>
                  <a:pt x="134" y="1045"/>
                </a:lnTo>
                <a:lnTo>
                  <a:pt x="144" y="1057"/>
                </a:lnTo>
                <a:lnTo>
                  <a:pt x="154" y="1068"/>
                </a:lnTo>
                <a:lnTo>
                  <a:pt x="166" y="1078"/>
                </a:lnTo>
                <a:lnTo>
                  <a:pt x="177" y="1088"/>
                </a:lnTo>
                <a:lnTo>
                  <a:pt x="189" y="1098"/>
                </a:lnTo>
                <a:lnTo>
                  <a:pt x="202" y="1106"/>
                </a:lnTo>
                <a:lnTo>
                  <a:pt x="214" y="1114"/>
                </a:lnTo>
                <a:lnTo>
                  <a:pt x="227" y="1121"/>
                </a:lnTo>
                <a:lnTo>
                  <a:pt x="240" y="1128"/>
                </a:lnTo>
                <a:lnTo>
                  <a:pt x="254" y="1134"/>
                </a:lnTo>
                <a:lnTo>
                  <a:pt x="268" y="1139"/>
                </a:lnTo>
                <a:lnTo>
                  <a:pt x="282" y="1143"/>
                </a:lnTo>
                <a:lnTo>
                  <a:pt x="296" y="1147"/>
                </a:lnTo>
                <a:lnTo>
                  <a:pt x="310" y="1150"/>
                </a:lnTo>
                <a:lnTo>
                  <a:pt x="325" y="1152"/>
                </a:lnTo>
                <a:lnTo>
                  <a:pt x="339" y="1154"/>
                </a:lnTo>
                <a:lnTo>
                  <a:pt x="354" y="1155"/>
                </a:lnTo>
                <a:lnTo>
                  <a:pt x="368" y="1155"/>
                </a:lnTo>
                <a:lnTo>
                  <a:pt x="382" y="1155"/>
                </a:lnTo>
                <a:lnTo>
                  <a:pt x="397" y="1154"/>
                </a:lnTo>
                <a:lnTo>
                  <a:pt x="412" y="1152"/>
                </a:lnTo>
                <a:lnTo>
                  <a:pt x="426" y="1150"/>
                </a:lnTo>
                <a:lnTo>
                  <a:pt x="441" y="1147"/>
                </a:lnTo>
                <a:lnTo>
                  <a:pt x="455" y="1143"/>
                </a:lnTo>
                <a:lnTo>
                  <a:pt x="468" y="1139"/>
                </a:lnTo>
                <a:lnTo>
                  <a:pt x="482" y="1134"/>
                </a:lnTo>
                <a:lnTo>
                  <a:pt x="496" y="1128"/>
                </a:lnTo>
                <a:lnTo>
                  <a:pt x="509" y="1121"/>
                </a:lnTo>
                <a:lnTo>
                  <a:pt x="522" y="1114"/>
                </a:lnTo>
                <a:lnTo>
                  <a:pt x="534" y="1106"/>
                </a:lnTo>
                <a:lnTo>
                  <a:pt x="547" y="1098"/>
                </a:lnTo>
                <a:lnTo>
                  <a:pt x="560" y="1088"/>
                </a:lnTo>
                <a:lnTo>
                  <a:pt x="571" y="1078"/>
                </a:lnTo>
                <a:lnTo>
                  <a:pt x="582" y="1068"/>
                </a:lnTo>
                <a:lnTo>
                  <a:pt x="1650" y="0"/>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5" name="TextBox 4">
            <a:extLst>
              <a:ext uri="{FF2B5EF4-FFF2-40B4-BE49-F238E27FC236}">
                <a16:creationId xmlns:a16="http://schemas.microsoft.com/office/drawing/2014/main" id="{4A74B507-86AC-2449-B6D1-1A93CA95FDAA}"/>
              </a:ext>
            </a:extLst>
          </p:cNvPr>
          <p:cNvSpPr txBox="1"/>
          <p:nvPr userDrawn="1"/>
        </p:nvSpPr>
        <p:spPr>
          <a:xfrm>
            <a:off x="16859165" y="9198396"/>
            <a:ext cx="660400" cy="338554"/>
          </a:xfrm>
          <a:prstGeom prst="rect">
            <a:avLst/>
          </a:prstGeom>
          <a:noFill/>
        </p:spPr>
        <p:txBody>
          <a:bodyPr wrap="square" rtlCol="0">
            <a:spAutoFit/>
          </a:bodyPr>
          <a:lstStyle/>
          <a:p>
            <a:pPr algn="r"/>
            <a:fld id="{293ABEDF-2FD4-CE41-BE6E-C03412F0A819}" type="slidenum">
              <a:rPr lang="en-US" sz="1600" b="0" i="0" smtClean="0">
                <a:latin typeface="Open Sans" panose="020B0606030504020204" pitchFamily="34" charset="0"/>
                <a:ea typeface="Open Sans" panose="020B0606030504020204" pitchFamily="34" charset="0"/>
                <a:cs typeface="Open Sans" panose="020B0606030504020204" pitchFamily="34" charset="0"/>
              </a:rPr>
              <a:pPr algn="r"/>
              <a:t>‹#›</a:t>
            </a:fld>
            <a:endParaRPr lang="en-US" sz="1600" b="0" i="0" dirty="0">
              <a:latin typeface="Open Sans" panose="020B0606030504020204" pitchFamily="34" charset="0"/>
              <a:ea typeface="Open Sans" panose="020B0606030504020204" pitchFamily="34" charset="0"/>
              <a:cs typeface="Open Sans" panose="020B0606030504020204" pitchFamily="34" charset="0"/>
            </a:endParaRPr>
          </a:p>
        </p:txBody>
      </p:sp>
      <p:cxnSp>
        <p:nvCxnSpPr>
          <p:cNvPr id="6" name="Straight Connector 5">
            <a:extLst>
              <a:ext uri="{FF2B5EF4-FFF2-40B4-BE49-F238E27FC236}">
                <a16:creationId xmlns:a16="http://schemas.microsoft.com/office/drawing/2014/main" id="{70F79F45-85DE-B949-9825-DB153F4DE558}"/>
              </a:ext>
            </a:extLst>
          </p:cNvPr>
          <p:cNvCxnSpPr>
            <a:cxnSpLocks/>
          </p:cNvCxnSpPr>
          <p:nvPr userDrawn="1"/>
        </p:nvCxnSpPr>
        <p:spPr>
          <a:xfrm flipV="1">
            <a:off x="17568333" y="9352284"/>
            <a:ext cx="719667" cy="15389"/>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6D99FF32-6DA4-5B4B-BD5C-276325EBDDF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4712018" y="1"/>
            <a:ext cx="3575982" cy="1750828"/>
          </a:xfrm>
          <a:prstGeom prst="rect">
            <a:avLst/>
          </a:prstGeom>
        </p:spPr>
      </p:pic>
    </p:spTree>
    <p:extLst>
      <p:ext uri="{BB962C8B-B14F-4D97-AF65-F5344CB8AC3E}">
        <p14:creationId xmlns:p14="http://schemas.microsoft.com/office/powerpoint/2010/main" val="872169164"/>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14">
    <p:spTree>
      <p:nvGrpSpPr>
        <p:cNvPr id="1" name=""/>
        <p:cNvGrpSpPr/>
        <p:nvPr/>
      </p:nvGrpSpPr>
      <p:grpSpPr>
        <a:xfrm>
          <a:off x="0" y="0"/>
          <a:ext cx="0" cy="0"/>
          <a:chOff x="0" y="0"/>
          <a:chExt cx="0" cy="0"/>
        </a:xfrm>
      </p:grpSpPr>
      <p:sp>
        <p:nvSpPr>
          <p:cNvPr id="3" name="Freeform 12"/>
          <p:cNvSpPr>
            <a:spLocks noGrp="1" noEditPoints="1"/>
          </p:cNvSpPr>
          <p:nvPr>
            <p:ph type="pic" sz="quarter" idx="10"/>
          </p:nvPr>
        </p:nvSpPr>
        <p:spPr bwMode="auto">
          <a:xfrm>
            <a:off x="1553028" y="0"/>
            <a:ext cx="16734972" cy="5379495"/>
          </a:xfrm>
          <a:custGeom>
            <a:avLst/>
            <a:gdLst>
              <a:gd name="T0" fmla="*/ 1498 w 7574"/>
              <a:gd name="T1" fmla="*/ 0 h 2433"/>
              <a:gd name="T2" fmla="*/ 2354 w 7574"/>
              <a:gd name="T3" fmla="*/ 0 h 2433"/>
              <a:gd name="T4" fmla="*/ 1520 w 7574"/>
              <a:gd name="T5" fmla="*/ 834 h 2433"/>
              <a:gd name="T6" fmla="*/ 664 w 7574"/>
              <a:gd name="T7" fmla="*/ 834 h 2433"/>
              <a:gd name="T8" fmla="*/ 1498 w 7574"/>
              <a:gd name="T9" fmla="*/ 0 h 2433"/>
              <a:gd name="T10" fmla="*/ 2434 w 7574"/>
              <a:gd name="T11" fmla="*/ 0 h 2433"/>
              <a:gd name="T12" fmla="*/ 3290 w 7574"/>
              <a:gd name="T13" fmla="*/ 0 h 2433"/>
              <a:gd name="T14" fmla="*/ 855 w 7574"/>
              <a:gd name="T15" fmla="*/ 2433 h 2433"/>
              <a:gd name="T16" fmla="*/ 0 w 7574"/>
              <a:gd name="T17" fmla="*/ 2433 h 2433"/>
              <a:gd name="T18" fmla="*/ 2434 w 7574"/>
              <a:gd name="T19" fmla="*/ 0 h 2433"/>
              <a:gd name="T20" fmla="*/ 3370 w 7574"/>
              <a:gd name="T21" fmla="*/ 0 h 2433"/>
              <a:gd name="T22" fmla="*/ 4226 w 7574"/>
              <a:gd name="T23" fmla="*/ 0 h 2433"/>
              <a:gd name="T24" fmla="*/ 2661 w 7574"/>
              <a:gd name="T25" fmla="*/ 1564 h 2433"/>
              <a:gd name="T26" fmla="*/ 1806 w 7574"/>
              <a:gd name="T27" fmla="*/ 1564 h 2433"/>
              <a:gd name="T28" fmla="*/ 3370 w 7574"/>
              <a:gd name="T29" fmla="*/ 0 h 2433"/>
              <a:gd name="T30" fmla="*/ 4306 w 7574"/>
              <a:gd name="T31" fmla="*/ 0 h 2433"/>
              <a:gd name="T32" fmla="*/ 5162 w 7574"/>
              <a:gd name="T33" fmla="*/ 0 h 2433"/>
              <a:gd name="T34" fmla="*/ 3046 w 7574"/>
              <a:gd name="T35" fmla="*/ 2115 h 2433"/>
              <a:gd name="T36" fmla="*/ 2190 w 7574"/>
              <a:gd name="T37" fmla="*/ 2115 h 2433"/>
              <a:gd name="T38" fmla="*/ 4306 w 7574"/>
              <a:gd name="T39" fmla="*/ 0 h 2433"/>
              <a:gd name="T40" fmla="*/ 5242 w 7574"/>
              <a:gd name="T41" fmla="*/ 0 h 2433"/>
              <a:gd name="T42" fmla="*/ 6098 w 7574"/>
              <a:gd name="T43" fmla="*/ 0 h 2433"/>
              <a:gd name="T44" fmla="*/ 4896 w 7574"/>
              <a:gd name="T45" fmla="*/ 1201 h 2433"/>
              <a:gd name="T46" fmla="*/ 4040 w 7574"/>
              <a:gd name="T47" fmla="*/ 1201 h 2433"/>
              <a:gd name="T48" fmla="*/ 5242 w 7574"/>
              <a:gd name="T49" fmla="*/ 0 h 2433"/>
              <a:gd name="T50" fmla="*/ 6177 w 7574"/>
              <a:gd name="T51" fmla="*/ 0 h 2433"/>
              <a:gd name="T52" fmla="*/ 7033 w 7574"/>
              <a:gd name="T53" fmla="*/ 0 h 2433"/>
              <a:gd name="T54" fmla="*/ 5123 w 7574"/>
              <a:gd name="T55" fmla="*/ 1909 h 2433"/>
              <a:gd name="T56" fmla="*/ 4267 w 7574"/>
              <a:gd name="T57" fmla="*/ 1909 h 2433"/>
              <a:gd name="T58" fmla="*/ 6177 w 7574"/>
              <a:gd name="T59" fmla="*/ 0 h 2433"/>
              <a:gd name="T60" fmla="*/ 7114 w 7574"/>
              <a:gd name="T61" fmla="*/ 0 h 2433"/>
              <a:gd name="T62" fmla="*/ 7574 w 7574"/>
              <a:gd name="T63" fmla="*/ 0 h 2433"/>
              <a:gd name="T64" fmla="*/ 7574 w 7574"/>
              <a:gd name="T65" fmla="*/ 395 h 2433"/>
              <a:gd name="T66" fmla="*/ 6453 w 7574"/>
              <a:gd name="T67" fmla="*/ 1515 h 2433"/>
              <a:gd name="T68" fmla="*/ 5597 w 7574"/>
              <a:gd name="T69" fmla="*/ 1515 h 2433"/>
              <a:gd name="T70" fmla="*/ 7114 w 7574"/>
              <a:gd name="T71" fmla="*/ 0 h 2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574" h="2433">
                <a:moveTo>
                  <a:pt x="1498" y="0"/>
                </a:moveTo>
                <a:lnTo>
                  <a:pt x="2354" y="0"/>
                </a:lnTo>
                <a:lnTo>
                  <a:pt x="1520" y="834"/>
                </a:lnTo>
                <a:lnTo>
                  <a:pt x="664" y="834"/>
                </a:lnTo>
                <a:lnTo>
                  <a:pt x="1498" y="0"/>
                </a:lnTo>
                <a:close/>
                <a:moveTo>
                  <a:pt x="2434" y="0"/>
                </a:moveTo>
                <a:lnTo>
                  <a:pt x="3290" y="0"/>
                </a:lnTo>
                <a:lnTo>
                  <a:pt x="855" y="2433"/>
                </a:lnTo>
                <a:lnTo>
                  <a:pt x="0" y="2433"/>
                </a:lnTo>
                <a:lnTo>
                  <a:pt x="2434" y="0"/>
                </a:lnTo>
                <a:close/>
                <a:moveTo>
                  <a:pt x="3370" y="0"/>
                </a:moveTo>
                <a:lnTo>
                  <a:pt x="4226" y="0"/>
                </a:lnTo>
                <a:lnTo>
                  <a:pt x="2661" y="1564"/>
                </a:lnTo>
                <a:lnTo>
                  <a:pt x="1806" y="1564"/>
                </a:lnTo>
                <a:lnTo>
                  <a:pt x="3370" y="0"/>
                </a:lnTo>
                <a:close/>
                <a:moveTo>
                  <a:pt x="4306" y="0"/>
                </a:moveTo>
                <a:lnTo>
                  <a:pt x="5162" y="0"/>
                </a:lnTo>
                <a:lnTo>
                  <a:pt x="3046" y="2115"/>
                </a:lnTo>
                <a:lnTo>
                  <a:pt x="2190" y="2115"/>
                </a:lnTo>
                <a:lnTo>
                  <a:pt x="4306" y="0"/>
                </a:lnTo>
                <a:close/>
                <a:moveTo>
                  <a:pt x="5242" y="0"/>
                </a:moveTo>
                <a:lnTo>
                  <a:pt x="6098" y="0"/>
                </a:lnTo>
                <a:lnTo>
                  <a:pt x="4896" y="1201"/>
                </a:lnTo>
                <a:lnTo>
                  <a:pt x="4040" y="1201"/>
                </a:lnTo>
                <a:lnTo>
                  <a:pt x="5242" y="0"/>
                </a:lnTo>
                <a:close/>
                <a:moveTo>
                  <a:pt x="6177" y="0"/>
                </a:moveTo>
                <a:lnTo>
                  <a:pt x="7033" y="0"/>
                </a:lnTo>
                <a:lnTo>
                  <a:pt x="5123" y="1909"/>
                </a:lnTo>
                <a:lnTo>
                  <a:pt x="4267" y="1909"/>
                </a:lnTo>
                <a:lnTo>
                  <a:pt x="6177" y="0"/>
                </a:lnTo>
                <a:close/>
                <a:moveTo>
                  <a:pt x="7114" y="0"/>
                </a:moveTo>
                <a:lnTo>
                  <a:pt x="7574" y="0"/>
                </a:lnTo>
                <a:lnTo>
                  <a:pt x="7574" y="395"/>
                </a:lnTo>
                <a:lnTo>
                  <a:pt x="6453" y="1515"/>
                </a:lnTo>
                <a:lnTo>
                  <a:pt x="5597" y="1515"/>
                </a:lnTo>
                <a:lnTo>
                  <a:pt x="7114" y="0"/>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5" name="TextBox 4">
            <a:extLst>
              <a:ext uri="{FF2B5EF4-FFF2-40B4-BE49-F238E27FC236}">
                <a16:creationId xmlns:a16="http://schemas.microsoft.com/office/drawing/2014/main" id="{7E608DFC-52BD-9F47-A5DC-38DC2D4C9AD6}"/>
              </a:ext>
            </a:extLst>
          </p:cNvPr>
          <p:cNvSpPr txBox="1"/>
          <p:nvPr userDrawn="1"/>
        </p:nvSpPr>
        <p:spPr>
          <a:xfrm>
            <a:off x="16859165" y="9198396"/>
            <a:ext cx="660400" cy="338554"/>
          </a:xfrm>
          <a:prstGeom prst="rect">
            <a:avLst/>
          </a:prstGeom>
          <a:noFill/>
        </p:spPr>
        <p:txBody>
          <a:bodyPr wrap="square" rtlCol="0">
            <a:spAutoFit/>
          </a:bodyPr>
          <a:lstStyle/>
          <a:p>
            <a:pPr algn="r"/>
            <a:fld id="{293ABEDF-2FD4-CE41-BE6E-C03412F0A819}" type="slidenum">
              <a:rPr lang="en-US" sz="1600" b="0" i="0" smtClean="0">
                <a:latin typeface="Open Sans" panose="020B0606030504020204" pitchFamily="34" charset="0"/>
                <a:ea typeface="Open Sans" panose="020B0606030504020204" pitchFamily="34" charset="0"/>
                <a:cs typeface="Open Sans" panose="020B0606030504020204" pitchFamily="34" charset="0"/>
              </a:rPr>
              <a:pPr algn="r"/>
              <a:t>‹#›</a:t>
            </a:fld>
            <a:endParaRPr lang="en-US" sz="1600" b="0" i="0" dirty="0">
              <a:latin typeface="Open Sans" panose="020B0606030504020204" pitchFamily="34" charset="0"/>
              <a:ea typeface="Open Sans" panose="020B0606030504020204" pitchFamily="34" charset="0"/>
              <a:cs typeface="Open Sans" panose="020B0606030504020204" pitchFamily="34" charset="0"/>
            </a:endParaRPr>
          </a:p>
        </p:txBody>
      </p:sp>
      <p:cxnSp>
        <p:nvCxnSpPr>
          <p:cNvPr id="6" name="Straight Connector 5">
            <a:extLst>
              <a:ext uri="{FF2B5EF4-FFF2-40B4-BE49-F238E27FC236}">
                <a16:creationId xmlns:a16="http://schemas.microsoft.com/office/drawing/2014/main" id="{024B3656-C6B1-1548-9E0B-A58277B20362}"/>
              </a:ext>
            </a:extLst>
          </p:cNvPr>
          <p:cNvCxnSpPr>
            <a:cxnSpLocks/>
          </p:cNvCxnSpPr>
          <p:nvPr userDrawn="1"/>
        </p:nvCxnSpPr>
        <p:spPr>
          <a:xfrm flipV="1">
            <a:off x="17568333" y="9352284"/>
            <a:ext cx="719667" cy="15389"/>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6D8E2BF9-8240-DB47-AA17-0A624C8707A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3265714" cy="1598919"/>
          </a:xfrm>
          <a:prstGeom prst="rect">
            <a:avLst/>
          </a:prstGeom>
        </p:spPr>
      </p:pic>
    </p:spTree>
    <p:extLst>
      <p:ext uri="{BB962C8B-B14F-4D97-AF65-F5344CB8AC3E}">
        <p14:creationId xmlns:p14="http://schemas.microsoft.com/office/powerpoint/2010/main" val="3736221385"/>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15">
    <p:spTree>
      <p:nvGrpSpPr>
        <p:cNvPr id="1" name=""/>
        <p:cNvGrpSpPr/>
        <p:nvPr/>
      </p:nvGrpSpPr>
      <p:grpSpPr>
        <a:xfrm>
          <a:off x="0" y="0"/>
          <a:ext cx="0" cy="0"/>
          <a:chOff x="0" y="0"/>
          <a:chExt cx="0" cy="0"/>
        </a:xfrm>
      </p:grpSpPr>
      <p:sp>
        <p:nvSpPr>
          <p:cNvPr id="4" name="Picture Placeholder 2"/>
          <p:cNvSpPr>
            <a:spLocks noGrp="1"/>
          </p:cNvSpPr>
          <p:nvPr>
            <p:ph type="pic" sz="quarter" idx="10"/>
          </p:nvPr>
        </p:nvSpPr>
        <p:spPr>
          <a:xfrm>
            <a:off x="0" y="0"/>
            <a:ext cx="9601200" cy="10288588"/>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5" name="TextBox 4">
            <a:extLst>
              <a:ext uri="{FF2B5EF4-FFF2-40B4-BE49-F238E27FC236}">
                <a16:creationId xmlns:a16="http://schemas.microsoft.com/office/drawing/2014/main" id="{3918076C-60FD-2C4E-BDB4-DB8EB5CB5E34}"/>
              </a:ext>
            </a:extLst>
          </p:cNvPr>
          <p:cNvSpPr txBox="1"/>
          <p:nvPr userDrawn="1"/>
        </p:nvSpPr>
        <p:spPr>
          <a:xfrm>
            <a:off x="16859165" y="9198396"/>
            <a:ext cx="660400" cy="338554"/>
          </a:xfrm>
          <a:prstGeom prst="rect">
            <a:avLst/>
          </a:prstGeom>
          <a:noFill/>
        </p:spPr>
        <p:txBody>
          <a:bodyPr wrap="square" rtlCol="0">
            <a:spAutoFit/>
          </a:bodyPr>
          <a:lstStyle/>
          <a:p>
            <a:pPr algn="r"/>
            <a:fld id="{293ABEDF-2FD4-CE41-BE6E-C03412F0A819}" type="slidenum">
              <a:rPr lang="en-US" sz="1600" b="0" i="0" smtClean="0">
                <a:latin typeface="Open Sans" panose="020B0606030504020204" pitchFamily="34" charset="0"/>
                <a:ea typeface="Open Sans" panose="020B0606030504020204" pitchFamily="34" charset="0"/>
                <a:cs typeface="Open Sans" panose="020B0606030504020204" pitchFamily="34" charset="0"/>
              </a:rPr>
              <a:pPr algn="r"/>
              <a:t>‹#›</a:t>
            </a:fld>
            <a:endParaRPr lang="en-US" sz="1600" b="0" i="0" dirty="0">
              <a:latin typeface="Open Sans" panose="020B0606030504020204" pitchFamily="34" charset="0"/>
              <a:ea typeface="Open Sans" panose="020B0606030504020204" pitchFamily="34" charset="0"/>
              <a:cs typeface="Open Sans" panose="020B0606030504020204" pitchFamily="34" charset="0"/>
            </a:endParaRPr>
          </a:p>
        </p:txBody>
      </p:sp>
      <p:cxnSp>
        <p:nvCxnSpPr>
          <p:cNvPr id="6" name="Straight Connector 5">
            <a:extLst>
              <a:ext uri="{FF2B5EF4-FFF2-40B4-BE49-F238E27FC236}">
                <a16:creationId xmlns:a16="http://schemas.microsoft.com/office/drawing/2014/main" id="{325833C6-1312-2040-BCA6-DD8083B17E9C}"/>
              </a:ext>
            </a:extLst>
          </p:cNvPr>
          <p:cNvCxnSpPr>
            <a:cxnSpLocks/>
          </p:cNvCxnSpPr>
          <p:nvPr userDrawn="1"/>
        </p:nvCxnSpPr>
        <p:spPr>
          <a:xfrm flipV="1">
            <a:off x="17568333" y="9352284"/>
            <a:ext cx="719667" cy="15389"/>
          </a:xfrm>
          <a:prstGeom prst="line">
            <a:avLst/>
          </a:prstGeom>
          <a:ln w="158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43682880"/>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16">
    <p:spTree>
      <p:nvGrpSpPr>
        <p:cNvPr id="1" name=""/>
        <p:cNvGrpSpPr/>
        <p:nvPr/>
      </p:nvGrpSpPr>
      <p:grpSpPr>
        <a:xfrm>
          <a:off x="0" y="0"/>
          <a:ext cx="0" cy="0"/>
          <a:chOff x="0" y="0"/>
          <a:chExt cx="0" cy="0"/>
        </a:xfrm>
      </p:grpSpPr>
      <p:sp>
        <p:nvSpPr>
          <p:cNvPr id="5" name="Picture Placeholder 2"/>
          <p:cNvSpPr>
            <a:spLocks noGrp="1"/>
          </p:cNvSpPr>
          <p:nvPr>
            <p:ph type="pic" sz="quarter" idx="10"/>
          </p:nvPr>
        </p:nvSpPr>
        <p:spPr>
          <a:xfrm>
            <a:off x="0" y="0"/>
            <a:ext cx="6698918" cy="6698919"/>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6" name="Picture Placeholder 2"/>
          <p:cNvSpPr>
            <a:spLocks noGrp="1"/>
          </p:cNvSpPr>
          <p:nvPr>
            <p:ph type="pic" sz="quarter" idx="11"/>
          </p:nvPr>
        </p:nvSpPr>
        <p:spPr>
          <a:xfrm>
            <a:off x="4279192" y="4287009"/>
            <a:ext cx="4798110" cy="4798111"/>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7" name="TextBox 6">
            <a:extLst>
              <a:ext uri="{FF2B5EF4-FFF2-40B4-BE49-F238E27FC236}">
                <a16:creationId xmlns:a16="http://schemas.microsoft.com/office/drawing/2014/main" id="{4F9EB295-2A0F-3941-99C9-510F081C66F0}"/>
              </a:ext>
            </a:extLst>
          </p:cNvPr>
          <p:cNvSpPr txBox="1"/>
          <p:nvPr userDrawn="1"/>
        </p:nvSpPr>
        <p:spPr>
          <a:xfrm>
            <a:off x="16859165" y="9198396"/>
            <a:ext cx="660400" cy="338554"/>
          </a:xfrm>
          <a:prstGeom prst="rect">
            <a:avLst/>
          </a:prstGeom>
          <a:noFill/>
        </p:spPr>
        <p:txBody>
          <a:bodyPr wrap="square" rtlCol="0">
            <a:spAutoFit/>
          </a:bodyPr>
          <a:lstStyle/>
          <a:p>
            <a:pPr algn="r"/>
            <a:fld id="{293ABEDF-2FD4-CE41-BE6E-C03412F0A819}" type="slidenum">
              <a:rPr lang="en-US" sz="1600" b="0" i="0" smtClean="0">
                <a:latin typeface="Open Sans" panose="020B0606030504020204" pitchFamily="34" charset="0"/>
                <a:ea typeface="Open Sans" panose="020B0606030504020204" pitchFamily="34" charset="0"/>
                <a:cs typeface="Open Sans" panose="020B0606030504020204" pitchFamily="34" charset="0"/>
              </a:rPr>
              <a:pPr algn="r"/>
              <a:t>‹#›</a:t>
            </a:fld>
            <a:endParaRPr lang="en-US" sz="1600" b="0" i="0" dirty="0">
              <a:latin typeface="Open Sans" panose="020B0606030504020204" pitchFamily="34" charset="0"/>
              <a:ea typeface="Open Sans" panose="020B0606030504020204" pitchFamily="34" charset="0"/>
              <a:cs typeface="Open Sans" panose="020B0606030504020204" pitchFamily="34" charset="0"/>
            </a:endParaRPr>
          </a:p>
        </p:txBody>
      </p:sp>
      <p:cxnSp>
        <p:nvCxnSpPr>
          <p:cNvPr id="8" name="Straight Connector 7">
            <a:extLst>
              <a:ext uri="{FF2B5EF4-FFF2-40B4-BE49-F238E27FC236}">
                <a16:creationId xmlns:a16="http://schemas.microsoft.com/office/drawing/2014/main" id="{D57794D3-DD4B-D14A-ADCC-B01C97479240}"/>
              </a:ext>
            </a:extLst>
          </p:cNvPr>
          <p:cNvCxnSpPr>
            <a:cxnSpLocks/>
          </p:cNvCxnSpPr>
          <p:nvPr userDrawn="1"/>
        </p:nvCxnSpPr>
        <p:spPr>
          <a:xfrm flipV="1">
            <a:off x="17568333" y="9352284"/>
            <a:ext cx="719667" cy="15389"/>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9" name="Picture 8" descr="A picture containing drawing&#10;&#10;Description automatically generated">
            <a:extLst>
              <a:ext uri="{FF2B5EF4-FFF2-40B4-BE49-F238E27FC236}">
                <a16:creationId xmlns:a16="http://schemas.microsoft.com/office/drawing/2014/main" id="{9F4A7357-0AC7-3B4C-9CBF-0892F639DE6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541413" y="0"/>
            <a:ext cx="2746587" cy="2683239"/>
          </a:xfrm>
          <a:prstGeom prst="rect">
            <a:avLst/>
          </a:prstGeom>
        </p:spPr>
      </p:pic>
    </p:spTree>
    <p:extLst>
      <p:ext uri="{BB962C8B-B14F-4D97-AF65-F5344CB8AC3E}">
        <p14:creationId xmlns:p14="http://schemas.microsoft.com/office/powerpoint/2010/main" val="293224931"/>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17">
    <p:spTree>
      <p:nvGrpSpPr>
        <p:cNvPr id="1" name=""/>
        <p:cNvGrpSpPr/>
        <p:nvPr/>
      </p:nvGrpSpPr>
      <p:grpSpPr>
        <a:xfrm>
          <a:off x="0" y="0"/>
          <a:ext cx="0" cy="0"/>
          <a:chOff x="0" y="0"/>
          <a:chExt cx="0" cy="0"/>
        </a:xfrm>
      </p:grpSpPr>
      <p:sp>
        <p:nvSpPr>
          <p:cNvPr id="10" name="Picture Placeholder 2"/>
          <p:cNvSpPr>
            <a:spLocks noGrp="1"/>
          </p:cNvSpPr>
          <p:nvPr>
            <p:ph type="pic" sz="quarter" idx="12"/>
          </p:nvPr>
        </p:nvSpPr>
        <p:spPr>
          <a:xfrm>
            <a:off x="6907700" y="3429529"/>
            <a:ext cx="3466042" cy="3429529"/>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9" name="Picture Placeholder 2"/>
          <p:cNvSpPr>
            <a:spLocks noGrp="1"/>
          </p:cNvSpPr>
          <p:nvPr>
            <p:ph type="pic" sz="quarter" idx="11"/>
          </p:nvPr>
        </p:nvSpPr>
        <p:spPr>
          <a:xfrm>
            <a:off x="-24384" y="0"/>
            <a:ext cx="3466042" cy="3429529"/>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14" name="Picture Placeholder 2"/>
          <p:cNvSpPr>
            <a:spLocks noGrp="1"/>
          </p:cNvSpPr>
          <p:nvPr>
            <p:ph type="pic" sz="quarter" idx="13"/>
          </p:nvPr>
        </p:nvSpPr>
        <p:spPr>
          <a:xfrm>
            <a:off x="3441658" y="3429529"/>
            <a:ext cx="3466042" cy="3429529"/>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15" name="Picture Placeholder 2"/>
          <p:cNvSpPr>
            <a:spLocks noGrp="1"/>
          </p:cNvSpPr>
          <p:nvPr>
            <p:ph type="pic" sz="quarter" idx="14"/>
          </p:nvPr>
        </p:nvSpPr>
        <p:spPr>
          <a:xfrm>
            <a:off x="-24384" y="3429529"/>
            <a:ext cx="3466042" cy="3429529"/>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16" name="Picture Placeholder 2"/>
          <p:cNvSpPr>
            <a:spLocks noGrp="1"/>
          </p:cNvSpPr>
          <p:nvPr>
            <p:ph type="pic" sz="quarter" idx="15"/>
          </p:nvPr>
        </p:nvSpPr>
        <p:spPr>
          <a:xfrm>
            <a:off x="3441658" y="6859059"/>
            <a:ext cx="3466042" cy="3429529"/>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17" name="Picture Placeholder 2"/>
          <p:cNvSpPr>
            <a:spLocks noGrp="1"/>
          </p:cNvSpPr>
          <p:nvPr>
            <p:ph type="pic" sz="quarter" idx="16"/>
          </p:nvPr>
        </p:nvSpPr>
        <p:spPr>
          <a:xfrm>
            <a:off x="-24384" y="6859059"/>
            <a:ext cx="3466042" cy="3429529"/>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11" name="TextBox 10">
            <a:extLst>
              <a:ext uri="{FF2B5EF4-FFF2-40B4-BE49-F238E27FC236}">
                <a16:creationId xmlns:a16="http://schemas.microsoft.com/office/drawing/2014/main" id="{616511E6-E95E-054F-8A9F-48D0C3E4F56A}"/>
              </a:ext>
            </a:extLst>
          </p:cNvPr>
          <p:cNvSpPr txBox="1"/>
          <p:nvPr userDrawn="1"/>
        </p:nvSpPr>
        <p:spPr>
          <a:xfrm>
            <a:off x="16859165" y="9198396"/>
            <a:ext cx="660400" cy="338554"/>
          </a:xfrm>
          <a:prstGeom prst="rect">
            <a:avLst/>
          </a:prstGeom>
          <a:noFill/>
        </p:spPr>
        <p:txBody>
          <a:bodyPr wrap="square" rtlCol="0">
            <a:spAutoFit/>
          </a:bodyPr>
          <a:lstStyle/>
          <a:p>
            <a:pPr algn="r"/>
            <a:fld id="{293ABEDF-2FD4-CE41-BE6E-C03412F0A819}" type="slidenum">
              <a:rPr lang="en-US" sz="1600" b="0" i="0" smtClean="0">
                <a:latin typeface="Open Sans" panose="020B0606030504020204" pitchFamily="34" charset="0"/>
                <a:ea typeface="Open Sans" panose="020B0606030504020204" pitchFamily="34" charset="0"/>
                <a:cs typeface="Open Sans" panose="020B0606030504020204" pitchFamily="34" charset="0"/>
              </a:rPr>
              <a:pPr algn="r"/>
              <a:t>‹#›</a:t>
            </a:fld>
            <a:endParaRPr lang="en-US" sz="1600" b="0" i="0" dirty="0">
              <a:latin typeface="Open Sans" panose="020B0606030504020204" pitchFamily="34" charset="0"/>
              <a:ea typeface="Open Sans" panose="020B0606030504020204" pitchFamily="34" charset="0"/>
              <a:cs typeface="Open Sans" panose="020B0606030504020204" pitchFamily="34" charset="0"/>
            </a:endParaRPr>
          </a:p>
        </p:txBody>
      </p:sp>
      <p:cxnSp>
        <p:nvCxnSpPr>
          <p:cNvPr id="12" name="Straight Connector 11">
            <a:extLst>
              <a:ext uri="{FF2B5EF4-FFF2-40B4-BE49-F238E27FC236}">
                <a16:creationId xmlns:a16="http://schemas.microsoft.com/office/drawing/2014/main" id="{DDC1C82D-8973-9644-AF17-B4738DA87243}"/>
              </a:ext>
            </a:extLst>
          </p:cNvPr>
          <p:cNvCxnSpPr>
            <a:cxnSpLocks/>
          </p:cNvCxnSpPr>
          <p:nvPr userDrawn="1"/>
        </p:nvCxnSpPr>
        <p:spPr>
          <a:xfrm flipV="1">
            <a:off x="17568333" y="9352284"/>
            <a:ext cx="719667" cy="15389"/>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3" name="Picture 12" descr="A picture containing drawing&#10;&#10;Description automatically generated">
            <a:extLst>
              <a:ext uri="{FF2B5EF4-FFF2-40B4-BE49-F238E27FC236}">
                <a16:creationId xmlns:a16="http://schemas.microsoft.com/office/drawing/2014/main" id="{C33694B4-A4D0-8B4E-8BFF-C4E1792BAC6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541413" y="0"/>
            <a:ext cx="2746587" cy="2683239"/>
          </a:xfrm>
          <a:prstGeom prst="rect">
            <a:avLst/>
          </a:prstGeom>
        </p:spPr>
      </p:pic>
    </p:spTree>
    <p:extLst>
      <p:ext uri="{BB962C8B-B14F-4D97-AF65-F5344CB8AC3E}">
        <p14:creationId xmlns:p14="http://schemas.microsoft.com/office/powerpoint/2010/main" val="3567494086"/>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18">
    <p:spTree>
      <p:nvGrpSpPr>
        <p:cNvPr id="1" name=""/>
        <p:cNvGrpSpPr/>
        <p:nvPr/>
      </p:nvGrpSpPr>
      <p:grpSpPr>
        <a:xfrm>
          <a:off x="0" y="0"/>
          <a:ext cx="0" cy="0"/>
          <a:chOff x="0" y="0"/>
          <a:chExt cx="0" cy="0"/>
        </a:xfrm>
      </p:grpSpPr>
      <p:sp>
        <p:nvSpPr>
          <p:cNvPr id="22" name="Picture Placeholder 2"/>
          <p:cNvSpPr>
            <a:spLocks noGrp="1"/>
          </p:cNvSpPr>
          <p:nvPr>
            <p:ph type="pic" sz="quarter" idx="12"/>
          </p:nvPr>
        </p:nvSpPr>
        <p:spPr>
          <a:xfrm>
            <a:off x="11359170" y="0"/>
            <a:ext cx="2271834" cy="2247901"/>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23" name="Picture Placeholder 2"/>
          <p:cNvSpPr>
            <a:spLocks noGrp="1"/>
          </p:cNvSpPr>
          <p:nvPr>
            <p:ph type="pic" sz="quarter" idx="13"/>
          </p:nvPr>
        </p:nvSpPr>
        <p:spPr>
          <a:xfrm>
            <a:off x="9087336" y="0"/>
            <a:ext cx="2271834" cy="2247901"/>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24" name="Picture Placeholder 2"/>
          <p:cNvSpPr>
            <a:spLocks noGrp="1"/>
          </p:cNvSpPr>
          <p:nvPr>
            <p:ph type="pic" sz="quarter" idx="14"/>
          </p:nvPr>
        </p:nvSpPr>
        <p:spPr>
          <a:xfrm>
            <a:off x="6815502" y="0"/>
            <a:ext cx="2271834" cy="2247901"/>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25" name="Picture Placeholder 2"/>
          <p:cNvSpPr>
            <a:spLocks noGrp="1"/>
          </p:cNvSpPr>
          <p:nvPr>
            <p:ph type="pic" sz="quarter" idx="15"/>
          </p:nvPr>
        </p:nvSpPr>
        <p:spPr>
          <a:xfrm>
            <a:off x="4543668" y="0"/>
            <a:ext cx="2271834" cy="2247901"/>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26" name="Picture Placeholder 2"/>
          <p:cNvSpPr>
            <a:spLocks noGrp="1"/>
          </p:cNvSpPr>
          <p:nvPr>
            <p:ph type="pic" sz="quarter" idx="16"/>
          </p:nvPr>
        </p:nvSpPr>
        <p:spPr>
          <a:xfrm>
            <a:off x="2271834" y="0"/>
            <a:ext cx="2271834" cy="2247901"/>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27" name="Picture Placeholder 2"/>
          <p:cNvSpPr>
            <a:spLocks noGrp="1"/>
          </p:cNvSpPr>
          <p:nvPr>
            <p:ph type="pic" sz="quarter" idx="17"/>
          </p:nvPr>
        </p:nvSpPr>
        <p:spPr>
          <a:xfrm>
            <a:off x="0" y="0"/>
            <a:ext cx="2271834" cy="2247901"/>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40" name="Picture Placeholder 2"/>
          <p:cNvSpPr>
            <a:spLocks noGrp="1"/>
          </p:cNvSpPr>
          <p:nvPr>
            <p:ph type="pic" sz="quarter" idx="19"/>
          </p:nvPr>
        </p:nvSpPr>
        <p:spPr>
          <a:xfrm>
            <a:off x="9087336" y="2247901"/>
            <a:ext cx="2271834" cy="2247901"/>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41" name="Picture Placeholder 2"/>
          <p:cNvSpPr>
            <a:spLocks noGrp="1"/>
          </p:cNvSpPr>
          <p:nvPr>
            <p:ph type="pic" sz="quarter" idx="20"/>
          </p:nvPr>
        </p:nvSpPr>
        <p:spPr>
          <a:xfrm>
            <a:off x="6815502" y="2247901"/>
            <a:ext cx="2271834" cy="2247901"/>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42" name="Picture Placeholder 2"/>
          <p:cNvSpPr>
            <a:spLocks noGrp="1"/>
          </p:cNvSpPr>
          <p:nvPr>
            <p:ph type="pic" sz="quarter" idx="21"/>
          </p:nvPr>
        </p:nvSpPr>
        <p:spPr>
          <a:xfrm>
            <a:off x="4543668" y="2247901"/>
            <a:ext cx="2271834" cy="2247901"/>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43" name="Picture Placeholder 2"/>
          <p:cNvSpPr>
            <a:spLocks noGrp="1"/>
          </p:cNvSpPr>
          <p:nvPr>
            <p:ph type="pic" sz="quarter" idx="22"/>
          </p:nvPr>
        </p:nvSpPr>
        <p:spPr>
          <a:xfrm>
            <a:off x="2271834" y="2247901"/>
            <a:ext cx="2271834" cy="2247901"/>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44" name="Picture Placeholder 2"/>
          <p:cNvSpPr>
            <a:spLocks noGrp="1"/>
          </p:cNvSpPr>
          <p:nvPr>
            <p:ph type="pic" sz="quarter" idx="23"/>
          </p:nvPr>
        </p:nvSpPr>
        <p:spPr>
          <a:xfrm>
            <a:off x="0" y="2247901"/>
            <a:ext cx="2271834" cy="2247901"/>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57" name="Picture Placeholder 2"/>
          <p:cNvSpPr>
            <a:spLocks noGrp="1"/>
          </p:cNvSpPr>
          <p:nvPr>
            <p:ph type="pic" sz="quarter" idx="25"/>
          </p:nvPr>
        </p:nvSpPr>
        <p:spPr>
          <a:xfrm>
            <a:off x="4543668" y="4495802"/>
            <a:ext cx="2271834" cy="2247901"/>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58" name="Picture Placeholder 2"/>
          <p:cNvSpPr>
            <a:spLocks noGrp="1"/>
          </p:cNvSpPr>
          <p:nvPr>
            <p:ph type="pic" sz="quarter" idx="26"/>
          </p:nvPr>
        </p:nvSpPr>
        <p:spPr>
          <a:xfrm>
            <a:off x="2271834" y="4495802"/>
            <a:ext cx="2271834" cy="2247901"/>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59" name="Picture Placeholder 2"/>
          <p:cNvSpPr>
            <a:spLocks noGrp="1"/>
          </p:cNvSpPr>
          <p:nvPr>
            <p:ph type="pic" sz="quarter" idx="27"/>
          </p:nvPr>
        </p:nvSpPr>
        <p:spPr>
          <a:xfrm>
            <a:off x="0" y="4495802"/>
            <a:ext cx="2271834" cy="2247901"/>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60" name="Picture Placeholder 2"/>
          <p:cNvSpPr>
            <a:spLocks noGrp="1"/>
          </p:cNvSpPr>
          <p:nvPr>
            <p:ph type="pic" sz="quarter" idx="28"/>
          </p:nvPr>
        </p:nvSpPr>
        <p:spPr>
          <a:xfrm>
            <a:off x="0" y="6743703"/>
            <a:ext cx="2271834" cy="2247901"/>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28" name="TextBox 27">
            <a:extLst>
              <a:ext uri="{FF2B5EF4-FFF2-40B4-BE49-F238E27FC236}">
                <a16:creationId xmlns:a16="http://schemas.microsoft.com/office/drawing/2014/main" id="{08D5C075-AD06-2646-98DA-28A6E01A1E31}"/>
              </a:ext>
            </a:extLst>
          </p:cNvPr>
          <p:cNvSpPr txBox="1"/>
          <p:nvPr userDrawn="1"/>
        </p:nvSpPr>
        <p:spPr>
          <a:xfrm>
            <a:off x="16859165" y="9198396"/>
            <a:ext cx="660400" cy="338554"/>
          </a:xfrm>
          <a:prstGeom prst="rect">
            <a:avLst/>
          </a:prstGeom>
          <a:noFill/>
        </p:spPr>
        <p:txBody>
          <a:bodyPr wrap="square" rtlCol="0">
            <a:spAutoFit/>
          </a:bodyPr>
          <a:lstStyle/>
          <a:p>
            <a:pPr algn="r"/>
            <a:fld id="{293ABEDF-2FD4-CE41-BE6E-C03412F0A819}" type="slidenum">
              <a:rPr lang="en-US" sz="1600" b="0" i="0" smtClean="0">
                <a:latin typeface="Open Sans" panose="020B0606030504020204" pitchFamily="34" charset="0"/>
                <a:ea typeface="Open Sans" panose="020B0606030504020204" pitchFamily="34" charset="0"/>
                <a:cs typeface="Open Sans" panose="020B0606030504020204" pitchFamily="34" charset="0"/>
              </a:rPr>
              <a:pPr algn="r"/>
              <a:t>‹#›</a:t>
            </a:fld>
            <a:endParaRPr lang="en-US" sz="1600" b="0" i="0" dirty="0">
              <a:latin typeface="Open Sans" panose="020B0606030504020204" pitchFamily="34" charset="0"/>
              <a:ea typeface="Open Sans" panose="020B0606030504020204" pitchFamily="34" charset="0"/>
              <a:cs typeface="Open Sans" panose="020B0606030504020204" pitchFamily="34" charset="0"/>
            </a:endParaRPr>
          </a:p>
        </p:txBody>
      </p:sp>
      <p:cxnSp>
        <p:nvCxnSpPr>
          <p:cNvPr id="29" name="Straight Connector 28">
            <a:extLst>
              <a:ext uri="{FF2B5EF4-FFF2-40B4-BE49-F238E27FC236}">
                <a16:creationId xmlns:a16="http://schemas.microsoft.com/office/drawing/2014/main" id="{0BC4DAB1-732E-7643-B75F-30F62B6E1922}"/>
              </a:ext>
            </a:extLst>
          </p:cNvPr>
          <p:cNvCxnSpPr>
            <a:cxnSpLocks/>
          </p:cNvCxnSpPr>
          <p:nvPr userDrawn="1"/>
        </p:nvCxnSpPr>
        <p:spPr>
          <a:xfrm flipV="1">
            <a:off x="17568333" y="9352284"/>
            <a:ext cx="719667" cy="15389"/>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1" name="Picture 20" descr="A picture containing drawing&#10;&#10;Description automatically generated">
            <a:extLst>
              <a:ext uri="{FF2B5EF4-FFF2-40B4-BE49-F238E27FC236}">
                <a16:creationId xmlns:a16="http://schemas.microsoft.com/office/drawing/2014/main" id="{9280F20D-281D-BF4F-B5EC-F1AEBD0771F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541413" y="0"/>
            <a:ext cx="2746587" cy="2683239"/>
          </a:xfrm>
          <a:prstGeom prst="rect">
            <a:avLst/>
          </a:prstGeom>
        </p:spPr>
      </p:pic>
    </p:spTree>
    <p:extLst>
      <p:ext uri="{BB962C8B-B14F-4D97-AF65-F5344CB8AC3E}">
        <p14:creationId xmlns:p14="http://schemas.microsoft.com/office/powerpoint/2010/main" val="1438970066"/>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19">
    <p:spTree>
      <p:nvGrpSpPr>
        <p:cNvPr id="1" name=""/>
        <p:cNvGrpSpPr/>
        <p:nvPr/>
      </p:nvGrpSpPr>
      <p:grpSpPr>
        <a:xfrm>
          <a:off x="0" y="0"/>
          <a:ext cx="0" cy="0"/>
          <a:chOff x="0" y="0"/>
          <a:chExt cx="0" cy="0"/>
        </a:xfrm>
      </p:grpSpPr>
      <p:sp>
        <p:nvSpPr>
          <p:cNvPr id="5" name="Picture Placeholder 2"/>
          <p:cNvSpPr>
            <a:spLocks noGrp="1"/>
          </p:cNvSpPr>
          <p:nvPr>
            <p:ph type="pic" sz="quarter" idx="10"/>
          </p:nvPr>
        </p:nvSpPr>
        <p:spPr>
          <a:xfrm>
            <a:off x="2076448" y="0"/>
            <a:ext cx="3975907" cy="10288588"/>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6" name="Picture Placeholder 2"/>
          <p:cNvSpPr>
            <a:spLocks noGrp="1"/>
          </p:cNvSpPr>
          <p:nvPr>
            <p:ph type="pic" sz="quarter" idx="11"/>
          </p:nvPr>
        </p:nvSpPr>
        <p:spPr>
          <a:xfrm>
            <a:off x="6052354" y="0"/>
            <a:ext cx="3975907" cy="10288588"/>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7" name="TextBox 6">
            <a:extLst>
              <a:ext uri="{FF2B5EF4-FFF2-40B4-BE49-F238E27FC236}">
                <a16:creationId xmlns:a16="http://schemas.microsoft.com/office/drawing/2014/main" id="{E09A9054-01E6-4A43-AEF1-FF58D1366520}"/>
              </a:ext>
            </a:extLst>
          </p:cNvPr>
          <p:cNvSpPr txBox="1"/>
          <p:nvPr userDrawn="1"/>
        </p:nvSpPr>
        <p:spPr>
          <a:xfrm>
            <a:off x="16859165" y="9198396"/>
            <a:ext cx="660400" cy="338554"/>
          </a:xfrm>
          <a:prstGeom prst="rect">
            <a:avLst/>
          </a:prstGeom>
          <a:noFill/>
        </p:spPr>
        <p:txBody>
          <a:bodyPr wrap="square" rtlCol="0">
            <a:spAutoFit/>
          </a:bodyPr>
          <a:lstStyle/>
          <a:p>
            <a:pPr algn="r"/>
            <a:fld id="{293ABEDF-2FD4-CE41-BE6E-C03412F0A819}" type="slidenum">
              <a:rPr lang="en-US" sz="1600" b="0" i="0" smtClean="0">
                <a:latin typeface="Open Sans" panose="020B0606030504020204" pitchFamily="34" charset="0"/>
                <a:ea typeface="Open Sans" panose="020B0606030504020204" pitchFamily="34" charset="0"/>
                <a:cs typeface="Open Sans" panose="020B0606030504020204" pitchFamily="34" charset="0"/>
              </a:rPr>
              <a:pPr algn="r"/>
              <a:t>‹#›</a:t>
            </a:fld>
            <a:endParaRPr lang="en-US" sz="1600" b="0" i="0" dirty="0">
              <a:latin typeface="Open Sans" panose="020B0606030504020204" pitchFamily="34" charset="0"/>
              <a:ea typeface="Open Sans" panose="020B0606030504020204" pitchFamily="34" charset="0"/>
              <a:cs typeface="Open Sans" panose="020B0606030504020204" pitchFamily="34" charset="0"/>
            </a:endParaRPr>
          </a:p>
        </p:txBody>
      </p:sp>
      <p:cxnSp>
        <p:nvCxnSpPr>
          <p:cNvPr id="8" name="Straight Connector 7">
            <a:extLst>
              <a:ext uri="{FF2B5EF4-FFF2-40B4-BE49-F238E27FC236}">
                <a16:creationId xmlns:a16="http://schemas.microsoft.com/office/drawing/2014/main" id="{BDAB939A-8E24-2C48-BFD0-705C1C372796}"/>
              </a:ext>
            </a:extLst>
          </p:cNvPr>
          <p:cNvCxnSpPr>
            <a:cxnSpLocks/>
          </p:cNvCxnSpPr>
          <p:nvPr userDrawn="1"/>
        </p:nvCxnSpPr>
        <p:spPr>
          <a:xfrm flipV="1">
            <a:off x="17568333" y="9352284"/>
            <a:ext cx="719667" cy="15389"/>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9" name="Picture 8" descr="A picture containing drawing&#10;&#10;Description automatically generated">
            <a:extLst>
              <a:ext uri="{FF2B5EF4-FFF2-40B4-BE49-F238E27FC236}">
                <a16:creationId xmlns:a16="http://schemas.microsoft.com/office/drawing/2014/main" id="{46B66127-393D-1942-8DAA-86F31367DE5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541413" y="0"/>
            <a:ext cx="2746587" cy="2683239"/>
          </a:xfrm>
          <a:prstGeom prst="rect">
            <a:avLst/>
          </a:prstGeom>
        </p:spPr>
      </p:pic>
    </p:spTree>
    <p:extLst>
      <p:ext uri="{BB962C8B-B14F-4D97-AF65-F5344CB8AC3E}">
        <p14:creationId xmlns:p14="http://schemas.microsoft.com/office/powerpoint/2010/main" val="1108423961"/>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20">
    <p:spTree>
      <p:nvGrpSpPr>
        <p:cNvPr id="1" name=""/>
        <p:cNvGrpSpPr/>
        <p:nvPr/>
      </p:nvGrpSpPr>
      <p:grpSpPr>
        <a:xfrm>
          <a:off x="0" y="0"/>
          <a:ext cx="0" cy="0"/>
          <a:chOff x="0" y="0"/>
          <a:chExt cx="0" cy="0"/>
        </a:xfrm>
      </p:grpSpPr>
      <p:sp>
        <p:nvSpPr>
          <p:cNvPr id="5" name="Picture Placeholder 2"/>
          <p:cNvSpPr>
            <a:spLocks noGrp="1"/>
          </p:cNvSpPr>
          <p:nvPr>
            <p:ph type="pic" sz="quarter" idx="10"/>
          </p:nvPr>
        </p:nvSpPr>
        <p:spPr>
          <a:xfrm>
            <a:off x="2457449" y="0"/>
            <a:ext cx="5485374" cy="10288588"/>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6" name="Picture Placeholder 2"/>
          <p:cNvSpPr>
            <a:spLocks noGrp="1"/>
          </p:cNvSpPr>
          <p:nvPr>
            <p:ph type="pic" sz="quarter" idx="11"/>
          </p:nvPr>
        </p:nvSpPr>
        <p:spPr>
          <a:xfrm>
            <a:off x="0" y="0"/>
            <a:ext cx="2457448" cy="10288588"/>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7" name="TextBox 6">
            <a:extLst>
              <a:ext uri="{FF2B5EF4-FFF2-40B4-BE49-F238E27FC236}">
                <a16:creationId xmlns:a16="http://schemas.microsoft.com/office/drawing/2014/main" id="{5E0EF4E2-6FF3-AE41-A78D-F219CB2F2E59}"/>
              </a:ext>
            </a:extLst>
          </p:cNvPr>
          <p:cNvSpPr txBox="1"/>
          <p:nvPr userDrawn="1"/>
        </p:nvSpPr>
        <p:spPr>
          <a:xfrm>
            <a:off x="16859165" y="9198396"/>
            <a:ext cx="660400" cy="338554"/>
          </a:xfrm>
          <a:prstGeom prst="rect">
            <a:avLst/>
          </a:prstGeom>
          <a:noFill/>
        </p:spPr>
        <p:txBody>
          <a:bodyPr wrap="square" rtlCol="0">
            <a:spAutoFit/>
          </a:bodyPr>
          <a:lstStyle/>
          <a:p>
            <a:pPr algn="r"/>
            <a:fld id="{293ABEDF-2FD4-CE41-BE6E-C03412F0A819}" type="slidenum">
              <a:rPr lang="en-US" sz="1600" b="0" i="0" smtClean="0">
                <a:latin typeface="Open Sans" panose="020B0606030504020204" pitchFamily="34" charset="0"/>
                <a:ea typeface="Open Sans" panose="020B0606030504020204" pitchFamily="34" charset="0"/>
                <a:cs typeface="Open Sans" panose="020B0606030504020204" pitchFamily="34" charset="0"/>
              </a:rPr>
              <a:pPr algn="r"/>
              <a:t>‹#›</a:t>
            </a:fld>
            <a:endParaRPr lang="en-US" sz="1600" b="0" i="0" dirty="0">
              <a:latin typeface="Open Sans" panose="020B0606030504020204" pitchFamily="34" charset="0"/>
              <a:ea typeface="Open Sans" panose="020B0606030504020204" pitchFamily="34" charset="0"/>
              <a:cs typeface="Open Sans" panose="020B0606030504020204" pitchFamily="34" charset="0"/>
            </a:endParaRPr>
          </a:p>
        </p:txBody>
      </p:sp>
      <p:cxnSp>
        <p:nvCxnSpPr>
          <p:cNvPr id="8" name="Straight Connector 7">
            <a:extLst>
              <a:ext uri="{FF2B5EF4-FFF2-40B4-BE49-F238E27FC236}">
                <a16:creationId xmlns:a16="http://schemas.microsoft.com/office/drawing/2014/main" id="{2FBFF370-1B4B-AC4B-9E23-E0F35363C9EA}"/>
              </a:ext>
            </a:extLst>
          </p:cNvPr>
          <p:cNvCxnSpPr>
            <a:cxnSpLocks/>
          </p:cNvCxnSpPr>
          <p:nvPr userDrawn="1"/>
        </p:nvCxnSpPr>
        <p:spPr>
          <a:xfrm flipV="1">
            <a:off x="17568333" y="9352284"/>
            <a:ext cx="719667" cy="15389"/>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9" name="Picture 8" descr="A picture containing drawing&#10;&#10;Description automatically generated">
            <a:extLst>
              <a:ext uri="{FF2B5EF4-FFF2-40B4-BE49-F238E27FC236}">
                <a16:creationId xmlns:a16="http://schemas.microsoft.com/office/drawing/2014/main" id="{78F5A16D-2F07-DE49-ACA2-319BD092695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541413" y="0"/>
            <a:ext cx="2746587" cy="2683239"/>
          </a:xfrm>
          <a:prstGeom prst="rect">
            <a:avLst/>
          </a:prstGeom>
        </p:spPr>
      </p:pic>
    </p:spTree>
    <p:extLst>
      <p:ext uri="{BB962C8B-B14F-4D97-AF65-F5344CB8AC3E}">
        <p14:creationId xmlns:p14="http://schemas.microsoft.com/office/powerpoint/2010/main" val="4090506461"/>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21">
    <p:spTree>
      <p:nvGrpSpPr>
        <p:cNvPr id="1" name=""/>
        <p:cNvGrpSpPr/>
        <p:nvPr/>
      </p:nvGrpSpPr>
      <p:grpSpPr>
        <a:xfrm>
          <a:off x="0" y="0"/>
          <a:ext cx="0" cy="0"/>
          <a:chOff x="0" y="0"/>
          <a:chExt cx="0" cy="0"/>
        </a:xfrm>
      </p:grpSpPr>
      <p:sp>
        <p:nvSpPr>
          <p:cNvPr id="5" name="Picture Placeholder 2"/>
          <p:cNvSpPr>
            <a:spLocks noGrp="1"/>
          </p:cNvSpPr>
          <p:nvPr>
            <p:ph type="pic" sz="quarter" idx="10"/>
          </p:nvPr>
        </p:nvSpPr>
        <p:spPr>
          <a:xfrm>
            <a:off x="0" y="0"/>
            <a:ext cx="7942823" cy="10288588"/>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7" name="TextBox 6">
            <a:extLst>
              <a:ext uri="{FF2B5EF4-FFF2-40B4-BE49-F238E27FC236}">
                <a16:creationId xmlns:a16="http://schemas.microsoft.com/office/drawing/2014/main" id="{11E6BB1B-7FD3-5044-8E26-AB8C41868C07}"/>
              </a:ext>
            </a:extLst>
          </p:cNvPr>
          <p:cNvSpPr txBox="1"/>
          <p:nvPr userDrawn="1"/>
        </p:nvSpPr>
        <p:spPr>
          <a:xfrm>
            <a:off x="16859165" y="9198396"/>
            <a:ext cx="660400" cy="338554"/>
          </a:xfrm>
          <a:prstGeom prst="rect">
            <a:avLst/>
          </a:prstGeom>
          <a:noFill/>
        </p:spPr>
        <p:txBody>
          <a:bodyPr wrap="square" rtlCol="0">
            <a:spAutoFit/>
          </a:bodyPr>
          <a:lstStyle/>
          <a:p>
            <a:pPr algn="r"/>
            <a:fld id="{293ABEDF-2FD4-CE41-BE6E-C03412F0A819}" type="slidenum">
              <a:rPr lang="en-US" sz="1600" b="0" i="0" smtClean="0">
                <a:latin typeface="Open Sans" panose="020B0606030504020204" pitchFamily="34" charset="0"/>
                <a:ea typeface="Open Sans" panose="020B0606030504020204" pitchFamily="34" charset="0"/>
                <a:cs typeface="Open Sans" panose="020B0606030504020204" pitchFamily="34" charset="0"/>
              </a:rPr>
              <a:pPr algn="r"/>
              <a:t>‹#›</a:t>
            </a:fld>
            <a:endParaRPr lang="en-US" sz="1600" b="0" i="0" dirty="0">
              <a:latin typeface="Open Sans" panose="020B0606030504020204" pitchFamily="34" charset="0"/>
              <a:ea typeface="Open Sans" panose="020B0606030504020204" pitchFamily="34" charset="0"/>
              <a:cs typeface="Open Sans" panose="020B0606030504020204" pitchFamily="34" charset="0"/>
            </a:endParaRPr>
          </a:p>
        </p:txBody>
      </p:sp>
      <p:cxnSp>
        <p:nvCxnSpPr>
          <p:cNvPr id="8" name="Straight Connector 7">
            <a:extLst>
              <a:ext uri="{FF2B5EF4-FFF2-40B4-BE49-F238E27FC236}">
                <a16:creationId xmlns:a16="http://schemas.microsoft.com/office/drawing/2014/main" id="{0A10AC74-6651-E849-B07C-C83D55763DD6}"/>
              </a:ext>
            </a:extLst>
          </p:cNvPr>
          <p:cNvCxnSpPr>
            <a:cxnSpLocks/>
          </p:cNvCxnSpPr>
          <p:nvPr userDrawn="1"/>
        </p:nvCxnSpPr>
        <p:spPr>
          <a:xfrm flipV="1">
            <a:off x="17568333" y="9352284"/>
            <a:ext cx="719667" cy="15389"/>
          </a:xfrm>
          <a:prstGeom prst="line">
            <a:avLst/>
          </a:prstGeom>
          <a:ln w="158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711795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7">
    <p:spTree>
      <p:nvGrpSpPr>
        <p:cNvPr id="1" name=""/>
        <p:cNvGrpSpPr/>
        <p:nvPr/>
      </p:nvGrpSpPr>
      <p:grpSpPr>
        <a:xfrm>
          <a:off x="0" y="0"/>
          <a:ext cx="0" cy="0"/>
          <a:chOff x="0" y="0"/>
          <a:chExt cx="0" cy="0"/>
        </a:xfrm>
      </p:grpSpPr>
      <p:sp>
        <p:nvSpPr>
          <p:cNvPr id="10" name="Picture Placeholder 2"/>
          <p:cNvSpPr>
            <a:spLocks noGrp="1"/>
          </p:cNvSpPr>
          <p:nvPr>
            <p:ph type="pic" sz="quarter" idx="12"/>
          </p:nvPr>
        </p:nvSpPr>
        <p:spPr>
          <a:xfrm>
            <a:off x="6907700" y="3429529"/>
            <a:ext cx="3466042" cy="3429529"/>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9" name="Picture Placeholder 2"/>
          <p:cNvSpPr>
            <a:spLocks noGrp="1"/>
          </p:cNvSpPr>
          <p:nvPr>
            <p:ph type="pic" sz="quarter" idx="11"/>
          </p:nvPr>
        </p:nvSpPr>
        <p:spPr>
          <a:xfrm>
            <a:off x="-24384" y="0"/>
            <a:ext cx="3466042" cy="3429529"/>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14" name="Picture Placeholder 2"/>
          <p:cNvSpPr>
            <a:spLocks noGrp="1"/>
          </p:cNvSpPr>
          <p:nvPr>
            <p:ph type="pic" sz="quarter" idx="13"/>
          </p:nvPr>
        </p:nvSpPr>
        <p:spPr>
          <a:xfrm>
            <a:off x="3441658" y="3429529"/>
            <a:ext cx="3466042" cy="3429529"/>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15" name="Picture Placeholder 2"/>
          <p:cNvSpPr>
            <a:spLocks noGrp="1"/>
          </p:cNvSpPr>
          <p:nvPr>
            <p:ph type="pic" sz="quarter" idx="14"/>
          </p:nvPr>
        </p:nvSpPr>
        <p:spPr>
          <a:xfrm>
            <a:off x="-24384" y="3429529"/>
            <a:ext cx="3466042" cy="3429529"/>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16" name="Picture Placeholder 2"/>
          <p:cNvSpPr>
            <a:spLocks noGrp="1"/>
          </p:cNvSpPr>
          <p:nvPr>
            <p:ph type="pic" sz="quarter" idx="15"/>
          </p:nvPr>
        </p:nvSpPr>
        <p:spPr>
          <a:xfrm>
            <a:off x="3441658" y="6859059"/>
            <a:ext cx="3466042" cy="3429529"/>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17" name="Picture Placeholder 2"/>
          <p:cNvSpPr>
            <a:spLocks noGrp="1"/>
          </p:cNvSpPr>
          <p:nvPr>
            <p:ph type="pic" sz="quarter" idx="16"/>
          </p:nvPr>
        </p:nvSpPr>
        <p:spPr>
          <a:xfrm>
            <a:off x="-24384" y="6859059"/>
            <a:ext cx="3466042" cy="3429529"/>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11" name="TextBox 10">
            <a:extLst>
              <a:ext uri="{FF2B5EF4-FFF2-40B4-BE49-F238E27FC236}">
                <a16:creationId xmlns:a16="http://schemas.microsoft.com/office/drawing/2014/main" id="{616511E6-E95E-054F-8A9F-48D0C3E4F56A}"/>
              </a:ext>
            </a:extLst>
          </p:cNvPr>
          <p:cNvSpPr txBox="1"/>
          <p:nvPr userDrawn="1"/>
        </p:nvSpPr>
        <p:spPr>
          <a:xfrm>
            <a:off x="16859165" y="9198396"/>
            <a:ext cx="660400" cy="338554"/>
          </a:xfrm>
          <a:prstGeom prst="rect">
            <a:avLst/>
          </a:prstGeom>
          <a:noFill/>
        </p:spPr>
        <p:txBody>
          <a:bodyPr wrap="square" rtlCol="0">
            <a:spAutoFit/>
          </a:bodyPr>
          <a:lstStyle/>
          <a:p>
            <a:pPr algn="r"/>
            <a:fld id="{293ABEDF-2FD4-CE41-BE6E-C03412F0A819}" type="slidenum">
              <a:rPr lang="en-US" sz="1600" b="0" i="0" smtClean="0">
                <a:latin typeface="Open Sans" panose="020B0606030504020204" pitchFamily="34" charset="0"/>
                <a:ea typeface="Open Sans" panose="020B0606030504020204" pitchFamily="34" charset="0"/>
                <a:cs typeface="Open Sans" panose="020B0606030504020204" pitchFamily="34" charset="0"/>
              </a:rPr>
              <a:pPr algn="r"/>
              <a:t>‹#›</a:t>
            </a:fld>
            <a:endParaRPr lang="en-US" sz="1600" b="0" i="0" dirty="0">
              <a:latin typeface="Open Sans" panose="020B0606030504020204" pitchFamily="34" charset="0"/>
              <a:ea typeface="Open Sans" panose="020B0606030504020204" pitchFamily="34" charset="0"/>
              <a:cs typeface="Open Sans" panose="020B0606030504020204" pitchFamily="34" charset="0"/>
            </a:endParaRPr>
          </a:p>
        </p:txBody>
      </p:sp>
      <p:cxnSp>
        <p:nvCxnSpPr>
          <p:cNvPr id="12" name="Straight Connector 11">
            <a:extLst>
              <a:ext uri="{FF2B5EF4-FFF2-40B4-BE49-F238E27FC236}">
                <a16:creationId xmlns:a16="http://schemas.microsoft.com/office/drawing/2014/main" id="{DDC1C82D-8973-9644-AF17-B4738DA87243}"/>
              </a:ext>
            </a:extLst>
          </p:cNvPr>
          <p:cNvCxnSpPr>
            <a:cxnSpLocks/>
          </p:cNvCxnSpPr>
          <p:nvPr userDrawn="1"/>
        </p:nvCxnSpPr>
        <p:spPr>
          <a:xfrm flipV="1">
            <a:off x="17568333" y="9352284"/>
            <a:ext cx="719667" cy="15389"/>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3" name="Picture 12" descr="A picture containing drawing&#10;&#10;Description automatically generated">
            <a:extLst>
              <a:ext uri="{FF2B5EF4-FFF2-40B4-BE49-F238E27FC236}">
                <a16:creationId xmlns:a16="http://schemas.microsoft.com/office/drawing/2014/main" id="{C33694B4-A4D0-8B4E-8BFF-C4E1792BAC6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541413" y="0"/>
            <a:ext cx="2746587" cy="2683239"/>
          </a:xfrm>
          <a:prstGeom prst="rect">
            <a:avLst/>
          </a:prstGeom>
        </p:spPr>
      </p:pic>
    </p:spTree>
    <p:extLst>
      <p:ext uri="{BB962C8B-B14F-4D97-AF65-F5344CB8AC3E}">
        <p14:creationId xmlns:p14="http://schemas.microsoft.com/office/powerpoint/2010/main" val="709996184"/>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22">
    <p:spTree>
      <p:nvGrpSpPr>
        <p:cNvPr id="1" name=""/>
        <p:cNvGrpSpPr/>
        <p:nvPr/>
      </p:nvGrpSpPr>
      <p:grpSpPr>
        <a:xfrm>
          <a:off x="0" y="0"/>
          <a:ext cx="0" cy="0"/>
          <a:chOff x="0" y="0"/>
          <a:chExt cx="0" cy="0"/>
        </a:xfrm>
      </p:grpSpPr>
      <p:sp>
        <p:nvSpPr>
          <p:cNvPr id="3" name="Freeform 8"/>
          <p:cNvSpPr>
            <a:spLocks noGrp="1" noEditPoints="1"/>
          </p:cNvSpPr>
          <p:nvPr>
            <p:ph type="pic" sz="quarter" idx="10"/>
          </p:nvPr>
        </p:nvSpPr>
        <p:spPr bwMode="auto">
          <a:xfrm>
            <a:off x="8180310" y="0"/>
            <a:ext cx="10107690" cy="10288588"/>
          </a:xfrm>
          <a:custGeom>
            <a:avLst/>
            <a:gdLst>
              <a:gd name="T0" fmla="*/ 4469 w 4469"/>
              <a:gd name="T1" fmla="*/ 4552 h 4552"/>
              <a:gd name="T2" fmla="*/ 3879 w 4469"/>
              <a:gd name="T3" fmla="*/ 4552 h 4552"/>
              <a:gd name="T4" fmla="*/ 1610 w 4469"/>
              <a:gd name="T5" fmla="*/ 2276 h 4552"/>
              <a:gd name="T6" fmla="*/ 3879 w 4469"/>
              <a:gd name="T7" fmla="*/ 0 h 4552"/>
              <a:gd name="T8" fmla="*/ 4469 w 4469"/>
              <a:gd name="T9" fmla="*/ 0 h 4552"/>
              <a:gd name="T10" fmla="*/ 4469 w 4469"/>
              <a:gd name="T11" fmla="*/ 4552 h 4552"/>
              <a:gd name="T12" fmla="*/ 3799 w 4469"/>
              <a:gd name="T13" fmla="*/ 4552 h 4552"/>
              <a:gd name="T14" fmla="*/ 2269 w 4469"/>
              <a:gd name="T15" fmla="*/ 4552 h 4552"/>
              <a:gd name="T16" fmla="*/ 806 w 4469"/>
              <a:gd name="T17" fmla="*/ 3084 h 4552"/>
              <a:gd name="T18" fmla="*/ 1571 w 4469"/>
              <a:gd name="T19" fmla="*/ 2316 h 4552"/>
              <a:gd name="T20" fmla="*/ 3799 w 4469"/>
              <a:gd name="T21" fmla="*/ 4552 h 4552"/>
              <a:gd name="T22" fmla="*/ 2269 w 4469"/>
              <a:gd name="T23" fmla="*/ 0 h 4552"/>
              <a:gd name="T24" fmla="*/ 3799 w 4469"/>
              <a:gd name="T25" fmla="*/ 0 h 4552"/>
              <a:gd name="T26" fmla="*/ 1571 w 4469"/>
              <a:gd name="T27" fmla="*/ 2236 h 4552"/>
              <a:gd name="T28" fmla="*/ 806 w 4469"/>
              <a:gd name="T29" fmla="*/ 1468 h 4552"/>
              <a:gd name="T30" fmla="*/ 2269 w 4469"/>
              <a:gd name="T31" fmla="*/ 0 h 4552"/>
              <a:gd name="T32" fmla="*/ 0 w 4469"/>
              <a:gd name="T33" fmla="*/ 2276 h 4552"/>
              <a:gd name="T34" fmla="*/ 765 w 4469"/>
              <a:gd name="T35" fmla="*/ 1508 h 4552"/>
              <a:gd name="T36" fmla="*/ 1531 w 4469"/>
              <a:gd name="T37" fmla="*/ 2276 h 4552"/>
              <a:gd name="T38" fmla="*/ 765 w 4469"/>
              <a:gd name="T39" fmla="*/ 3044 h 4552"/>
              <a:gd name="T40" fmla="*/ 0 w 4469"/>
              <a:gd name="T41" fmla="*/ 2276 h 4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469" h="4552">
                <a:moveTo>
                  <a:pt x="4469" y="4552"/>
                </a:moveTo>
                <a:lnTo>
                  <a:pt x="3879" y="4552"/>
                </a:lnTo>
                <a:lnTo>
                  <a:pt x="1610" y="2276"/>
                </a:lnTo>
                <a:lnTo>
                  <a:pt x="3879" y="0"/>
                </a:lnTo>
                <a:lnTo>
                  <a:pt x="4469" y="0"/>
                </a:lnTo>
                <a:lnTo>
                  <a:pt x="4469" y="4552"/>
                </a:lnTo>
                <a:close/>
                <a:moveTo>
                  <a:pt x="3799" y="4552"/>
                </a:moveTo>
                <a:lnTo>
                  <a:pt x="2269" y="4552"/>
                </a:lnTo>
                <a:lnTo>
                  <a:pt x="806" y="3084"/>
                </a:lnTo>
                <a:lnTo>
                  <a:pt x="1571" y="2316"/>
                </a:lnTo>
                <a:lnTo>
                  <a:pt x="3799" y="4552"/>
                </a:lnTo>
                <a:close/>
                <a:moveTo>
                  <a:pt x="2269" y="0"/>
                </a:moveTo>
                <a:lnTo>
                  <a:pt x="3799" y="0"/>
                </a:lnTo>
                <a:lnTo>
                  <a:pt x="1571" y="2236"/>
                </a:lnTo>
                <a:lnTo>
                  <a:pt x="806" y="1468"/>
                </a:lnTo>
                <a:lnTo>
                  <a:pt x="2269" y="0"/>
                </a:lnTo>
                <a:close/>
                <a:moveTo>
                  <a:pt x="0" y="2276"/>
                </a:moveTo>
                <a:lnTo>
                  <a:pt x="765" y="1508"/>
                </a:lnTo>
                <a:lnTo>
                  <a:pt x="1531" y="2276"/>
                </a:lnTo>
                <a:lnTo>
                  <a:pt x="765" y="3044"/>
                </a:lnTo>
                <a:lnTo>
                  <a:pt x="0" y="2276"/>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Tree>
    <p:extLst>
      <p:ext uri="{BB962C8B-B14F-4D97-AF65-F5344CB8AC3E}">
        <p14:creationId xmlns:p14="http://schemas.microsoft.com/office/powerpoint/2010/main" val="3197774407"/>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23">
    <p:spTree>
      <p:nvGrpSpPr>
        <p:cNvPr id="1" name=""/>
        <p:cNvGrpSpPr/>
        <p:nvPr/>
      </p:nvGrpSpPr>
      <p:grpSpPr>
        <a:xfrm>
          <a:off x="0" y="0"/>
          <a:ext cx="0" cy="0"/>
          <a:chOff x="0" y="0"/>
          <a:chExt cx="0" cy="0"/>
        </a:xfrm>
      </p:grpSpPr>
      <p:sp>
        <p:nvSpPr>
          <p:cNvPr id="3" name="Freeform 7"/>
          <p:cNvSpPr>
            <a:spLocks noGrp="1" noEditPoints="1"/>
          </p:cNvSpPr>
          <p:nvPr>
            <p:ph type="pic" sz="quarter" idx="10"/>
          </p:nvPr>
        </p:nvSpPr>
        <p:spPr bwMode="auto">
          <a:xfrm>
            <a:off x="7841126" y="0"/>
            <a:ext cx="10446874" cy="10288588"/>
          </a:xfrm>
          <a:custGeom>
            <a:avLst/>
            <a:gdLst>
              <a:gd name="T0" fmla="*/ 4619 w 4619"/>
              <a:gd name="T1" fmla="*/ 4552 h 4552"/>
              <a:gd name="T2" fmla="*/ 4241 w 4619"/>
              <a:gd name="T3" fmla="*/ 4552 h 4552"/>
              <a:gd name="T4" fmla="*/ 1972 w 4619"/>
              <a:gd name="T5" fmla="*/ 2276 h 4552"/>
              <a:gd name="T6" fmla="*/ 4241 w 4619"/>
              <a:gd name="T7" fmla="*/ 0 h 4552"/>
              <a:gd name="T8" fmla="*/ 4619 w 4619"/>
              <a:gd name="T9" fmla="*/ 0 h 4552"/>
              <a:gd name="T10" fmla="*/ 4619 w 4619"/>
              <a:gd name="T11" fmla="*/ 4552 h 4552"/>
              <a:gd name="T12" fmla="*/ 986 w 4619"/>
              <a:gd name="T13" fmla="*/ 3265 h 4552"/>
              <a:gd name="T14" fmla="*/ 1932 w 4619"/>
              <a:gd name="T15" fmla="*/ 2316 h 4552"/>
              <a:gd name="T16" fmla="*/ 2879 w 4619"/>
              <a:gd name="T17" fmla="*/ 3265 h 4552"/>
              <a:gd name="T18" fmla="*/ 1932 w 4619"/>
              <a:gd name="T19" fmla="*/ 4214 h 4552"/>
              <a:gd name="T20" fmla="*/ 986 w 4619"/>
              <a:gd name="T21" fmla="*/ 3265 h 4552"/>
              <a:gd name="T22" fmla="*/ 0 w 4619"/>
              <a:gd name="T23" fmla="*/ 2276 h 4552"/>
              <a:gd name="T24" fmla="*/ 946 w 4619"/>
              <a:gd name="T25" fmla="*/ 1327 h 4552"/>
              <a:gd name="T26" fmla="*/ 1893 w 4619"/>
              <a:gd name="T27" fmla="*/ 2276 h 4552"/>
              <a:gd name="T28" fmla="*/ 946 w 4619"/>
              <a:gd name="T29" fmla="*/ 3225 h 4552"/>
              <a:gd name="T30" fmla="*/ 0 w 4619"/>
              <a:gd name="T31" fmla="*/ 2276 h 4552"/>
              <a:gd name="T32" fmla="*/ 986 w 4619"/>
              <a:gd name="T33" fmla="*/ 1287 h 4552"/>
              <a:gd name="T34" fmla="*/ 1932 w 4619"/>
              <a:gd name="T35" fmla="*/ 338 h 4552"/>
              <a:gd name="T36" fmla="*/ 2879 w 4619"/>
              <a:gd name="T37" fmla="*/ 1287 h 4552"/>
              <a:gd name="T38" fmla="*/ 1932 w 4619"/>
              <a:gd name="T39" fmla="*/ 2236 h 4552"/>
              <a:gd name="T40" fmla="*/ 986 w 4619"/>
              <a:gd name="T41" fmla="*/ 1287 h 4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619" h="4552">
                <a:moveTo>
                  <a:pt x="4619" y="4552"/>
                </a:moveTo>
                <a:lnTo>
                  <a:pt x="4241" y="4552"/>
                </a:lnTo>
                <a:lnTo>
                  <a:pt x="1972" y="2276"/>
                </a:lnTo>
                <a:lnTo>
                  <a:pt x="4241" y="0"/>
                </a:lnTo>
                <a:lnTo>
                  <a:pt x="4619" y="0"/>
                </a:lnTo>
                <a:lnTo>
                  <a:pt x="4619" y="4552"/>
                </a:lnTo>
                <a:close/>
                <a:moveTo>
                  <a:pt x="986" y="3265"/>
                </a:moveTo>
                <a:lnTo>
                  <a:pt x="1932" y="2316"/>
                </a:lnTo>
                <a:lnTo>
                  <a:pt x="2879" y="3265"/>
                </a:lnTo>
                <a:lnTo>
                  <a:pt x="1932" y="4214"/>
                </a:lnTo>
                <a:lnTo>
                  <a:pt x="986" y="3265"/>
                </a:lnTo>
                <a:close/>
                <a:moveTo>
                  <a:pt x="0" y="2276"/>
                </a:moveTo>
                <a:lnTo>
                  <a:pt x="946" y="1327"/>
                </a:lnTo>
                <a:lnTo>
                  <a:pt x="1893" y="2276"/>
                </a:lnTo>
                <a:lnTo>
                  <a:pt x="946" y="3225"/>
                </a:lnTo>
                <a:lnTo>
                  <a:pt x="0" y="2276"/>
                </a:lnTo>
                <a:close/>
                <a:moveTo>
                  <a:pt x="986" y="1287"/>
                </a:moveTo>
                <a:lnTo>
                  <a:pt x="1932" y="338"/>
                </a:lnTo>
                <a:lnTo>
                  <a:pt x="2879" y="1287"/>
                </a:lnTo>
                <a:lnTo>
                  <a:pt x="1932" y="2236"/>
                </a:lnTo>
                <a:lnTo>
                  <a:pt x="986" y="1287"/>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pic>
        <p:nvPicPr>
          <p:cNvPr id="5" name="Picture 4">
            <a:extLst>
              <a:ext uri="{FF2B5EF4-FFF2-40B4-BE49-F238E27FC236}">
                <a16:creationId xmlns:a16="http://schemas.microsoft.com/office/drawing/2014/main" id="{B39A296B-DE5D-8C4E-9ED2-34C3FAA8977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3843130" cy="1881626"/>
          </a:xfrm>
          <a:prstGeom prst="rect">
            <a:avLst/>
          </a:prstGeom>
        </p:spPr>
      </p:pic>
    </p:spTree>
    <p:extLst>
      <p:ext uri="{BB962C8B-B14F-4D97-AF65-F5344CB8AC3E}">
        <p14:creationId xmlns:p14="http://schemas.microsoft.com/office/powerpoint/2010/main" val="3855975975"/>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24">
    <p:spTree>
      <p:nvGrpSpPr>
        <p:cNvPr id="1" name=""/>
        <p:cNvGrpSpPr/>
        <p:nvPr/>
      </p:nvGrpSpPr>
      <p:grpSpPr>
        <a:xfrm>
          <a:off x="0" y="0"/>
          <a:ext cx="0" cy="0"/>
          <a:chOff x="0" y="0"/>
          <a:chExt cx="0" cy="0"/>
        </a:xfrm>
      </p:grpSpPr>
      <p:sp>
        <p:nvSpPr>
          <p:cNvPr id="3" name="Freeform 11"/>
          <p:cNvSpPr>
            <a:spLocks noGrp="1" noEditPoints="1"/>
          </p:cNvSpPr>
          <p:nvPr>
            <p:ph type="pic" sz="quarter" idx="10"/>
          </p:nvPr>
        </p:nvSpPr>
        <p:spPr bwMode="auto">
          <a:xfrm>
            <a:off x="0" y="0"/>
            <a:ext cx="14831526" cy="10288588"/>
          </a:xfrm>
          <a:custGeom>
            <a:avLst/>
            <a:gdLst>
              <a:gd name="T0" fmla="*/ 0 w 3711"/>
              <a:gd name="T1" fmla="*/ 0 h 3236"/>
              <a:gd name="T2" fmla="*/ 319 w 3711"/>
              <a:gd name="T3" fmla="*/ 557 h 3236"/>
              <a:gd name="T4" fmla="*/ 640 w 3711"/>
              <a:gd name="T5" fmla="*/ 0 h 3236"/>
              <a:gd name="T6" fmla="*/ 0 w 3711"/>
              <a:gd name="T7" fmla="*/ 0 h 3236"/>
              <a:gd name="T8" fmla="*/ 349 w 3711"/>
              <a:gd name="T9" fmla="*/ 608 h 3236"/>
              <a:gd name="T10" fmla="*/ 625 w 3711"/>
              <a:gd name="T11" fmla="*/ 1089 h 3236"/>
              <a:gd name="T12" fmla="*/ 1252 w 3711"/>
              <a:gd name="T13" fmla="*/ 0 h 3236"/>
              <a:gd name="T14" fmla="*/ 699 w 3711"/>
              <a:gd name="T15" fmla="*/ 0 h 3236"/>
              <a:gd name="T16" fmla="*/ 349 w 3711"/>
              <a:gd name="T17" fmla="*/ 608 h 3236"/>
              <a:gd name="T18" fmla="*/ 654 w 3711"/>
              <a:gd name="T19" fmla="*/ 1140 h 3236"/>
              <a:gd name="T20" fmla="*/ 930 w 3711"/>
              <a:gd name="T21" fmla="*/ 1621 h 3236"/>
              <a:gd name="T22" fmla="*/ 1863 w 3711"/>
              <a:gd name="T23" fmla="*/ 0 h 3236"/>
              <a:gd name="T24" fmla="*/ 1310 w 3711"/>
              <a:gd name="T25" fmla="*/ 0 h 3236"/>
              <a:gd name="T26" fmla="*/ 654 w 3711"/>
              <a:gd name="T27" fmla="*/ 1140 h 3236"/>
              <a:gd name="T28" fmla="*/ 959 w 3711"/>
              <a:gd name="T29" fmla="*/ 1672 h 3236"/>
              <a:gd name="T30" fmla="*/ 1235 w 3711"/>
              <a:gd name="T31" fmla="*/ 2153 h 3236"/>
              <a:gd name="T32" fmla="*/ 2475 w 3711"/>
              <a:gd name="T33" fmla="*/ 0 h 3236"/>
              <a:gd name="T34" fmla="*/ 1921 w 3711"/>
              <a:gd name="T35" fmla="*/ 0 h 3236"/>
              <a:gd name="T36" fmla="*/ 959 w 3711"/>
              <a:gd name="T37" fmla="*/ 1672 h 3236"/>
              <a:gd name="T38" fmla="*/ 1265 w 3711"/>
              <a:gd name="T39" fmla="*/ 2204 h 3236"/>
              <a:gd name="T40" fmla="*/ 1541 w 3711"/>
              <a:gd name="T41" fmla="*/ 2685 h 3236"/>
              <a:gd name="T42" fmla="*/ 3086 w 3711"/>
              <a:gd name="T43" fmla="*/ 0 h 3236"/>
              <a:gd name="T44" fmla="*/ 2533 w 3711"/>
              <a:gd name="T45" fmla="*/ 0 h 3236"/>
              <a:gd name="T46" fmla="*/ 1265 w 3711"/>
              <a:gd name="T47" fmla="*/ 2204 h 3236"/>
              <a:gd name="T48" fmla="*/ 1569 w 3711"/>
              <a:gd name="T49" fmla="*/ 2736 h 3236"/>
              <a:gd name="T50" fmla="*/ 1856 w 3711"/>
              <a:gd name="T51" fmla="*/ 3236 h 3236"/>
              <a:gd name="T52" fmla="*/ 3711 w 3711"/>
              <a:gd name="T53" fmla="*/ 0 h 3236"/>
              <a:gd name="T54" fmla="*/ 3144 w 3711"/>
              <a:gd name="T55" fmla="*/ 0 h 3236"/>
              <a:gd name="T56" fmla="*/ 1569 w 3711"/>
              <a:gd name="T57" fmla="*/ 2736 h 3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711" h="3236">
                <a:moveTo>
                  <a:pt x="0" y="0"/>
                </a:moveTo>
                <a:lnTo>
                  <a:pt x="319" y="557"/>
                </a:lnTo>
                <a:lnTo>
                  <a:pt x="640" y="0"/>
                </a:lnTo>
                <a:lnTo>
                  <a:pt x="0" y="0"/>
                </a:lnTo>
                <a:close/>
                <a:moveTo>
                  <a:pt x="349" y="608"/>
                </a:moveTo>
                <a:lnTo>
                  <a:pt x="625" y="1089"/>
                </a:lnTo>
                <a:lnTo>
                  <a:pt x="1252" y="0"/>
                </a:lnTo>
                <a:lnTo>
                  <a:pt x="699" y="0"/>
                </a:lnTo>
                <a:lnTo>
                  <a:pt x="349" y="608"/>
                </a:lnTo>
                <a:close/>
                <a:moveTo>
                  <a:pt x="654" y="1140"/>
                </a:moveTo>
                <a:lnTo>
                  <a:pt x="930" y="1621"/>
                </a:lnTo>
                <a:lnTo>
                  <a:pt x="1863" y="0"/>
                </a:lnTo>
                <a:lnTo>
                  <a:pt x="1310" y="0"/>
                </a:lnTo>
                <a:lnTo>
                  <a:pt x="654" y="1140"/>
                </a:lnTo>
                <a:close/>
                <a:moveTo>
                  <a:pt x="959" y="1672"/>
                </a:moveTo>
                <a:lnTo>
                  <a:pt x="1235" y="2153"/>
                </a:lnTo>
                <a:lnTo>
                  <a:pt x="2475" y="0"/>
                </a:lnTo>
                <a:lnTo>
                  <a:pt x="1921" y="0"/>
                </a:lnTo>
                <a:lnTo>
                  <a:pt x="959" y="1672"/>
                </a:lnTo>
                <a:close/>
                <a:moveTo>
                  <a:pt x="1265" y="2204"/>
                </a:moveTo>
                <a:lnTo>
                  <a:pt x="1541" y="2685"/>
                </a:lnTo>
                <a:lnTo>
                  <a:pt x="3086" y="0"/>
                </a:lnTo>
                <a:lnTo>
                  <a:pt x="2533" y="0"/>
                </a:lnTo>
                <a:lnTo>
                  <a:pt x="1265" y="2204"/>
                </a:lnTo>
                <a:close/>
                <a:moveTo>
                  <a:pt x="1569" y="2736"/>
                </a:moveTo>
                <a:lnTo>
                  <a:pt x="1856" y="3236"/>
                </a:lnTo>
                <a:lnTo>
                  <a:pt x="3711" y="0"/>
                </a:lnTo>
                <a:lnTo>
                  <a:pt x="3144" y="0"/>
                </a:lnTo>
                <a:lnTo>
                  <a:pt x="1569" y="2736"/>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5" name="TextBox 4">
            <a:extLst>
              <a:ext uri="{FF2B5EF4-FFF2-40B4-BE49-F238E27FC236}">
                <a16:creationId xmlns:a16="http://schemas.microsoft.com/office/drawing/2014/main" id="{8D15A93F-8D3D-0E48-AA97-AD1B6C72E9F7}"/>
              </a:ext>
            </a:extLst>
          </p:cNvPr>
          <p:cNvSpPr txBox="1"/>
          <p:nvPr userDrawn="1"/>
        </p:nvSpPr>
        <p:spPr>
          <a:xfrm>
            <a:off x="16859165" y="9198396"/>
            <a:ext cx="660400" cy="338554"/>
          </a:xfrm>
          <a:prstGeom prst="rect">
            <a:avLst/>
          </a:prstGeom>
          <a:noFill/>
        </p:spPr>
        <p:txBody>
          <a:bodyPr wrap="square" rtlCol="0">
            <a:spAutoFit/>
          </a:bodyPr>
          <a:lstStyle/>
          <a:p>
            <a:pPr algn="r"/>
            <a:fld id="{293ABEDF-2FD4-CE41-BE6E-C03412F0A819}" type="slidenum">
              <a:rPr lang="en-US" sz="1600" b="0" i="0" smtClean="0">
                <a:latin typeface="Open Sans" panose="020B0606030504020204" pitchFamily="34" charset="0"/>
                <a:ea typeface="Open Sans" panose="020B0606030504020204" pitchFamily="34" charset="0"/>
                <a:cs typeface="Open Sans" panose="020B0606030504020204" pitchFamily="34" charset="0"/>
              </a:rPr>
              <a:pPr algn="r"/>
              <a:t>‹#›</a:t>
            </a:fld>
            <a:endParaRPr lang="en-US" sz="1600" b="0" i="0" dirty="0">
              <a:latin typeface="Open Sans" panose="020B0606030504020204" pitchFamily="34" charset="0"/>
              <a:ea typeface="Open Sans" panose="020B0606030504020204" pitchFamily="34" charset="0"/>
              <a:cs typeface="Open Sans" panose="020B0606030504020204" pitchFamily="34" charset="0"/>
            </a:endParaRPr>
          </a:p>
        </p:txBody>
      </p:sp>
      <p:cxnSp>
        <p:nvCxnSpPr>
          <p:cNvPr id="6" name="Straight Connector 5">
            <a:extLst>
              <a:ext uri="{FF2B5EF4-FFF2-40B4-BE49-F238E27FC236}">
                <a16:creationId xmlns:a16="http://schemas.microsoft.com/office/drawing/2014/main" id="{A9A29F2E-FFA5-D642-A7B1-649FAF358CDA}"/>
              </a:ext>
            </a:extLst>
          </p:cNvPr>
          <p:cNvCxnSpPr>
            <a:cxnSpLocks/>
          </p:cNvCxnSpPr>
          <p:nvPr userDrawn="1"/>
        </p:nvCxnSpPr>
        <p:spPr>
          <a:xfrm flipV="1">
            <a:off x="17568333" y="9352284"/>
            <a:ext cx="719667" cy="15389"/>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B35CE3A5-B1FA-7E40-A19A-1B5095B368A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4956970" y="1"/>
            <a:ext cx="3331029" cy="1630897"/>
          </a:xfrm>
          <a:prstGeom prst="rect">
            <a:avLst/>
          </a:prstGeom>
        </p:spPr>
      </p:pic>
    </p:spTree>
    <p:extLst>
      <p:ext uri="{BB962C8B-B14F-4D97-AF65-F5344CB8AC3E}">
        <p14:creationId xmlns:p14="http://schemas.microsoft.com/office/powerpoint/2010/main" val="166924808"/>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25">
    <p:spTree>
      <p:nvGrpSpPr>
        <p:cNvPr id="1" name=""/>
        <p:cNvGrpSpPr/>
        <p:nvPr/>
      </p:nvGrpSpPr>
      <p:grpSpPr>
        <a:xfrm>
          <a:off x="0" y="0"/>
          <a:ext cx="0" cy="0"/>
          <a:chOff x="0" y="0"/>
          <a:chExt cx="0" cy="0"/>
        </a:xfrm>
      </p:grpSpPr>
      <p:sp>
        <p:nvSpPr>
          <p:cNvPr id="3" name="Рисунок 2"/>
          <p:cNvSpPr>
            <a:spLocks noGrp="1"/>
          </p:cNvSpPr>
          <p:nvPr>
            <p:ph type="pic" sz="quarter" idx="10"/>
          </p:nvPr>
        </p:nvSpPr>
        <p:spPr bwMode="auto">
          <a:xfrm>
            <a:off x="-1" y="0"/>
            <a:ext cx="11799269" cy="10288588"/>
          </a:xfrm>
          <a:custGeom>
            <a:avLst/>
            <a:gdLst>
              <a:gd name="connsiteX0" fmla="*/ 2182082 w 8389157"/>
              <a:gd name="connsiteY0" fmla="*/ 3719723 h 7315076"/>
              <a:gd name="connsiteX1" fmla="*/ 6229680 w 8389157"/>
              <a:gd name="connsiteY1" fmla="*/ 3719723 h 7315076"/>
              <a:gd name="connsiteX2" fmla="*/ 4205881 w 8389157"/>
              <a:gd name="connsiteY2" fmla="*/ 7315076 h 7315076"/>
              <a:gd name="connsiteX3" fmla="*/ 4194578 w 8389157"/>
              <a:gd name="connsiteY3" fmla="*/ 0 h 7315076"/>
              <a:gd name="connsiteX4" fmla="*/ 6218377 w 8389157"/>
              <a:gd name="connsiteY4" fmla="*/ 3595353 h 7315076"/>
              <a:gd name="connsiteX5" fmla="*/ 2170779 w 8389157"/>
              <a:gd name="connsiteY5" fmla="*/ 3595353 h 7315076"/>
              <a:gd name="connsiteX6" fmla="*/ 0 w 8389157"/>
              <a:gd name="connsiteY6" fmla="*/ 0 h 7315076"/>
              <a:gd name="connsiteX7" fmla="*/ 4058908 w 8389157"/>
              <a:gd name="connsiteY7" fmla="*/ 0 h 7315076"/>
              <a:gd name="connsiteX8" fmla="*/ 2028321 w 8389157"/>
              <a:gd name="connsiteY8" fmla="*/ 3595353 h 7315076"/>
              <a:gd name="connsiteX9" fmla="*/ 4330249 w 8389157"/>
              <a:gd name="connsiteY9" fmla="*/ 0 h 7315076"/>
              <a:gd name="connsiteX10" fmla="*/ 8389157 w 8389157"/>
              <a:gd name="connsiteY10" fmla="*/ 0 h 7315076"/>
              <a:gd name="connsiteX11" fmla="*/ 6358570 w 8389157"/>
              <a:gd name="connsiteY11" fmla="*/ 3595353 h 7315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389157" h="7315076">
                <a:moveTo>
                  <a:pt x="2182082" y="3719723"/>
                </a:moveTo>
                <a:lnTo>
                  <a:pt x="6229680" y="3719723"/>
                </a:lnTo>
                <a:lnTo>
                  <a:pt x="4205881" y="7315076"/>
                </a:lnTo>
                <a:close/>
                <a:moveTo>
                  <a:pt x="4194578" y="0"/>
                </a:moveTo>
                <a:lnTo>
                  <a:pt x="6218377" y="3595353"/>
                </a:lnTo>
                <a:lnTo>
                  <a:pt x="2170779" y="3595353"/>
                </a:lnTo>
                <a:close/>
                <a:moveTo>
                  <a:pt x="0" y="0"/>
                </a:moveTo>
                <a:lnTo>
                  <a:pt x="4058908" y="0"/>
                </a:lnTo>
                <a:lnTo>
                  <a:pt x="2028321" y="3595353"/>
                </a:lnTo>
                <a:close/>
                <a:moveTo>
                  <a:pt x="4330249" y="0"/>
                </a:moveTo>
                <a:lnTo>
                  <a:pt x="8389157" y="0"/>
                </a:lnTo>
                <a:lnTo>
                  <a:pt x="6358570" y="3595353"/>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5" name="TextBox 4">
            <a:extLst>
              <a:ext uri="{FF2B5EF4-FFF2-40B4-BE49-F238E27FC236}">
                <a16:creationId xmlns:a16="http://schemas.microsoft.com/office/drawing/2014/main" id="{F92AF47E-68AB-774B-A4BE-863237BD6856}"/>
              </a:ext>
            </a:extLst>
          </p:cNvPr>
          <p:cNvSpPr txBox="1"/>
          <p:nvPr userDrawn="1"/>
        </p:nvSpPr>
        <p:spPr>
          <a:xfrm>
            <a:off x="16859165" y="9198396"/>
            <a:ext cx="660400" cy="338554"/>
          </a:xfrm>
          <a:prstGeom prst="rect">
            <a:avLst/>
          </a:prstGeom>
          <a:noFill/>
        </p:spPr>
        <p:txBody>
          <a:bodyPr wrap="square" rtlCol="0">
            <a:spAutoFit/>
          </a:bodyPr>
          <a:lstStyle/>
          <a:p>
            <a:pPr algn="r"/>
            <a:fld id="{293ABEDF-2FD4-CE41-BE6E-C03412F0A819}" type="slidenum">
              <a:rPr lang="en-US" sz="1600" b="0" i="0" smtClean="0">
                <a:latin typeface="Open Sans" panose="020B0606030504020204" pitchFamily="34" charset="0"/>
                <a:ea typeface="Open Sans" panose="020B0606030504020204" pitchFamily="34" charset="0"/>
                <a:cs typeface="Open Sans" panose="020B0606030504020204" pitchFamily="34" charset="0"/>
              </a:rPr>
              <a:pPr algn="r"/>
              <a:t>‹#›</a:t>
            </a:fld>
            <a:endParaRPr lang="en-US" sz="1600" b="0" i="0" dirty="0">
              <a:latin typeface="Open Sans" panose="020B0606030504020204" pitchFamily="34" charset="0"/>
              <a:ea typeface="Open Sans" panose="020B0606030504020204" pitchFamily="34" charset="0"/>
              <a:cs typeface="Open Sans" panose="020B0606030504020204" pitchFamily="34" charset="0"/>
            </a:endParaRPr>
          </a:p>
        </p:txBody>
      </p:sp>
      <p:cxnSp>
        <p:nvCxnSpPr>
          <p:cNvPr id="6" name="Straight Connector 5">
            <a:extLst>
              <a:ext uri="{FF2B5EF4-FFF2-40B4-BE49-F238E27FC236}">
                <a16:creationId xmlns:a16="http://schemas.microsoft.com/office/drawing/2014/main" id="{6D096130-A7E0-2644-98A2-D409BE440FF2}"/>
              </a:ext>
            </a:extLst>
          </p:cNvPr>
          <p:cNvCxnSpPr>
            <a:cxnSpLocks/>
          </p:cNvCxnSpPr>
          <p:nvPr userDrawn="1"/>
        </p:nvCxnSpPr>
        <p:spPr>
          <a:xfrm flipV="1">
            <a:off x="17568333" y="9352284"/>
            <a:ext cx="719667" cy="15389"/>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41DFCE65-1D6F-B842-AE7F-259A0BC0B4D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4444870" y="1"/>
            <a:ext cx="3843130" cy="1881626"/>
          </a:xfrm>
          <a:prstGeom prst="rect">
            <a:avLst/>
          </a:prstGeom>
        </p:spPr>
      </p:pic>
    </p:spTree>
    <p:extLst>
      <p:ext uri="{BB962C8B-B14F-4D97-AF65-F5344CB8AC3E}">
        <p14:creationId xmlns:p14="http://schemas.microsoft.com/office/powerpoint/2010/main" val="3748326347"/>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26">
    <p:spTree>
      <p:nvGrpSpPr>
        <p:cNvPr id="1" name=""/>
        <p:cNvGrpSpPr/>
        <p:nvPr/>
      </p:nvGrpSpPr>
      <p:grpSpPr>
        <a:xfrm>
          <a:off x="0" y="0"/>
          <a:ext cx="0" cy="0"/>
          <a:chOff x="0" y="0"/>
          <a:chExt cx="0" cy="0"/>
        </a:xfrm>
      </p:grpSpPr>
      <p:sp>
        <p:nvSpPr>
          <p:cNvPr id="3" name="Freeform 7"/>
          <p:cNvSpPr>
            <a:spLocks noGrp="1" noEditPoints="1"/>
          </p:cNvSpPr>
          <p:nvPr>
            <p:ph type="pic" sz="quarter" idx="10"/>
          </p:nvPr>
        </p:nvSpPr>
        <p:spPr bwMode="auto">
          <a:xfrm>
            <a:off x="10460736" y="2301970"/>
            <a:ext cx="7827263" cy="7986618"/>
          </a:xfrm>
          <a:custGeom>
            <a:avLst/>
            <a:gdLst>
              <a:gd name="T0" fmla="*/ 2840 w 4177"/>
              <a:gd name="T1" fmla="*/ 704 h 4262"/>
              <a:gd name="T2" fmla="*/ 2804 w 4177"/>
              <a:gd name="T3" fmla="*/ 586 h 4262"/>
              <a:gd name="T4" fmla="*/ 2798 w 4177"/>
              <a:gd name="T5" fmla="*/ 465 h 4262"/>
              <a:gd name="T6" fmla="*/ 2820 w 4177"/>
              <a:gd name="T7" fmla="*/ 348 h 4262"/>
              <a:gd name="T8" fmla="*/ 2870 w 4177"/>
              <a:gd name="T9" fmla="*/ 237 h 4262"/>
              <a:gd name="T10" fmla="*/ 2946 w 4177"/>
              <a:gd name="T11" fmla="*/ 142 h 4262"/>
              <a:gd name="T12" fmla="*/ 3045 w 4177"/>
              <a:gd name="T13" fmla="*/ 67 h 4262"/>
              <a:gd name="T14" fmla="*/ 3160 w 4177"/>
              <a:gd name="T15" fmla="*/ 18 h 4262"/>
              <a:gd name="T16" fmla="*/ 3280 w 4177"/>
              <a:gd name="T17" fmla="*/ 0 h 4262"/>
              <a:gd name="T18" fmla="*/ 3400 w 4177"/>
              <a:gd name="T19" fmla="*/ 11 h 4262"/>
              <a:gd name="T20" fmla="*/ 3513 w 4177"/>
              <a:gd name="T21" fmla="*/ 51 h 4262"/>
              <a:gd name="T22" fmla="*/ 3613 w 4177"/>
              <a:gd name="T23" fmla="*/ 116 h 4262"/>
              <a:gd name="T24" fmla="*/ 3698 w 4177"/>
              <a:gd name="T25" fmla="*/ 207 h 4262"/>
              <a:gd name="T26" fmla="*/ 4177 w 4177"/>
              <a:gd name="T27" fmla="*/ 4262 h 4262"/>
              <a:gd name="T28" fmla="*/ 2441 w 4177"/>
              <a:gd name="T29" fmla="*/ 2118 h 4262"/>
              <a:gd name="T30" fmla="*/ 2411 w 4177"/>
              <a:gd name="T31" fmla="*/ 1999 h 4262"/>
              <a:gd name="T32" fmla="*/ 2411 w 4177"/>
              <a:gd name="T33" fmla="*/ 1878 h 4262"/>
              <a:gd name="T34" fmla="*/ 2439 w 4177"/>
              <a:gd name="T35" fmla="*/ 1761 h 4262"/>
              <a:gd name="T36" fmla="*/ 2495 w 4177"/>
              <a:gd name="T37" fmla="*/ 1654 h 4262"/>
              <a:gd name="T38" fmla="*/ 2574 w 4177"/>
              <a:gd name="T39" fmla="*/ 1562 h 4262"/>
              <a:gd name="T40" fmla="*/ 2679 w 4177"/>
              <a:gd name="T41" fmla="*/ 1491 h 4262"/>
              <a:gd name="T42" fmla="*/ 2796 w 4177"/>
              <a:gd name="T43" fmla="*/ 1449 h 4262"/>
              <a:gd name="T44" fmla="*/ 2916 w 4177"/>
              <a:gd name="T45" fmla="*/ 1437 h 4262"/>
              <a:gd name="T46" fmla="*/ 3034 w 4177"/>
              <a:gd name="T47" fmla="*/ 1454 h 4262"/>
              <a:gd name="T48" fmla="*/ 3145 w 4177"/>
              <a:gd name="T49" fmla="*/ 1498 h 4262"/>
              <a:gd name="T50" fmla="*/ 3243 w 4177"/>
              <a:gd name="T51" fmla="*/ 1569 h 4262"/>
              <a:gd name="T52" fmla="*/ 3323 w 4177"/>
              <a:gd name="T53" fmla="*/ 1664 h 4262"/>
              <a:gd name="T54" fmla="*/ 641 w 4177"/>
              <a:gd name="T55" fmla="*/ 1114 h 4262"/>
              <a:gd name="T56" fmla="*/ 593 w 4177"/>
              <a:gd name="T57" fmla="*/ 997 h 4262"/>
              <a:gd name="T58" fmla="*/ 575 w 4177"/>
              <a:gd name="T59" fmla="*/ 877 h 4262"/>
              <a:gd name="T60" fmla="*/ 586 w 4177"/>
              <a:gd name="T61" fmla="*/ 758 h 4262"/>
              <a:gd name="T62" fmla="*/ 625 w 4177"/>
              <a:gd name="T63" fmla="*/ 644 h 4262"/>
              <a:gd name="T64" fmla="*/ 690 w 4177"/>
              <a:gd name="T65" fmla="*/ 543 h 4262"/>
              <a:gd name="T66" fmla="*/ 781 w 4177"/>
              <a:gd name="T67" fmla="*/ 458 h 4262"/>
              <a:gd name="T68" fmla="*/ 892 w 4177"/>
              <a:gd name="T69" fmla="*/ 397 h 4262"/>
              <a:gd name="T70" fmla="*/ 1011 w 4177"/>
              <a:gd name="T71" fmla="*/ 368 h 4262"/>
              <a:gd name="T72" fmla="*/ 1130 w 4177"/>
              <a:gd name="T73" fmla="*/ 368 h 4262"/>
              <a:gd name="T74" fmla="*/ 1246 w 4177"/>
              <a:gd name="T75" fmla="*/ 396 h 4262"/>
              <a:gd name="T76" fmla="*/ 1353 w 4177"/>
              <a:gd name="T77" fmla="*/ 451 h 4262"/>
              <a:gd name="T78" fmla="*/ 1445 w 4177"/>
              <a:gd name="T79" fmla="*/ 532 h 4262"/>
              <a:gd name="T80" fmla="*/ 3602 w 4177"/>
              <a:gd name="T81" fmla="*/ 4262 h 4262"/>
              <a:gd name="T82" fmla="*/ 42 w 4177"/>
              <a:gd name="T83" fmla="*/ 2181 h 4262"/>
              <a:gd name="T84" fmla="*/ 7 w 4177"/>
              <a:gd name="T85" fmla="*/ 2062 h 4262"/>
              <a:gd name="T86" fmla="*/ 1 w 4177"/>
              <a:gd name="T87" fmla="*/ 1941 h 4262"/>
              <a:gd name="T88" fmla="*/ 23 w 4177"/>
              <a:gd name="T89" fmla="*/ 1824 h 4262"/>
              <a:gd name="T90" fmla="*/ 73 w 4177"/>
              <a:gd name="T91" fmla="*/ 1715 h 4262"/>
              <a:gd name="T92" fmla="*/ 148 w 4177"/>
              <a:gd name="T93" fmla="*/ 1619 h 4262"/>
              <a:gd name="T94" fmla="*/ 247 w 4177"/>
              <a:gd name="T95" fmla="*/ 1543 h 4262"/>
              <a:gd name="T96" fmla="*/ 363 w 4177"/>
              <a:gd name="T97" fmla="*/ 1494 h 4262"/>
              <a:gd name="T98" fmla="*/ 483 w 4177"/>
              <a:gd name="T99" fmla="*/ 1476 h 4262"/>
              <a:gd name="T100" fmla="*/ 602 w 4177"/>
              <a:gd name="T101" fmla="*/ 1488 h 4262"/>
              <a:gd name="T102" fmla="*/ 716 w 4177"/>
              <a:gd name="T103" fmla="*/ 1527 h 4262"/>
              <a:gd name="T104" fmla="*/ 816 w 4177"/>
              <a:gd name="T105" fmla="*/ 1592 h 4262"/>
              <a:gd name="T106" fmla="*/ 901 w 4177"/>
              <a:gd name="T107" fmla="*/ 1683 h 4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177" h="4262">
                <a:moveTo>
                  <a:pt x="4177" y="1036"/>
                </a:moveTo>
                <a:lnTo>
                  <a:pt x="4177" y="3034"/>
                </a:lnTo>
                <a:lnTo>
                  <a:pt x="2863" y="749"/>
                </a:lnTo>
                <a:lnTo>
                  <a:pt x="2850" y="727"/>
                </a:lnTo>
                <a:lnTo>
                  <a:pt x="2840" y="704"/>
                </a:lnTo>
                <a:lnTo>
                  <a:pt x="2830" y="681"/>
                </a:lnTo>
                <a:lnTo>
                  <a:pt x="2822" y="657"/>
                </a:lnTo>
                <a:lnTo>
                  <a:pt x="2814" y="634"/>
                </a:lnTo>
                <a:lnTo>
                  <a:pt x="2808" y="609"/>
                </a:lnTo>
                <a:lnTo>
                  <a:pt x="2804" y="586"/>
                </a:lnTo>
                <a:lnTo>
                  <a:pt x="2800" y="562"/>
                </a:lnTo>
                <a:lnTo>
                  <a:pt x="2798" y="538"/>
                </a:lnTo>
                <a:lnTo>
                  <a:pt x="2797" y="513"/>
                </a:lnTo>
                <a:lnTo>
                  <a:pt x="2797" y="489"/>
                </a:lnTo>
                <a:lnTo>
                  <a:pt x="2798" y="465"/>
                </a:lnTo>
                <a:lnTo>
                  <a:pt x="2800" y="441"/>
                </a:lnTo>
                <a:lnTo>
                  <a:pt x="2804" y="417"/>
                </a:lnTo>
                <a:lnTo>
                  <a:pt x="2808" y="393"/>
                </a:lnTo>
                <a:lnTo>
                  <a:pt x="2814" y="370"/>
                </a:lnTo>
                <a:lnTo>
                  <a:pt x="2820" y="348"/>
                </a:lnTo>
                <a:lnTo>
                  <a:pt x="2828" y="324"/>
                </a:lnTo>
                <a:lnTo>
                  <a:pt x="2837" y="302"/>
                </a:lnTo>
                <a:lnTo>
                  <a:pt x="2847" y="280"/>
                </a:lnTo>
                <a:lnTo>
                  <a:pt x="2858" y="259"/>
                </a:lnTo>
                <a:lnTo>
                  <a:pt x="2870" y="237"/>
                </a:lnTo>
                <a:lnTo>
                  <a:pt x="2883" y="217"/>
                </a:lnTo>
                <a:lnTo>
                  <a:pt x="2897" y="198"/>
                </a:lnTo>
                <a:lnTo>
                  <a:pt x="2913" y="179"/>
                </a:lnTo>
                <a:lnTo>
                  <a:pt x="2929" y="161"/>
                </a:lnTo>
                <a:lnTo>
                  <a:pt x="2946" y="142"/>
                </a:lnTo>
                <a:lnTo>
                  <a:pt x="2964" y="125"/>
                </a:lnTo>
                <a:lnTo>
                  <a:pt x="2982" y="109"/>
                </a:lnTo>
                <a:lnTo>
                  <a:pt x="3002" y="94"/>
                </a:lnTo>
                <a:lnTo>
                  <a:pt x="3023" y="80"/>
                </a:lnTo>
                <a:lnTo>
                  <a:pt x="3045" y="67"/>
                </a:lnTo>
                <a:lnTo>
                  <a:pt x="3068" y="55"/>
                </a:lnTo>
                <a:lnTo>
                  <a:pt x="3090" y="43"/>
                </a:lnTo>
                <a:lnTo>
                  <a:pt x="3113" y="33"/>
                </a:lnTo>
                <a:lnTo>
                  <a:pt x="3137" y="25"/>
                </a:lnTo>
                <a:lnTo>
                  <a:pt x="3160" y="18"/>
                </a:lnTo>
                <a:lnTo>
                  <a:pt x="3184" y="12"/>
                </a:lnTo>
                <a:lnTo>
                  <a:pt x="3208" y="7"/>
                </a:lnTo>
                <a:lnTo>
                  <a:pt x="3232" y="4"/>
                </a:lnTo>
                <a:lnTo>
                  <a:pt x="3256" y="1"/>
                </a:lnTo>
                <a:lnTo>
                  <a:pt x="3280" y="0"/>
                </a:lnTo>
                <a:lnTo>
                  <a:pt x="3304" y="0"/>
                </a:lnTo>
                <a:lnTo>
                  <a:pt x="3328" y="1"/>
                </a:lnTo>
                <a:lnTo>
                  <a:pt x="3353" y="4"/>
                </a:lnTo>
                <a:lnTo>
                  <a:pt x="3376" y="7"/>
                </a:lnTo>
                <a:lnTo>
                  <a:pt x="3400" y="11"/>
                </a:lnTo>
                <a:lnTo>
                  <a:pt x="3423" y="17"/>
                </a:lnTo>
                <a:lnTo>
                  <a:pt x="3446" y="24"/>
                </a:lnTo>
                <a:lnTo>
                  <a:pt x="3468" y="32"/>
                </a:lnTo>
                <a:lnTo>
                  <a:pt x="3491" y="40"/>
                </a:lnTo>
                <a:lnTo>
                  <a:pt x="3513" y="51"/>
                </a:lnTo>
                <a:lnTo>
                  <a:pt x="3534" y="62"/>
                </a:lnTo>
                <a:lnTo>
                  <a:pt x="3555" y="74"/>
                </a:lnTo>
                <a:lnTo>
                  <a:pt x="3575" y="87"/>
                </a:lnTo>
                <a:lnTo>
                  <a:pt x="3594" y="101"/>
                </a:lnTo>
                <a:lnTo>
                  <a:pt x="3613" y="116"/>
                </a:lnTo>
                <a:lnTo>
                  <a:pt x="3633" y="132"/>
                </a:lnTo>
                <a:lnTo>
                  <a:pt x="3650" y="150"/>
                </a:lnTo>
                <a:lnTo>
                  <a:pt x="3667" y="168"/>
                </a:lnTo>
                <a:lnTo>
                  <a:pt x="3683" y="187"/>
                </a:lnTo>
                <a:lnTo>
                  <a:pt x="3698" y="207"/>
                </a:lnTo>
                <a:lnTo>
                  <a:pt x="3712" y="227"/>
                </a:lnTo>
                <a:lnTo>
                  <a:pt x="3725" y="250"/>
                </a:lnTo>
                <a:lnTo>
                  <a:pt x="4177" y="1036"/>
                </a:lnTo>
                <a:close/>
                <a:moveTo>
                  <a:pt x="4177" y="3148"/>
                </a:moveTo>
                <a:lnTo>
                  <a:pt x="4177" y="4262"/>
                </a:lnTo>
                <a:lnTo>
                  <a:pt x="3668" y="4262"/>
                </a:lnTo>
                <a:lnTo>
                  <a:pt x="2474" y="2187"/>
                </a:lnTo>
                <a:lnTo>
                  <a:pt x="2462" y="2163"/>
                </a:lnTo>
                <a:lnTo>
                  <a:pt x="2450" y="2141"/>
                </a:lnTo>
                <a:lnTo>
                  <a:pt x="2441" y="2118"/>
                </a:lnTo>
                <a:lnTo>
                  <a:pt x="2432" y="2095"/>
                </a:lnTo>
                <a:lnTo>
                  <a:pt x="2425" y="2070"/>
                </a:lnTo>
                <a:lnTo>
                  <a:pt x="2419" y="2047"/>
                </a:lnTo>
                <a:lnTo>
                  <a:pt x="2415" y="2023"/>
                </a:lnTo>
                <a:lnTo>
                  <a:pt x="2411" y="1999"/>
                </a:lnTo>
                <a:lnTo>
                  <a:pt x="2409" y="1974"/>
                </a:lnTo>
                <a:lnTo>
                  <a:pt x="2408" y="1950"/>
                </a:lnTo>
                <a:lnTo>
                  <a:pt x="2408" y="1926"/>
                </a:lnTo>
                <a:lnTo>
                  <a:pt x="2409" y="1902"/>
                </a:lnTo>
                <a:lnTo>
                  <a:pt x="2411" y="1878"/>
                </a:lnTo>
                <a:lnTo>
                  <a:pt x="2414" y="1854"/>
                </a:lnTo>
                <a:lnTo>
                  <a:pt x="2419" y="1831"/>
                </a:lnTo>
                <a:lnTo>
                  <a:pt x="2425" y="1808"/>
                </a:lnTo>
                <a:lnTo>
                  <a:pt x="2431" y="1784"/>
                </a:lnTo>
                <a:lnTo>
                  <a:pt x="2439" y="1761"/>
                </a:lnTo>
                <a:lnTo>
                  <a:pt x="2448" y="1739"/>
                </a:lnTo>
                <a:lnTo>
                  <a:pt x="2458" y="1718"/>
                </a:lnTo>
                <a:lnTo>
                  <a:pt x="2470" y="1696"/>
                </a:lnTo>
                <a:lnTo>
                  <a:pt x="2482" y="1675"/>
                </a:lnTo>
                <a:lnTo>
                  <a:pt x="2495" y="1654"/>
                </a:lnTo>
                <a:lnTo>
                  <a:pt x="2509" y="1635"/>
                </a:lnTo>
                <a:lnTo>
                  <a:pt x="2524" y="1616"/>
                </a:lnTo>
                <a:lnTo>
                  <a:pt x="2540" y="1597"/>
                </a:lnTo>
                <a:lnTo>
                  <a:pt x="2557" y="1579"/>
                </a:lnTo>
                <a:lnTo>
                  <a:pt x="2574" y="1562"/>
                </a:lnTo>
                <a:lnTo>
                  <a:pt x="2593" y="1547"/>
                </a:lnTo>
                <a:lnTo>
                  <a:pt x="2614" y="1531"/>
                </a:lnTo>
                <a:lnTo>
                  <a:pt x="2635" y="1517"/>
                </a:lnTo>
                <a:lnTo>
                  <a:pt x="2656" y="1504"/>
                </a:lnTo>
                <a:lnTo>
                  <a:pt x="2679" y="1491"/>
                </a:lnTo>
                <a:lnTo>
                  <a:pt x="2701" y="1480"/>
                </a:lnTo>
                <a:lnTo>
                  <a:pt x="2724" y="1471"/>
                </a:lnTo>
                <a:lnTo>
                  <a:pt x="2748" y="1462"/>
                </a:lnTo>
                <a:lnTo>
                  <a:pt x="2772" y="1455"/>
                </a:lnTo>
                <a:lnTo>
                  <a:pt x="2796" y="1449"/>
                </a:lnTo>
                <a:lnTo>
                  <a:pt x="2819" y="1444"/>
                </a:lnTo>
                <a:lnTo>
                  <a:pt x="2843" y="1441"/>
                </a:lnTo>
                <a:lnTo>
                  <a:pt x="2867" y="1439"/>
                </a:lnTo>
                <a:lnTo>
                  <a:pt x="2891" y="1437"/>
                </a:lnTo>
                <a:lnTo>
                  <a:pt x="2916" y="1437"/>
                </a:lnTo>
                <a:lnTo>
                  <a:pt x="2940" y="1438"/>
                </a:lnTo>
                <a:lnTo>
                  <a:pt x="2964" y="1441"/>
                </a:lnTo>
                <a:lnTo>
                  <a:pt x="2987" y="1444"/>
                </a:lnTo>
                <a:lnTo>
                  <a:pt x="3010" y="1449"/>
                </a:lnTo>
                <a:lnTo>
                  <a:pt x="3034" y="1454"/>
                </a:lnTo>
                <a:lnTo>
                  <a:pt x="3057" y="1461"/>
                </a:lnTo>
                <a:lnTo>
                  <a:pt x="3080" y="1469"/>
                </a:lnTo>
                <a:lnTo>
                  <a:pt x="3102" y="1478"/>
                </a:lnTo>
                <a:lnTo>
                  <a:pt x="3124" y="1487"/>
                </a:lnTo>
                <a:lnTo>
                  <a:pt x="3145" y="1498"/>
                </a:lnTo>
                <a:lnTo>
                  <a:pt x="3166" y="1511"/>
                </a:lnTo>
                <a:lnTo>
                  <a:pt x="3186" y="1524"/>
                </a:lnTo>
                <a:lnTo>
                  <a:pt x="3206" y="1538"/>
                </a:lnTo>
                <a:lnTo>
                  <a:pt x="3225" y="1553"/>
                </a:lnTo>
                <a:lnTo>
                  <a:pt x="3243" y="1569"/>
                </a:lnTo>
                <a:lnTo>
                  <a:pt x="3261" y="1586"/>
                </a:lnTo>
                <a:lnTo>
                  <a:pt x="3278" y="1605"/>
                </a:lnTo>
                <a:lnTo>
                  <a:pt x="3294" y="1624"/>
                </a:lnTo>
                <a:lnTo>
                  <a:pt x="3309" y="1644"/>
                </a:lnTo>
                <a:lnTo>
                  <a:pt x="3323" y="1664"/>
                </a:lnTo>
                <a:lnTo>
                  <a:pt x="3336" y="1686"/>
                </a:lnTo>
                <a:lnTo>
                  <a:pt x="4177" y="3148"/>
                </a:lnTo>
                <a:close/>
                <a:moveTo>
                  <a:pt x="3602" y="4262"/>
                </a:moveTo>
                <a:lnTo>
                  <a:pt x="2452" y="4262"/>
                </a:lnTo>
                <a:lnTo>
                  <a:pt x="641" y="1114"/>
                </a:lnTo>
                <a:lnTo>
                  <a:pt x="629" y="1090"/>
                </a:lnTo>
                <a:lnTo>
                  <a:pt x="618" y="1068"/>
                </a:lnTo>
                <a:lnTo>
                  <a:pt x="608" y="1045"/>
                </a:lnTo>
                <a:lnTo>
                  <a:pt x="600" y="1022"/>
                </a:lnTo>
                <a:lnTo>
                  <a:pt x="593" y="997"/>
                </a:lnTo>
                <a:lnTo>
                  <a:pt x="587" y="973"/>
                </a:lnTo>
                <a:lnTo>
                  <a:pt x="582" y="950"/>
                </a:lnTo>
                <a:lnTo>
                  <a:pt x="579" y="926"/>
                </a:lnTo>
                <a:lnTo>
                  <a:pt x="576" y="901"/>
                </a:lnTo>
                <a:lnTo>
                  <a:pt x="575" y="877"/>
                </a:lnTo>
                <a:lnTo>
                  <a:pt x="575" y="853"/>
                </a:lnTo>
                <a:lnTo>
                  <a:pt x="576" y="829"/>
                </a:lnTo>
                <a:lnTo>
                  <a:pt x="579" y="804"/>
                </a:lnTo>
                <a:lnTo>
                  <a:pt x="582" y="781"/>
                </a:lnTo>
                <a:lnTo>
                  <a:pt x="586" y="758"/>
                </a:lnTo>
                <a:lnTo>
                  <a:pt x="592" y="734"/>
                </a:lnTo>
                <a:lnTo>
                  <a:pt x="599" y="711"/>
                </a:lnTo>
                <a:lnTo>
                  <a:pt x="607" y="688"/>
                </a:lnTo>
                <a:lnTo>
                  <a:pt x="615" y="666"/>
                </a:lnTo>
                <a:lnTo>
                  <a:pt x="625" y="644"/>
                </a:lnTo>
                <a:lnTo>
                  <a:pt x="636" y="622"/>
                </a:lnTo>
                <a:lnTo>
                  <a:pt x="648" y="602"/>
                </a:lnTo>
                <a:lnTo>
                  <a:pt x="661" y="581"/>
                </a:lnTo>
                <a:lnTo>
                  <a:pt x="675" y="562"/>
                </a:lnTo>
                <a:lnTo>
                  <a:pt x="690" y="543"/>
                </a:lnTo>
                <a:lnTo>
                  <a:pt x="707" y="524"/>
                </a:lnTo>
                <a:lnTo>
                  <a:pt x="724" y="506"/>
                </a:lnTo>
                <a:lnTo>
                  <a:pt x="742" y="489"/>
                </a:lnTo>
                <a:lnTo>
                  <a:pt x="761" y="474"/>
                </a:lnTo>
                <a:lnTo>
                  <a:pt x="781" y="458"/>
                </a:lnTo>
                <a:lnTo>
                  <a:pt x="801" y="444"/>
                </a:lnTo>
                <a:lnTo>
                  <a:pt x="823" y="430"/>
                </a:lnTo>
                <a:lnTo>
                  <a:pt x="845" y="418"/>
                </a:lnTo>
                <a:lnTo>
                  <a:pt x="869" y="407"/>
                </a:lnTo>
                <a:lnTo>
                  <a:pt x="892" y="397"/>
                </a:lnTo>
                <a:lnTo>
                  <a:pt x="915" y="389"/>
                </a:lnTo>
                <a:lnTo>
                  <a:pt x="938" y="382"/>
                </a:lnTo>
                <a:lnTo>
                  <a:pt x="962" y="376"/>
                </a:lnTo>
                <a:lnTo>
                  <a:pt x="986" y="371"/>
                </a:lnTo>
                <a:lnTo>
                  <a:pt x="1011" y="368"/>
                </a:lnTo>
                <a:lnTo>
                  <a:pt x="1035" y="365"/>
                </a:lnTo>
                <a:lnTo>
                  <a:pt x="1059" y="364"/>
                </a:lnTo>
                <a:lnTo>
                  <a:pt x="1083" y="364"/>
                </a:lnTo>
                <a:lnTo>
                  <a:pt x="1106" y="365"/>
                </a:lnTo>
                <a:lnTo>
                  <a:pt x="1130" y="368"/>
                </a:lnTo>
                <a:lnTo>
                  <a:pt x="1155" y="371"/>
                </a:lnTo>
                <a:lnTo>
                  <a:pt x="1178" y="376"/>
                </a:lnTo>
                <a:lnTo>
                  <a:pt x="1201" y="381"/>
                </a:lnTo>
                <a:lnTo>
                  <a:pt x="1224" y="388"/>
                </a:lnTo>
                <a:lnTo>
                  <a:pt x="1246" y="396"/>
                </a:lnTo>
                <a:lnTo>
                  <a:pt x="1268" y="404"/>
                </a:lnTo>
                <a:lnTo>
                  <a:pt x="1291" y="414"/>
                </a:lnTo>
                <a:lnTo>
                  <a:pt x="1312" y="425"/>
                </a:lnTo>
                <a:lnTo>
                  <a:pt x="1333" y="438"/>
                </a:lnTo>
                <a:lnTo>
                  <a:pt x="1353" y="451"/>
                </a:lnTo>
                <a:lnTo>
                  <a:pt x="1373" y="465"/>
                </a:lnTo>
                <a:lnTo>
                  <a:pt x="1392" y="480"/>
                </a:lnTo>
                <a:lnTo>
                  <a:pt x="1410" y="496"/>
                </a:lnTo>
                <a:lnTo>
                  <a:pt x="1427" y="513"/>
                </a:lnTo>
                <a:lnTo>
                  <a:pt x="1445" y="532"/>
                </a:lnTo>
                <a:lnTo>
                  <a:pt x="1461" y="551"/>
                </a:lnTo>
                <a:lnTo>
                  <a:pt x="1476" y="571"/>
                </a:lnTo>
                <a:lnTo>
                  <a:pt x="1490" y="591"/>
                </a:lnTo>
                <a:lnTo>
                  <a:pt x="1504" y="613"/>
                </a:lnTo>
                <a:lnTo>
                  <a:pt x="3602" y="4262"/>
                </a:lnTo>
                <a:close/>
                <a:moveTo>
                  <a:pt x="2387" y="4262"/>
                </a:moveTo>
                <a:lnTo>
                  <a:pt x="1237" y="4262"/>
                </a:lnTo>
                <a:lnTo>
                  <a:pt x="65" y="2226"/>
                </a:lnTo>
                <a:lnTo>
                  <a:pt x="53" y="2203"/>
                </a:lnTo>
                <a:lnTo>
                  <a:pt x="42" y="2181"/>
                </a:lnTo>
                <a:lnTo>
                  <a:pt x="33" y="2157"/>
                </a:lnTo>
                <a:lnTo>
                  <a:pt x="24" y="2134"/>
                </a:lnTo>
                <a:lnTo>
                  <a:pt x="17" y="2110"/>
                </a:lnTo>
                <a:lnTo>
                  <a:pt x="11" y="2086"/>
                </a:lnTo>
                <a:lnTo>
                  <a:pt x="7" y="2062"/>
                </a:lnTo>
                <a:lnTo>
                  <a:pt x="3" y="2038"/>
                </a:lnTo>
                <a:lnTo>
                  <a:pt x="1" y="2014"/>
                </a:lnTo>
                <a:lnTo>
                  <a:pt x="0" y="1990"/>
                </a:lnTo>
                <a:lnTo>
                  <a:pt x="0" y="1965"/>
                </a:lnTo>
                <a:lnTo>
                  <a:pt x="1" y="1941"/>
                </a:lnTo>
                <a:lnTo>
                  <a:pt x="3" y="1917"/>
                </a:lnTo>
                <a:lnTo>
                  <a:pt x="6" y="1894"/>
                </a:lnTo>
                <a:lnTo>
                  <a:pt x="11" y="1870"/>
                </a:lnTo>
                <a:lnTo>
                  <a:pt x="16" y="1846"/>
                </a:lnTo>
                <a:lnTo>
                  <a:pt x="23" y="1824"/>
                </a:lnTo>
                <a:lnTo>
                  <a:pt x="31" y="1801"/>
                </a:lnTo>
                <a:lnTo>
                  <a:pt x="40" y="1778"/>
                </a:lnTo>
                <a:lnTo>
                  <a:pt x="50" y="1756"/>
                </a:lnTo>
                <a:lnTo>
                  <a:pt x="61" y="1735"/>
                </a:lnTo>
                <a:lnTo>
                  <a:pt x="73" y="1715"/>
                </a:lnTo>
                <a:lnTo>
                  <a:pt x="86" y="1693"/>
                </a:lnTo>
                <a:lnTo>
                  <a:pt x="100" y="1674"/>
                </a:lnTo>
                <a:lnTo>
                  <a:pt x="115" y="1655"/>
                </a:lnTo>
                <a:lnTo>
                  <a:pt x="132" y="1637"/>
                </a:lnTo>
                <a:lnTo>
                  <a:pt x="148" y="1619"/>
                </a:lnTo>
                <a:lnTo>
                  <a:pt x="166" y="1602"/>
                </a:lnTo>
                <a:lnTo>
                  <a:pt x="185" y="1585"/>
                </a:lnTo>
                <a:lnTo>
                  <a:pt x="205" y="1570"/>
                </a:lnTo>
                <a:lnTo>
                  <a:pt x="226" y="1556"/>
                </a:lnTo>
                <a:lnTo>
                  <a:pt x="247" y="1543"/>
                </a:lnTo>
                <a:lnTo>
                  <a:pt x="271" y="1531"/>
                </a:lnTo>
                <a:lnTo>
                  <a:pt x="293" y="1520"/>
                </a:lnTo>
                <a:lnTo>
                  <a:pt x="316" y="1510"/>
                </a:lnTo>
                <a:lnTo>
                  <a:pt x="339" y="1502"/>
                </a:lnTo>
                <a:lnTo>
                  <a:pt x="363" y="1494"/>
                </a:lnTo>
                <a:lnTo>
                  <a:pt x="387" y="1488"/>
                </a:lnTo>
                <a:lnTo>
                  <a:pt x="411" y="1483"/>
                </a:lnTo>
                <a:lnTo>
                  <a:pt x="435" y="1480"/>
                </a:lnTo>
                <a:lnTo>
                  <a:pt x="459" y="1477"/>
                </a:lnTo>
                <a:lnTo>
                  <a:pt x="483" y="1476"/>
                </a:lnTo>
                <a:lnTo>
                  <a:pt x="507" y="1476"/>
                </a:lnTo>
                <a:lnTo>
                  <a:pt x="531" y="1477"/>
                </a:lnTo>
                <a:lnTo>
                  <a:pt x="555" y="1480"/>
                </a:lnTo>
                <a:lnTo>
                  <a:pt x="579" y="1483"/>
                </a:lnTo>
                <a:lnTo>
                  <a:pt x="602" y="1488"/>
                </a:lnTo>
                <a:lnTo>
                  <a:pt x="626" y="1493"/>
                </a:lnTo>
                <a:lnTo>
                  <a:pt x="648" y="1500"/>
                </a:lnTo>
                <a:lnTo>
                  <a:pt x="671" y="1509"/>
                </a:lnTo>
                <a:lnTo>
                  <a:pt x="693" y="1517"/>
                </a:lnTo>
                <a:lnTo>
                  <a:pt x="716" y="1527"/>
                </a:lnTo>
                <a:lnTo>
                  <a:pt x="737" y="1538"/>
                </a:lnTo>
                <a:lnTo>
                  <a:pt x="757" y="1550"/>
                </a:lnTo>
                <a:lnTo>
                  <a:pt x="778" y="1563"/>
                </a:lnTo>
                <a:lnTo>
                  <a:pt x="797" y="1577"/>
                </a:lnTo>
                <a:lnTo>
                  <a:pt x="816" y="1592"/>
                </a:lnTo>
                <a:lnTo>
                  <a:pt x="834" y="1609"/>
                </a:lnTo>
                <a:lnTo>
                  <a:pt x="853" y="1626"/>
                </a:lnTo>
                <a:lnTo>
                  <a:pt x="870" y="1644"/>
                </a:lnTo>
                <a:lnTo>
                  <a:pt x="885" y="1663"/>
                </a:lnTo>
                <a:lnTo>
                  <a:pt x="901" y="1683"/>
                </a:lnTo>
                <a:lnTo>
                  <a:pt x="915" y="1704"/>
                </a:lnTo>
                <a:lnTo>
                  <a:pt x="928" y="1726"/>
                </a:lnTo>
                <a:lnTo>
                  <a:pt x="2387" y="4262"/>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5" name="TextBox 4">
            <a:extLst>
              <a:ext uri="{FF2B5EF4-FFF2-40B4-BE49-F238E27FC236}">
                <a16:creationId xmlns:a16="http://schemas.microsoft.com/office/drawing/2014/main" id="{56E3CB47-6ABA-C64F-AF91-871F96B1610F}"/>
              </a:ext>
            </a:extLst>
          </p:cNvPr>
          <p:cNvSpPr txBox="1"/>
          <p:nvPr userDrawn="1"/>
        </p:nvSpPr>
        <p:spPr>
          <a:xfrm>
            <a:off x="16859165" y="9198396"/>
            <a:ext cx="660400" cy="338554"/>
          </a:xfrm>
          <a:prstGeom prst="rect">
            <a:avLst/>
          </a:prstGeom>
          <a:noFill/>
        </p:spPr>
        <p:txBody>
          <a:bodyPr wrap="square" rtlCol="0">
            <a:spAutoFit/>
          </a:bodyPr>
          <a:lstStyle/>
          <a:p>
            <a:pPr algn="r"/>
            <a:fld id="{293ABEDF-2FD4-CE41-BE6E-C03412F0A819}" type="slidenum">
              <a:rPr lang="en-US" sz="1600" b="0" i="0" smtClean="0">
                <a:latin typeface="Open Sans" panose="020B0606030504020204" pitchFamily="34" charset="0"/>
                <a:ea typeface="Open Sans" panose="020B0606030504020204" pitchFamily="34" charset="0"/>
                <a:cs typeface="Open Sans" panose="020B0606030504020204" pitchFamily="34" charset="0"/>
              </a:rPr>
              <a:pPr algn="r"/>
              <a:t>‹#›</a:t>
            </a:fld>
            <a:endParaRPr lang="en-US" sz="1600" b="0" i="0" dirty="0">
              <a:latin typeface="Open Sans" panose="020B0606030504020204" pitchFamily="34" charset="0"/>
              <a:ea typeface="Open Sans" panose="020B0606030504020204" pitchFamily="34" charset="0"/>
              <a:cs typeface="Open Sans" panose="020B0606030504020204" pitchFamily="34" charset="0"/>
            </a:endParaRPr>
          </a:p>
        </p:txBody>
      </p:sp>
      <p:cxnSp>
        <p:nvCxnSpPr>
          <p:cNvPr id="6" name="Straight Connector 5">
            <a:extLst>
              <a:ext uri="{FF2B5EF4-FFF2-40B4-BE49-F238E27FC236}">
                <a16:creationId xmlns:a16="http://schemas.microsoft.com/office/drawing/2014/main" id="{7A9BD81C-2CA0-C04F-A1A9-739E33D1D657}"/>
              </a:ext>
            </a:extLst>
          </p:cNvPr>
          <p:cNvCxnSpPr>
            <a:cxnSpLocks/>
          </p:cNvCxnSpPr>
          <p:nvPr userDrawn="1"/>
        </p:nvCxnSpPr>
        <p:spPr>
          <a:xfrm flipV="1">
            <a:off x="17568333" y="9352284"/>
            <a:ext cx="719667" cy="15389"/>
          </a:xfrm>
          <a:prstGeom prst="line">
            <a:avLst/>
          </a:prstGeom>
          <a:ln w="158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93380244"/>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27">
    <p:spTree>
      <p:nvGrpSpPr>
        <p:cNvPr id="1" name=""/>
        <p:cNvGrpSpPr/>
        <p:nvPr/>
      </p:nvGrpSpPr>
      <p:grpSpPr>
        <a:xfrm>
          <a:off x="0" y="0"/>
          <a:ext cx="0" cy="0"/>
          <a:chOff x="0" y="0"/>
          <a:chExt cx="0" cy="0"/>
        </a:xfrm>
      </p:grpSpPr>
      <p:sp>
        <p:nvSpPr>
          <p:cNvPr id="3" name="Freeform 8"/>
          <p:cNvSpPr>
            <a:spLocks noGrp="1" noEditPoints="1"/>
          </p:cNvSpPr>
          <p:nvPr>
            <p:ph type="pic" sz="quarter" idx="10"/>
          </p:nvPr>
        </p:nvSpPr>
        <p:spPr bwMode="auto">
          <a:xfrm>
            <a:off x="9570720" y="1700378"/>
            <a:ext cx="8717279" cy="8588210"/>
          </a:xfrm>
          <a:custGeom>
            <a:avLst/>
            <a:gdLst>
              <a:gd name="T0" fmla="*/ 1001 w 4390"/>
              <a:gd name="T1" fmla="*/ 4326 h 4326"/>
              <a:gd name="T2" fmla="*/ 1648 w 4390"/>
              <a:gd name="T3" fmla="*/ 4326 h 4326"/>
              <a:gd name="T4" fmla="*/ 485 w 4390"/>
              <a:gd name="T5" fmla="*/ 2305 h 4326"/>
              <a:gd name="T6" fmla="*/ 0 w 4390"/>
              <a:gd name="T7" fmla="*/ 2586 h 4326"/>
              <a:gd name="T8" fmla="*/ 1001 w 4390"/>
              <a:gd name="T9" fmla="*/ 4326 h 4326"/>
              <a:gd name="T10" fmla="*/ 1714 w 4390"/>
              <a:gd name="T11" fmla="*/ 4326 h 4326"/>
              <a:gd name="T12" fmla="*/ 2360 w 4390"/>
              <a:gd name="T13" fmla="*/ 4326 h 4326"/>
              <a:gd name="T14" fmla="*/ 646 w 4390"/>
              <a:gd name="T15" fmla="*/ 1346 h 4326"/>
              <a:gd name="T16" fmla="*/ 161 w 4390"/>
              <a:gd name="T17" fmla="*/ 1628 h 4326"/>
              <a:gd name="T18" fmla="*/ 1714 w 4390"/>
              <a:gd name="T19" fmla="*/ 4326 h 4326"/>
              <a:gd name="T20" fmla="*/ 2426 w 4390"/>
              <a:gd name="T21" fmla="*/ 4326 h 4326"/>
              <a:gd name="T22" fmla="*/ 3073 w 4390"/>
              <a:gd name="T23" fmla="*/ 4326 h 4326"/>
              <a:gd name="T24" fmla="*/ 1405 w 4390"/>
              <a:gd name="T25" fmla="*/ 1426 h 4326"/>
              <a:gd name="T26" fmla="*/ 919 w 4390"/>
              <a:gd name="T27" fmla="*/ 1708 h 4326"/>
              <a:gd name="T28" fmla="*/ 2426 w 4390"/>
              <a:gd name="T29" fmla="*/ 4326 h 4326"/>
              <a:gd name="T30" fmla="*/ 3138 w 4390"/>
              <a:gd name="T31" fmla="*/ 4326 h 4326"/>
              <a:gd name="T32" fmla="*/ 3785 w 4390"/>
              <a:gd name="T33" fmla="*/ 4326 h 4326"/>
              <a:gd name="T34" fmla="*/ 1391 w 4390"/>
              <a:gd name="T35" fmla="*/ 165 h 4326"/>
              <a:gd name="T36" fmla="*/ 906 w 4390"/>
              <a:gd name="T37" fmla="*/ 446 h 4326"/>
              <a:gd name="T38" fmla="*/ 3138 w 4390"/>
              <a:gd name="T39" fmla="*/ 4326 h 4326"/>
              <a:gd name="T40" fmla="*/ 3850 w 4390"/>
              <a:gd name="T41" fmla="*/ 4326 h 4326"/>
              <a:gd name="T42" fmla="*/ 4390 w 4390"/>
              <a:gd name="T43" fmla="*/ 4326 h 4326"/>
              <a:gd name="T44" fmla="*/ 4390 w 4390"/>
              <a:gd name="T45" fmla="*/ 4138 h 4326"/>
              <a:gd name="T46" fmla="*/ 2430 w 4390"/>
              <a:gd name="T47" fmla="*/ 732 h 4326"/>
              <a:gd name="T48" fmla="*/ 1944 w 4390"/>
              <a:gd name="T49" fmla="*/ 1013 h 4326"/>
              <a:gd name="T50" fmla="*/ 3850 w 4390"/>
              <a:gd name="T51" fmla="*/ 4326 h 4326"/>
              <a:gd name="T52" fmla="*/ 4390 w 4390"/>
              <a:gd name="T53" fmla="*/ 4024 h 4326"/>
              <a:gd name="T54" fmla="*/ 4390 w 4390"/>
              <a:gd name="T55" fmla="*/ 2900 h 4326"/>
              <a:gd name="T56" fmla="*/ 2722 w 4390"/>
              <a:gd name="T57" fmla="*/ 0 h 4326"/>
              <a:gd name="T58" fmla="*/ 2236 w 4390"/>
              <a:gd name="T59" fmla="*/ 281 h 4326"/>
              <a:gd name="T60" fmla="*/ 4390 w 4390"/>
              <a:gd name="T61" fmla="*/ 4024 h 4326"/>
              <a:gd name="T62" fmla="*/ 4390 w 4390"/>
              <a:gd name="T63" fmla="*/ 2786 h 4326"/>
              <a:gd name="T64" fmla="*/ 4390 w 4390"/>
              <a:gd name="T65" fmla="*/ 1661 h 4326"/>
              <a:gd name="T66" fmla="*/ 3785 w 4390"/>
              <a:gd name="T67" fmla="*/ 611 h 4326"/>
              <a:gd name="T68" fmla="*/ 3300 w 4390"/>
              <a:gd name="T69" fmla="*/ 892 h 4326"/>
              <a:gd name="T70" fmla="*/ 4390 w 4390"/>
              <a:gd name="T71" fmla="*/ 2786 h 4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390" h="4326">
                <a:moveTo>
                  <a:pt x="1001" y="4326"/>
                </a:moveTo>
                <a:lnTo>
                  <a:pt x="1648" y="4326"/>
                </a:lnTo>
                <a:lnTo>
                  <a:pt x="485" y="2305"/>
                </a:lnTo>
                <a:lnTo>
                  <a:pt x="0" y="2586"/>
                </a:lnTo>
                <a:lnTo>
                  <a:pt x="1001" y="4326"/>
                </a:lnTo>
                <a:close/>
                <a:moveTo>
                  <a:pt x="1714" y="4326"/>
                </a:moveTo>
                <a:lnTo>
                  <a:pt x="2360" y="4326"/>
                </a:lnTo>
                <a:lnTo>
                  <a:pt x="646" y="1346"/>
                </a:lnTo>
                <a:lnTo>
                  <a:pt x="161" y="1628"/>
                </a:lnTo>
                <a:lnTo>
                  <a:pt x="1714" y="4326"/>
                </a:lnTo>
                <a:close/>
                <a:moveTo>
                  <a:pt x="2426" y="4326"/>
                </a:moveTo>
                <a:lnTo>
                  <a:pt x="3073" y="4326"/>
                </a:lnTo>
                <a:lnTo>
                  <a:pt x="1405" y="1426"/>
                </a:lnTo>
                <a:lnTo>
                  <a:pt x="919" y="1708"/>
                </a:lnTo>
                <a:lnTo>
                  <a:pt x="2426" y="4326"/>
                </a:lnTo>
                <a:close/>
                <a:moveTo>
                  <a:pt x="3138" y="4326"/>
                </a:moveTo>
                <a:lnTo>
                  <a:pt x="3785" y="4326"/>
                </a:lnTo>
                <a:lnTo>
                  <a:pt x="1391" y="165"/>
                </a:lnTo>
                <a:lnTo>
                  <a:pt x="906" y="446"/>
                </a:lnTo>
                <a:lnTo>
                  <a:pt x="3138" y="4326"/>
                </a:lnTo>
                <a:close/>
                <a:moveTo>
                  <a:pt x="3850" y="4326"/>
                </a:moveTo>
                <a:lnTo>
                  <a:pt x="4390" y="4326"/>
                </a:lnTo>
                <a:lnTo>
                  <a:pt x="4390" y="4138"/>
                </a:lnTo>
                <a:lnTo>
                  <a:pt x="2430" y="732"/>
                </a:lnTo>
                <a:lnTo>
                  <a:pt x="1944" y="1013"/>
                </a:lnTo>
                <a:lnTo>
                  <a:pt x="3850" y="4326"/>
                </a:lnTo>
                <a:close/>
                <a:moveTo>
                  <a:pt x="4390" y="4024"/>
                </a:moveTo>
                <a:lnTo>
                  <a:pt x="4390" y="2900"/>
                </a:lnTo>
                <a:lnTo>
                  <a:pt x="2722" y="0"/>
                </a:lnTo>
                <a:lnTo>
                  <a:pt x="2236" y="281"/>
                </a:lnTo>
                <a:lnTo>
                  <a:pt x="4390" y="4024"/>
                </a:lnTo>
                <a:close/>
                <a:moveTo>
                  <a:pt x="4390" y="2786"/>
                </a:moveTo>
                <a:lnTo>
                  <a:pt x="4390" y="1661"/>
                </a:lnTo>
                <a:lnTo>
                  <a:pt x="3785" y="611"/>
                </a:lnTo>
                <a:lnTo>
                  <a:pt x="3300" y="892"/>
                </a:lnTo>
                <a:lnTo>
                  <a:pt x="4390" y="2786"/>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7" name="TextBox 6">
            <a:extLst>
              <a:ext uri="{FF2B5EF4-FFF2-40B4-BE49-F238E27FC236}">
                <a16:creationId xmlns:a16="http://schemas.microsoft.com/office/drawing/2014/main" id="{A472EA4B-4D5B-B243-AF3E-213483C5A5EF}"/>
              </a:ext>
            </a:extLst>
          </p:cNvPr>
          <p:cNvSpPr txBox="1"/>
          <p:nvPr userDrawn="1"/>
        </p:nvSpPr>
        <p:spPr>
          <a:xfrm>
            <a:off x="16859165" y="9198396"/>
            <a:ext cx="660400" cy="338554"/>
          </a:xfrm>
          <a:prstGeom prst="rect">
            <a:avLst/>
          </a:prstGeom>
          <a:noFill/>
        </p:spPr>
        <p:txBody>
          <a:bodyPr wrap="square" rtlCol="0">
            <a:spAutoFit/>
          </a:bodyPr>
          <a:lstStyle/>
          <a:p>
            <a:pPr algn="r"/>
            <a:fld id="{293ABEDF-2FD4-CE41-BE6E-C03412F0A819}" type="slidenum">
              <a:rPr lang="en-US" sz="1600" b="0" i="0" smtClean="0">
                <a:latin typeface="Open Sans" panose="020B0606030504020204" pitchFamily="34" charset="0"/>
                <a:ea typeface="Open Sans" panose="020B0606030504020204" pitchFamily="34" charset="0"/>
                <a:cs typeface="Open Sans" panose="020B0606030504020204" pitchFamily="34" charset="0"/>
              </a:rPr>
              <a:pPr algn="r"/>
              <a:t>‹#›</a:t>
            </a:fld>
            <a:endParaRPr lang="en-US" sz="1600" b="0" i="0" dirty="0">
              <a:latin typeface="Open Sans" panose="020B0606030504020204" pitchFamily="34" charset="0"/>
              <a:ea typeface="Open Sans" panose="020B0606030504020204" pitchFamily="34" charset="0"/>
              <a:cs typeface="Open Sans" panose="020B0606030504020204" pitchFamily="34" charset="0"/>
            </a:endParaRPr>
          </a:p>
        </p:txBody>
      </p:sp>
      <p:cxnSp>
        <p:nvCxnSpPr>
          <p:cNvPr id="8" name="Straight Connector 7">
            <a:extLst>
              <a:ext uri="{FF2B5EF4-FFF2-40B4-BE49-F238E27FC236}">
                <a16:creationId xmlns:a16="http://schemas.microsoft.com/office/drawing/2014/main" id="{D9F53F68-1E76-AC48-940F-C0194AA3F89A}"/>
              </a:ext>
            </a:extLst>
          </p:cNvPr>
          <p:cNvCxnSpPr>
            <a:cxnSpLocks/>
          </p:cNvCxnSpPr>
          <p:nvPr userDrawn="1"/>
        </p:nvCxnSpPr>
        <p:spPr>
          <a:xfrm flipV="1">
            <a:off x="17568333" y="9352284"/>
            <a:ext cx="719667" cy="15389"/>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449039FF-1135-874C-BF2C-B0B2AD8F616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4444870" y="1"/>
            <a:ext cx="3843130" cy="1881626"/>
          </a:xfrm>
          <a:prstGeom prst="rect">
            <a:avLst/>
          </a:prstGeom>
        </p:spPr>
      </p:pic>
    </p:spTree>
    <p:extLst>
      <p:ext uri="{BB962C8B-B14F-4D97-AF65-F5344CB8AC3E}">
        <p14:creationId xmlns:p14="http://schemas.microsoft.com/office/powerpoint/2010/main" val="227888379"/>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28">
    <p:spTree>
      <p:nvGrpSpPr>
        <p:cNvPr id="1" name=""/>
        <p:cNvGrpSpPr/>
        <p:nvPr/>
      </p:nvGrpSpPr>
      <p:grpSpPr>
        <a:xfrm>
          <a:off x="0" y="0"/>
          <a:ext cx="0" cy="0"/>
          <a:chOff x="0" y="0"/>
          <a:chExt cx="0" cy="0"/>
        </a:xfrm>
      </p:grpSpPr>
      <p:sp>
        <p:nvSpPr>
          <p:cNvPr id="6" name="Freeform 9"/>
          <p:cNvSpPr>
            <a:spLocks noGrp="1"/>
          </p:cNvSpPr>
          <p:nvPr>
            <p:ph type="pic" sz="quarter" idx="11"/>
          </p:nvPr>
        </p:nvSpPr>
        <p:spPr bwMode="auto">
          <a:xfrm>
            <a:off x="8655168" y="3482292"/>
            <a:ext cx="5777441" cy="5788744"/>
          </a:xfrm>
          <a:custGeom>
            <a:avLst/>
            <a:gdLst>
              <a:gd name="T0" fmla="*/ 1408 w 2554"/>
              <a:gd name="T1" fmla="*/ 6 h 2560"/>
              <a:gd name="T2" fmla="*/ 1596 w 2554"/>
              <a:gd name="T3" fmla="*/ 39 h 2560"/>
              <a:gd name="T4" fmla="*/ 1774 w 2554"/>
              <a:gd name="T5" fmla="*/ 100 h 2560"/>
              <a:gd name="T6" fmla="*/ 1939 w 2554"/>
              <a:gd name="T7" fmla="*/ 185 h 2560"/>
              <a:gd name="T8" fmla="*/ 2089 w 2554"/>
              <a:gd name="T9" fmla="*/ 292 h 2560"/>
              <a:gd name="T10" fmla="*/ 2222 w 2554"/>
              <a:gd name="T11" fmla="*/ 419 h 2560"/>
              <a:gd name="T12" fmla="*/ 2335 w 2554"/>
              <a:gd name="T13" fmla="*/ 564 h 2560"/>
              <a:gd name="T14" fmla="*/ 2428 w 2554"/>
              <a:gd name="T15" fmla="*/ 725 h 2560"/>
              <a:gd name="T16" fmla="*/ 2497 w 2554"/>
              <a:gd name="T17" fmla="*/ 899 h 2560"/>
              <a:gd name="T18" fmla="*/ 2539 w 2554"/>
              <a:gd name="T19" fmla="*/ 1085 h 2560"/>
              <a:gd name="T20" fmla="*/ 2554 w 2554"/>
              <a:gd name="T21" fmla="*/ 1280 h 2560"/>
              <a:gd name="T22" fmla="*/ 2539 w 2554"/>
              <a:gd name="T23" fmla="*/ 1475 h 2560"/>
              <a:gd name="T24" fmla="*/ 2497 w 2554"/>
              <a:gd name="T25" fmla="*/ 1661 h 2560"/>
              <a:gd name="T26" fmla="*/ 2428 w 2554"/>
              <a:gd name="T27" fmla="*/ 1835 h 2560"/>
              <a:gd name="T28" fmla="*/ 2335 w 2554"/>
              <a:gd name="T29" fmla="*/ 1996 h 2560"/>
              <a:gd name="T30" fmla="*/ 2222 w 2554"/>
              <a:gd name="T31" fmla="*/ 2141 h 2560"/>
              <a:gd name="T32" fmla="*/ 2089 w 2554"/>
              <a:gd name="T33" fmla="*/ 2268 h 2560"/>
              <a:gd name="T34" fmla="*/ 1939 w 2554"/>
              <a:gd name="T35" fmla="*/ 2375 h 2560"/>
              <a:gd name="T36" fmla="*/ 1774 w 2554"/>
              <a:gd name="T37" fmla="*/ 2460 h 2560"/>
              <a:gd name="T38" fmla="*/ 1596 w 2554"/>
              <a:gd name="T39" fmla="*/ 2520 h 2560"/>
              <a:gd name="T40" fmla="*/ 1408 w 2554"/>
              <a:gd name="T41" fmla="*/ 2554 h 2560"/>
              <a:gd name="T42" fmla="*/ 1211 w 2554"/>
              <a:gd name="T43" fmla="*/ 2559 h 2560"/>
              <a:gd name="T44" fmla="*/ 1019 w 2554"/>
              <a:gd name="T45" fmla="*/ 2535 h 2560"/>
              <a:gd name="T46" fmla="*/ 838 w 2554"/>
              <a:gd name="T47" fmla="*/ 2482 h 2560"/>
              <a:gd name="T48" fmla="*/ 668 w 2554"/>
              <a:gd name="T49" fmla="*/ 2406 h 2560"/>
              <a:gd name="T50" fmla="*/ 513 w 2554"/>
              <a:gd name="T51" fmla="*/ 2306 h 2560"/>
              <a:gd name="T52" fmla="*/ 374 w 2554"/>
              <a:gd name="T53" fmla="*/ 2185 h 2560"/>
              <a:gd name="T54" fmla="*/ 254 w 2554"/>
              <a:gd name="T55" fmla="*/ 2046 h 2560"/>
              <a:gd name="T56" fmla="*/ 154 w 2554"/>
              <a:gd name="T57" fmla="*/ 1891 h 2560"/>
              <a:gd name="T58" fmla="*/ 78 w 2554"/>
              <a:gd name="T59" fmla="*/ 1720 h 2560"/>
              <a:gd name="T60" fmla="*/ 26 w 2554"/>
              <a:gd name="T61" fmla="*/ 1538 h 2560"/>
              <a:gd name="T62" fmla="*/ 1 w 2554"/>
              <a:gd name="T63" fmla="*/ 1346 h 2560"/>
              <a:gd name="T64" fmla="*/ 6 w 2554"/>
              <a:gd name="T65" fmla="*/ 1150 h 2560"/>
              <a:gd name="T66" fmla="*/ 40 w 2554"/>
              <a:gd name="T67" fmla="*/ 960 h 2560"/>
              <a:gd name="T68" fmla="*/ 100 w 2554"/>
              <a:gd name="T69" fmla="*/ 782 h 2560"/>
              <a:gd name="T70" fmla="*/ 185 w 2554"/>
              <a:gd name="T71" fmla="*/ 616 h 2560"/>
              <a:gd name="T72" fmla="*/ 292 w 2554"/>
              <a:gd name="T73" fmla="*/ 466 h 2560"/>
              <a:gd name="T74" fmla="*/ 418 w 2554"/>
              <a:gd name="T75" fmla="*/ 332 h 2560"/>
              <a:gd name="T76" fmla="*/ 563 w 2554"/>
              <a:gd name="T77" fmla="*/ 218 h 2560"/>
              <a:gd name="T78" fmla="*/ 723 w 2554"/>
              <a:gd name="T79" fmla="*/ 125 h 2560"/>
              <a:gd name="T80" fmla="*/ 897 w 2554"/>
              <a:gd name="T81" fmla="*/ 57 h 2560"/>
              <a:gd name="T82" fmla="*/ 1083 w 2554"/>
              <a:gd name="T83" fmla="*/ 14 h 2560"/>
              <a:gd name="T84" fmla="*/ 1276 w 2554"/>
              <a:gd name="T85" fmla="*/ 0 h 25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554" h="2560">
                <a:moveTo>
                  <a:pt x="1276" y="0"/>
                </a:moveTo>
                <a:lnTo>
                  <a:pt x="1343" y="1"/>
                </a:lnTo>
                <a:lnTo>
                  <a:pt x="1408" y="6"/>
                </a:lnTo>
                <a:lnTo>
                  <a:pt x="1471" y="14"/>
                </a:lnTo>
                <a:lnTo>
                  <a:pt x="1534" y="25"/>
                </a:lnTo>
                <a:lnTo>
                  <a:pt x="1596" y="39"/>
                </a:lnTo>
                <a:lnTo>
                  <a:pt x="1657" y="57"/>
                </a:lnTo>
                <a:lnTo>
                  <a:pt x="1716" y="77"/>
                </a:lnTo>
                <a:lnTo>
                  <a:pt x="1774" y="100"/>
                </a:lnTo>
                <a:lnTo>
                  <a:pt x="1831" y="125"/>
                </a:lnTo>
                <a:lnTo>
                  <a:pt x="1886" y="154"/>
                </a:lnTo>
                <a:lnTo>
                  <a:pt x="1939" y="185"/>
                </a:lnTo>
                <a:lnTo>
                  <a:pt x="1991" y="218"/>
                </a:lnTo>
                <a:lnTo>
                  <a:pt x="2041" y="254"/>
                </a:lnTo>
                <a:lnTo>
                  <a:pt x="2089" y="292"/>
                </a:lnTo>
                <a:lnTo>
                  <a:pt x="2136" y="332"/>
                </a:lnTo>
                <a:lnTo>
                  <a:pt x="2180" y="375"/>
                </a:lnTo>
                <a:lnTo>
                  <a:pt x="2222" y="419"/>
                </a:lnTo>
                <a:lnTo>
                  <a:pt x="2262" y="466"/>
                </a:lnTo>
                <a:lnTo>
                  <a:pt x="2300" y="514"/>
                </a:lnTo>
                <a:lnTo>
                  <a:pt x="2335" y="564"/>
                </a:lnTo>
                <a:lnTo>
                  <a:pt x="2369" y="616"/>
                </a:lnTo>
                <a:lnTo>
                  <a:pt x="2400" y="670"/>
                </a:lnTo>
                <a:lnTo>
                  <a:pt x="2428" y="725"/>
                </a:lnTo>
                <a:lnTo>
                  <a:pt x="2454" y="782"/>
                </a:lnTo>
                <a:lnTo>
                  <a:pt x="2476" y="840"/>
                </a:lnTo>
                <a:lnTo>
                  <a:pt x="2497" y="899"/>
                </a:lnTo>
                <a:lnTo>
                  <a:pt x="2514" y="960"/>
                </a:lnTo>
                <a:lnTo>
                  <a:pt x="2528" y="1022"/>
                </a:lnTo>
                <a:lnTo>
                  <a:pt x="2539" y="1085"/>
                </a:lnTo>
                <a:lnTo>
                  <a:pt x="2547" y="1150"/>
                </a:lnTo>
                <a:lnTo>
                  <a:pt x="2553" y="1214"/>
                </a:lnTo>
                <a:lnTo>
                  <a:pt x="2554" y="1280"/>
                </a:lnTo>
                <a:lnTo>
                  <a:pt x="2553" y="1346"/>
                </a:lnTo>
                <a:lnTo>
                  <a:pt x="2547" y="1411"/>
                </a:lnTo>
                <a:lnTo>
                  <a:pt x="2539" y="1475"/>
                </a:lnTo>
                <a:lnTo>
                  <a:pt x="2528" y="1538"/>
                </a:lnTo>
                <a:lnTo>
                  <a:pt x="2514" y="1600"/>
                </a:lnTo>
                <a:lnTo>
                  <a:pt x="2497" y="1661"/>
                </a:lnTo>
                <a:lnTo>
                  <a:pt x="2476" y="1720"/>
                </a:lnTo>
                <a:lnTo>
                  <a:pt x="2454" y="1778"/>
                </a:lnTo>
                <a:lnTo>
                  <a:pt x="2428" y="1835"/>
                </a:lnTo>
                <a:lnTo>
                  <a:pt x="2400" y="1891"/>
                </a:lnTo>
                <a:lnTo>
                  <a:pt x="2369" y="1944"/>
                </a:lnTo>
                <a:lnTo>
                  <a:pt x="2335" y="1996"/>
                </a:lnTo>
                <a:lnTo>
                  <a:pt x="2300" y="2046"/>
                </a:lnTo>
                <a:lnTo>
                  <a:pt x="2262" y="2094"/>
                </a:lnTo>
                <a:lnTo>
                  <a:pt x="2222" y="2141"/>
                </a:lnTo>
                <a:lnTo>
                  <a:pt x="2180" y="2185"/>
                </a:lnTo>
                <a:lnTo>
                  <a:pt x="2136" y="2228"/>
                </a:lnTo>
                <a:lnTo>
                  <a:pt x="2089" y="2268"/>
                </a:lnTo>
                <a:lnTo>
                  <a:pt x="2041" y="2306"/>
                </a:lnTo>
                <a:lnTo>
                  <a:pt x="1991" y="2341"/>
                </a:lnTo>
                <a:lnTo>
                  <a:pt x="1939" y="2375"/>
                </a:lnTo>
                <a:lnTo>
                  <a:pt x="1886" y="2406"/>
                </a:lnTo>
                <a:lnTo>
                  <a:pt x="1831" y="2434"/>
                </a:lnTo>
                <a:lnTo>
                  <a:pt x="1774" y="2460"/>
                </a:lnTo>
                <a:lnTo>
                  <a:pt x="1716" y="2482"/>
                </a:lnTo>
                <a:lnTo>
                  <a:pt x="1657" y="2503"/>
                </a:lnTo>
                <a:lnTo>
                  <a:pt x="1596" y="2520"/>
                </a:lnTo>
                <a:lnTo>
                  <a:pt x="1534" y="2535"/>
                </a:lnTo>
                <a:lnTo>
                  <a:pt x="1471" y="2546"/>
                </a:lnTo>
                <a:lnTo>
                  <a:pt x="1408" y="2554"/>
                </a:lnTo>
                <a:lnTo>
                  <a:pt x="1343" y="2559"/>
                </a:lnTo>
                <a:lnTo>
                  <a:pt x="1276" y="2560"/>
                </a:lnTo>
                <a:lnTo>
                  <a:pt x="1211" y="2559"/>
                </a:lnTo>
                <a:lnTo>
                  <a:pt x="1146" y="2554"/>
                </a:lnTo>
                <a:lnTo>
                  <a:pt x="1083" y="2546"/>
                </a:lnTo>
                <a:lnTo>
                  <a:pt x="1019" y="2535"/>
                </a:lnTo>
                <a:lnTo>
                  <a:pt x="957" y="2520"/>
                </a:lnTo>
                <a:lnTo>
                  <a:pt x="897" y="2503"/>
                </a:lnTo>
                <a:lnTo>
                  <a:pt x="838" y="2482"/>
                </a:lnTo>
                <a:lnTo>
                  <a:pt x="780" y="2460"/>
                </a:lnTo>
                <a:lnTo>
                  <a:pt x="723" y="2434"/>
                </a:lnTo>
                <a:lnTo>
                  <a:pt x="668" y="2406"/>
                </a:lnTo>
                <a:lnTo>
                  <a:pt x="615" y="2375"/>
                </a:lnTo>
                <a:lnTo>
                  <a:pt x="563" y="2341"/>
                </a:lnTo>
                <a:lnTo>
                  <a:pt x="513" y="2306"/>
                </a:lnTo>
                <a:lnTo>
                  <a:pt x="465" y="2268"/>
                </a:lnTo>
                <a:lnTo>
                  <a:pt x="418" y="2228"/>
                </a:lnTo>
                <a:lnTo>
                  <a:pt x="374" y="2185"/>
                </a:lnTo>
                <a:lnTo>
                  <a:pt x="331" y="2141"/>
                </a:lnTo>
                <a:lnTo>
                  <a:pt x="292" y="2094"/>
                </a:lnTo>
                <a:lnTo>
                  <a:pt x="254" y="2046"/>
                </a:lnTo>
                <a:lnTo>
                  <a:pt x="218" y="1996"/>
                </a:lnTo>
                <a:lnTo>
                  <a:pt x="185" y="1944"/>
                </a:lnTo>
                <a:lnTo>
                  <a:pt x="154" y="1891"/>
                </a:lnTo>
                <a:lnTo>
                  <a:pt x="125" y="1835"/>
                </a:lnTo>
                <a:lnTo>
                  <a:pt x="100" y="1778"/>
                </a:lnTo>
                <a:lnTo>
                  <a:pt x="78" y="1720"/>
                </a:lnTo>
                <a:lnTo>
                  <a:pt x="57" y="1661"/>
                </a:lnTo>
                <a:lnTo>
                  <a:pt x="40" y="1600"/>
                </a:lnTo>
                <a:lnTo>
                  <a:pt x="26" y="1538"/>
                </a:lnTo>
                <a:lnTo>
                  <a:pt x="14" y="1475"/>
                </a:lnTo>
                <a:lnTo>
                  <a:pt x="6" y="1411"/>
                </a:lnTo>
                <a:lnTo>
                  <a:pt x="1" y="1346"/>
                </a:lnTo>
                <a:lnTo>
                  <a:pt x="0" y="1280"/>
                </a:lnTo>
                <a:lnTo>
                  <a:pt x="1" y="1214"/>
                </a:lnTo>
                <a:lnTo>
                  <a:pt x="6" y="1150"/>
                </a:lnTo>
                <a:lnTo>
                  <a:pt x="14" y="1085"/>
                </a:lnTo>
                <a:lnTo>
                  <a:pt x="26" y="1022"/>
                </a:lnTo>
                <a:lnTo>
                  <a:pt x="40" y="960"/>
                </a:lnTo>
                <a:lnTo>
                  <a:pt x="57" y="899"/>
                </a:lnTo>
                <a:lnTo>
                  <a:pt x="78" y="840"/>
                </a:lnTo>
                <a:lnTo>
                  <a:pt x="100" y="782"/>
                </a:lnTo>
                <a:lnTo>
                  <a:pt x="125" y="725"/>
                </a:lnTo>
                <a:lnTo>
                  <a:pt x="154" y="670"/>
                </a:lnTo>
                <a:lnTo>
                  <a:pt x="185" y="616"/>
                </a:lnTo>
                <a:lnTo>
                  <a:pt x="218" y="564"/>
                </a:lnTo>
                <a:lnTo>
                  <a:pt x="254" y="514"/>
                </a:lnTo>
                <a:lnTo>
                  <a:pt x="292" y="466"/>
                </a:lnTo>
                <a:lnTo>
                  <a:pt x="331" y="419"/>
                </a:lnTo>
                <a:lnTo>
                  <a:pt x="374" y="375"/>
                </a:lnTo>
                <a:lnTo>
                  <a:pt x="418" y="332"/>
                </a:lnTo>
                <a:lnTo>
                  <a:pt x="465" y="292"/>
                </a:lnTo>
                <a:lnTo>
                  <a:pt x="513" y="254"/>
                </a:lnTo>
                <a:lnTo>
                  <a:pt x="563" y="218"/>
                </a:lnTo>
                <a:lnTo>
                  <a:pt x="615" y="185"/>
                </a:lnTo>
                <a:lnTo>
                  <a:pt x="668" y="154"/>
                </a:lnTo>
                <a:lnTo>
                  <a:pt x="723" y="125"/>
                </a:lnTo>
                <a:lnTo>
                  <a:pt x="780" y="100"/>
                </a:lnTo>
                <a:lnTo>
                  <a:pt x="838" y="77"/>
                </a:lnTo>
                <a:lnTo>
                  <a:pt x="897" y="57"/>
                </a:lnTo>
                <a:lnTo>
                  <a:pt x="957" y="39"/>
                </a:lnTo>
                <a:lnTo>
                  <a:pt x="1019" y="25"/>
                </a:lnTo>
                <a:lnTo>
                  <a:pt x="1083" y="14"/>
                </a:lnTo>
                <a:lnTo>
                  <a:pt x="1146" y="6"/>
                </a:lnTo>
                <a:lnTo>
                  <a:pt x="1211" y="1"/>
                </a:lnTo>
                <a:lnTo>
                  <a:pt x="1276" y="0"/>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3" name="Freeform 6"/>
          <p:cNvSpPr>
            <a:spLocks noGrp="1"/>
          </p:cNvSpPr>
          <p:nvPr>
            <p:ph type="pic" sz="quarter" idx="10"/>
          </p:nvPr>
        </p:nvSpPr>
        <p:spPr bwMode="auto">
          <a:xfrm>
            <a:off x="11334720" y="0"/>
            <a:ext cx="6953280" cy="10288588"/>
          </a:xfrm>
          <a:custGeom>
            <a:avLst/>
            <a:gdLst>
              <a:gd name="T0" fmla="*/ 1411 w 3076"/>
              <a:gd name="T1" fmla="*/ 4552 h 4552"/>
              <a:gd name="T2" fmla="*/ 1167 w 3076"/>
              <a:gd name="T3" fmla="*/ 3681 h 4552"/>
              <a:gd name="T4" fmla="*/ 1201 w 3076"/>
              <a:gd name="T5" fmla="*/ 3635 h 4552"/>
              <a:gd name="T6" fmla="*/ 1235 w 3076"/>
              <a:gd name="T7" fmla="*/ 3587 h 4552"/>
              <a:gd name="T8" fmla="*/ 1267 w 3076"/>
              <a:gd name="T9" fmla="*/ 3538 h 4552"/>
              <a:gd name="T10" fmla="*/ 1296 w 3076"/>
              <a:gd name="T11" fmla="*/ 3487 h 4552"/>
              <a:gd name="T12" fmla="*/ 1323 w 3076"/>
              <a:gd name="T13" fmla="*/ 3435 h 4552"/>
              <a:gd name="T14" fmla="*/ 1348 w 3076"/>
              <a:gd name="T15" fmla="*/ 3382 h 4552"/>
              <a:gd name="T16" fmla="*/ 1371 w 3076"/>
              <a:gd name="T17" fmla="*/ 3327 h 4552"/>
              <a:gd name="T18" fmla="*/ 1391 w 3076"/>
              <a:gd name="T19" fmla="*/ 3271 h 4552"/>
              <a:gd name="T20" fmla="*/ 1409 w 3076"/>
              <a:gd name="T21" fmla="*/ 3215 h 4552"/>
              <a:gd name="T22" fmla="*/ 1425 w 3076"/>
              <a:gd name="T23" fmla="*/ 3157 h 4552"/>
              <a:gd name="T24" fmla="*/ 1438 w 3076"/>
              <a:gd name="T25" fmla="*/ 3098 h 4552"/>
              <a:gd name="T26" fmla="*/ 1449 w 3076"/>
              <a:gd name="T27" fmla="*/ 3038 h 4552"/>
              <a:gd name="T28" fmla="*/ 1457 w 3076"/>
              <a:gd name="T29" fmla="*/ 2978 h 4552"/>
              <a:gd name="T30" fmla="*/ 1462 w 3076"/>
              <a:gd name="T31" fmla="*/ 2916 h 4552"/>
              <a:gd name="T32" fmla="*/ 1465 w 3076"/>
              <a:gd name="T33" fmla="*/ 2854 h 4552"/>
              <a:gd name="T34" fmla="*/ 1464 w 3076"/>
              <a:gd name="T35" fmla="*/ 2764 h 4552"/>
              <a:gd name="T36" fmla="*/ 1455 w 3076"/>
              <a:gd name="T37" fmla="*/ 2649 h 4552"/>
              <a:gd name="T38" fmla="*/ 1436 w 3076"/>
              <a:gd name="T39" fmla="*/ 2535 h 4552"/>
              <a:gd name="T40" fmla="*/ 1407 w 3076"/>
              <a:gd name="T41" fmla="*/ 2426 h 4552"/>
              <a:gd name="T42" fmla="*/ 1372 w 3076"/>
              <a:gd name="T43" fmla="*/ 2319 h 4552"/>
              <a:gd name="T44" fmla="*/ 1327 w 3076"/>
              <a:gd name="T45" fmla="*/ 2218 h 4552"/>
              <a:gd name="T46" fmla="*/ 1274 w 3076"/>
              <a:gd name="T47" fmla="*/ 2121 h 4552"/>
              <a:gd name="T48" fmla="*/ 1214 w 3076"/>
              <a:gd name="T49" fmla="*/ 2028 h 4552"/>
              <a:gd name="T50" fmla="*/ 1147 w 3076"/>
              <a:gd name="T51" fmla="*/ 1941 h 4552"/>
              <a:gd name="T52" fmla="*/ 1074 w 3076"/>
              <a:gd name="T53" fmla="*/ 1859 h 4552"/>
              <a:gd name="T54" fmla="*/ 994 w 3076"/>
              <a:gd name="T55" fmla="*/ 1785 h 4552"/>
              <a:gd name="T56" fmla="*/ 909 w 3076"/>
              <a:gd name="T57" fmla="*/ 1715 h 4552"/>
              <a:gd name="T58" fmla="*/ 818 w 3076"/>
              <a:gd name="T59" fmla="*/ 1654 h 4552"/>
              <a:gd name="T60" fmla="*/ 722 w 3076"/>
              <a:gd name="T61" fmla="*/ 1599 h 4552"/>
              <a:gd name="T62" fmla="*/ 622 w 3076"/>
              <a:gd name="T63" fmla="*/ 1552 h 4552"/>
              <a:gd name="T64" fmla="*/ 517 w 3076"/>
              <a:gd name="T65" fmla="*/ 1513 h 4552"/>
              <a:gd name="T66" fmla="*/ 0 w 3076"/>
              <a:gd name="T67" fmla="*/ 0 h 4552"/>
              <a:gd name="T68" fmla="*/ 3076 w 3076"/>
              <a:gd name="T69" fmla="*/ 2488 h 4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076" h="4552">
                <a:moveTo>
                  <a:pt x="3076" y="4552"/>
                </a:moveTo>
                <a:lnTo>
                  <a:pt x="1411" y="4552"/>
                </a:lnTo>
                <a:lnTo>
                  <a:pt x="1148" y="3703"/>
                </a:lnTo>
                <a:lnTo>
                  <a:pt x="1167" y="3681"/>
                </a:lnTo>
                <a:lnTo>
                  <a:pt x="1184" y="3657"/>
                </a:lnTo>
                <a:lnTo>
                  <a:pt x="1201" y="3635"/>
                </a:lnTo>
                <a:lnTo>
                  <a:pt x="1219" y="3610"/>
                </a:lnTo>
                <a:lnTo>
                  <a:pt x="1235" y="3587"/>
                </a:lnTo>
                <a:lnTo>
                  <a:pt x="1251" y="3562"/>
                </a:lnTo>
                <a:lnTo>
                  <a:pt x="1267" y="3538"/>
                </a:lnTo>
                <a:lnTo>
                  <a:pt x="1281" y="3512"/>
                </a:lnTo>
                <a:lnTo>
                  <a:pt x="1296" y="3487"/>
                </a:lnTo>
                <a:lnTo>
                  <a:pt x="1309" y="3461"/>
                </a:lnTo>
                <a:lnTo>
                  <a:pt x="1323" y="3435"/>
                </a:lnTo>
                <a:lnTo>
                  <a:pt x="1336" y="3408"/>
                </a:lnTo>
                <a:lnTo>
                  <a:pt x="1348" y="3382"/>
                </a:lnTo>
                <a:lnTo>
                  <a:pt x="1359" y="3354"/>
                </a:lnTo>
                <a:lnTo>
                  <a:pt x="1371" y="3327"/>
                </a:lnTo>
                <a:lnTo>
                  <a:pt x="1382" y="3300"/>
                </a:lnTo>
                <a:lnTo>
                  <a:pt x="1391" y="3271"/>
                </a:lnTo>
                <a:lnTo>
                  <a:pt x="1400" y="3244"/>
                </a:lnTo>
                <a:lnTo>
                  <a:pt x="1409" y="3215"/>
                </a:lnTo>
                <a:lnTo>
                  <a:pt x="1418" y="3186"/>
                </a:lnTo>
                <a:lnTo>
                  <a:pt x="1425" y="3157"/>
                </a:lnTo>
                <a:lnTo>
                  <a:pt x="1432" y="3128"/>
                </a:lnTo>
                <a:lnTo>
                  <a:pt x="1438" y="3098"/>
                </a:lnTo>
                <a:lnTo>
                  <a:pt x="1444" y="3069"/>
                </a:lnTo>
                <a:lnTo>
                  <a:pt x="1449" y="3038"/>
                </a:lnTo>
                <a:lnTo>
                  <a:pt x="1453" y="3008"/>
                </a:lnTo>
                <a:lnTo>
                  <a:pt x="1457" y="2978"/>
                </a:lnTo>
                <a:lnTo>
                  <a:pt x="1460" y="2947"/>
                </a:lnTo>
                <a:lnTo>
                  <a:pt x="1462" y="2916"/>
                </a:lnTo>
                <a:lnTo>
                  <a:pt x="1464" y="2886"/>
                </a:lnTo>
                <a:lnTo>
                  <a:pt x="1465" y="2854"/>
                </a:lnTo>
                <a:lnTo>
                  <a:pt x="1465" y="2823"/>
                </a:lnTo>
                <a:lnTo>
                  <a:pt x="1464" y="2764"/>
                </a:lnTo>
                <a:lnTo>
                  <a:pt x="1461" y="2706"/>
                </a:lnTo>
                <a:lnTo>
                  <a:pt x="1455" y="2649"/>
                </a:lnTo>
                <a:lnTo>
                  <a:pt x="1446" y="2591"/>
                </a:lnTo>
                <a:lnTo>
                  <a:pt x="1436" y="2535"/>
                </a:lnTo>
                <a:lnTo>
                  <a:pt x="1423" y="2480"/>
                </a:lnTo>
                <a:lnTo>
                  <a:pt x="1407" y="2426"/>
                </a:lnTo>
                <a:lnTo>
                  <a:pt x="1391" y="2373"/>
                </a:lnTo>
                <a:lnTo>
                  <a:pt x="1372" y="2319"/>
                </a:lnTo>
                <a:lnTo>
                  <a:pt x="1350" y="2268"/>
                </a:lnTo>
                <a:lnTo>
                  <a:pt x="1327" y="2218"/>
                </a:lnTo>
                <a:lnTo>
                  <a:pt x="1301" y="2169"/>
                </a:lnTo>
                <a:lnTo>
                  <a:pt x="1274" y="2121"/>
                </a:lnTo>
                <a:lnTo>
                  <a:pt x="1245" y="2074"/>
                </a:lnTo>
                <a:lnTo>
                  <a:pt x="1214" y="2028"/>
                </a:lnTo>
                <a:lnTo>
                  <a:pt x="1181" y="1984"/>
                </a:lnTo>
                <a:lnTo>
                  <a:pt x="1147" y="1941"/>
                </a:lnTo>
                <a:lnTo>
                  <a:pt x="1112" y="1899"/>
                </a:lnTo>
                <a:lnTo>
                  <a:pt x="1074" y="1859"/>
                </a:lnTo>
                <a:lnTo>
                  <a:pt x="1035" y="1822"/>
                </a:lnTo>
                <a:lnTo>
                  <a:pt x="994" y="1785"/>
                </a:lnTo>
                <a:lnTo>
                  <a:pt x="953" y="1749"/>
                </a:lnTo>
                <a:lnTo>
                  <a:pt x="909" y="1715"/>
                </a:lnTo>
                <a:lnTo>
                  <a:pt x="864" y="1684"/>
                </a:lnTo>
                <a:lnTo>
                  <a:pt x="818" y="1654"/>
                </a:lnTo>
                <a:lnTo>
                  <a:pt x="771" y="1625"/>
                </a:lnTo>
                <a:lnTo>
                  <a:pt x="722" y="1599"/>
                </a:lnTo>
                <a:lnTo>
                  <a:pt x="672" y="1574"/>
                </a:lnTo>
                <a:lnTo>
                  <a:pt x="622" y="1552"/>
                </a:lnTo>
                <a:lnTo>
                  <a:pt x="570" y="1531"/>
                </a:lnTo>
                <a:lnTo>
                  <a:pt x="517" y="1513"/>
                </a:lnTo>
                <a:lnTo>
                  <a:pt x="463" y="1497"/>
                </a:lnTo>
                <a:lnTo>
                  <a:pt x="0" y="0"/>
                </a:lnTo>
                <a:lnTo>
                  <a:pt x="2304" y="0"/>
                </a:lnTo>
                <a:lnTo>
                  <a:pt x="3076" y="2488"/>
                </a:lnTo>
                <a:lnTo>
                  <a:pt x="3076" y="4552"/>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5" name="TextBox 4">
            <a:extLst>
              <a:ext uri="{FF2B5EF4-FFF2-40B4-BE49-F238E27FC236}">
                <a16:creationId xmlns:a16="http://schemas.microsoft.com/office/drawing/2014/main" id="{F06FE8F7-B262-B742-9338-8618DB3B9088}"/>
              </a:ext>
            </a:extLst>
          </p:cNvPr>
          <p:cNvSpPr txBox="1"/>
          <p:nvPr userDrawn="1"/>
        </p:nvSpPr>
        <p:spPr>
          <a:xfrm>
            <a:off x="16859165" y="9198396"/>
            <a:ext cx="660400" cy="338554"/>
          </a:xfrm>
          <a:prstGeom prst="rect">
            <a:avLst/>
          </a:prstGeom>
          <a:noFill/>
        </p:spPr>
        <p:txBody>
          <a:bodyPr wrap="square" rtlCol="0">
            <a:spAutoFit/>
          </a:bodyPr>
          <a:lstStyle/>
          <a:p>
            <a:pPr algn="r"/>
            <a:fld id="{293ABEDF-2FD4-CE41-BE6E-C03412F0A819}" type="slidenum">
              <a:rPr lang="en-US" sz="1600" b="0" i="0" smtClean="0">
                <a:latin typeface="Open Sans" panose="020B0606030504020204" pitchFamily="34" charset="0"/>
                <a:ea typeface="Open Sans" panose="020B0606030504020204" pitchFamily="34" charset="0"/>
                <a:cs typeface="Open Sans" panose="020B0606030504020204" pitchFamily="34" charset="0"/>
              </a:rPr>
              <a:pPr algn="r"/>
              <a:t>‹#›</a:t>
            </a:fld>
            <a:endParaRPr lang="en-US" sz="1600" b="0" i="0" dirty="0">
              <a:latin typeface="Open Sans" panose="020B0606030504020204" pitchFamily="34" charset="0"/>
              <a:ea typeface="Open Sans" panose="020B0606030504020204" pitchFamily="34" charset="0"/>
              <a:cs typeface="Open Sans" panose="020B0606030504020204" pitchFamily="34" charset="0"/>
            </a:endParaRPr>
          </a:p>
        </p:txBody>
      </p:sp>
      <p:cxnSp>
        <p:nvCxnSpPr>
          <p:cNvPr id="7" name="Straight Connector 6">
            <a:extLst>
              <a:ext uri="{FF2B5EF4-FFF2-40B4-BE49-F238E27FC236}">
                <a16:creationId xmlns:a16="http://schemas.microsoft.com/office/drawing/2014/main" id="{0233D55A-95CC-C64C-8D8A-7A84B47C5653}"/>
              </a:ext>
            </a:extLst>
          </p:cNvPr>
          <p:cNvCxnSpPr>
            <a:cxnSpLocks/>
          </p:cNvCxnSpPr>
          <p:nvPr userDrawn="1"/>
        </p:nvCxnSpPr>
        <p:spPr>
          <a:xfrm flipV="1">
            <a:off x="17568333" y="9352284"/>
            <a:ext cx="719667" cy="15389"/>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8" name="Picture 7" descr="A picture containing drawing&#10;&#10;Description automatically generated">
            <a:extLst>
              <a:ext uri="{FF2B5EF4-FFF2-40B4-BE49-F238E27FC236}">
                <a16:creationId xmlns:a16="http://schemas.microsoft.com/office/drawing/2014/main" id="{301653FE-4B5A-3641-BAC3-B47591A3007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2746587" cy="2683239"/>
          </a:xfrm>
          <a:prstGeom prst="rect">
            <a:avLst/>
          </a:prstGeom>
        </p:spPr>
      </p:pic>
    </p:spTree>
    <p:extLst>
      <p:ext uri="{BB962C8B-B14F-4D97-AF65-F5344CB8AC3E}">
        <p14:creationId xmlns:p14="http://schemas.microsoft.com/office/powerpoint/2010/main" val="4281624159"/>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29">
    <p:spTree>
      <p:nvGrpSpPr>
        <p:cNvPr id="1" name=""/>
        <p:cNvGrpSpPr/>
        <p:nvPr/>
      </p:nvGrpSpPr>
      <p:grpSpPr>
        <a:xfrm>
          <a:off x="0" y="0"/>
          <a:ext cx="0" cy="0"/>
          <a:chOff x="0" y="0"/>
          <a:chExt cx="0" cy="0"/>
        </a:xfrm>
      </p:grpSpPr>
      <p:sp>
        <p:nvSpPr>
          <p:cNvPr id="3" name="Freeform 8"/>
          <p:cNvSpPr>
            <a:spLocks noGrp="1"/>
          </p:cNvSpPr>
          <p:nvPr>
            <p:ph type="pic" sz="quarter" idx="10"/>
          </p:nvPr>
        </p:nvSpPr>
        <p:spPr bwMode="auto">
          <a:xfrm>
            <a:off x="11334720" y="0"/>
            <a:ext cx="6953280" cy="10288588"/>
          </a:xfrm>
          <a:custGeom>
            <a:avLst/>
            <a:gdLst>
              <a:gd name="T0" fmla="*/ 3077 w 3077"/>
              <a:gd name="T1" fmla="*/ 4552 h 4552"/>
              <a:gd name="T2" fmla="*/ 1412 w 3077"/>
              <a:gd name="T3" fmla="*/ 4552 h 4552"/>
              <a:gd name="T4" fmla="*/ 1136 w 3077"/>
              <a:gd name="T5" fmla="*/ 3664 h 4552"/>
              <a:gd name="T6" fmla="*/ 1183 w 3077"/>
              <a:gd name="T7" fmla="*/ 3637 h 4552"/>
              <a:gd name="T8" fmla="*/ 1201 w 3077"/>
              <a:gd name="T9" fmla="*/ 3626 h 4552"/>
              <a:gd name="T10" fmla="*/ 1218 w 3077"/>
              <a:gd name="T11" fmla="*/ 3614 h 4552"/>
              <a:gd name="T12" fmla="*/ 1234 w 3077"/>
              <a:gd name="T13" fmla="*/ 3600 h 4552"/>
              <a:gd name="T14" fmla="*/ 1249 w 3077"/>
              <a:gd name="T15" fmla="*/ 3586 h 4552"/>
              <a:gd name="T16" fmla="*/ 1262 w 3077"/>
              <a:gd name="T17" fmla="*/ 3571 h 4552"/>
              <a:gd name="T18" fmla="*/ 1276 w 3077"/>
              <a:gd name="T19" fmla="*/ 3555 h 4552"/>
              <a:gd name="T20" fmla="*/ 1288 w 3077"/>
              <a:gd name="T21" fmla="*/ 3538 h 4552"/>
              <a:gd name="T22" fmla="*/ 1299 w 3077"/>
              <a:gd name="T23" fmla="*/ 3521 h 4552"/>
              <a:gd name="T24" fmla="*/ 1308 w 3077"/>
              <a:gd name="T25" fmla="*/ 3503 h 4552"/>
              <a:gd name="T26" fmla="*/ 1316 w 3077"/>
              <a:gd name="T27" fmla="*/ 3484 h 4552"/>
              <a:gd name="T28" fmla="*/ 1324 w 3077"/>
              <a:gd name="T29" fmla="*/ 3464 h 4552"/>
              <a:gd name="T30" fmla="*/ 1330 w 3077"/>
              <a:gd name="T31" fmla="*/ 3445 h 4552"/>
              <a:gd name="T32" fmla="*/ 1335 w 3077"/>
              <a:gd name="T33" fmla="*/ 3424 h 4552"/>
              <a:gd name="T34" fmla="*/ 1338 w 3077"/>
              <a:gd name="T35" fmla="*/ 3404 h 4552"/>
              <a:gd name="T36" fmla="*/ 1340 w 3077"/>
              <a:gd name="T37" fmla="*/ 3384 h 4552"/>
              <a:gd name="T38" fmla="*/ 1341 w 3077"/>
              <a:gd name="T39" fmla="*/ 3362 h 4552"/>
              <a:gd name="T40" fmla="*/ 1341 w 3077"/>
              <a:gd name="T41" fmla="*/ 2284 h 4552"/>
              <a:gd name="T42" fmla="*/ 1340 w 3077"/>
              <a:gd name="T43" fmla="*/ 2262 h 4552"/>
              <a:gd name="T44" fmla="*/ 1338 w 3077"/>
              <a:gd name="T45" fmla="*/ 2242 h 4552"/>
              <a:gd name="T46" fmla="*/ 1335 w 3077"/>
              <a:gd name="T47" fmla="*/ 2221 h 4552"/>
              <a:gd name="T48" fmla="*/ 1330 w 3077"/>
              <a:gd name="T49" fmla="*/ 2201 h 4552"/>
              <a:gd name="T50" fmla="*/ 1324 w 3077"/>
              <a:gd name="T51" fmla="*/ 2181 h 4552"/>
              <a:gd name="T52" fmla="*/ 1316 w 3077"/>
              <a:gd name="T53" fmla="*/ 2162 h 4552"/>
              <a:gd name="T54" fmla="*/ 1308 w 3077"/>
              <a:gd name="T55" fmla="*/ 2144 h 4552"/>
              <a:gd name="T56" fmla="*/ 1299 w 3077"/>
              <a:gd name="T57" fmla="*/ 2125 h 4552"/>
              <a:gd name="T58" fmla="*/ 1288 w 3077"/>
              <a:gd name="T59" fmla="*/ 2108 h 4552"/>
              <a:gd name="T60" fmla="*/ 1276 w 3077"/>
              <a:gd name="T61" fmla="*/ 2091 h 4552"/>
              <a:gd name="T62" fmla="*/ 1262 w 3077"/>
              <a:gd name="T63" fmla="*/ 2075 h 4552"/>
              <a:gd name="T64" fmla="*/ 1249 w 3077"/>
              <a:gd name="T65" fmla="*/ 2060 h 4552"/>
              <a:gd name="T66" fmla="*/ 1234 w 3077"/>
              <a:gd name="T67" fmla="*/ 2045 h 4552"/>
              <a:gd name="T68" fmla="*/ 1218 w 3077"/>
              <a:gd name="T69" fmla="*/ 2032 h 4552"/>
              <a:gd name="T70" fmla="*/ 1201 w 3077"/>
              <a:gd name="T71" fmla="*/ 2020 h 4552"/>
              <a:gd name="T72" fmla="*/ 1183 w 3077"/>
              <a:gd name="T73" fmla="*/ 2009 h 4552"/>
              <a:gd name="T74" fmla="*/ 501 w 3077"/>
              <a:gd name="T75" fmla="*/ 1614 h 4552"/>
              <a:gd name="T76" fmla="*/ 0 w 3077"/>
              <a:gd name="T77" fmla="*/ 0 h 4552"/>
              <a:gd name="T78" fmla="*/ 2305 w 3077"/>
              <a:gd name="T79" fmla="*/ 0 h 4552"/>
              <a:gd name="T80" fmla="*/ 3077 w 3077"/>
              <a:gd name="T81" fmla="*/ 2488 h 4552"/>
              <a:gd name="T82" fmla="*/ 3077 w 3077"/>
              <a:gd name="T83" fmla="*/ 4552 h 4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077" h="4552">
                <a:moveTo>
                  <a:pt x="3077" y="4552"/>
                </a:moveTo>
                <a:lnTo>
                  <a:pt x="1412" y="4552"/>
                </a:lnTo>
                <a:lnTo>
                  <a:pt x="1136" y="3664"/>
                </a:lnTo>
                <a:lnTo>
                  <a:pt x="1183" y="3637"/>
                </a:lnTo>
                <a:lnTo>
                  <a:pt x="1201" y="3626"/>
                </a:lnTo>
                <a:lnTo>
                  <a:pt x="1218" y="3614"/>
                </a:lnTo>
                <a:lnTo>
                  <a:pt x="1234" y="3600"/>
                </a:lnTo>
                <a:lnTo>
                  <a:pt x="1249" y="3586"/>
                </a:lnTo>
                <a:lnTo>
                  <a:pt x="1262" y="3571"/>
                </a:lnTo>
                <a:lnTo>
                  <a:pt x="1276" y="3555"/>
                </a:lnTo>
                <a:lnTo>
                  <a:pt x="1288" y="3538"/>
                </a:lnTo>
                <a:lnTo>
                  <a:pt x="1299" y="3521"/>
                </a:lnTo>
                <a:lnTo>
                  <a:pt x="1308" y="3503"/>
                </a:lnTo>
                <a:lnTo>
                  <a:pt x="1316" y="3484"/>
                </a:lnTo>
                <a:lnTo>
                  <a:pt x="1324" y="3464"/>
                </a:lnTo>
                <a:lnTo>
                  <a:pt x="1330" y="3445"/>
                </a:lnTo>
                <a:lnTo>
                  <a:pt x="1335" y="3424"/>
                </a:lnTo>
                <a:lnTo>
                  <a:pt x="1338" y="3404"/>
                </a:lnTo>
                <a:lnTo>
                  <a:pt x="1340" y="3384"/>
                </a:lnTo>
                <a:lnTo>
                  <a:pt x="1341" y="3362"/>
                </a:lnTo>
                <a:lnTo>
                  <a:pt x="1341" y="2284"/>
                </a:lnTo>
                <a:lnTo>
                  <a:pt x="1340" y="2262"/>
                </a:lnTo>
                <a:lnTo>
                  <a:pt x="1338" y="2242"/>
                </a:lnTo>
                <a:lnTo>
                  <a:pt x="1335" y="2221"/>
                </a:lnTo>
                <a:lnTo>
                  <a:pt x="1330" y="2201"/>
                </a:lnTo>
                <a:lnTo>
                  <a:pt x="1324" y="2181"/>
                </a:lnTo>
                <a:lnTo>
                  <a:pt x="1316" y="2162"/>
                </a:lnTo>
                <a:lnTo>
                  <a:pt x="1308" y="2144"/>
                </a:lnTo>
                <a:lnTo>
                  <a:pt x="1299" y="2125"/>
                </a:lnTo>
                <a:lnTo>
                  <a:pt x="1288" y="2108"/>
                </a:lnTo>
                <a:lnTo>
                  <a:pt x="1276" y="2091"/>
                </a:lnTo>
                <a:lnTo>
                  <a:pt x="1262" y="2075"/>
                </a:lnTo>
                <a:lnTo>
                  <a:pt x="1249" y="2060"/>
                </a:lnTo>
                <a:lnTo>
                  <a:pt x="1234" y="2045"/>
                </a:lnTo>
                <a:lnTo>
                  <a:pt x="1218" y="2032"/>
                </a:lnTo>
                <a:lnTo>
                  <a:pt x="1201" y="2020"/>
                </a:lnTo>
                <a:lnTo>
                  <a:pt x="1183" y="2009"/>
                </a:lnTo>
                <a:lnTo>
                  <a:pt x="501" y="1614"/>
                </a:lnTo>
                <a:lnTo>
                  <a:pt x="0" y="0"/>
                </a:lnTo>
                <a:lnTo>
                  <a:pt x="2305" y="0"/>
                </a:lnTo>
                <a:lnTo>
                  <a:pt x="3077" y="2488"/>
                </a:lnTo>
                <a:lnTo>
                  <a:pt x="3077" y="4552"/>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4" name="Freeform 10"/>
          <p:cNvSpPr>
            <a:spLocks noGrp="1"/>
          </p:cNvSpPr>
          <p:nvPr>
            <p:ph type="pic" sz="quarter" idx="11"/>
          </p:nvPr>
        </p:nvSpPr>
        <p:spPr bwMode="auto">
          <a:xfrm>
            <a:off x="8937817" y="3459679"/>
            <a:ext cx="5212135" cy="5845278"/>
          </a:xfrm>
          <a:custGeom>
            <a:avLst/>
            <a:gdLst>
              <a:gd name="T0" fmla="*/ 1008 w 2309"/>
              <a:gd name="T1" fmla="*/ 40 h 2583"/>
              <a:gd name="T2" fmla="*/ 1043 w 2309"/>
              <a:gd name="T3" fmla="*/ 23 h 2583"/>
              <a:gd name="T4" fmla="*/ 1079 w 2309"/>
              <a:gd name="T5" fmla="*/ 11 h 2583"/>
              <a:gd name="T6" fmla="*/ 1116 w 2309"/>
              <a:gd name="T7" fmla="*/ 3 h 2583"/>
              <a:gd name="T8" fmla="*/ 1154 w 2309"/>
              <a:gd name="T9" fmla="*/ 0 h 2583"/>
              <a:gd name="T10" fmla="*/ 1192 w 2309"/>
              <a:gd name="T11" fmla="*/ 3 h 2583"/>
              <a:gd name="T12" fmla="*/ 1230 w 2309"/>
              <a:gd name="T13" fmla="*/ 11 h 2583"/>
              <a:gd name="T14" fmla="*/ 1266 w 2309"/>
              <a:gd name="T15" fmla="*/ 23 h 2583"/>
              <a:gd name="T16" fmla="*/ 1301 w 2309"/>
              <a:gd name="T17" fmla="*/ 40 h 2583"/>
              <a:gd name="T18" fmla="*/ 2179 w 2309"/>
              <a:gd name="T19" fmla="*/ 549 h 2583"/>
              <a:gd name="T20" fmla="*/ 2209 w 2309"/>
              <a:gd name="T21" fmla="*/ 573 h 2583"/>
              <a:gd name="T22" fmla="*/ 2237 w 2309"/>
              <a:gd name="T23" fmla="*/ 600 h 2583"/>
              <a:gd name="T24" fmla="*/ 2259 w 2309"/>
              <a:gd name="T25" fmla="*/ 630 h 2583"/>
              <a:gd name="T26" fmla="*/ 2279 w 2309"/>
              <a:gd name="T27" fmla="*/ 663 h 2583"/>
              <a:gd name="T28" fmla="*/ 2293 w 2309"/>
              <a:gd name="T29" fmla="*/ 698 h 2583"/>
              <a:gd name="T30" fmla="*/ 2303 w 2309"/>
              <a:gd name="T31" fmla="*/ 735 h 2583"/>
              <a:gd name="T32" fmla="*/ 2308 w 2309"/>
              <a:gd name="T33" fmla="*/ 773 h 2583"/>
              <a:gd name="T34" fmla="*/ 2309 w 2309"/>
              <a:gd name="T35" fmla="*/ 1791 h 2583"/>
              <a:gd name="T36" fmla="*/ 2306 w 2309"/>
              <a:gd name="T37" fmla="*/ 1830 h 2583"/>
              <a:gd name="T38" fmla="*/ 2299 w 2309"/>
              <a:gd name="T39" fmla="*/ 1868 h 2583"/>
              <a:gd name="T40" fmla="*/ 2287 w 2309"/>
              <a:gd name="T41" fmla="*/ 1904 h 2583"/>
              <a:gd name="T42" fmla="*/ 2269 w 2309"/>
              <a:gd name="T43" fmla="*/ 1937 h 2583"/>
              <a:gd name="T44" fmla="*/ 2249 w 2309"/>
              <a:gd name="T45" fmla="*/ 1969 h 2583"/>
              <a:gd name="T46" fmla="*/ 2224 w 2309"/>
              <a:gd name="T47" fmla="*/ 1998 h 2583"/>
              <a:gd name="T48" fmla="*/ 2195 w 2309"/>
              <a:gd name="T49" fmla="*/ 2023 h 2583"/>
              <a:gd name="T50" fmla="*/ 2162 w 2309"/>
              <a:gd name="T51" fmla="*/ 2045 h 2583"/>
              <a:gd name="T52" fmla="*/ 1284 w 2309"/>
              <a:gd name="T53" fmla="*/ 2554 h 2583"/>
              <a:gd name="T54" fmla="*/ 1248 w 2309"/>
              <a:gd name="T55" fmla="*/ 2568 h 2583"/>
              <a:gd name="T56" fmla="*/ 1211 w 2309"/>
              <a:gd name="T57" fmla="*/ 2578 h 2583"/>
              <a:gd name="T58" fmla="*/ 1174 w 2309"/>
              <a:gd name="T59" fmla="*/ 2582 h 2583"/>
              <a:gd name="T60" fmla="*/ 1136 w 2309"/>
              <a:gd name="T61" fmla="*/ 2582 h 2583"/>
              <a:gd name="T62" fmla="*/ 1098 w 2309"/>
              <a:gd name="T63" fmla="*/ 2578 h 2583"/>
              <a:gd name="T64" fmla="*/ 1060 w 2309"/>
              <a:gd name="T65" fmla="*/ 2568 h 2583"/>
              <a:gd name="T66" fmla="*/ 1026 w 2309"/>
              <a:gd name="T67" fmla="*/ 2554 h 2583"/>
              <a:gd name="T68" fmla="*/ 146 w 2309"/>
              <a:gd name="T69" fmla="*/ 2045 h 2583"/>
              <a:gd name="T70" fmla="*/ 114 w 2309"/>
              <a:gd name="T71" fmla="*/ 2023 h 2583"/>
              <a:gd name="T72" fmla="*/ 85 w 2309"/>
              <a:gd name="T73" fmla="*/ 1998 h 2583"/>
              <a:gd name="T74" fmla="*/ 60 w 2309"/>
              <a:gd name="T75" fmla="*/ 1969 h 2583"/>
              <a:gd name="T76" fmla="*/ 39 w 2309"/>
              <a:gd name="T77" fmla="*/ 1937 h 2583"/>
              <a:gd name="T78" fmla="*/ 23 w 2309"/>
              <a:gd name="T79" fmla="*/ 1904 h 2583"/>
              <a:gd name="T80" fmla="*/ 10 w 2309"/>
              <a:gd name="T81" fmla="*/ 1868 h 2583"/>
              <a:gd name="T82" fmla="*/ 2 w 2309"/>
              <a:gd name="T83" fmla="*/ 1830 h 2583"/>
              <a:gd name="T84" fmla="*/ 0 w 2309"/>
              <a:gd name="T85" fmla="*/ 1791 h 2583"/>
              <a:gd name="T86" fmla="*/ 0 w 2309"/>
              <a:gd name="T87" fmla="*/ 773 h 2583"/>
              <a:gd name="T88" fmla="*/ 5 w 2309"/>
              <a:gd name="T89" fmla="*/ 735 h 2583"/>
              <a:gd name="T90" fmla="*/ 16 w 2309"/>
              <a:gd name="T91" fmla="*/ 698 h 2583"/>
              <a:gd name="T92" fmla="*/ 30 w 2309"/>
              <a:gd name="T93" fmla="*/ 663 h 2583"/>
              <a:gd name="T94" fmla="*/ 49 w 2309"/>
              <a:gd name="T95" fmla="*/ 630 h 2583"/>
              <a:gd name="T96" fmla="*/ 73 w 2309"/>
              <a:gd name="T97" fmla="*/ 600 h 2583"/>
              <a:gd name="T98" fmla="*/ 99 w 2309"/>
              <a:gd name="T99" fmla="*/ 573 h 2583"/>
              <a:gd name="T100" fmla="*/ 130 w 2309"/>
              <a:gd name="T101" fmla="*/ 549 h 25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309" h="2583">
                <a:moveTo>
                  <a:pt x="146" y="539"/>
                </a:moveTo>
                <a:lnTo>
                  <a:pt x="1008" y="40"/>
                </a:lnTo>
                <a:lnTo>
                  <a:pt x="1026" y="31"/>
                </a:lnTo>
                <a:lnTo>
                  <a:pt x="1043" y="23"/>
                </a:lnTo>
                <a:lnTo>
                  <a:pt x="1060" y="16"/>
                </a:lnTo>
                <a:lnTo>
                  <a:pt x="1079" y="11"/>
                </a:lnTo>
                <a:lnTo>
                  <a:pt x="1098" y="6"/>
                </a:lnTo>
                <a:lnTo>
                  <a:pt x="1116" y="3"/>
                </a:lnTo>
                <a:lnTo>
                  <a:pt x="1136" y="1"/>
                </a:lnTo>
                <a:lnTo>
                  <a:pt x="1154" y="0"/>
                </a:lnTo>
                <a:lnTo>
                  <a:pt x="1174" y="1"/>
                </a:lnTo>
                <a:lnTo>
                  <a:pt x="1192" y="3"/>
                </a:lnTo>
                <a:lnTo>
                  <a:pt x="1211" y="6"/>
                </a:lnTo>
                <a:lnTo>
                  <a:pt x="1230" y="11"/>
                </a:lnTo>
                <a:lnTo>
                  <a:pt x="1248" y="16"/>
                </a:lnTo>
                <a:lnTo>
                  <a:pt x="1266" y="23"/>
                </a:lnTo>
                <a:lnTo>
                  <a:pt x="1284" y="31"/>
                </a:lnTo>
                <a:lnTo>
                  <a:pt x="1301" y="40"/>
                </a:lnTo>
                <a:lnTo>
                  <a:pt x="2162" y="539"/>
                </a:lnTo>
                <a:lnTo>
                  <a:pt x="2179" y="549"/>
                </a:lnTo>
                <a:lnTo>
                  <a:pt x="2195" y="560"/>
                </a:lnTo>
                <a:lnTo>
                  <a:pt x="2209" y="573"/>
                </a:lnTo>
                <a:lnTo>
                  <a:pt x="2224" y="586"/>
                </a:lnTo>
                <a:lnTo>
                  <a:pt x="2237" y="600"/>
                </a:lnTo>
                <a:lnTo>
                  <a:pt x="2249" y="615"/>
                </a:lnTo>
                <a:lnTo>
                  <a:pt x="2259" y="630"/>
                </a:lnTo>
                <a:lnTo>
                  <a:pt x="2269" y="646"/>
                </a:lnTo>
                <a:lnTo>
                  <a:pt x="2279" y="663"/>
                </a:lnTo>
                <a:lnTo>
                  <a:pt x="2287" y="680"/>
                </a:lnTo>
                <a:lnTo>
                  <a:pt x="2293" y="698"/>
                </a:lnTo>
                <a:lnTo>
                  <a:pt x="2299" y="717"/>
                </a:lnTo>
                <a:lnTo>
                  <a:pt x="2303" y="735"/>
                </a:lnTo>
                <a:lnTo>
                  <a:pt x="2306" y="754"/>
                </a:lnTo>
                <a:lnTo>
                  <a:pt x="2308" y="773"/>
                </a:lnTo>
                <a:lnTo>
                  <a:pt x="2309" y="793"/>
                </a:lnTo>
                <a:lnTo>
                  <a:pt x="2309" y="1791"/>
                </a:lnTo>
                <a:lnTo>
                  <a:pt x="2308" y="1811"/>
                </a:lnTo>
                <a:lnTo>
                  <a:pt x="2306" y="1830"/>
                </a:lnTo>
                <a:lnTo>
                  <a:pt x="2303" y="1848"/>
                </a:lnTo>
                <a:lnTo>
                  <a:pt x="2299" y="1868"/>
                </a:lnTo>
                <a:lnTo>
                  <a:pt x="2293" y="1886"/>
                </a:lnTo>
                <a:lnTo>
                  <a:pt x="2287" y="1904"/>
                </a:lnTo>
                <a:lnTo>
                  <a:pt x="2279" y="1921"/>
                </a:lnTo>
                <a:lnTo>
                  <a:pt x="2269" y="1937"/>
                </a:lnTo>
                <a:lnTo>
                  <a:pt x="2259" y="1954"/>
                </a:lnTo>
                <a:lnTo>
                  <a:pt x="2249" y="1969"/>
                </a:lnTo>
                <a:lnTo>
                  <a:pt x="2237" y="1984"/>
                </a:lnTo>
                <a:lnTo>
                  <a:pt x="2224" y="1998"/>
                </a:lnTo>
                <a:lnTo>
                  <a:pt x="2209" y="2011"/>
                </a:lnTo>
                <a:lnTo>
                  <a:pt x="2195" y="2023"/>
                </a:lnTo>
                <a:lnTo>
                  <a:pt x="2179" y="2034"/>
                </a:lnTo>
                <a:lnTo>
                  <a:pt x="2162" y="2045"/>
                </a:lnTo>
                <a:lnTo>
                  <a:pt x="1301" y="2544"/>
                </a:lnTo>
                <a:lnTo>
                  <a:pt x="1284" y="2554"/>
                </a:lnTo>
                <a:lnTo>
                  <a:pt x="1266" y="2561"/>
                </a:lnTo>
                <a:lnTo>
                  <a:pt x="1248" y="2568"/>
                </a:lnTo>
                <a:lnTo>
                  <a:pt x="1230" y="2573"/>
                </a:lnTo>
                <a:lnTo>
                  <a:pt x="1211" y="2578"/>
                </a:lnTo>
                <a:lnTo>
                  <a:pt x="1192" y="2581"/>
                </a:lnTo>
                <a:lnTo>
                  <a:pt x="1174" y="2582"/>
                </a:lnTo>
                <a:lnTo>
                  <a:pt x="1154" y="2583"/>
                </a:lnTo>
                <a:lnTo>
                  <a:pt x="1136" y="2582"/>
                </a:lnTo>
                <a:lnTo>
                  <a:pt x="1116" y="2581"/>
                </a:lnTo>
                <a:lnTo>
                  <a:pt x="1098" y="2578"/>
                </a:lnTo>
                <a:lnTo>
                  <a:pt x="1079" y="2573"/>
                </a:lnTo>
                <a:lnTo>
                  <a:pt x="1060" y="2568"/>
                </a:lnTo>
                <a:lnTo>
                  <a:pt x="1043" y="2561"/>
                </a:lnTo>
                <a:lnTo>
                  <a:pt x="1026" y="2554"/>
                </a:lnTo>
                <a:lnTo>
                  <a:pt x="1008" y="2544"/>
                </a:lnTo>
                <a:lnTo>
                  <a:pt x="146" y="2045"/>
                </a:lnTo>
                <a:lnTo>
                  <a:pt x="130" y="2034"/>
                </a:lnTo>
                <a:lnTo>
                  <a:pt x="114" y="2023"/>
                </a:lnTo>
                <a:lnTo>
                  <a:pt x="99" y="2011"/>
                </a:lnTo>
                <a:lnTo>
                  <a:pt x="85" y="1998"/>
                </a:lnTo>
                <a:lnTo>
                  <a:pt x="73" y="1984"/>
                </a:lnTo>
                <a:lnTo>
                  <a:pt x="60" y="1969"/>
                </a:lnTo>
                <a:lnTo>
                  <a:pt x="49" y="1954"/>
                </a:lnTo>
                <a:lnTo>
                  <a:pt x="39" y="1937"/>
                </a:lnTo>
                <a:lnTo>
                  <a:pt x="30" y="1921"/>
                </a:lnTo>
                <a:lnTo>
                  <a:pt x="23" y="1904"/>
                </a:lnTo>
                <a:lnTo>
                  <a:pt x="16" y="1886"/>
                </a:lnTo>
                <a:lnTo>
                  <a:pt x="10" y="1868"/>
                </a:lnTo>
                <a:lnTo>
                  <a:pt x="5" y="1848"/>
                </a:lnTo>
                <a:lnTo>
                  <a:pt x="2" y="1830"/>
                </a:lnTo>
                <a:lnTo>
                  <a:pt x="0" y="1811"/>
                </a:lnTo>
                <a:lnTo>
                  <a:pt x="0" y="1791"/>
                </a:lnTo>
                <a:lnTo>
                  <a:pt x="0" y="793"/>
                </a:lnTo>
                <a:lnTo>
                  <a:pt x="0" y="773"/>
                </a:lnTo>
                <a:lnTo>
                  <a:pt x="2" y="754"/>
                </a:lnTo>
                <a:lnTo>
                  <a:pt x="5" y="735"/>
                </a:lnTo>
                <a:lnTo>
                  <a:pt x="10" y="717"/>
                </a:lnTo>
                <a:lnTo>
                  <a:pt x="16" y="698"/>
                </a:lnTo>
                <a:lnTo>
                  <a:pt x="23" y="680"/>
                </a:lnTo>
                <a:lnTo>
                  <a:pt x="30" y="663"/>
                </a:lnTo>
                <a:lnTo>
                  <a:pt x="39" y="646"/>
                </a:lnTo>
                <a:lnTo>
                  <a:pt x="49" y="630"/>
                </a:lnTo>
                <a:lnTo>
                  <a:pt x="60" y="615"/>
                </a:lnTo>
                <a:lnTo>
                  <a:pt x="73" y="600"/>
                </a:lnTo>
                <a:lnTo>
                  <a:pt x="85" y="586"/>
                </a:lnTo>
                <a:lnTo>
                  <a:pt x="99" y="573"/>
                </a:lnTo>
                <a:lnTo>
                  <a:pt x="114" y="560"/>
                </a:lnTo>
                <a:lnTo>
                  <a:pt x="130" y="549"/>
                </a:lnTo>
                <a:lnTo>
                  <a:pt x="146" y="539"/>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6" name="TextBox 5">
            <a:extLst>
              <a:ext uri="{FF2B5EF4-FFF2-40B4-BE49-F238E27FC236}">
                <a16:creationId xmlns:a16="http://schemas.microsoft.com/office/drawing/2014/main" id="{F9EA4139-C638-3F47-919B-3702BDD641E8}"/>
              </a:ext>
            </a:extLst>
          </p:cNvPr>
          <p:cNvSpPr txBox="1"/>
          <p:nvPr userDrawn="1"/>
        </p:nvSpPr>
        <p:spPr>
          <a:xfrm>
            <a:off x="16859165" y="9198396"/>
            <a:ext cx="660400" cy="338554"/>
          </a:xfrm>
          <a:prstGeom prst="rect">
            <a:avLst/>
          </a:prstGeom>
          <a:noFill/>
        </p:spPr>
        <p:txBody>
          <a:bodyPr wrap="square" rtlCol="0">
            <a:spAutoFit/>
          </a:bodyPr>
          <a:lstStyle/>
          <a:p>
            <a:pPr algn="r"/>
            <a:fld id="{293ABEDF-2FD4-CE41-BE6E-C03412F0A819}" type="slidenum">
              <a:rPr lang="en-US" sz="1600" b="0" i="0" smtClean="0">
                <a:latin typeface="Open Sans" panose="020B0606030504020204" pitchFamily="34" charset="0"/>
                <a:ea typeface="Open Sans" panose="020B0606030504020204" pitchFamily="34" charset="0"/>
                <a:cs typeface="Open Sans" panose="020B0606030504020204" pitchFamily="34" charset="0"/>
              </a:rPr>
              <a:pPr algn="r"/>
              <a:t>‹#›</a:t>
            </a:fld>
            <a:endParaRPr lang="en-US" sz="1600" b="0" i="0" dirty="0">
              <a:latin typeface="Open Sans" panose="020B0606030504020204" pitchFamily="34" charset="0"/>
              <a:ea typeface="Open Sans" panose="020B0606030504020204" pitchFamily="34" charset="0"/>
              <a:cs typeface="Open Sans" panose="020B0606030504020204" pitchFamily="34" charset="0"/>
            </a:endParaRPr>
          </a:p>
        </p:txBody>
      </p:sp>
      <p:cxnSp>
        <p:nvCxnSpPr>
          <p:cNvPr id="7" name="Straight Connector 6">
            <a:extLst>
              <a:ext uri="{FF2B5EF4-FFF2-40B4-BE49-F238E27FC236}">
                <a16:creationId xmlns:a16="http://schemas.microsoft.com/office/drawing/2014/main" id="{249671E8-4EBF-2C46-A297-C8E041C8BE32}"/>
              </a:ext>
            </a:extLst>
          </p:cNvPr>
          <p:cNvCxnSpPr>
            <a:cxnSpLocks/>
          </p:cNvCxnSpPr>
          <p:nvPr userDrawn="1"/>
        </p:nvCxnSpPr>
        <p:spPr>
          <a:xfrm flipV="1">
            <a:off x="17568333" y="9352284"/>
            <a:ext cx="719667" cy="15389"/>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8" name="Picture 7" descr="A picture containing drawing&#10;&#10;Description automatically generated">
            <a:extLst>
              <a:ext uri="{FF2B5EF4-FFF2-40B4-BE49-F238E27FC236}">
                <a16:creationId xmlns:a16="http://schemas.microsoft.com/office/drawing/2014/main" id="{32A1E079-510D-6248-BF6C-201D1127B73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2746587" cy="2683239"/>
          </a:xfrm>
          <a:prstGeom prst="rect">
            <a:avLst/>
          </a:prstGeom>
        </p:spPr>
      </p:pic>
    </p:spTree>
    <p:extLst>
      <p:ext uri="{BB962C8B-B14F-4D97-AF65-F5344CB8AC3E}">
        <p14:creationId xmlns:p14="http://schemas.microsoft.com/office/powerpoint/2010/main" val="2721443541"/>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30">
    <p:spTree>
      <p:nvGrpSpPr>
        <p:cNvPr id="1" name=""/>
        <p:cNvGrpSpPr/>
        <p:nvPr/>
      </p:nvGrpSpPr>
      <p:grpSpPr>
        <a:xfrm>
          <a:off x="0" y="0"/>
          <a:ext cx="0" cy="0"/>
          <a:chOff x="0" y="0"/>
          <a:chExt cx="0" cy="0"/>
        </a:xfrm>
      </p:grpSpPr>
      <p:sp>
        <p:nvSpPr>
          <p:cNvPr id="3" name="Freeform 7"/>
          <p:cNvSpPr>
            <a:spLocks noGrp="1" noEditPoints="1"/>
          </p:cNvSpPr>
          <p:nvPr>
            <p:ph type="pic" sz="quarter" idx="10"/>
          </p:nvPr>
        </p:nvSpPr>
        <p:spPr bwMode="auto">
          <a:xfrm>
            <a:off x="0" y="0"/>
            <a:ext cx="13279983" cy="10288588"/>
          </a:xfrm>
          <a:custGeom>
            <a:avLst/>
            <a:gdLst>
              <a:gd name="T0" fmla="*/ 0 w 5859"/>
              <a:gd name="T1" fmla="*/ 0 h 4539"/>
              <a:gd name="T2" fmla="*/ 1319 w 5859"/>
              <a:gd name="T3" fmla="*/ 0 h 4539"/>
              <a:gd name="T4" fmla="*/ 5859 w 5859"/>
              <a:gd name="T5" fmla="*/ 4539 h 4539"/>
              <a:gd name="T6" fmla="*/ 4150 w 5859"/>
              <a:gd name="T7" fmla="*/ 4539 h 4539"/>
              <a:gd name="T8" fmla="*/ 0 w 5859"/>
              <a:gd name="T9" fmla="*/ 391 h 4539"/>
              <a:gd name="T10" fmla="*/ 0 w 5859"/>
              <a:gd name="T11" fmla="*/ 0 h 4539"/>
              <a:gd name="T12" fmla="*/ 4070 w 5859"/>
              <a:gd name="T13" fmla="*/ 4539 h 4539"/>
              <a:gd name="T14" fmla="*/ 2360 w 5859"/>
              <a:gd name="T15" fmla="*/ 4539 h 4539"/>
              <a:gd name="T16" fmla="*/ 0 w 5859"/>
              <a:gd name="T17" fmla="*/ 2180 h 4539"/>
              <a:gd name="T18" fmla="*/ 0 w 5859"/>
              <a:gd name="T19" fmla="*/ 471 h 4539"/>
              <a:gd name="T20" fmla="*/ 4070 w 5859"/>
              <a:gd name="T21" fmla="*/ 4539 h 4539"/>
              <a:gd name="T22" fmla="*/ 2279 w 5859"/>
              <a:gd name="T23" fmla="*/ 4539 h 4539"/>
              <a:gd name="T24" fmla="*/ 569 w 5859"/>
              <a:gd name="T25" fmla="*/ 4539 h 4539"/>
              <a:gd name="T26" fmla="*/ 0 w 5859"/>
              <a:gd name="T27" fmla="*/ 3970 h 4539"/>
              <a:gd name="T28" fmla="*/ 0 w 5859"/>
              <a:gd name="T29" fmla="*/ 2262 h 4539"/>
              <a:gd name="T30" fmla="*/ 2279 w 5859"/>
              <a:gd name="T31" fmla="*/ 4539 h 4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859" h="4539">
                <a:moveTo>
                  <a:pt x="0" y="0"/>
                </a:moveTo>
                <a:lnTo>
                  <a:pt x="1319" y="0"/>
                </a:lnTo>
                <a:lnTo>
                  <a:pt x="5859" y="4539"/>
                </a:lnTo>
                <a:lnTo>
                  <a:pt x="4150" y="4539"/>
                </a:lnTo>
                <a:lnTo>
                  <a:pt x="0" y="391"/>
                </a:lnTo>
                <a:lnTo>
                  <a:pt x="0" y="0"/>
                </a:lnTo>
                <a:close/>
                <a:moveTo>
                  <a:pt x="4070" y="4539"/>
                </a:moveTo>
                <a:lnTo>
                  <a:pt x="2360" y="4539"/>
                </a:lnTo>
                <a:lnTo>
                  <a:pt x="0" y="2180"/>
                </a:lnTo>
                <a:lnTo>
                  <a:pt x="0" y="471"/>
                </a:lnTo>
                <a:lnTo>
                  <a:pt x="4070" y="4539"/>
                </a:lnTo>
                <a:close/>
                <a:moveTo>
                  <a:pt x="2279" y="4539"/>
                </a:moveTo>
                <a:lnTo>
                  <a:pt x="569" y="4539"/>
                </a:lnTo>
                <a:lnTo>
                  <a:pt x="0" y="3970"/>
                </a:lnTo>
                <a:lnTo>
                  <a:pt x="0" y="2262"/>
                </a:lnTo>
                <a:lnTo>
                  <a:pt x="2279" y="4539"/>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4" name="TextBox 3">
            <a:extLst>
              <a:ext uri="{FF2B5EF4-FFF2-40B4-BE49-F238E27FC236}">
                <a16:creationId xmlns:a16="http://schemas.microsoft.com/office/drawing/2014/main" id="{5E08A69C-CFB5-F149-A900-BDB250C76C24}"/>
              </a:ext>
            </a:extLst>
          </p:cNvPr>
          <p:cNvSpPr txBox="1"/>
          <p:nvPr userDrawn="1"/>
        </p:nvSpPr>
        <p:spPr>
          <a:xfrm>
            <a:off x="16859165" y="9198396"/>
            <a:ext cx="660400" cy="338554"/>
          </a:xfrm>
          <a:prstGeom prst="rect">
            <a:avLst/>
          </a:prstGeom>
          <a:noFill/>
        </p:spPr>
        <p:txBody>
          <a:bodyPr wrap="square" rtlCol="0">
            <a:spAutoFit/>
          </a:bodyPr>
          <a:lstStyle/>
          <a:p>
            <a:pPr algn="r"/>
            <a:fld id="{293ABEDF-2FD4-CE41-BE6E-C03412F0A819}" type="slidenum">
              <a:rPr lang="en-US" sz="1600" b="0" i="0" smtClean="0">
                <a:latin typeface="Open Sans" panose="020B0606030504020204" pitchFamily="34" charset="0"/>
                <a:ea typeface="Open Sans" panose="020B0606030504020204" pitchFamily="34" charset="0"/>
                <a:cs typeface="Open Sans" panose="020B0606030504020204" pitchFamily="34" charset="0"/>
              </a:rPr>
              <a:pPr algn="r"/>
              <a:t>‹#›</a:t>
            </a:fld>
            <a:endParaRPr lang="en-US" sz="1600" b="0" i="0" dirty="0">
              <a:latin typeface="Open Sans" panose="020B0606030504020204" pitchFamily="34" charset="0"/>
              <a:ea typeface="Open Sans" panose="020B0606030504020204" pitchFamily="34" charset="0"/>
              <a:cs typeface="Open Sans" panose="020B0606030504020204" pitchFamily="34" charset="0"/>
            </a:endParaRPr>
          </a:p>
        </p:txBody>
      </p:sp>
      <p:cxnSp>
        <p:nvCxnSpPr>
          <p:cNvPr id="5" name="Straight Connector 4">
            <a:extLst>
              <a:ext uri="{FF2B5EF4-FFF2-40B4-BE49-F238E27FC236}">
                <a16:creationId xmlns:a16="http://schemas.microsoft.com/office/drawing/2014/main" id="{BFB996B6-BF05-794D-AA03-6AE01F350831}"/>
              </a:ext>
            </a:extLst>
          </p:cNvPr>
          <p:cNvCxnSpPr>
            <a:cxnSpLocks/>
          </p:cNvCxnSpPr>
          <p:nvPr userDrawn="1"/>
        </p:nvCxnSpPr>
        <p:spPr>
          <a:xfrm flipV="1">
            <a:off x="17568333" y="9352284"/>
            <a:ext cx="719667" cy="15389"/>
          </a:xfrm>
          <a:prstGeom prst="line">
            <a:avLst/>
          </a:prstGeom>
          <a:ln w="158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22055549"/>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31">
    <p:spTree>
      <p:nvGrpSpPr>
        <p:cNvPr id="1" name=""/>
        <p:cNvGrpSpPr/>
        <p:nvPr/>
      </p:nvGrpSpPr>
      <p:grpSpPr>
        <a:xfrm>
          <a:off x="0" y="0"/>
          <a:ext cx="0" cy="0"/>
          <a:chOff x="0" y="0"/>
          <a:chExt cx="0" cy="0"/>
        </a:xfrm>
      </p:grpSpPr>
      <p:sp>
        <p:nvSpPr>
          <p:cNvPr id="3" name="Freeform 8"/>
          <p:cNvSpPr>
            <a:spLocks noGrp="1" noEditPoints="1"/>
          </p:cNvSpPr>
          <p:nvPr>
            <p:ph type="pic" sz="quarter" idx="10"/>
          </p:nvPr>
        </p:nvSpPr>
        <p:spPr bwMode="auto">
          <a:xfrm>
            <a:off x="5008008" y="0"/>
            <a:ext cx="13279991" cy="10288588"/>
          </a:xfrm>
          <a:custGeom>
            <a:avLst/>
            <a:gdLst>
              <a:gd name="T0" fmla="*/ 5859 w 5859"/>
              <a:gd name="T1" fmla="*/ 4538 h 4538"/>
              <a:gd name="T2" fmla="*/ 4541 w 5859"/>
              <a:gd name="T3" fmla="*/ 4538 h 4538"/>
              <a:gd name="T4" fmla="*/ 0 w 5859"/>
              <a:gd name="T5" fmla="*/ 0 h 4538"/>
              <a:gd name="T6" fmla="*/ 1709 w 5859"/>
              <a:gd name="T7" fmla="*/ 0 h 4538"/>
              <a:gd name="T8" fmla="*/ 5859 w 5859"/>
              <a:gd name="T9" fmla="*/ 4147 h 4538"/>
              <a:gd name="T10" fmla="*/ 5859 w 5859"/>
              <a:gd name="T11" fmla="*/ 4538 h 4538"/>
              <a:gd name="T12" fmla="*/ 1791 w 5859"/>
              <a:gd name="T13" fmla="*/ 0 h 4538"/>
              <a:gd name="T14" fmla="*/ 3500 w 5859"/>
              <a:gd name="T15" fmla="*/ 0 h 4538"/>
              <a:gd name="T16" fmla="*/ 5859 w 5859"/>
              <a:gd name="T17" fmla="*/ 2358 h 4538"/>
              <a:gd name="T18" fmla="*/ 5859 w 5859"/>
              <a:gd name="T19" fmla="*/ 4067 h 4538"/>
              <a:gd name="T20" fmla="*/ 1791 w 5859"/>
              <a:gd name="T21" fmla="*/ 0 h 4538"/>
              <a:gd name="T22" fmla="*/ 3580 w 5859"/>
              <a:gd name="T23" fmla="*/ 0 h 4538"/>
              <a:gd name="T24" fmla="*/ 5290 w 5859"/>
              <a:gd name="T25" fmla="*/ 0 h 4538"/>
              <a:gd name="T26" fmla="*/ 5859 w 5859"/>
              <a:gd name="T27" fmla="*/ 568 h 4538"/>
              <a:gd name="T28" fmla="*/ 5859 w 5859"/>
              <a:gd name="T29" fmla="*/ 2277 h 4538"/>
              <a:gd name="T30" fmla="*/ 3580 w 5859"/>
              <a:gd name="T31" fmla="*/ 0 h 4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859" h="4538">
                <a:moveTo>
                  <a:pt x="5859" y="4538"/>
                </a:moveTo>
                <a:lnTo>
                  <a:pt x="4541" y="4538"/>
                </a:lnTo>
                <a:lnTo>
                  <a:pt x="0" y="0"/>
                </a:lnTo>
                <a:lnTo>
                  <a:pt x="1709" y="0"/>
                </a:lnTo>
                <a:lnTo>
                  <a:pt x="5859" y="4147"/>
                </a:lnTo>
                <a:lnTo>
                  <a:pt x="5859" y="4538"/>
                </a:lnTo>
                <a:close/>
                <a:moveTo>
                  <a:pt x="1791" y="0"/>
                </a:moveTo>
                <a:lnTo>
                  <a:pt x="3500" y="0"/>
                </a:lnTo>
                <a:lnTo>
                  <a:pt x="5859" y="2358"/>
                </a:lnTo>
                <a:lnTo>
                  <a:pt x="5859" y="4067"/>
                </a:lnTo>
                <a:lnTo>
                  <a:pt x="1791" y="0"/>
                </a:lnTo>
                <a:close/>
                <a:moveTo>
                  <a:pt x="3580" y="0"/>
                </a:moveTo>
                <a:lnTo>
                  <a:pt x="5290" y="0"/>
                </a:lnTo>
                <a:lnTo>
                  <a:pt x="5859" y="568"/>
                </a:lnTo>
                <a:lnTo>
                  <a:pt x="5859" y="2277"/>
                </a:lnTo>
                <a:lnTo>
                  <a:pt x="3580" y="0"/>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5" name="TextBox 4">
            <a:extLst>
              <a:ext uri="{FF2B5EF4-FFF2-40B4-BE49-F238E27FC236}">
                <a16:creationId xmlns:a16="http://schemas.microsoft.com/office/drawing/2014/main" id="{9E3D951A-69B2-9E47-9312-F79AF28D0C14}"/>
              </a:ext>
            </a:extLst>
          </p:cNvPr>
          <p:cNvSpPr txBox="1"/>
          <p:nvPr userDrawn="1"/>
        </p:nvSpPr>
        <p:spPr>
          <a:xfrm>
            <a:off x="16859165" y="9198396"/>
            <a:ext cx="660400" cy="338554"/>
          </a:xfrm>
          <a:prstGeom prst="rect">
            <a:avLst/>
          </a:prstGeom>
          <a:noFill/>
        </p:spPr>
        <p:txBody>
          <a:bodyPr wrap="square" rtlCol="0">
            <a:spAutoFit/>
          </a:bodyPr>
          <a:lstStyle/>
          <a:p>
            <a:pPr algn="r"/>
            <a:fld id="{293ABEDF-2FD4-CE41-BE6E-C03412F0A819}" type="slidenum">
              <a:rPr lang="en-US" sz="1600" b="0" i="0" smtClean="0">
                <a:latin typeface="Open Sans" panose="020B0606030504020204" pitchFamily="34" charset="0"/>
                <a:ea typeface="Open Sans" panose="020B0606030504020204" pitchFamily="34" charset="0"/>
                <a:cs typeface="Open Sans" panose="020B0606030504020204" pitchFamily="34" charset="0"/>
              </a:rPr>
              <a:pPr algn="r"/>
              <a:t>‹#›</a:t>
            </a:fld>
            <a:endParaRPr lang="en-US" sz="1600" b="0" i="0" dirty="0">
              <a:latin typeface="Open Sans" panose="020B0606030504020204" pitchFamily="34" charset="0"/>
              <a:ea typeface="Open Sans" panose="020B0606030504020204" pitchFamily="34" charset="0"/>
              <a:cs typeface="Open Sans" panose="020B0606030504020204" pitchFamily="34" charset="0"/>
            </a:endParaRPr>
          </a:p>
        </p:txBody>
      </p:sp>
      <p:cxnSp>
        <p:nvCxnSpPr>
          <p:cNvPr id="6" name="Straight Connector 5">
            <a:extLst>
              <a:ext uri="{FF2B5EF4-FFF2-40B4-BE49-F238E27FC236}">
                <a16:creationId xmlns:a16="http://schemas.microsoft.com/office/drawing/2014/main" id="{27AAB026-1527-0D48-9831-5E7841D2764F}"/>
              </a:ext>
            </a:extLst>
          </p:cNvPr>
          <p:cNvCxnSpPr>
            <a:cxnSpLocks/>
          </p:cNvCxnSpPr>
          <p:nvPr userDrawn="1"/>
        </p:nvCxnSpPr>
        <p:spPr>
          <a:xfrm flipV="1">
            <a:off x="17568333" y="9352284"/>
            <a:ext cx="719667" cy="15389"/>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6B9D86F1-18D2-7B4B-8528-AAD7F5F2711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3843130" cy="1881626"/>
          </a:xfrm>
          <a:prstGeom prst="rect">
            <a:avLst/>
          </a:prstGeom>
        </p:spPr>
      </p:pic>
    </p:spTree>
    <p:extLst>
      <p:ext uri="{BB962C8B-B14F-4D97-AF65-F5344CB8AC3E}">
        <p14:creationId xmlns:p14="http://schemas.microsoft.com/office/powerpoint/2010/main" val="10874406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8">
    <p:spTree>
      <p:nvGrpSpPr>
        <p:cNvPr id="1" name=""/>
        <p:cNvGrpSpPr/>
        <p:nvPr/>
      </p:nvGrpSpPr>
      <p:grpSpPr>
        <a:xfrm>
          <a:off x="0" y="0"/>
          <a:ext cx="0" cy="0"/>
          <a:chOff x="0" y="0"/>
          <a:chExt cx="0" cy="0"/>
        </a:xfrm>
      </p:grpSpPr>
      <p:sp>
        <p:nvSpPr>
          <p:cNvPr id="22" name="Picture Placeholder 2"/>
          <p:cNvSpPr>
            <a:spLocks noGrp="1"/>
          </p:cNvSpPr>
          <p:nvPr>
            <p:ph type="pic" sz="quarter" idx="12"/>
          </p:nvPr>
        </p:nvSpPr>
        <p:spPr>
          <a:xfrm>
            <a:off x="11359170" y="0"/>
            <a:ext cx="2271834" cy="2247901"/>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23" name="Picture Placeholder 2"/>
          <p:cNvSpPr>
            <a:spLocks noGrp="1"/>
          </p:cNvSpPr>
          <p:nvPr>
            <p:ph type="pic" sz="quarter" idx="13"/>
          </p:nvPr>
        </p:nvSpPr>
        <p:spPr>
          <a:xfrm>
            <a:off x="9087336" y="0"/>
            <a:ext cx="2271834" cy="2247901"/>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24" name="Picture Placeholder 2"/>
          <p:cNvSpPr>
            <a:spLocks noGrp="1"/>
          </p:cNvSpPr>
          <p:nvPr>
            <p:ph type="pic" sz="quarter" idx="14"/>
          </p:nvPr>
        </p:nvSpPr>
        <p:spPr>
          <a:xfrm>
            <a:off x="6815502" y="0"/>
            <a:ext cx="2271834" cy="2247901"/>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25" name="Picture Placeholder 2"/>
          <p:cNvSpPr>
            <a:spLocks noGrp="1"/>
          </p:cNvSpPr>
          <p:nvPr>
            <p:ph type="pic" sz="quarter" idx="15"/>
          </p:nvPr>
        </p:nvSpPr>
        <p:spPr>
          <a:xfrm>
            <a:off x="4543668" y="0"/>
            <a:ext cx="2271834" cy="2247901"/>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26" name="Picture Placeholder 2"/>
          <p:cNvSpPr>
            <a:spLocks noGrp="1"/>
          </p:cNvSpPr>
          <p:nvPr>
            <p:ph type="pic" sz="quarter" idx="16"/>
          </p:nvPr>
        </p:nvSpPr>
        <p:spPr>
          <a:xfrm>
            <a:off x="2271834" y="0"/>
            <a:ext cx="2271834" cy="2247901"/>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27" name="Picture Placeholder 2"/>
          <p:cNvSpPr>
            <a:spLocks noGrp="1"/>
          </p:cNvSpPr>
          <p:nvPr>
            <p:ph type="pic" sz="quarter" idx="17"/>
          </p:nvPr>
        </p:nvSpPr>
        <p:spPr>
          <a:xfrm>
            <a:off x="0" y="0"/>
            <a:ext cx="2271834" cy="2247901"/>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40" name="Picture Placeholder 2"/>
          <p:cNvSpPr>
            <a:spLocks noGrp="1"/>
          </p:cNvSpPr>
          <p:nvPr>
            <p:ph type="pic" sz="quarter" idx="19"/>
          </p:nvPr>
        </p:nvSpPr>
        <p:spPr>
          <a:xfrm>
            <a:off x="9087336" y="2247901"/>
            <a:ext cx="2271834" cy="2247901"/>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41" name="Picture Placeholder 2"/>
          <p:cNvSpPr>
            <a:spLocks noGrp="1"/>
          </p:cNvSpPr>
          <p:nvPr>
            <p:ph type="pic" sz="quarter" idx="20"/>
          </p:nvPr>
        </p:nvSpPr>
        <p:spPr>
          <a:xfrm>
            <a:off x="6815502" y="2247901"/>
            <a:ext cx="2271834" cy="2247901"/>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42" name="Picture Placeholder 2"/>
          <p:cNvSpPr>
            <a:spLocks noGrp="1"/>
          </p:cNvSpPr>
          <p:nvPr>
            <p:ph type="pic" sz="quarter" idx="21"/>
          </p:nvPr>
        </p:nvSpPr>
        <p:spPr>
          <a:xfrm>
            <a:off x="4543668" y="2247901"/>
            <a:ext cx="2271834" cy="2247901"/>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43" name="Picture Placeholder 2"/>
          <p:cNvSpPr>
            <a:spLocks noGrp="1"/>
          </p:cNvSpPr>
          <p:nvPr>
            <p:ph type="pic" sz="quarter" idx="22"/>
          </p:nvPr>
        </p:nvSpPr>
        <p:spPr>
          <a:xfrm>
            <a:off x="2271834" y="2247901"/>
            <a:ext cx="2271834" cy="2247901"/>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44" name="Picture Placeholder 2"/>
          <p:cNvSpPr>
            <a:spLocks noGrp="1"/>
          </p:cNvSpPr>
          <p:nvPr>
            <p:ph type="pic" sz="quarter" idx="23"/>
          </p:nvPr>
        </p:nvSpPr>
        <p:spPr>
          <a:xfrm>
            <a:off x="0" y="2247901"/>
            <a:ext cx="2271834" cy="2247901"/>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57" name="Picture Placeholder 2"/>
          <p:cNvSpPr>
            <a:spLocks noGrp="1"/>
          </p:cNvSpPr>
          <p:nvPr>
            <p:ph type="pic" sz="quarter" idx="25"/>
          </p:nvPr>
        </p:nvSpPr>
        <p:spPr>
          <a:xfrm>
            <a:off x="4543668" y="4495802"/>
            <a:ext cx="2271834" cy="2247901"/>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58" name="Picture Placeholder 2"/>
          <p:cNvSpPr>
            <a:spLocks noGrp="1"/>
          </p:cNvSpPr>
          <p:nvPr>
            <p:ph type="pic" sz="quarter" idx="26"/>
          </p:nvPr>
        </p:nvSpPr>
        <p:spPr>
          <a:xfrm>
            <a:off x="2271834" y="4495802"/>
            <a:ext cx="2271834" cy="2247901"/>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59" name="Picture Placeholder 2"/>
          <p:cNvSpPr>
            <a:spLocks noGrp="1"/>
          </p:cNvSpPr>
          <p:nvPr>
            <p:ph type="pic" sz="quarter" idx="27"/>
          </p:nvPr>
        </p:nvSpPr>
        <p:spPr>
          <a:xfrm>
            <a:off x="0" y="4495802"/>
            <a:ext cx="2271834" cy="2247901"/>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60" name="Picture Placeholder 2"/>
          <p:cNvSpPr>
            <a:spLocks noGrp="1"/>
          </p:cNvSpPr>
          <p:nvPr>
            <p:ph type="pic" sz="quarter" idx="28"/>
          </p:nvPr>
        </p:nvSpPr>
        <p:spPr>
          <a:xfrm>
            <a:off x="0" y="6743703"/>
            <a:ext cx="2271834" cy="2247901"/>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28" name="TextBox 27">
            <a:extLst>
              <a:ext uri="{FF2B5EF4-FFF2-40B4-BE49-F238E27FC236}">
                <a16:creationId xmlns:a16="http://schemas.microsoft.com/office/drawing/2014/main" id="{08D5C075-AD06-2646-98DA-28A6E01A1E31}"/>
              </a:ext>
            </a:extLst>
          </p:cNvPr>
          <p:cNvSpPr txBox="1"/>
          <p:nvPr userDrawn="1"/>
        </p:nvSpPr>
        <p:spPr>
          <a:xfrm>
            <a:off x="16859165" y="9198396"/>
            <a:ext cx="660400" cy="338554"/>
          </a:xfrm>
          <a:prstGeom prst="rect">
            <a:avLst/>
          </a:prstGeom>
          <a:noFill/>
        </p:spPr>
        <p:txBody>
          <a:bodyPr wrap="square" rtlCol="0">
            <a:spAutoFit/>
          </a:bodyPr>
          <a:lstStyle/>
          <a:p>
            <a:pPr algn="r"/>
            <a:fld id="{293ABEDF-2FD4-CE41-BE6E-C03412F0A819}" type="slidenum">
              <a:rPr lang="en-US" sz="1600" b="0" i="0" smtClean="0">
                <a:latin typeface="Open Sans" panose="020B0606030504020204" pitchFamily="34" charset="0"/>
                <a:ea typeface="Open Sans" panose="020B0606030504020204" pitchFamily="34" charset="0"/>
                <a:cs typeface="Open Sans" panose="020B0606030504020204" pitchFamily="34" charset="0"/>
              </a:rPr>
              <a:pPr algn="r"/>
              <a:t>‹#›</a:t>
            </a:fld>
            <a:endParaRPr lang="en-US" sz="1600" b="0" i="0" dirty="0">
              <a:latin typeface="Open Sans" panose="020B0606030504020204" pitchFamily="34" charset="0"/>
              <a:ea typeface="Open Sans" panose="020B0606030504020204" pitchFamily="34" charset="0"/>
              <a:cs typeface="Open Sans" panose="020B0606030504020204" pitchFamily="34" charset="0"/>
            </a:endParaRPr>
          </a:p>
        </p:txBody>
      </p:sp>
      <p:cxnSp>
        <p:nvCxnSpPr>
          <p:cNvPr id="29" name="Straight Connector 28">
            <a:extLst>
              <a:ext uri="{FF2B5EF4-FFF2-40B4-BE49-F238E27FC236}">
                <a16:creationId xmlns:a16="http://schemas.microsoft.com/office/drawing/2014/main" id="{0BC4DAB1-732E-7643-B75F-30F62B6E1922}"/>
              </a:ext>
            </a:extLst>
          </p:cNvPr>
          <p:cNvCxnSpPr>
            <a:cxnSpLocks/>
          </p:cNvCxnSpPr>
          <p:nvPr userDrawn="1"/>
        </p:nvCxnSpPr>
        <p:spPr>
          <a:xfrm flipV="1">
            <a:off x="17568333" y="9352284"/>
            <a:ext cx="719667" cy="15389"/>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1" name="Picture 20" descr="A picture containing drawing&#10;&#10;Description automatically generated">
            <a:extLst>
              <a:ext uri="{FF2B5EF4-FFF2-40B4-BE49-F238E27FC236}">
                <a16:creationId xmlns:a16="http://schemas.microsoft.com/office/drawing/2014/main" id="{9280F20D-281D-BF4F-B5EC-F1AEBD0771F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541413" y="0"/>
            <a:ext cx="2746587" cy="2683239"/>
          </a:xfrm>
          <a:prstGeom prst="rect">
            <a:avLst/>
          </a:prstGeom>
        </p:spPr>
      </p:pic>
    </p:spTree>
    <p:extLst>
      <p:ext uri="{BB962C8B-B14F-4D97-AF65-F5344CB8AC3E}">
        <p14:creationId xmlns:p14="http://schemas.microsoft.com/office/powerpoint/2010/main" val="1498689142"/>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32">
    <p:spTree>
      <p:nvGrpSpPr>
        <p:cNvPr id="1" name=""/>
        <p:cNvGrpSpPr/>
        <p:nvPr/>
      </p:nvGrpSpPr>
      <p:grpSpPr>
        <a:xfrm>
          <a:off x="0" y="0"/>
          <a:ext cx="0" cy="0"/>
          <a:chOff x="0" y="0"/>
          <a:chExt cx="0" cy="0"/>
        </a:xfrm>
      </p:grpSpPr>
      <p:sp>
        <p:nvSpPr>
          <p:cNvPr id="3" name="Freeform 11"/>
          <p:cNvSpPr>
            <a:spLocks noGrp="1" noEditPoints="1"/>
          </p:cNvSpPr>
          <p:nvPr>
            <p:ph type="pic" sz="quarter" idx="10"/>
          </p:nvPr>
        </p:nvSpPr>
        <p:spPr bwMode="auto">
          <a:xfrm>
            <a:off x="-17244" y="0"/>
            <a:ext cx="16075035" cy="10288588"/>
          </a:xfrm>
          <a:custGeom>
            <a:avLst/>
            <a:gdLst>
              <a:gd name="T0" fmla="*/ 799 w 5695"/>
              <a:gd name="T1" fmla="*/ 3645 h 3645"/>
              <a:gd name="T2" fmla="*/ 1046 w 5695"/>
              <a:gd name="T3" fmla="*/ 3645 h 3645"/>
              <a:gd name="T4" fmla="*/ 1845 w 5695"/>
              <a:gd name="T5" fmla="*/ 2846 h 3645"/>
              <a:gd name="T6" fmla="*/ 923 w 5695"/>
              <a:gd name="T7" fmla="*/ 1924 h 3645"/>
              <a:gd name="T8" fmla="*/ 0 w 5695"/>
              <a:gd name="T9" fmla="*/ 2846 h 3645"/>
              <a:gd name="T10" fmla="*/ 799 w 5695"/>
              <a:gd name="T11" fmla="*/ 3645 h 3645"/>
              <a:gd name="T12" fmla="*/ 1126 w 5695"/>
              <a:gd name="T13" fmla="*/ 3645 h 3645"/>
              <a:gd name="T14" fmla="*/ 2645 w 5695"/>
              <a:gd name="T15" fmla="*/ 3645 h 3645"/>
              <a:gd name="T16" fmla="*/ 1886 w 5695"/>
              <a:gd name="T17" fmla="*/ 2886 h 3645"/>
              <a:gd name="T18" fmla="*/ 1126 w 5695"/>
              <a:gd name="T19" fmla="*/ 3645 h 3645"/>
              <a:gd name="T20" fmla="*/ 2725 w 5695"/>
              <a:gd name="T21" fmla="*/ 3645 h 3645"/>
              <a:gd name="T22" fmla="*/ 2971 w 5695"/>
              <a:gd name="T23" fmla="*/ 3645 h 3645"/>
              <a:gd name="T24" fmla="*/ 3770 w 5695"/>
              <a:gd name="T25" fmla="*/ 2846 h 3645"/>
              <a:gd name="T26" fmla="*/ 2848 w 5695"/>
              <a:gd name="T27" fmla="*/ 1924 h 3645"/>
              <a:gd name="T28" fmla="*/ 1926 w 5695"/>
              <a:gd name="T29" fmla="*/ 2846 h 3645"/>
              <a:gd name="T30" fmla="*/ 2725 w 5695"/>
              <a:gd name="T31" fmla="*/ 3645 h 3645"/>
              <a:gd name="T32" fmla="*/ 3051 w 5695"/>
              <a:gd name="T33" fmla="*/ 3645 h 3645"/>
              <a:gd name="T34" fmla="*/ 4569 w 5695"/>
              <a:gd name="T35" fmla="*/ 3645 h 3645"/>
              <a:gd name="T36" fmla="*/ 3810 w 5695"/>
              <a:gd name="T37" fmla="*/ 2886 h 3645"/>
              <a:gd name="T38" fmla="*/ 3051 w 5695"/>
              <a:gd name="T39" fmla="*/ 3645 h 3645"/>
              <a:gd name="T40" fmla="*/ 4650 w 5695"/>
              <a:gd name="T41" fmla="*/ 3645 h 3645"/>
              <a:gd name="T42" fmla="*/ 4897 w 5695"/>
              <a:gd name="T43" fmla="*/ 3645 h 3645"/>
              <a:gd name="T44" fmla="*/ 5695 w 5695"/>
              <a:gd name="T45" fmla="*/ 2846 h 3645"/>
              <a:gd name="T46" fmla="*/ 4773 w 5695"/>
              <a:gd name="T47" fmla="*/ 1924 h 3645"/>
              <a:gd name="T48" fmla="*/ 3850 w 5695"/>
              <a:gd name="T49" fmla="*/ 2846 h 3645"/>
              <a:gd name="T50" fmla="*/ 4650 w 5695"/>
              <a:gd name="T51" fmla="*/ 3645 h 3645"/>
              <a:gd name="T52" fmla="*/ 2888 w 5695"/>
              <a:gd name="T53" fmla="*/ 1884 h 3645"/>
              <a:gd name="T54" fmla="*/ 3810 w 5695"/>
              <a:gd name="T55" fmla="*/ 962 h 3645"/>
              <a:gd name="T56" fmla="*/ 4732 w 5695"/>
              <a:gd name="T57" fmla="*/ 1884 h 3645"/>
              <a:gd name="T58" fmla="*/ 3810 w 5695"/>
              <a:gd name="T59" fmla="*/ 2806 h 3645"/>
              <a:gd name="T60" fmla="*/ 2888 w 5695"/>
              <a:gd name="T61" fmla="*/ 1884 h 3645"/>
              <a:gd name="T62" fmla="*/ 1926 w 5695"/>
              <a:gd name="T63" fmla="*/ 922 h 3645"/>
              <a:gd name="T64" fmla="*/ 2848 w 5695"/>
              <a:gd name="T65" fmla="*/ 0 h 3645"/>
              <a:gd name="T66" fmla="*/ 3770 w 5695"/>
              <a:gd name="T67" fmla="*/ 922 h 3645"/>
              <a:gd name="T68" fmla="*/ 2848 w 5695"/>
              <a:gd name="T69" fmla="*/ 1843 h 3645"/>
              <a:gd name="T70" fmla="*/ 1926 w 5695"/>
              <a:gd name="T71" fmla="*/ 922 h 3645"/>
              <a:gd name="T72" fmla="*/ 963 w 5695"/>
              <a:gd name="T73" fmla="*/ 1884 h 3645"/>
              <a:gd name="T74" fmla="*/ 1886 w 5695"/>
              <a:gd name="T75" fmla="*/ 962 h 3645"/>
              <a:gd name="T76" fmla="*/ 2808 w 5695"/>
              <a:gd name="T77" fmla="*/ 1884 h 3645"/>
              <a:gd name="T78" fmla="*/ 1886 w 5695"/>
              <a:gd name="T79" fmla="*/ 2806 h 3645"/>
              <a:gd name="T80" fmla="*/ 963 w 5695"/>
              <a:gd name="T81" fmla="*/ 1884 h 36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695" h="3645">
                <a:moveTo>
                  <a:pt x="799" y="3645"/>
                </a:moveTo>
                <a:lnTo>
                  <a:pt x="1046" y="3645"/>
                </a:lnTo>
                <a:lnTo>
                  <a:pt x="1845" y="2846"/>
                </a:lnTo>
                <a:lnTo>
                  <a:pt x="923" y="1924"/>
                </a:lnTo>
                <a:lnTo>
                  <a:pt x="0" y="2846"/>
                </a:lnTo>
                <a:lnTo>
                  <a:pt x="799" y="3645"/>
                </a:lnTo>
                <a:close/>
                <a:moveTo>
                  <a:pt x="1126" y="3645"/>
                </a:moveTo>
                <a:lnTo>
                  <a:pt x="2645" y="3645"/>
                </a:lnTo>
                <a:lnTo>
                  <a:pt x="1886" y="2886"/>
                </a:lnTo>
                <a:lnTo>
                  <a:pt x="1126" y="3645"/>
                </a:lnTo>
                <a:close/>
                <a:moveTo>
                  <a:pt x="2725" y="3645"/>
                </a:moveTo>
                <a:lnTo>
                  <a:pt x="2971" y="3645"/>
                </a:lnTo>
                <a:lnTo>
                  <a:pt x="3770" y="2846"/>
                </a:lnTo>
                <a:lnTo>
                  <a:pt x="2848" y="1924"/>
                </a:lnTo>
                <a:lnTo>
                  <a:pt x="1926" y="2846"/>
                </a:lnTo>
                <a:lnTo>
                  <a:pt x="2725" y="3645"/>
                </a:lnTo>
                <a:close/>
                <a:moveTo>
                  <a:pt x="3051" y="3645"/>
                </a:moveTo>
                <a:lnTo>
                  <a:pt x="4569" y="3645"/>
                </a:lnTo>
                <a:lnTo>
                  <a:pt x="3810" y="2886"/>
                </a:lnTo>
                <a:lnTo>
                  <a:pt x="3051" y="3645"/>
                </a:lnTo>
                <a:close/>
                <a:moveTo>
                  <a:pt x="4650" y="3645"/>
                </a:moveTo>
                <a:lnTo>
                  <a:pt x="4897" y="3645"/>
                </a:lnTo>
                <a:lnTo>
                  <a:pt x="5695" y="2846"/>
                </a:lnTo>
                <a:lnTo>
                  <a:pt x="4773" y="1924"/>
                </a:lnTo>
                <a:lnTo>
                  <a:pt x="3850" y="2846"/>
                </a:lnTo>
                <a:lnTo>
                  <a:pt x="4650" y="3645"/>
                </a:lnTo>
                <a:close/>
                <a:moveTo>
                  <a:pt x="2888" y="1884"/>
                </a:moveTo>
                <a:lnTo>
                  <a:pt x="3810" y="962"/>
                </a:lnTo>
                <a:lnTo>
                  <a:pt x="4732" y="1884"/>
                </a:lnTo>
                <a:lnTo>
                  <a:pt x="3810" y="2806"/>
                </a:lnTo>
                <a:lnTo>
                  <a:pt x="2888" y="1884"/>
                </a:lnTo>
                <a:close/>
                <a:moveTo>
                  <a:pt x="1926" y="922"/>
                </a:moveTo>
                <a:lnTo>
                  <a:pt x="2848" y="0"/>
                </a:lnTo>
                <a:lnTo>
                  <a:pt x="3770" y="922"/>
                </a:lnTo>
                <a:lnTo>
                  <a:pt x="2848" y="1843"/>
                </a:lnTo>
                <a:lnTo>
                  <a:pt x="1926" y="922"/>
                </a:lnTo>
                <a:close/>
                <a:moveTo>
                  <a:pt x="963" y="1884"/>
                </a:moveTo>
                <a:lnTo>
                  <a:pt x="1886" y="962"/>
                </a:lnTo>
                <a:lnTo>
                  <a:pt x="2808" y="1884"/>
                </a:lnTo>
                <a:lnTo>
                  <a:pt x="1886" y="2806"/>
                </a:lnTo>
                <a:lnTo>
                  <a:pt x="963" y="1884"/>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4" name="TextBox 3">
            <a:extLst>
              <a:ext uri="{FF2B5EF4-FFF2-40B4-BE49-F238E27FC236}">
                <a16:creationId xmlns:a16="http://schemas.microsoft.com/office/drawing/2014/main" id="{67D8A615-F4EC-6F4A-AD0C-84BC4354911E}"/>
              </a:ext>
            </a:extLst>
          </p:cNvPr>
          <p:cNvSpPr txBox="1"/>
          <p:nvPr userDrawn="1"/>
        </p:nvSpPr>
        <p:spPr>
          <a:xfrm>
            <a:off x="16859165" y="9198396"/>
            <a:ext cx="660400" cy="338554"/>
          </a:xfrm>
          <a:prstGeom prst="rect">
            <a:avLst/>
          </a:prstGeom>
          <a:noFill/>
        </p:spPr>
        <p:txBody>
          <a:bodyPr wrap="square" rtlCol="0">
            <a:spAutoFit/>
          </a:bodyPr>
          <a:lstStyle/>
          <a:p>
            <a:pPr algn="r"/>
            <a:fld id="{293ABEDF-2FD4-CE41-BE6E-C03412F0A819}" type="slidenum">
              <a:rPr lang="en-US" sz="1600" b="0" i="0" smtClean="0">
                <a:latin typeface="Open Sans" panose="020B0606030504020204" pitchFamily="34" charset="0"/>
                <a:ea typeface="Open Sans" panose="020B0606030504020204" pitchFamily="34" charset="0"/>
                <a:cs typeface="Open Sans" panose="020B0606030504020204" pitchFamily="34" charset="0"/>
              </a:rPr>
              <a:pPr algn="r"/>
              <a:t>‹#›</a:t>
            </a:fld>
            <a:endParaRPr lang="en-US" sz="1600" b="0" i="0" dirty="0">
              <a:latin typeface="Open Sans" panose="020B0606030504020204" pitchFamily="34" charset="0"/>
              <a:ea typeface="Open Sans" panose="020B0606030504020204" pitchFamily="34" charset="0"/>
              <a:cs typeface="Open Sans" panose="020B0606030504020204" pitchFamily="34" charset="0"/>
            </a:endParaRPr>
          </a:p>
        </p:txBody>
      </p:sp>
      <p:cxnSp>
        <p:nvCxnSpPr>
          <p:cNvPr id="5" name="Straight Connector 4">
            <a:extLst>
              <a:ext uri="{FF2B5EF4-FFF2-40B4-BE49-F238E27FC236}">
                <a16:creationId xmlns:a16="http://schemas.microsoft.com/office/drawing/2014/main" id="{F426D1AA-C440-8040-BA97-4282AA16723B}"/>
              </a:ext>
            </a:extLst>
          </p:cNvPr>
          <p:cNvCxnSpPr>
            <a:cxnSpLocks/>
          </p:cNvCxnSpPr>
          <p:nvPr userDrawn="1"/>
        </p:nvCxnSpPr>
        <p:spPr>
          <a:xfrm flipV="1">
            <a:off x="17568333" y="9352284"/>
            <a:ext cx="719667" cy="15389"/>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7" name="Picture 6" descr="A picture containing drawing&#10;&#10;Description automatically generated">
            <a:extLst>
              <a:ext uri="{FF2B5EF4-FFF2-40B4-BE49-F238E27FC236}">
                <a16:creationId xmlns:a16="http://schemas.microsoft.com/office/drawing/2014/main" id="{023D641B-B744-784E-999F-5BC99FCCDDF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2746587" cy="2683239"/>
          </a:xfrm>
          <a:prstGeom prst="rect">
            <a:avLst/>
          </a:prstGeom>
        </p:spPr>
      </p:pic>
    </p:spTree>
    <p:extLst>
      <p:ext uri="{BB962C8B-B14F-4D97-AF65-F5344CB8AC3E}">
        <p14:creationId xmlns:p14="http://schemas.microsoft.com/office/powerpoint/2010/main" val="3526585855"/>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33">
    <p:spTree>
      <p:nvGrpSpPr>
        <p:cNvPr id="1" name=""/>
        <p:cNvGrpSpPr/>
        <p:nvPr/>
      </p:nvGrpSpPr>
      <p:grpSpPr>
        <a:xfrm>
          <a:off x="0" y="0"/>
          <a:ext cx="0" cy="0"/>
          <a:chOff x="0" y="0"/>
          <a:chExt cx="0" cy="0"/>
        </a:xfrm>
      </p:grpSpPr>
      <p:sp>
        <p:nvSpPr>
          <p:cNvPr id="3" name="Freeform 12"/>
          <p:cNvSpPr>
            <a:spLocks noGrp="1" noEditPoints="1"/>
          </p:cNvSpPr>
          <p:nvPr>
            <p:ph type="pic" sz="quarter" idx="10"/>
          </p:nvPr>
        </p:nvSpPr>
        <p:spPr bwMode="auto">
          <a:xfrm>
            <a:off x="4797506" y="0"/>
            <a:ext cx="16075035" cy="10288588"/>
          </a:xfrm>
          <a:custGeom>
            <a:avLst/>
            <a:gdLst>
              <a:gd name="T0" fmla="*/ 799 w 5695"/>
              <a:gd name="T1" fmla="*/ 0 h 3645"/>
              <a:gd name="T2" fmla="*/ 1046 w 5695"/>
              <a:gd name="T3" fmla="*/ 0 h 3645"/>
              <a:gd name="T4" fmla="*/ 1845 w 5695"/>
              <a:gd name="T5" fmla="*/ 799 h 3645"/>
              <a:gd name="T6" fmla="*/ 923 w 5695"/>
              <a:gd name="T7" fmla="*/ 1721 h 3645"/>
              <a:gd name="T8" fmla="*/ 0 w 5695"/>
              <a:gd name="T9" fmla="*/ 799 h 3645"/>
              <a:gd name="T10" fmla="*/ 799 w 5695"/>
              <a:gd name="T11" fmla="*/ 0 h 3645"/>
              <a:gd name="T12" fmla="*/ 1126 w 5695"/>
              <a:gd name="T13" fmla="*/ 0 h 3645"/>
              <a:gd name="T14" fmla="*/ 2645 w 5695"/>
              <a:gd name="T15" fmla="*/ 0 h 3645"/>
              <a:gd name="T16" fmla="*/ 1886 w 5695"/>
              <a:gd name="T17" fmla="*/ 758 h 3645"/>
              <a:gd name="T18" fmla="*/ 1126 w 5695"/>
              <a:gd name="T19" fmla="*/ 0 h 3645"/>
              <a:gd name="T20" fmla="*/ 2725 w 5695"/>
              <a:gd name="T21" fmla="*/ 0 h 3645"/>
              <a:gd name="T22" fmla="*/ 2971 w 5695"/>
              <a:gd name="T23" fmla="*/ 0 h 3645"/>
              <a:gd name="T24" fmla="*/ 3770 w 5695"/>
              <a:gd name="T25" fmla="*/ 799 h 3645"/>
              <a:gd name="T26" fmla="*/ 2848 w 5695"/>
              <a:gd name="T27" fmla="*/ 1721 h 3645"/>
              <a:gd name="T28" fmla="*/ 1926 w 5695"/>
              <a:gd name="T29" fmla="*/ 799 h 3645"/>
              <a:gd name="T30" fmla="*/ 2725 w 5695"/>
              <a:gd name="T31" fmla="*/ 0 h 3645"/>
              <a:gd name="T32" fmla="*/ 3051 w 5695"/>
              <a:gd name="T33" fmla="*/ 0 h 3645"/>
              <a:gd name="T34" fmla="*/ 4569 w 5695"/>
              <a:gd name="T35" fmla="*/ 0 h 3645"/>
              <a:gd name="T36" fmla="*/ 3810 w 5695"/>
              <a:gd name="T37" fmla="*/ 758 h 3645"/>
              <a:gd name="T38" fmla="*/ 3051 w 5695"/>
              <a:gd name="T39" fmla="*/ 0 h 3645"/>
              <a:gd name="T40" fmla="*/ 4650 w 5695"/>
              <a:gd name="T41" fmla="*/ 0 h 3645"/>
              <a:gd name="T42" fmla="*/ 4897 w 5695"/>
              <a:gd name="T43" fmla="*/ 0 h 3645"/>
              <a:gd name="T44" fmla="*/ 5695 w 5695"/>
              <a:gd name="T45" fmla="*/ 798 h 3645"/>
              <a:gd name="T46" fmla="*/ 4773 w 5695"/>
              <a:gd name="T47" fmla="*/ 1721 h 3645"/>
              <a:gd name="T48" fmla="*/ 3850 w 5695"/>
              <a:gd name="T49" fmla="*/ 799 h 3645"/>
              <a:gd name="T50" fmla="*/ 4650 w 5695"/>
              <a:gd name="T51" fmla="*/ 0 h 3645"/>
              <a:gd name="T52" fmla="*/ 2888 w 5695"/>
              <a:gd name="T53" fmla="*/ 1761 h 3645"/>
              <a:gd name="T54" fmla="*/ 3810 w 5695"/>
              <a:gd name="T55" fmla="*/ 2683 h 3645"/>
              <a:gd name="T56" fmla="*/ 4732 w 5695"/>
              <a:gd name="T57" fmla="*/ 1761 h 3645"/>
              <a:gd name="T58" fmla="*/ 3810 w 5695"/>
              <a:gd name="T59" fmla="*/ 839 h 3645"/>
              <a:gd name="T60" fmla="*/ 2888 w 5695"/>
              <a:gd name="T61" fmla="*/ 1761 h 3645"/>
              <a:gd name="T62" fmla="*/ 1926 w 5695"/>
              <a:gd name="T63" fmla="*/ 2723 h 3645"/>
              <a:gd name="T64" fmla="*/ 2848 w 5695"/>
              <a:gd name="T65" fmla="*/ 3645 h 3645"/>
              <a:gd name="T66" fmla="*/ 3770 w 5695"/>
              <a:gd name="T67" fmla="*/ 2723 h 3645"/>
              <a:gd name="T68" fmla="*/ 2848 w 5695"/>
              <a:gd name="T69" fmla="*/ 1801 h 3645"/>
              <a:gd name="T70" fmla="*/ 1926 w 5695"/>
              <a:gd name="T71" fmla="*/ 2723 h 3645"/>
              <a:gd name="T72" fmla="*/ 963 w 5695"/>
              <a:gd name="T73" fmla="*/ 1761 h 3645"/>
              <a:gd name="T74" fmla="*/ 1886 w 5695"/>
              <a:gd name="T75" fmla="*/ 2683 h 3645"/>
              <a:gd name="T76" fmla="*/ 2808 w 5695"/>
              <a:gd name="T77" fmla="*/ 1761 h 3645"/>
              <a:gd name="T78" fmla="*/ 1886 w 5695"/>
              <a:gd name="T79" fmla="*/ 839 h 3645"/>
              <a:gd name="T80" fmla="*/ 963 w 5695"/>
              <a:gd name="T81" fmla="*/ 1761 h 36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695" h="3645">
                <a:moveTo>
                  <a:pt x="799" y="0"/>
                </a:moveTo>
                <a:lnTo>
                  <a:pt x="1046" y="0"/>
                </a:lnTo>
                <a:lnTo>
                  <a:pt x="1845" y="799"/>
                </a:lnTo>
                <a:lnTo>
                  <a:pt x="923" y="1721"/>
                </a:lnTo>
                <a:lnTo>
                  <a:pt x="0" y="799"/>
                </a:lnTo>
                <a:lnTo>
                  <a:pt x="799" y="0"/>
                </a:lnTo>
                <a:close/>
                <a:moveTo>
                  <a:pt x="1126" y="0"/>
                </a:moveTo>
                <a:lnTo>
                  <a:pt x="2645" y="0"/>
                </a:lnTo>
                <a:lnTo>
                  <a:pt x="1886" y="758"/>
                </a:lnTo>
                <a:lnTo>
                  <a:pt x="1126" y="0"/>
                </a:lnTo>
                <a:close/>
                <a:moveTo>
                  <a:pt x="2725" y="0"/>
                </a:moveTo>
                <a:lnTo>
                  <a:pt x="2971" y="0"/>
                </a:lnTo>
                <a:lnTo>
                  <a:pt x="3770" y="799"/>
                </a:lnTo>
                <a:lnTo>
                  <a:pt x="2848" y="1721"/>
                </a:lnTo>
                <a:lnTo>
                  <a:pt x="1926" y="799"/>
                </a:lnTo>
                <a:lnTo>
                  <a:pt x="2725" y="0"/>
                </a:lnTo>
                <a:close/>
                <a:moveTo>
                  <a:pt x="3051" y="0"/>
                </a:moveTo>
                <a:lnTo>
                  <a:pt x="4569" y="0"/>
                </a:lnTo>
                <a:lnTo>
                  <a:pt x="3810" y="758"/>
                </a:lnTo>
                <a:lnTo>
                  <a:pt x="3051" y="0"/>
                </a:lnTo>
                <a:close/>
                <a:moveTo>
                  <a:pt x="4650" y="0"/>
                </a:moveTo>
                <a:lnTo>
                  <a:pt x="4897" y="0"/>
                </a:lnTo>
                <a:lnTo>
                  <a:pt x="5695" y="798"/>
                </a:lnTo>
                <a:lnTo>
                  <a:pt x="4773" y="1721"/>
                </a:lnTo>
                <a:lnTo>
                  <a:pt x="3850" y="799"/>
                </a:lnTo>
                <a:lnTo>
                  <a:pt x="4650" y="0"/>
                </a:lnTo>
                <a:close/>
                <a:moveTo>
                  <a:pt x="2888" y="1761"/>
                </a:moveTo>
                <a:lnTo>
                  <a:pt x="3810" y="2683"/>
                </a:lnTo>
                <a:lnTo>
                  <a:pt x="4732" y="1761"/>
                </a:lnTo>
                <a:lnTo>
                  <a:pt x="3810" y="839"/>
                </a:lnTo>
                <a:lnTo>
                  <a:pt x="2888" y="1761"/>
                </a:lnTo>
                <a:close/>
                <a:moveTo>
                  <a:pt x="1926" y="2723"/>
                </a:moveTo>
                <a:lnTo>
                  <a:pt x="2848" y="3645"/>
                </a:lnTo>
                <a:lnTo>
                  <a:pt x="3770" y="2723"/>
                </a:lnTo>
                <a:lnTo>
                  <a:pt x="2848" y="1801"/>
                </a:lnTo>
                <a:lnTo>
                  <a:pt x="1926" y="2723"/>
                </a:lnTo>
                <a:close/>
                <a:moveTo>
                  <a:pt x="963" y="1761"/>
                </a:moveTo>
                <a:lnTo>
                  <a:pt x="1886" y="2683"/>
                </a:lnTo>
                <a:lnTo>
                  <a:pt x="2808" y="1761"/>
                </a:lnTo>
                <a:lnTo>
                  <a:pt x="1886" y="839"/>
                </a:lnTo>
                <a:lnTo>
                  <a:pt x="963" y="1761"/>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4" name="TextBox 3">
            <a:extLst>
              <a:ext uri="{FF2B5EF4-FFF2-40B4-BE49-F238E27FC236}">
                <a16:creationId xmlns:a16="http://schemas.microsoft.com/office/drawing/2014/main" id="{160FDA95-18F8-294F-9490-619C7C0A9C34}"/>
              </a:ext>
            </a:extLst>
          </p:cNvPr>
          <p:cNvSpPr txBox="1"/>
          <p:nvPr userDrawn="1"/>
        </p:nvSpPr>
        <p:spPr>
          <a:xfrm>
            <a:off x="16859165" y="9198396"/>
            <a:ext cx="660400" cy="338554"/>
          </a:xfrm>
          <a:prstGeom prst="rect">
            <a:avLst/>
          </a:prstGeom>
          <a:noFill/>
        </p:spPr>
        <p:txBody>
          <a:bodyPr wrap="square" rtlCol="0">
            <a:spAutoFit/>
          </a:bodyPr>
          <a:lstStyle/>
          <a:p>
            <a:pPr algn="r"/>
            <a:fld id="{293ABEDF-2FD4-CE41-BE6E-C03412F0A819}" type="slidenum">
              <a:rPr lang="en-US" sz="1600" b="0" i="0" smtClean="0">
                <a:latin typeface="Open Sans" panose="020B0606030504020204" pitchFamily="34" charset="0"/>
                <a:ea typeface="Open Sans" panose="020B0606030504020204" pitchFamily="34" charset="0"/>
                <a:cs typeface="Open Sans" panose="020B0606030504020204" pitchFamily="34" charset="0"/>
              </a:rPr>
              <a:pPr algn="r"/>
              <a:t>‹#›</a:t>
            </a:fld>
            <a:endParaRPr lang="en-US" sz="1600" b="0" i="0" dirty="0">
              <a:latin typeface="Open Sans" panose="020B0606030504020204" pitchFamily="34" charset="0"/>
              <a:ea typeface="Open Sans" panose="020B0606030504020204" pitchFamily="34" charset="0"/>
              <a:cs typeface="Open Sans" panose="020B0606030504020204" pitchFamily="34" charset="0"/>
            </a:endParaRPr>
          </a:p>
        </p:txBody>
      </p:sp>
      <p:cxnSp>
        <p:nvCxnSpPr>
          <p:cNvPr id="5" name="Straight Connector 4">
            <a:extLst>
              <a:ext uri="{FF2B5EF4-FFF2-40B4-BE49-F238E27FC236}">
                <a16:creationId xmlns:a16="http://schemas.microsoft.com/office/drawing/2014/main" id="{42CE75B9-A460-8B4A-87CC-0E56228F0C7E}"/>
              </a:ext>
            </a:extLst>
          </p:cNvPr>
          <p:cNvCxnSpPr>
            <a:cxnSpLocks/>
          </p:cNvCxnSpPr>
          <p:nvPr userDrawn="1"/>
        </p:nvCxnSpPr>
        <p:spPr>
          <a:xfrm flipV="1">
            <a:off x="17568333" y="9352284"/>
            <a:ext cx="719667" cy="15389"/>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6" name="Picture 5" descr="A picture containing drawing&#10;&#10;Description automatically generated">
            <a:extLst>
              <a:ext uri="{FF2B5EF4-FFF2-40B4-BE49-F238E27FC236}">
                <a16:creationId xmlns:a16="http://schemas.microsoft.com/office/drawing/2014/main" id="{C52BB405-E388-534E-BA92-B06362F3CC2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2746587" cy="2683239"/>
          </a:xfrm>
          <a:prstGeom prst="rect">
            <a:avLst/>
          </a:prstGeom>
        </p:spPr>
      </p:pic>
    </p:spTree>
    <p:extLst>
      <p:ext uri="{BB962C8B-B14F-4D97-AF65-F5344CB8AC3E}">
        <p14:creationId xmlns:p14="http://schemas.microsoft.com/office/powerpoint/2010/main" val="2825331567"/>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34">
    <p:spTree>
      <p:nvGrpSpPr>
        <p:cNvPr id="1" name=""/>
        <p:cNvGrpSpPr/>
        <p:nvPr/>
      </p:nvGrpSpPr>
      <p:grpSpPr>
        <a:xfrm>
          <a:off x="0" y="0"/>
          <a:ext cx="0" cy="0"/>
          <a:chOff x="0" y="0"/>
          <a:chExt cx="0" cy="0"/>
        </a:xfrm>
      </p:grpSpPr>
      <p:sp>
        <p:nvSpPr>
          <p:cNvPr id="3" name="Рисунок 2"/>
          <p:cNvSpPr>
            <a:spLocks noGrp="1" noChangeArrowheads="1"/>
          </p:cNvSpPr>
          <p:nvPr>
            <p:ph type="pic" sz="quarter" idx="10"/>
          </p:nvPr>
        </p:nvSpPr>
        <p:spPr bwMode="auto">
          <a:xfrm>
            <a:off x="1818975" y="0"/>
            <a:ext cx="6662002" cy="10288588"/>
          </a:xfrm>
          <a:custGeom>
            <a:avLst/>
            <a:gdLst>
              <a:gd name="connsiteX0" fmla="*/ 4581543 w 6662001"/>
              <a:gd name="connsiteY0" fmla="*/ 6400518 h 10288580"/>
              <a:gd name="connsiteX1" fmla="*/ 6662001 w 6662001"/>
              <a:gd name="connsiteY1" fmla="*/ 6400518 h 10288580"/>
              <a:gd name="connsiteX2" fmla="*/ 6662001 w 6662001"/>
              <a:gd name="connsiteY2" fmla="*/ 8469603 h 10288580"/>
              <a:gd name="connsiteX3" fmla="*/ 4581543 w 6662001"/>
              <a:gd name="connsiteY3" fmla="*/ 8469603 h 10288580"/>
              <a:gd name="connsiteX4" fmla="*/ 2296458 w 6662001"/>
              <a:gd name="connsiteY4" fmla="*/ 6400518 h 10288580"/>
              <a:gd name="connsiteX5" fmla="*/ 4365543 w 6662001"/>
              <a:gd name="connsiteY5" fmla="*/ 6400518 h 10288580"/>
              <a:gd name="connsiteX6" fmla="*/ 4365543 w 6662001"/>
              <a:gd name="connsiteY6" fmla="*/ 8469603 h 10288580"/>
              <a:gd name="connsiteX7" fmla="*/ 2296458 w 6662001"/>
              <a:gd name="connsiteY7" fmla="*/ 8469603 h 10288580"/>
              <a:gd name="connsiteX8" fmla="*/ 0 w 6662001"/>
              <a:gd name="connsiteY8" fmla="*/ 6400518 h 10288580"/>
              <a:gd name="connsiteX9" fmla="*/ 2069085 w 6662001"/>
              <a:gd name="connsiteY9" fmla="*/ 6400518 h 10288580"/>
              <a:gd name="connsiteX10" fmla="*/ 2069085 w 6662001"/>
              <a:gd name="connsiteY10" fmla="*/ 10288580 h 10288580"/>
              <a:gd name="connsiteX11" fmla="*/ 0 w 6662001"/>
              <a:gd name="connsiteY11" fmla="*/ 10288580 h 10288580"/>
              <a:gd name="connsiteX12" fmla="*/ 4581543 w 6662001"/>
              <a:gd name="connsiteY12" fmla="*/ 4115434 h 10288580"/>
              <a:gd name="connsiteX13" fmla="*/ 6662001 w 6662001"/>
              <a:gd name="connsiteY13" fmla="*/ 4115434 h 10288580"/>
              <a:gd name="connsiteX14" fmla="*/ 6662001 w 6662001"/>
              <a:gd name="connsiteY14" fmla="*/ 6184518 h 10288580"/>
              <a:gd name="connsiteX15" fmla="*/ 4581543 w 6662001"/>
              <a:gd name="connsiteY15" fmla="*/ 6184518 h 10288580"/>
              <a:gd name="connsiteX16" fmla="*/ 0 w 6662001"/>
              <a:gd name="connsiteY16" fmla="*/ 4115434 h 10288580"/>
              <a:gd name="connsiteX17" fmla="*/ 2069085 w 6662001"/>
              <a:gd name="connsiteY17" fmla="*/ 4115434 h 10288580"/>
              <a:gd name="connsiteX18" fmla="*/ 2069085 w 6662001"/>
              <a:gd name="connsiteY18" fmla="*/ 6184518 h 10288580"/>
              <a:gd name="connsiteX19" fmla="*/ 0 w 6662001"/>
              <a:gd name="connsiteY19" fmla="*/ 6184518 h 10288580"/>
              <a:gd name="connsiteX20" fmla="*/ 2296458 w 6662001"/>
              <a:gd name="connsiteY20" fmla="*/ 4115434 h 10288580"/>
              <a:gd name="connsiteX21" fmla="*/ 4365543 w 6662001"/>
              <a:gd name="connsiteY21" fmla="*/ 4115434 h 10288580"/>
              <a:gd name="connsiteX22" fmla="*/ 4365543 w 6662001"/>
              <a:gd name="connsiteY22" fmla="*/ 6184518 h 10288580"/>
              <a:gd name="connsiteX23" fmla="*/ 2296458 w 6662001"/>
              <a:gd name="connsiteY23" fmla="*/ 6184518 h 10288580"/>
              <a:gd name="connsiteX24" fmla="*/ 0 w 6662001"/>
              <a:gd name="connsiteY24" fmla="*/ 1818976 h 10288580"/>
              <a:gd name="connsiteX25" fmla="*/ 2069085 w 6662001"/>
              <a:gd name="connsiteY25" fmla="*/ 1818976 h 10288580"/>
              <a:gd name="connsiteX26" fmla="*/ 2069085 w 6662001"/>
              <a:gd name="connsiteY26" fmla="*/ 3899434 h 10288580"/>
              <a:gd name="connsiteX27" fmla="*/ 0 w 6662001"/>
              <a:gd name="connsiteY27" fmla="*/ 3899434 h 10288580"/>
              <a:gd name="connsiteX28" fmla="*/ 4581543 w 6662001"/>
              <a:gd name="connsiteY28" fmla="*/ 1818975 h 10288580"/>
              <a:gd name="connsiteX29" fmla="*/ 6662001 w 6662001"/>
              <a:gd name="connsiteY29" fmla="*/ 1818975 h 10288580"/>
              <a:gd name="connsiteX30" fmla="*/ 6662001 w 6662001"/>
              <a:gd name="connsiteY30" fmla="*/ 3899433 h 10288580"/>
              <a:gd name="connsiteX31" fmla="*/ 4581543 w 6662001"/>
              <a:gd name="connsiteY31" fmla="*/ 3899433 h 10288580"/>
              <a:gd name="connsiteX32" fmla="*/ 2296458 w 6662001"/>
              <a:gd name="connsiteY32" fmla="*/ 0 h 10288580"/>
              <a:gd name="connsiteX33" fmla="*/ 4365543 w 6662001"/>
              <a:gd name="connsiteY33" fmla="*/ 0 h 10288580"/>
              <a:gd name="connsiteX34" fmla="*/ 4365543 w 6662001"/>
              <a:gd name="connsiteY34" fmla="*/ 3899434 h 10288580"/>
              <a:gd name="connsiteX35" fmla="*/ 2296458 w 6662001"/>
              <a:gd name="connsiteY35" fmla="*/ 3899434 h 10288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662001" h="10288580">
                <a:moveTo>
                  <a:pt x="4581543" y="6400518"/>
                </a:moveTo>
                <a:lnTo>
                  <a:pt x="6662001" y="6400518"/>
                </a:lnTo>
                <a:lnTo>
                  <a:pt x="6662001" y="8469603"/>
                </a:lnTo>
                <a:lnTo>
                  <a:pt x="4581543" y="8469603"/>
                </a:lnTo>
                <a:close/>
                <a:moveTo>
                  <a:pt x="2296458" y="6400518"/>
                </a:moveTo>
                <a:lnTo>
                  <a:pt x="4365543" y="6400518"/>
                </a:lnTo>
                <a:lnTo>
                  <a:pt x="4365543" y="8469603"/>
                </a:lnTo>
                <a:lnTo>
                  <a:pt x="2296458" y="8469603"/>
                </a:lnTo>
                <a:close/>
                <a:moveTo>
                  <a:pt x="0" y="6400518"/>
                </a:moveTo>
                <a:lnTo>
                  <a:pt x="2069085" y="6400518"/>
                </a:lnTo>
                <a:lnTo>
                  <a:pt x="2069085" y="10288580"/>
                </a:lnTo>
                <a:lnTo>
                  <a:pt x="0" y="10288580"/>
                </a:lnTo>
                <a:close/>
                <a:moveTo>
                  <a:pt x="4581543" y="4115434"/>
                </a:moveTo>
                <a:lnTo>
                  <a:pt x="6662001" y="4115434"/>
                </a:lnTo>
                <a:lnTo>
                  <a:pt x="6662001" y="6184518"/>
                </a:lnTo>
                <a:lnTo>
                  <a:pt x="4581543" y="6184518"/>
                </a:lnTo>
                <a:close/>
                <a:moveTo>
                  <a:pt x="0" y="4115434"/>
                </a:moveTo>
                <a:lnTo>
                  <a:pt x="2069085" y="4115434"/>
                </a:lnTo>
                <a:lnTo>
                  <a:pt x="2069085" y="6184518"/>
                </a:lnTo>
                <a:lnTo>
                  <a:pt x="0" y="6184518"/>
                </a:lnTo>
                <a:close/>
                <a:moveTo>
                  <a:pt x="2296458" y="4115434"/>
                </a:moveTo>
                <a:lnTo>
                  <a:pt x="4365543" y="4115434"/>
                </a:lnTo>
                <a:lnTo>
                  <a:pt x="4365543" y="6184518"/>
                </a:lnTo>
                <a:lnTo>
                  <a:pt x="2296458" y="6184518"/>
                </a:lnTo>
                <a:close/>
                <a:moveTo>
                  <a:pt x="0" y="1818976"/>
                </a:moveTo>
                <a:lnTo>
                  <a:pt x="2069085" y="1818976"/>
                </a:lnTo>
                <a:lnTo>
                  <a:pt x="2069085" y="3899434"/>
                </a:lnTo>
                <a:lnTo>
                  <a:pt x="0" y="3899434"/>
                </a:lnTo>
                <a:close/>
                <a:moveTo>
                  <a:pt x="4581543" y="1818975"/>
                </a:moveTo>
                <a:lnTo>
                  <a:pt x="6662001" y="1818975"/>
                </a:lnTo>
                <a:lnTo>
                  <a:pt x="6662001" y="3899433"/>
                </a:lnTo>
                <a:lnTo>
                  <a:pt x="4581543" y="3899433"/>
                </a:lnTo>
                <a:close/>
                <a:moveTo>
                  <a:pt x="2296458" y="0"/>
                </a:moveTo>
                <a:lnTo>
                  <a:pt x="4365543" y="0"/>
                </a:lnTo>
                <a:lnTo>
                  <a:pt x="4365543" y="3899434"/>
                </a:lnTo>
                <a:lnTo>
                  <a:pt x="2296458" y="3899434"/>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4" name="TextBox 3">
            <a:extLst>
              <a:ext uri="{FF2B5EF4-FFF2-40B4-BE49-F238E27FC236}">
                <a16:creationId xmlns:a16="http://schemas.microsoft.com/office/drawing/2014/main" id="{85B429BA-8206-424E-BC96-CC7B15B1AEEA}"/>
              </a:ext>
            </a:extLst>
          </p:cNvPr>
          <p:cNvSpPr txBox="1"/>
          <p:nvPr userDrawn="1"/>
        </p:nvSpPr>
        <p:spPr>
          <a:xfrm>
            <a:off x="16859165" y="9198396"/>
            <a:ext cx="660400" cy="338554"/>
          </a:xfrm>
          <a:prstGeom prst="rect">
            <a:avLst/>
          </a:prstGeom>
          <a:noFill/>
        </p:spPr>
        <p:txBody>
          <a:bodyPr wrap="square" rtlCol="0">
            <a:spAutoFit/>
          </a:bodyPr>
          <a:lstStyle/>
          <a:p>
            <a:pPr algn="r"/>
            <a:fld id="{293ABEDF-2FD4-CE41-BE6E-C03412F0A819}" type="slidenum">
              <a:rPr lang="en-US" sz="1600" b="0" i="0" smtClean="0">
                <a:latin typeface="Open Sans" panose="020B0606030504020204" pitchFamily="34" charset="0"/>
                <a:ea typeface="Open Sans" panose="020B0606030504020204" pitchFamily="34" charset="0"/>
                <a:cs typeface="Open Sans" panose="020B0606030504020204" pitchFamily="34" charset="0"/>
              </a:rPr>
              <a:pPr algn="r"/>
              <a:t>‹#›</a:t>
            </a:fld>
            <a:endParaRPr lang="en-US" sz="1600" b="0" i="0" dirty="0">
              <a:latin typeface="Open Sans" panose="020B0606030504020204" pitchFamily="34" charset="0"/>
              <a:ea typeface="Open Sans" panose="020B0606030504020204" pitchFamily="34" charset="0"/>
              <a:cs typeface="Open Sans" panose="020B0606030504020204" pitchFamily="34" charset="0"/>
            </a:endParaRPr>
          </a:p>
        </p:txBody>
      </p:sp>
      <p:cxnSp>
        <p:nvCxnSpPr>
          <p:cNvPr id="5" name="Straight Connector 4">
            <a:extLst>
              <a:ext uri="{FF2B5EF4-FFF2-40B4-BE49-F238E27FC236}">
                <a16:creationId xmlns:a16="http://schemas.microsoft.com/office/drawing/2014/main" id="{552B6704-F2A5-7B48-9BCB-2C123C0F8E5D}"/>
              </a:ext>
            </a:extLst>
          </p:cNvPr>
          <p:cNvCxnSpPr>
            <a:cxnSpLocks/>
          </p:cNvCxnSpPr>
          <p:nvPr userDrawn="1"/>
        </p:nvCxnSpPr>
        <p:spPr>
          <a:xfrm flipV="1">
            <a:off x="17568333" y="9352284"/>
            <a:ext cx="719667" cy="15389"/>
          </a:xfrm>
          <a:prstGeom prst="line">
            <a:avLst/>
          </a:prstGeom>
          <a:ln w="158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65019520"/>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35">
    <p:spTree>
      <p:nvGrpSpPr>
        <p:cNvPr id="1" name=""/>
        <p:cNvGrpSpPr/>
        <p:nvPr/>
      </p:nvGrpSpPr>
      <p:grpSpPr>
        <a:xfrm>
          <a:off x="0" y="0"/>
          <a:ext cx="0" cy="0"/>
          <a:chOff x="0" y="0"/>
          <a:chExt cx="0" cy="0"/>
        </a:xfrm>
      </p:grpSpPr>
      <p:sp>
        <p:nvSpPr>
          <p:cNvPr id="6" name="Рисунок 2"/>
          <p:cNvSpPr>
            <a:spLocks noGrp="1" noChangeArrowheads="1"/>
          </p:cNvSpPr>
          <p:nvPr>
            <p:ph type="pic" sz="quarter" idx="10"/>
          </p:nvPr>
        </p:nvSpPr>
        <p:spPr bwMode="auto">
          <a:xfrm>
            <a:off x="1237024" y="1307392"/>
            <a:ext cx="7696540" cy="7673803"/>
          </a:xfrm>
          <a:custGeom>
            <a:avLst/>
            <a:gdLst>
              <a:gd name="connsiteX0" fmla="*/ 6696103 w 7696540"/>
              <a:gd name="connsiteY0" fmla="*/ 6673365 h 7673802"/>
              <a:gd name="connsiteX1" fmla="*/ 7696540 w 7696540"/>
              <a:gd name="connsiteY1" fmla="*/ 6673365 h 7673802"/>
              <a:gd name="connsiteX2" fmla="*/ 7696540 w 7696540"/>
              <a:gd name="connsiteY2" fmla="*/ 7673802 h 7673802"/>
              <a:gd name="connsiteX3" fmla="*/ 6696103 w 7696540"/>
              <a:gd name="connsiteY3" fmla="*/ 7673802 h 7673802"/>
              <a:gd name="connsiteX4" fmla="*/ 5581980 w 7696540"/>
              <a:gd name="connsiteY4" fmla="*/ 6673365 h 7673802"/>
              <a:gd name="connsiteX5" fmla="*/ 6582417 w 7696540"/>
              <a:gd name="connsiteY5" fmla="*/ 6673365 h 7673802"/>
              <a:gd name="connsiteX6" fmla="*/ 6582417 w 7696540"/>
              <a:gd name="connsiteY6" fmla="*/ 7673802 h 7673802"/>
              <a:gd name="connsiteX7" fmla="*/ 5581980 w 7696540"/>
              <a:gd name="connsiteY7" fmla="*/ 7673802 h 7673802"/>
              <a:gd name="connsiteX8" fmla="*/ 4467857 w 7696540"/>
              <a:gd name="connsiteY8" fmla="*/ 6673365 h 7673802"/>
              <a:gd name="connsiteX9" fmla="*/ 5456929 w 7696540"/>
              <a:gd name="connsiteY9" fmla="*/ 6673365 h 7673802"/>
              <a:gd name="connsiteX10" fmla="*/ 5456929 w 7696540"/>
              <a:gd name="connsiteY10" fmla="*/ 7673802 h 7673802"/>
              <a:gd name="connsiteX11" fmla="*/ 4467857 w 7696540"/>
              <a:gd name="connsiteY11" fmla="*/ 7673802 h 7673802"/>
              <a:gd name="connsiteX12" fmla="*/ 2228246 w 7696540"/>
              <a:gd name="connsiteY12" fmla="*/ 6673365 h 7673802"/>
              <a:gd name="connsiteX13" fmla="*/ 3228683 w 7696540"/>
              <a:gd name="connsiteY13" fmla="*/ 6673365 h 7673802"/>
              <a:gd name="connsiteX14" fmla="*/ 3228683 w 7696540"/>
              <a:gd name="connsiteY14" fmla="*/ 7673802 h 7673802"/>
              <a:gd name="connsiteX15" fmla="*/ 2228246 w 7696540"/>
              <a:gd name="connsiteY15" fmla="*/ 7673802 h 7673802"/>
              <a:gd name="connsiteX16" fmla="*/ 1114123 w 7696540"/>
              <a:gd name="connsiteY16" fmla="*/ 6673365 h 7673802"/>
              <a:gd name="connsiteX17" fmla="*/ 2114560 w 7696540"/>
              <a:gd name="connsiteY17" fmla="*/ 6673365 h 7673802"/>
              <a:gd name="connsiteX18" fmla="*/ 2114560 w 7696540"/>
              <a:gd name="connsiteY18" fmla="*/ 7673802 h 7673802"/>
              <a:gd name="connsiteX19" fmla="*/ 1114123 w 7696540"/>
              <a:gd name="connsiteY19" fmla="*/ 7673802 h 7673802"/>
              <a:gd name="connsiteX20" fmla="*/ 6696103 w 7696540"/>
              <a:gd name="connsiteY20" fmla="*/ 5570615 h 7673802"/>
              <a:gd name="connsiteX21" fmla="*/ 7696540 w 7696540"/>
              <a:gd name="connsiteY21" fmla="*/ 5570615 h 7673802"/>
              <a:gd name="connsiteX22" fmla="*/ 7696540 w 7696540"/>
              <a:gd name="connsiteY22" fmla="*/ 6559687 h 7673802"/>
              <a:gd name="connsiteX23" fmla="*/ 6696103 w 7696540"/>
              <a:gd name="connsiteY23" fmla="*/ 6559687 h 7673802"/>
              <a:gd name="connsiteX24" fmla="*/ 4467857 w 7696540"/>
              <a:gd name="connsiteY24" fmla="*/ 5570615 h 7673802"/>
              <a:gd name="connsiteX25" fmla="*/ 5456929 w 7696540"/>
              <a:gd name="connsiteY25" fmla="*/ 5570615 h 7673802"/>
              <a:gd name="connsiteX26" fmla="*/ 5456929 w 7696540"/>
              <a:gd name="connsiteY26" fmla="*/ 6559687 h 7673802"/>
              <a:gd name="connsiteX27" fmla="*/ 4467857 w 7696540"/>
              <a:gd name="connsiteY27" fmla="*/ 6559687 h 7673802"/>
              <a:gd name="connsiteX28" fmla="*/ 3342369 w 7696540"/>
              <a:gd name="connsiteY28" fmla="*/ 5570615 h 7673802"/>
              <a:gd name="connsiteX29" fmla="*/ 4342806 w 7696540"/>
              <a:gd name="connsiteY29" fmla="*/ 5570615 h 7673802"/>
              <a:gd name="connsiteX30" fmla="*/ 4342806 w 7696540"/>
              <a:gd name="connsiteY30" fmla="*/ 6559687 h 7673802"/>
              <a:gd name="connsiteX31" fmla="*/ 3342369 w 7696540"/>
              <a:gd name="connsiteY31" fmla="*/ 6559687 h 7673802"/>
              <a:gd name="connsiteX32" fmla="*/ 2228246 w 7696540"/>
              <a:gd name="connsiteY32" fmla="*/ 5570615 h 7673802"/>
              <a:gd name="connsiteX33" fmla="*/ 3228683 w 7696540"/>
              <a:gd name="connsiteY33" fmla="*/ 5570615 h 7673802"/>
              <a:gd name="connsiteX34" fmla="*/ 3228683 w 7696540"/>
              <a:gd name="connsiteY34" fmla="*/ 6559687 h 7673802"/>
              <a:gd name="connsiteX35" fmla="*/ 2228246 w 7696540"/>
              <a:gd name="connsiteY35" fmla="*/ 6559687 h 7673802"/>
              <a:gd name="connsiteX36" fmla="*/ 1114123 w 7696540"/>
              <a:gd name="connsiteY36" fmla="*/ 5570615 h 7673802"/>
              <a:gd name="connsiteX37" fmla="*/ 2114560 w 7696540"/>
              <a:gd name="connsiteY37" fmla="*/ 5570615 h 7673802"/>
              <a:gd name="connsiteX38" fmla="*/ 2114560 w 7696540"/>
              <a:gd name="connsiteY38" fmla="*/ 6559687 h 7673802"/>
              <a:gd name="connsiteX39" fmla="*/ 1114123 w 7696540"/>
              <a:gd name="connsiteY39" fmla="*/ 6559687 h 7673802"/>
              <a:gd name="connsiteX40" fmla="*/ 0 w 7696540"/>
              <a:gd name="connsiteY40" fmla="*/ 5570615 h 7673802"/>
              <a:gd name="connsiteX41" fmla="*/ 989072 w 7696540"/>
              <a:gd name="connsiteY41" fmla="*/ 5570615 h 7673802"/>
              <a:gd name="connsiteX42" fmla="*/ 989072 w 7696540"/>
              <a:gd name="connsiteY42" fmla="*/ 6559687 h 7673802"/>
              <a:gd name="connsiteX43" fmla="*/ 0 w 7696540"/>
              <a:gd name="connsiteY43" fmla="*/ 6559687 h 7673802"/>
              <a:gd name="connsiteX44" fmla="*/ 6696103 w 7696540"/>
              <a:gd name="connsiteY44" fmla="*/ 4456492 h 7673802"/>
              <a:gd name="connsiteX45" fmla="*/ 7696540 w 7696540"/>
              <a:gd name="connsiteY45" fmla="*/ 4456492 h 7673802"/>
              <a:gd name="connsiteX46" fmla="*/ 7696540 w 7696540"/>
              <a:gd name="connsiteY46" fmla="*/ 5445564 h 7673802"/>
              <a:gd name="connsiteX47" fmla="*/ 6696103 w 7696540"/>
              <a:gd name="connsiteY47" fmla="*/ 5445564 h 7673802"/>
              <a:gd name="connsiteX48" fmla="*/ 5581980 w 7696540"/>
              <a:gd name="connsiteY48" fmla="*/ 4456492 h 7673802"/>
              <a:gd name="connsiteX49" fmla="*/ 6582417 w 7696540"/>
              <a:gd name="connsiteY49" fmla="*/ 4456492 h 7673802"/>
              <a:gd name="connsiteX50" fmla="*/ 6582417 w 7696540"/>
              <a:gd name="connsiteY50" fmla="*/ 5445564 h 7673802"/>
              <a:gd name="connsiteX51" fmla="*/ 5581980 w 7696540"/>
              <a:gd name="connsiteY51" fmla="*/ 5445564 h 7673802"/>
              <a:gd name="connsiteX52" fmla="*/ 4467857 w 7696540"/>
              <a:gd name="connsiteY52" fmla="*/ 4456492 h 7673802"/>
              <a:gd name="connsiteX53" fmla="*/ 5456929 w 7696540"/>
              <a:gd name="connsiteY53" fmla="*/ 4456492 h 7673802"/>
              <a:gd name="connsiteX54" fmla="*/ 5456929 w 7696540"/>
              <a:gd name="connsiteY54" fmla="*/ 5445564 h 7673802"/>
              <a:gd name="connsiteX55" fmla="*/ 4467857 w 7696540"/>
              <a:gd name="connsiteY55" fmla="*/ 5445564 h 7673802"/>
              <a:gd name="connsiteX56" fmla="*/ 3342369 w 7696540"/>
              <a:gd name="connsiteY56" fmla="*/ 4456492 h 7673802"/>
              <a:gd name="connsiteX57" fmla="*/ 4342806 w 7696540"/>
              <a:gd name="connsiteY57" fmla="*/ 4456492 h 7673802"/>
              <a:gd name="connsiteX58" fmla="*/ 4342806 w 7696540"/>
              <a:gd name="connsiteY58" fmla="*/ 5445564 h 7673802"/>
              <a:gd name="connsiteX59" fmla="*/ 3342369 w 7696540"/>
              <a:gd name="connsiteY59" fmla="*/ 5445564 h 7673802"/>
              <a:gd name="connsiteX60" fmla="*/ 1114124 w 7696540"/>
              <a:gd name="connsiteY60" fmla="*/ 4456492 h 7673802"/>
              <a:gd name="connsiteX61" fmla="*/ 2114561 w 7696540"/>
              <a:gd name="connsiteY61" fmla="*/ 4456492 h 7673802"/>
              <a:gd name="connsiteX62" fmla="*/ 2114561 w 7696540"/>
              <a:gd name="connsiteY62" fmla="*/ 5445564 h 7673802"/>
              <a:gd name="connsiteX63" fmla="*/ 1114124 w 7696540"/>
              <a:gd name="connsiteY63" fmla="*/ 5445564 h 7673802"/>
              <a:gd name="connsiteX64" fmla="*/ 6696103 w 7696540"/>
              <a:gd name="connsiteY64" fmla="*/ 3342369 h 7673802"/>
              <a:gd name="connsiteX65" fmla="*/ 7696540 w 7696540"/>
              <a:gd name="connsiteY65" fmla="*/ 3342369 h 7673802"/>
              <a:gd name="connsiteX66" fmla="*/ 7696540 w 7696540"/>
              <a:gd name="connsiteY66" fmla="*/ 4331441 h 7673802"/>
              <a:gd name="connsiteX67" fmla="*/ 6696103 w 7696540"/>
              <a:gd name="connsiteY67" fmla="*/ 4331441 h 7673802"/>
              <a:gd name="connsiteX68" fmla="*/ 5581980 w 7696540"/>
              <a:gd name="connsiteY68" fmla="*/ 3342369 h 7673802"/>
              <a:gd name="connsiteX69" fmla="*/ 6582417 w 7696540"/>
              <a:gd name="connsiteY69" fmla="*/ 3342369 h 7673802"/>
              <a:gd name="connsiteX70" fmla="*/ 6582417 w 7696540"/>
              <a:gd name="connsiteY70" fmla="*/ 4331441 h 7673802"/>
              <a:gd name="connsiteX71" fmla="*/ 5581980 w 7696540"/>
              <a:gd name="connsiteY71" fmla="*/ 4331441 h 7673802"/>
              <a:gd name="connsiteX72" fmla="*/ 3342369 w 7696540"/>
              <a:gd name="connsiteY72" fmla="*/ 3342369 h 7673802"/>
              <a:gd name="connsiteX73" fmla="*/ 4342806 w 7696540"/>
              <a:gd name="connsiteY73" fmla="*/ 3342369 h 7673802"/>
              <a:gd name="connsiteX74" fmla="*/ 4342806 w 7696540"/>
              <a:gd name="connsiteY74" fmla="*/ 4331441 h 7673802"/>
              <a:gd name="connsiteX75" fmla="*/ 3342369 w 7696540"/>
              <a:gd name="connsiteY75" fmla="*/ 4331441 h 7673802"/>
              <a:gd name="connsiteX76" fmla="*/ 2228246 w 7696540"/>
              <a:gd name="connsiteY76" fmla="*/ 3342369 h 7673802"/>
              <a:gd name="connsiteX77" fmla="*/ 3228683 w 7696540"/>
              <a:gd name="connsiteY77" fmla="*/ 3342369 h 7673802"/>
              <a:gd name="connsiteX78" fmla="*/ 3228683 w 7696540"/>
              <a:gd name="connsiteY78" fmla="*/ 4331441 h 7673802"/>
              <a:gd name="connsiteX79" fmla="*/ 2228246 w 7696540"/>
              <a:gd name="connsiteY79" fmla="*/ 4331441 h 7673802"/>
              <a:gd name="connsiteX80" fmla="*/ 1 w 7696540"/>
              <a:gd name="connsiteY80" fmla="*/ 3342369 h 7673802"/>
              <a:gd name="connsiteX81" fmla="*/ 989072 w 7696540"/>
              <a:gd name="connsiteY81" fmla="*/ 3342369 h 7673802"/>
              <a:gd name="connsiteX82" fmla="*/ 989072 w 7696540"/>
              <a:gd name="connsiteY82" fmla="*/ 4331441 h 7673802"/>
              <a:gd name="connsiteX83" fmla="*/ 1 w 7696540"/>
              <a:gd name="connsiteY83" fmla="*/ 4331441 h 7673802"/>
              <a:gd name="connsiteX84" fmla="*/ 6696103 w 7696540"/>
              <a:gd name="connsiteY84" fmla="*/ 2228246 h 7673802"/>
              <a:gd name="connsiteX85" fmla="*/ 7696540 w 7696540"/>
              <a:gd name="connsiteY85" fmla="*/ 2228246 h 7673802"/>
              <a:gd name="connsiteX86" fmla="*/ 7696540 w 7696540"/>
              <a:gd name="connsiteY86" fmla="*/ 3217318 h 7673802"/>
              <a:gd name="connsiteX87" fmla="*/ 6696103 w 7696540"/>
              <a:gd name="connsiteY87" fmla="*/ 3217318 h 7673802"/>
              <a:gd name="connsiteX88" fmla="*/ 5581980 w 7696540"/>
              <a:gd name="connsiteY88" fmla="*/ 2228246 h 7673802"/>
              <a:gd name="connsiteX89" fmla="*/ 6582417 w 7696540"/>
              <a:gd name="connsiteY89" fmla="*/ 2228246 h 7673802"/>
              <a:gd name="connsiteX90" fmla="*/ 6582417 w 7696540"/>
              <a:gd name="connsiteY90" fmla="*/ 3217318 h 7673802"/>
              <a:gd name="connsiteX91" fmla="*/ 5581980 w 7696540"/>
              <a:gd name="connsiteY91" fmla="*/ 3217318 h 7673802"/>
              <a:gd name="connsiteX92" fmla="*/ 4467857 w 7696540"/>
              <a:gd name="connsiteY92" fmla="*/ 2228246 h 7673802"/>
              <a:gd name="connsiteX93" fmla="*/ 5456929 w 7696540"/>
              <a:gd name="connsiteY93" fmla="*/ 2228246 h 7673802"/>
              <a:gd name="connsiteX94" fmla="*/ 5456929 w 7696540"/>
              <a:gd name="connsiteY94" fmla="*/ 3217318 h 7673802"/>
              <a:gd name="connsiteX95" fmla="*/ 4467857 w 7696540"/>
              <a:gd name="connsiteY95" fmla="*/ 3217318 h 7673802"/>
              <a:gd name="connsiteX96" fmla="*/ 3342369 w 7696540"/>
              <a:gd name="connsiteY96" fmla="*/ 2228246 h 7673802"/>
              <a:gd name="connsiteX97" fmla="*/ 4342806 w 7696540"/>
              <a:gd name="connsiteY97" fmla="*/ 2228246 h 7673802"/>
              <a:gd name="connsiteX98" fmla="*/ 4342806 w 7696540"/>
              <a:gd name="connsiteY98" fmla="*/ 3217318 h 7673802"/>
              <a:gd name="connsiteX99" fmla="*/ 3342369 w 7696540"/>
              <a:gd name="connsiteY99" fmla="*/ 3217318 h 7673802"/>
              <a:gd name="connsiteX100" fmla="*/ 2228249 w 7696540"/>
              <a:gd name="connsiteY100" fmla="*/ 2228246 h 7673802"/>
              <a:gd name="connsiteX101" fmla="*/ 3228683 w 7696540"/>
              <a:gd name="connsiteY101" fmla="*/ 2228246 h 7673802"/>
              <a:gd name="connsiteX102" fmla="*/ 3228683 w 7696540"/>
              <a:gd name="connsiteY102" fmla="*/ 3217318 h 7673802"/>
              <a:gd name="connsiteX103" fmla="*/ 2228249 w 7696540"/>
              <a:gd name="connsiteY103" fmla="*/ 3217318 h 7673802"/>
              <a:gd name="connsiteX104" fmla="*/ 1114124 w 7696540"/>
              <a:gd name="connsiteY104" fmla="*/ 2228246 h 7673802"/>
              <a:gd name="connsiteX105" fmla="*/ 2114561 w 7696540"/>
              <a:gd name="connsiteY105" fmla="*/ 2228246 h 7673802"/>
              <a:gd name="connsiteX106" fmla="*/ 2114561 w 7696540"/>
              <a:gd name="connsiteY106" fmla="*/ 3217318 h 7673802"/>
              <a:gd name="connsiteX107" fmla="*/ 1114124 w 7696540"/>
              <a:gd name="connsiteY107" fmla="*/ 3217318 h 7673802"/>
              <a:gd name="connsiteX108" fmla="*/ 2 w 7696540"/>
              <a:gd name="connsiteY108" fmla="*/ 2228246 h 7673802"/>
              <a:gd name="connsiteX109" fmla="*/ 989074 w 7696540"/>
              <a:gd name="connsiteY109" fmla="*/ 2228246 h 7673802"/>
              <a:gd name="connsiteX110" fmla="*/ 989074 w 7696540"/>
              <a:gd name="connsiteY110" fmla="*/ 3217318 h 7673802"/>
              <a:gd name="connsiteX111" fmla="*/ 2 w 7696540"/>
              <a:gd name="connsiteY111" fmla="*/ 3217318 h 7673802"/>
              <a:gd name="connsiteX112" fmla="*/ 6696103 w 7696540"/>
              <a:gd name="connsiteY112" fmla="*/ 1114124 h 7673802"/>
              <a:gd name="connsiteX113" fmla="*/ 7696540 w 7696540"/>
              <a:gd name="connsiteY113" fmla="*/ 1114124 h 7673802"/>
              <a:gd name="connsiteX114" fmla="*/ 7696540 w 7696540"/>
              <a:gd name="connsiteY114" fmla="*/ 2103196 h 7673802"/>
              <a:gd name="connsiteX115" fmla="*/ 6696103 w 7696540"/>
              <a:gd name="connsiteY115" fmla="*/ 2103196 h 7673802"/>
              <a:gd name="connsiteX116" fmla="*/ 5581980 w 7696540"/>
              <a:gd name="connsiteY116" fmla="*/ 1114124 h 7673802"/>
              <a:gd name="connsiteX117" fmla="*/ 6582417 w 7696540"/>
              <a:gd name="connsiteY117" fmla="*/ 1114124 h 7673802"/>
              <a:gd name="connsiteX118" fmla="*/ 6582417 w 7696540"/>
              <a:gd name="connsiteY118" fmla="*/ 2103196 h 7673802"/>
              <a:gd name="connsiteX119" fmla="*/ 5581980 w 7696540"/>
              <a:gd name="connsiteY119" fmla="*/ 2103196 h 7673802"/>
              <a:gd name="connsiteX120" fmla="*/ 3342369 w 7696540"/>
              <a:gd name="connsiteY120" fmla="*/ 1114124 h 7673802"/>
              <a:gd name="connsiteX121" fmla="*/ 4342806 w 7696540"/>
              <a:gd name="connsiteY121" fmla="*/ 1114124 h 7673802"/>
              <a:gd name="connsiteX122" fmla="*/ 4342806 w 7696540"/>
              <a:gd name="connsiteY122" fmla="*/ 2103196 h 7673802"/>
              <a:gd name="connsiteX123" fmla="*/ 3342369 w 7696540"/>
              <a:gd name="connsiteY123" fmla="*/ 2103196 h 7673802"/>
              <a:gd name="connsiteX124" fmla="*/ 1114125 w 7696540"/>
              <a:gd name="connsiteY124" fmla="*/ 1114124 h 7673802"/>
              <a:gd name="connsiteX125" fmla="*/ 2114562 w 7696540"/>
              <a:gd name="connsiteY125" fmla="*/ 1114124 h 7673802"/>
              <a:gd name="connsiteX126" fmla="*/ 2114562 w 7696540"/>
              <a:gd name="connsiteY126" fmla="*/ 2103196 h 7673802"/>
              <a:gd name="connsiteX127" fmla="*/ 1114125 w 7696540"/>
              <a:gd name="connsiteY127" fmla="*/ 2103196 h 7673802"/>
              <a:gd name="connsiteX128" fmla="*/ 2228246 w 7696540"/>
              <a:gd name="connsiteY128" fmla="*/ 1114123 h 7673802"/>
              <a:gd name="connsiteX129" fmla="*/ 3228683 w 7696540"/>
              <a:gd name="connsiteY129" fmla="*/ 1114123 h 7673802"/>
              <a:gd name="connsiteX130" fmla="*/ 3228683 w 7696540"/>
              <a:gd name="connsiteY130" fmla="*/ 2103196 h 7673802"/>
              <a:gd name="connsiteX131" fmla="*/ 2228246 w 7696540"/>
              <a:gd name="connsiteY131" fmla="*/ 2103196 h 7673802"/>
              <a:gd name="connsiteX132" fmla="*/ 5581980 w 7696540"/>
              <a:gd name="connsiteY132" fmla="*/ 1 h 7673802"/>
              <a:gd name="connsiteX133" fmla="*/ 6582417 w 7696540"/>
              <a:gd name="connsiteY133" fmla="*/ 1 h 7673802"/>
              <a:gd name="connsiteX134" fmla="*/ 6582417 w 7696540"/>
              <a:gd name="connsiteY134" fmla="*/ 989073 h 7673802"/>
              <a:gd name="connsiteX135" fmla="*/ 5581980 w 7696540"/>
              <a:gd name="connsiteY135" fmla="*/ 989073 h 7673802"/>
              <a:gd name="connsiteX136" fmla="*/ 4467857 w 7696540"/>
              <a:gd name="connsiteY136" fmla="*/ 1 h 7673802"/>
              <a:gd name="connsiteX137" fmla="*/ 5456929 w 7696540"/>
              <a:gd name="connsiteY137" fmla="*/ 1 h 7673802"/>
              <a:gd name="connsiteX138" fmla="*/ 5456929 w 7696540"/>
              <a:gd name="connsiteY138" fmla="*/ 989073 h 7673802"/>
              <a:gd name="connsiteX139" fmla="*/ 4467857 w 7696540"/>
              <a:gd name="connsiteY139" fmla="*/ 989073 h 7673802"/>
              <a:gd name="connsiteX140" fmla="*/ 3342369 w 7696540"/>
              <a:gd name="connsiteY140" fmla="*/ 1 h 7673802"/>
              <a:gd name="connsiteX141" fmla="*/ 4342806 w 7696540"/>
              <a:gd name="connsiteY141" fmla="*/ 1 h 7673802"/>
              <a:gd name="connsiteX142" fmla="*/ 4342806 w 7696540"/>
              <a:gd name="connsiteY142" fmla="*/ 989073 h 7673802"/>
              <a:gd name="connsiteX143" fmla="*/ 3342369 w 7696540"/>
              <a:gd name="connsiteY143" fmla="*/ 989073 h 7673802"/>
              <a:gd name="connsiteX144" fmla="*/ 2228246 w 7696540"/>
              <a:gd name="connsiteY144" fmla="*/ 0 h 7673802"/>
              <a:gd name="connsiteX145" fmla="*/ 3228683 w 7696540"/>
              <a:gd name="connsiteY145" fmla="*/ 0 h 7673802"/>
              <a:gd name="connsiteX146" fmla="*/ 3228683 w 7696540"/>
              <a:gd name="connsiteY146" fmla="*/ 989072 h 7673802"/>
              <a:gd name="connsiteX147" fmla="*/ 2228246 w 7696540"/>
              <a:gd name="connsiteY147" fmla="*/ 989072 h 7673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Lst>
            <a:rect l="l" t="t" r="r" b="b"/>
            <a:pathLst>
              <a:path w="7696540" h="7673802">
                <a:moveTo>
                  <a:pt x="6696103" y="6673365"/>
                </a:moveTo>
                <a:lnTo>
                  <a:pt x="7696540" y="6673365"/>
                </a:lnTo>
                <a:lnTo>
                  <a:pt x="7696540" y="7673802"/>
                </a:lnTo>
                <a:lnTo>
                  <a:pt x="6696103" y="7673802"/>
                </a:lnTo>
                <a:close/>
                <a:moveTo>
                  <a:pt x="5581980" y="6673365"/>
                </a:moveTo>
                <a:lnTo>
                  <a:pt x="6582417" y="6673365"/>
                </a:lnTo>
                <a:lnTo>
                  <a:pt x="6582417" y="7673802"/>
                </a:lnTo>
                <a:lnTo>
                  <a:pt x="5581980" y="7673802"/>
                </a:lnTo>
                <a:close/>
                <a:moveTo>
                  <a:pt x="4467857" y="6673365"/>
                </a:moveTo>
                <a:lnTo>
                  <a:pt x="5456929" y="6673365"/>
                </a:lnTo>
                <a:lnTo>
                  <a:pt x="5456929" y="7673802"/>
                </a:lnTo>
                <a:lnTo>
                  <a:pt x="4467857" y="7673802"/>
                </a:lnTo>
                <a:close/>
                <a:moveTo>
                  <a:pt x="2228246" y="6673365"/>
                </a:moveTo>
                <a:lnTo>
                  <a:pt x="3228683" y="6673365"/>
                </a:lnTo>
                <a:lnTo>
                  <a:pt x="3228683" y="7673802"/>
                </a:lnTo>
                <a:lnTo>
                  <a:pt x="2228246" y="7673802"/>
                </a:lnTo>
                <a:close/>
                <a:moveTo>
                  <a:pt x="1114123" y="6673365"/>
                </a:moveTo>
                <a:lnTo>
                  <a:pt x="2114560" y="6673365"/>
                </a:lnTo>
                <a:lnTo>
                  <a:pt x="2114560" y="7673802"/>
                </a:lnTo>
                <a:lnTo>
                  <a:pt x="1114123" y="7673802"/>
                </a:lnTo>
                <a:close/>
                <a:moveTo>
                  <a:pt x="6696103" y="5570615"/>
                </a:moveTo>
                <a:lnTo>
                  <a:pt x="7696540" y="5570615"/>
                </a:lnTo>
                <a:lnTo>
                  <a:pt x="7696540" y="6559687"/>
                </a:lnTo>
                <a:lnTo>
                  <a:pt x="6696103" y="6559687"/>
                </a:lnTo>
                <a:close/>
                <a:moveTo>
                  <a:pt x="4467857" y="5570615"/>
                </a:moveTo>
                <a:lnTo>
                  <a:pt x="5456929" y="5570615"/>
                </a:lnTo>
                <a:lnTo>
                  <a:pt x="5456929" y="6559687"/>
                </a:lnTo>
                <a:lnTo>
                  <a:pt x="4467857" y="6559687"/>
                </a:lnTo>
                <a:close/>
                <a:moveTo>
                  <a:pt x="3342369" y="5570615"/>
                </a:moveTo>
                <a:lnTo>
                  <a:pt x="4342806" y="5570615"/>
                </a:lnTo>
                <a:lnTo>
                  <a:pt x="4342806" y="6559687"/>
                </a:lnTo>
                <a:lnTo>
                  <a:pt x="3342369" y="6559687"/>
                </a:lnTo>
                <a:close/>
                <a:moveTo>
                  <a:pt x="2228246" y="5570615"/>
                </a:moveTo>
                <a:lnTo>
                  <a:pt x="3228683" y="5570615"/>
                </a:lnTo>
                <a:lnTo>
                  <a:pt x="3228683" y="6559687"/>
                </a:lnTo>
                <a:lnTo>
                  <a:pt x="2228246" y="6559687"/>
                </a:lnTo>
                <a:close/>
                <a:moveTo>
                  <a:pt x="1114123" y="5570615"/>
                </a:moveTo>
                <a:lnTo>
                  <a:pt x="2114560" y="5570615"/>
                </a:lnTo>
                <a:lnTo>
                  <a:pt x="2114560" y="6559687"/>
                </a:lnTo>
                <a:lnTo>
                  <a:pt x="1114123" y="6559687"/>
                </a:lnTo>
                <a:close/>
                <a:moveTo>
                  <a:pt x="0" y="5570615"/>
                </a:moveTo>
                <a:lnTo>
                  <a:pt x="989072" y="5570615"/>
                </a:lnTo>
                <a:lnTo>
                  <a:pt x="989072" y="6559687"/>
                </a:lnTo>
                <a:lnTo>
                  <a:pt x="0" y="6559687"/>
                </a:lnTo>
                <a:close/>
                <a:moveTo>
                  <a:pt x="6696103" y="4456492"/>
                </a:moveTo>
                <a:lnTo>
                  <a:pt x="7696540" y="4456492"/>
                </a:lnTo>
                <a:lnTo>
                  <a:pt x="7696540" y="5445564"/>
                </a:lnTo>
                <a:lnTo>
                  <a:pt x="6696103" y="5445564"/>
                </a:lnTo>
                <a:close/>
                <a:moveTo>
                  <a:pt x="5581980" y="4456492"/>
                </a:moveTo>
                <a:lnTo>
                  <a:pt x="6582417" y="4456492"/>
                </a:lnTo>
                <a:lnTo>
                  <a:pt x="6582417" y="5445564"/>
                </a:lnTo>
                <a:lnTo>
                  <a:pt x="5581980" y="5445564"/>
                </a:lnTo>
                <a:close/>
                <a:moveTo>
                  <a:pt x="4467857" y="4456492"/>
                </a:moveTo>
                <a:lnTo>
                  <a:pt x="5456929" y="4456492"/>
                </a:lnTo>
                <a:lnTo>
                  <a:pt x="5456929" y="5445564"/>
                </a:lnTo>
                <a:lnTo>
                  <a:pt x="4467857" y="5445564"/>
                </a:lnTo>
                <a:close/>
                <a:moveTo>
                  <a:pt x="3342369" y="4456492"/>
                </a:moveTo>
                <a:lnTo>
                  <a:pt x="4342806" y="4456492"/>
                </a:lnTo>
                <a:lnTo>
                  <a:pt x="4342806" y="5445564"/>
                </a:lnTo>
                <a:lnTo>
                  <a:pt x="3342369" y="5445564"/>
                </a:lnTo>
                <a:close/>
                <a:moveTo>
                  <a:pt x="1114124" y="4456492"/>
                </a:moveTo>
                <a:lnTo>
                  <a:pt x="2114561" y="4456492"/>
                </a:lnTo>
                <a:lnTo>
                  <a:pt x="2114561" y="5445564"/>
                </a:lnTo>
                <a:lnTo>
                  <a:pt x="1114124" y="5445564"/>
                </a:lnTo>
                <a:close/>
                <a:moveTo>
                  <a:pt x="6696103" y="3342369"/>
                </a:moveTo>
                <a:lnTo>
                  <a:pt x="7696540" y="3342369"/>
                </a:lnTo>
                <a:lnTo>
                  <a:pt x="7696540" y="4331441"/>
                </a:lnTo>
                <a:lnTo>
                  <a:pt x="6696103" y="4331441"/>
                </a:lnTo>
                <a:close/>
                <a:moveTo>
                  <a:pt x="5581980" y="3342369"/>
                </a:moveTo>
                <a:lnTo>
                  <a:pt x="6582417" y="3342369"/>
                </a:lnTo>
                <a:lnTo>
                  <a:pt x="6582417" y="4331441"/>
                </a:lnTo>
                <a:lnTo>
                  <a:pt x="5581980" y="4331441"/>
                </a:lnTo>
                <a:close/>
                <a:moveTo>
                  <a:pt x="3342369" y="3342369"/>
                </a:moveTo>
                <a:lnTo>
                  <a:pt x="4342806" y="3342369"/>
                </a:lnTo>
                <a:lnTo>
                  <a:pt x="4342806" y="4331441"/>
                </a:lnTo>
                <a:lnTo>
                  <a:pt x="3342369" y="4331441"/>
                </a:lnTo>
                <a:close/>
                <a:moveTo>
                  <a:pt x="2228246" y="3342369"/>
                </a:moveTo>
                <a:lnTo>
                  <a:pt x="3228683" y="3342369"/>
                </a:lnTo>
                <a:lnTo>
                  <a:pt x="3228683" y="4331441"/>
                </a:lnTo>
                <a:lnTo>
                  <a:pt x="2228246" y="4331441"/>
                </a:lnTo>
                <a:close/>
                <a:moveTo>
                  <a:pt x="1" y="3342369"/>
                </a:moveTo>
                <a:lnTo>
                  <a:pt x="989072" y="3342369"/>
                </a:lnTo>
                <a:lnTo>
                  <a:pt x="989072" y="4331441"/>
                </a:lnTo>
                <a:lnTo>
                  <a:pt x="1" y="4331441"/>
                </a:lnTo>
                <a:close/>
                <a:moveTo>
                  <a:pt x="6696103" y="2228246"/>
                </a:moveTo>
                <a:lnTo>
                  <a:pt x="7696540" y="2228246"/>
                </a:lnTo>
                <a:lnTo>
                  <a:pt x="7696540" y="3217318"/>
                </a:lnTo>
                <a:lnTo>
                  <a:pt x="6696103" y="3217318"/>
                </a:lnTo>
                <a:close/>
                <a:moveTo>
                  <a:pt x="5581980" y="2228246"/>
                </a:moveTo>
                <a:lnTo>
                  <a:pt x="6582417" y="2228246"/>
                </a:lnTo>
                <a:lnTo>
                  <a:pt x="6582417" y="3217318"/>
                </a:lnTo>
                <a:lnTo>
                  <a:pt x="5581980" y="3217318"/>
                </a:lnTo>
                <a:close/>
                <a:moveTo>
                  <a:pt x="4467857" y="2228246"/>
                </a:moveTo>
                <a:lnTo>
                  <a:pt x="5456929" y="2228246"/>
                </a:lnTo>
                <a:lnTo>
                  <a:pt x="5456929" y="3217318"/>
                </a:lnTo>
                <a:lnTo>
                  <a:pt x="4467857" y="3217318"/>
                </a:lnTo>
                <a:close/>
                <a:moveTo>
                  <a:pt x="3342369" y="2228246"/>
                </a:moveTo>
                <a:lnTo>
                  <a:pt x="4342806" y="2228246"/>
                </a:lnTo>
                <a:lnTo>
                  <a:pt x="4342806" y="3217318"/>
                </a:lnTo>
                <a:lnTo>
                  <a:pt x="3342369" y="3217318"/>
                </a:lnTo>
                <a:close/>
                <a:moveTo>
                  <a:pt x="2228249" y="2228246"/>
                </a:moveTo>
                <a:lnTo>
                  <a:pt x="3228683" y="2228246"/>
                </a:lnTo>
                <a:lnTo>
                  <a:pt x="3228683" y="3217318"/>
                </a:lnTo>
                <a:lnTo>
                  <a:pt x="2228249" y="3217318"/>
                </a:lnTo>
                <a:close/>
                <a:moveTo>
                  <a:pt x="1114124" y="2228246"/>
                </a:moveTo>
                <a:lnTo>
                  <a:pt x="2114561" y="2228246"/>
                </a:lnTo>
                <a:lnTo>
                  <a:pt x="2114561" y="3217318"/>
                </a:lnTo>
                <a:lnTo>
                  <a:pt x="1114124" y="3217318"/>
                </a:lnTo>
                <a:close/>
                <a:moveTo>
                  <a:pt x="2" y="2228246"/>
                </a:moveTo>
                <a:lnTo>
                  <a:pt x="989074" y="2228246"/>
                </a:lnTo>
                <a:lnTo>
                  <a:pt x="989074" y="3217318"/>
                </a:lnTo>
                <a:lnTo>
                  <a:pt x="2" y="3217318"/>
                </a:lnTo>
                <a:close/>
                <a:moveTo>
                  <a:pt x="6696103" y="1114124"/>
                </a:moveTo>
                <a:lnTo>
                  <a:pt x="7696540" y="1114124"/>
                </a:lnTo>
                <a:lnTo>
                  <a:pt x="7696540" y="2103196"/>
                </a:lnTo>
                <a:lnTo>
                  <a:pt x="6696103" y="2103196"/>
                </a:lnTo>
                <a:close/>
                <a:moveTo>
                  <a:pt x="5581980" y="1114124"/>
                </a:moveTo>
                <a:lnTo>
                  <a:pt x="6582417" y="1114124"/>
                </a:lnTo>
                <a:lnTo>
                  <a:pt x="6582417" y="2103196"/>
                </a:lnTo>
                <a:lnTo>
                  <a:pt x="5581980" y="2103196"/>
                </a:lnTo>
                <a:close/>
                <a:moveTo>
                  <a:pt x="3342369" y="1114124"/>
                </a:moveTo>
                <a:lnTo>
                  <a:pt x="4342806" y="1114124"/>
                </a:lnTo>
                <a:lnTo>
                  <a:pt x="4342806" y="2103196"/>
                </a:lnTo>
                <a:lnTo>
                  <a:pt x="3342369" y="2103196"/>
                </a:lnTo>
                <a:close/>
                <a:moveTo>
                  <a:pt x="1114125" y="1114124"/>
                </a:moveTo>
                <a:lnTo>
                  <a:pt x="2114562" y="1114124"/>
                </a:lnTo>
                <a:lnTo>
                  <a:pt x="2114562" y="2103196"/>
                </a:lnTo>
                <a:lnTo>
                  <a:pt x="1114125" y="2103196"/>
                </a:lnTo>
                <a:close/>
                <a:moveTo>
                  <a:pt x="2228246" y="1114123"/>
                </a:moveTo>
                <a:lnTo>
                  <a:pt x="3228683" y="1114123"/>
                </a:lnTo>
                <a:lnTo>
                  <a:pt x="3228683" y="2103196"/>
                </a:lnTo>
                <a:lnTo>
                  <a:pt x="2228246" y="2103196"/>
                </a:lnTo>
                <a:close/>
                <a:moveTo>
                  <a:pt x="5581980" y="1"/>
                </a:moveTo>
                <a:lnTo>
                  <a:pt x="6582417" y="1"/>
                </a:lnTo>
                <a:lnTo>
                  <a:pt x="6582417" y="989073"/>
                </a:lnTo>
                <a:lnTo>
                  <a:pt x="5581980" y="989073"/>
                </a:lnTo>
                <a:close/>
                <a:moveTo>
                  <a:pt x="4467857" y="1"/>
                </a:moveTo>
                <a:lnTo>
                  <a:pt x="5456929" y="1"/>
                </a:lnTo>
                <a:lnTo>
                  <a:pt x="5456929" y="989073"/>
                </a:lnTo>
                <a:lnTo>
                  <a:pt x="4467857" y="989073"/>
                </a:lnTo>
                <a:close/>
                <a:moveTo>
                  <a:pt x="3342369" y="1"/>
                </a:moveTo>
                <a:lnTo>
                  <a:pt x="4342806" y="1"/>
                </a:lnTo>
                <a:lnTo>
                  <a:pt x="4342806" y="989073"/>
                </a:lnTo>
                <a:lnTo>
                  <a:pt x="3342369" y="989073"/>
                </a:lnTo>
                <a:close/>
                <a:moveTo>
                  <a:pt x="2228246" y="0"/>
                </a:moveTo>
                <a:lnTo>
                  <a:pt x="3228683" y="0"/>
                </a:lnTo>
                <a:lnTo>
                  <a:pt x="3228683" y="989072"/>
                </a:lnTo>
                <a:lnTo>
                  <a:pt x="2228246" y="989072"/>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3" name="TextBox 2">
            <a:extLst>
              <a:ext uri="{FF2B5EF4-FFF2-40B4-BE49-F238E27FC236}">
                <a16:creationId xmlns:a16="http://schemas.microsoft.com/office/drawing/2014/main" id="{B72F4A9E-E156-A84D-B518-806653BBC392}"/>
              </a:ext>
            </a:extLst>
          </p:cNvPr>
          <p:cNvSpPr txBox="1"/>
          <p:nvPr userDrawn="1"/>
        </p:nvSpPr>
        <p:spPr>
          <a:xfrm>
            <a:off x="16859165" y="9198396"/>
            <a:ext cx="660400" cy="338554"/>
          </a:xfrm>
          <a:prstGeom prst="rect">
            <a:avLst/>
          </a:prstGeom>
          <a:noFill/>
        </p:spPr>
        <p:txBody>
          <a:bodyPr wrap="square" rtlCol="0">
            <a:spAutoFit/>
          </a:bodyPr>
          <a:lstStyle/>
          <a:p>
            <a:pPr algn="r"/>
            <a:fld id="{293ABEDF-2FD4-CE41-BE6E-C03412F0A819}" type="slidenum">
              <a:rPr lang="en-US" sz="1600" b="0" i="0" smtClean="0">
                <a:latin typeface="Open Sans" panose="020B0606030504020204" pitchFamily="34" charset="0"/>
                <a:ea typeface="Open Sans" panose="020B0606030504020204" pitchFamily="34" charset="0"/>
                <a:cs typeface="Open Sans" panose="020B0606030504020204" pitchFamily="34" charset="0"/>
              </a:rPr>
              <a:pPr algn="r"/>
              <a:t>‹#›</a:t>
            </a:fld>
            <a:endParaRPr lang="en-US" sz="1600" b="0" i="0" dirty="0">
              <a:latin typeface="Open Sans" panose="020B0606030504020204" pitchFamily="34" charset="0"/>
              <a:ea typeface="Open Sans" panose="020B0606030504020204" pitchFamily="34" charset="0"/>
              <a:cs typeface="Open Sans" panose="020B0606030504020204" pitchFamily="34" charset="0"/>
            </a:endParaRPr>
          </a:p>
        </p:txBody>
      </p:sp>
      <p:cxnSp>
        <p:nvCxnSpPr>
          <p:cNvPr id="4" name="Straight Connector 3">
            <a:extLst>
              <a:ext uri="{FF2B5EF4-FFF2-40B4-BE49-F238E27FC236}">
                <a16:creationId xmlns:a16="http://schemas.microsoft.com/office/drawing/2014/main" id="{DFF89396-B700-B946-AE30-5BC1BC3EFBD4}"/>
              </a:ext>
            </a:extLst>
          </p:cNvPr>
          <p:cNvCxnSpPr>
            <a:cxnSpLocks/>
          </p:cNvCxnSpPr>
          <p:nvPr userDrawn="1"/>
        </p:nvCxnSpPr>
        <p:spPr>
          <a:xfrm flipV="1">
            <a:off x="17568333" y="9352284"/>
            <a:ext cx="719667" cy="15389"/>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7" name="Picture 6" descr="A picture containing drawing&#10;&#10;Description automatically generated">
            <a:extLst>
              <a:ext uri="{FF2B5EF4-FFF2-40B4-BE49-F238E27FC236}">
                <a16:creationId xmlns:a16="http://schemas.microsoft.com/office/drawing/2014/main" id="{E05F9EBD-8CC0-EC4E-90C7-AE94DB140A6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2746587" cy="2683239"/>
          </a:xfrm>
          <a:prstGeom prst="rect">
            <a:avLst/>
          </a:prstGeom>
        </p:spPr>
      </p:pic>
    </p:spTree>
    <p:extLst>
      <p:ext uri="{BB962C8B-B14F-4D97-AF65-F5344CB8AC3E}">
        <p14:creationId xmlns:p14="http://schemas.microsoft.com/office/powerpoint/2010/main" val="1032664273"/>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36">
    <p:spTree>
      <p:nvGrpSpPr>
        <p:cNvPr id="1" name=""/>
        <p:cNvGrpSpPr/>
        <p:nvPr/>
      </p:nvGrpSpPr>
      <p:grpSpPr>
        <a:xfrm>
          <a:off x="0" y="0"/>
          <a:ext cx="0" cy="0"/>
          <a:chOff x="0" y="0"/>
          <a:chExt cx="0" cy="0"/>
        </a:xfrm>
      </p:grpSpPr>
      <p:sp>
        <p:nvSpPr>
          <p:cNvPr id="3" name="Freeform 7"/>
          <p:cNvSpPr>
            <a:spLocks noGrp="1" noEditPoints="1"/>
          </p:cNvSpPr>
          <p:nvPr>
            <p:ph type="pic" sz="quarter" idx="10"/>
          </p:nvPr>
        </p:nvSpPr>
        <p:spPr bwMode="auto">
          <a:xfrm>
            <a:off x="9401366" y="1401961"/>
            <a:ext cx="7507277" cy="7518587"/>
          </a:xfrm>
          <a:custGeom>
            <a:avLst/>
            <a:gdLst>
              <a:gd name="T0" fmla="*/ 0 w 3317"/>
              <a:gd name="T1" fmla="*/ 0 h 3329"/>
              <a:gd name="T2" fmla="*/ 3257 w 3317"/>
              <a:gd name="T3" fmla="*/ 0 h 3329"/>
              <a:gd name="T4" fmla="*/ 2050 w 3317"/>
              <a:gd name="T5" fmla="*/ 1211 h 3329"/>
              <a:gd name="T6" fmla="*/ 1207 w 3317"/>
              <a:gd name="T7" fmla="*/ 1211 h 3329"/>
              <a:gd name="T8" fmla="*/ 1207 w 3317"/>
              <a:gd name="T9" fmla="*/ 2057 h 3329"/>
              <a:gd name="T10" fmla="*/ 0 w 3317"/>
              <a:gd name="T11" fmla="*/ 3269 h 3329"/>
              <a:gd name="T12" fmla="*/ 0 w 3317"/>
              <a:gd name="T13" fmla="*/ 0 h 3329"/>
              <a:gd name="T14" fmla="*/ 3317 w 3317"/>
              <a:gd name="T15" fmla="*/ 62 h 3329"/>
              <a:gd name="T16" fmla="*/ 3317 w 3317"/>
              <a:gd name="T17" fmla="*/ 3329 h 3329"/>
              <a:gd name="T18" fmla="*/ 62 w 3317"/>
              <a:gd name="T19" fmla="*/ 3329 h 3329"/>
              <a:gd name="T20" fmla="*/ 1268 w 3317"/>
              <a:gd name="T21" fmla="*/ 2119 h 3329"/>
              <a:gd name="T22" fmla="*/ 2112 w 3317"/>
              <a:gd name="T23" fmla="*/ 2119 h 3329"/>
              <a:gd name="T24" fmla="*/ 2112 w 3317"/>
              <a:gd name="T25" fmla="*/ 1272 h 3329"/>
              <a:gd name="T26" fmla="*/ 3317 w 3317"/>
              <a:gd name="T27" fmla="*/ 62 h 3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17" h="3329">
                <a:moveTo>
                  <a:pt x="0" y="0"/>
                </a:moveTo>
                <a:lnTo>
                  <a:pt x="3257" y="0"/>
                </a:lnTo>
                <a:lnTo>
                  <a:pt x="2050" y="1211"/>
                </a:lnTo>
                <a:lnTo>
                  <a:pt x="1207" y="1211"/>
                </a:lnTo>
                <a:lnTo>
                  <a:pt x="1207" y="2057"/>
                </a:lnTo>
                <a:lnTo>
                  <a:pt x="0" y="3269"/>
                </a:lnTo>
                <a:lnTo>
                  <a:pt x="0" y="0"/>
                </a:lnTo>
                <a:close/>
                <a:moveTo>
                  <a:pt x="3317" y="62"/>
                </a:moveTo>
                <a:lnTo>
                  <a:pt x="3317" y="3329"/>
                </a:lnTo>
                <a:lnTo>
                  <a:pt x="62" y="3329"/>
                </a:lnTo>
                <a:lnTo>
                  <a:pt x="1268" y="2119"/>
                </a:lnTo>
                <a:lnTo>
                  <a:pt x="2112" y="2119"/>
                </a:lnTo>
                <a:lnTo>
                  <a:pt x="2112" y="1272"/>
                </a:lnTo>
                <a:lnTo>
                  <a:pt x="3317" y="62"/>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4" name="TextBox 3">
            <a:extLst>
              <a:ext uri="{FF2B5EF4-FFF2-40B4-BE49-F238E27FC236}">
                <a16:creationId xmlns:a16="http://schemas.microsoft.com/office/drawing/2014/main" id="{79ABB03C-ABDE-C94D-B801-24D106007866}"/>
              </a:ext>
            </a:extLst>
          </p:cNvPr>
          <p:cNvSpPr txBox="1"/>
          <p:nvPr userDrawn="1"/>
        </p:nvSpPr>
        <p:spPr>
          <a:xfrm>
            <a:off x="16859165" y="9198396"/>
            <a:ext cx="660400" cy="338554"/>
          </a:xfrm>
          <a:prstGeom prst="rect">
            <a:avLst/>
          </a:prstGeom>
          <a:noFill/>
        </p:spPr>
        <p:txBody>
          <a:bodyPr wrap="square" rtlCol="0">
            <a:spAutoFit/>
          </a:bodyPr>
          <a:lstStyle/>
          <a:p>
            <a:pPr algn="r"/>
            <a:fld id="{293ABEDF-2FD4-CE41-BE6E-C03412F0A819}" type="slidenum">
              <a:rPr lang="en-US" sz="1600" b="0" i="0" smtClean="0">
                <a:latin typeface="Open Sans" panose="020B0606030504020204" pitchFamily="34" charset="0"/>
                <a:ea typeface="Open Sans" panose="020B0606030504020204" pitchFamily="34" charset="0"/>
                <a:cs typeface="Open Sans" panose="020B0606030504020204" pitchFamily="34" charset="0"/>
              </a:rPr>
              <a:pPr algn="r"/>
              <a:t>‹#›</a:t>
            </a:fld>
            <a:endParaRPr lang="en-US" sz="1600" b="0" i="0" dirty="0">
              <a:latin typeface="Open Sans" panose="020B0606030504020204" pitchFamily="34" charset="0"/>
              <a:ea typeface="Open Sans" panose="020B0606030504020204" pitchFamily="34" charset="0"/>
              <a:cs typeface="Open Sans" panose="020B0606030504020204" pitchFamily="34" charset="0"/>
            </a:endParaRPr>
          </a:p>
        </p:txBody>
      </p:sp>
      <p:cxnSp>
        <p:nvCxnSpPr>
          <p:cNvPr id="5" name="Straight Connector 4">
            <a:extLst>
              <a:ext uri="{FF2B5EF4-FFF2-40B4-BE49-F238E27FC236}">
                <a16:creationId xmlns:a16="http://schemas.microsoft.com/office/drawing/2014/main" id="{3669C5B7-8944-A44E-9B7E-13AAC5345673}"/>
              </a:ext>
            </a:extLst>
          </p:cNvPr>
          <p:cNvCxnSpPr>
            <a:cxnSpLocks/>
          </p:cNvCxnSpPr>
          <p:nvPr userDrawn="1"/>
        </p:nvCxnSpPr>
        <p:spPr>
          <a:xfrm flipV="1">
            <a:off x="17568333" y="9352284"/>
            <a:ext cx="719667" cy="15389"/>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DE42B0D7-E492-AA4A-81A0-613880E6CDE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3843130" cy="1881626"/>
          </a:xfrm>
          <a:prstGeom prst="rect">
            <a:avLst/>
          </a:prstGeom>
        </p:spPr>
      </p:pic>
    </p:spTree>
    <p:extLst>
      <p:ext uri="{BB962C8B-B14F-4D97-AF65-F5344CB8AC3E}">
        <p14:creationId xmlns:p14="http://schemas.microsoft.com/office/powerpoint/2010/main" val="3016101659"/>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37">
    <p:spTree>
      <p:nvGrpSpPr>
        <p:cNvPr id="1" name=""/>
        <p:cNvGrpSpPr/>
        <p:nvPr/>
      </p:nvGrpSpPr>
      <p:grpSpPr>
        <a:xfrm>
          <a:off x="0" y="0"/>
          <a:ext cx="0" cy="0"/>
          <a:chOff x="0" y="0"/>
          <a:chExt cx="0" cy="0"/>
        </a:xfrm>
      </p:grpSpPr>
      <p:sp>
        <p:nvSpPr>
          <p:cNvPr id="3" name="Freeform 8"/>
          <p:cNvSpPr>
            <a:spLocks noGrp="1" noEditPoints="1"/>
          </p:cNvSpPr>
          <p:nvPr>
            <p:ph type="pic" sz="quarter" idx="10"/>
          </p:nvPr>
        </p:nvSpPr>
        <p:spPr bwMode="auto">
          <a:xfrm>
            <a:off x="9311054" y="1311513"/>
            <a:ext cx="7687902" cy="7699484"/>
          </a:xfrm>
          <a:custGeom>
            <a:avLst/>
            <a:gdLst>
              <a:gd name="T0" fmla="*/ 1908 w 3398"/>
              <a:gd name="T1" fmla="*/ 12 h 3410"/>
              <a:gd name="T2" fmla="*/ 2148 w 3398"/>
              <a:gd name="T3" fmla="*/ 61 h 3410"/>
              <a:gd name="T4" fmla="*/ 2375 w 3398"/>
              <a:gd name="T5" fmla="*/ 142 h 3410"/>
              <a:gd name="T6" fmla="*/ 2586 w 3398"/>
              <a:gd name="T7" fmla="*/ 253 h 3410"/>
              <a:gd name="T8" fmla="*/ 2779 w 3398"/>
              <a:gd name="T9" fmla="*/ 391 h 3410"/>
              <a:gd name="T10" fmla="*/ 1962 w 3398"/>
              <a:gd name="T11" fmla="*/ 1323 h 3410"/>
              <a:gd name="T12" fmla="*/ 1858 w 3398"/>
              <a:gd name="T13" fmla="*/ 1269 h 3410"/>
              <a:gd name="T14" fmla="*/ 1740 w 3398"/>
              <a:gd name="T15" fmla="*/ 1242 h 3410"/>
              <a:gd name="T16" fmla="*/ 1606 w 3398"/>
              <a:gd name="T17" fmla="*/ 1249 h 3410"/>
              <a:gd name="T18" fmla="*/ 1479 w 3398"/>
              <a:gd name="T19" fmla="*/ 1297 h 3410"/>
              <a:gd name="T20" fmla="*/ 1372 w 3398"/>
              <a:gd name="T21" fmla="*/ 1377 h 3410"/>
              <a:gd name="T22" fmla="*/ 1292 w 3398"/>
              <a:gd name="T23" fmla="*/ 1484 h 3410"/>
              <a:gd name="T24" fmla="*/ 1245 w 3398"/>
              <a:gd name="T25" fmla="*/ 1612 h 3410"/>
              <a:gd name="T26" fmla="*/ 1238 w 3398"/>
              <a:gd name="T27" fmla="*/ 1747 h 3410"/>
              <a:gd name="T28" fmla="*/ 1264 w 3398"/>
              <a:gd name="T29" fmla="*/ 1865 h 3410"/>
              <a:gd name="T30" fmla="*/ 1319 w 3398"/>
              <a:gd name="T31" fmla="*/ 1970 h 3410"/>
              <a:gd name="T32" fmla="*/ 390 w 3398"/>
              <a:gd name="T33" fmla="*/ 2788 h 3410"/>
              <a:gd name="T34" fmla="*/ 251 w 3398"/>
              <a:gd name="T35" fmla="*/ 2595 h 3410"/>
              <a:gd name="T36" fmla="*/ 141 w 3398"/>
              <a:gd name="T37" fmla="*/ 2383 h 3410"/>
              <a:gd name="T38" fmla="*/ 61 w 3398"/>
              <a:gd name="T39" fmla="*/ 2156 h 3410"/>
              <a:gd name="T40" fmla="*/ 13 w 3398"/>
              <a:gd name="T41" fmla="*/ 1914 h 3410"/>
              <a:gd name="T42" fmla="*/ 3 w 3398"/>
              <a:gd name="T43" fmla="*/ 1617 h 3410"/>
              <a:gd name="T44" fmla="*/ 104 w 3398"/>
              <a:gd name="T45" fmla="*/ 1121 h 3410"/>
              <a:gd name="T46" fmla="*/ 339 w 3398"/>
              <a:gd name="T47" fmla="*/ 687 h 3410"/>
              <a:gd name="T48" fmla="*/ 684 w 3398"/>
              <a:gd name="T49" fmla="*/ 340 h 3410"/>
              <a:gd name="T50" fmla="*/ 1116 w 3398"/>
              <a:gd name="T51" fmla="*/ 104 h 3410"/>
              <a:gd name="T52" fmla="*/ 1612 w 3398"/>
              <a:gd name="T53" fmla="*/ 2 h 3410"/>
              <a:gd name="T54" fmla="*/ 3033 w 3398"/>
              <a:gd name="T55" fmla="*/ 652 h 3410"/>
              <a:gd name="T56" fmla="*/ 3167 w 3398"/>
              <a:gd name="T57" fmla="*/ 849 h 3410"/>
              <a:gd name="T58" fmla="*/ 3272 w 3398"/>
              <a:gd name="T59" fmla="*/ 1064 h 3410"/>
              <a:gd name="T60" fmla="*/ 3348 w 3398"/>
              <a:gd name="T61" fmla="*/ 1294 h 3410"/>
              <a:gd name="T62" fmla="*/ 3390 w 3398"/>
              <a:gd name="T63" fmla="*/ 1537 h 3410"/>
              <a:gd name="T64" fmla="*/ 3389 w 3398"/>
              <a:gd name="T65" fmla="*/ 1878 h 3410"/>
              <a:gd name="T66" fmla="*/ 3264 w 3398"/>
              <a:gd name="T67" fmla="*/ 2367 h 3410"/>
              <a:gd name="T68" fmla="*/ 3009 w 3398"/>
              <a:gd name="T69" fmla="*/ 2788 h 3410"/>
              <a:gd name="T70" fmla="*/ 2647 w 3398"/>
              <a:gd name="T71" fmla="*/ 3118 h 3410"/>
              <a:gd name="T72" fmla="*/ 2203 w 3398"/>
              <a:gd name="T73" fmla="*/ 3333 h 3410"/>
              <a:gd name="T74" fmla="*/ 1699 w 3398"/>
              <a:gd name="T75" fmla="*/ 3410 h 3410"/>
              <a:gd name="T76" fmla="*/ 1450 w 3398"/>
              <a:gd name="T77" fmla="*/ 3392 h 3410"/>
              <a:gd name="T78" fmla="*/ 1211 w 3398"/>
              <a:gd name="T79" fmla="*/ 3338 h 3410"/>
              <a:gd name="T80" fmla="*/ 987 w 3398"/>
              <a:gd name="T81" fmla="*/ 3252 h 3410"/>
              <a:gd name="T82" fmla="*/ 778 w 3398"/>
              <a:gd name="T83" fmla="*/ 3136 h 3410"/>
              <a:gd name="T84" fmla="*/ 590 w 3398"/>
              <a:gd name="T85" fmla="*/ 2993 h 3410"/>
              <a:gd name="T86" fmla="*/ 1452 w 3398"/>
              <a:gd name="T87" fmla="*/ 2097 h 3410"/>
              <a:gd name="T88" fmla="*/ 1559 w 3398"/>
              <a:gd name="T89" fmla="*/ 2148 h 3410"/>
              <a:gd name="T90" fmla="*/ 1678 w 3398"/>
              <a:gd name="T91" fmla="*/ 2169 h 3410"/>
              <a:gd name="T92" fmla="*/ 1815 w 3398"/>
              <a:gd name="T93" fmla="*/ 2155 h 3410"/>
              <a:gd name="T94" fmla="*/ 1939 w 3398"/>
              <a:gd name="T95" fmla="*/ 2103 h 3410"/>
              <a:gd name="T96" fmla="*/ 2041 w 3398"/>
              <a:gd name="T97" fmla="*/ 2017 h 3410"/>
              <a:gd name="T98" fmla="*/ 2117 w 3398"/>
              <a:gd name="T99" fmla="*/ 1906 h 3410"/>
              <a:gd name="T100" fmla="*/ 2157 w 3398"/>
              <a:gd name="T101" fmla="*/ 1776 h 3410"/>
              <a:gd name="T102" fmla="*/ 2158 w 3398"/>
              <a:gd name="T103" fmla="*/ 1643 h 3410"/>
              <a:gd name="T104" fmla="*/ 2127 w 3398"/>
              <a:gd name="T105" fmla="*/ 1527 h 3410"/>
              <a:gd name="T106" fmla="*/ 2068 w 3398"/>
              <a:gd name="T107" fmla="*/ 1425 h 3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398" h="3410">
                <a:moveTo>
                  <a:pt x="1699" y="0"/>
                </a:moveTo>
                <a:lnTo>
                  <a:pt x="1741" y="0"/>
                </a:lnTo>
                <a:lnTo>
                  <a:pt x="1783" y="2"/>
                </a:lnTo>
                <a:lnTo>
                  <a:pt x="1825" y="4"/>
                </a:lnTo>
                <a:lnTo>
                  <a:pt x="1866" y="8"/>
                </a:lnTo>
                <a:lnTo>
                  <a:pt x="1908" y="12"/>
                </a:lnTo>
                <a:lnTo>
                  <a:pt x="1948" y="18"/>
                </a:lnTo>
                <a:lnTo>
                  <a:pt x="1989" y="25"/>
                </a:lnTo>
                <a:lnTo>
                  <a:pt x="2029" y="33"/>
                </a:lnTo>
                <a:lnTo>
                  <a:pt x="2069" y="41"/>
                </a:lnTo>
                <a:lnTo>
                  <a:pt x="2109" y="50"/>
                </a:lnTo>
                <a:lnTo>
                  <a:pt x="2148" y="61"/>
                </a:lnTo>
                <a:lnTo>
                  <a:pt x="2187" y="72"/>
                </a:lnTo>
                <a:lnTo>
                  <a:pt x="2225" y="84"/>
                </a:lnTo>
                <a:lnTo>
                  <a:pt x="2263" y="98"/>
                </a:lnTo>
                <a:lnTo>
                  <a:pt x="2301" y="111"/>
                </a:lnTo>
                <a:lnTo>
                  <a:pt x="2338" y="125"/>
                </a:lnTo>
                <a:lnTo>
                  <a:pt x="2375" y="142"/>
                </a:lnTo>
                <a:lnTo>
                  <a:pt x="2411" y="158"/>
                </a:lnTo>
                <a:lnTo>
                  <a:pt x="2447" y="176"/>
                </a:lnTo>
                <a:lnTo>
                  <a:pt x="2483" y="193"/>
                </a:lnTo>
                <a:lnTo>
                  <a:pt x="2517" y="213"/>
                </a:lnTo>
                <a:lnTo>
                  <a:pt x="2552" y="232"/>
                </a:lnTo>
                <a:lnTo>
                  <a:pt x="2586" y="253"/>
                </a:lnTo>
                <a:lnTo>
                  <a:pt x="2620" y="273"/>
                </a:lnTo>
                <a:lnTo>
                  <a:pt x="2653" y="296"/>
                </a:lnTo>
                <a:lnTo>
                  <a:pt x="2684" y="319"/>
                </a:lnTo>
                <a:lnTo>
                  <a:pt x="2717" y="342"/>
                </a:lnTo>
                <a:lnTo>
                  <a:pt x="2748" y="366"/>
                </a:lnTo>
                <a:lnTo>
                  <a:pt x="2779" y="391"/>
                </a:lnTo>
                <a:lnTo>
                  <a:pt x="2809" y="416"/>
                </a:lnTo>
                <a:lnTo>
                  <a:pt x="2838" y="443"/>
                </a:lnTo>
                <a:lnTo>
                  <a:pt x="2868" y="470"/>
                </a:lnTo>
                <a:lnTo>
                  <a:pt x="1994" y="1347"/>
                </a:lnTo>
                <a:lnTo>
                  <a:pt x="1979" y="1335"/>
                </a:lnTo>
                <a:lnTo>
                  <a:pt x="1962" y="1323"/>
                </a:lnTo>
                <a:lnTo>
                  <a:pt x="1946" y="1312"/>
                </a:lnTo>
                <a:lnTo>
                  <a:pt x="1929" y="1302"/>
                </a:lnTo>
                <a:lnTo>
                  <a:pt x="1912" y="1292"/>
                </a:lnTo>
                <a:lnTo>
                  <a:pt x="1895" y="1284"/>
                </a:lnTo>
                <a:lnTo>
                  <a:pt x="1876" y="1276"/>
                </a:lnTo>
                <a:lnTo>
                  <a:pt x="1858" y="1269"/>
                </a:lnTo>
                <a:lnTo>
                  <a:pt x="1839" y="1262"/>
                </a:lnTo>
                <a:lnTo>
                  <a:pt x="1820" y="1256"/>
                </a:lnTo>
                <a:lnTo>
                  <a:pt x="1800" y="1251"/>
                </a:lnTo>
                <a:lnTo>
                  <a:pt x="1781" y="1247"/>
                </a:lnTo>
                <a:lnTo>
                  <a:pt x="1760" y="1244"/>
                </a:lnTo>
                <a:lnTo>
                  <a:pt x="1740" y="1242"/>
                </a:lnTo>
                <a:lnTo>
                  <a:pt x="1719" y="1241"/>
                </a:lnTo>
                <a:lnTo>
                  <a:pt x="1699" y="1240"/>
                </a:lnTo>
                <a:lnTo>
                  <a:pt x="1675" y="1241"/>
                </a:lnTo>
                <a:lnTo>
                  <a:pt x="1652" y="1242"/>
                </a:lnTo>
                <a:lnTo>
                  <a:pt x="1628" y="1245"/>
                </a:lnTo>
                <a:lnTo>
                  <a:pt x="1606" y="1249"/>
                </a:lnTo>
                <a:lnTo>
                  <a:pt x="1583" y="1254"/>
                </a:lnTo>
                <a:lnTo>
                  <a:pt x="1562" y="1262"/>
                </a:lnTo>
                <a:lnTo>
                  <a:pt x="1540" y="1269"/>
                </a:lnTo>
                <a:lnTo>
                  <a:pt x="1519" y="1277"/>
                </a:lnTo>
                <a:lnTo>
                  <a:pt x="1498" y="1286"/>
                </a:lnTo>
                <a:lnTo>
                  <a:pt x="1479" y="1297"/>
                </a:lnTo>
                <a:lnTo>
                  <a:pt x="1459" y="1308"/>
                </a:lnTo>
                <a:lnTo>
                  <a:pt x="1441" y="1320"/>
                </a:lnTo>
                <a:lnTo>
                  <a:pt x="1422" y="1333"/>
                </a:lnTo>
                <a:lnTo>
                  <a:pt x="1405" y="1347"/>
                </a:lnTo>
                <a:lnTo>
                  <a:pt x="1388" y="1361"/>
                </a:lnTo>
                <a:lnTo>
                  <a:pt x="1372" y="1377"/>
                </a:lnTo>
                <a:lnTo>
                  <a:pt x="1357" y="1393"/>
                </a:lnTo>
                <a:lnTo>
                  <a:pt x="1341" y="1410"/>
                </a:lnTo>
                <a:lnTo>
                  <a:pt x="1328" y="1427"/>
                </a:lnTo>
                <a:lnTo>
                  <a:pt x="1315" y="1446"/>
                </a:lnTo>
                <a:lnTo>
                  <a:pt x="1302" y="1464"/>
                </a:lnTo>
                <a:lnTo>
                  <a:pt x="1292" y="1484"/>
                </a:lnTo>
                <a:lnTo>
                  <a:pt x="1282" y="1504"/>
                </a:lnTo>
                <a:lnTo>
                  <a:pt x="1272" y="1525"/>
                </a:lnTo>
                <a:lnTo>
                  <a:pt x="1264" y="1545"/>
                </a:lnTo>
                <a:lnTo>
                  <a:pt x="1256" y="1567"/>
                </a:lnTo>
                <a:lnTo>
                  <a:pt x="1250" y="1590"/>
                </a:lnTo>
                <a:lnTo>
                  <a:pt x="1245" y="1612"/>
                </a:lnTo>
                <a:lnTo>
                  <a:pt x="1241" y="1635"/>
                </a:lnTo>
                <a:lnTo>
                  <a:pt x="1238" y="1657"/>
                </a:lnTo>
                <a:lnTo>
                  <a:pt x="1236" y="1681"/>
                </a:lnTo>
                <a:lnTo>
                  <a:pt x="1236" y="1705"/>
                </a:lnTo>
                <a:lnTo>
                  <a:pt x="1236" y="1726"/>
                </a:lnTo>
                <a:lnTo>
                  <a:pt x="1238" y="1747"/>
                </a:lnTo>
                <a:lnTo>
                  <a:pt x="1240" y="1767"/>
                </a:lnTo>
                <a:lnTo>
                  <a:pt x="1243" y="1787"/>
                </a:lnTo>
                <a:lnTo>
                  <a:pt x="1247" y="1808"/>
                </a:lnTo>
                <a:lnTo>
                  <a:pt x="1252" y="1827"/>
                </a:lnTo>
                <a:lnTo>
                  <a:pt x="1257" y="1846"/>
                </a:lnTo>
                <a:lnTo>
                  <a:pt x="1264" y="1865"/>
                </a:lnTo>
                <a:lnTo>
                  <a:pt x="1271" y="1884"/>
                </a:lnTo>
                <a:lnTo>
                  <a:pt x="1279" y="1901"/>
                </a:lnTo>
                <a:lnTo>
                  <a:pt x="1288" y="1920"/>
                </a:lnTo>
                <a:lnTo>
                  <a:pt x="1297" y="1936"/>
                </a:lnTo>
                <a:lnTo>
                  <a:pt x="1308" y="1954"/>
                </a:lnTo>
                <a:lnTo>
                  <a:pt x="1319" y="1970"/>
                </a:lnTo>
                <a:lnTo>
                  <a:pt x="1330" y="1985"/>
                </a:lnTo>
                <a:lnTo>
                  <a:pt x="1342" y="2001"/>
                </a:lnTo>
                <a:lnTo>
                  <a:pt x="469" y="2878"/>
                </a:lnTo>
                <a:lnTo>
                  <a:pt x="442" y="2849"/>
                </a:lnTo>
                <a:lnTo>
                  <a:pt x="415" y="2819"/>
                </a:lnTo>
                <a:lnTo>
                  <a:pt x="390" y="2788"/>
                </a:lnTo>
                <a:lnTo>
                  <a:pt x="365" y="2758"/>
                </a:lnTo>
                <a:lnTo>
                  <a:pt x="341" y="2727"/>
                </a:lnTo>
                <a:lnTo>
                  <a:pt x="317" y="2695"/>
                </a:lnTo>
                <a:lnTo>
                  <a:pt x="294" y="2662"/>
                </a:lnTo>
                <a:lnTo>
                  <a:pt x="273" y="2629"/>
                </a:lnTo>
                <a:lnTo>
                  <a:pt x="251" y="2595"/>
                </a:lnTo>
                <a:lnTo>
                  <a:pt x="231" y="2561"/>
                </a:lnTo>
                <a:lnTo>
                  <a:pt x="212" y="2527"/>
                </a:lnTo>
                <a:lnTo>
                  <a:pt x="193" y="2491"/>
                </a:lnTo>
                <a:lnTo>
                  <a:pt x="175" y="2456"/>
                </a:lnTo>
                <a:lnTo>
                  <a:pt x="157" y="2420"/>
                </a:lnTo>
                <a:lnTo>
                  <a:pt x="141" y="2383"/>
                </a:lnTo>
                <a:lnTo>
                  <a:pt x="125" y="2346"/>
                </a:lnTo>
                <a:lnTo>
                  <a:pt x="111" y="2309"/>
                </a:lnTo>
                <a:lnTo>
                  <a:pt x="97" y="2271"/>
                </a:lnTo>
                <a:lnTo>
                  <a:pt x="83" y="2233"/>
                </a:lnTo>
                <a:lnTo>
                  <a:pt x="72" y="2194"/>
                </a:lnTo>
                <a:lnTo>
                  <a:pt x="61" y="2156"/>
                </a:lnTo>
                <a:lnTo>
                  <a:pt x="51" y="2116"/>
                </a:lnTo>
                <a:lnTo>
                  <a:pt x="40" y="2077"/>
                </a:lnTo>
                <a:lnTo>
                  <a:pt x="32" y="2037"/>
                </a:lnTo>
                <a:lnTo>
                  <a:pt x="25" y="1996"/>
                </a:lnTo>
                <a:lnTo>
                  <a:pt x="18" y="1956"/>
                </a:lnTo>
                <a:lnTo>
                  <a:pt x="13" y="1914"/>
                </a:lnTo>
                <a:lnTo>
                  <a:pt x="9" y="1873"/>
                </a:lnTo>
                <a:lnTo>
                  <a:pt x="5" y="1831"/>
                </a:lnTo>
                <a:lnTo>
                  <a:pt x="3" y="1790"/>
                </a:lnTo>
                <a:lnTo>
                  <a:pt x="0" y="1748"/>
                </a:lnTo>
                <a:lnTo>
                  <a:pt x="0" y="1705"/>
                </a:lnTo>
                <a:lnTo>
                  <a:pt x="3" y="1617"/>
                </a:lnTo>
                <a:lnTo>
                  <a:pt x="9" y="1531"/>
                </a:lnTo>
                <a:lnTo>
                  <a:pt x="20" y="1447"/>
                </a:lnTo>
                <a:lnTo>
                  <a:pt x="34" y="1362"/>
                </a:lnTo>
                <a:lnTo>
                  <a:pt x="54" y="1280"/>
                </a:lnTo>
                <a:lnTo>
                  <a:pt x="76" y="1200"/>
                </a:lnTo>
                <a:lnTo>
                  <a:pt x="104" y="1121"/>
                </a:lnTo>
                <a:lnTo>
                  <a:pt x="134" y="1043"/>
                </a:lnTo>
                <a:lnTo>
                  <a:pt x="168" y="968"/>
                </a:lnTo>
                <a:lnTo>
                  <a:pt x="205" y="895"/>
                </a:lnTo>
                <a:lnTo>
                  <a:pt x="246" y="823"/>
                </a:lnTo>
                <a:lnTo>
                  <a:pt x="291" y="754"/>
                </a:lnTo>
                <a:lnTo>
                  <a:pt x="339" y="687"/>
                </a:lnTo>
                <a:lnTo>
                  <a:pt x="389" y="622"/>
                </a:lnTo>
                <a:lnTo>
                  <a:pt x="443" y="560"/>
                </a:lnTo>
                <a:lnTo>
                  <a:pt x="499" y="501"/>
                </a:lnTo>
                <a:lnTo>
                  <a:pt x="558" y="444"/>
                </a:lnTo>
                <a:lnTo>
                  <a:pt x="620" y="391"/>
                </a:lnTo>
                <a:lnTo>
                  <a:pt x="684" y="340"/>
                </a:lnTo>
                <a:lnTo>
                  <a:pt x="750" y="292"/>
                </a:lnTo>
                <a:lnTo>
                  <a:pt x="820" y="248"/>
                </a:lnTo>
                <a:lnTo>
                  <a:pt x="891" y="207"/>
                </a:lnTo>
                <a:lnTo>
                  <a:pt x="964" y="169"/>
                </a:lnTo>
                <a:lnTo>
                  <a:pt x="1039" y="135"/>
                </a:lnTo>
                <a:lnTo>
                  <a:pt x="1116" y="104"/>
                </a:lnTo>
                <a:lnTo>
                  <a:pt x="1195" y="77"/>
                </a:lnTo>
                <a:lnTo>
                  <a:pt x="1276" y="53"/>
                </a:lnTo>
                <a:lnTo>
                  <a:pt x="1358" y="35"/>
                </a:lnTo>
                <a:lnTo>
                  <a:pt x="1441" y="20"/>
                </a:lnTo>
                <a:lnTo>
                  <a:pt x="1526" y="9"/>
                </a:lnTo>
                <a:lnTo>
                  <a:pt x="1612" y="2"/>
                </a:lnTo>
                <a:lnTo>
                  <a:pt x="1699" y="0"/>
                </a:lnTo>
                <a:close/>
                <a:moveTo>
                  <a:pt x="2929" y="533"/>
                </a:moveTo>
                <a:lnTo>
                  <a:pt x="2957" y="561"/>
                </a:lnTo>
                <a:lnTo>
                  <a:pt x="2982" y="591"/>
                </a:lnTo>
                <a:lnTo>
                  <a:pt x="3008" y="621"/>
                </a:lnTo>
                <a:lnTo>
                  <a:pt x="3033" y="652"/>
                </a:lnTo>
                <a:lnTo>
                  <a:pt x="3057" y="684"/>
                </a:lnTo>
                <a:lnTo>
                  <a:pt x="3081" y="716"/>
                </a:lnTo>
                <a:lnTo>
                  <a:pt x="3103" y="748"/>
                </a:lnTo>
                <a:lnTo>
                  <a:pt x="3125" y="781"/>
                </a:lnTo>
                <a:lnTo>
                  <a:pt x="3146" y="814"/>
                </a:lnTo>
                <a:lnTo>
                  <a:pt x="3167" y="849"/>
                </a:lnTo>
                <a:lnTo>
                  <a:pt x="3186" y="883"/>
                </a:lnTo>
                <a:lnTo>
                  <a:pt x="3205" y="918"/>
                </a:lnTo>
                <a:lnTo>
                  <a:pt x="3223" y="954"/>
                </a:lnTo>
                <a:lnTo>
                  <a:pt x="3241" y="990"/>
                </a:lnTo>
                <a:lnTo>
                  <a:pt x="3257" y="1027"/>
                </a:lnTo>
                <a:lnTo>
                  <a:pt x="3272" y="1064"/>
                </a:lnTo>
                <a:lnTo>
                  <a:pt x="3287" y="1101"/>
                </a:lnTo>
                <a:lnTo>
                  <a:pt x="3301" y="1139"/>
                </a:lnTo>
                <a:lnTo>
                  <a:pt x="3314" y="1177"/>
                </a:lnTo>
                <a:lnTo>
                  <a:pt x="3326" y="1215"/>
                </a:lnTo>
                <a:lnTo>
                  <a:pt x="3337" y="1254"/>
                </a:lnTo>
                <a:lnTo>
                  <a:pt x="3348" y="1294"/>
                </a:lnTo>
                <a:lnTo>
                  <a:pt x="3357" y="1334"/>
                </a:lnTo>
                <a:lnTo>
                  <a:pt x="3366" y="1374"/>
                </a:lnTo>
                <a:lnTo>
                  <a:pt x="3373" y="1414"/>
                </a:lnTo>
                <a:lnTo>
                  <a:pt x="3380" y="1455"/>
                </a:lnTo>
                <a:lnTo>
                  <a:pt x="3385" y="1496"/>
                </a:lnTo>
                <a:lnTo>
                  <a:pt x="3390" y="1537"/>
                </a:lnTo>
                <a:lnTo>
                  <a:pt x="3393" y="1579"/>
                </a:lnTo>
                <a:lnTo>
                  <a:pt x="3396" y="1620"/>
                </a:lnTo>
                <a:lnTo>
                  <a:pt x="3397" y="1663"/>
                </a:lnTo>
                <a:lnTo>
                  <a:pt x="3398" y="1705"/>
                </a:lnTo>
                <a:lnTo>
                  <a:pt x="3395" y="1792"/>
                </a:lnTo>
                <a:lnTo>
                  <a:pt x="3389" y="1878"/>
                </a:lnTo>
                <a:lnTo>
                  <a:pt x="3378" y="1964"/>
                </a:lnTo>
                <a:lnTo>
                  <a:pt x="3364" y="2048"/>
                </a:lnTo>
                <a:lnTo>
                  <a:pt x="3344" y="2130"/>
                </a:lnTo>
                <a:lnTo>
                  <a:pt x="3322" y="2211"/>
                </a:lnTo>
                <a:lnTo>
                  <a:pt x="3294" y="2290"/>
                </a:lnTo>
                <a:lnTo>
                  <a:pt x="3264" y="2367"/>
                </a:lnTo>
                <a:lnTo>
                  <a:pt x="3229" y="2443"/>
                </a:lnTo>
                <a:lnTo>
                  <a:pt x="3192" y="2516"/>
                </a:lnTo>
                <a:lnTo>
                  <a:pt x="3151" y="2588"/>
                </a:lnTo>
                <a:lnTo>
                  <a:pt x="3106" y="2657"/>
                </a:lnTo>
                <a:lnTo>
                  <a:pt x="3059" y="2724"/>
                </a:lnTo>
                <a:lnTo>
                  <a:pt x="3009" y="2788"/>
                </a:lnTo>
                <a:lnTo>
                  <a:pt x="2955" y="2850"/>
                </a:lnTo>
                <a:lnTo>
                  <a:pt x="2898" y="2910"/>
                </a:lnTo>
                <a:lnTo>
                  <a:pt x="2840" y="2966"/>
                </a:lnTo>
                <a:lnTo>
                  <a:pt x="2778" y="3020"/>
                </a:lnTo>
                <a:lnTo>
                  <a:pt x="2714" y="3070"/>
                </a:lnTo>
                <a:lnTo>
                  <a:pt x="2647" y="3118"/>
                </a:lnTo>
                <a:lnTo>
                  <a:pt x="2578" y="3163"/>
                </a:lnTo>
                <a:lnTo>
                  <a:pt x="2507" y="3204"/>
                </a:lnTo>
                <a:lnTo>
                  <a:pt x="2433" y="3242"/>
                </a:lnTo>
                <a:lnTo>
                  <a:pt x="2359" y="3276"/>
                </a:lnTo>
                <a:lnTo>
                  <a:pt x="2282" y="3307"/>
                </a:lnTo>
                <a:lnTo>
                  <a:pt x="2203" y="3333"/>
                </a:lnTo>
                <a:lnTo>
                  <a:pt x="2122" y="3356"/>
                </a:lnTo>
                <a:lnTo>
                  <a:pt x="2040" y="3376"/>
                </a:lnTo>
                <a:lnTo>
                  <a:pt x="1957" y="3391"/>
                </a:lnTo>
                <a:lnTo>
                  <a:pt x="1872" y="3401"/>
                </a:lnTo>
                <a:lnTo>
                  <a:pt x="1786" y="3408"/>
                </a:lnTo>
                <a:lnTo>
                  <a:pt x="1699" y="3410"/>
                </a:lnTo>
                <a:lnTo>
                  <a:pt x="1657" y="3409"/>
                </a:lnTo>
                <a:lnTo>
                  <a:pt x="1615" y="3408"/>
                </a:lnTo>
                <a:lnTo>
                  <a:pt x="1573" y="3405"/>
                </a:lnTo>
                <a:lnTo>
                  <a:pt x="1532" y="3402"/>
                </a:lnTo>
                <a:lnTo>
                  <a:pt x="1491" y="3397"/>
                </a:lnTo>
                <a:lnTo>
                  <a:pt x="1450" y="3392"/>
                </a:lnTo>
                <a:lnTo>
                  <a:pt x="1409" y="3386"/>
                </a:lnTo>
                <a:lnTo>
                  <a:pt x="1369" y="3378"/>
                </a:lnTo>
                <a:lnTo>
                  <a:pt x="1329" y="3369"/>
                </a:lnTo>
                <a:lnTo>
                  <a:pt x="1289" y="3360"/>
                </a:lnTo>
                <a:lnTo>
                  <a:pt x="1250" y="3350"/>
                </a:lnTo>
                <a:lnTo>
                  <a:pt x="1211" y="3338"/>
                </a:lnTo>
                <a:lnTo>
                  <a:pt x="1172" y="3326"/>
                </a:lnTo>
                <a:lnTo>
                  <a:pt x="1134" y="3313"/>
                </a:lnTo>
                <a:lnTo>
                  <a:pt x="1098" y="3299"/>
                </a:lnTo>
                <a:lnTo>
                  <a:pt x="1060" y="3284"/>
                </a:lnTo>
                <a:lnTo>
                  <a:pt x="1023" y="3269"/>
                </a:lnTo>
                <a:lnTo>
                  <a:pt x="987" y="3252"/>
                </a:lnTo>
                <a:lnTo>
                  <a:pt x="951" y="3235"/>
                </a:lnTo>
                <a:lnTo>
                  <a:pt x="915" y="3217"/>
                </a:lnTo>
                <a:lnTo>
                  <a:pt x="880" y="3198"/>
                </a:lnTo>
                <a:lnTo>
                  <a:pt x="846" y="3178"/>
                </a:lnTo>
                <a:lnTo>
                  <a:pt x="812" y="3158"/>
                </a:lnTo>
                <a:lnTo>
                  <a:pt x="778" y="3136"/>
                </a:lnTo>
                <a:lnTo>
                  <a:pt x="745" y="3114"/>
                </a:lnTo>
                <a:lnTo>
                  <a:pt x="713" y="3092"/>
                </a:lnTo>
                <a:lnTo>
                  <a:pt x="682" y="3068"/>
                </a:lnTo>
                <a:lnTo>
                  <a:pt x="650" y="3044"/>
                </a:lnTo>
                <a:lnTo>
                  <a:pt x="619" y="3019"/>
                </a:lnTo>
                <a:lnTo>
                  <a:pt x="590" y="2993"/>
                </a:lnTo>
                <a:lnTo>
                  <a:pt x="560" y="2967"/>
                </a:lnTo>
                <a:lnTo>
                  <a:pt x="531" y="2941"/>
                </a:lnTo>
                <a:lnTo>
                  <a:pt x="1404" y="2064"/>
                </a:lnTo>
                <a:lnTo>
                  <a:pt x="1419" y="2076"/>
                </a:lnTo>
                <a:lnTo>
                  <a:pt x="1436" y="2087"/>
                </a:lnTo>
                <a:lnTo>
                  <a:pt x="1452" y="2097"/>
                </a:lnTo>
                <a:lnTo>
                  <a:pt x="1468" y="2108"/>
                </a:lnTo>
                <a:lnTo>
                  <a:pt x="1486" y="2118"/>
                </a:lnTo>
                <a:lnTo>
                  <a:pt x="1503" y="2126"/>
                </a:lnTo>
                <a:lnTo>
                  <a:pt x="1522" y="2134"/>
                </a:lnTo>
                <a:lnTo>
                  <a:pt x="1540" y="2142"/>
                </a:lnTo>
                <a:lnTo>
                  <a:pt x="1559" y="2148"/>
                </a:lnTo>
                <a:lnTo>
                  <a:pt x="1578" y="2154"/>
                </a:lnTo>
                <a:lnTo>
                  <a:pt x="1597" y="2159"/>
                </a:lnTo>
                <a:lnTo>
                  <a:pt x="1617" y="2163"/>
                </a:lnTo>
                <a:lnTo>
                  <a:pt x="1637" y="2166"/>
                </a:lnTo>
                <a:lnTo>
                  <a:pt x="1658" y="2168"/>
                </a:lnTo>
                <a:lnTo>
                  <a:pt x="1678" y="2169"/>
                </a:lnTo>
                <a:lnTo>
                  <a:pt x="1699" y="2170"/>
                </a:lnTo>
                <a:lnTo>
                  <a:pt x="1722" y="2169"/>
                </a:lnTo>
                <a:lnTo>
                  <a:pt x="1746" y="2167"/>
                </a:lnTo>
                <a:lnTo>
                  <a:pt x="1770" y="2164"/>
                </a:lnTo>
                <a:lnTo>
                  <a:pt x="1792" y="2160"/>
                </a:lnTo>
                <a:lnTo>
                  <a:pt x="1815" y="2155"/>
                </a:lnTo>
                <a:lnTo>
                  <a:pt x="1836" y="2149"/>
                </a:lnTo>
                <a:lnTo>
                  <a:pt x="1858" y="2142"/>
                </a:lnTo>
                <a:lnTo>
                  <a:pt x="1879" y="2133"/>
                </a:lnTo>
                <a:lnTo>
                  <a:pt x="1900" y="2124"/>
                </a:lnTo>
                <a:lnTo>
                  <a:pt x="1919" y="2114"/>
                </a:lnTo>
                <a:lnTo>
                  <a:pt x="1939" y="2103"/>
                </a:lnTo>
                <a:lnTo>
                  <a:pt x="1957" y="2090"/>
                </a:lnTo>
                <a:lnTo>
                  <a:pt x="1975" y="2078"/>
                </a:lnTo>
                <a:lnTo>
                  <a:pt x="1993" y="2064"/>
                </a:lnTo>
                <a:lnTo>
                  <a:pt x="2010" y="2049"/>
                </a:lnTo>
                <a:lnTo>
                  <a:pt x="2026" y="2034"/>
                </a:lnTo>
                <a:lnTo>
                  <a:pt x="2041" y="2017"/>
                </a:lnTo>
                <a:lnTo>
                  <a:pt x="2056" y="2001"/>
                </a:lnTo>
                <a:lnTo>
                  <a:pt x="2070" y="1983"/>
                </a:lnTo>
                <a:lnTo>
                  <a:pt x="2083" y="1965"/>
                </a:lnTo>
                <a:lnTo>
                  <a:pt x="2095" y="1946"/>
                </a:lnTo>
                <a:lnTo>
                  <a:pt x="2107" y="1927"/>
                </a:lnTo>
                <a:lnTo>
                  <a:pt x="2117" y="1906"/>
                </a:lnTo>
                <a:lnTo>
                  <a:pt x="2126" y="1886"/>
                </a:lnTo>
                <a:lnTo>
                  <a:pt x="2134" y="1865"/>
                </a:lnTo>
                <a:lnTo>
                  <a:pt x="2141" y="1844"/>
                </a:lnTo>
                <a:lnTo>
                  <a:pt x="2148" y="1821"/>
                </a:lnTo>
                <a:lnTo>
                  <a:pt x="2153" y="1798"/>
                </a:lnTo>
                <a:lnTo>
                  <a:pt x="2157" y="1776"/>
                </a:lnTo>
                <a:lnTo>
                  <a:pt x="2160" y="1752"/>
                </a:lnTo>
                <a:lnTo>
                  <a:pt x="2162" y="1729"/>
                </a:lnTo>
                <a:lnTo>
                  <a:pt x="2162" y="1705"/>
                </a:lnTo>
                <a:lnTo>
                  <a:pt x="2162" y="1684"/>
                </a:lnTo>
                <a:lnTo>
                  <a:pt x="2161" y="1664"/>
                </a:lnTo>
                <a:lnTo>
                  <a:pt x="2158" y="1643"/>
                </a:lnTo>
                <a:lnTo>
                  <a:pt x="2155" y="1623"/>
                </a:lnTo>
                <a:lnTo>
                  <a:pt x="2151" y="1603"/>
                </a:lnTo>
                <a:lnTo>
                  <a:pt x="2147" y="1583"/>
                </a:lnTo>
                <a:lnTo>
                  <a:pt x="2140" y="1565"/>
                </a:lnTo>
                <a:lnTo>
                  <a:pt x="2134" y="1545"/>
                </a:lnTo>
                <a:lnTo>
                  <a:pt x="2127" y="1527"/>
                </a:lnTo>
                <a:lnTo>
                  <a:pt x="2119" y="1509"/>
                </a:lnTo>
                <a:lnTo>
                  <a:pt x="2110" y="1491"/>
                </a:lnTo>
                <a:lnTo>
                  <a:pt x="2100" y="1473"/>
                </a:lnTo>
                <a:lnTo>
                  <a:pt x="2090" y="1457"/>
                </a:lnTo>
                <a:lnTo>
                  <a:pt x="2080" y="1440"/>
                </a:lnTo>
                <a:lnTo>
                  <a:pt x="2068" y="1425"/>
                </a:lnTo>
                <a:lnTo>
                  <a:pt x="2055" y="1410"/>
                </a:lnTo>
                <a:lnTo>
                  <a:pt x="2929" y="533"/>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4" name="TextBox 3">
            <a:extLst>
              <a:ext uri="{FF2B5EF4-FFF2-40B4-BE49-F238E27FC236}">
                <a16:creationId xmlns:a16="http://schemas.microsoft.com/office/drawing/2014/main" id="{E83BAAF0-9A1E-0D41-8A56-370B691CD74A}"/>
              </a:ext>
            </a:extLst>
          </p:cNvPr>
          <p:cNvSpPr txBox="1"/>
          <p:nvPr userDrawn="1"/>
        </p:nvSpPr>
        <p:spPr>
          <a:xfrm>
            <a:off x="16859165" y="9198396"/>
            <a:ext cx="660400" cy="338554"/>
          </a:xfrm>
          <a:prstGeom prst="rect">
            <a:avLst/>
          </a:prstGeom>
          <a:noFill/>
        </p:spPr>
        <p:txBody>
          <a:bodyPr wrap="square" rtlCol="0">
            <a:spAutoFit/>
          </a:bodyPr>
          <a:lstStyle/>
          <a:p>
            <a:pPr algn="r"/>
            <a:fld id="{293ABEDF-2FD4-CE41-BE6E-C03412F0A819}" type="slidenum">
              <a:rPr lang="en-US" sz="1600" b="0" i="0" smtClean="0">
                <a:latin typeface="Open Sans" panose="020B0606030504020204" pitchFamily="34" charset="0"/>
                <a:ea typeface="Open Sans" panose="020B0606030504020204" pitchFamily="34" charset="0"/>
                <a:cs typeface="Open Sans" panose="020B0606030504020204" pitchFamily="34" charset="0"/>
              </a:rPr>
              <a:pPr algn="r"/>
              <a:t>‹#›</a:t>
            </a:fld>
            <a:endParaRPr lang="en-US" sz="1600" b="0" i="0" dirty="0">
              <a:latin typeface="Open Sans" panose="020B0606030504020204" pitchFamily="34" charset="0"/>
              <a:ea typeface="Open Sans" panose="020B0606030504020204" pitchFamily="34" charset="0"/>
              <a:cs typeface="Open Sans" panose="020B0606030504020204" pitchFamily="34" charset="0"/>
            </a:endParaRPr>
          </a:p>
        </p:txBody>
      </p:sp>
      <p:cxnSp>
        <p:nvCxnSpPr>
          <p:cNvPr id="5" name="Straight Connector 4">
            <a:extLst>
              <a:ext uri="{FF2B5EF4-FFF2-40B4-BE49-F238E27FC236}">
                <a16:creationId xmlns:a16="http://schemas.microsoft.com/office/drawing/2014/main" id="{DC380E38-565B-C74B-B289-0C03C010A6A3}"/>
              </a:ext>
            </a:extLst>
          </p:cNvPr>
          <p:cNvCxnSpPr>
            <a:cxnSpLocks/>
          </p:cNvCxnSpPr>
          <p:nvPr userDrawn="1"/>
        </p:nvCxnSpPr>
        <p:spPr>
          <a:xfrm flipV="1">
            <a:off x="17568333" y="9352284"/>
            <a:ext cx="719667" cy="15389"/>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B3FC851E-DAF2-7143-9F4B-AD328FA3C27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4875328" y="1"/>
            <a:ext cx="3412671" cy="1670870"/>
          </a:xfrm>
          <a:prstGeom prst="rect">
            <a:avLst/>
          </a:prstGeom>
        </p:spPr>
      </p:pic>
    </p:spTree>
    <p:extLst>
      <p:ext uri="{BB962C8B-B14F-4D97-AF65-F5344CB8AC3E}">
        <p14:creationId xmlns:p14="http://schemas.microsoft.com/office/powerpoint/2010/main" val="2688031021"/>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38">
    <p:spTree>
      <p:nvGrpSpPr>
        <p:cNvPr id="1" name=""/>
        <p:cNvGrpSpPr/>
        <p:nvPr/>
      </p:nvGrpSpPr>
      <p:grpSpPr>
        <a:xfrm>
          <a:off x="0" y="0"/>
          <a:ext cx="0" cy="0"/>
          <a:chOff x="0" y="0"/>
          <a:chExt cx="0" cy="0"/>
        </a:xfrm>
      </p:grpSpPr>
      <p:sp>
        <p:nvSpPr>
          <p:cNvPr id="3" name="Рисунок 2"/>
          <p:cNvSpPr>
            <a:spLocks noGrp="1" noChangeArrowheads="1"/>
          </p:cNvSpPr>
          <p:nvPr>
            <p:ph type="pic" sz="quarter" idx="10"/>
          </p:nvPr>
        </p:nvSpPr>
        <p:spPr bwMode="auto">
          <a:xfrm>
            <a:off x="2188966" y="2589863"/>
            <a:ext cx="5107185" cy="5108862"/>
          </a:xfrm>
          <a:custGeom>
            <a:avLst/>
            <a:gdLst>
              <a:gd name="connsiteX0" fmla="*/ 2226853 w 5107185"/>
              <a:gd name="connsiteY0" fmla="*/ 4448679 h 5108860"/>
              <a:gd name="connsiteX1" fmla="*/ 2887034 w 5107185"/>
              <a:gd name="connsiteY1" fmla="*/ 4448679 h 5108860"/>
              <a:gd name="connsiteX2" fmla="*/ 2887034 w 5107185"/>
              <a:gd name="connsiteY2" fmla="*/ 5108860 h 5108860"/>
              <a:gd name="connsiteX3" fmla="*/ 2226853 w 5107185"/>
              <a:gd name="connsiteY3" fmla="*/ 5108860 h 5108860"/>
              <a:gd name="connsiteX4" fmla="*/ 11729 w 5107185"/>
              <a:gd name="connsiteY4" fmla="*/ 4448679 h 5108860"/>
              <a:gd name="connsiteX5" fmla="*/ 671910 w 5107185"/>
              <a:gd name="connsiteY5" fmla="*/ 4448679 h 5108860"/>
              <a:gd name="connsiteX6" fmla="*/ 671910 w 5107185"/>
              <a:gd name="connsiteY6" fmla="*/ 5108860 h 5108860"/>
              <a:gd name="connsiteX7" fmla="*/ 11729 w 5107185"/>
              <a:gd name="connsiteY7" fmla="*/ 5108860 h 5108860"/>
              <a:gd name="connsiteX8" fmla="*/ 4441977 w 5107185"/>
              <a:gd name="connsiteY8" fmla="*/ 4441977 h 5108860"/>
              <a:gd name="connsiteX9" fmla="*/ 5100483 w 5107185"/>
              <a:gd name="connsiteY9" fmla="*/ 4441977 h 5108860"/>
              <a:gd name="connsiteX10" fmla="*/ 5100483 w 5107185"/>
              <a:gd name="connsiteY10" fmla="*/ 5102158 h 5108860"/>
              <a:gd name="connsiteX11" fmla="*/ 4441977 w 5107185"/>
              <a:gd name="connsiteY11" fmla="*/ 5102158 h 5108860"/>
              <a:gd name="connsiteX12" fmla="*/ 3703043 w 5107185"/>
              <a:gd name="connsiteY12" fmla="*/ 4441977 h 5108860"/>
              <a:gd name="connsiteX13" fmla="*/ 4363224 w 5107185"/>
              <a:gd name="connsiteY13" fmla="*/ 4441977 h 5108860"/>
              <a:gd name="connsiteX14" fmla="*/ 4363224 w 5107185"/>
              <a:gd name="connsiteY14" fmla="*/ 5102158 h 5108860"/>
              <a:gd name="connsiteX15" fmla="*/ 3703043 w 5107185"/>
              <a:gd name="connsiteY15" fmla="*/ 5102158 h 5108860"/>
              <a:gd name="connsiteX16" fmla="*/ 2965786 w 5107185"/>
              <a:gd name="connsiteY16" fmla="*/ 4441977 h 5108860"/>
              <a:gd name="connsiteX17" fmla="*/ 3624292 w 5107185"/>
              <a:gd name="connsiteY17" fmla="*/ 4441977 h 5108860"/>
              <a:gd name="connsiteX18" fmla="*/ 3624292 w 5107185"/>
              <a:gd name="connsiteY18" fmla="*/ 5102158 h 5108860"/>
              <a:gd name="connsiteX19" fmla="*/ 2965786 w 5107185"/>
              <a:gd name="connsiteY19" fmla="*/ 5102158 h 5108860"/>
              <a:gd name="connsiteX20" fmla="*/ 1489595 w 5107185"/>
              <a:gd name="connsiteY20" fmla="*/ 4441977 h 5108860"/>
              <a:gd name="connsiteX21" fmla="*/ 2148101 w 5107185"/>
              <a:gd name="connsiteY21" fmla="*/ 4441977 h 5108860"/>
              <a:gd name="connsiteX22" fmla="*/ 2148101 w 5107185"/>
              <a:gd name="connsiteY22" fmla="*/ 5102158 h 5108860"/>
              <a:gd name="connsiteX23" fmla="*/ 1489595 w 5107185"/>
              <a:gd name="connsiteY23" fmla="*/ 5102158 h 5108860"/>
              <a:gd name="connsiteX24" fmla="*/ 750661 w 5107185"/>
              <a:gd name="connsiteY24" fmla="*/ 4441977 h 5108860"/>
              <a:gd name="connsiteX25" fmla="*/ 1409167 w 5107185"/>
              <a:gd name="connsiteY25" fmla="*/ 4441977 h 5108860"/>
              <a:gd name="connsiteX26" fmla="*/ 1409167 w 5107185"/>
              <a:gd name="connsiteY26" fmla="*/ 5102158 h 5108860"/>
              <a:gd name="connsiteX27" fmla="*/ 750661 w 5107185"/>
              <a:gd name="connsiteY27" fmla="*/ 5102158 h 5108860"/>
              <a:gd name="connsiteX28" fmla="*/ 3703043 w 5107185"/>
              <a:gd name="connsiteY28" fmla="*/ 3708071 h 5108860"/>
              <a:gd name="connsiteX29" fmla="*/ 4363224 w 5107185"/>
              <a:gd name="connsiteY29" fmla="*/ 3708071 h 5108860"/>
              <a:gd name="connsiteX30" fmla="*/ 4363224 w 5107185"/>
              <a:gd name="connsiteY30" fmla="*/ 4368252 h 5108860"/>
              <a:gd name="connsiteX31" fmla="*/ 3703043 w 5107185"/>
              <a:gd name="connsiteY31" fmla="*/ 4368252 h 5108860"/>
              <a:gd name="connsiteX32" fmla="*/ 4441977 w 5107185"/>
              <a:gd name="connsiteY32" fmla="*/ 3701368 h 5108860"/>
              <a:gd name="connsiteX33" fmla="*/ 5100483 w 5107185"/>
              <a:gd name="connsiteY33" fmla="*/ 3701368 h 5108860"/>
              <a:gd name="connsiteX34" fmla="*/ 5100483 w 5107185"/>
              <a:gd name="connsiteY34" fmla="*/ 4363225 h 5108860"/>
              <a:gd name="connsiteX35" fmla="*/ 4441977 w 5107185"/>
              <a:gd name="connsiteY35" fmla="*/ 4363225 h 5108860"/>
              <a:gd name="connsiteX36" fmla="*/ 2965786 w 5107185"/>
              <a:gd name="connsiteY36" fmla="*/ 3701368 h 5108860"/>
              <a:gd name="connsiteX37" fmla="*/ 3624292 w 5107185"/>
              <a:gd name="connsiteY37" fmla="*/ 3701368 h 5108860"/>
              <a:gd name="connsiteX38" fmla="*/ 3624292 w 5107185"/>
              <a:gd name="connsiteY38" fmla="*/ 4363225 h 5108860"/>
              <a:gd name="connsiteX39" fmla="*/ 2965786 w 5107185"/>
              <a:gd name="connsiteY39" fmla="*/ 4363225 h 5108860"/>
              <a:gd name="connsiteX40" fmla="*/ 2226853 w 5107185"/>
              <a:gd name="connsiteY40" fmla="*/ 3701368 h 5108860"/>
              <a:gd name="connsiteX41" fmla="*/ 2887034 w 5107185"/>
              <a:gd name="connsiteY41" fmla="*/ 3701368 h 5108860"/>
              <a:gd name="connsiteX42" fmla="*/ 2887034 w 5107185"/>
              <a:gd name="connsiteY42" fmla="*/ 4363225 h 5108860"/>
              <a:gd name="connsiteX43" fmla="*/ 2226853 w 5107185"/>
              <a:gd name="connsiteY43" fmla="*/ 4363225 h 5108860"/>
              <a:gd name="connsiteX44" fmla="*/ 1489595 w 5107185"/>
              <a:gd name="connsiteY44" fmla="*/ 3701368 h 5108860"/>
              <a:gd name="connsiteX45" fmla="*/ 2148101 w 5107185"/>
              <a:gd name="connsiteY45" fmla="*/ 3701368 h 5108860"/>
              <a:gd name="connsiteX46" fmla="*/ 2148101 w 5107185"/>
              <a:gd name="connsiteY46" fmla="*/ 4363225 h 5108860"/>
              <a:gd name="connsiteX47" fmla="*/ 1489595 w 5107185"/>
              <a:gd name="connsiteY47" fmla="*/ 4363225 h 5108860"/>
              <a:gd name="connsiteX48" fmla="*/ 750661 w 5107185"/>
              <a:gd name="connsiteY48" fmla="*/ 3701368 h 5108860"/>
              <a:gd name="connsiteX49" fmla="*/ 1409167 w 5107185"/>
              <a:gd name="connsiteY49" fmla="*/ 3701368 h 5108860"/>
              <a:gd name="connsiteX50" fmla="*/ 1409167 w 5107185"/>
              <a:gd name="connsiteY50" fmla="*/ 4363225 h 5108860"/>
              <a:gd name="connsiteX51" fmla="*/ 750661 w 5107185"/>
              <a:gd name="connsiteY51" fmla="*/ 4363225 h 5108860"/>
              <a:gd name="connsiteX52" fmla="*/ 11729 w 5107185"/>
              <a:gd name="connsiteY52" fmla="*/ 3701368 h 5108860"/>
              <a:gd name="connsiteX53" fmla="*/ 671910 w 5107185"/>
              <a:gd name="connsiteY53" fmla="*/ 3701368 h 5108860"/>
              <a:gd name="connsiteX54" fmla="*/ 671910 w 5107185"/>
              <a:gd name="connsiteY54" fmla="*/ 4363225 h 5108860"/>
              <a:gd name="connsiteX55" fmla="*/ 11729 w 5107185"/>
              <a:gd name="connsiteY55" fmla="*/ 4363225 h 5108860"/>
              <a:gd name="connsiteX56" fmla="*/ 1489595 w 5107185"/>
              <a:gd name="connsiteY56" fmla="*/ 2967462 h 5108860"/>
              <a:gd name="connsiteX57" fmla="*/ 2148101 w 5107185"/>
              <a:gd name="connsiteY57" fmla="*/ 2967462 h 5108860"/>
              <a:gd name="connsiteX58" fmla="*/ 2148101 w 5107185"/>
              <a:gd name="connsiteY58" fmla="*/ 3627643 h 5108860"/>
              <a:gd name="connsiteX59" fmla="*/ 1489595 w 5107185"/>
              <a:gd name="connsiteY59" fmla="*/ 3627643 h 5108860"/>
              <a:gd name="connsiteX60" fmla="*/ 11730 w 5107185"/>
              <a:gd name="connsiteY60" fmla="*/ 2967462 h 5108860"/>
              <a:gd name="connsiteX61" fmla="*/ 671910 w 5107185"/>
              <a:gd name="connsiteY61" fmla="*/ 2967462 h 5108860"/>
              <a:gd name="connsiteX62" fmla="*/ 671910 w 5107185"/>
              <a:gd name="connsiteY62" fmla="*/ 3627643 h 5108860"/>
              <a:gd name="connsiteX63" fmla="*/ 11730 w 5107185"/>
              <a:gd name="connsiteY63" fmla="*/ 3627643 h 5108860"/>
              <a:gd name="connsiteX64" fmla="*/ 4441977 w 5107185"/>
              <a:gd name="connsiteY64" fmla="*/ 2960760 h 5108860"/>
              <a:gd name="connsiteX65" fmla="*/ 5100483 w 5107185"/>
              <a:gd name="connsiteY65" fmla="*/ 2960760 h 5108860"/>
              <a:gd name="connsiteX66" fmla="*/ 5100483 w 5107185"/>
              <a:gd name="connsiteY66" fmla="*/ 3622617 h 5108860"/>
              <a:gd name="connsiteX67" fmla="*/ 4441977 w 5107185"/>
              <a:gd name="connsiteY67" fmla="*/ 3622617 h 5108860"/>
              <a:gd name="connsiteX68" fmla="*/ 3703043 w 5107185"/>
              <a:gd name="connsiteY68" fmla="*/ 2960760 h 5108860"/>
              <a:gd name="connsiteX69" fmla="*/ 4363224 w 5107185"/>
              <a:gd name="connsiteY69" fmla="*/ 2960760 h 5108860"/>
              <a:gd name="connsiteX70" fmla="*/ 4363224 w 5107185"/>
              <a:gd name="connsiteY70" fmla="*/ 3622617 h 5108860"/>
              <a:gd name="connsiteX71" fmla="*/ 3703043 w 5107185"/>
              <a:gd name="connsiteY71" fmla="*/ 3622617 h 5108860"/>
              <a:gd name="connsiteX72" fmla="*/ 2965786 w 5107185"/>
              <a:gd name="connsiteY72" fmla="*/ 2960760 h 5108860"/>
              <a:gd name="connsiteX73" fmla="*/ 3624292 w 5107185"/>
              <a:gd name="connsiteY73" fmla="*/ 2960760 h 5108860"/>
              <a:gd name="connsiteX74" fmla="*/ 3624292 w 5107185"/>
              <a:gd name="connsiteY74" fmla="*/ 3622617 h 5108860"/>
              <a:gd name="connsiteX75" fmla="*/ 2965786 w 5107185"/>
              <a:gd name="connsiteY75" fmla="*/ 3622617 h 5108860"/>
              <a:gd name="connsiteX76" fmla="*/ 2226853 w 5107185"/>
              <a:gd name="connsiteY76" fmla="*/ 2960760 h 5108860"/>
              <a:gd name="connsiteX77" fmla="*/ 2887034 w 5107185"/>
              <a:gd name="connsiteY77" fmla="*/ 2960760 h 5108860"/>
              <a:gd name="connsiteX78" fmla="*/ 2887034 w 5107185"/>
              <a:gd name="connsiteY78" fmla="*/ 3622617 h 5108860"/>
              <a:gd name="connsiteX79" fmla="*/ 2226853 w 5107185"/>
              <a:gd name="connsiteY79" fmla="*/ 3622617 h 5108860"/>
              <a:gd name="connsiteX80" fmla="*/ 750661 w 5107185"/>
              <a:gd name="connsiteY80" fmla="*/ 2960760 h 5108860"/>
              <a:gd name="connsiteX81" fmla="*/ 1409167 w 5107185"/>
              <a:gd name="connsiteY81" fmla="*/ 2960760 h 5108860"/>
              <a:gd name="connsiteX82" fmla="*/ 1409167 w 5107185"/>
              <a:gd name="connsiteY82" fmla="*/ 3622617 h 5108860"/>
              <a:gd name="connsiteX83" fmla="*/ 750661 w 5107185"/>
              <a:gd name="connsiteY83" fmla="*/ 3622617 h 5108860"/>
              <a:gd name="connsiteX84" fmla="*/ 2965786 w 5107185"/>
              <a:gd name="connsiteY84" fmla="*/ 2226853 h 5108860"/>
              <a:gd name="connsiteX85" fmla="*/ 3624292 w 5107185"/>
              <a:gd name="connsiteY85" fmla="*/ 2226853 h 5108860"/>
              <a:gd name="connsiteX86" fmla="*/ 3624292 w 5107185"/>
              <a:gd name="connsiteY86" fmla="*/ 2888710 h 5108860"/>
              <a:gd name="connsiteX87" fmla="*/ 2965786 w 5107185"/>
              <a:gd name="connsiteY87" fmla="*/ 2888710 h 5108860"/>
              <a:gd name="connsiteX88" fmla="*/ 750661 w 5107185"/>
              <a:gd name="connsiteY88" fmla="*/ 2226853 h 5108860"/>
              <a:gd name="connsiteX89" fmla="*/ 1409167 w 5107185"/>
              <a:gd name="connsiteY89" fmla="*/ 2226853 h 5108860"/>
              <a:gd name="connsiteX90" fmla="*/ 1409167 w 5107185"/>
              <a:gd name="connsiteY90" fmla="*/ 2888710 h 5108860"/>
              <a:gd name="connsiteX91" fmla="*/ 750661 w 5107185"/>
              <a:gd name="connsiteY91" fmla="*/ 2888710 h 5108860"/>
              <a:gd name="connsiteX92" fmla="*/ 4441977 w 5107185"/>
              <a:gd name="connsiteY92" fmla="*/ 2220151 h 5108860"/>
              <a:gd name="connsiteX93" fmla="*/ 5100483 w 5107185"/>
              <a:gd name="connsiteY93" fmla="*/ 2220151 h 5108860"/>
              <a:gd name="connsiteX94" fmla="*/ 5100483 w 5107185"/>
              <a:gd name="connsiteY94" fmla="*/ 2882008 h 5108860"/>
              <a:gd name="connsiteX95" fmla="*/ 4441977 w 5107185"/>
              <a:gd name="connsiteY95" fmla="*/ 2882008 h 5108860"/>
              <a:gd name="connsiteX96" fmla="*/ 3703043 w 5107185"/>
              <a:gd name="connsiteY96" fmla="*/ 2220151 h 5108860"/>
              <a:gd name="connsiteX97" fmla="*/ 4363224 w 5107185"/>
              <a:gd name="connsiteY97" fmla="*/ 2220151 h 5108860"/>
              <a:gd name="connsiteX98" fmla="*/ 4363224 w 5107185"/>
              <a:gd name="connsiteY98" fmla="*/ 2882008 h 5108860"/>
              <a:gd name="connsiteX99" fmla="*/ 3703043 w 5107185"/>
              <a:gd name="connsiteY99" fmla="*/ 2882008 h 5108860"/>
              <a:gd name="connsiteX100" fmla="*/ 2226853 w 5107185"/>
              <a:gd name="connsiteY100" fmla="*/ 2220151 h 5108860"/>
              <a:gd name="connsiteX101" fmla="*/ 2887034 w 5107185"/>
              <a:gd name="connsiteY101" fmla="*/ 2220151 h 5108860"/>
              <a:gd name="connsiteX102" fmla="*/ 2887034 w 5107185"/>
              <a:gd name="connsiteY102" fmla="*/ 2882008 h 5108860"/>
              <a:gd name="connsiteX103" fmla="*/ 2226853 w 5107185"/>
              <a:gd name="connsiteY103" fmla="*/ 2882008 h 5108860"/>
              <a:gd name="connsiteX104" fmla="*/ 1489595 w 5107185"/>
              <a:gd name="connsiteY104" fmla="*/ 2220151 h 5108860"/>
              <a:gd name="connsiteX105" fmla="*/ 2148101 w 5107185"/>
              <a:gd name="connsiteY105" fmla="*/ 2220151 h 5108860"/>
              <a:gd name="connsiteX106" fmla="*/ 2148101 w 5107185"/>
              <a:gd name="connsiteY106" fmla="*/ 2882008 h 5108860"/>
              <a:gd name="connsiteX107" fmla="*/ 1489595 w 5107185"/>
              <a:gd name="connsiteY107" fmla="*/ 2882008 h 5108860"/>
              <a:gd name="connsiteX108" fmla="*/ 11730 w 5107185"/>
              <a:gd name="connsiteY108" fmla="*/ 2220151 h 5108860"/>
              <a:gd name="connsiteX109" fmla="*/ 671910 w 5107185"/>
              <a:gd name="connsiteY109" fmla="*/ 2220151 h 5108860"/>
              <a:gd name="connsiteX110" fmla="*/ 671910 w 5107185"/>
              <a:gd name="connsiteY110" fmla="*/ 2882008 h 5108860"/>
              <a:gd name="connsiteX111" fmla="*/ 11730 w 5107185"/>
              <a:gd name="connsiteY111" fmla="*/ 2882008 h 5108860"/>
              <a:gd name="connsiteX112" fmla="*/ 4441977 w 5107185"/>
              <a:gd name="connsiteY112" fmla="*/ 1481217 h 5108860"/>
              <a:gd name="connsiteX113" fmla="*/ 5100483 w 5107185"/>
              <a:gd name="connsiteY113" fmla="*/ 1481217 h 5108860"/>
              <a:gd name="connsiteX114" fmla="*/ 5100483 w 5107185"/>
              <a:gd name="connsiteY114" fmla="*/ 2141398 h 5108860"/>
              <a:gd name="connsiteX115" fmla="*/ 4441977 w 5107185"/>
              <a:gd name="connsiteY115" fmla="*/ 2141398 h 5108860"/>
              <a:gd name="connsiteX116" fmla="*/ 3703043 w 5107185"/>
              <a:gd name="connsiteY116" fmla="*/ 1481217 h 5108860"/>
              <a:gd name="connsiteX117" fmla="*/ 4363224 w 5107185"/>
              <a:gd name="connsiteY117" fmla="*/ 1481217 h 5108860"/>
              <a:gd name="connsiteX118" fmla="*/ 4363224 w 5107185"/>
              <a:gd name="connsiteY118" fmla="*/ 2141398 h 5108860"/>
              <a:gd name="connsiteX119" fmla="*/ 3703043 w 5107185"/>
              <a:gd name="connsiteY119" fmla="*/ 2141398 h 5108860"/>
              <a:gd name="connsiteX120" fmla="*/ 2965786 w 5107185"/>
              <a:gd name="connsiteY120" fmla="*/ 1481217 h 5108860"/>
              <a:gd name="connsiteX121" fmla="*/ 3624292 w 5107185"/>
              <a:gd name="connsiteY121" fmla="*/ 1481217 h 5108860"/>
              <a:gd name="connsiteX122" fmla="*/ 3624292 w 5107185"/>
              <a:gd name="connsiteY122" fmla="*/ 2141398 h 5108860"/>
              <a:gd name="connsiteX123" fmla="*/ 2965786 w 5107185"/>
              <a:gd name="connsiteY123" fmla="*/ 2141398 h 5108860"/>
              <a:gd name="connsiteX124" fmla="*/ 2226853 w 5107185"/>
              <a:gd name="connsiteY124" fmla="*/ 1481217 h 5108860"/>
              <a:gd name="connsiteX125" fmla="*/ 2887034 w 5107185"/>
              <a:gd name="connsiteY125" fmla="*/ 1481217 h 5108860"/>
              <a:gd name="connsiteX126" fmla="*/ 2887034 w 5107185"/>
              <a:gd name="connsiteY126" fmla="*/ 2141398 h 5108860"/>
              <a:gd name="connsiteX127" fmla="*/ 2226853 w 5107185"/>
              <a:gd name="connsiteY127" fmla="*/ 2141398 h 5108860"/>
              <a:gd name="connsiteX128" fmla="*/ 1489595 w 5107185"/>
              <a:gd name="connsiteY128" fmla="*/ 1481217 h 5108860"/>
              <a:gd name="connsiteX129" fmla="*/ 2148101 w 5107185"/>
              <a:gd name="connsiteY129" fmla="*/ 1481217 h 5108860"/>
              <a:gd name="connsiteX130" fmla="*/ 2148101 w 5107185"/>
              <a:gd name="connsiteY130" fmla="*/ 2141398 h 5108860"/>
              <a:gd name="connsiteX131" fmla="*/ 1489595 w 5107185"/>
              <a:gd name="connsiteY131" fmla="*/ 2141398 h 5108860"/>
              <a:gd name="connsiteX132" fmla="*/ 750661 w 5107185"/>
              <a:gd name="connsiteY132" fmla="*/ 1481217 h 5108860"/>
              <a:gd name="connsiteX133" fmla="*/ 1409167 w 5107185"/>
              <a:gd name="connsiteY133" fmla="*/ 1481217 h 5108860"/>
              <a:gd name="connsiteX134" fmla="*/ 1409167 w 5107185"/>
              <a:gd name="connsiteY134" fmla="*/ 2141398 h 5108860"/>
              <a:gd name="connsiteX135" fmla="*/ 750661 w 5107185"/>
              <a:gd name="connsiteY135" fmla="*/ 2141398 h 5108860"/>
              <a:gd name="connsiteX136" fmla="*/ 11730 w 5107185"/>
              <a:gd name="connsiteY136" fmla="*/ 1481217 h 5108860"/>
              <a:gd name="connsiteX137" fmla="*/ 671910 w 5107185"/>
              <a:gd name="connsiteY137" fmla="*/ 1481217 h 5108860"/>
              <a:gd name="connsiteX138" fmla="*/ 671910 w 5107185"/>
              <a:gd name="connsiteY138" fmla="*/ 2141398 h 5108860"/>
              <a:gd name="connsiteX139" fmla="*/ 11730 w 5107185"/>
              <a:gd name="connsiteY139" fmla="*/ 2141398 h 5108860"/>
              <a:gd name="connsiteX140" fmla="*/ 4441977 w 5107185"/>
              <a:gd name="connsiteY140" fmla="*/ 740609 h 5108860"/>
              <a:gd name="connsiteX141" fmla="*/ 5100483 w 5107185"/>
              <a:gd name="connsiteY141" fmla="*/ 740609 h 5108860"/>
              <a:gd name="connsiteX142" fmla="*/ 5100483 w 5107185"/>
              <a:gd name="connsiteY142" fmla="*/ 1400790 h 5108860"/>
              <a:gd name="connsiteX143" fmla="*/ 4441977 w 5107185"/>
              <a:gd name="connsiteY143" fmla="*/ 1400790 h 5108860"/>
              <a:gd name="connsiteX144" fmla="*/ 3703043 w 5107185"/>
              <a:gd name="connsiteY144" fmla="*/ 740609 h 5108860"/>
              <a:gd name="connsiteX145" fmla="*/ 4363224 w 5107185"/>
              <a:gd name="connsiteY145" fmla="*/ 740609 h 5108860"/>
              <a:gd name="connsiteX146" fmla="*/ 4363224 w 5107185"/>
              <a:gd name="connsiteY146" fmla="*/ 1400790 h 5108860"/>
              <a:gd name="connsiteX147" fmla="*/ 3703043 w 5107185"/>
              <a:gd name="connsiteY147" fmla="*/ 1400790 h 5108860"/>
              <a:gd name="connsiteX148" fmla="*/ 2972488 w 5107185"/>
              <a:gd name="connsiteY148" fmla="*/ 740609 h 5108860"/>
              <a:gd name="connsiteX149" fmla="*/ 3630994 w 5107185"/>
              <a:gd name="connsiteY149" fmla="*/ 740609 h 5108860"/>
              <a:gd name="connsiteX150" fmla="*/ 3630994 w 5107185"/>
              <a:gd name="connsiteY150" fmla="*/ 1400790 h 5108860"/>
              <a:gd name="connsiteX151" fmla="*/ 2972488 w 5107185"/>
              <a:gd name="connsiteY151" fmla="*/ 1400790 h 5108860"/>
              <a:gd name="connsiteX152" fmla="*/ 2226853 w 5107185"/>
              <a:gd name="connsiteY152" fmla="*/ 740609 h 5108860"/>
              <a:gd name="connsiteX153" fmla="*/ 2887034 w 5107185"/>
              <a:gd name="connsiteY153" fmla="*/ 740609 h 5108860"/>
              <a:gd name="connsiteX154" fmla="*/ 2887034 w 5107185"/>
              <a:gd name="connsiteY154" fmla="*/ 1400790 h 5108860"/>
              <a:gd name="connsiteX155" fmla="*/ 2226853 w 5107185"/>
              <a:gd name="connsiteY155" fmla="*/ 1400790 h 5108860"/>
              <a:gd name="connsiteX156" fmla="*/ 1489595 w 5107185"/>
              <a:gd name="connsiteY156" fmla="*/ 740609 h 5108860"/>
              <a:gd name="connsiteX157" fmla="*/ 2148101 w 5107185"/>
              <a:gd name="connsiteY157" fmla="*/ 740609 h 5108860"/>
              <a:gd name="connsiteX158" fmla="*/ 2148101 w 5107185"/>
              <a:gd name="connsiteY158" fmla="*/ 1400790 h 5108860"/>
              <a:gd name="connsiteX159" fmla="*/ 1489595 w 5107185"/>
              <a:gd name="connsiteY159" fmla="*/ 1400790 h 5108860"/>
              <a:gd name="connsiteX160" fmla="*/ 750661 w 5107185"/>
              <a:gd name="connsiteY160" fmla="*/ 740609 h 5108860"/>
              <a:gd name="connsiteX161" fmla="*/ 1409167 w 5107185"/>
              <a:gd name="connsiteY161" fmla="*/ 740609 h 5108860"/>
              <a:gd name="connsiteX162" fmla="*/ 1409167 w 5107185"/>
              <a:gd name="connsiteY162" fmla="*/ 1400790 h 5108860"/>
              <a:gd name="connsiteX163" fmla="*/ 750661 w 5107185"/>
              <a:gd name="connsiteY163" fmla="*/ 1400790 h 5108860"/>
              <a:gd name="connsiteX164" fmla="*/ 11730 w 5107185"/>
              <a:gd name="connsiteY164" fmla="*/ 733906 h 5108860"/>
              <a:gd name="connsiteX165" fmla="*/ 671910 w 5107185"/>
              <a:gd name="connsiteY165" fmla="*/ 733906 h 5108860"/>
              <a:gd name="connsiteX166" fmla="*/ 671910 w 5107185"/>
              <a:gd name="connsiteY166" fmla="*/ 1395763 h 5108860"/>
              <a:gd name="connsiteX167" fmla="*/ 11730 w 5107185"/>
              <a:gd name="connsiteY167" fmla="*/ 1395763 h 5108860"/>
              <a:gd name="connsiteX168" fmla="*/ 4448679 w 5107185"/>
              <a:gd name="connsiteY168" fmla="*/ 0 h 5108860"/>
              <a:gd name="connsiteX169" fmla="*/ 5107185 w 5107185"/>
              <a:gd name="connsiteY169" fmla="*/ 0 h 5108860"/>
              <a:gd name="connsiteX170" fmla="*/ 5107185 w 5107185"/>
              <a:gd name="connsiteY170" fmla="*/ 660181 h 5108860"/>
              <a:gd name="connsiteX171" fmla="*/ 4448679 w 5107185"/>
              <a:gd name="connsiteY171" fmla="*/ 660181 h 5108860"/>
              <a:gd name="connsiteX172" fmla="*/ 3703043 w 5107185"/>
              <a:gd name="connsiteY172" fmla="*/ 0 h 5108860"/>
              <a:gd name="connsiteX173" fmla="*/ 4363224 w 5107185"/>
              <a:gd name="connsiteY173" fmla="*/ 0 h 5108860"/>
              <a:gd name="connsiteX174" fmla="*/ 4363224 w 5107185"/>
              <a:gd name="connsiteY174" fmla="*/ 660181 h 5108860"/>
              <a:gd name="connsiteX175" fmla="*/ 3703043 w 5107185"/>
              <a:gd name="connsiteY175" fmla="*/ 660181 h 5108860"/>
              <a:gd name="connsiteX176" fmla="*/ 2965786 w 5107185"/>
              <a:gd name="connsiteY176" fmla="*/ 0 h 5108860"/>
              <a:gd name="connsiteX177" fmla="*/ 3624292 w 5107185"/>
              <a:gd name="connsiteY177" fmla="*/ 0 h 5108860"/>
              <a:gd name="connsiteX178" fmla="*/ 3624292 w 5107185"/>
              <a:gd name="connsiteY178" fmla="*/ 660181 h 5108860"/>
              <a:gd name="connsiteX179" fmla="*/ 2965786 w 5107185"/>
              <a:gd name="connsiteY179" fmla="*/ 660181 h 5108860"/>
              <a:gd name="connsiteX180" fmla="*/ 2226853 w 5107185"/>
              <a:gd name="connsiteY180" fmla="*/ 0 h 5108860"/>
              <a:gd name="connsiteX181" fmla="*/ 2887034 w 5107185"/>
              <a:gd name="connsiteY181" fmla="*/ 0 h 5108860"/>
              <a:gd name="connsiteX182" fmla="*/ 2887034 w 5107185"/>
              <a:gd name="connsiteY182" fmla="*/ 660181 h 5108860"/>
              <a:gd name="connsiteX183" fmla="*/ 2226853 w 5107185"/>
              <a:gd name="connsiteY183" fmla="*/ 660181 h 5108860"/>
              <a:gd name="connsiteX184" fmla="*/ 1489595 w 5107185"/>
              <a:gd name="connsiteY184" fmla="*/ 0 h 5108860"/>
              <a:gd name="connsiteX185" fmla="*/ 2148101 w 5107185"/>
              <a:gd name="connsiteY185" fmla="*/ 0 h 5108860"/>
              <a:gd name="connsiteX186" fmla="*/ 2148101 w 5107185"/>
              <a:gd name="connsiteY186" fmla="*/ 660181 h 5108860"/>
              <a:gd name="connsiteX187" fmla="*/ 1489595 w 5107185"/>
              <a:gd name="connsiteY187" fmla="*/ 660181 h 5108860"/>
              <a:gd name="connsiteX188" fmla="*/ 743959 w 5107185"/>
              <a:gd name="connsiteY188" fmla="*/ 0 h 5108860"/>
              <a:gd name="connsiteX189" fmla="*/ 1404140 w 5107185"/>
              <a:gd name="connsiteY189" fmla="*/ 0 h 5108860"/>
              <a:gd name="connsiteX190" fmla="*/ 1404140 w 5107185"/>
              <a:gd name="connsiteY190" fmla="*/ 660181 h 5108860"/>
              <a:gd name="connsiteX191" fmla="*/ 743959 w 5107185"/>
              <a:gd name="connsiteY191" fmla="*/ 660181 h 5108860"/>
              <a:gd name="connsiteX192" fmla="*/ 0 w 5107185"/>
              <a:gd name="connsiteY192" fmla="*/ 0 h 5108860"/>
              <a:gd name="connsiteX193" fmla="*/ 658505 w 5107185"/>
              <a:gd name="connsiteY193" fmla="*/ 0 h 5108860"/>
              <a:gd name="connsiteX194" fmla="*/ 658505 w 5107185"/>
              <a:gd name="connsiteY194" fmla="*/ 660181 h 5108860"/>
              <a:gd name="connsiteX195" fmla="*/ 0 w 5107185"/>
              <a:gd name="connsiteY195" fmla="*/ 660181 h 5108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Lst>
            <a:rect l="l" t="t" r="r" b="b"/>
            <a:pathLst>
              <a:path w="5107185" h="5108860">
                <a:moveTo>
                  <a:pt x="2226853" y="4448679"/>
                </a:moveTo>
                <a:lnTo>
                  <a:pt x="2887034" y="4448679"/>
                </a:lnTo>
                <a:lnTo>
                  <a:pt x="2887034" y="5108860"/>
                </a:lnTo>
                <a:lnTo>
                  <a:pt x="2226853" y="5108860"/>
                </a:lnTo>
                <a:close/>
                <a:moveTo>
                  <a:pt x="11729" y="4448679"/>
                </a:moveTo>
                <a:lnTo>
                  <a:pt x="671910" y="4448679"/>
                </a:lnTo>
                <a:lnTo>
                  <a:pt x="671910" y="5108860"/>
                </a:lnTo>
                <a:lnTo>
                  <a:pt x="11729" y="5108860"/>
                </a:lnTo>
                <a:close/>
                <a:moveTo>
                  <a:pt x="4441977" y="4441977"/>
                </a:moveTo>
                <a:lnTo>
                  <a:pt x="5100483" y="4441977"/>
                </a:lnTo>
                <a:lnTo>
                  <a:pt x="5100483" y="5102158"/>
                </a:lnTo>
                <a:lnTo>
                  <a:pt x="4441977" y="5102158"/>
                </a:lnTo>
                <a:close/>
                <a:moveTo>
                  <a:pt x="3703043" y="4441977"/>
                </a:moveTo>
                <a:lnTo>
                  <a:pt x="4363224" y="4441977"/>
                </a:lnTo>
                <a:lnTo>
                  <a:pt x="4363224" y="5102158"/>
                </a:lnTo>
                <a:lnTo>
                  <a:pt x="3703043" y="5102158"/>
                </a:lnTo>
                <a:close/>
                <a:moveTo>
                  <a:pt x="2965786" y="4441977"/>
                </a:moveTo>
                <a:lnTo>
                  <a:pt x="3624292" y="4441977"/>
                </a:lnTo>
                <a:lnTo>
                  <a:pt x="3624292" y="5102158"/>
                </a:lnTo>
                <a:lnTo>
                  <a:pt x="2965786" y="5102158"/>
                </a:lnTo>
                <a:close/>
                <a:moveTo>
                  <a:pt x="1489595" y="4441977"/>
                </a:moveTo>
                <a:lnTo>
                  <a:pt x="2148101" y="4441977"/>
                </a:lnTo>
                <a:lnTo>
                  <a:pt x="2148101" y="5102158"/>
                </a:lnTo>
                <a:lnTo>
                  <a:pt x="1489595" y="5102158"/>
                </a:lnTo>
                <a:close/>
                <a:moveTo>
                  <a:pt x="750661" y="4441977"/>
                </a:moveTo>
                <a:lnTo>
                  <a:pt x="1409167" y="4441977"/>
                </a:lnTo>
                <a:lnTo>
                  <a:pt x="1409167" y="5102158"/>
                </a:lnTo>
                <a:lnTo>
                  <a:pt x="750661" y="5102158"/>
                </a:lnTo>
                <a:close/>
                <a:moveTo>
                  <a:pt x="3703043" y="3708071"/>
                </a:moveTo>
                <a:lnTo>
                  <a:pt x="4363224" y="3708071"/>
                </a:lnTo>
                <a:lnTo>
                  <a:pt x="4363224" y="4368252"/>
                </a:lnTo>
                <a:lnTo>
                  <a:pt x="3703043" y="4368252"/>
                </a:lnTo>
                <a:close/>
                <a:moveTo>
                  <a:pt x="4441977" y="3701368"/>
                </a:moveTo>
                <a:lnTo>
                  <a:pt x="5100483" y="3701368"/>
                </a:lnTo>
                <a:lnTo>
                  <a:pt x="5100483" y="4363225"/>
                </a:lnTo>
                <a:lnTo>
                  <a:pt x="4441977" y="4363225"/>
                </a:lnTo>
                <a:close/>
                <a:moveTo>
                  <a:pt x="2965786" y="3701368"/>
                </a:moveTo>
                <a:lnTo>
                  <a:pt x="3624292" y="3701368"/>
                </a:lnTo>
                <a:lnTo>
                  <a:pt x="3624292" y="4363225"/>
                </a:lnTo>
                <a:lnTo>
                  <a:pt x="2965786" y="4363225"/>
                </a:lnTo>
                <a:close/>
                <a:moveTo>
                  <a:pt x="2226853" y="3701368"/>
                </a:moveTo>
                <a:lnTo>
                  <a:pt x="2887034" y="3701368"/>
                </a:lnTo>
                <a:lnTo>
                  <a:pt x="2887034" y="4363225"/>
                </a:lnTo>
                <a:lnTo>
                  <a:pt x="2226853" y="4363225"/>
                </a:lnTo>
                <a:close/>
                <a:moveTo>
                  <a:pt x="1489595" y="3701368"/>
                </a:moveTo>
                <a:lnTo>
                  <a:pt x="2148101" y="3701368"/>
                </a:lnTo>
                <a:lnTo>
                  <a:pt x="2148101" y="4363225"/>
                </a:lnTo>
                <a:lnTo>
                  <a:pt x="1489595" y="4363225"/>
                </a:lnTo>
                <a:close/>
                <a:moveTo>
                  <a:pt x="750661" y="3701368"/>
                </a:moveTo>
                <a:lnTo>
                  <a:pt x="1409167" y="3701368"/>
                </a:lnTo>
                <a:lnTo>
                  <a:pt x="1409167" y="4363225"/>
                </a:lnTo>
                <a:lnTo>
                  <a:pt x="750661" y="4363225"/>
                </a:lnTo>
                <a:close/>
                <a:moveTo>
                  <a:pt x="11729" y="3701368"/>
                </a:moveTo>
                <a:lnTo>
                  <a:pt x="671910" y="3701368"/>
                </a:lnTo>
                <a:lnTo>
                  <a:pt x="671910" y="4363225"/>
                </a:lnTo>
                <a:lnTo>
                  <a:pt x="11729" y="4363225"/>
                </a:lnTo>
                <a:close/>
                <a:moveTo>
                  <a:pt x="1489595" y="2967462"/>
                </a:moveTo>
                <a:lnTo>
                  <a:pt x="2148101" y="2967462"/>
                </a:lnTo>
                <a:lnTo>
                  <a:pt x="2148101" y="3627643"/>
                </a:lnTo>
                <a:lnTo>
                  <a:pt x="1489595" y="3627643"/>
                </a:lnTo>
                <a:close/>
                <a:moveTo>
                  <a:pt x="11730" y="2967462"/>
                </a:moveTo>
                <a:lnTo>
                  <a:pt x="671910" y="2967462"/>
                </a:lnTo>
                <a:lnTo>
                  <a:pt x="671910" y="3627643"/>
                </a:lnTo>
                <a:lnTo>
                  <a:pt x="11730" y="3627643"/>
                </a:lnTo>
                <a:close/>
                <a:moveTo>
                  <a:pt x="4441977" y="2960760"/>
                </a:moveTo>
                <a:lnTo>
                  <a:pt x="5100483" y="2960760"/>
                </a:lnTo>
                <a:lnTo>
                  <a:pt x="5100483" y="3622617"/>
                </a:lnTo>
                <a:lnTo>
                  <a:pt x="4441977" y="3622617"/>
                </a:lnTo>
                <a:close/>
                <a:moveTo>
                  <a:pt x="3703043" y="2960760"/>
                </a:moveTo>
                <a:lnTo>
                  <a:pt x="4363224" y="2960760"/>
                </a:lnTo>
                <a:lnTo>
                  <a:pt x="4363224" y="3622617"/>
                </a:lnTo>
                <a:lnTo>
                  <a:pt x="3703043" y="3622617"/>
                </a:lnTo>
                <a:close/>
                <a:moveTo>
                  <a:pt x="2965786" y="2960760"/>
                </a:moveTo>
                <a:lnTo>
                  <a:pt x="3624292" y="2960760"/>
                </a:lnTo>
                <a:lnTo>
                  <a:pt x="3624292" y="3622617"/>
                </a:lnTo>
                <a:lnTo>
                  <a:pt x="2965786" y="3622617"/>
                </a:lnTo>
                <a:close/>
                <a:moveTo>
                  <a:pt x="2226853" y="2960760"/>
                </a:moveTo>
                <a:lnTo>
                  <a:pt x="2887034" y="2960760"/>
                </a:lnTo>
                <a:lnTo>
                  <a:pt x="2887034" y="3622617"/>
                </a:lnTo>
                <a:lnTo>
                  <a:pt x="2226853" y="3622617"/>
                </a:lnTo>
                <a:close/>
                <a:moveTo>
                  <a:pt x="750661" y="2960760"/>
                </a:moveTo>
                <a:lnTo>
                  <a:pt x="1409167" y="2960760"/>
                </a:lnTo>
                <a:lnTo>
                  <a:pt x="1409167" y="3622617"/>
                </a:lnTo>
                <a:lnTo>
                  <a:pt x="750661" y="3622617"/>
                </a:lnTo>
                <a:close/>
                <a:moveTo>
                  <a:pt x="2965786" y="2226853"/>
                </a:moveTo>
                <a:lnTo>
                  <a:pt x="3624292" y="2226853"/>
                </a:lnTo>
                <a:lnTo>
                  <a:pt x="3624292" y="2888710"/>
                </a:lnTo>
                <a:lnTo>
                  <a:pt x="2965786" y="2888710"/>
                </a:lnTo>
                <a:close/>
                <a:moveTo>
                  <a:pt x="750661" y="2226853"/>
                </a:moveTo>
                <a:lnTo>
                  <a:pt x="1409167" y="2226853"/>
                </a:lnTo>
                <a:lnTo>
                  <a:pt x="1409167" y="2888710"/>
                </a:lnTo>
                <a:lnTo>
                  <a:pt x="750661" y="2888710"/>
                </a:lnTo>
                <a:close/>
                <a:moveTo>
                  <a:pt x="4441977" y="2220151"/>
                </a:moveTo>
                <a:lnTo>
                  <a:pt x="5100483" y="2220151"/>
                </a:lnTo>
                <a:lnTo>
                  <a:pt x="5100483" y="2882008"/>
                </a:lnTo>
                <a:lnTo>
                  <a:pt x="4441977" y="2882008"/>
                </a:lnTo>
                <a:close/>
                <a:moveTo>
                  <a:pt x="3703043" y="2220151"/>
                </a:moveTo>
                <a:lnTo>
                  <a:pt x="4363224" y="2220151"/>
                </a:lnTo>
                <a:lnTo>
                  <a:pt x="4363224" y="2882008"/>
                </a:lnTo>
                <a:lnTo>
                  <a:pt x="3703043" y="2882008"/>
                </a:lnTo>
                <a:close/>
                <a:moveTo>
                  <a:pt x="2226853" y="2220151"/>
                </a:moveTo>
                <a:lnTo>
                  <a:pt x="2887034" y="2220151"/>
                </a:lnTo>
                <a:lnTo>
                  <a:pt x="2887034" y="2882008"/>
                </a:lnTo>
                <a:lnTo>
                  <a:pt x="2226853" y="2882008"/>
                </a:lnTo>
                <a:close/>
                <a:moveTo>
                  <a:pt x="1489595" y="2220151"/>
                </a:moveTo>
                <a:lnTo>
                  <a:pt x="2148101" y="2220151"/>
                </a:lnTo>
                <a:lnTo>
                  <a:pt x="2148101" y="2882008"/>
                </a:lnTo>
                <a:lnTo>
                  <a:pt x="1489595" y="2882008"/>
                </a:lnTo>
                <a:close/>
                <a:moveTo>
                  <a:pt x="11730" y="2220151"/>
                </a:moveTo>
                <a:lnTo>
                  <a:pt x="671910" y="2220151"/>
                </a:lnTo>
                <a:lnTo>
                  <a:pt x="671910" y="2882008"/>
                </a:lnTo>
                <a:lnTo>
                  <a:pt x="11730" y="2882008"/>
                </a:lnTo>
                <a:close/>
                <a:moveTo>
                  <a:pt x="4441977" y="1481217"/>
                </a:moveTo>
                <a:lnTo>
                  <a:pt x="5100483" y="1481217"/>
                </a:lnTo>
                <a:lnTo>
                  <a:pt x="5100483" y="2141398"/>
                </a:lnTo>
                <a:lnTo>
                  <a:pt x="4441977" y="2141398"/>
                </a:lnTo>
                <a:close/>
                <a:moveTo>
                  <a:pt x="3703043" y="1481217"/>
                </a:moveTo>
                <a:lnTo>
                  <a:pt x="4363224" y="1481217"/>
                </a:lnTo>
                <a:lnTo>
                  <a:pt x="4363224" y="2141398"/>
                </a:lnTo>
                <a:lnTo>
                  <a:pt x="3703043" y="2141398"/>
                </a:lnTo>
                <a:close/>
                <a:moveTo>
                  <a:pt x="2965786" y="1481217"/>
                </a:moveTo>
                <a:lnTo>
                  <a:pt x="3624292" y="1481217"/>
                </a:lnTo>
                <a:lnTo>
                  <a:pt x="3624292" y="2141398"/>
                </a:lnTo>
                <a:lnTo>
                  <a:pt x="2965786" y="2141398"/>
                </a:lnTo>
                <a:close/>
                <a:moveTo>
                  <a:pt x="2226853" y="1481217"/>
                </a:moveTo>
                <a:lnTo>
                  <a:pt x="2887034" y="1481217"/>
                </a:lnTo>
                <a:lnTo>
                  <a:pt x="2887034" y="2141398"/>
                </a:lnTo>
                <a:lnTo>
                  <a:pt x="2226853" y="2141398"/>
                </a:lnTo>
                <a:close/>
                <a:moveTo>
                  <a:pt x="1489595" y="1481217"/>
                </a:moveTo>
                <a:lnTo>
                  <a:pt x="2148101" y="1481217"/>
                </a:lnTo>
                <a:lnTo>
                  <a:pt x="2148101" y="2141398"/>
                </a:lnTo>
                <a:lnTo>
                  <a:pt x="1489595" y="2141398"/>
                </a:lnTo>
                <a:close/>
                <a:moveTo>
                  <a:pt x="750661" y="1481217"/>
                </a:moveTo>
                <a:lnTo>
                  <a:pt x="1409167" y="1481217"/>
                </a:lnTo>
                <a:lnTo>
                  <a:pt x="1409167" y="2141398"/>
                </a:lnTo>
                <a:lnTo>
                  <a:pt x="750661" y="2141398"/>
                </a:lnTo>
                <a:close/>
                <a:moveTo>
                  <a:pt x="11730" y="1481217"/>
                </a:moveTo>
                <a:lnTo>
                  <a:pt x="671910" y="1481217"/>
                </a:lnTo>
                <a:lnTo>
                  <a:pt x="671910" y="2141398"/>
                </a:lnTo>
                <a:lnTo>
                  <a:pt x="11730" y="2141398"/>
                </a:lnTo>
                <a:close/>
                <a:moveTo>
                  <a:pt x="4441977" y="740609"/>
                </a:moveTo>
                <a:lnTo>
                  <a:pt x="5100483" y="740609"/>
                </a:lnTo>
                <a:lnTo>
                  <a:pt x="5100483" y="1400790"/>
                </a:lnTo>
                <a:lnTo>
                  <a:pt x="4441977" y="1400790"/>
                </a:lnTo>
                <a:close/>
                <a:moveTo>
                  <a:pt x="3703043" y="740609"/>
                </a:moveTo>
                <a:lnTo>
                  <a:pt x="4363224" y="740609"/>
                </a:lnTo>
                <a:lnTo>
                  <a:pt x="4363224" y="1400790"/>
                </a:lnTo>
                <a:lnTo>
                  <a:pt x="3703043" y="1400790"/>
                </a:lnTo>
                <a:close/>
                <a:moveTo>
                  <a:pt x="2972488" y="740609"/>
                </a:moveTo>
                <a:lnTo>
                  <a:pt x="3630994" y="740609"/>
                </a:lnTo>
                <a:lnTo>
                  <a:pt x="3630994" y="1400790"/>
                </a:lnTo>
                <a:lnTo>
                  <a:pt x="2972488" y="1400790"/>
                </a:lnTo>
                <a:close/>
                <a:moveTo>
                  <a:pt x="2226853" y="740609"/>
                </a:moveTo>
                <a:lnTo>
                  <a:pt x="2887034" y="740609"/>
                </a:lnTo>
                <a:lnTo>
                  <a:pt x="2887034" y="1400790"/>
                </a:lnTo>
                <a:lnTo>
                  <a:pt x="2226853" y="1400790"/>
                </a:lnTo>
                <a:close/>
                <a:moveTo>
                  <a:pt x="1489595" y="740609"/>
                </a:moveTo>
                <a:lnTo>
                  <a:pt x="2148101" y="740609"/>
                </a:lnTo>
                <a:lnTo>
                  <a:pt x="2148101" y="1400790"/>
                </a:lnTo>
                <a:lnTo>
                  <a:pt x="1489595" y="1400790"/>
                </a:lnTo>
                <a:close/>
                <a:moveTo>
                  <a:pt x="750661" y="740609"/>
                </a:moveTo>
                <a:lnTo>
                  <a:pt x="1409167" y="740609"/>
                </a:lnTo>
                <a:lnTo>
                  <a:pt x="1409167" y="1400790"/>
                </a:lnTo>
                <a:lnTo>
                  <a:pt x="750661" y="1400790"/>
                </a:lnTo>
                <a:close/>
                <a:moveTo>
                  <a:pt x="11730" y="733906"/>
                </a:moveTo>
                <a:lnTo>
                  <a:pt x="671910" y="733906"/>
                </a:lnTo>
                <a:lnTo>
                  <a:pt x="671910" y="1395763"/>
                </a:lnTo>
                <a:lnTo>
                  <a:pt x="11730" y="1395763"/>
                </a:lnTo>
                <a:close/>
                <a:moveTo>
                  <a:pt x="4448679" y="0"/>
                </a:moveTo>
                <a:lnTo>
                  <a:pt x="5107185" y="0"/>
                </a:lnTo>
                <a:lnTo>
                  <a:pt x="5107185" y="660181"/>
                </a:lnTo>
                <a:lnTo>
                  <a:pt x="4448679" y="660181"/>
                </a:lnTo>
                <a:close/>
                <a:moveTo>
                  <a:pt x="3703043" y="0"/>
                </a:moveTo>
                <a:lnTo>
                  <a:pt x="4363224" y="0"/>
                </a:lnTo>
                <a:lnTo>
                  <a:pt x="4363224" y="660181"/>
                </a:lnTo>
                <a:lnTo>
                  <a:pt x="3703043" y="660181"/>
                </a:lnTo>
                <a:close/>
                <a:moveTo>
                  <a:pt x="2965786" y="0"/>
                </a:moveTo>
                <a:lnTo>
                  <a:pt x="3624292" y="0"/>
                </a:lnTo>
                <a:lnTo>
                  <a:pt x="3624292" y="660181"/>
                </a:lnTo>
                <a:lnTo>
                  <a:pt x="2965786" y="660181"/>
                </a:lnTo>
                <a:close/>
                <a:moveTo>
                  <a:pt x="2226853" y="0"/>
                </a:moveTo>
                <a:lnTo>
                  <a:pt x="2887034" y="0"/>
                </a:lnTo>
                <a:lnTo>
                  <a:pt x="2887034" y="660181"/>
                </a:lnTo>
                <a:lnTo>
                  <a:pt x="2226853" y="660181"/>
                </a:lnTo>
                <a:close/>
                <a:moveTo>
                  <a:pt x="1489595" y="0"/>
                </a:moveTo>
                <a:lnTo>
                  <a:pt x="2148101" y="0"/>
                </a:lnTo>
                <a:lnTo>
                  <a:pt x="2148101" y="660181"/>
                </a:lnTo>
                <a:lnTo>
                  <a:pt x="1489595" y="660181"/>
                </a:lnTo>
                <a:close/>
                <a:moveTo>
                  <a:pt x="743959" y="0"/>
                </a:moveTo>
                <a:lnTo>
                  <a:pt x="1404140" y="0"/>
                </a:lnTo>
                <a:lnTo>
                  <a:pt x="1404140" y="660181"/>
                </a:lnTo>
                <a:lnTo>
                  <a:pt x="743959" y="660181"/>
                </a:lnTo>
                <a:close/>
                <a:moveTo>
                  <a:pt x="0" y="0"/>
                </a:moveTo>
                <a:lnTo>
                  <a:pt x="658505" y="0"/>
                </a:lnTo>
                <a:lnTo>
                  <a:pt x="658505" y="660181"/>
                </a:lnTo>
                <a:lnTo>
                  <a:pt x="0" y="660181"/>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4" name="TextBox 3">
            <a:extLst>
              <a:ext uri="{FF2B5EF4-FFF2-40B4-BE49-F238E27FC236}">
                <a16:creationId xmlns:a16="http://schemas.microsoft.com/office/drawing/2014/main" id="{F0EA58F7-1E2E-9B4C-83BF-15FF6FA5482B}"/>
              </a:ext>
            </a:extLst>
          </p:cNvPr>
          <p:cNvSpPr txBox="1"/>
          <p:nvPr userDrawn="1"/>
        </p:nvSpPr>
        <p:spPr>
          <a:xfrm>
            <a:off x="16859165" y="9198396"/>
            <a:ext cx="660400" cy="338554"/>
          </a:xfrm>
          <a:prstGeom prst="rect">
            <a:avLst/>
          </a:prstGeom>
          <a:noFill/>
        </p:spPr>
        <p:txBody>
          <a:bodyPr wrap="square" rtlCol="0">
            <a:spAutoFit/>
          </a:bodyPr>
          <a:lstStyle/>
          <a:p>
            <a:pPr algn="r"/>
            <a:fld id="{293ABEDF-2FD4-CE41-BE6E-C03412F0A819}" type="slidenum">
              <a:rPr lang="en-US" sz="1600" b="0" i="0" smtClean="0">
                <a:latin typeface="Open Sans" panose="020B0606030504020204" pitchFamily="34" charset="0"/>
                <a:ea typeface="Open Sans" panose="020B0606030504020204" pitchFamily="34" charset="0"/>
                <a:cs typeface="Open Sans" panose="020B0606030504020204" pitchFamily="34" charset="0"/>
              </a:rPr>
              <a:pPr algn="r"/>
              <a:t>‹#›</a:t>
            </a:fld>
            <a:endParaRPr lang="en-US" sz="1600" b="0" i="0" dirty="0">
              <a:latin typeface="Open Sans" panose="020B0606030504020204" pitchFamily="34" charset="0"/>
              <a:ea typeface="Open Sans" panose="020B0606030504020204" pitchFamily="34" charset="0"/>
              <a:cs typeface="Open Sans" panose="020B0606030504020204" pitchFamily="34" charset="0"/>
            </a:endParaRPr>
          </a:p>
        </p:txBody>
      </p:sp>
      <p:cxnSp>
        <p:nvCxnSpPr>
          <p:cNvPr id="5" name="Straight Connector 4">
            <a:extLst>
              <a:ext uri="{FF2B5EF4-FFF2-40B4-BE49-F238E27FC236}">
                <a16:creationId xmlns:a16="http://schemas.microsoft.com/office/drawing/2014/main" id="{FF9CA034-9947-D74F-8A4C-27409DFC8E63}"/>
              </a:ext>
            </a:extLst>
          </p:cNvPr>
          <p:cNvCxnSpPr>
            <a:cxnSpLocks/>
          </p:cNvCxnSpPr>
          <p:nvPr userDrawn="1"/>
        </p:nvCxnSpPr>
        <p:spPr>
          <a:xfrm flipV="1">
            <a:off x="17568333" y="9352284"/>
            <a:ext cx="719667" cy="15389"/>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7" name="Picture 6" descr="A picture containing drawing&#10;&#10;Description automatically generated">
            <a:extLst>
              <a:ext uri="{FF2B5EF4-FFF2-40B4-BE49-F238E27FC236}">
                <a16:creationId xmlns:a16="http://schemas.microsoft.com/office/drawing/2014/main" id="{A843F20B-4D59-2B49-B5FD-CA10886F110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541413" y="0"/>
            <a:ext cx="2746587" cy="2683239"/>
          </a:xfrm>
          <a:prstGeom prst="rect">
            <a:avLst/>
          </a:prstGeom>
        </p:spPr>
      </p:pic>
    </p:spTree>
    <p:extLst>
      <p:ext uri="{BB962C8B-B14F-4D97-AF65-F5344CB8AC3E}">
        <p14:creationId xmlns:p14="http://schemas.microsoft.com/office/powerpoint/2010/main" val="406024737"/>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40">
    <p:spTree>
      <p:nvGrpSpPr>
        <p:cNvPr id="1" name=""/>
        <p:cNvGrpSpPr/>
        <p:nvPr/>
      </p:nvGrpSpPr>
      <p:grpSpPr>
        <a:xfrm>
          <a:off x="0" y="0"/>
          <a:ext cx="0" cy="0"/>
          <a:chOff x="0" y="0"/>
          <a:chExt cx="0" cy="0"/>
        </a:xfrm>
      </p:grpSpPr>
      <p:sp>
        <p:nvSpPr>
          <p:cNvPr id="5" name="Picture Placeholder 2"/>
          <p:cNvSpPr>
            <a:spLocks noGrp="1"/>
          </p:cNvSpPr>
          <p:nvPr>
            <p:ph type="pic" sz="quarter" idx="12"/>
          </p:nvPr>
        </p:nvSpPr>
        <p:spPr>
          <a:xfrm>
            <a:off x="702734" y="2263699"/>
            <a:ext cx="8156496" cy="5561868"/>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4" name="TextBox 3">
            <a:extLst>
              <a:ext uri="{FF2B5EF4-FFF2-40B4-BE49-F238E27FC236}">
                <a16:creationId xmlns:a16="http://schemas.microsoft.com/office/drawing/2014/main" id="{EB65A552-852A-FE4D-9C5A-B550C6F53C69}"/>
              </a:ext>
            </a:extLst>
          </p:cNvPr>
          <p:cNvSpPr txBox="1"/>
          <p:nvPr userDrawn="1"/>
        </p:nvSpPr>
        <p:spPr>
          <a:xfrm>
            <a:off x="16859165" y="9198396"/>
            <a:ext cx="660400" cy="338554"/>
          </a:xfrm>
          <a:prstGeom prst="rect">
            <a:avLst/>
          </a:prstGeom>
          <a:noFill/>
        </p:spPr>
        <p:txBody>
          <a:bodyPr wrap="square" rtlCol="0">
            <a:spAutoFit/>
          </a:bodyPr>
          <a:lstStyle/>
          <a:p>
            <a:pPr algn="r"/>
            <a:fld id="{293ABEDF-2FD4-CE41-BE6E-C03412F0A819}" type="slidenum">
              <a:rPr lang="en-US" sz="1600" b="0" i="0" smtClean="0">
                <a:latin typeface="Open Sans" panose="020B0606030504020204" pitchFamily="34" charset="0"/>
                <a:ea typeface="Open Sans" panose="020B0606030504020204" pitchFamily="34" charset="0"/>
                <a:cs typeface="Open Sans" panose="020B0606030504020204" pitchFamily="34" charset="0"/>
              </a:rPr>
              <a:pPr algn="r"/>
              <a:t>‹#›</a:t>
            </a:fld>
            <a:endParaRPr lang="en-US" sz="1600" b="0" i="0" dirty="0">
              <a:latin typeface="Open Sans" panose="020B0606030504020204" pitchFamily="34" charset="0"/>
              <a:ea typeface="Open Sans" panose="020B0606030504020204" pitchFamily="34" charset="0"/>
              <a:cs typeface="Open Sans" panose="020B0606030504020204" pitchFamily="34" charset="0"/>
            </a:endParaRPr>
          </a:p>
        </p:txBody>
      </p:sp>
      <p:cxnSp>
        <p:nvCxnSpPr>
          <p:cNvPr id="7" name="Straight Connector 6">
            <a:extLst>
              <a:ext uri="{FF2B5EF4-FFF2-40B4-BE49-F238E27FC236}">
                <a16:creationId xmlns:a16="http://schemas.microsoft.com/office/drawing/2014/main" id="{484C0BF7-15A0-1444-AB7A-075C7BABC83C}"/>
              </a:ext>
            </a:extLst>
          </p:cNvPr>
          <p:cNvCxnSpPr>
            <a:cxnSpLocks/>
          </p:cNvCxnSpPr>
          <p:nvPr userDrawn="1"/>
        </p:nvCxnSpPr>
        <p:spPr>
          <a:xfrm flipV="1">
            <a:off x="17568333" y="9352284"/>
            <a:ext cx="719667" cy="15389"/>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10" name="Picture Placeholder 2">
            <a:extLst>
              <a:ext uri="{FF2B5EF4-FFF2-40B4-BE49-F238E27FC236}">
                <a16:creationId xmlns:a16="http://schemas.microsoft.com/office/drawing/2014/main" id="{541D08C9-F904-A340-8390-216BCDF0CFE1}"/>
              </a:ext>
            </a:extLst>
          </p:cNvPr>
          <p:cNvSpPr>
            <a:spLocks noGrp="1"/>
          </p:cNvSpPr>
          <p:nvPr>
            <p:ph type="pic" sz="quarter" idx="13"/>
          </p:nvPr>
        </p:nvSpPr>
        <p:spPr>
          <a:xfrm>
            <a:off x="9411837" y="2263699"/>
            <a:ext cx="8156496" cy="5561868"/>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pic>
        <p:nvPicPr>
          <p:cNvPr id="8" name="Picture 7">
            <a:extLst>
              <a:ext uri="{FF2B5EF4-FFF2-40B4-BE49-F238E27FC236}">
                <a16:creationId xmlns:a16="http://schemas.microsoft.com/office/drawing/2014/main" id="{C8D5A0FC-150F-3E4D-B73E-1F331C7ED6D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4444870" y="1"/>
            <a:ext cx="3843130" cy="1881626"/>
          </a:xfrm>
          <a:prstGeom prst="rect">
            <a:avLst/>
          </a:prstGeom>
        </p:spPr>
      </p:pic>
    </p:spTree>
    <p:extLst>
      <p:ext uri="{BB962C8B-B14F-4D97-AF65-F5344CB8AC3E}">
        <p14:creationId xmlns:p14="http://schemas.microsoft.com/office/powerpoint/2010/main" val="4159915199"/>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101">
    <p:spTree>
      <p:nvGrpSpPr>
        <p:cNvPr id="1" name=""/>
        <p:cNvGrpSpPr/>
        <p:nvPr/>
      </p:nvGrpSpPr>
      <p:grpSpPr>
        <a:xfrm>
          <a:off x="0" y="0"/>
          <a:ext cx="0" cy="0"/>
          <a:chOff x="0" y="0"/>
          <a:chExt cx="0" cy="0"/>
        </a:xfrm>
      </p:grpSpPr>
      <p:sp>
        <p:nvSpPr>
          <p:cNvPr id="9" name="Picture Placeholder 2"/>
          <p:cNvSpPr>
            <a:spLocks noGrp="1"/>
          </p:cNvSpPr>
          <p:nvPr>
            <p:ph type="pic" sz="quarter" idx="14"/>
          </p:nvPr>
        </p:nvSpPr>
        <p:spPr>
          <a:xfrm>
            <a:off x="0" y="0"/>
            <a:ext cx="5144294" cy="5144294"/>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10" name="Picture Placeholder 2"/>
          <p:cNvSpPr>
            <a:spLocks noGrp="1"/>
          </p:cNvSpPr>
          <p:nvPr>
            <p:ph type="pic" sz="quarter" idx="15"/>
          </p:nvPr>
        </p:nvSpPr>
        <p:spPr>
          <a:xfrm>
            <a:off x="0" y="5144294"/>
            <a:ext cx="5144294" cy="5144294"/>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11" name="Picture Placeholder 2"/>
          <p:cNvSpPr>
            <a:spLocks noGrp="1"/>
          </p:cNvSpPr>
          <p:nvPr>
            <p:ph type="pic" sz="quarter" idx="16"/>
          </p:nvPr>
        </p:nvSpPr>
        <p:spPr>
          <a:xfrm>
            <a:off x="5144294" y="0"/>
            <a:ext cx="5144294" cy="5144294"/>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12" name="Picture Placeholder 2"/>
          <p:cNvSpPr>
            <a:spLocks noGrp="1"/>
          </p:cNvSpPr>
          <p:nvPr>
            <p:ph type="pic" sz="quarter" idx="17"/>
          </p:nvPr>
        </p:nvSpPr>
        <p:spPr>
          <a:xfrm>
            <a:off x="5144294" y="5144294"/>
            <a:ext cx="5144294" cy="5144294"/>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13" name="Picture Placeholder 2"/>
          <p:cNvSpPr>
            <a:spLocks noGrp="1"/>
          </p:cNvSpPr>
          <p:nvPr>
            <p:ph type="pic" sz="quarter" idx="18"/>
          </p:nvPr>
        </p:nvSpPr>
        <p:spPr>
          <a:xfrm>
            <a:off x="10288588" y="0"/>
            <a:ext cx="7999412" cy="5144294"/>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7" name="TextBox 6">
            <a:extLst>
              <a:ext uri="{FF2B5EF4-FFF2-40B4-BE49-F238E27FC236}">
                <a16:creationId xmlns:a16="http://schemas.microsoft.com/office/drawing/2014/main" id="{832D5946-B973-9449-9865-94AFD721314D}"/>
              </a:ext>
            </a:extLst>
          </p:cNvPr>
          <p:cNvSpPr txBox="1"/>
          <p:nvPr userDrawn="1"/>
        </p:nvSpPr>
        <p:spPr>
          <a:xfrm>
            <a:off x="16859165" y="9198396"/>
            <a:ext cx="660400" cy="338554"/>
          </a:xfrm>
          <a:prstGeom prst="rect">
            <a:avLst/>
          </a:prstGeom>
          <a:noFill/>
        </p:spPr>
        <p:txBody>
          <a:bodyPr wrap="square" rtlCol="0">
            <a:spAutoFit/>
          </a:bodyPr>
          <a:lstStyle/>
          <a:p>
            <a:pPr algn="r"/>
            <a:fld id="{293ABEDF-2FD4-CE41-BE6E-C03412F0A819}" type="slidenum">
              <a:rPr lang="en-US" sz="1600" b="0" i="0" smtClean="0">
                <a:latin typeface="Open Sans" panose="020B0606030504020204" pitchFamily="34" charset="0"/>
                <a:ea typeface="Open Sans" panose="020B0606030504020204" pitchFamily="34" charset="0"/>
                <a:cs typeface="Open Sans" panose="020B0606030504020204" pitchFamily="34" charset="0"/>
              </a:rPr>
              <a:pPr algn="r"/>
              <a:t>‹#›</a:t>
            </a:fld>
            <a:endParaRPr lang="en-US" sz="1600" b="0" i="0" dirty="0">
              <a:latin typeface="Open Sans" panose="020B0606030504020204" pitchFamily="34" charset="0"/>
              <a:ea typeface="Open Sans" panose="020B0606030504020204" pitchFamily="34" charset="0"/>
              <a:cs typeface="Open Sans" panose="020B0606030504020204" pitchFamily="34" charset="0"/>
            </a:endParaRPr>
          </a:p>
        </p:txBody>
      </p:sp>
      <p:cxnSp>
        <p:nvCxnSpPr>
          <p:cNvPr id="8" name="Straight Connector 7">
            <a:extLst>
              <a:ext uri="{FF2B5EF4-FFF2-40B4-BE49-F238E27FC236}">
                <a16:creationId xmlns:a16="http://schemas.microsoft.com/office/drawing/2014/main" id="{923D0F85-37D5-C34E-BB0E-F454DA048E1E}"/>
              </a:ext>
            </a:extLst>
          </p:cNvPr>
          <p:cNvCxnSpPr>
            <a:cxnSpLocks/>
          </p:cNvCxnSpPr>
          <p:nvPr userDrawn="1"/>
        </p:nvCxnSpPr>
        <p:spPr>
          <a:xfrm flipV="1">
            <a:off x="17568333" y="9352284"/>
            <a:ext cx="719667" cy="15389"/>
          </a:xfrm>
          <a:prstGeom prst="line">
            <a:avLst/>
          </a:prstGeom>
          <a:ln w="158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45971196"/>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matchingName="Textslide">
  <p:cSld name="Textslide">
    <p:spTree>
      <p:nvGrpSpPr>
        <p:cNvPr id="1" name="Shape 32"/>
        <p:cNvGrpSpPr/>
        <p:nvPr/>
      </p:nvGrpSpPr>
      <p:grpSpPr>
        <a:xfrm>
          <a:off x="0" y="0"/>
          <a:ext cx="0" cy="0"/>
          <a:chOff x="0" y="0"/>
          <a:chExt cx="0" cy="0"/>
        </a:xfrm>
      </p:grpSpPr>
      <p:sp>
        <p:nvSpPr>
          <p:cNvPr id="33" name="Google Shape;33;p34"/>
          <p:cNvSpPr/>
          <p:nvPr/>
        </p:nvSpPr>
        <p:spPr>
          <a:xfrm>
            <a:off x="360000" y="360056"/>
            <a:ext cx="17568000" cy="8583725"/>
          </a:xfrm>
          <a:prstGeom prst="rect">
            <a:avLst/>
          </a:prstGeom>
          <a:solidFill>
            <a:schemeClr val="lt2">
              <a:alpha val="49803"/>
            </a:schemeClr>
          </a:solidFill>
          <a:ln>
            <a:noFill/>
          </a:ln>
        </p:spPr>
        <p:txBody>
          <a:bodyPr spcFirstLastPara="1" wrap="square" lIns="137138" tIns="68550" rIns="137138" bIns="68550" anchor="ctr" anchorCtr="0">
            <a:noAutofit/>
          </a:bodyPr>
          <a:lstStyle/>
          <a:p>
            <a:pPr marL="0" marR="0" lvl="0" indent="0" algn="ctr" rtl="0">
              <a:spcBef>
                <a:spcPts val="0"/>
              </a:spcBef>
              <a:spcAft>
                <a:spcPts val="0"/>
              </a:spcAft>
              <a:buNone/>
            </a:pPr>
            <a:endParaRPr sz="3600" b="0" i="0" u="none" strike="noStrike" cap="none">
              <a:solidFill>
                <a:schemeClr val="lt1"/>
              </a:solidFill>
              <a:latin typeface="Calibri"/>
              <a:ea typeface="Calibri"/>
              <a:cs typeface="Calibri"/>
              <a:sym typeface="Calibri"/>
            </a:endParaRPr>
          </a:p>
        </p:txBody>
      </p:sp>
      <p:sp>
        <p:nvSpPr>
          <p:cNvPr id="34" name="Google Shape;34;p34"/>
          <p:cNvSpPr txBox="1">
            <a:spLocks noGrp="1"/>
          </p:cNvSpPr>
          <p:nvPr>
            <p:ph type="title"/>
          </p:nvPr>
        </p:nvSpPr>
        <p:spPr>
          <a:xfrm>
            <a:off x="914400" y="664781"/>
            <a:ext cx="16459200" cy="171476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9999"/>
              </a:buClr>
              <a:buSzPts val="4800"/>
              <a:buFont typeface="Roboto"/>
              <a:buNone/>
              <a:defRPr sz="7200" b="1">
                <a:latin typeface="Roboto"/>
                <a:ea typeface="Roboto"/>
                <a:cs typeface="Roboto"/>
                <a:sym typeface="Roboto"/>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34"/>
          <p:cNvSpPr txBox="1">
            <a:spLocks noGrp="1"/>
          </p:cNvSpPr>
          <p:nvPr>
            <p:ph type="subTitle" idx="1"/>
          </p:nvPr>
        </p:nvSpPr>
        <p:spPr>
          <a:xfrm>
            <a:off x="935389" y="2512662"/>
            <a:ext cx="16438211" cy="5886187"/>
          </a:xfrm>
          <a:prstGeom prst="rect">
            <a:avLst/>
          </a:prstGeom>
          <a:noFill/>
          <a:ln>
            <a:noFill/>
          </a:ln>
        </p:spPr>
        <p:txBody>
          <a:bodyPr spcFirstLastPara="1" wrap="square" lIns="91425" tIns="45700" rIns="91425" bIns="45700" anchor="t" anchorCtr="0">
            <a:normAutofit/>
          </a:bodyPr>
          <a:lstStyle>
            <a:lvl1pPr lvl="0" algn="l">
              <a:lnSpc>
                <a:spcPct val="90000"/>
              </a:lnSpc>
              <a:spcBef>
                <a:spcPts val="1500"/>
              </a:spcBef>
              <a:spcAft>
                <a:spcPts val="0"/>
              </a:spcAft>
              <a:buClr>
                <a:schemeClr val="dk1"/>
              </a:buClr>
              <a:buSzPts val="3200"/>
              <a:buNone/>
              <a:defRPr sz="4800">
                <a:solidFill>
                  <a:schemeClr val="dk1"/>
                </a:solidFill>
                <a:latin typeface="Roboto"/>
                <a:ea typeface="Roboto"/>
                <a:cs typeface="Roboto"/>
                <a:sym typeface="Roboto"/>
              </a:defRPr>
            </a:lvl1pPr>
            <a:lvl2pPr lvl="1" algn="ctr">
              <a:lnSpc>
                <a:spcPct val="90000"/>
              </a:lnSpc>
              <a:spcBef>
                <a:spcPts val="750"/>
              </a:spcBef>
              <a:spcAft>
                <a:spcPts val="0"/>
              </a:spcAft>
              <a:buClr>
                <a:srgbClr val="888888"/>
              </a:buClr>
              <a:buSzPts val="2400"/>
              <a:buNone/>
              <a:defRPr>
                <a:solidFill>
                  <a:srgbClr val="888888"/>
                </a:solidFill>
              </a:defRPr>
            </a:lvl2pPr>
            <a:lvl3pPr lvl="2" algn="ctr">
              <a:lnSpc>
                <a:spcPct val="90000"/>
              </a:lnSpc>
              <a:spcBef>
                <a:spcPts val="750"/>
              </a:spcBef>
              <a:spcAft>
                <a:spcPts val="0"/>
              </a:spcAft>
              <a:buClr>
                <a:srgbClr val="888888"/>
              </a:buClr>
              <a:buSzPts val="2000"/>
              <a:buNone/>
              <a:defRPr>
                <a:solidFill>
                  <a:srgbClr val="888888"/>
                </a:solidFill>
              </a:defRPr>
            </a:lvl3pPr>
            <a:lvl4pPr lvl="3" algn="ctr">
              <a:lnSpc>
                <a:spcPct val="90000"/>
              </a:lnSpc>
              <a:spcBef>
                <a:spcPts val="750"/>
              </a:spcBef>
              <a:spcAft>
                <a:spcPts val="0"/>
              </a:spcAft>
              <a:buClr>
                <a:srgbClr val="888888"/>
              </a:buClr>
              <a:buSzPts val="1800"/>
              <a:buNone/>
              <a:defRPr>
                <a:solidFill>
                  <a:srgbClr val="888888"/>
                </a:solidFill>
              </a:defRPr>
            </a:lvl4pPr>
            <a:lvl5pPr lvl="4" algn="ctr">
              <a:lnSpc>
                <a:spcPct val="90000"/>
              </a:lnSpc>
              <a:spcBef>
                <a:spcPts val="750"/>
              </a:spcBef>
              <a:spcAft>
                <a:spcPts val="0"/>
              </a:spcAft>
              <a:buClr>
                <a:srgbClr val="888888"/>
              </a:buClr>
              <a:buSzPts val="1800"/>
              <a:buNone/>
              <a:defRPr>
                <a:solidFill>
                  <a:srgbClr val="888888"/>
                </a:solidFill>
              </a:defRPr>
            </a:lvl5pPr>
            <a:lvl6pPr lvl="5" algn="ctr">
              <a:lnSpc>
                <a:spcPct val="90000"/>
              </a:lnSpc>
              <a:spcBef>
                <a:spcPts val="750"/>
              </a:spcBef>
              <a:spcAft>
                <a:spcPts val="0"/>
              </a:spcAft>
              <a:buClr>
                <a:srgbClr val="888888"/>
              </a:buClr>
              <a:buSzPts val="1800"/>
              <a:buNone/>
              <a:defRPr>
                <a:solidFill>
                  <a:srgbClr val="888888"/>
                </a:solidFill>
              </a:defRPr>
            </a:lvl6pPr>
            <a:lvl7pPr lvl="6" algn="ctr">
              <a:lnSpc>
                <a:spcPct val="90000"/>
              </a:lnSpc>
              <a:spcBef>
                <a:spcPts val="750"/>
              </a:spcBef>
              <a:spcAft>
                <a:spcPts val="0"/>
              </a:spcAft>
              <a:buClr>
                <a:srgbClr val="888888"/>
              </a:buClr>
              <a:buSzPts val="1800"/>
              <a:buNone/>
              <a:defRPr>
                <a:solidFill>
                  <a:srgbClr val="888888"/>
                </a:solidFill>
              </a:defRPr>
            </a:lvl7pPr>
            <a:lvl8pPr lvl="7" algn="ctr">
              <a:lnSpc>
                <a:spcPct val="90000"/>
              </a:lnSpc>
              <a:spcBef>
                <a:spcPts val="750"/>
              </a:spcBef>
              <a:spcAft>
                <a:spcPts val="0"/>
              </a:spcAft>
              <a:buClr>
                <a:srgbClr val="888888"/>
              </a:buClr>
              <a:buSzPts val="1800"/>
              <a:buNone/>
              <a:defRPr>
                <a:solidFill>
                  <a:srgbClr val="888888"/>
                </a:solidFill>
              </a:defRPr>
            </a:lvl8pPr>
            <a:lvl9pPr lvl="8" algn="ctr">
              <a:lnSpc>
                <a:spcPct val="90000"/>
              </a:lnSpc>
              <a:spcBef>
                <a:spcPts val="750"/>
              </a:spcBef>
              <a:spcAft>
                <a:spcPts val="0"/>
              </a:spcAft>
              <a:buClr>
                <a:srgbClr val="888888"/>
              </a:buClr>
              <a:buSzPts val="1800"/>
              <a:buNone/>
              <a:defRPr>
                <a:solidFill>
                  <a:srgbClr val="888888"/>
                </a:solidFill>
              </a:defRPr>
            </a:lvl9pPr>
          </a:lstStyle>
          <a:p>
            <a:endParaRPr/>
          </a:p>
        </p:txBody>
      </p:sp>
    </p:spTree>
    <p:extLst>
      <p:ext uri="{BB962C8B-B14F-4D97-AF65-F5344CB8AC3E}">
        <p14:creationId xmlns:p14="http://schemas.microsoft.com/office/powerpoint/2010/main" val="1133924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9">
    <p:spTree>
      <p:nvGrpSpPr>
        <p:cNvPr id="1" name=""/>
        <p:cNvGrpSpPr/>
        <p:nvPr/>
      </p:nvGrpSpPr>
      <p:grpSpPr>
        <a:xfrm>
          <a:off x="0" y="0"/>
          <a:ext cx="0" cy="0"/>
          <a:chOff x="0" y="0"/>
          <a:chExt cx="0" cy="0"/>
        </a:xfrm>
      </p:grpSpPr>
      <p:sp>
        <p:nvSpPr>
          <p:cNvPr id="5" name="Picture Placeholder 2"/>
          <p:cNvSpPr>
            <a:spLocks noGrp="1"/>
          </p:cNvSpPr>
          <p:nvPr>
            <p:ph type="pic" sz="quarter" idx="10"/>
          </p:nvPr>
        </p:nvSpPr>
        <p:spPr>
          <a:xfrm>
            <a:off x="2076448" y="0"/>
            <a:ext cx="3975907" cy="10288588"/>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6" name="Picture Placeholder 2"/>
          <p:cNvSpPr>
            <a:spLocks noGrp="1"/>
          </p:cNvSpPr>
          <p:nvPr>
            <p:ph type="pic" sz="quarter" idx="11"/>
          </p:nvPr>
        </p:nvSpPr>
        <p:spPr>
          <a:xfrm>
            <a:off x="6052354" y="0"/>
            <a:ext cx="3975907" cy="10288588"/>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7" name="TextBox 6">
            <a:extLst>
              <a:ext uri="{FF2B5EF4-FFF2-40B4-BE49-F238E27FC236}">
                <a16:creationId xmlns:a16="http://schemas.microsoft.com/office/drawing/2014/main" id="{E09A9054-01E6-4A43-AEF1-FF58D1366520}"/>
              </a:ext>
            </a:extLst>
          </p:cNvPr>
          <p:cNvSpPr txBox="1"/>
          <p:nvPr userDrawn="1"/>
        </p:nvSpPr>
        <p:spPr>
          <a:xfrm>
            <a:off x="16859165" y="9198396"/>
            <a:ext cx="660400" cy="338554"/>
          </a:xfrm>
          <a:prstGeom prst="rect">
            <a:avLst/>
          </a:prstGeom>
          <a:noFill/>
        </p:spPr>
        <p:txBody>
          <a:bodyPr wrap="square" rtlCol="0">
            <a:spAutoFit/>
          </a:bodyPr>
          <a:lstStyle/>
          <a:p>
            <a:pPr algn="r"/>
            <a:fld id="{293ABEDF-2FD4-CE41-BE6E-C03412F0A819}" type="slidenum">
              <a:rPr lang="en-US" sz="1600" b="0" i="0" smtClean="0">
                <a:latin typeface="Open Sans" panose="020B0606030504020204" pitchFamily="34" charset="0"/>
                <a:ea typeface="Open Sans" panose="020B0606030504020204" pitchFamily="34" charset="0"/>
                <a:cs typeface="Open Sans" panose="020B0606030504020204" pitchFamily="34" charset="0"/>
              </a:rPr>
              <a:pPr algn="r"/>
              <a:t>‹#›</a:t>
            </a:fld>
            <a:endParaRPr lang="en-US" sz="1600" b="0" i="0" dirty="0">
              <a:latin typeface="Open Sans" panose="020B0606030504020204" pitchFamily="34" charset="0"/>
              <a:ea typeface="Open Sans" panose="020B0606030504020204" pitchFamily="34" charset="0"/>
              <a:cs typeface="Open Sans" panose="020B0606030504020204" pitchFamily="34" charset="0"/>
            </a:endParaRPr>
          </a:p>
        </p:txBody>
      </p:sp>
      <p:cxnSp>
        <p:nvCxnSpPr>
          <p:cNvPr id="8" name="Straight Connector 7">
            <a:extLst>
              <a:ext uri="{FF2B5EF4-FFF2-40B4-BE49-F238E27FC236}">
                <a16:creationId xmlns:a16="http://schemas.microsoft.com/office/drawing/2014/main" id="{BDAB939A-8E24-2C48-BFD0-705C1C372796}"/>
              </a:ext>
            </a:extLst>
          </p:cNvPr>
          <p:cNvCxnSpPr>
            <a:cxnSpLocks/>
          </p:cNvCxnSpPr>
          <p:nvPr userDrawn="1"/>
        </p:nvCxnSpPr>
        <p:spPr>
          <a:xfrm flipV="1">
            <a:off x="17568333" y="9352284"/>
            <a:ext cx="719667" cy="15389"/>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9" name="Picture 8" descr="A picture containing drawing&#10;&#10;Description automatically generated">
            <a:extLst>
              <a:ext uri="{FF2B5EF4-FFF2-40B4-BE49-F238E27FC236}">
                <a16:creationId xmlns:a16="http://schemas.microsoft.com/office/drawing/2014/main" id="{46B66127-393D-1942-8DAA-86F31367DE5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541413" y="0"/>
            <a:ext cx="2746587" cy="2683239"/>
          </a:xfrm>
          <a:prstGeom prst="rect">
            <a:avLst/>
          </a:prstGeom>
        </p:spPr>
      </p:pic>
    </p:spTree>
    <p:extLst>
      <p:ext uri="{BB962C8B-B14F-4D97-AF65-F5344CB8AC3E}">
        <p14:creationId xmlns:p14="http://schemas.microsoft.com/office/powerpoint/2010/main" val="2808353915"/>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userDrawn="1">
  <p:cSld name="1_Textslide">
    <p:spTree>
      <p:nvGrpSpPr>
        <p:cNvPr id="1" name=""/>
        <p:cNvGrpSpPr/>
        <p:nvPr/>
      </p:nvGrpSpPr>
      <p:grpSpPr>
        <a:xfrm>
          <a:off x="0" y="0"/>
          <a:ext cx="0" cy="0"/>
          <a:chOff x="0" y="0"/>
          <a:chExt cx="0" cy="0"/>
        </a:xfrm>
      </p:grpSpPr>
      <p:sp>
        <p:nvSpPr>
          <p:cNvPr id="4" name="Rektangel 3"/>
          <p:cNvSpPr/>
          <p:nvPr userDrawn="1"/>
        </p:nvSpPr>
        <p:spPr>
          <a:xfrm>
            <a:off x="360000" y="360056"/>
            <a:ext cx="17568000" cy="8583725"/>
          </a:xfrm>
          <a:prstGeom prst="rect">
            <a:avLst/>
          </a:prstGeom>
          <a:solidFill>
            <a:schemeClr val="bg2">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3600"/>
          </a:p>
        </p:txBody>
      </p:sp>
      <p:sp>
        <p:nvSpPr>
          <p:cNvPr id="2" name="Tittel 1"/>
          <p:cNvSpPr>
            <a:spLocks noGrp="1"/>
          </p:cNvSpPr>
          <p:nvPr>
            <p:ph type="title" hasCustomPrompt="1"/>
          </p:nvPr>
        </p:nvSpPr>
        <p:spPr>
          <a:xfrm>
            <a:off x="914400" y="664781"/>
            <a:ext cx="16459200" cy="1714765"/>
          </a:xfrm>
          <a:prstGeom prst="rect">
            <a:avLst/>
          </a:prstGeom>
        </p:spPr>
        <p:txBody>
          <a:bodyPr vert="horz"/>
          <a:lstStyle>
            <a:lvl1pPr algn="l">
              <a:defRPr sz="7200" b="1">
                <a:latin typeface="Roboto" panose="02000000000000000000" pitchFamily="2" charset="0"/>
                <a:ea typeface="Roboto" panose="02000000000000000000" pitchFamily="2" charset="0"/>
              </a:defRPr>
            </a:lvl1pPr>
          </a:lstStyle>
          <a:p>
            <a:r>
              <a:rPr lang="nb-NO"/>
              <a:t>Edit </a:t>
            </a:r>
            <a:r>
              <a:rPr lang="nb-NO" err="1"/>
              <a:t>this</a:t>
            </a:r>
            <a:r>
              <a:rPr lang="nb-NO"/>
              <a:t> </a:t>
            </a:r>
            <a:r>
              <a:rPr lang="nb-NO" err="1"/>
              <a:t>text</a:t>
            </a:r>
            <a:endParaRPr lang="nb-NO"/>
          </a:p>
        </p:txBody>
      </p:sp>
      <p:sp>
        <p:nvSpPr>
          <p:cNvPr id="7" name="Undertittel 2"/>
          <p:cNvSpPr>
            <a:spLocks noGrp="1"/>
          </p:cNvSpPr>
          <p:nvPr>
            <p:ph type="subTitle" idx="1" hasCustomPrompt="1"/>
          </p:nvPr>
        </p:nvSpPr>
        <p:spPr>
          <a:xfrm>
            <a:off x="935389" y="2512662"/>
            <a:ext cx="16438211" cy="5886187"/>
          </a:xfrm>
          <a:prstGeom prst="rect">
            <a:avLst/>
          </a:prstGeom>
        </p:spPr>
        <p:txBody>
          <a:bodyPr/>
          <a:lstStyle>
            <a:lvl1pPr marL="0" indent="0" algn="l">
              <a:buNone/>
              <a:defRPr sz="4800">
                <a:solidFill>
                  <a:schemeClr val="tx1"/>
                </a:solidFill>
                <a:latin typeface="Roboto" panose="02000000000000000000" pitchFamily="2" charset="0"/>
                <a:ea typeface="Roboto" panose="02000000000000000000" pitchFamily="2" charset="0"/>
              </a:defRPr>
            </a:lvl1pPr>
            <a:lvl2pPr marL="914378" indent="0" algn="ctr">
              <a:buNone/>
              <a:defRPr>
                <a:solidFill>
                  <a:schemeClr val="tx1">
                    <a:tint val="75000"/>
                  </a:schemeClr>
                </a:solidFill>
              </a:defRPr>
            </a:lvl2pPr>
            <a:lvl3pPr marL="1828755" indent="0" algn="ctr">
              <a:buNone/>
              <a:defRPr>
                <a:solidFill>
                  <a:schemeClr val="tx1">
                    <a:tint val="75000"/>
                  </a:schemeClr>
                </a:solidFill>
              </a:defRPr>
            </a:lvl3pPr>
            <a:lvl4pPr marL="2743131" indent="0" algn="ctr">
              <a:buNone/>
              <a:defRPr>
                <a:solidFill>
                  <a:schemeClr val="tx1">
                    <a:tint val="75000"/>
                  </a:schemeClr>
                </a:solidFill>
              </a:defRPr>
            </a:lvl4pPr>
            <a:lvl5pPr marL="3657509" indent="0" algn="ctr">
              <a:buNone/>
              <a:defRPr>
                <a:solidFill>
                  <a:schemeClr val="tx1">
                    <a:tint val="75000"/>
                  </a:schemeClr>
                </a:solidFill>
              </a:defRPr>
            </a:lvl5pPr>
            <a:lvl6pPr marL="4571886" indent="0" algn="ctr">
              <a:buNone/>
              <a:defRPr>
                <a:solidFill>
                  <a:schemeClr val="tx1">
                    <a:tint val="75000"/>
                  </a:schemeClr>
                </a:solidFill>
              </a:defRPr>
            </a:lvl6pPr>
            <a:lvl7pPr marL="5486264" indent="0" algn="ctr">
              <a:buNone/>
              <a:defRPr>
                <a:solidFill>
                  <a:schemeClr val="tx1">
                    <a:tint val="75000"/>
                  </a:schemeClr>
                </a:solidFill>
              </a:defRPr>
            </a:lvl7pPr>
            <a:lvl8pPr marL="6400640" indent="0" algn="ctr">
              <a:buNone/>
              <a:defRPr>
                <a:solidFill>
                  <a:schemeClr val="tx1">
                    <a:tint val="75000"/>
                  </a:schemeClr>
                </a:solidFill>
              </a:defRPr>
            </a:lvl8pPr>
            <a:lvl9pPr marL="7315017" indent="0" algn="ctr">
              <a:buNone/>
              <a:defRPr>
                <a:solidFill>
                  <a:schemeClr val="tx1">
                    <a:tint val="75000"/>
                  </a:schemeClr>
                </a:solidFill>
              </a:defRPr>
            </a:lvl9pPr>
          </a:lstStyle>
          <a:p>
            <a:r>
              <a:rPr lang="nb-NO"/>
              <a:t>Edit </a:t>
            </a:r>
            <a:r>
              <a:rPr lang="nb-NO" err="1"/>
              <a:t>this</a:t>
            </a:r>
            <a:r>
              <a:rPr lang="nb-NO"/>
              <a:t> </a:t>
            </a:r>
            <a:r>
              <a:rPr lang="nb-NO" err="1"/>
              <a:t>text</a:t>
            </a:r>
            <a:endParaRPr lang="nb-NO"/>
          </a:p>
        </p:txBody>
      </p:sp>
    </p:spTree>
    <p:extLst>
      <p:ext uri="{BB962C8B-B14F-4D97-AF65-F5344CB8AC3E}">
        <p14:creationId xmlns:p14="http://schemas.microsoft.com/office/powerpoint/2010/main" val="446737719"/>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cxnSp>
        <p:nvCxnSpPr>
          <p:cNvPr id="5" name="Straight Connector 4"/>
          <p:cNvCxnSpPr/>
          <p:nvPr/>
        </p:nvCxnSpPr>
        <p:spPr>
          <a:xfrm>
            <a:off x="791072" y="3091749"/>
            <a:ext cx="16561841" cy="0"/>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 name="Straight Connector 4"/>
          <p:cNvCxnSpPr/>
          <p:nvPr/>
        </p:nvCxnSpPr>
        <p:spPr>
          <a:xfrm>
            <a:off x="791072" y="1363290"/>
            <a:ext cx="16561841" cy="0"/>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7" name="Title Placeholder 1"/>
          <p:cNvSpPr>
            <a:spLocks noGrp="1"/>
          </p:cNvSpPr>
          <p:nvPr>
            <p:ph type="title"/>
          </p:nvPr>
        </p:nvSpPr>
        <p:spPr bwMode="auto">
          <a:xfrm>
            <a:off x="791072" y="1363290"/>
            <a:ext cx="16561841" cy="171476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GB" dirty="0"/>
          </a:p>
        </p:txBody>
      </p:sp>
      <p:sp>
        <p:nvSpPr>
          <p:cNvPr id="8" name="Text Placeholder 2"/>
          <p:cNvSpPr>
            <a:spLocks noGrp="1"/>
          </p:cNvSpPr>
          <p:nvPr>
            <p:ph idx="1"/>
          </p:nvPr>
        </p:nvSpPr>
        <p:spPr bwMode="auto">
          <a:xfrm>
            <a:off x="3657600" y="3351941"/>
            <a:ext cx="13716000" cy="628747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248005134"/>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matchingName="21">
  <p:cSld name="1_21">
    <p:spTree>
      <p:nvGrpSpPr>
        <p:cNvPr id="1" name="Shape 15"/>
        <p:cNvGrpSpPr/>
        <p:nvPr/>
      </p:nvGrpSpPr>
      <p:grpSpPr>
        <a:xfrm>
          <a:off x="0" y="0"/>
          <a:ext cx="0" cy="0"/>
          <a:chOff x="0" y="0"/>
          <a:chExt cx="0" cy="0"/>
        </a:xfrm>
      </p:grpSpPr>
      <p:sp>
        <p:nvSpPr>
          <p:cNvPr id="16" name="Google Shape;16;p14"/>
          <p:cNvSpPr>
            <a:spLocks noGrp="1"/>
          </p:cNvSpPr>
          <p:nvPr>
            <p:ph type="pic" idx="2"/>
          </p:nvPr>
        </p:nvSpPr>
        <p:spPr>
          <a:xfrm>
            <a:off x="0" y="0"/>
            <a:ext cx="7942823" cy="10288588"/>
          </a:xfrm>
          <a:prstGeom prst="rect">
            <a:avLst/>
          </a:prstGeom>
          <a:solidFill>
            <a:srgbClr val="353535">
              <a:alpha val="11764"/>
            </a:srgbClr>
          </a:solidFill>
          <a:ln>
            <a:noFill/>
          </a:ln>
        </p:spPr>
      </p:sp>
      <p:sp>
        <p:nvSpPr>
          <p:cNvPr id="17" name="Google Shape;17;p14"/>
          <p:cNvSpPr txBox="1"/>
          <p:nvPr/>
        </p:nvSpPr>
        <p:spPr>
          <a:xfrm>
            <a:off x="16859165" y="9198396"/>
            <a:ext cx="660400" cy="338554"/>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fld id="{00000000-1234-1234-1234-123412341234}" type="slidenum">
              <a:rPr lang="en-GB" sz="1600" b="0" i="0">
                <a:solidFill>
                  <a:schemeClr val="dk1"/>
                </a:solidFill>
                <a:latin typeface="Open Sans"/>
                <a:ea typeface="Open Sans"/>
                <a:cs typeface="Open Sans"/>
                <a:sym typeface="Open Sans"/>
              </a:rPr>
              <a:t>‹#›</a:t>
            </a:fld>
            <a:endParaRPr sz="1600" b="0" i="0">
              <a:solidFill>
                <a:schemeClr val="dk1"/>
              </a:solidFill>
              <a:latin typeface="Open Sans"/>
              <a:ea typeface="Open Sans"/>
              <a:cs typeface="Open Sans"/>
              <a:sym typeface="Open Sans"/>
            </a:endParaRPr>
          </a:p>
        </p:txBody>
      </p:sp>
      <p:cxnSp>
        <p:nvCxnSpPr>
          <p:cNvPr id="18" name="Google Shape;18;p14"/>
          <p:cNvCxnSpPr/>
          <p:nvPr/>
        </p:nvCxnSpPr>
        <p:spPr>
          <a:xfrm rot="10800000" flipH="1">
            <a:off x="17568333" y="9352284"/>
            <a:ext cx="719667" cy="15389"/>
          </a:xfrm>
          <a:prstGeom prst="straightConnector1">
            <a:avLst/>
          </a:prstGeom>
          <a:noFill/>
          <a:ln w="15875" cap="flat" cmpd="sng">
            <a:solidFill>
              <a:schemeClr val="accent1"/>
            </a:solidFill>
            <a:prstDash val="solid"/>
            <a:miter lim="800000"/>
            <a:headEnd type="none" w="sm" len="sm"/>
            <a:tailEnd type="none" w="sm" len="sm"/>
          </a:ln>
        </p:spPr>
      </p:cxnSp>
      <p:pic>
        <p:nvPicPr>
          <p:cNvPr id="6" name="Picture 5">
            <a:extLst>
              <a:ext uri="{FF2B5EF4-FFF2-40B4-BE49-F238E27FC236}">
                <a16:creationId xmlns:a16="http://schemas.microsoft.com/office/drawing/2014/main" id="{D40F0604-C9B9-8345-B8B8-66A3D2713FB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4444870" y="1"/>
            <a:ext cx="3843130" cy="1881626"/>
          </a:xfrm>
          <a:prstGeom prst="rect">
            <a:avLst/>
          </a:prstGeom>
        </p:spPr>
      </p:pic>
    </p:spTree>
    <p:extLst>
      <p:ext uri="{BB962C8B-B14F-4D97-AF65-F5344CB8AC3E}">
        <p14:creationId xmlns:p14="http://schemas.microsoft.com/office/powerpoint/2010/main" val="1238691975"/>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matchingName="40">
  <p:cSld name="1_40">
    <p:spTree>
      <p:nvGrpSpPr>
        <p:cNvPr id="1" name="Shape 56"/>
        <p:cNvGrpSpPr/>
        <p:nvPr/>
      </p:nvGrpSpPr>
      <p:grpSpPr>
        <a:xfrm>
          <a:off x="0" y="0"/>
          <a:ext cx="0" cy="0"/>
          <a:chOff x="0" y="0"/>
          <a:chExt cx="0" cy="0"/>
        </a:xfrm>
      </p:grpSpPr>
      <p:sp>
        <p:nvSpPr>
          <p:cNvPr id="57" name="Google Shape;57;p37"/>
          <p:cNvSpPr>
            <a:spLocks noGrp="1"/>
          </p:cNvSpPr>
          <p:nvPr>
            <p:ph type="pic" idx="2"/>
          </p:nvPr>
        </p:nvSpPr>
        <p:spPr>
          <a:xfrm>
            <a:off x="702734" y="2263699"/>
            <a:ext cx="8156496" cy="5561868"/>
          </a:xfrm>
          <a:prstGeom prst="rect">
            <a:avLst/>
          </a:prstGeom>
          <a:solidFill>
            <a:srgbClr val="353535">
              <a:alpha val="11764"/>
            </a:srgbClr>
          </a:solidFill>
          <a:ln>
            <a:noFill/>
          </a:ln>
        </p:spPr>
      </p:sp>
      <p:sp>
        <p:nvSpPr>
          <p:cNvPr id="58" name="Google Shape;58;p37"/>
          <p:cNvSpPr txBox="1"/>
          <p:nvPr/>
        </p:nvSpPr>
        <p:spPr>
          <a:xfrm>
            <a:off x="16859165" y="9198396"/>
            <a:ext cx="660400" cy="338554"/>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fld id="{00000000-1234-1234-1234-123412341234}" type="slidenum">
              <a:rPr lang="en-GB" sz="1600" b="0" i="0">
                <a:solidFill>
                  <a:schemeClr val="dk1"/>
                </a:solidFill>
                <a:latin typeface="Open Sans"/>
                <a:ea typeface="Open Sans"/>
                <a:cs typeface="Open Sans"/>
                <a:sym typeface="Open Sans"/>
              </a:rPr>
              <a:t>‹#›</a:t>
            </a:fld>
            <a:endParaRPr sz="1600" b="0" i="0">
              <a:solidFill>
                <a:schemeClr val="dk1"/>
              </a:solidFill>
              <a:latin typeface="Open Sans"/>
              <a:ea typeface="Open Sans"/>
              <a:cs typeface="Open Sans"/>
              <a:sym typeface="Open Sans"/>
            </a:endParaRPr>
          </a:p>
        </p:txBody>
      </p:sp>
      <p:cxnSp>
        <p:nvCxnSpPr>
          <p:cNvPr id="59" name="Google Shape;59;p37"/>
          <p:cNvCxnSpPr/>
          <p:nvPr/>
        </p:nvCxnSpPr>
        <p:spPr>
          <a:xfrm rot="10800000" flipH="1">
            <a:off x="17568333" y="9352284"/>
            <a:ext cx="719667" cy="15389"/>
          </a:xfrm>
          <a:prstGeom prst="straightConnector1">
            <a:avLst/>
          </a:prstGeom>
          <a:noFill/>
          <a:ln w="15875" cap="flat" cmpd="sng">
            <a:solidFill>
              <a:schemeClr val="accent1"/>
            </a:solidFill>
            <a:prstDash val="solid"/>
            <a:miter lim="800000"/>
            <a:headEnd type="none" w="sm" len="sm"/>
            <a:tailEnd type="none" w="sm" len="sm"/>
          </a:ln>
        </p:spPr>
      </p:cxnSp>
      <p:sp>
        <p:nvSpPr>
          <p:cNvPr id="60" name="Google Shape;60;p37"/>
          <p:cNvSpPr>
            <a:spLocks noGrp="1"/>
          </p:cNvSpPr>
          <p:nvPr>
            <p:ph type="pic" idx="3"/>
          </p:nvPr>
        </p:nvSpPr>
        <p:spPr>
          <a:xfrm>
            <a:off x="9411837" y="2263699"/>
            <a:ext cx="8156496" cy="5561868"/>
          </a:xfrm>
          <a:prstGeom prst="rect">
            <a:avLst/>
          </a:prstGeom>
          <a:solidFill>
            <a:srgbClr val="353535">
              <a:alpha val="11764"/>
            </a:srgbClr>
          </a:solidFill>
          <a:ln>
            <a:noFill/>
          </a:ln>
        </p:spPr>
      </p:sp>
      <p:pic>
        <p:nvPicPr>
          <p:cNvPr id="61" name="Google Shape;61;p37" descr="A picture containing drawing&#10;&#10;Description automatically generated"/>
          <p:cNvPicPr preferRelativeResize="0"/>
          <p:nvPr/>
        </p:nvPicPr>
        <p:blipFill rotWithShape="1">
          <a:blip r:embed="rId2">
            <a:alphaModFix/>
          </a:blip>
          <a:srcRect/>
          <a:stretch/>
        </p:blipFill>
        <p:spPr>
          <a:xfrm>
            <a:off x="15541413" y="0"/>
            <a:ext cx="2746587" cy="2683239"/>
          </a:xfrm>
          <a:prstGeom prst="rect">
            <a:avLst/>
          </a:prstGeom>
          <a:noFill/>
          <a:ln>
            <a:noFill/>
          </a:ln>
        </p:spPr>
      </p:pic>
    </p:spTree>
    <p:extLst>
      <p:ext uri="{BB962C8B-B14F-4D97-AF65-F5344CB8AC3E}">
        <p14:creationId xmlns:p14="http://schemas.microsoft.com/office/powerpoint/2010/main" val="4023881896"/>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8568097"/>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1_Blank">
    <p:bg>
      <p:bgPr>
        <a:solidFill>
          <a:srgbClr val="011E4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8133426"/>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04">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F78AF54-799E-FA4D-8805-CF18392EBDEE}"/>
              </a:ext>
            </a:extLst>
          </p:cNvPr>
          <p:cNvSpPr txBox="1"/>
          <p:nvPr userDrawn="1"/>
        </p:nvSpPr>
        <p:spPr>
          <a:xfrm>
            <a:off x="16859165" y="9198397"/>
            <a:ext cx="660401" cy="338682"/>
          </a:xfrm>
          <a:prstGeom prst="rect">
            <a:avLst/>
          </a:prstGeom>
          <a:noFill/>
        </p:spPr>
        <p:txBody>
          <a:bodyPr wrap="square" rtlCol="0">
            <a:spAutoFit/>
          </a:bodyPr>
          <a:lstStyle/>
          <a:p>
            <a:pPr algn="r"/>
            <a:fld id="{293ABEDF-2FD4-CE41-BE6E-C03412F0A819}" type="slidenum">
              <a:rPr lang="en-US" sz="1601" b="0" i="0" smtClean="0">
                <a:latin typeface="Open Sans" panose="020B0606030504020204" pitchFamily="34" charset="0"/>
                <a:ea typeface="Open Sans" panose="020B0606030504020204" pitchFamily="34" charset="0"/>
                <a:cs typeface="Open Sans" panose="020B0606030504020204" pitchFamily="34" charset="0"/>
              </a:rPr>
              <a:pPr algn="r"/>
              <a:t>‹#›</a:t>
            </a:fld>
            <a:endParaRPr lang="en-US" sz="1601" b="0" i="0" dirty="0">
              <a:latin typeface="Open Sans" panose="020B0606030504020204" pitchFamily="34" charset="0"/>
              <a:ea typeface="Open Sans" panose="020B0606030504020204" pitchFamily="34" charset="0"/>
              <a:cs typeface="Open Sans" panose="020B0606030504020204" pitchFamily="34" charset="0"/>
            </a:endParaRPr>
          </a:p>
        </p:txBody>
      </p:sp>
      <p:cxnSp>
        <p:nvCxnSpPr>
          <p:cNvPr id="5" name="Straight Connector 4">
            <a:extLst>
              <a:ext uri="{FF2B5EF4-FFF2-40B4-BE49-F238E27FC236}">
                <a16:creationId xmlns:a16="http://schemas.microsoft.com/office/drawing/2014/main" id="{C0D5169F-3487-C34A-8648-00A55A947DCB}"/>
              </a:ext>
            </a:extLst>
          </p:cNvPr>
          <p:cNvCxnSpPr>
            <a:cxnSpLocks/>
          </p:cNvCxnSpPr>
          <p:nvPr userDrawn="1"/>
        </p:nvCxnSpPr>
        <p:spPr>
          <a:xfrm flipV="1">
            <a:off x="17568333" y="9352285"/>
            <a:ext cx="719667" cy="15389"/>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7" name="Picture 6" descr="A picture containing drawing&#10;&#10;Description automatically generated">
            <a:extLst>
              <a:ext uri="{FF2B5EF4-FFF2-40B4-BE49-F238E27FC236}">
                <a16:creationId xmlns:a16="http://schemas.microsoft.com/office/drawing/2014/main" id="{98F6A8E8-A439-E242-A384-AA001F0C3AD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541413" y="0"/>
            <a:ext cx="2746587" cy="2683239"/>
          </a:xfrm>
          <a:prstGeom prst="rect">
            <a:avLst/>
          </a:prstGeom>
        </p:spPr>
      </p:pic>
      <p:pic>
        <p:nvPicPr>
          <p:cNvPr id="6" name="Picture 5">
            <a:extLst>
              <a:ext uri="{FF2B5EF4-FFF2-40B4-BE49-F238E27FC236}">
                <a16:creationId xmlns:a16="http://schemas.microsoft.com/office/drawing/2014/main" id="{8E4FCAD7-1161-3C42-8A66-D8777B2701C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4444870" y="2"/>
            <a:ext cx="3843131" cy="1881626"/>
          </a:xfrm>
          <a:prstGeom prst="rect">
            <a:avLst/>
          </a:prstGeom>
        </p:spPr>
      </p:pic>
    </p:spTree>
    <p:extLst>
      <p:ext uri="{BB962C8B-B14F-4D97-AF65-F5344CB8AC3E}">
        <p14:creationId xmlns:p14="http://schemas.microsoft.com/office/powerpoint/2010/main" val="241024771"/>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03">
    <p:bg>
      <p:bgPr>
        <a:solidFill>
          <a:srgbClr val="011E4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F78AF54-799E-FA4D-8805-CF18392EBDEE}"/>
              </a:ext>
            </a:extLst>
          </p:cNvPr>
          <p:cNvSpPr txBox="1"/>
          <p:nvPr userDrawn="1"/>
        </p:nvSpPr>
        <p:spPr>
          <a:xfrm>
            <a:off x="16859165" y="9198397"/>
            <a:ext cx="660401" cy="338682"/>
          </a:xfrm>
          <a:prstGeom prst="rect">
            <a:avLst/>
          </a:prstGeom>
          <a:noFill/>
        </p:spPr>
        <p:txBody>
          <a:bodyPr wrap="square" rtlCol="0">
            <a:spAutoFit/>
          </a:bodyPr>
          <a:lstStyle/>
          <a:p>
            <a:pPr algn="r"/>
            <a:fld id="{293ABEDF-2FD4-CE41-BE6E-C03412F0A819}" type="slidenum">
              <a:rPr lang="en-US" sz="1601" b="0" i="0" smtClean="0">
                <a:solidFill>
                  <a:schemeClr val="bg2"/>
                </a:solidFill>
                <a:latin typeface="Open Sans" panose="020B0606030504020204" pitchFamily="34" charset="0"/>
                <a:ea typeface="Open Sans" panose="020B0606030504020204" pitchFamily="34" charset="0"/>
                <a:cs typeface="Open Sans" panose="020B0606030504020204" pitchFamily="34" charset="0"/>
              </a:rPr>
              <a:pPr algn="r"/>
              <a:t>‹#›</a:t>
            </a:fld>
            <a:endParaRPr lang="en-US" sz="1601" b="0" i="0" dirty="0">
              <a:solidFill>
                <a:schemeClr val="bg2"/>
              </a:solidFill>
              <a:latin typeface="Open Sans" panose="020B0606030504020204" pitchFamily="34" charset="0"/>
              <a:ea typeface="Open Sans" panose="020B0606030504020204" pitchFamily="34" charset="0"/>
              <a:cs typeface="Open Sans" panose="020B0606030504020204" pitchFamily="34" charset="0"/>
            </a:endParaRPr>
          </a:p>
        </p:txBody>
      </p:sp>
      <p:cxnSp>
        <p:nvCxnSpPr>
          <p:cNvPr id="5" name="Straight Connector 4">
            <a:extLst>
              <a:ext uri="{FF2B5EF4-FFF2-40B4-BE49-F238E27FC236}">
                <a16:creationId xmlns:a16="http://schemas.microsoft.com/office/drawing/2014/main" id="{C0D5169F-3487-C34A-8648-00A55A947DCB}"/>
              </a:ext>
            </a:extLst>
          </p:cNvPr>
          <p:cNvCxnSpPr>
            <a:cxnSpLocks/>
          </p:cNvCxnSpPr>
          <p:nvPr userDrawn="1"/>
        </p:nvCxnSpPr>
        <p:spPr>
          <a:xfrm flipV="1">
            <a:off x="17568333" y="9352285"/>
            <a:ext cx="719667" cy="15389"/>
          </a:xfrm>
          <a:prstGeom prst="line">
            <a:avLst/>
          </a:prstGeom>
          <a:ln w="15875">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8317057"/>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05">
    <p:spTree>
      <p:nvGrpSpPr>
        <p:cNvPr id="1" name=""/>
        <p:cNvGrpSpPr/>
        <p:nvPr/>
      </p:nvGrpSpPr>
      <p:grpSpPr>
        <a:xfrm>
          <a:off x="0" y="0"/>
          <a:ext cx="0" cy="0"/>
          <a:chOff x="0" y="0"/>
          <a:chExt cx="0" cy="0"/>
        </a:xfrm>
      </p:grpSpPr>
      <p:sp>
        <p:nvSpPr>
          <p:cNvPr id="9" name="Picture Placeholder 2"/>
          <p:cNvSpPr>
            <a:spLocks noGrp="1"/>
          </p:cNvSpPr>
          <p:nvPr>
            <p:ph type="pic" sz="quarter" idx="10"/>
          </p:nvPr>
        </p:nvSpPr>
        <p:spPr>
          <a:xfrm>
            <a:off x="0" y="0"/>
            <a:ext cx="18288000" cy="10288588"/>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50"/>
            </a:lvl1pPr>
          </a:lstStyle>
          <a:p>
            <a:pPr lvl="0"/>
            <a:endParaRPr lang="en-US"/>
          </a:p>
        </p:txBody>
      </p:sp>
    </p:spTree>
    <p:extLst>
      <p:ext uri="{BB962C8B-B14F-4D97-AF65-F5344CB8AC3E}">
        <p14:creationId xmlns:p14="http://schemas.microsoft.com/office/powerpoint/2010/main" val="3630326592"/>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06">
    <p:spTree>
      <p:nvGrpSpPr>
        <p:cNvPr id="1" name=""/>
        <p:cNvGrpSpPr/>
        <p:nvPr/>
      </p:nvGrpSpPr>
      <p:grpSpPr>
        <a:xfrm>
          <a:off x="0" y="0"/>
          <a:ext cx="0" cy="0"/>
          <a:chOff x="0" y="0"/>
          <a:chExt cx="0" cy="0"/>
        </a:xfrm>
      </p:grpSpPr>
      <p:sp>
        <p:nvSpPr>
          <p:cNvPr id="9" name="Picture Placeholder 2"/>
          <p:cNvSpPr>
            <a:spLocks noGrp="1"/>
          </p:cNvSpPr>
          <p:nvPr>
            <p:ph type="pic" sz="quarter" idx="10"/>
          </p:nvPr>
        </p:nvSpPr>
        <p:spPr>
          <a:xfrm>
            <a:off x="0" y="0"/>
            <a:ext cx="18288000" cy="10288588"/>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50"/>
            </a:lvl1pPr>
          </a:lstStyle>
          <a:p>
            <a:pPr lvl="0"/>
            <a:endParaRPr lang="en-US"/>
          </a:p>
        </p:txBody>
      </p:sp>
      <p:sp>
        <p:nvSpPr>
          <p:cNvPr id="6" name="TextBox 5">
            <a:extLst>
              <a:ext uri="{FF2B5EF4-FFF2-40B4-BE49-F238E27FC236}">
                <a16:creationId xmlns:a16="http://schemas.microsoft.com/office/drawing/2014/main" id="{9C0A2101-61D7-AF4B-A441-726BB399FFA4}"/>
              </a:ext>
            </a:extLst>
          </p:cNvPr>
          <p:cNvSpPr txBox="1"/>
          <p:nvPr userDrawn="1"/>
        </p:nvSpPr>
        <p:spPr>
          <a:xfrm>
            <a:off x="16859165" y="9198397"/>
            <a:ext cx="660401" cy="338682"/>
          </a:xfrm>
          <a:prstGeom prst="rect">
            <a:avLst/>
          </a:prstGeom>
          <a:noFill/>
        </p:spPr>
        <p:txBody>
          <a:bodyPr wrap="square" rtlCol="0">
            <a:spAutoFit/>
          </a:bodyPr>
          <a:lstStyle/>
          <a:p>
            <a:pPr algn="r"/>
            <a:fld id="{293ABEDF-2FD4-CE41-BE6E-C03412F0A819}" type="slidenum">
              <a:rPr lang="en-US" sz="1601" b="0" i="0" smtClean="0">
                <a:latin typeface="Open Sans" panose="020B0606030504020204" pitchFamily="34" charset="0"/>
                <a:ea typeface="Open Sans" panose="020B0606030504020204" pitchFamily="34" charset="0"/>
                <a:cs typeface="Open Sans" panose="020B0606030504020204" pitchFamily="34" charset="0"/>
              </a:rPr>
              <a:pPr algn="r"/>
              <a:t>‹#›</a:t>
            </a:fld>
            <a:endParaRPr lang="en-US" sz="1601" b="0" i="0" dirty="0">
              <a:latin typeface="Open Sans" panose="020B0606030504020204" pitchFamily="34" charset="0"/>
              <a:ea typeface="Open Sans" panose="020B0606030504020204" pitchFamily="34" charset="0"/>
              <a:cs typeface="Open Sans" panose="020B0606030504020204" pitchFamily="34" charset="0"/>
            </a:endParaRPr>
          </a:p>
        </p:txBody>
      </p:sp>
      <p:cxnSp>
        <p:nvCxnSpPr>
          <p:cNvPr id="7" name="Straight Connector 6">
            <a:extLst>
              <a:ext uri="{FF2B5EF4-FFF2-40B4-BE49-F238E27FC236}">
                <a16:creationId xmlns:a16="http://schemas.microsoft.com/office/drawing/2014/main" id="{0096F9BB-D834-7942-914A-12A6278D671D}"/>
              </a:ext>
            </a:extLst>
          </p:cNvPr>
          <p:cNvCxnSpPr>
            <a:cxnSpLocks/>
          </p:cNvCxnSpPr>
          <p:nvPr userDrawn="1"/>
        </p:nvCxnSpPr>
        <p:spPr>
          <a:xfrm flipV="1">
            <a:off x="17568333" y="9352285"/>
            <a:ext cx="719667" cy="15389"/>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8" name="Picture 7" descr="A picture containing drawing&#10;&#10;Description automatically generated">
            <a:extLst>
              <a:ext uri="{FF2B5EF4-FFF2-40B4-BE49-F238E27FC236}">
                <a16:creationId xmlns:a16="http://schemas.microsoft.com/office/drawing/2014/main" id="{549EC8F4-17F2-E444-800B-3322C7DE1F2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541413" y="0"/>
            <a:ext cx="2746587" cy="2683239"/>
          </a:xfrm>
          <a:prstGeom prst="rect">
            <a:avLst/>
          </a:prstGeom>
        </p:spPr>
      </p:pic>
    </p:spTree>
    <p:extLst>
      <p:ext uri="{BB962C8B-B14F-4D97-AF65-F5344CB8AC3E}">
        <p14:creationId xmlns:p14="http://schemas.microsoft.com/office/powerpoint/2010/main" val="18779802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Blank">
    <p:bg>
      <p:bgPr>
        <a:solidFill>
          <a:srgbClr val="011E4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52756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0">
    <p:spTree>
      <p:nvGrpSpPr>
        <p:cNvPr id="1" name=""/>
        <p:cNvGrpSpPr/>
        <p:nvPr/>
      </p:nvGrpSpPr>
      <p:grpSpPr>
        <a:xfrm>
          <a:off x="0" y="0"/>
          <a:ext cx="0" cy="0"/>
          <a:chOff x="0" y="0"/>
          <a:chExt cx="0" cy="0"/>
        </a:xfrm>
      </p:grpSpPr>
      <p:sp>
        <p:nvSpPr>
          <p:cNvPr id="5" name="Picture Placeholder 2"/>
          <p:cNvSpPr>
            <a:spLocks noGrp="1"/>
          </p:cNvSpPr>
          <p:nvPr>
            <p:ph type="pic" sz="quarter" idx="10"/>
          </p:nvPr>
        </p:nvSpPr>
        <p:spPr>
          <a:xfrm>
            <a:off x="2457449" y="0"/>
            <a:ext cx="5485374" cy="10288588"/>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6" name="Picture Placeholder 2"/>
          <p:cNvSpPr>
            <a:spLocks noGrp="1"/>
          </p:cNvSpPr>
          <p:nvPr>
            <p:ph type="pic" sz="quarter" idx="11"/>
          </p:nvPr>
        </p:nvSpPr>
        <p:spPr>
          <a:xfrm>
            <a:off x="0" y="0"/>
            <a:ext cx="2457448" cy="10288588"/>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7" name="TextBox 6">
            <a:extLst>
              <a:ext uri="{FF2B5EF4-FFF2-40B4-BE49-F238E27FC236}">
                <a16:creationId xmlns:a16="http://schemas.microsoft.com/office/drawing/2014/main" id="{5E0EF4E2-6FF3-AE41-A78D-F219CB2F2E59}"/>
              </a:ext>
            </a:extLst>
          </p:cNvPr>
          <p:cNvSpPr txBox="1"/>
          <p:nvPr userDrawn="1"/>
        </p:nvSpPr>
        <p:spPr>
          <a:xfrm>
            <a:off x="16859165" y="9198396"/>
            <a:ext cx="660400" cy="338554"/>
          </a:xfrm>
          <a:prstGeom prst="rect">
            <a:avLst/>
          </a:prstGeom>
          <a:noFill/>
        </p:spPr>
        <p:txBody>
          <a:bodyPr wrap="square" rtlCol="0">
            <a:spAutoFit/>
          </a:bodyPr>
          <a:lstStyle/>
          <a:p>
            <a:pPr algn="r"/>
            <a:fld id="{293ABEDF-2FD4-CE41-BE6E-C03412F0A819}" type="slidenum">
              <a:rPr lang="en-US" sz="1600" b="0" i="0" smtClean="0">
                <a:latin typeface="Open Sans" panose="020B0606030504020204" pitchFamily="34" charset="0"/>
                <a:ea typeface="Open Sans" panose="020B0606030504020204" pitchFamily="34" charset="0"/>
                <a:cs typeface="Open Sans" panose="020B0606030504020204" pitchFamily="34" charset="0"/>
              </a:rPr>
              <a:pPr algn="r"/>
              <a:t>‹#›</a:t>
            </a:fld>
            <a:endParaRPr lang="en-US" sz="1600" b="0" i="0" dirty="0">
              <a:latin typeface="Open Sans" panose="020B0606030504020204" pitchFamily="34" charset="0"/>
              <a:ea typeface="Open Sans" panose="020B0606030504020204" pitchFamily="34" charset="0"/>
              <a:cs typeface="Open Sans" panose="020B0606030504020204" pitchFamily="34" charset="0"/>
            </a:endParaRPr>
          </a:p>
        </p:txBody>
      </p:sp>
      <p:cxnSp>
        <p:nvCxnSpPr>
          <p:cNvPr id="8" name="Straight Connector 7">
            <a:extLst>
              <a:ext uri="{FF2B5EF4-FFF2-40B4-BE49-F238E27FC236}">
                <a16:creationId xmlns:a16="http://schemas.microsoft.com/office/drawing/2014/main" id="{2FBFF370-1B4B-AC4B-9E23-E0F35363C9EA}"/>
              </a:ext>
            </a:extLst>
          </p:cNvPr>
          <p:cNvCxnSpPr>
            <a:cxnSpLocks/>
          </p:cNvCxnSpPr>
          <p:nvPr userDrawn="1"/>
        </p:nvCxnSpPr>
        <p:spPr>
          <a:xfrm flipV="1">
            <a:off x="17568333" y="9352284"/>
            <a:ext cx="719667" cy="15389"/>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9" name="Picture 8" descr="A picture containing drawing&#10;&#10;Description automatically generated">
            <a:extLst>
              <a:ext uri="{FF2B5EF4-FFF2-40B4-BE49-F238E27FC236}">
                <a16:creationId xmlns:a16="http://schemas.microsoft.com/office/drawing/2014/main" id="{78F5A16D-2F07-DE49-ACA2-319BD092695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541413" y="0"/>
            <a:ext cx="2746587" cy="2683239"/>
          </a:xfrm>
          <a:prstGeom prst="rect">
            <a:avLst/>
          </a:prstGeom>
        </p:spPr>
      </p:pic>
    </p:spTree>
    <p:extLst>
      <p:ext uri="{BB962C8B-B14F-4D97-AF65-F5344CB8AC3E}">
        <p14:creationId xmlns:p14="http://schemas.microsoft.com/office/powerpoint/2010/main" val="3720988984"/>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08">
    <p:spTree>
      <p:nvGrpSpPr>
        <p:cNvPr id="1" name=""/>
        <p:cNvGrpSpPr/>
        <p:nvPr/>
      </p:nvGrpSpPr>
      <p:grpSpPr>
        <a:xfrm>
          <a:off x="0" y="0"/>
          <a:ext cx="0" cy="0"/>
          <a:chOff x="0" y="0"/>
          <a:chExt cx="0" cy="0"/>
        </a:xfrm>
      </p:grpSpPr>
      <p:sp>
        <p:nvSpPr>
          <p:cNvPr id="9" name="Picture Placeholder 2"/>
          <p:cNvSpPr>
            <a:spLocks noGrp="1"/>
          </p:cNvSpPr>
          <p:nvPr>
            <p:ph type="pic" sz="quarter" idx="10"/>
          </p:nvPr>
        </p:nvSpPr>
        <p:spPr>
          <a:xfrm>
            <a:off x="0" y="0"/>
            <a:ext cx="18288000" cy="10288588"/>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50"/>
            </a:lvl1pPr>
          </a:lstStyle>
          <a:p>
            <a:pPr lvl="0"/>
            <a:endParaRPr lang="en-US"/>
          </a:p>
        </p:txBody>
      </p:sp>
      <p:sp>
        <p:nvSpPr>
          <p:cNvPr id="26" name="Rectangle 25">
            <a:extLst>
              <a:ext uri="{FF2B5EF4-FFF2-40B4-BE49-F238E27FC236}">
                <a16:creationId xmlns:a16="http://schemas.microsoft.com/office/drawing/2014/main" id="{A3AE113F-4104-7B4B-BCEC-32878E6D4279}"/>
              </a:ext>
            </a:extLst>
          </p:cNvPr>
          <p:cNvSpPr/>
          <p:nvPr userDrawn="1"/>
        </p:nvSpPr>
        <p:spPr>
          <a:xfrm rot="18900000">
            <a:off x="12735458" y="7087332"/>
            <a:ext cx="8322977" cy="4113339"/>
          </a:xfrm>
          <a:prstGeom prst="rect">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27" name="Rectangle 26">
            <a:extLst>
              <a:ext uri="{FF2B5EF4-FFF2-40B4-BE49-F238E27FC236}">
                <a16:creationId xmlns:a16="http://schemas.microsoft.com/office/drawing/2014/main" id="{A7C7D1C5-83E5-D540-89AF-855CAB1074D5}"/>
              </a:ext>
            </a:extLst>
          </p:cNvPr>
          <p:cNvSpPr/>
          <p:nvPr userDrawn="1"/>
        </p:nvSpPr>
        <p:spPr>
          <a:xfrm rot="18900000">
            <a:off x="-2493620" y="-545547"/>
            <a:ext cx="7580100" cy="3625589"/>
          </a:xfrm>
          <a:prstGeom prst="rect">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pic>
        <p:nvPicPr>
          <p:cNvPr id="28" name="Picture 27" descr="A picture containing drawing&#10;&#10;Description automatically generated">
            <a:extLst>
              <a:ext uri="{FF2B5EF4-FFF2-40B4-BE49-F238E27FC236}">
                <a16:creationId xmlns:a16="http://schemas.microsoft.com/office/drawing/2014/main" id="{D007D238-3D96-9F43-BDAC-9FA1123FA72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2746587" cy="2683239"/>
          </a:xfrm>
          <a:prstGeom prst="rect">
            <a:avLst/>
          </a:prstGeom>
        </p:spPr>
      </p:pic>
      <p:sp>
        <p:nvSpPr>
          <p:cNvPr id="29" name="Title 4">
            <a:extLst>
              <a:ext uri="{FF2B5EF4-FFF2-40B4-BE49-F238E27FC236}">
                <a16:creationId xmlns:a16="http://schemas.microsoft.com/office/drawing/2014/main" id="{9447A1D1-1B5C-E848-96B6-7F6C6F8B07E3}"/>
              </a:ext>
            </a:extLst>
          </p:cNvPr>
          <p:cNvSpPr>
            <a:spLocks noGrp="1"/>
          </p:cNvSpPr>
          <p:nvPr>
            <p:ph type="title" hasCustomPrompt="1"/>
          </p:nvPr>
        </p:nvSpPr>
        <p:spPr>
          <a:xfrm>
            <a:off x="6974958" y="5805497"/>
            <a:ext cx="10167255" cy="2490075"/>
          </a:xfrm>
          <a:prstGeom prst="rect">
            <a:avLst/>
          </a:prstGeom>
        </p:spPr>
        <p:txBody>
          <a:bodyPr/>
          <a:lstStyle>
            <a:lvl1pPr algn="r">
              <a:lnSpc>
                <a:spcPct val="80000"/>
              </a:lnSpc>
              <a:defRPr sz="6600" b="1" i="0" spc="0">
                <a:solidFill>
                  <a:srgbClr val="F5333F"/>
                </a:solidFill>
                <a:latin typeface="Montserrat" pitchFamily="2" charset="77"/>
              </a:defRPr>
            </a:lvl1pPr>
          </a:lstStyle>
          <a:p>
            <a:r>
              <a:rPr lang="en-US" dirty="0"/>
              <a:t>CLICK TO EDIT: </a:t>
            </a:r>
            <a:br>
              <a:rPr lang="en-US" dirty="0"/>
            </a:br>
            <a:r>
              <a:rPr lang="en-US" dirty="0"/>
              <a:t>THE HEADLINE </a:t>
            </a:r>
            <a:br>
              <a:rPr lang="en-US" dirty="0"/>
            </a:br>
            <a:r>
              <a:rPr lang="en-US" dirty="0"/>
              <a:t>GOES HERE</a:t>
            </a:r>
          </a:p>
        </p:txBody>
      </p:sp>
      <p:sp>
        <p:nvSpPr>
          <p:cNvPr id="30" name="TextBox 29">
            <a:extLst>
              <a:ext uri="{FF2B5EF4-FFF2-40B4-BE49-F238E27FC236}">
                <a16:creationId xmlns:a16="http://schemas.microsoft.com/office/drawing/2014/main" id="{723D72ED-CD5D-C748-B94B-F037960A2C78}"/>
              </a:ext>
            </a:extLst>
          </p:cNvPr>
          <p:cNvSpPr txBox="1"/>
          <p:nvPr userDrawn="1"/>
        </p:nvSpPr>
        <p:spPr>
          <a:xfrm>
            <a:off x="11942955" y="9036863"/>
            <a:ext cx="5199258" cy="461665"/>
          </a:xfrm>
          <a:prstGeom prst="rect">
            <a:avLst/>
          </a:prstGeom>
          <a:noFill/>
        </p:spPr>
        <p:txBody>
          <a:bodyPr wrap="square" rtlCol="0">
            <a:spAutoFit/>
          </a:bodyPr>
          <a:lstStyle/>
          <a:p>
            <a:pPr algn="r"/>
            <a:fld id="{CEE42E42-3F74-A040-9795-FDEDABB6AC51}" type="datetime3">
              <a:rPr lang="en-US" sz="2400" b="1" i="0" smtClean="0">
                <a:solidFill>
                  <a:srgbClr val="011E41"/>
                </a:solidFill>
                <a:latin typeface="Montserrat SemiBold" pitchFamily="2" charset="77"/>
                <a:ea typeface="Open Sans" panose="020B0606030504020204" pitchFamily="34" charset="0"/>
                <a:cs typeface="Open Sans" panose="020B0606030504020204" pitchFamily="34" charset="0"/>
              </a:rPr>
              <a:t>27 October 2022</a:t>
            </a:fld>
            <a:endParaRPr lang="en-US" sz="2400" b="1" i="0" dirty="0">
              <a:solidFill>
                <a:srgbClr val="011E41"/>
              </a:solidFill>
              <a:latin typeface="Montserrat SemiBold" pitchFamily="2" charset="77"/>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107397301"/>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09">
    <p:bg>
      <p:bgPr>
        <a:solidFill>
          <a:srgbClr val="011E41"/>
        </a:solidFill>
        <a:effectLst/>
      </p:bgPr>
    </p:bg>
    <p:spTree>
      <p:nvGrpSpPr>
        <p:cNvPr id="1" name=""/>
        <p:cNvGrpSpPr/>
        <p:nvPr/>
      </p:nvGrpSpPr>
      <p:grpSpPr>
        <a:xfrm>
          <a:off x="0" y="0"/>
          <a:ext cx="0" cy="0"/>
          <a:chOff x="0" y="0"/>
          <a:chExt cx="0" cy="0"/>
        </a:xfrm>
      </p:grpSpPr>
      <p:pic>
        <p:nvPicPr>
          <p:cNvPr id="19" name="Picture 18" descr="A picture containing drawing&#10;&#10;Description automatically generated">
            <a:extLst>
              <a:ext uri="{FF2B5EF4-FFF2-40B4-BE49-F238E27FC236}">
                <a16:creationId xmlns:a16="http://schemas.microsoft.com/office/drawing/2014/main" id="{33AB59D8-6DBE-8341-B46F-0D6FE024177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2746587" cy="2683239"/>
          </a:xfrm>
          <a:prstGeom prst="rect">
            <a:avLst/>
          </a:prstGeom>
        </p:spPr>
      </p:pic>
      <p:sp>
        <p:nvSpPr>
          <p:cNvPr id="20" name="Title 4">
            <a:extLst>
              <a:ext uri="{FF2B5EF4-FFF2-40B4-BE49-F238E27FC236}">
                <a16:creationId xmlns:a16="http://schemas.microsoft.com/office/drawing/2014/main" id="{0F5EFF66-D2D9-684B-8ED9-238F84164B95}"/>
              </a:ext>
            </a:extLst>
          </p:cNvPr>
          <p:cNvSpPr>
            <a:spLocks noGrp="1"/>
          </p:cNvSpPr>
          <p:nvPr>
            <p:ph type="title" hasCustomPrompt="1"/>
          </p:nvPr>
        </p:nvSpPr>
        <p:spPr>
          <a:xfrm>
            <a:off x="6974958" y="5805497"/>
            <a:ext cx="10167255" cy="2490075"/>
          </a:xfrm>
          <a:prstGeom prst="rect">
            <a:avLst/>
          </a:prstGeom>
        </p:spPr>
        <p:txBody>
          <a:bodyPr/>
          <a:lstStyle>
            <a:lvl1pPr algn="r">
              <a:lnSpc>
                <a:spcPct val="80000"/>
              </a:lnSpc>
              <a:defRPr sz="6600" b="1" i="0" spc="0">
                <a:solidFill>
                  <a:srgbClr val="F5333F"/>
                </a:solidFill>
                <a:latin typeface="Montserrat" pitchFamily="2" charset="77"/>
              </a:defRPr>
            </a:lvl1pPr>
          </a:lstStyle>
          <a:p>
            <a:r>
              <a:rPr lang="en-US" dirty="0"/>
              <a:t>CLICK TO EDIT: </a:t>
            </a:r>
            <a:br>
              <a:rPr lang="en-US" dirty="0"/>
            </a:br>
            <a:r>
              <a:rPr lang="en-US" dirty="0"/>
              <a:t>THE HEADLINE </a:t>
            </a:r>
            <a:br>
              <a:rPr lang="en-US" dirty="0"/>
            </a:br>
            <a:r>
              <a:rPr lang="en-US" dirty="0"/>
              <a:t>GOES HERE</a:t>
            </a:r>
          </a:p>
        </p:txBody>
      </p:sp>
      <p:sp>
        <p:nvSpPr>
          <p:cNvPr id="21" name="TextBox 20">
            <a:extLst>
              <a:ext uri="{FF2B5EF4-FFF2-40B4-BE49-F238E27FC236}">
                <a16:creationId xmlns:a16="http://schemas.microsoft.com/office/drawing/2014/main" id="{623881EF-09C3-3C4E-B7E9-9F9B004EE7D2}"/>
              </a:ext>
            </a:extLst>
          </p:cNvPr>
          <p:cNvSpPr txBox="1"/>
          <p:nvPr userDrawn="1"/>
        </p:nvSpPr>
        <p:spPr>
          <a:xfrm>
            <a:off x="11942955" y="9036863"/>
            <a:ext cx="5199258" cy="461665"/>
          </a:xfrm>
          <a:prstGeom prst="rect">
            <a:avLst/>
          </a:prstGeom>
          <a:noFill/>
        </p:spPr>
        <p:txBody>
          <a:bodyPr wrap="square" rtlCol="0">
            <a:spAutoFit/>
          </a:bodyPr>
          <a:lstStyle/>
          <a:p>
            <a:pPr algn="r"/>
            <a:fld id="{CEE42E42-3F74-A040-9795-FDEDABB6AC51}" type="datetime3">
              <a:rPr lang="en-US" sz="2400" b="1" i="0" smtClean="0">
                <a:solidFill>
                  <a:schemeClr val="bg2"/>
                </a:solidFill>
                <a:latin typeface="Montserrat SemiBold" pitchFamily="2" charset="77"/>
                <a:ea typeface="Open Sans" panose="020B0606030504020204" pitchFamily="34" charset="0"/>
                <a:cs typeface="Open Sans" panose="020B0606030504020204" pitchFamily="34" charset="0"/>
              </a:rPr>
              <a:t>27 October 2022</a:t>
            </a:fld>
            <a:endParaRPr lang="en-US" sz="2400" b="1" i="0" dirty="0">
              <a:solidFill>
                <a:schemeClr val="bg2"/>
              </a:solidFill>
              <a:latin typeface="Montserrat SemiBold" pitchFamily="2" charset="77"/>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921516200"/>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07">
    <p:spTree>
      <p:nvGrpSpPr>
        <p:cNvPr id="1" name=""/>
        <p:cNvGrpSpPr/>
        <p:nvPr/>
      </p:nvGrpSpPr>
      <p:grpSpPr>
        <a:xfrm>
          <a:off x="0" y="0"/>
          <a:ext cx="0" cy="0"/>
          <a:chOff x="0" y="0"/>
          <a:chExt cx="0" cy="0"/>
        </a:xfrm>
      </p:grpSpPr>
      <p:sp>
        <p:nvSpPr>
          <p:cNvPr id="9" name="Picture Placeholder 2"/>
          <p:cNvSpPr>
            <a:spLocks noGrp="1"/>
          </p:cNvSpPr>
          <p:nvPr>
            <p:ph type="pic" sz="quarter" idx="10"/>
          </p:nvPr>
        </p:nvSpPr>
        <p:spPr>
          <a:xfrm>
            <a:off x="0" y="0"/>
            <a:ext cx="18288000" cy="10288588"/>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50"/>
            </a:lvl1pPr>
          </a:lstStyle>
          <a:p>
            <a:pPr lvl="0"/>
            <a:endParaRPr lang="en-US"/>
          </a:p>
        </p:txBody>
      </p:sp>
      <p:sp>
        <p:nvSpPr>
          <p:cNvPr id="12" name="Rectangle 11">
            <a:extLst>
              <a:ext uri="{FF2B5EF4-FFF2-40B4-BE49-F238E27FC236}">
                <a16:creationId xmlns:a16="http://schemas.microsoft.com/office/drawing/2014/main" id="{B4C3F4D2-F875-BD4F-B83B-F27A931894EA}"/>
              </a:ext>
            </a:extLst>
          </p:cNvPr>
          <p:cNvSpPr/>
          <p:nvPr userDrawn="1"/>
        </p:nvSpPr>
        <p:spPr>
          <a:xfrm rot="18900000">
            <a:off x="-4975069" y="2029188"/>
            <a:ext cx="17752544" cy="3778950"/>
          </a:xfrm>
          <a:prstGeom prst="rect">
            <a:avLst/>
          </a:prstGeom>
          <a:solidFill>
            <a:srgbClr val="011E4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1" name="Rectangle 10">
            <a:extLst>
              <a:ext uri="{FF2B5EF4-FFF2-40B4-BE49-F238E27FC236}">
                <a16:creationId xmlns:a16="http://schemas.microsoft.com/office/drawing/2014/main" id="{EE2A73C6-B9A2-AA43-88BA-C71C35C4D30B}"/>
              </a:ext>
            </a:extLst>
          </p:cNvPr>
          <p:cNvSpPr/>
          <p:nvPr userDrawn="1"/>
        </p:nvSpPr>
        <p:spPr>
          <a:xfrm rot="18900000">
            <a:off x="12735458" y="7087332"/>
            <a:ext cx="8322977" cy="4113339"/>
          </a:xfrm>
          <a:prstGeom prst="rect">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pic>
        <p:nvPicPr>
          <p:cNvPr id="3" name="Picture 2" descr="A sign in the dark&#10;&#10;Description automatically generated">
            <a:extLst>
              <a:ext uri="{FF2B5EF4-FFF2-40B4-BE49-F238E27FC236}">
                <a16:creationId xmlns:a16="http://schemas.microsoft.com/office/drawing/2014/main" id="{FF205456-8ECD-194C-AC27-FA37AF6AB28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65378" y="-7435165"/>
            <a:ext cx="20236811" cy="20236809"/>
          </a:xfrm>
          <a:prstGeom prst="rect">
            <a:avLst/>
          </a:prstGeom>
        </p:spPr>
      </p:pic>
      <p:sp>
        <p:nvSpPr>
          <p:cNvPr id="5" name="Rectangle 4">
            <a:extLst>
              <a:ext uri="{FF2B5EF4-FFF2-40B4-BE49-F238E27FC236}">
                <a16:creationId xmlns:a16="http://schemas.microsoft.com/office/drawing/2014/main" id="{98A4BE0A-2405-3B4D-B459-F6467825FC42}"/>
              </a:ext>
            </a:extLst>
          </p:cNvPr>
          <p:cNvSpPr/>
          <p:nvPr userDrawn="1"/>
        </p:nvSpPr>
        <p:spPr>
          <a:xfrm rot="18900000">
            <a:off x="-2493620" y="-545547"/>
            <a:ext cx="7580100" cy="3625589"/>
          </a:xfrm>
          <a:prstGeom prst="rect">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20" name="Title 4">
            <a:extLst>
              <a:ext uri="{FF2B5EF4-FFF2-40B4-BE49-F238E27FC236}">
                <a16:creationId xmlns:a16="http://schemas.microsoft.com/office/drawing/2014/main" id="{0DCCA5A1-56F4-3C48-9CEB-BC2BDF118AC7}"/>
              </a:ext>
            </a:extLst>
          </p:cNvPr>
          <p:cNvSpPr>
            <a:spLocks noGrp="1"/>
          </p:cNvSpPr>
          <p:nvPr>
            <p:ph type="title" hasCustomPrompt="1"/>
          </p:nvPr>
        </p:nvSpPr>
        <p:spPr>
          <a:xfrm>
            <a:off x="6974958" y="5805497"/>
            <a:ext cx="10167255" cy="2490075"/>
          </a:xfrm>
          <a:prstGeom prst="rect">
            <a:avLst/>
          </a:prstGeom>
        </p:spPr>
        <p:txBody>
          <a:bodyPr/>
          <a:lstStyle>
            <a:lvl1pPr algn="r">
              <a:lnSpc>
                <a:spcPct val="80000"/>
              </a:lnSpc>
              <a:defRPr sz="6600" b="1" i="0" spc="0">
                <a:solidFill>
                  <a:srgbClr val="F5333F"/>
                </a:solidFill>
                <a:latin typeface="Montserrat" pitchFamily="2" charset="77"/>
              </a:defRPr>
            </a:lvl1pPr>
          </a:lstStyle>
          <a:p>
            <a:r>
              <a:rPr lang="en-US" dirty="0"/>
              <a:t>CLICK TO EDIT: </a:t>
            </a:r>
            <a:br>
              <a:rPr lang="en-US" dirty="0"/>
            </a:br>
            <a:r>
              <a:rPr lang="en-US" dirty="0"/>
              <a:t>THE HEADLINE </a:t>
            </a:r>
            <a:br>
              <a:rPr lang="en-US" dirty="0"/>
            </a:br>
            <a:r>
              <a:rPr lang="en-US" dirty="0"/>
              <a:t>GOES HERE</a:t>
            </a:r>
          </a:p>
        </p:txBody>
      </p:sp>
      <p:pic>
        <p:nvPicPr>
          <p:cNvPr id="10" name="Picture 9">
            <a:extLst>
              <a:ext uri="{FF2B5EF4-FFF2-40B4-BE49-F238E27FC236}">
                <a16:creationId xmlns:a16="http://schemas.microsoft.com/office/drawing/2014/main" id="{C6B9EB27-5FAE-704E-85DD-7BEE4DA00E9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 y="0"/>
            <a:ext cx="3440624" cy="1684556"/>
          </a:xfrm>
          <a:prstGeom prst="rect">
            <a:avLst/>
          </a:prstGeom>
        </p:spPr>
      </p:pic>
    </p:spTree>
    <p:extLst>
      <p:ext uri="{BB962C8B-B14F-4D97-AF65-F5344CB8AC3E}">
        <p14:creationId xmlns:p14="http://schemas.microsoft.com/office/powerpoint/2010/main" val="1196806159"/>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10">
    <p:spTree>
      <p:nvGrpSpPr>
        <p:cNvPr id="1" name=""/>
        <p:cNvGrpSpPr/>
        <p:nvPr/>
      </p:nvGrpSpPr>
      <p:grpSpPr>
        <a:xfrm>
          <a:off x="0" y="0"/>
          <a:ext cx="0" cy="0"/>
          <a:chOff x="0" y="0"/>
          <a:chExt cx="0" cy="0"/>
        </a:xfrm>
      </p:grpSpPr>
      <p:sp>
        <p:nvSpPr>
          <p:cNvPr id="3" name="Рисунок 2"/>
          <p:cNvSpPr>
            <a:spLocks noGrp="1" noChangeArrowheads="1"/>
          </p:cNvSpPr>
          <p:nvPr>
            <p:ph type="pic" sz="quarter" idx="10"/>
          </p:nvPr>
        </p:nvSpPr>
        <p:spPr bwMode="auto">
          <a:xfrm>
            <a:off x="383057" y="338143"/>
            <a:ext cx="17521895" cy="9625009"/>
          </a:xfrm>
          <a:custGeom>
            <a:avLst/>
            <a:gdLst>
              <a:gd name="connsiteX0" fmla="*/ 11029406 w 17521894"/>
              <a:gd name="connsiteY0" fmla="*/ 8664710 h 9625007"/>
              <a:gd name="connsiteX1" fmla="*/ 12012778 w 17521894"/>
              <a:gd name="connsiteY1" fmla="*/ 8664710 h 9625007"/>
              <a:gd name="connsiteX2" fmla="*/ 12012778 w 17521894"/>
              <a:gd name="connsiteY2" fmla="*/ 9625007 h 9625007"/>
              <a:gd name="connsiteX3" fmla="*/ 11029406 w 17521894"/>
              <a:gd name="connsiteY3" fmla="*/ 9625007 h 9625007"/>
              <a:gd name="connsiteX4" fmla="*/ 7732871 w 17521894"/>
              <a:gd name="connsiteY4" fmla="*/ 8664710 h 9625007"/>
              <a:gd name="connsiteX5" fmla="*/ 8716243 w 17521894"/>
              <a:gd name="connsiteY5" fmla="*/ 8664710 h 9625007"/>
              <a:gd name="connsiteX6" fmla="*/ 8716243 w 17521894"/>
              <a:gd name="connsiteY6" fmla="*/ 9625007 h 9625007"/>
              <a:gd name="connsiteX7" fmla="*/ 7732871 w 17521894"/>
              <a:gd name="connsiteY7" fmla="*/ 9625007 h 9625007"/>
              <a:gd name="connsiteX8" fmla="*/ 3307702 w 17521894"/>
              <a:gd name="connsiteY8" fmla="*/ 8664710 h 9625007"/>
              <a:gd name="connsiteX9" fmla="*/ 4291075 w 17521894"/>
              <a:gd name="connsiteY9" fmla="*/ 8664710 h 9625007"/>
              <a:gd name="connsiteX10" fmla="*/ 4291075 w 17521894"/>
              <a:gd name="connsiteY10" fmla="*/ 9625007 h 9625007"/>
              <a:gd name="connsiteX11" fmla="*/ 3307702 w 17521894"/>
              <a:gd name="connsiteY11" fmla="*/ 9625007 h 9625007"/>
              <a:gd name="connsiteX12" fmla="*/ 22341 w 17521894"/>
              <a:gd name="connsiteY12" fmla="*/ 8664710 h 9625007"/>
              <a:gd name="connsiteX13" fmla="*/ 994541 w 17521894"/>
              <a:gd name="connsiteY13" fmla="*/ 8664710 h 9625007"/>
              <a:gd name="connsiteX14" fmla="*/ 994541 w 17521894"/>
              <a:gd name="connsiteY14" fmla="*/ 9625007 h 9625007"/>
              <a:gd name="connsiteX15" fmla="*/ 22341 w 17521894"/>
              <a:gd name="connsiteY15" fmla="*/ 9625007 h 9625007"/>
              <a:gd name="connsiteX16" fmla="*/ 16538522 w 17521894"/>
              <a:gd name="connsiteY16" fmla="*/ 8653670 h 9625007"/>
              <a:gd name="connsiteX17" fmla="*/ 17510722 w 17521894"/>
              <a:gd name="connsiteY17" fmla="*/ 8653670 h 9625007"/>
              <a:gd name="connsiteX18" fmla="*/ 17510722 w 17521894"/>
              <a:gd name="connsiteY18" fmla="*/ 9613967 h 9625007"/>
              <a:gd name="connsiteX19" fmla="*/ 16538522 w 17521894"/>
              <a:gd name="connsiteY19" fmla="*/ 9613967 h 9625007"/>
              <a:gd name="connsiteX20" fmla="*/ 15432232 w 17521894"/>
              <a:gd name="connsiteY20" fmla="*/ 8653670 h 9625007"/>
              <a:gd name="connsiteX21" fmla="*/ 16415604 w 17521894"/>
              <a:gd name="connsiteY21" fmla="*/ 8653670 h 9625007"/>
              <a:gd name="connsiteX22" fmla="*/ 16415604 w 17521894"/>
              <a:gd name="connsiteY22" fmla="*/ 9613967 h 9625007"/>
              <a:gd name="connsiteX23" fmla="*/ 15432232 w 17521894"/>
              <a:gd name="connsiteY23" fmla="*/ 9613967 h 9625007"/>
              <a:gd name="connsiteX24" fmla="*/ 14314763 w 17521894"/>
              <a:gd name="connsiteY24" fmla="*/ 8653670 h 9625007"/>
              <a:gd name="connsiteX25" fmla="*/ 15298135 w 17521894"/>
              <a:gd name="connsiteY25" fmla="*/ 8653670 h 9625007"/>
              <a:gd name="connsiteX26" fmla="*/ 15298135 w 17521894"/>
              <a:gd name="connsiteY26" fmla="*/ 9613967 h 9625007"/>
              <a:gd name="connsiteX27" fmla="*/ 14314763 w 17521894"/>
              <a:gd name="connsiteY27" fmla="*/ 9613967 h 9625007"/>
              <a:gd name="connsiteX28" fmla="*/ 13219644 w 17521894"/>
              <a:gd name="connsiteY28" fmla="*/ 8653670 h 9625007"/>
              <a:gd name="connsiteX29" fmla="*/ 14203016 w 17521894"/>
              <a:gd name="connsiteY29" fmla="*/ 8653670 h 9625007"/>
              <a:gd name="connsiteX30" fmla="*/ 14203016 w 17521894"/>
              <a:gd name="connsiteY30" fmla="*/ 9613967 h 9625007"/>
              <a:gd name="connsiteX31" fmla="*/ 13219644 w 17521894"/>
              <a:gd name="connsiteY31" fmla="*/ 9613967 h 9625007"/>
              <a:gd name="connsiteX32" fmla="*/ 12124526 w 17521894"/>
              <a:gd name="connsiteY32" fmla="*/ 8653670 h 9625007"/>
              <a:gd name="connsiteX33" fmla="*/ 13107898 w 17521894"/>
              <a:gd name="connsiteY33" fmla="*/ 8653670 h 9625007"/>
              <a:gd name="connsiteX34" fmla="*/ 13107898 w 17521894"/>
              <a:gd name="connsiteY34" fmla="*/ 9613967 h 9625007"/>
              <a:gd name="connsiteX35" fmla="*/ 12124526 w 17521894"/>
              <a:gd name="connsiteY35" fmla="*/ 9613967 h 9625007"/>
              <a:gd name="connsiteX36" fmla="*/ 9934287 w 17521894"/>
              <a:gd name="connsiteY36" fmla="*/ 8653670 h 9625007"/>
              <a:gd name="connsiteX37" fmla="*/ 10906488 w 17521894"/>
              <a:gd name="connsiteY37" fmla="*/ 8653670 h 9625007"/>
              <a:gd name="connsiteX38" fmla="*/ 10906488 w 17521894"/>
              <a:gd name="connsiteY38" fmla="*/ 9613967 h 9625007"/>
              <a:gd name="connsiteX39" fmla="*/ 9934287 w 17521894"/>
              <a:gd name="connsiteY39" fmla="*/ 9613967 h 9625007"/>
              <a:gd name="connsiteX40" fmla="*/ 8827991 w 17521894"/>
              <a:gd name="connsiteY40" fmla="*/ 8653670 h 9625007"/>
              <a:gd name="connsiteX41" fmla="*/ 9811363 w 17521894"/>
              <a:gd name="connsiteY41" fmla="*/ 8653670 h 9625007"/>
              <a:gd name="connsiteX42" fmla="*/ 9811363 w 17521894"/>
              <a:gd name="connsiteY42" fmla="*/ 9613967 h 9625007"/>
              <a:gd name="connsiteX43" fmla="*/ 8827991 w 17521894"/>
              <a:gd name="connsiteY43" fmla="*/ 9613967 h 9625007"/>
              <a:gd name="connsiteX44" fmla="*/ 6604234 w 17521894"/>
              <a:gd name="connsiteY44" fmla="*/ 8653670 h 9625007"/>
              <a:gd name="connsiteX45" fmla="*/ 7576436 w 17521894"/>
              <a:gd name="connsiteY45" fmla="*/ 8653670 h 9625007"/>
              <a:gd name="connsiteX46" fmla="*/ 7576436 w 17521894"/>
              <a:gd name="connsiteY46" fmla="*/ 9613967 h 9625007"/>
              <a:gd name="connsiteX47" fmla="*/ 6604234 w 17521894"/>
              <a:gd name="connsiteY47" fmla="*/ 9613967 h 9625007"/>
              <a:gd name="connsiteX48" fmla="*/ 5509117 w 17521894"/>
              <a:gd name="connsiteY48" fmla="*/ 8653670 h 9625007"/>
              <a:gd name="connsiteX49" fmla="*/ 6481318 w 17521894"/>
              <a:gd name="connsiteY49" fmla="*/ 8653670 h 9625007"/>
              <a:gd name="connsiteX50" fmla="*/ 6481318 w 17521894"/>
              <a:gd name="connsiteY50" fmla="*/ 9613967 h 9625007"/>
              <a:gd name="connsiteX51" fmla="*/ 5509117 w 17521894"/>
              <a:gd name="connsiteY51" fmla="*/ 9613967 h 9625007"/>
              <a:gd name="connsiteX52" fmla="*/ 4402819 w 17521894"/>
              <a:gd name="connsiteY52" fmla="*/ 8653670 h 9625007"/>
              <a:gd name="connsiteX53" fmla="*/ 5386192 w 17521894"/>
              <a:gd name="connsiteY53" fmla="*/ 8653670 h 9625007"/>
              <a:gd name="connsiteX54" fmla="*/ 5386192 w 17521894"/>
              <a:gd name="connsiteY54" fmla="*/ 9613967 h 9625007"/>
              <a:gd name="connsiteX55" fmla="*/ 4402819 w 17521894"/>
              <a:gd name="connsiteY55" fmla="*/ 9613967 h 9625007"/>
              <a:gd name="connsiteX56" fmla="*/ 2212579 w 17521894"/>
              <a:gd name="connsiteY56" fmla="*/ 8653670 h 9625007"/>
              <a:gd name="connsiteX57" fmla="*/ 3195951 w 17521894"/>
              <a:gd name="connsiteY57" fmla="*/ 8653670 h 9625007"/>
              <a:gd name="connsiteX58" fmla="*/ 3195951 w 17521894"/>
              <a:gd name="connsiteY58" fmla="*/ 9613967 h 9625007"/>
              <a:gd name="connsiteX59" fmla="*/ 2212579 w 17521894"/>
              <a:gd name="connsiteY59" fmla="*/ 9613967 h 9625007"/>
              <a:gd name="connsiteX60" fmla="*/ 1117460 w 17521894"/>
              <a:gd name="connsiteY60" fmla="*/ 8653670 h 9625007"/>
              <a:gd name="connsiteX61" fmla="*/ 2100832 w 17521894"/>
              <a:gd name="connsiteY61" fmla="*/ 8653670 h 9625007"/>
              <a:gd name="connsiteX62" fmla="*/ 2100832 w 17521894"/>
              <a:gd name="connsiteY62" fmla="*/ 9613967 h 9625007"/>
              <a:gd name="connsiteX63" fmla="*/ 1117460 w 17521894"/>
              <a:gd name="connsiteY63" fmla="*/ 9613967 h 9625007"/>
              <a:gd name="connsiteX64" fmla="*/ 15432232 w 17521894"/>
              <a:gd name="connsiteY64" fmla="*/ 7583002 h 9625007"/>
              <a:gd name="connsiteX65" fmla="*/ 16415604 w 17521894"/>
              <a:gd name="connsiteY65" fmla="*/ 7583002 h 9625007"/>
              <a:gd name="connsiteX66" fmla="*/ 16415604 w 17521894"/>
              <a:gd name="connsiteY66" fmla="*/ 8543299 h 9625007"/>
              <a:gd name="connsiteX67" fmla="*/ 15432232 w 17521894"/>
              <a:gd name="connsiteY67" fmla="*/ 8543299 h 9625007"/>
              <a:gd name="connsiteX68" fmla="*/ 13219644 w 17521894"/>
              <a:gd name="connsiteY68" fmla="*/ 7583002 h 9625007"/>
              <a:gd name="connsiteX69" fmla="*/ 14203016 w 17521894"/>
              <a:gd name="connsiteY69" fmla="*/ 7583002 h 9625007"/>
              <a:gd name="connsiteX70" fmla="*/ 14203016 w 17521894"/>
              <a:gd name="connsiteY70" fmla="*/ 8543299 h 9625007"/>
              <a:gd name="connsiteX71" fmla="*/ 13219644 w 17521894"/>
              <a:gd name="connsiteY71" fmla="*/ 8543299 h 9625007"/>
              <a:gd name="connsiteX72" fmla="*/ 5509118 w 17521894"/>
              <a:gd name="connsiteY72" fmla="*/ 7583002 h 9625007"/>
              <a:gd name="connsiteX73" fmla="*/ 6481320 w 17521894"/>
              <a:gd name="connsiteY73" fmla="*/ 7583002 h 9625007"/>
              <a:gd name="connsiteX74" fmla="*/ 6481320 w 17521894"/>
              <a:gd name="connsiteY74" fmla="*/ 8543299 h 9625007"/>
              <a:gd name="connsiteX75" fmla="*/ 5509118 w 17521894"/>
              <a:gd name="connsiteY75" fmla="*/ 8543299 h 9625007"/>
              <a:gd name="connsiteX76" fmla="*/ 16538522 w 17521894"/>
              <a:gd name="connsiteY76" fmla="*/ 7571960 h 9625007"/>
              <a:gd name="connsiteX77" fmla="*/ 17510722 w 17521894"/>
              <a:gd name="connsiteY77" fmla="*/ 7571960 h 9625007"/>
              <a:gd name="connsiteX78" fmla="*/ 17510722 w 17521894"/>
              <a:gd name="connsiteY78" fmla="*/ 8532257 h 9625007"/>
              <a:gd name="connsiteX79" fmla="*/ 16538522 w 17521894"/>
              <a:gd name="connsiteY79" fmla="*/ 8532257 h 9625007"/>
              <a:gd name="connsiteX80" fmla="*/ 14314763 w 17521894"/>
              <a:gd name="connsiteY80" fmla="*/ 7571960 h 9625007"/>
              <a:gd name="connsiteX81" fmla="*/ 15298135 w 17521894"/>
              <a:gd name="connsiteY81" fmla="*/ 7571960 h 9625007"/>
              <a:gd name="connsiteX82" fmla="*/ 15298135 w 17521894"/>
              <a:gd name="connsiteY82" fmla="*/ 8532257 h 9625007"/>
              <a:gd name="connsiteX83" fmla="*/ 14314763 w 17521894"/>
              <a:gd name="connsiteY83" fmla="*/ 8532257 h 9625007"/>
              <a:gd name="connsiteX84" fmla="*/ 12124526 w 17521894"/>
              <a:gd name="connsiteY84" fmla="*/ 7571960 h 9625007"/>
              <a:gd name="connsiteX85" fmla="*/ 13107898 w 17521894"/>
              <a:gd name="connsiteY85" fmla="*/ 7571960 h 9625007"/>
              <a:gd name="connsiteX86" fmla="*/ 13107898 w 17521894"/>
              <a:gd name="connsiteY86" fmla="*/ 8532257 h 9625007"/>
              <a:gd name="connsiteX87" fmla="*/ 12124526 w 17521894"/>
              <a:gd name="connsiteY87" fmla="*/ 8532257 h 9625007"/>
              <a:gd name="connsiteX88" fmla="*/ 11029406 w 17521894"/>
              <a:gd name="connsiteY88" fmla="*/ 7571960 h 9625007"/>
              <a:gd name="connsiteX89" fmla="*/ 12012778 w 17521894"/>
              <a:gd name="connsiteY89" fmla="*/ 7571960 h 9625007"/>
              <a:gd name="connsiteX90" fmla="*/ 12012778 w 17521894"/>
              <a:gd name="connsiteY90" fmla="*/ 8532257 h 9625007"/>
              <a:gd name="connsiteX91" fmla="*/ 11029406 w 17521894"/>
              <a:gd name="connsiteY91" fmla="*/ 8532257 h 9625007"/>
              <a:gd name="connsiteX92" fmla="*/ 9934287 w 17521894"/>
              <a:gd name="connsiteY92" fmla="*/ 7571960 h 9625007"/>
              <a:gd name="connsiteX93" fmla="*/ 10906488 w 17521894"/>
              <a:gd name="connsiteY93" fmla="*/ 7571960 h 9625007"/>
              <a:gd name="connsiteX94" fmla="*/ 10906488 w 17521894"/>
              <a:gd name="connsiteY94" fmla="*/ 8532257 h 9625007"/>
              <a:gd name="connsiteX95" fmla="*/ 9934287 w 17521894"/>
              <a:gd name="connsiteY95" fmla="*/ 8532257 h 9625007"/>
              <a:gd name="connsiteX96" fmla="*/ 8827991 w 17521894"/>
              <a:gd name="connsiteY96" fmla="*/ 7571960 h 9625007"/>
              <a:gd name="connsiteX97" fmla="*/ 9811363 w 17521894"/>
              <a:gd name="connsiteY97" fmla="*/ 7571960 h 9625007"/>
              <a:gd name="connsiteX98" fmla="*/ 9811363 w 17521894"/>
              <a:gd name="connsiteY98" fmla="*/ 8532257 h 9625007"/>
              <a:gd name="connsiteX99" fmla="*/ 8827991 w 17521894"/>
              <a:gd name="connsiteY99" fmla="*/ 8532257 h 9625007"/>
              <a:gd name="connsiteX100" fmla="*/ 7732872 w 17521894"/>
              <a:gd name="connsiteY100" fmla="*/ 7571960 h 9625007"/>
              <a:gd name="connsiteX101" fmla="*/ 8716243 w 17521894"/>
              <a:gd name="connsiteY101" fmla="*/ 7571960 h 9625007"/>
              <a:gd name="connsiteX102" fmla="*/ 8716243 w 17521894"/>
              <a:gd name="connsiteY102" fmla="*/ 8532257 h 9625007"/>
              <a:gd name="connsiteX103" fmla="*/ 7732872 w 17521894"/>
              <a:gd name="connsiteY103" fmla="*/ 8532257 h 9625007"/>
              <a:gd name="connsiteX104" fmla="*/ 6604242 w 17521894"/>
              <a:gd name="connsiteY104" fmla="*/ 7571960 h 9625007"/>
              <a:gd name="connsiteX105" fmla="*/ 7576440 w 17521894"/>
              <a:gd name="connsiteY105" fmla="*/ 7571960 h 9625007"/>
              <a:gd name="connsiteX106" fmla="*/ 7576440 w 17521894"/>
              <a:gd name="connsiteY106" fmla="*/ 8532257 h 9625007"/>
              <a:gd name="connsiteX107" fmla="*/ 6604242 w 17521894"/>
              <a:gd name="connsiteY107" fmla="*/ 8532257 h 9625007"/>
              <a:gd name="connsiteX108" fmla="*/ 4402819 w 17521894"/>
              <a:gd name="connsiteY108" fmla="*/ 7571960 h 9625007"/>
              <a:gd name="connsiteX109" fmla="*/ 5386192 w 17521894"/>
              <a:gd name="connsiteY109" fmla="*/ 7571960 h 9625007"/>
              <a:gd name="connsiteX110" fmla="*/ 5386192 w 17521894"/>
              <a:gd name="connsiteY110" fmla="*/ 8532257 h 9625007"/>
              <a:gd name="connsiteX111" fmla="*/ 4402819 w 17521894"/>
              <a:gd name="connsiteY111" fmla="*/ 8532257 h 9625007"/>
              <a:gd name="connsiteX112" fmla="*/ 3307702 w 17521894"/>
              <a:gd name="connsiteY112" fmla="*/ 7571960 h 9625007"/>
              <a:gd name="connsiteX113" fmla="*/ 4291075 w 17521894"/>
              <a:gd name="connsiteY113" fmla="*/ 7571960 h 9625007"/>
              <a:gd name="connsiteX114" fmla="*/ 4291075 w 17521894"/>
              <a:gd name="connsiteY114" fmla="*/ 8532257 h 9625007"/>
              <a:gd name="connsiteX115" fmla="*/ 3307702 w 17521894"/>
              <a:gd name="connsiteY115" fmla="*/ 8532257 h 9625007"/>
              <a:gd name="connsiteX116" fmla="*/ 2212585 w 17521894"/>
              <a:gd name="connsiteY116" fmla="*/ 7571960 h 9625007"/>
              <a:gd name="connsiteX117" fmla="*/ 3195957 w 17521894"/>
              <a:gd name="connsiteY117" fmla="*/ 7571960 h 9625007"/>
              <a:gd name="connsiteX118" fmla="*/ 3195957 w 17521894"/>
              <a:gd name="connsiteY118" fmla="*/ 8532257 h 9625007"/>
              <a:gd name="connsiteX119" fmla="*/ 2212585 w 17521894"/>
              <a:gd name="connsiteY119" fmla="*/ 8532257 h 9625007"/>
              <a:gd name="connsiteX120" fmla="*/ 1117465 w 17521894"/>
              <a:gd name="connsiteY120" fmla="*/ 7571960 h 9625007"/>
              <a:gd name="connsiteX121" fmla="*/ 2100838 w 17521894"/>
              <a:gd name="connsiteY121" fmla="*/ 7571960 h 9625007"/>
              <a:gd name="connsiteX122" fmla="*/ 2100838 w 17521894"/>
              <a:gd name="connsiteY122" fmla="*/ 8532257 h 9625007"/>
              <a:gd name="connsiteX123" fmla="*/ 1117465 w 17521894"/>
              <a:gd name="connsiteY123" fmla="*/ 8532257 h 9625007"/>
              <a:gd name="connsiteX124" fmla="*/ 22341 w 17521894"/>
              <a:gd name="connsiteY124" fmla="*/ 7571960 h 9625007"/>
              <a:gd name="connsiteX125" fmla="*/ 994542 w 17521894"/>
              <a:gd name="connsiteY125" fmla="*/ 7571960 h 9625007"/>
              <a:gd name="connsiteX126" fmla="*/ 994542 w 17521894"/>
              <a:gd name="connsiteY126" fmla="*/ 8532257 h 9625007"/>
              <a:gd name="connsiteX127" fmla="*/ 22341 w 17521894"/>
              <a:gd name="connsiteY127" fmla="*/ 8532257 h 9625007"/>
              <a:gd name="connsiteX128" fmla="*/ 12124526 w 17521894"/>
              <a:gd name="connsiteY128" fmla="*/ 3245137 h 9625007"/>
              <a:gd name="connsiteX129" fmla="*/ 13107898 w 17521894"/>
              <a:gd name="connsiteY129" fmla="*/ 3245137 h 9625007"/>
              <a:gd name="connsiteX130" fmla="*/ 13107898 w 17521894"/>
              <a:gd name="connsiteY130" fmla="*/ 4205420 h 9625007"/>
              <a:gd name="connsiteX131" fmla="*/ 12124526 w 17521894"/>
              <a:gd name="connsiteY131" fmla="*/ 4205420 h 9625007"/>
              <a:gd name="connsiteX132" fmla="*/ 4402839 w 17521894"/>
              <a:gd name="connsiteY132" fmla="*/ 3245137 h 9625007"/>
              <a:gd name="connsiteX133" fmla="*/ 5386215 w 17521894"/>
              <a:gd name="connsiteY133" fmla="*/ 3245137 h 9625007"/>
              <a:gd name="connsiteX134" fmla="*/ 5386215 w 17521894"/>
              <a:gd name="connsiteY134" fmla="*/ 4205420 h 9625007"/>
              <a:gd name="connsiteX135" fmla="*/ 4402839 w 17521894"/>
              <a:gd name="connsiteY135" fmla="*/ 4205420 h 9625007"/>
              <a:gd name="connsiteX136" fmla="*/ 8827991 w 17521894"/>
              <a:gd name="connsiteY136" fmla="*/ 3245132 h 9625007"/>
              <a:gd name="connsiteX137" fmla="*/ 9811363 w 17521894"/>
              <a:gd name="connsiteY137" fmla="*/ 3245132 h 9625007"/>
              <a:gd name="connsiteX138" fmla="*/ 9811363 w 17521894"/>
              <a:gd name="connsiteY138" fmla="*/ 4205420 h 9625007"/>
              <a:gd name="connsiteX139" fmla="*/ 8827991 w 17521894"/>
              <a:gd name="connsiteY139" fmla="*/ 4205420 h 9625007"/>
              <a:gd name="connsiteX140" fmla="*/ 1117470 w 17521894"/>
              <a:gd name="connsiteY140" fmla="*/ 3245132 h 9625007"/>
              <a:gd name="connsiteX141" fmla="*/ 2100843 w 17521894"/>
              <a:gd name="connsiteY141" fmla="*/ 3245132 h 9625007"/>
              <a:gd name="connsiteX142" fmla="*/ 2100843 w 17521894"/>
              <a:gd name="connsiteY142" fmla="*/ 4205420 h 9625007"/>
              <a:gd name="connsiteX143" fmla="*/ 1117470 w 17521894"/>
              <a:gd name="connsiteY143" fmla="*/ 4205420 h 9625007"/>
              <a:gd name="connsiteX144" fmla="*/ 2212592 w 17521894"/>
              <a:gd name="connsiteY144" fmla="*/ 3234100 h 9625007"/>
              <a:gd name="connsiteX145" fmla="*/ 3195965 w 17521894"/>
              <a:gd name="connsiteY145" fmla="*/ 3234100 h 9625007"/>
              <a:gd name="connsiteX146" fmla="*/ 3195965 w 17521894"/>
              <a:gd name="connsiteY146" fmla="*/ 4205420 h 9625007"/>
              <a:gd name="connsiteX147" fmla="*/ 2212592 w 17521894"/>
              <a:gd name="connsiteY147" fmla="*/ 4205420 h 9625007"/>
              <a:gd name="connsiteX148" fmla="*/ 13219644 w 17521894"/>
              <a:gd name="connsiteY148" fmla="*/ 3234099 h 9625007"/>
              <a:gd name="connsiteX149" fmla="*/ 14203016 w 17521894"/>
              <a:gd name="connsiteY149" fmla="*/ 3234099 h 9625007"/>
              <a:gd name="connsiteX150" fmla="*/ 14203016 w 17521894"/>
              <a:gd name="connsiteY150" fmla="*/ 4205420 h 9625007"/>
              <a:gd name="connsiteX151" fmla="*/ 13219644 w 17521894"/>
              <a:gd name="connsiteY151" fmla="*/ 4205420 h 9625007"/>
              <a:gd name="connsiteX152" fmla="*/ 9934287 w 17521894"/>
              <a:gd name="connsiteY152" fmla="*/ 3234099 h 9625007"/>
              <a:gd name="connsiteX153" fmla="*/ 10906488 w 17521894"/>
              <a:gd name="connsiteY153" fmla="*/ 3234099 h 9625007"/>
              <a:gd name="connsiteX154" fmla="*/ 10906488 w 17521894"/>
              <a:gd name="connsiteY154" fmla="*/ 4205420 h 9625007"/>
              <a:gd name="connsiteX155" fmla="*/ 9934287 w 17521894"/>
              <a:gd name="connsiteY155" fmla="*/ 4205420 h 9625007"/>
              <a:gd name="connsiteX156" fmla="*/ 5509130 w 17521894"/>
              <a:gd name="connsiteY156" fmla="*/ 3234099 h 9625007"/>
              <a:gd name="connsiteX157" fmla="*/ 6481328 w 17521894"/>
              <a:gd name="connsiteY157" fmla="*/ 3234099 h 9625007"/>
              <a:gd name="connsiteX158" fmla="*/ 6481328 w 17521894"/>
              <a:gd name="connsiteY158" fmla="*/ 4205420 h 9625007"/>
              <a:gd name="connsiteX159" fmla="*/ 5509130 w 17521894"/>
              <a:gd name="connsiteY159" fmla="*/ 4205420 h 9625007"/>
              <a:gd name="connsiteX160" fmla="*/ 15432232 w 17521894"/>
              <a:gd name="connsiteY160" fmla="*/ 3234098 h 9625007"/>
              <a:gd name="connsiteX161" fmla="*/ 16415604 w 17521894"/>
              <a:gd name="connsiteY161" fmla="*/ 3234098 h 9625007"/>
              <a:gd name="connsiteX162" fmla="*/ 16415604 w 17521894"/>
              <a:gd name="connsiteY162" fmla="*/ 4205420 h 9625007"/>
              <a:gd name="connsiteX163" fmla="*/ 15432232 w 17521894"/>
              <a:gd name="connsiteY163" fmla="*/ 4205420 h 9625007"/>
              <a:gd name="connsiteX164" fmla="*/ 22350 w 17521894"/>
              <a:gd name="connsiteY164" fmla="*/ 3234097 h 9625007"/>
              <a:gd name="connsiteX165" fmla="*/ 994550 w 17521894"/>
              <a:gd name="connsiteY165" fmla="*/ 3234097 h 9625007"/>
              <a:gd name="connsiteX166" fmla="*/ 994550 w 17521894"/>
              <a:gd name="connsiteY166" fmla="*/ 4205420 h 9625007"/>
              <a:gd name="connsiteX167" fmla="*/ 22350 w 17521894"/>
              <a:gd name="connsiteY167" fmla="*/ 4205420 h 9625007"/>
              <a:gd name="connsiteX168" fmla="*/ 11029406 w 17521894"/>
              <a:gd name="connsiteY168" fmla="*/ 3234096 h 9625007"/>
              <a:gd name="connsiteX169" fmla="*/ 12012778 w 17521894"/>
              <a:gd name="connsiteY169" fmla="*/ 3234096 h 9625007"/>
              <a:gd name="connsiteX170" fmla="*/ 12012778 w 17521894"/>
              <a:gd name="connsiteY170" fmla="*/ 4205420 h 9625007"/>
              <a:gd name="connsiteX171" fmla="*/ 11029406 w 17521894"/>
              <a:gd name="connsiteY171" fmla="*/ 4205420 h 9625007"/>
              <a:gd name="connsiteX172" fmla="*/ 7732881 w 17521894"/>
              <a:gd name="connsiteY172" fmla="*/ 3234096 h 9625007"/>
              <a:gd name="connsiteX173" fmla="*/ 8716243 w 17521894"/>
              <a:gd name="connsiteY173" fmla="*/ 3234096 h 9625007"/>
              <a:gd name="connsiteX174" fmla="*/ 8716243 w 17521894"/>
              <a:gd name="connsiteY174" fmla="*/ 4205420 h 9625007"/>
              <a:gd name="connsiteX175" fmla="*/ 7732881 w 17521894"/>
              <a:gd name="connsiteY175" fmla="*/ 4205420 h 9625007"/>
              <a:gd name="connsiteX176" fmla="*/ 3307705 w 17521894"/>
              <a:gd name="connsiteY176" fmla="*/ 3234096 h 9625007"/>
              <a:gd name="connsiteX177" fmla="*/ 4291078 w 17521894"/>
              <a:gd name="connsiteY177" fmla="*/ 3234096 h 9625007"/>
              <a:gd name="connsiteX178" fmla="*/ 4291078 w 17521894"/>
              <a:gd name="connsiteY178" fmla="*/ 4205420 h 9625007"/>
              <a:gd name="connsiteX179" fmla="*/ 3307705 w 17521894"/>
              <a:gd name="connsiteY179" fmla="*/ 4205420 h 9625007"/>
              <a:gd name="connsiteX180" fmla="*/ 16538522 w 17521894"/>
              <a:gd name="connsiteY180" fmla="*/ 3234095 h 9625007"/>
              <a:gd name="connsiteX181" fmla="*/ 17510722 w 17521894"/>
              <a:gd name="connsiteY181" fmla="*/ 3234095 h 9625007"/>
              <a:gd name="connsiteX182" fmla="*/ 17510722 w 17521894"/>
              <a:gd name="connsiteY182" fmla="*/ 4205420 h 9625007"/>
              <a:gd name="connsiteX183" fmla="*/ 16538522 w 17521894"/>
              <a:gd name="connsiteY183" fmla="*/ 4205420 h 9625007"/>
              <a:gd name="connsiteX184" fmla="*/ 14314763 w 17521894"/>
              <a:gd name="connsiteY184" fmla="*/ 3234095 h 9625007"/>
              <a:gd name="connsiteX185" fmla="*/ 15298135 w 17521894"/>
              <a:gd name="connsiteY185" fmla="*/ 3234095 h 9625007"/>
              <a:gd name="connsiteX186" fmla="*/ 15298135 w 17521894"/>
              <a:gd name="connsiteY186" fmla="*/ 4205420 h 9625007"/>
              <a:gd name="connsiteX187" fmla="*/ 14314763 w 17521894"/>
              <a:gd name="connsiteY187" fmla="*/ 4205420 h 9625007"/>
              <a:gd name="connsiteX188" fmla="*/ 6604243 w 17521894"/>
              <a:gd name="connsiteY188" fmla="*/ 3234095 h 9625007"/>
              <a:gd name="connsiteX189" fmla="*/ 7576442 w 17521894"/>
              <a:gd name="connsiteY189" fmla="*/ 3234095 h 9625007"/>
              <a:gd name="connsiteX190" fmla="*/ 7576442 w 17521894"/>
              <a:gd name="connsiteY190" fmla="*/ 4205420 h 9625007"/>
              <a:gd name="connsiteX191" fmla="*/ 6604243 w 17521894"/>
              <a:gd name="connsiteY191" fmla="*/ 4205420 h 9625007"/>
              <a:gd name="connsiteX192" fmla="*/ 7732898 w 17521894"/>
              <a:gd name="connsiteY192" fmla="*/ 2163430 h 9625007"/>
              <a:gd name="connsiteX193" fmla="*/ 8716243 w 17521894"/>
              <a:gd name="connsiteY193" fmla="*/ 2163430 h 9625007"/>
              <a:gd name="connsiteX194" fmla="*/ 8716243 w 17521894"/>
              <a:gd name="connsiteY194" fmla="*/ 3123724 h 9625007"/>
              <a:gd name="connsiteX195" fmla="*/ 7732898 w 17521894"/>
              <a:gd name="connsiteY195" fmla="*/ 3123724 h 9625007"/>
              <a:gd name="connsiteX196" fmla="*/ 22364 w 17521894"/>
              <a:gd name="connsiteY196" fmla="*/ 2163430 h 9625007"/>
              <a:gd name="connsiteX197" fmla="*/ 994564 w 17521894"/>
              <a:gd name="connsiteY197" fmla="*/ 2163430 h 9625007"/>
              <a:gd name="connsiteX198" fmla="*/ 994564 w 17521894"/>
              <a:gd name="connsiteY198" fmla="*/ 3123724 h 9625007"/>
              <a:gd name="connsiteX199" fmla="*/ 22364 w 17521894"/>
              <a:gd name="connsiteY199" fmla="*/ 3123724 h 9625007"/>
              <a:gd name="connsiteX200" fmla="*/ 12124526 w 17521894"/>
              <a:gd name="connsiteY200" fmla="*/ 2163429 h 9625007"/>
              <a:gd name="connsiteX201" fmla="*/ 13107898 w 17521894"/>
              <a:gd name="connsiteY201" fmla="*/ 2163429 h 9625007"/>
              <a:gd name="connsiteX202" fmla="*/ 13107898 w 17521894"/>
              <a:gd name="connsiteY202" fmla="*/ 3123723 h 9625007"/>
              <a:gd name="connsiteX203" fmla="*/ 12124526 w 17521894"/>
              <a:gd name="connsiteY203" fmla="*/ 3123723 h 9625007"/>
              <a:gd name="connsiteX204" fmla="*/ 9934287 w 17521894"/>
              <a:gd name="connsiteY204" fmla="*/ 2163429 h 9625007"/>
              <a:gd name="connsiteX205" fmla="*/ 10906488 w 17521894"/>
              <a:gd name="connsiteY205" fmla="*/ 2163429 h 9625007"/>
              <a:gd name="connsiteX206" fmla="*/ 10906488 w 17521894"/>
              <a:gd name="connsiteY206" fmla="*/ 3123724 h 9625007"/>
              <a:gd name="connsiteX207" fmla="*/ 9934287 w 17521894"/>
              <a:gd name="connsiteY207" fmla="*/ 3123724 h 9625007"/>
              <a:gd name="connsiteX208" fmla="*/ 4402840 w 17521894"/>
              <a:gd name="connsiteY208" fmla="*/ 2163429 h 9625007"/>
              <a:gd name="connsiteX209" fmla="*/ 5386215 w 17521894"/>
              <a:gd name="connsiteY209" fmla="*/ 2163429 h 9625007"/>
              <a:gd name="connsiteX210" fmla="*/ 5386215 w 17521894"/>
              <a:gd name="connsiteY210" fmla="*/ 3123723 h 9625007"/>
              <a:gd name="connsiteX211" fmla="*/ 4402840 w 17521894"/>
              <a:gd name="connsiteY211" fmla="*/ 3123723 h 9625007"/>
              <a:gd name="connsiteX212" fmla="*/ 2212602 w 17521894"/>
              <a:gd name="connsiteY212" fmla="*/ 2163429 h 9625007"/>
              <a:gd name="connsiteX213" fmla="*/ 3195974 w 17521894"/>
              <a:gd name="connsiteY213" fmla="*/ 2163429 h 9625007"/>
              <a:gd name="connsiteX214" fmla="*/ 3195974 w 17521894"/>
              <a:gd name="connsiteY214" fmla="*/ 3123724 h 9625007"/>
              <a:gd name="connsiteX215" fmla="*/ 2212602 w 17521894"/>
              <a:gd name="connsiteY215" fmla="*/ 3123724 h 9625007"/>
              <a:gd name="connsiteX216" fmla="*/ 15432232 w 17521894"/>
              <a:gd name="connsiteY216" fmla="*/ 2163428 h 9625007"/>
              <a:gd name="connsiteX217" fmla="*/ 16415604 w 17521894"/>
              <a:gd name="connsiteY217" fmla="*/ 2163428 h 9625007"/>
              <a:gd name="connsiteX218" fmla="*/ 16415604 w 17521894"/>
              <a:gd name="connsiteY218" fmla="*/ 3123722 h 9625007"/>
              <a:gd name="connsiteX219" fmla="*/ 15432232 w 17521894"/>
              <a:gd name="connsiteY219" fmla="*/ 3123722 h 9625007"/>
              <a:gd name="connsiteX220" fmla="*/ 13219644 w 17521894"/>
              <a:gd name="connsiteY220" fmla="*/ 2163428 h 9625007"/>
              <a:gd name="connsiteX221" fmla="*/ 14203016 w 17521894"/>
              <a:gd name="connsiteY221" fmla="*/ 2163428 h 9625007"/>
              <a:gd name="connsiteX222" fmla="*/ 14203016 w 17521894"/>
              <a:gd name="connsiteY222" fmla="*/ 3123722 h 9625007"/>
              <a:gd name="connsiteX223" fmla="*/ 13219644 w 17521894"/>
              <a:gd name="connsiteY223" fmla="*/ 3123722 h 9625007"/>
              <a:gd name="connsiteX224" fmla="*/ 11029406 w 17521894"/>
              <a:gd name="connsiteY224" fmla="*/ 2163428 h 9625007"/>
              <a:gd name="connsiteX225" fmla="*/ 12012778 w 17521894"/>
              <a:gd name="connsiteY225" fmla="*/ 2163428 h 9625007"/>
              <a:gd name="connsiteX226" fmla="*/ 12012778 w 17521894"/>
              <a:gd name="connsiteY226" fmla="*/ 3123722 h 9625007"/>
              <a:gd name="connsiteX227" fmla="*/ 11029406 w 17521894"/>
              <a:gd name="connsiteY227" fmla="*/ 3123722 h 9625007"/>
              <a:gd name="connsiteX228" fmla="*/ 6604257 w 17521894"/>
              <a:gd name="connsiteY228" fmla="*/ 2163428 h 9625007"/>
              <a:gd name="connsiteX229" fmla="*/ 7576456 w 17521894"/>
              <a:gd name="connsiteY229" fmla="*/ 2163428 h 9625007"/>
              <a:gd name="connsiteX230" fmla="*/ 7576456 w 17521894"/>
              <a:gd name="connsiteY230" fmla="*/ 3123722 h 9625007"/>
              <a:gd name="connsiteX231" fmla="*/ 6604257 w 17521894"/>
              <a:gd name="connsiteY231" fmla="*/ 3123722 h 9625007"/>
              <a:gd name="connsiteX232" fmla="*/ 5509136 w 17521894"/>
              <a:gd name="connsiteY232" fmla="*/ 2163428 h 9625007"/>
              <a:gd name="connsiteX233" fmla="*/ 6481338 w 17521894"/>
              <a:gd name="connsiteY233" fmla="*/ 2163428 h 9625007"/>
              <a:gd name="connsiteX234" fmla="*/ 6481338 w 17521894"/>
              <a:gd name="connsiteY234" fmla="*/ 3123722 h 9625007"/>
              <a:gd name="connsiteX235" fmla="*/ 5509136 w 17521894"/>
              <a:gd name="connsiteY235" fmla="*/ 3123722 h 9625007"/>
              <a:gd name="connsiteX236" fmla="*/ 3307717 w 17521894"/>
              <a:gd name="connsiteY236" fmla="*/ 2163428 h 9625007"/>
              <a:gd name="connsiteX237" fmla="*/ 4291092 w 17521894"/>
              <a:gd name="connsiteY237" fmla="*/ 2163428 h 9625007"/>
              <a:gd name="connsiteX238" fmla="*/ 4291092 w 17521894"/>
              <a:gd name="connsiteY238" fmla="*/ 3123722 h 9625007"/>
              <a:gd name="connsiteX239" fmla="*/ 3307717 w 17521894"/>
              <a:gd name="connsiteY239" fmla="*/ 3123722 h 9625007"/>
              <a:gd name="connsiteX240" fmla="*/ 16538522 w 17521894"/>
              <a:gd name="connsiteY240" fmla="*/ 2163427 h 9625007"/>
              <a:gd name="connsiteX241" fmla="*/ 17510722 w 17521894"/>
              <a:gd name="connsiteY241" fmla="*/ 2163427 h 9625007"/>
              <a:gd name="connsiteX242" fmla="*/ 17510722 w 17521894"/>
              <a:gd name="connsiteY242" fmla="*/ 3123722 h 9625007"/>
              <a:gd name="connsiteX243" fmla="*/ 16538522 w 17521894"/>
              <a:gd name="connsiteY243" fmla="*/ 3123722 h 9625007"/>
              <a:gd name="connsiteX244" fmla="*/ 14314763 w 17521894"/>
              <a:gd name="connsiteY244" fmla="*/ 2163427 h 9625007"/>
              <a:gd name="connsiteX245" fmla="*/ 15298135 w 17521894"/>
              <a:gd name="connsiteY245" fmla="*/ 2163427 h 9625007"/>
              <a:gd name="connsiteX246" fmla="*/ 15298135 w 17521894"/>
              <a:gd name="connsiteY246" fmla="*/ 3123722 h 9625007"/>
              <a:gd name="connsiteX247" fmla="*/ 14314763 w 17521894"/>
              <a:gd name="connsiteY247" fmla="*/ 3123722 h 9625007"/>
              <a:gd name="connsiteX248" fmla="*/ 8827991 w 17521894"/>
              <a:gd name="connsiteY248" fmla="*/ 2163424 h 9625007"/>
              <a:gd name="connsiteX249" fmla="*/ 9811363 w 17521894"/>
              <a:gd name="connsiteY249" fmla="*/ 2163424 h 9625007"/>
              <a:gd name="connsiteX250" fmla="*/ 9811363 w 17521894"/>
              <a:gd name="connsiteY250" fmla="*/ 3123719 h 9625007"/>
              <a:gd name="connsiteX251" fmla="*/ 8827991 w 17521894"/>
              <a:gd name="connsiteY251" fmla="*/ 3123719 h 9625007"/>
              <a:gd name="connsiteX252" fmla="*/ 1117470 w 17521894"/>
              <a:gd name="connsiteY252" fmla="*/ 2163424 h 9625007"/>
              <a:gd name="connsiteX253" fmla="*/ 2100843 w 17521894"/>
              <a:gd name="connsiteY253" fmla="*/ 2163424 h 9625007"/>
              <a:gd name="connsiteX254" fmla="*/ 2100843 w 17521894"/>
              <a:gd name="connsiteY254" fmla="*/ 3123720 h 9625007"/>
              <a:gd name="connsiteX255" fmla="*/ 1117470 w 17521894"/>
              <a:gd name="connsiteY255" fmla="*/ 3123720 h 9625007"/>
              <a:gd name="connsiteX256" fmla="*/ 8827991 w 17521894"/>
              <a:gd name="connsiteY256" fmla="*/ 1081717 h 9625007"/>
              <a:gd name="connsiteX257" fmla="*/ 9811363 w 17521894"/>
              <a:gd name="connsiteY257" fmla="*/ 1081717 h 9625007"/>
              <a:gd name="connsiteX258" fmla="*/ 9811363 w 17521894"/>
              <a:gd name="connsiteY258" fmla="*/ 2042017 h 9625007"/>
              <a:gd name="connsiteX259" fmla="*/ 8827991 w 17521894"/>
              <a:gd name="connsiteY259" fmla="*/ 2042017 h 9625007"/>
              <a:gd name="connsiteX260" fmla="*/ 1117480 w 17521894"/>
              <a:gd name="connsiteY260" fmla="*/ 1081717 h 9625007"/>
              <a:gd name="connsiteX261" fmla="*/ 2100854 w 17521894"/>
              <a:gd name="connsiteY261" fmla="*/ 1081717 h 9625007"/>
              <a:gd name="connsiteX262" fmla="*/ 2100854 w 17521894"/>
              <a:gd name="connsiteY262" fmla="*/ 2042017 h 9625007"/>
              <a:gd name="connsiteX263" fmla="*/ 1117480 w 17521894"/>
              <a:gd name="connsiteY263" fmla="*/ 2042017 h 9625007"/>
              <a:gd name="connsiteX264" fmla="*/ 14314763 w 17521894"/>
              <a:gd name="connsiteY264" fmla="*/ 1081715 h 9625007"/>
              <a:gd name="connsiteX265" fmla="*/ 15298135 w 17521894"/>
              <a:gd name="connsiteY265" fmla="*/ 1081715 h 9625007"/>
              <a:gd name="connsiteX266" fmla="*/ 15298135 w 17521894"/>
              <a:gd name="connsiteY266" fmla="*/ 2042015 h 9625007"/>
              <a:gd name="connsiteX267" fmla="*/ 14314763 w 17521894"/>
              <a:gd name="connsiteY267" fmla="*/ 2042015 h 9625007"/>
              <a:gd name="connsiteX268" fmla="*/ 6604256 w 17521894"/>
              <a:gd name="connsiteY268" fmla="*/ 1081715 h 9625007"/>
              <a:gd name="connsiteX269" fmla="*/ 7576454 w 17521894"/>
              <a:gd name="connsiteY269" fmla="*/ 1081715 h 9625007"/>
              <a:gd name="connsiteX270" fmla="*/ 7576454 w 17521894"/>
              <a:gd name="connsiteY270" fmla="*/ 2042015 h 9625007"/>
              <a:gd name="connsiteX271" fmla="*/ 6604256 w 17521894"/>
              <a:gd name="connsiteY271" fmla="*/ 2042015 h 9625007"/>
              <a:gd name="connsiteX272" fmla="*/ 16538522 w 17521894"/>
              <a:gd name="connsiteY272" fmla="*/ 1081714 h 9625007"/>
              <a:gd name="connsiteX273" fmla="*/ 17510722 w 17521894"/>
              <a:gd name="connsiteY273" fmla="*/ 1081714 h 9625007"/>
              <a:gd name="connsiteX274" fmla="*/ 17510722 w 17521894"/>
              <a:gd name="connsiteY274" fmla="*/ 2042015 h 9625007"/>
              <a:gd name="connsiteX275" fmla="*/ 16538522 w 17521894"/>
              <a:gd name="connsiteY275" fmla="*/ 2042015 h 9625007"/>
              <a:gd name="connsiteX276" fmla="*/ 5509135 w 17521894"/>
              <a:gd name="connsiteY276" fmla="*/ 1081714 h 9625007"/>
              <a:gd name="connsiteX277" fmla="*/ 6481334 w 17521894"/>
              <a:gd name="connsiteY277" fmla="*/ 1081714 h 9625007"/>
              <a:gd name="connsiteX278" fmla="*/ 6481334 w 17521894"/>
              <a:gd name="connsiteY278" fmla="*/ 2042015 h 9625007"/>
              <a:gd name="connsiteX279" fmla="*/ 5509135 w 17521894"/>
              <a:gd name="connsiteY279" fmla="*/ 2042015 h 9625007"/>
              <a:gd name="connsiteX280" fmla="*/ 15432232 w 17521894"/>
              <a:gd name="connsiteY280" fmla="*/ 1081714 h 9625007"/>
              <a:gd name="connsiteX281" fmla="*/ 16415604 w 17521894"/>
              <a:gd name="connsiteY281" fmla="*/ 1081714 h 9625007"/>
              <a:gd name="connsiteX282" fmla="*/ 16415604 w 17521894"/>
              <a:gd name="connsiteY282" fmla="*/ 2042015 h 9625007"/>
              <a:gd name="connsiteX283" fmla="*/ 15432232 w 17521894"/>
              <a:gd name="connsiteY283" fmla="*/ 2042015 h 9625007"/>
              <a:gd name="connsiteX284" fmla="*/ 13219644 w 17521894"/>
              <a:gd name="connsiteY284" fmla="*/ 1081714 h 9625007"/>
              <a:gd name="connsiteX285" fmla="*/ 14203016 w 17521894"/>
              <a:gd name="connsiteY285" fmla="*/ 1081714 h 9625007"/>
              <a:gd name="connsiteX286" fmla="*/ 14203016 w 17521894"/>
              <a:gd name="connsiteY286" fmla="*/ 2042015 h 9625007"/>
              <a:gd name="connsiteX287" fmla="*/ 13219644 w 17521894"/>
              <a:gd name="connsiteY287" fmla="*/ 2042015 h 9625007"/>
              <a:gd name="connsiteX288" fmla="*/ 12135697 w 17521894"/>
              <a:gd name="connsiteY288" fmla="*/ 1081714 h 9625007"/>
              <a:gd name="connsiteX289" fmla="*/ 13119069 w 17521894"/>
              <a:gd name="connsiteY289" fmla="*/ 1081714 h 9625007"/>
              <a:gd name="connsiteX290" fmla="*/ 13119069 w 17521894"/>
              <a:gd name="connsiteY290" fmla="*/ 2042014 h 9625007"/>
              <a:gd name="connsiteX291" fmla="*/ 12135697 w 17521894"/>
              <a:gd name="connsiteY291" fmla="*/ 2042014 h 9625007"/>
              <a:gd name="connsiteX292" fmla="*/ 11029406 w 17521894"/>
              <a:gd name="connsiteY292" fmla="*/ 1081714 h 9625007"/>
              <a:gd name="connsiteX293" fmla="*/ 12012778 w 17521894"/>
              <a:gd name="connsiteY293" fmla="*/ 1081714 h 9625007"/>
              <a:gd name="connsiteX294" fmla="*/ 12012778 w 17521894"/>
              <a:gd name="connsiteY294" fmla="*/ 2042014 h 9625007"/>
              <a:gd name="connsiteX295" fmla="*/ 11029406 w 17521894"/>
              <a:gd name="connsiteY295" fmla="*/ 2042014 h 9625007"/>
              <a:gd name="connsiteX296" fmla="*/ 4414012 w 17521894"/>
              <a:gd name="connsiteY296" fmla="*/ 1081714 h 9625007"/>
              <a:gd name="connsiteX297" fmla="*/ 5397385 w 17521894"/>
              <a:gd name="connsiteY297" fmla="*/ 1081714 h 9625007"/>
              <a:gd name="connsiteX298" fmla="*/ 5397385 w 17521894"/>
              <a:gd name="connsiteY298" fmla="*/ 2042014 h 9625007"/>
              <a:gd name="connsiteX299" fmla="*/ 4414012 w 17521894"/>
              <a:gd name="connsiteY299" fmla="*/ 2042014 h 9625007"/>
              <a:gd name="connsiteX300" fmla="*/ 3307713 w 17521894"/>
              <a:gd name="connsiteY300" fmla="*/ 1081714 h 9625007"/>
              <a:gd name="connsiteX301" fmla="*/ 4291088 w 17521894"/>
              <a:gd name="connsiteY301" fmla="*/ 1081714 h 9625007"/>
              <a:gd name="connsiteX302" fmla="*/ 4291088 w 17521894"/>
              <a:gd name="connsiteY302" fmla="*/ 2042014 h 9625007"/>
              <a:gd name="connsiteX303" fmla="*/ 3307713 w 17521894"/>
              <a:gd name="connsiteY303" fmla="*/ 2042014 h 9625007"/>
              <a:gd name="connsiteX304" fmla="*/ 9934287 w 17521894"/>
              <a:gd name="connsiteY304" fmla="*/ 1081711 h 9625007"/>
              <a:gd name="connsiteX305" fmla="*/ 10906488 w 17521894"/>
              <a:gd name="connsiteY305" fmla="*/ 1081711 h 9625007"/>
              <a:gd name="connsiteX306" fmla="*/ 10906488 w 17521894"/>
              <a:gd name="connsiteY306" fmla="*/ 2042012 h 9625007"/>
              <a:gd name="connsiteX307" fmla="*/ 9934287 w 17521894"/>
              <a:gd name="connsiteY307" fmla="*/ 2042012 h 9625007"/>
              <a:gd name="connsiteX308" fmla="*/ 2212590 w 17521894"/>
              <a:gd name="connsiteY308" fmla="*/ 1081711 h 9625007"/>
              <a:gd name="connsiteX309" fmla="*/ 3195962 w 17521894"/>
              <a:gd name="connsiteY309" fmla="*/ 1081711 h 9625007"/>
              <a:gd name="connsiteX310" fmla="*/ 3195962 w 17521894"/>
              <a:gd name="connsiteY310" fmla="*/ 2042012 h 9625007"/>
              <a:gd name="connsiteX311" fmla="*/ 2212590 w 17521894"/>
              <a:gd name="connsiteY311" fmla="*/ 2042012 h 9625007"/>
              <a:gd name="connsiteX312" fmla="*/ 7732898 w 17521894"/>
              <a:gd name="connsiteY312" fmla="*/ 1070681 h 9625007"/>
              <a:gd name="connsiteX313" fmla="*/ 8716243 w 17521894"/>
              <a:gd name="connsiteY313" fmla="*/ 1070681 h 9625007"/>
              <a:gd name="connsiteX314" fmla="*/ 8716243 w 17521894"/>
              <a:gd name="connsiteY314" fmla="*/ 2030981 h 9625007"/>
              <a:gd name="connsiteX315" fmla="*/ 7732898 w 17521894"/>
              <a:gd name="connsiteY315" fmla="*/ 2030981 h 9625007"/>
              <a:gd name="connsiteX316" fmla="*/ 22364 w 17521894"/>
              <a:gd name="connsiteY316" fmla="*/ 1070681 h 9625007"/>
              <a:gd name="connsiteX317" fmla="*/ 994563 w 17521894"/>
              <a:gd name="connsiteY317" fmla="*/ 1070681 h 9625007"/>
              <a:gd name="connsiteX318" fmla="*/ 994563 w 17521894"/>
              <a:gd name="connsiteY318" fmla="*/ 2030981 h 9625007"/>
              <a:gd name="connsiteX319" fmla="*/ 22364 w 17521894"/>
              <a:gd name="connsiteY319" fmla="*/ 2030981 h 9625007"/>
              <a:gd name="connsiteX320" fmla="*/ 3307713 w 17521894"/>
              <a:gd name="connsiteY320" fmla="*/ 4 h 9625007"/>
              <a:gd name="connsiteX321" fmla="*/ 4291086 w 17521894"/>
              <a:gd name="connsiteY321" fmla="*/ 4 h 9625007"/>
              <a:gd name="connsiteX322" fmla="*/ 4291086 w 17521894"/>
              <a:gd name="connsiteY322" fmla="*/ 960300 h 9625007"/>
              <a:gd name="connsiteX323" fmla="*/ 3307713 w 17521894"/>
              <a:gd name="connsiteY323" fmla="*/ 960300 h 9625007"/>
              <a:gd name="connsiteX324" fmla="*/ 11029406 w 17521894"/>
              <a:gd name="connsiteY324" fmla="*/ 4 h 9625007"/>
              <a:gd name="connsiteX325" fmla="*/ 12012778 w 17521894"/>
              <a:gd name="connsiteY325" fmla="*/ 4 h 9625007"/>
              <a:gd name="connsiteX326" fmla="*/ 12012778 w 17521894"/>
              <a:gd name="connsiteY326" fmla="*/ 960300 h 9625007"/>
              <a:gd name="connsiteX327" fmla="*/ 11029406 w 17521894"/>
              <a:gd name="connsiteY327" fmla="*/ 960300 h 9625007"/>
              <a:gd name="connsiteX328" fmla="*/ 4402834 w 17521894"/>
              <a:gd name="connsiteY328" fmla="*/ 4 h 9625007"/>
              <a:gd name="connsiteX329" fmla="*/ 5386206 w 17521894"/>
              <a:gd name="connsiteY329" fmla="*/ 4 h 9625007"/>
              <a:gd name="connsiteX330" fmla="*/ 5386206 w 17521894"/>
              <a:gd name="connsiteY330" fmla="*/ 960300 h 9625007"/>
              <a:gd name="connsiteX331" fmla="*/ 4402834 w 17521894"/>
              <a:gd name="connsiteY331" fmla="*/ 960300 h 9625007"/>
              <a:gd name="connsiteX332" fmla="*/ 12124526 w 17521894"/>
              <a:gd name="connsiteY332" fmla="*/ 4 h 9625007"/>
              <a:gd name="connsiteX333" fmla="*/ 13107898 w 17521894"/>
              <a:gd name="connsiteY333" fmla="*/ 4 h 9625007"/>
              <a:gd name="connsiteX334" fmla="*/ 13107898 w 17521894"/>
              <a:gd name="connsiteY334" fmla="*/ 960300 h 9625007"/>
              <a:gd name="connsiteX335" fmla="*/ 12124526 w 17521894"/>
              <a:gd name="connsiteY335" fmla="*/ 960300 h 9625007"/>
              <a:gd name="connsiteX336" fmla="*/ 5509132 w 17521894"/>
              <a:gd name="connsiteY336" fmla="*/ 4 h 9625007"/>
              <a:gd name="connsiteX337" fmla="*/ 6481332 w 17521894"/>
              <a:gd name="connsiteY337" fmla="*/ 4 h 9625007"/>
              <a:gd name="connsiteX338" fmla="*/ 6481332 w 17521894"/>
              <a:gd name="connsiteY338" fmla="*/ 960300 h 9625007"/>
              <a:gd name="connsiteX339" fmla="*/ 5509132 w 17521894"/>
              <a:gd name="connsiteY339" fmla="*/ 960300 h 9625007"/>
              <a:gd name="connsiteX340" fmla="*/ 13219644 w 17521894"/>
              <a:gd name="connsiteY340" fmla="*/ 3 h 9625007"/>
              <a:gd name="connsiteX341" fmla="*/ 14203016 w 17521894"/>
              <a:gd name="connsiteY341" fmla="*/ 3 h 9625007"/>
              <a:gd name="connsiteX342" fmla="*/ 14203016 w 17521894"/>
              <a:gd name="connsiteY342" fmla="*/ 960300 h 9625007"/>
              <a:gd name="connsiteX343" fmla="*/ 13219644 w 17521894"/>
              <a:gd name="connsiteY343" fmla="*/ 960300 h 9625007"/>
              <a:gd name="connsiteX344" fmla="*/ 15432232 w 17521894"/>
              <a:gd name="connsiteY344" fmla="*/ 3 h 9625007"/>
              <a:gd name="connsiteX345" fmla="*/ 16415604 w 17521894"/>
              <a:gd name="connsiteY345" fmla="*/ 3 h 9625007"/>
              <a:gd name="connsiteX346" fmla="*/ 16415604 w 17521894"/>
              <a:gd name="connsiteY346" fmla="*/ 960299 h 9625007"/>
              <a:gd name="connsiteX347" fmla="*/ 15432232 w 17521894"/>
              <a:gd name="connsiteY347" fmla="*/ 960299 h 9625007"/>
              <a:gd name="connsiteX348" fmla="*/ 6615422 w 17521894"/>
              <a:gd name="connsiteY348" fmla="*/ 3 h 9625007"/>
              <a:gd name="connsiteX349" fmla="*/ 7587621 w 17521894"/>
              <a:gd name="connsiteY349" fmla="*/ 3 h 9625007"/>
              <a:gd name="connsiteX350" fmla="*/ 7587621 w 17521894"/>
              <a:gd name="connsiteY350" fmla="*/ 960299 h 9625007"/>
              <a:gd name="connsiteX351" fmla="*/ 6615422 w 17521894"/>
              <a:gd name="connsiteY351" fmla="*/ 960299 h 9625007"/>
              <a:gd name="connsiteX352" fmla="*/ 14325934 w 17521894"/>
              <a:gd name="connsiteY352" fmla="*/ 3 h 9625007"/>
              <a:gd name="connsiteX353" fmla="*/ 15309306 w 17521894"/>
              <a:gd name="connsiteY353" fmla="*/ 3 h 9625007"/>
              <a:gd name="connsiteX354" fmla="*/ 15309306 w 17521894"/>
              <a:gd name="connsiteY354" fmla="*/ 960299 h 9625007"/>
              <a:gd name="connsiteX355" fmla="*/ 14325934 w 17521894"/>
              <a:gd name="connsiteY355" fmla="*/ 960299 h 9625007"/>
              <a:gd name="connsiteX356" fmla="*/ 16538522 w 17521894"/>
              <a:gd name="connsiteY356" fmla="*/ 3 h 9625007"/>
              <a:gd name="connsiteX357" fmla="*/ 17521894 w 17521894"/>
              <a:gd name="connsiteY357" fmla="*/ 3 h 9625007"/>
              <a:gd name="connsiteX358" fmla="*/ 17521894 w 17521894"/>
              <a:gd name="connsiteY358" fmla="*/ 960299 h 9625007"/>
              <a:gd name="connsiteX359" fmla="*/ 16538522 w 17521894"/>
              <a:gd name="connsiteY359" fmla="*/ 960299 h 9625007"/>
              <a:gd name="connsiteX360" fmla="*/ 2212590 w 17521894"/>
              <a:gd name="connsiteY360" fmla="*/ 1 h 9625007"/>
              <a:gd name="connsiteX361" fmla="*/ 3195962 w 17521894"/>
              <a:gd name="connsiteY361" fmla="*/ 1 h 9625007"/>
              <a:gd name="connsiteX362" fmla="*/ 3195962 w 17521894"/>
              <a:gd name="connsiteY362" fmla="*/ 960298 h 9625007"/>
              <a:gd name="connsiteX363" fmla="*/ 2212590 w 17521894"/>
              <a:gd name="connsiteY363" fmla="*/ 960298 h 9625007"/>
              <a:gd name="connsiteX364" fmla="*/ 9934287 w 17521894"/>
              <a:gd name="connsiteY364" fmla="*/ 1 h 9625007"/>
              <a:gd name="connsiteX365" fmla="*/ 10906488 w 17521894"/>
              <a:gd name="connsiteY365" fmla="*/ 1 h 9625007"/>
              <a:gd name="connsiteX366" fmla="*/ 10906488 w 17521894"/>
              <a:gd name="connsiteY366" fmla="*/ 960297 h 9625007"/>
              <a:gd name="connsiteX367" fmla="*/ 9934287 w 17521894"/>
              <a:gd name="connsiteY367" fmla="*/ 960297 h 9625007"/>
              <a:gd name="connsiteX368" fmla="*/ 1106297 w 17521894"/>
              <a:gd name="connsiteY368" fmla="*/ 1 h 9625007"/>
              <a:gd name="connsiteX369" fmla="*/ 2089670 w 17521894"/>
              <a:gd name="connsiteY369" fmla="*/ 1 h 9625007"/>
              <a:gd name="connsiteX370" fmla="*/ 2089670 w 17521894"/>
              <a:gd name="connsiteY370" fmla="*/ 960297 h 9625007"/>
              <a:gd name="connsiteX371" fmla="*/ 1106297 w 17521894"/>
              <a:gd name="connsiteY371" fmla="*/ 960297 h 9625007"/>
              <a:gd name="connsiteX372" fmla="*/ 8827991 w 17521894"/>
              <a:gd name="connsiteY372" fmla="*/ 1 h 9625007"/>
              <a:gd name="connsiteX373" fmla="*/ 9800192 w 17521894"/>
              <a:gd name="connsiteY373" fmla="*/ 1 h 9625007"/>
              <a:gd name="connsiteX374" fmla="*/ 9800192 w 17521894"/>
              <a:gd name="connsiteY374" fmla="*/ 960297 h 9625007"/>
              <a:gd name="connsiteX375" fmla="*/ 8827991 w 17521894"/>
              <a:gd name="connsiteY375" fmla="*/ 960297 h 9625007"/>
              <a:gd name="connsiteX376" fmla="*/ 0 w 17521894"/>
              <a:gd name="connsiteY376" fmla="*/ 1 h 9625007"/>
              <a:gd name="connsiteX377" fmla="*/ 983372 w 17521894"/>
              <a:gd name="connsiteY377" fmla="*/ 1 h 9625007"/>
              <a:gd name="connsiteX378" fmla="*/ 983372 w 17521894"/>
              <a:gd name="connsiteY378" fmla="*/ 960297 h 9625007"/>
              <a:gd name="connsiteX379" fmla="*/ 0 w 17521894"/>
              <a:gd name="connsiteY379" fmla="*/ 960297 h 9625007"/>
              <a:gd name="connsiteX380" fmla="*/ 7721711 w 17521894"/>
              <a:gd name="connsiteY380" fmla="*/ 0 h 9625007"/>
              <a:gd name="connsiteX381" fmla="*/ 8693901 w 17521894"/>
              <a:gd name="connsiteY381" fmla="*/ 0 h 9625007"/>
              <a:gd name="connsiteX382" fmla="*/ 8693901 w 17521894"/>
              <a:gd name="connsiteY382" fmla="*/ 960297 h 9625007"/>
              <a:gd name="connsiteX383" fmla="*/ 7721711 w 17521894"/>
              <a:gd name="connsiteY383" fmla="*/ 960297 h 9625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Lst>
            <a:rect l="l" t="t" r="r" b="b"/>
            <a:pathLst>
              <a:path w="17521894" h="9625007">
                <a:moveTo>
                  <a:pt x="11029406" y="8664710"/>
                </a:moveTo>
                <a:lnTo>
                  <a:pt x="12012778" y="8664710"/>
                </a:lnTo>
                <a:lnTo>
                  <a:pt x="12012778" y="9625007"/>
                </a:lnTo>
                <a:lnTo>
                  <a:pt x="11029406" y="9625007"/>
                </a:lnTo>
                <a:close/>
                <a:moveTo>
                  <a:pt x="7732871" y="8664710"/>
                </a:moveTo>
                <a:lnTo>
                  <a:pt x="8716243" y="8664710"/>
                </a:lnTo>
                <a:lnTo>
                  <a:pt x="8716243" y="9625007"/>
                </a:lnTo>
                <a:lnTo>
                  <a:pt x="7732871" y="9625007"/>
                </a:lnTo>
                <a:close/>
                <a:moveTo>
                  <a:pt x="3307702" y="8664710"/>
                </a:moveTo>
                <a:lnTo>
                  <a:pt x="4291075" y="8664710"/>
                </a:lnTo>
                <a:lnTo>
                  <a:pt x="4291075" y="9625007"/>
                </a:lnTo>
                <a:lnTo>
                  <a:pt x="3307702" y="9625007"/>
                </a:lnTo>
                <a:close/>
                <a:moveTo>
                  <a:pt x="22341" y="8664710"/>
                </a:moveTo>
                <a:lnTo>
                  <a:pt x="994541" y="8664710"/>
                </a:lnTo>
                <a:lnTo>
                  <a:pt x="994541" y="9625007"/>
                </a:lnTo>
                <a:lnTo>
                  <a:pt x="22341" y="9625007"/>
                </a:lnTo>
                <a:close/>
                <a:moveTo>
                  <a:pt x="16538522" y="8653670"/>
                </a:moveTo>
                <a:lnTo>
                  <a:pt x="17510722" y="8653670"/>
                </a:lnTo>
                <a:lnTo>
                  <a:pt x="17510722" y="9613967"/>
                </a:lnTo>
                <a:lnTo>
                  <a:pt x="16538522" y="9613967"/>
                </a:lnTo>
                <a:close/>
                <a:moveTo>
                  <a:pt x="15432232" y="8653670"/>
                </a:moveTo>
                <a:lnTo>
                  <a:pt x="16415604" y="8653670"/>
                </a:lnTo>
                <a:lnTo>
                  <a:pt x="16415604" y="9613967"/>
                </a:lnTo>
                <a:lnTo>
                  <a:pt x="15432232" y="9613967"/>
                </a:lnTo>
                <a:close/>
                <a:moveTo>
                  <a:pt x="14314763" y="8653670"/>
                </a:moveTo>
                <a:lnTo>
                  <a:pt x="15298135" y="8653670"/>
                </a:lnTo>
                <a:lnTo>
                  <a:pt x="15298135" y="9613967"/>
                </a:lnTo>
                <a:lnTo>
                  <a:pt x="14314763" y="9613967"/>
                </a:lnTo>
                <a:close/>
                <a:moveTo>
                  <a:pt x="13219644" y="8653670"/>
                </a:moveTo>
                <a:lnTo>
                  <a:pt x="14203016" y="8653670"/>
                </a:lnTo>
                <a:lnTo>
                  <a:pt x="14203016" y="9613967"/>
                </a:lnTo>
                <a:lnTo>
                  <a:pt x="13219644" y="9613967"/>
                </a:lnTo>
                <a:close/>
                <a:moveTo>
                  <a:pt x="12124526" y="8653670"/>
                </a:moveTo>
                <a:lnTo>
                  <a:pt x="13107898" y="8653670"/>
                </a:lnTo>
                <a:lnTo>
                  <a:pt x="13107898" y="9613967"/>
                </a:lnTo>
                <a:lnTo>
                  <a:pt x="12124526" y="9613967"/>
                </a:lnTo>
                <a:close/>
                <a:moveTo>
                  <a:pt x="9934287" y="8653670"/>
                </a:moveTo>
                <a:lnTo>
                  <a:pt x="10906488" y="8653670"/>
                </a:lnTo>
                <a:lnTo>
                  <a:pt x="10906488" y="9613967"/>
                </a:lnTo>
                <a:lnTo>
                  <a:pt x="9934287" y="9613967"/>
                </a:lnTo>
                <a:close/>
                <a:moveTo>
                  <a:pt x="8827991" y="8653670"/>
                </a:moveTo>
                <a:lnTo>
                  <a:pt x="9811363" y="8653670"/>
                </a:lnTo>
                <a:lnTo>
                  <a:pt x="9811363" y="9613967"/>
                </a:lnTo>
                <a:lnTo>
                  <a:pt x="8827991" y="9613967"/>
                </a:lnTo>
                <a:close/>
                <a:moveTo>
                  <a:pt x="6604234" y="8653670"/>
                </a:moveTo>
                <a:lnTo>
                  <a:pt x="7576436" y="8653670"/>
                </a:lnTo>
                <a:lnTo>
                  <a:pt x="7576436" y="9613967"/>
                </a:lnTo>
                <a:lnTo>
                  <a:pt x="6604234" y="9613967"/>
                </a:lnTo>
                <a:close/>
                <a:moveTo>
                  <a:pt x="5509117" y="8653670"/>
                </a:moveTo>
                <a:lnTo>
                  <a:pt x="6481318" y="8653670"/>
                </a:lnTo>
                <a:lnTo>
                  <a:pt x="6481318" y="9613967"/>
                </a:lnTo>
                <a:lnTo>
                  <a:pt x="5509117" y="9613967"/>
                </a:lnTo>
                <a:close/>
                <a:moveTo>
                  <a:pt x="4402819" y="8653670"/>
                </a:moveTo>
                <a:lnTo>
                  <a:pt x="5386192" y="8653670"/>
                </a:lnTo>
                <a:lnTo>
                  <a:pt x="5386192" y="9613967"/>
                </a:lnTo>
                <a:lnTo>
                  <a:pt x="4402819" y="9613967"/>
                </a:lnTo>
                <a:close/>
                <a:moveTo>
                  <a:pt x="2212579" y="8653670"/>
                </a:moveTo>
                <a:lnTo>
                  <a:pt x="3195951" y="8653670"/>
                </a:lnTo>
                <a:lnTo>
                  <a:pt x="3195951" y="9613967"/>
                </a:lnTo>
                <a:lnTo>
                  <a:pt x="2212579" y="9613967"/>
                </a:lnTo>
                <a:close/>
                <a:moveTo>
                  <a:pt x="1117460" y="8653670"/>
                </a:moveTo>
                <a:lnTo>
                  <a:pt x="2100832" y="8653670"/>
                </a:lnTo>
                <a:lnTo>
                  <a:pt x="2100832" y="9613967"/>
                </a:lnTo>
                <a:lnTo>
                  <a:pt x="1117460" y="9613967"/>
                </a:lnTo>
                <a:close/>
                <a:moveTo>
                  <a:pt x="15432232" y="7583002"/>
                </a:moveTo>
                <a:lnTo>
                  <a:pt x="16415604" y="7583002"/>
                </a:lnTo>
                <a:lnTo>
                  <a:pt x="16415604" y="8543299"/>
                </a:lnTo>
                <a:lnTo>
                  <a:pt x="15432232" y="8543299"/>
                </a:lnTo>
                <a:close/>
                <a:moveTo>
                  <a:pt x="13219644" y="7583002"/>
                </a:moveTo>
                <a:lnTo>
                  <a:pt x="14203016" y="7583002"/>
                </a:lnTo>
                <a:lnTo>
                  <a:pt x="14203016" y="8543299"/>
                </a:lnTo>
                <a:lnTo>
                  <a:pt x="13219644" y="8543299"/>
                </a:lnTo>
                <a:close/>
                <a:moveTo>
                  <a:pt x="5509118" y="7583002"/>
                </a:moveTo>
                <a:lnTo>
                  <a:pt x="6481320" y="7583002"/>
                </a:lnTo>
                <a:lnTo>
                  <a:pt x="6481320" y="8543299"/>
                </a:lnTo>
                <a:lnTo>
                  <a:pt x="5509118" y="8543299"/>
                </a:lnTo>
                <a:close/>
                <a:moveTo>
                  <a:pt x="16538522" y="7571960"/>
                </a:moveTo>
                <a:lnTo>
                  <a:pt x="17510722" y="7571960"/>
                </a:lnTo>
                <a:lnTo>
                  <a:pt x="17510722" y="8532257"/>
                </a:lnTo>
                <a:lnTo>
                  <a:pt x="16538522" y="8532257"/>
                </a:lnTo>
                <a:close/>
                <a:moveTo>
                  <a:pt x="14314763" y="7571960"/>
                </a:moveTo>
                <a:lnTo>
                  <a:pt x="15298135" y="7571960"/>
                </a:lnTo>
                <a:lnTo>
                  <a:pt x="15298135" y="8532257"/>
                </a:lnTo>
                <a:lnTo>
                  <a:pt x="14314763" y="8532257"/>
                </a:lnTo>
                <a:close/>
                <a:moveTo>
                  <a:pt x="12124526" y="7571960"/>
                </a:moveTo>
                <a:lnTo>
                  <a:pt x="13107898" y="7571960"/>
                </a:lnTo>
                <a:lnTo>
                  <a:pt x="13107898" y="8532257"/>
                </a:lnTo>
                <a:lnTo>
                  <a:pt x="12124526" y="8532257"/>
                </a:lnTo>
                <a:close/>
                <a:moveTo>
                  <a:pt x="11029406" y="7571960"/>
                </a:moveTo>
                <a:lnTo>
                  <a:pt x="12012778" y="7571960"/>
                </a:lnTo>
                <a:lnTo>
                  <a:pt x="12012778" y="8532257"/>
                </a:lnTo>
                <a:lnTo>
                  <a:pt x="11029406" y="8532257"/>
                </a:lnTo>
                <a:close/>
                <a:moveTo>
                  <a:pt x="9934287" y="7571960"/>
                </a:moveTo>
                <a:lnTo>
                  <a:pt x="10906488" y="7571960"/>
                </a:lnTo>
                <a:lnTo>
                  <a:pt x="10906488" y="8532257"/>
                </a:lnTo>
                <a:lnTo>
                  <a:pt x="9934287" y="8532257"/>
                </a:lnTo>
                <a:close/>
                <a:moveTo>
                  <a:pt x="8827991" y="7571960"/>
                </a:moveTo>
                <a:lnTo>
                  <a:pt x="9811363" y="7571960"/>
                </a:lnTo>
                <a:lnTo>
                  <a:pt x="9811363" y="8532257"/>
                </a:lnTo>
                <a:lnTo>
                  <a:pt x="8827991" y="8532257"/>
                </a:lnTo>
                <a:close/>
                <a:moveTo>
                  <a:pt x="7732872" y="7571960"/>
                </a:moveTo>
                <a:lnTo>
                  <a:pt x="8716243" y="7571960"/>
                </a:lnTo>
                <a:lnTo>
                  <a:pt x="8716243" y="8532257"/>
                </a:lnTo>
                <a:lnTo>
                  <a:pt x="7732872" y="8532257"/>
                </a:lnTo>
                <a:close/>
                <a:moveTo>
                  <a:pt x="6604242" y="7571960"/>
                </a:moveTo>
                <a:lnTo>
                  <a:pt x="7576440" y="7571960"/>
                </a:lnTo>
                <a:lnTo>
                  <a:pt x="7576440" y="8532257"/>
                </a:lnTo>
                <a:lnTo>
                  <a:pt x="6604242" y="8532257"/>
                </a:lnTo>
                <a:close/>
                <a:moveTo>
                  <a:pt x="4402819" y="7571960"/>
                </a:moveTo>
                <a:lnTo>
                  <a:pt x="5386192" y="7571960"/>
                </a:lnTo>
                <a:lnTo>
                  <a:pt x="5386192" y="8532257"/>
                </a:lnTo>
                <a:lnTo>
                  <a:pt x="4402819" y="8532257"/>
                </a:lnTo>
                <a:close/>
                <a:moveTo>
                  <a:pt x="3307702" y="7571960"/>
                </a:moveTo>
                <a:lnTo>
                  <a:pt x="4291075" y="7571960"/>
                </a:lnTo>
                <a:lnTo>
                  <a:pt x="4291075" y="8532257"/>
                </a:lnTo>
                <a:lnTo>
                  <a:pt x="3307702" y="8532257"/>
                </a:lnTo>
                <a:close/>
                <a:moveTo>
                  <a:pt x="2212585" y="7571960"/>
                </a:moveTo>
                <a:lnTo>
                  <a:pt x="3195957" y="7571960"/>
                </a:lnTo>
                <a:lnTo>
                  <a:pt x="3195957" y="8532257"/>
                </a:lnTo>
                <a:lnTo>
                  <a:pt x="2212585" y="8532257"/>
                </a:lnTo>
                <a:close/>
                <a:moveTo>
                  <a:pt x="1117465" y="7571960"/>
                </a:moveTo>
                <a:lnTo>
                  <a:pt x="2100838" y="7571960"/>
                </a:lnTo>
                <a:lnTo>
                  <a:pt x="2100838" y="8532257"/>
                </a:lnTo>
                <a:lnTo>
                  <a:pt x="1117465" y="8532257"/>
                </a:lnTo>
                <a:close/>
                <a:moveTo>
                  <a:pt x="22341" y="7571960"/>
                </a:moveTo>
                <a:lnTo>
                  <a:pt x="994542" y="7571960"/>
                </a:lnTo>
                <a:lnTo>
                  <a:pt x="994542" y="8532257"/>
                </a:lnTo>
                <a:lnTo>
                  <a:pt x="22341" y="8532257"/>
                </a:lnTo>
                <a:close/>
                <a:moveTo>
                  <a:pt x="12124526" y="3245137"/>
                </a:moveTo>
                <a:lnTo>
                  <a:pt x="13107898" y="3245137"/>
                </a:lnTo>
                <a:lnTo>
                  <a:pt x="13107898" y="4205420"/>
                </a:lnTo>
                <a:lnTo>
                  <a:pt x="12124526" y="4205420"/>
                </a:lnTo>
                <a:close/>
                <a:moveTo>
                  <a:pt x="4402839" y="3245137"/>
                </a:moveTo>
                <a:lnTo>
                  <a:pt x="5386215" y="3245137"/>
                </a:lnTo>
                <a:lnTo>
                  <a:pt x="5386215" y="4205420"/>
                </a:lnTo>
                <a:lnTo>
                  <a:pt x="4402839" y="4205420"/>
                </a:lnTo>
                <a:close/>
                <a:moveTo>
                  <a:pt x="8827991" y="3245132"/>
                </a:moveTo>
                <a:lnTo>
                  <a:pt x="9811363" y="3245132"/>
                </a:lnTo>
                <a:lnTo>
                  <a:pt x="9811363" y="4205420"/>
                </a:lnTo>
                <a:lnTo>
                  <a:pt x="8827991" y="4205420"/>
                </a:lnTo>
                <a:close/>
                <a:moveTo>
                  <a:pt x="1117470" y="3245132"/>
                </a:moveTo>
                <a:lnTo>
                  <a:pt x="2100843" y="3245132"/>
                </a:lnTo>
                <a:lnTo>
                  <a:pt x="2100843" y="4205420"/>
                </a:lnTo>
                <a:lnTo>
                  <a:pt x="1117470" y="4205420"/>
                </a:lnTo>
                <a:close/>
                <a:moveTo>
                  <a:pt x="2212592" y="3234100"/>
                </a:moveTo>
                <a:lnTo>
                  <a:pt x="3195965" y="3234100"/>
                </a:lnTo>
                <a:lnTo>
                  <a:pt x="3195965" y="4205420"/>
                </a:lnTo>
                <a:lnTo>
                  <a:pt x="2212592" y="4205420"/>
                </a:lnTo>
                <a:close/>
                <a:moveTo>
                  <a:pt x="13219644" y="3234099"/>
                </a:moveTo>
                <a:lnTo>
                  <a:pt x="14203016" y="3234099"/>
                </a:lnTo>
                <a:lnTo>
                  <a:pt x="14203016" y="4205420"/>
                </a:lnTo>
                <a:lnTo>
                  <a:pt x="13219644" y="4205420"/>
                </a:lnTo>
                <a:close/>
                <a:moveTo>
                  <a:pt x="9934287" y="3234099"/>
                </a:moveTo>
                <a:lnTo>
                  <a:pt x="10906488" y="3234099"/>
                </a:lnTo>
                <a:lnTo>
                  <a:pt x="10906488" y="4205420"/>
                </a:lnTo>
                <a:lnTo>
                  <a:pt x="9934287" y="4205420"/>
                </a:lnTo>
                <a:close/>
                <a:moveTo>
                  <a:pt x="5509130" y="3234099"/>
                </a:moveTo>
                <a:lnTo>
                  <a:pt x="6481328" y="3234099"/>
                </a:lnTo>
                <a:lnTo>
                  <a:pt x="6481328" y="4205420"/>
                </a:lnTo>
                <a:lnTo>
                  <a:pt x="5509130" y="4205420"/>
                </a:lnTo>
                <a:close/>
                <a:moveTo>
                  <a:pt x="15432232" y="3234098"/>
                </a:moveTo>
                <a:lnTo>
                  <a:pt x="16415604" y="3234098"/>
                </a:lnTo>
                <a:lnTo>
                  <a:pt x="16415604" y="4205420"/>
                </a:lnTo>
                <a:lnTo>
                  <a:pt x="15432232" y="4205420"/>
                </a:lnTo>
                <a:close/>
                <a:moveTo>
                  <a:pt x="22350" y="3234097"/>
                </a:moveTo>
                <a:lnTo>
                  <a:pt x="994550" y="3234097"/>
                </a:lnTo>
                <a:lnTo>
                  <a:pt x="994550" y="4205420"/>
                </a:lnTo>
                <a:lnTo>
                  <a:pt x="22350" y="4205420"/>
                </a:lnTo>
                <a:close/>
                <a:moveTo>
                  <a:pt x="11029406" y="3234096"/>
                </a:moveTo>
                <a:lnTo>
                  <a:pt x="12012778" y="3234096"/>
                </a:lnTo>
                <a:lnTo>
                  <a:pt x="12012778" y="4205420"/>
                </a:lnTo>
                <a:lnTo>
                  <a:pt x="11029406" y="4205420"/>
                </a:lnTo>
                <a:close/>
                <a:moveTo>
                  <a:pt x="7732881" y="3234096"/>
                </a:moveTo>
                <a:lnTo>
                  <a:pt x="8716243" y="3234096"/>
                </a:lnTo>
                <a:lnTo>
                  <a:pt x="8716243" y="4205420"/>
                </a:lnTo>
                <a:lnTo>
                  <a:pt x="7732881" y="4205420"/>
                </a:lnTo>
                <a:close/>
                <a:moveTo>
                  <a:pt x="3307705" y="3234096"/>
                </a:moveTo>
                <a:lnTo>
                  <a:pt x="4291078" y="3234096"/>
                </a:lnTo>
                <a:lnTo>
                  <a:pt x="4291078" y="4205420"/>
                </a:lnTo>
                <a:lnTo>
                  <a:pt x="3307705" y="4205420"/>
                </a:lnTo>
                <a:close/>
                <a:moveTo>
                  <a:pt x="16538522" y="3234095"/>
                </a:moveTo>
                <a:lnTo>
                  <a:pt x="17510722" y="3234095"/>
                </a:lnTo>
                <a:lnTo>
                  <a:pt x="17510722" y="4205420"/>
                </a:lnTo>
                <a:lnTo>
                  <a:pt x="16538522" y="4205420"/>
                </a:lnTo>
                <a:close/>
                <a:moveTo>
                  <a:pt x="14314763" y="3234095"/>
                </a:moveTo>
                <a:lnTo>
                  <a:pt x="15298135" y="3234095"/>
                </a:lnTo>
                <a:lnTo>
                  <a:pt x="15298135" y="4205420"/>
                </a:lnTo>
                <a:lnTo>
                  <a:pt x="14314763" y="4205420"/>
                </a:lnTo>
                <a:close/>
                <a:moveTo>
                  <a:pt x="6604243" y="3234095"/>
                </a:moveTo>
                <a:lnTo>
                  <a:pt x="7576442" y="3234095"/>
                </a:lnTo>
                <a:lnTo>
                  <a:pt x="7576442" y="4205420"/>
                </a:lnTo>
                <a:lnTo>
                  <a:pt x="6604243" y="4205420"/>
                </a:lnTo>
                <a:close/>
                <a:moveTo>
                  <a:pt x="7732898" y="2163430"/>
                </a:moveTo>
                <a:lnTo>
                  <a:pt x="8716243" y="2163430"/>
                </a:lnTo>
                <a:lnTo>
                  <a:pt x="8716243" y="3123724"/>
                </a:lnTo>
                <a:lnTo>
                  <a:pt x="7732898" y="3123724"/>
                </a:lnTo>
                <a:close/>
                <a:moveTo>
                  <a:pt x="22364" y="2163430"/>
                </a:moveTo>
                <a:lnTo>
                  <a:pt x="994564" y="2163430"/>
                </a:lnTo>
                <a:lnTo>
                  <a:pt x="994564" y="3123724"/>
                </a:lnTo>
                <a:lnTo>
                  <a:pt x="22364" y="3123724"/>
                </a:lnTo>
                <a:close/>
                <a:moveTo>
                  <a:pt x="12124526" y="2163429"/>
                </a:moveTo>
                <a:lnTo>
                  <a:pt x="13107898" y="2163429"/>
                </a:lnTo>
                <a:lnTo>
                  <a:pt x="13107898" y="3123723"/>
                </a:lnTo>
                <a:lnTo>
                  <a:pt x="12124526" y="3123723"/>
                </a:lnTo>
                <a:close/>
                <a:moveTo>
                  <a:pt x="9934287" y="2163429"/>
                </a:moveTo>
                <a:lnTo>
                  <a:pt x="10906488" y="2163429"/>
                </a:lnTo>
                <a:lnTo>
                  <a:pt x="10906488" y="3123724"/>
                </a:lnTo>
                <a:lnTo>
                  <a:pt x="9934287" y="3123724"/>
                </a:lnTo>
                <a:close/>
                <a:moveTo>
                  <a:pt x="4402840" y="2163429"/>
                </a:moveTo>
                <a:lnTo>
                  <a:pt x="5386215" y="2163429"/>
                </a:lnTo>
                <a:lnTo>
                  <a:pt x="5386215" y="3123723"/>
                </a:lnTo>
                <a:lnTo>
                  <a:pt x="4402840" y="3123723"/>
                </a:lnTo>
                <a:close/>
                <a:moveTo>
                  <a:pt x="2212602" y="2163429"/>
                </a:moveTo>
                <a:lnTo>
                  <a:pt x="3195974" y="2163429"/>
                </a:lnTo>
                <a:lnTo>
                  <a:pt x="3195974" y="3123724"/>
                </a:lnTo>
                <a:lnTo>
                  <a:pt x="2212602" y="3123724"/>
                </a:lnTo>
                <a:close/>
                <a:moveTo>
                  <a:pt x="15432232" y="2163428"/>
                </a:moveTo>
                <a:lnTo>
                  <a:pt x="16415604" y="2163428"/>
                </a:lnTo>
                <a:lnTo>
                  <a:pt x="16415604" y="3123722"/>
                </a:lnTo>
                <a:lnTo>
                  <a:pt x="15432232" y="3123722"/>
                </a:lnTo>
                <a:close/>
                <a:moveTo>
                  <a:pt x="13219644" y="2163428"/>
                </a:moveTo>
                <a:lnTo>
                  <a:pt x="14203016" y="2163428"/>
                </a:lnTo>
                <a:lnTo>
                  <a:pt x="14203016" y="3123722"/>
                </a:lnTo>
                <a:lnTo>
                  <a:pt x="13219644" y="3123722"/>
                </a:lnTo>
                <a:close/>
                <a:moveTo>
                  <a:pt x="11029406" y="2163428"/>
                </a:moveTo>
                <a:lnTo>
                  <a:pt x="12012778" y="2163428"/>
                </a:lnTo>
                <a:lnTo>
                  <a:pt x="12012778" y="3123722"/>
                </a:lnTo>
                <a:lnTo>
                  <a:pt x="11029406" y="3123722"/>
                </a:lnTo>
                <a:close/>
                <a:moveTo>
                  <a:pt x="6604257" y="2163428"/>
                </a:moveTo>
                <a:lnTo>
                  <a:pt x="7576456" y="2163428"/>
                </a:lnTo>
                <a:lnTo>
                  <a:pt x="7576456" y="3123722"/>
                </a:lnTo>
                <a:lnTo>
                  <a:pt x="6604257" y="3123722"/>
                </a:lnTo>
                <a:close/>
                <a:moveTo>
                  <a:pt x="5509136" y="2163428"/>
                </a:moveTo>
                <a:lnTo>
                  <a:pt x="6481338" y="2163428"/>
                </a:lnTo>
                <a:lnTo>
                  <a:pt x="6481338" y="3123722"/>
                </a:lnTo>
                <a:lnTo>
                  <a:pt x="5509136" y="3123722"/>
                </a:lnTo>
                <a:close/>
                <a:moveTo>
                  <a:pt x="3307717" y="2163428"/>
                </a:moveTo>
                <a:lnTo>
                  <a:pt x="4291092" y="2163428"/>
                </a:lnTo>
                <a:lnTo>
                  <a:pt x="4291092" y="3123722"/>
                </a:lnTo>
                <a:lnTo>
                  <a:pt x="3307717" y="3123722"/>
                </a:lnTo>
                <a:close/>
                <a:moveTo>
                  <a:pt x="16538522" y="2163427"/>
                </a:moveTo>
                <a:lnTo>
                  <a:pt x="17510722" y="2163427"/>
                </a:lnTo>
                <a:lnTo>
                  <a:pt x="17510722" y="3123722"/>
                </a:lnTo>
                <a:lnTo>
                  <a:pt x="16538522" y="3123722"/>
                </a:lnTo>
                <a:close/>
                <a:moveTo>
                  <a:pt x="14314763" y="2163427"/>
                </a:moveTo>
                <a:lnTo>
                  <a:pt x="15298135" y="2163427"/>
                </a:lnTo>
                <a:lnTo>
                  <a:pt x="15298135" y="3123722"/>
                </a:lnTo>
                <a:lnTo>
                  <a:pt x="14314763" y="3123722"/>
                </a:lnTo>
                <a:close/>
                <a:moveTo>
                  <a:pt x="8827991" y="2163424"/>
                </a:moveTo>
                <a:lnTo>
                  <a:pt x="9811363" y="2163424"/>
                </a:lnTo>
                <a:lnTo>
                  <a:pt x="9811363" y="3123719"/>
                </a:lnTo>
                <a:lnTo>
                  <a:pt x="8827991" y="3123719"/>
                </a:lnTo>
                <a:close/>
                <a:moveTo>
                  <a:pt x="1117470" y="2163424"/>
                </a:moveTo>
                <a:lnTo>
                  <a:pt x="2100843" y="2163424"/>
                </a:lnTo>
                <a:lnTo>
                  <a:pt x="2100843" y="3123720"/>
                </a:lnTo>
                <a:lnTo>
                  <a:pt x="1117470" y="3123720"/>
                </a:lnTo>
                <a:close/>
                <a:moveTo>
                  <a:pt x="8827991" y="1081717"/>
                </a:moveTo>
                <a:lnTo>
                  <a:pt x="9811363" y="1081717"/>
                </a:lnTo>
                <a:lnTo>
                  <a:pt x="9811363" y="2042017"/>
                </a:lnTo>
                <a:lnTo>
                  <a:pt x="8827991" y="2042017"/>
                </a:lnTo>
                <a:close/>
                <a:moveTo>
                  <a:pt x="1117480" y="1081717"/>
                </a:moveTo>
                <a:lnTo>
                  <a:pt x="2100854" y="1081717"/>
                </a:lnTo>
                <a:lnTo>
                  <a:pt x="2100854" y="2042017"/>
                </a:lnTo>
                <a:lnTo>
                  <a:pt x="1117480" y="2042017"/>
                </a:lnTo>
                <a:close/>
                <a:moveTo>
                  <a:pt x="14314763" y="1081715"/>
                </a:moveTo>
                <a:lnTo>
                  <a:pt x="15298135" y="1081715"/>
                </a:lnTo>
                <a:lnTo>
                  <a:pt x="15298135" y="2042015"/>
                </a:lnTo>
                <a:lnTo>
                  <a:pt x="14314763" y="2042015"/>
                </a:lnTo>
                <a:close/>
                <a:moveTo>
                  <a:pt x="6604256" y="1081715"/>
                </a:moveTo>
                <a:lnTo>
                  <a:pt x="7576454" y="1081715"/>
                </a:lnTo>
                <a:lnTo>
                  <a:pt x="7576454" y="2042015"/>
                </a:lnTo>
                <a:lnTo>
                  <a:pt x="6604256" y="2042015"/>
                </a:lnTo>
                <a:close/>
                <a:moveTo>
                  <a:pt x="16538522" y="1081714"/>
                </a:moveTo>
                <a:lnTo>
                  <a:pt x="17510722" y="1081714"/>
                </a:lnTo>
                <a:lnTo>
                  <a:pt x="17510722" y="2042015"/>
                </a:lnTo>
                <a:lnTo>
                  <a:pt x="16538522" y="2042015"/>
                </a:lnTo>
                <a:close/>
                <a:moveTo>
                  <a:pt x="5509135" y="1081714"/>
                </a:moveTo>
                <a:lnTo>
                  <a:pt x="6481334" y="1081714"/>
                </a:lnTo>
                <a:lnTo>
                  <a:pt x="6481334" y="2042015"/>
                </a:lnTo>
                <a:lnTo>
                  <a:pt x="5509135" y="2042015"/>
                </a:lnTo>
                <a:close/>
                <a:moveTo>
                  <a:pt x="15432232" y="1081714"/>
                </a:moveTo>
                <a:lnTo>
                  <a:pt x="16415604" y="1081714"/>
                </a:lnTo>
                <a:lnTo>
                  <a:pt x="16415604" y="2042015"/>
                </a:lnTo>
                <a:lnTo>
                  <a:pt x="15432232" y="2042015"/>
                </a:lnTo>
                <a:close/>
                <a:moveTo>
                  <a:pt x="13219644" y="1081714"/>
                </a:moveTo>
                <a:lnTo>
                  <a:pt x="14203016" y="1081714"/>
                </a:lnTo>
                <a:lnTo>
                  <a:pt x="14203016" y="2042015"/>
                </a:lnTo>
                <a:lnTo>
                  <a:pt x="13219644" y="2042015"/>
                </a:lnTo>
                <a:close/>
                <a:moveTo>
                  <a:pt x="12135697" y="1081714"/>
                </a:moveTo>
                <a:lnTo>
                  <a:pt x="13119069" y="1081714"/>
                </a:lnTo>
                <a:lnTo>
                  <a:pt x="13119069" y="2042014"/>
                </a:lnTo>
                <a:lnTo>
                  <a:pt x="12135697" y="2042014"/>
                </a:lnTo>
                <a:close/>
                <a:moveTo>
                  <a:pt x="11029406" y="1081714"/>
                </a:moveTo>
                <a:lnTo>
                  <a:pt x="12012778" y="1081714"/>
                </a:lnTo>
                <a:lnTo>
                  <a:pt x="12012778" y="2042014"/>
                </a:lnTo>
                <a:lnTo>
                  <a:pt x="11029406" y="2042014"/>
                </a:lnTo>
                <a:close/>
                <a:moveTo>
                  <a:pt x="4414012" y="1081714"/>
                </a:moveTo>
                <a:lnTo>
                  <a:pt x="5397385" y="1081714"/>
                </a:lnTo>
                <a:lnTo>
                  <a:pt x="5397385" y="2042014"/>
                </a:lnTo>
                <a:lnTo>
                  <a:pt x="4414012" y="2042014"/>
                </a:lnTo>
                <a:close/>
                <a:moveTo>
                  <a:pt x="3307713" y="1081714"/>
                </a:moveTo>
                <a:lnTo>
                  <a:pt x="4291088" y="1081714"/>
                </a:lnTo>
                <a:lnTo>
                  <a:pt x="4291088" y="2042014"/>
                </a:lnTo>
                <a:lnTo>
                  <a:pt x="3307713" y="2042014"/>
                </a:lnTo>
                <a:close/>
                <a:moveTo>
                  <a:pt x="9934287" y="1081711"/>
                </a:moveTo>
                <a:lnTo>
                  <a:pt x="10906488" y="1081711"/>
                </a:lnTo>
                <a:lnTo>
                  <a:pt x="10906488" y="2042012"/>
                </a:lnTo>
                <a:lnTo>
                  <a:pt x="9934287" y="2042012"/>
                </a:lnTo>
                <a:close/>
                <a:moveTo>
                  <a:pt x="2212590" y="1081711"/>
                </a:moveTo>
                <a:lnTo>
                  <a:pt x="3195962" y="1081711"/>
                </a:lnTo>
                <a:lnTo>
                  <a:pt x="3195962" y="2042012"/>
                </a:lnTo>
                <a:lnTo>
                  <a:pt x="2212590" y="2042012"/>
                </a:lnTo>
                <a:close/>
                <a:moveTo>
                  <a:pt x="7732898" y="1070681"/>
                </a:moveTo>
                <a:lnTo>
                  <a:pt x="8716243" y="1070681"/>
                </a:lnTo>
                <a:lnTo>
                  <a:pt x="8716243" y="2030981"/>
                </a:lnTo>
                <a:lnTo>
                  <a:pt x="7732898" y="2030981"/>
                </a:lnTo>
                <a:close/>
                <a:moveTo>
                  <a:pt x="22364" y="1070681"/>
                </a:moveTo>
                <a:lnTo>
                  <a:pt x="994563" y="1070681"/>
                </a:lnTo>
                <a:lnTo>
                  <a:pt x="994563" y="2030981"/>
                </a:lnTo>
                <a:lnTo>
                  <a:pt x="22364" y="2030981"/>
                </a:lnTo>
                <a:close/>
                <a:moveTo>
                  <a:pt x="3307713" y="4"/>
                </a:moveTo>
                <a:lnTo>
                  <a:pt x="4291086" y="4"/>
                </a:lnTo>
                <a:lnTo>
                  <a:pt x="4291086" y="960300"/>
                </a:lnTo>
                <a:lnTo>
                  <a:pt x="3307713" y="960300"/>
                </a:lnTo>
                <a:close/>
                <a:moveTo>
                  <a:pt x="11029406" y="4"/>
                </a:moveTo>
                <a:lnTo>
                  <a:pt x="12012778" y="4"/>
                </a:lnTo>
                <a:lnTo>
                  <a:pt x="12012778" y="960300"/>
                </a:lnTo>
                <a:lnTo>
                  <a:pt x="11029406" y="960300"/>
                </a:lnTo>
                <a:close/>
                <a:moveTo>
                  <a:pt x="4402834" y="4"/>
                </a:moveTo>
                <a:lnTo>
                  <a:pt x="5386206" y="4"/>
                </a:lnTo>
                <a:lnTo>
                  <a:pt x="5386206" y="960300"/>
                </a:lnTo>
                <a:lnTo>
                  <a:pt x="4402834" y="960300"/>
                </a:lnTo>
                <a:close/>
                <a:moveTo>
                  <a:pt x="12124526" y="4"/>
                </a:moveTo>
                <a:lnTo>
                  <a:pt x="13107898" y="4"/>
                </a:lnTo>
                <a:lnTo>
                  <a:pt x="13107898" y="960300"/>
                </a:lnTo>
                <a:lnTo>
                  <a:pt x="12124526" y="960300"/>
                </a:lnTo>
                <a:close/>
                <a:moveTo>
                  <a:pt x="5509132" y="4"/>
                </a:moveTo>
                <a:lnTo>
                  <a:pt x="6481332" y="4"/>
                </a:lnTo>
                <a:lnTo>
                  <a:pt x="6481332" y="960300"/>
                </a:lnTo>
                <a:lnTo>
                  <a:pt x="5509132" y="960300"/>
                </a:lnTo>
                <a:close/>
                <a:moveTo>
                  <a:pt x="13219644" y="3"/>
                </a:moveTo>
                <a:lnTo>
                  <a:pt x="14203016" y="3"/>
                </a:lnTo>
                <a:lnTo>
                  <a:pt x="14203016" y="960300"/>
                </a:lnTo>
                <a:lnTo>
                  <a:pt x="13219644" y="960300"/>
                </a:lnTo>
                <a:close/>
                <a:moveTo>
                  <a:pt x="15432232" y="3"/>
                </a:moveTo>
                <a:lnTo>
                  <a:pt x="16415604" y="3"/>
                </a:lnTo>
                <a:lnTo>
                  <a:pt x="16415604" y="960299"/>
                </a:lnTo>
                <a:lnTo>
                  <a:pt x="15432232" y="960299"/>
                </a:lnTo>
                <a:close/>
                <a:moveTo>
                  <a:pt x="6615422" y="3"/>
                </a:moveTo>
                <a:lnTo>
                  <a:pt x="7587621" y="3"/>
                </a:lnTo>
                <a:lnTo>
                  <a:pt x="7587621" y="960299"/>
                </a:lnTo>
                <a:lnTo>
                  <a:pt x="6615422" y="960299"/>
                </a:lnTo>
                <a:close/>
                <a:moveTo>
                  <a:pt x="14325934" y="3"/>
                </a:moveTo>
                <a:lnTo>
                  <a:pt x="15309306" y="3"/>
                </a:lnTo>
                <a:lnTo>
                  <a:pt x="15309306" y="960299"/>
                </a:lnTo>
                <a:lnTo>
                  <a:pt x="14325934" y="960299"/>
                </a:lnTo>
                <a:close/>
                <a:moveTo>
                  <a:pt x="16538522" y="3"/>
                </a:moveTo>
                <a:lnTo>
                  <a:pt x="17521894" y="3"/>
                </a:lnTo>
                <a:lnTo>
                  <a:pt x="17521894" y="960299"/>
                </a:lnTo>
                <a:lnTo>
                  <a:pt x="16538522" y="960299"/>
                </a:lnTo>
                <a:close/>
                <a:moveTo>
                  <a:pt x="2212590" y="1"/>
                </a:moveTo>
                <a:lnTo>
                  <a:pt x="3195962" y="1"/>
                </a:lnTo>
                <a:lnTo>
                  <a:pt x="3195962" y="960298"/>
                </a:lnTo>
                <a:lnTo>
                  <a:pt x="2212590" y="960298"/>
                </a:lnTo>
                <a:close/>
                <a:moveTo>
                  <a:pt x="9934287" y="1"/>
                </a:moveTo>
                <a:lnTo>
                  <a:pt x="10906488" y="1"/>
                </a:lnTo>
                <a:lnTo>
                  <a:pt x="10906488" y="960297"/>
                </a:lnTo>
                <a:lnTo>
                  <a:pt x="9934287" y="960297"/>
                </a:lnTo>
                <a:close/>
                <a:moveTo>
                  <a:pt x="1106297" y="1"/>
                </a:moveTo>
                <a:lnTo>
                  <a:pt x="2089670" y="1"/>
                </a:lnTo>
                <a:lnTo>
                  <a:pt x="2089670" y="960297"/>
                </a:lnTo>
                <a:lnTo>
                  <a:pt x="1106297" y="960297"/>
                </a:lnTo>
                <a:close/>
                <a:moveTo>
                  <a:pt x="8827991" y="1"/>
                </a:moveTo>
                <a:lnTo>
                  <a:pt x="9800192" y="1"/>
                </a:lnTo>
                <a:lnTo>
                  <a:pt x="9800192" y="960297"/>
                </a:lnTo>
                <a:lnTo>
                  <a:pt x="8827991" y="960297"/>
                </a:lnTo>
                <a:close/>
                <a:moveTo>
                  <a:pt x="0" y="1"/>
                </a:moveTo>
                <a:lnTo>
                  <a:pt x="983372" y="1"/>
                </a:lnTo>
                <a:lnTo>
                  <a:pt x="983372" y="960297"/>
                </a:lnTo>
                <a:lnTo>
                  <a:pt x="0" y="960297"/>
                </a:lnTo>
                <a:close/>
                <a:moveTo>
                  <a:pt x="7721711" y="0"/>
                </a:moveTo>
                <a:lnTo>
                  <a:pt x="8693901" y="0"/>
                </a:lnTo>
                <a:lnTo>
                  <a:pt x="8693901" y="960297"/>
                </a:lnTo>
                <a:lnTo>
                  <a:pt x="7721711" y="960297"/>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50"/>
            </a:lvl1pPr>
          </a:lstStyle>
          <a:p>
            <a:pPr lvl="0"/>
            <a:endParaRPr lang="en-US"/>
          </a:p>
        </p:txBody>
      </p:sp>
    </p:spTree>
    <p:extLst>
      <p:ext uri="{BB962C8B-B14F-4D97-AF65-F5344CB8AC3E}">
        <p14:creationId xmlns:p14="http://schemas.microsoft.com/office/powerpoint/2010/main" val="46532098"/>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11">
    <p:spTree>
      <p:nvGrpSpPr>
        <p:cNvPr id="1" name=""/>
        <p:cNvGrpSpPr/>
        <p:nvPr/>
      </p:nvGrpSpPr>
      <p:grpSpPr>
        <a:xfrm>
          <a:off x="0" y="0"/>
          <a:ext cx="0" cy="0"/>
          <a:chOff x="0" y="0"/>
          <a:chExt cx="0" cy="0"/>
        </a:xfrm>
      </p:grpSpPr>
      <p:sp>
        <p:nvSpPr>
          <p:cNvPr id="3" name="Рисунок 2"/>
          <p:cNvSpPr>
            <a:spLocks noGrp="1"/>
          </p:cNvSpPr>
          <p:nvPr>
            <p:ph type="pic" sz="quarter" idx="10"/>
          </p:nvPr>
        </p:nvSpPr>
        <p:spPr>
          <a:xfrm>
            <a:off x="1935146" y="3120407"/>
            <a:ext cx="5715000" cy="5715000"/>
          </a:xfrm>
          <a:custGeom>
            <a:avLst/>
            <a:gdLst>
              <a:gd name="connsiteX0" fmla="*/ 2857500 w 5715000"/>
              <a:gd name="connsiteY0" fmla="*/ 1598631 h 5715000"/>
              <a:gd name="connsiteX1" fmla="*/ 4116369 w 5715000"/>
              <a:gd name="connsiteY1" fmla="*/ 2857500 h 5715000"/>
              <a:gd name="connsiteX2" fmla="*/ 2857500 w 5715000"/>
              <a:gd name="connsiteY2" fmla="*/ 4116369 h 5715000"/>
              <a:gd name="connsiteX3" fmla="*/ 1598631 w 5715000"/>
              <a:gd name="connsiteY3" fmla="*/ 2857500 h 5715000"/>
              <a:gd name="connsiteX4" fmla="*/ 2857500 w 5715000"/>
              <a:gd name="connsiteY4" fmla="*/ 1598631 h 5715000"/>
              <a:gd name="connsiteX5" fmla="*/ 2857500 w 5715000"/>
              <a:gd name="connsiteY5" fmla="*/ 1477944 h 5715000"/>
              <a:gd name="connsiteX6" fmla="*/ 1477944 w 5715000"/>
              <a:gd name="connsiteY6" fmla="*/ 2857500 h 5715000"/>
              <a:gd name="connsiteX7" fmla="*/ 2857500 w 5715000"/>
              <a:gd name="connsiteY7" fmla="*/ 4237056 h 5715000"/>
              <a:gd name="connsiteX8" fmla="*/ 4237056 w 5715000"/>
              <a:gd name="connsiteY8" fmla="*/ 2857500 h 5715000"/>
              <a:gd name="connsiteX9" fmla="*/ 2857500 w 5715000"/>
              <a:gd name="connsiteY9" fmla="*/ 1477944 h 5715000"/>
              <a:gd name="connsiteX10" fmla="*/ 2857500 w 5715000"/>
              <a:gd name="connsiteY10" fmla="*/ 0 h 5715000"/>
              <a:gd name="connsiteX11" fmla="*/ 5715000 w 5715000"/>
              <a:gd name="connsiteY11" fmla="*/ 2857500 h 5715000"/>
              <a:gd name="connsiteX12" fmla="*/ 2857500 w 5715000"/>
              <a:gd name="connsiteY12" fmla="*/ 5715000 h 5715000"/>
              <a:gd name="connsiteX13" fmla="*/ 0 w 5715000"/>
              <a:gd name="connsiteY13" fmla="*/ 2857500 h 5715000"/>
              <a:gd name="connsiteX14" fmla="*/ 2857500 w 5715000"/>
              <a:gd name="connsiteY14" fmla="*/ 0 h 571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715000" h="5715000">
                <a:moveTo>
                  <a:pt x="2857500" y="1598631"/>
                </a:moveTo>
                <a:cubicBezTo>
                  <a:pt x="3552754" y="1598631"/>
                  <a:pt x="4116369" y="2162246"/>
                  <a:pt x="4116369" y="2857500"/>
                </a:cubicBezTo>
                <a:cubicBezTo>
                  <a:pt x="4116369" y="3552754"/>
                  <a:pt x="3552754" y="4116369"/>
                  <a:pt x="2857500" y="4116369"/>
                </a:cubicBezTo>
                <a:cubicBezTo>
                  <a:pt x="2162246" y="4116369"/>
                  <a:pt x="1598631" y="3552754"/>
                  <a:pt x="1598631" y="2857500"/>
                </a:cubicBezTo>
                <a:cubicBezTo>
                  <a:pt x="1598631" y="2162246"/>
                  <a:pt x="2162246" y="1598631"/>
                  <a:pt x="2857500" y="1598631"/>
                </a:cubicBezTo>
                <a:close/>
                <a:moveTo>
                  <a:pt x="2857500" y="1477944"/>
                </a:moveTo>
                <a:cubicBezTo>
                  <a:pt x="2095592" y="1477944"/>
                  <a:pt x="1477944" y="2095592"/>
                  <a:pt x="1477944" y="2857500"/>
                </a:cubicBezTo>
                <a:cubicBezTo>
                  <a:pt x="1477944" y="3619408"/>
                  <a:pt x="2095592" y="4237056"/>
                  <a:pt x="2857500" y="4237056"/>
                </a:cubicBezTo>
                <a:cubicBezTo>
                  <a:pt x="3619408" y="4237056"/>
                  <a:pt x="4237056" y="3619408"/>
                  <a:pt x="4237056" y="2857500"/>
                </a:cubicBezTo>
                <a:cubicBezTo>
                  <a:pt x="4237056" y="2095592"/>
                  <a:pt x="3619408" y="1477944"/>
                  <a:pt x="2857500" y="1477944"/>
                </a:cubicBezTo>
                <a:close/>
                <a:moveTo>
                  <a:pt x="2857500" y="0"/>
                </a:moveTo>
                <a:cubicBezTo>
                  <a:pt x="4435654" y="0"/>
                  <a:pt x="5715000" y="1279346"/>
                  <a:pt x="5715000" y="2857500"/>
                </a:cubicBezTo>
                <a:cubicBezTo>
                  <a:pt x="5715000" y="4435654"/>
                  <a:pt x="4435654" y="5715000"/>
                  <a:pt x="2857500" y="5715000"/>
                </a:cubicBezTo>
                <a:cubicBezTo>
                  <a:pt x="1279346" y="5715000"/>
                  <a:pt x="0" y="4435654"/>
                  <a:pt x="0" y="2857500"/>
                </a:cubicBezTo>
                <a:cubicBezTo>
                  <a:pt x="0" y="1279346"/>
                  <a:pt x="1279346" y="0"/>
                  <a:pt x="2857500" y="0"/>
                </a:cubicBez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50">
                <a:solidFill>
                  <a:schemeClr val="tx1"/>
                </a:solidFill>
              </a:defRPr>
            </a:lvl1pPr>
          </a:lstStyle>
          <a:p>
            <a:pPr lvl="0"/>
            <a:endParaRPr lang="en-US"/>
          </a:p>
        </p:txBody>
      </p:sp>
      <p:sp>
        <p:nvSpPr>
          <p:cNvPr id="5" name="TextBox 4">
            <a:extLst>
              <a:ext uri="{FF2B5EF4-FFF2-40B4-BE49-F238E27FC236}">
                <a16:creationId xmlns:a16="http://schemas.microsoft.com/office/drawing/2014/main" id="{0A3DA177-AAA6-C747-A532-94EF5F523837}"/>
              </a:ext>
            </a:extLst>
          </p:cNvPr>
          <p:cNvSpPr txBox="1"/>
          <p:nvPr userDrawn="1"/>
        </p:nvSpPr>
        <p:spPr>
          <a:xfrm>
            <a:off x="16859165" y="9198397"/>
            <a:ext cx="660401" cy="338682"/>
          </a:xfrm>
          <a:prstGeom prst="rect">
            <a:avLst/>
          </a:prstGeom>
          <a:noFill/>
        </p:spPr>
        <p:txBody>
          <a:bodyPr wrap="square" rtlCol="0">
            <a:spAutoFit/>
          </a:bodyPr>
          <a:lstStyle/>
          <a:p>
            <a:pPr algn="r"/>
            <a:fld id="{293ABEDF-2FD4-CE41-BE6E-C03412F0A819}" type="slidenum">
              <a:rPr lang="en-US" sz="1601" b="0" i="0" smtClean="0">
                <a:latin typeface="Open Sans" panose="020B0606030504020204" pitchFamily="34" charset="0"/>
                <a:ea typeface="Open Sans" panose="020B0606030504020204" pitchFamily="34" charset="0"/>
                <a:cs typeface="Open Sans" panose="020B0606030504020204" pitchFamily="34" charset="0"/>
              </a:rPr>
              <a:pPr algn="r"/>
              <a:t>‹#›</a:t>
            </a:fld>
            <a:endParaRPr lang="en-US" sz="1601" b="0" i="0" dirty="0">
              <a:latin typeface="Open Sans" panose="020B0606030504020204" pitchFamily="34" charset="0"/>
              <a:ea typeface="Open Sans" panose="020B0606030504020204" pitchFamily="34" charset="0"/>
              <a:cs typeface="Open Sans" panose="020B0606030504020204" pitchFamily="34" charset="0"/>
            </a:endParaRPr>
          </a:p>
        </p:txBody>
      </p:sp>
      <p:cxnSp>
        <p:nvCxnSpPr>
          <p:cNvPr id="6" name="Straight Connector 5">
            <a:extLst>
              <a:ext uri="{FF2B5EF4-FFF2-40B4-BE49-F238E27FC236}">
                <a16:creationId xmlns:a16="http://schemas.microsoft.com/office/drawing/2014/main" id="{80DA256F-1B39-D84D-ADC2-E026A1B4146A}"/>
              </a:ext>
            </a:extLst>
          </p:cNvPr>
          <p:cNvCxnSpPr>
            <a:cxnSpLocks/>
          </p:cNvCxnSpPr>
          <p:nvPr userDrawn="1"/>
        </p:nvCxnSpPr>
        <p:spPr>
          <a:xfrm flipV="1">
            <a:off x="17568333" y="9352285"/>
            <a:ext cx="719667" cy="15389"/>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2279F553-21CE-294B-AEC6-45ABDBAE9CB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0"/>
            <a:ext cx="3843131" cy="1881626"/>
          </a:xfrm>
          <a:prstGeom prst="rect">
            <a:avLst/>
          </a:prstGeom>
        </p:spPr>
      </p:pic>
    </p:spTree>
    <p:extLst>
      <p:ext uri="{BB962C8B-B14F-4D97-AF65-F5344CB8AC3E}">
        <p14:creationId xmlns:p14="http://schemas.microsoft.com/office/powerpoint/2010/main" val="4002820233"/>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12">
    <p:spTree>
      <p:nvGrpSpPr>
        <p:cNvPr id="1" name=""/>
        <p:cNvGrpSpPr/>
        <p:nvPr/>
      </p:nvGrpSpPr>
      <p:grpSpPr>
        <a:xfrm>
          <a:off x="0" y="0"/>
          <a:ext cx="0" cy="0"/>
          <a:chOff x="0" y="0"/>
          <a:chExt cx="0" cy="0"/>
        </a:xfrm>
      </p:grpSpPr>
      <p:sp>
        <p:nvSpPr>
          <p:cNvPr id="3" name="Freeform 9"/>
          <p:cNvSpPr>
            <a:spLocks noGrp="1" noEditPoints="1"/>
          </p:cNvSpPr>
          <p:nvPr>
            <p:ph type="pic" sz="quarter" idx="10"/>
          </p:nvPr>
        </p:nvSpPr>
        <p:spPr bwMode="auto">
          <a:xfrm>
            <a:off x="1610783" y="2576586"/>
            <a:ext cx="6363725" cy="6363727"/>
          </a:xfrm>
          <a:custGeom>
            <a:avLst/>
            <a:gdLst>
              <a:gd name="T0" fmla="*/ 1402 w 2805"/>
              <a:gd name="T1" fmla="*/ 0 h 2803"/>
              <a:gd name="T2" fmla="*/ 2805 w 2805"/>
              <a:gd name="T3" fmla="*/ 1401 h 2803"/>
              <a:gd name="T4" fmla="*/ 1402 w 2805"/>
              <a:gd name="T5" fmla="*/ 2803 h 2803"/>
              <a:gd name="T6" fmla="*/ 0 w 2805"/>
              <a:gd name="T7" fmla="*/ 1401 h 2803"/>
              <a:gd name="T8" fmla="*/ 1402 w 2805"/>
              <a:gd name="T9" fmla="*/ 0 h 2803"/>
              <a:gd name="T10" fmla="*/ 1402 w 2805"/>
              <a:gd name="T11" fmla="*/ 740 h 2803"/>
              <a:gd name="T12" fmla="*/ 2065 w 2805"/>
              <a:gd name="T13" fmla="*/ 1401 h 2803"/>
              <a:gd name="T14" fmla="*/ 1402 w 2805"/>
              <a:gd name="T15" fmla="*/ 2063 h 2803"/>
              <a:gd name="T16" fmla="*/ 741 w 2805"/>
              <a:gd name="T17" fmla="*/ 1401 h 2803"/>
              <a:gd name="T18" fmla="*/ 1402 w 2805"/>
              <a:gd name="T19" fmla="*/ 740 h 2803"/>
              <a:gd name="T20" fmla="*/ 1402 w 2805"/>
              <a:gd name="T21" fmla="*/ 655 h 2803"/>
              <a:gd name="T22" fmla="*/ 2150 w 2805"/>
              <a:gd name="T23" fmla="*/ 1401 h 2803"/>
              <a:gd name="T24" fmla="*/ 1402 w 2805"/>
              <a:gd name="T25" fmla="*/ 2148 h 2803"/>
              <a:gd name="T26" fmla="*/ 655 w 2805"/>
              <a:gd name="T27" fmla="*/ 1401 h 2803"/>
              <a:gd name="T28" fmla="*/ 1402 w 2805"/>
              <a:gd name="T29" fmla="*/ 655 h 28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805" h="2803">
                <a:moveTo>
                  <a:pt x="1402" y="0"/>
                </a:moveTo>
                <a:lnTo>
                  <a:pt x="2805" y="1401"/>
                </a:lnTo>
                <a:lnTo>
                  <a:pt x="1402" y="2803"/>
                </a:lnTo>
                <a:lnTo>
                  <a:pt x="0" y="1401"/>
                </a:lnTo>
                <a:lnTo>
                  <a:pt x="1402" y="0"/>
                </a:lnTo>
                <a:close/>
                <a:moveTo>
                  <a:pt x="1402" y="740"/>
                </a:moveTo>
                <a:lnTo>
                  <a:pt x="2065" y="1401"/>
                </a:lnTo>
                <a:lnTo>
                  <a:pt x="1402" y="2063"/>
                </a:lnTo>
                <a:lnTo>
                  <a:pt x="741" y="1401"/>
                </a:lnTo>
                <a:lnTo>
                  <a:pt x="1402" y="740"/>
                </a:lnTo>
                <a:close/>
                <a:moveTo>
                  <a:pt x="1402" y="655"/>
                </a:moveTo>
                <a:lnTo>
                  <a:pt x="2150" y="1401"/>
                </a:lnTo>
                <a:lnTo>
                  <a:pt x="1402" y="2148"/>
                </a:lnTo>
                <a:lnTo>
                  <a:pt x="655" y="1401"/>
                </a:lnTo>
                <a:lnTo>
                  <a:pt x="1402" y="655"/>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50"/>
            </a:lvl1pPr>
          </a:lstStyle>
          <a:p>
            <a:pPr lvl="0"/>
            <a:endParaRPr lang="en-US"/>
          </a:p>
        </p:txBody>
      </p:sp>
      <p:sp>
        <p:nvSpPr>
          <p:cNvPr id="5" name="TextBox 4">
            <a:extLst>
              <a:ext uri="{FF2B5EF4-FFF2-40B4-BE49-F238E27FC236}">
                <a16:creationId xmlns:a16="http://schemas.microsoft.com/office/drawing/2014/main" id="{50858493-6897-1548-907D-4D138968EF4C}"/>
              </a:ext>
            </a:extLst>
          </p:cNvPr>
          <p:cNvSpPr txBox="1"/>
          <p:nvPr userDrawn="1"/>
        </p:nvSpPr>
        <p:spPr>
          <a:xfrm>
            <a:off x="16859165" y="9198397"/>
            <a:ext cx="660401" cy="338682"/>
          </a:xfrm>
          <a:prstGeom prst="rect">
            <a:avLst/>
          </a:prstGeom>
          <a:noFill/>
        </p:spPr>
        <p:txBody>
          <a:bodyPr wrap="square" rtlCol="0">
            <a:spAutoFit/>
          </a:bodyPr>
          <a:lstStyle/>
          <a:p>
            <a:pPr algn="r"/>
            <a:fld id="{293ABEDF-2FD4-CE41-BE6E-C03412F0A819}" type="slidenum">
              <a:rPr lang="en-US" sz="1601" b="0" i="0" smtClean="0">
                <a:latin typeface="Open Sans" panose="020B0606030504020204" pitchFamily="34" charset="0"/>
                <a:ea typeface="Open Sans" panose="020B0606030504020204" pitchFamily="34" charset="0"/>
                <a:cs typeface="Open Sans" panose="020B0606030504020204" pitchFamily="34" charset="0"/>
              </a:rPr>
              <a:pPr algn="r"/>
              <a:t>‹#›</a:t>
            </a:fld>
            <a:endParaRPr lang="en-US" sz="1601" b="0" i="0" dirty="0">
              <a:latin typeface="Open Sans" panose="020B0606030504020204" pitchFamily="34" charset="0"/>
              <a:ea typeface="Open Sans" panose="020B0606030504020204" pitchFamily="34" charset="0"/>
              <a:cs typeface="Open Sans" panose="020B0606030504020204" pitchFamily="34" charset="0"/>
            </a:endParaRPr>
          </a:p>
        </p:txBody>
      </p:sp>
      <p:cxnSp>
        <p:nvCxnSpPr>
          <p:cNvPr id="6" name="Straight Connector 5">
            <a:extLst>
              <a:ext uri="{FF2B5EF4-FFF2-40B4-BE49-F238E27FC236}">
                <a16:creationId xmlns:a16="http://schemas.microsoft.com/office/drawing/2014/main" id="{6DAFBB9B-B0AC-454F-8BB0-5BE56A30B5C9}"/>
              </a:ext>
            </a:extLst>
          </p:cNvPr>
          <p:cNvCxnSpPr>
            <a:cxnSpLocks/>
          </p:cNvCxnSpPr>
          <p:nvPr userDrawn="1"/>
        </p:nvCxnSpPr>
        <p:spPr>
          <a:xfrm flipV="1">
            <a:off x="17568333" y="9352285"/>
            <a:ext cx="719667" cy="15389"/>
          </a:xfrm>
          <a:prstGeom prst="line">
            <a:avLst/>
          </a:prstGeom>
          <a:ln w="158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94592330"/>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13">
    <p:spTree>
      <p:nvGrpSpPr>
        <p:cNvPr id="1" name=""/>
        <p:cNvGrpSpPr/>
        <p:nvPr/>
      </p:nvGrpSpPr>
      <p:grpSpPr>
        <a:xfrm>
          <a:off x="0" y="0"/>
          <a:ext cx="0" cy="0"/>
          <a:chOff x="0" y="0"/>
          <a:chExt cx="0" cy="0"/>
        </a:xfrm>
      </p:grpSpPr>
      <p:sp>
        <p:nvSpPr>
          <p:cNvPr id="3" name="Freeform 10"/>
          <p:cNvSpPr>
            <a:spLocks noGrp="1" noChangeAspect="1" noEditPoints="1"/>
          </p:cNvSpPr>
          <p:nvPr>
            <p:ph type="pic" sz="quarter" idx="10"/>
          </p:nvPr>
        </p:nvSpPr>
        <p:spPr bwMode="auto">
          <a:xfrm flipH="1">
            <a:off x="-1" y="0"/>
            <a:ext cx="14712020" cy="4511040"/>
          </a:xfrm>
          <a:custGeom>
            <a:avLst/>
            <a:gdLst>
              <a:gd name="T0" fmla="*/ 6457 w 7550"/>
              <a:gd name="T1" fmla="*/ 903 h 2315"/>
              <a:gd name="T2" fmla="*/ 6417 w 7550"/>
              <a:gd name="T3" fmla="*/ 1027 h 2315"/>
              <a:gd name="T4" fmla="*/ 6432 w 7550"/>
              <a:gd name="T5" fmla="*/ 1156 h 2315"/>
              <a:gd name="T6" fmla="*/ 6503 w 7550"/>
              <a:gd name="T7" fmla="*/ 1270 h 2315"/>
              <a:gd name="T8" fmla="*/ 6617 w 7550"/>
              <a:gd name="T9" fmla="*/ 1341 h 2315"/>
              <a:gd name="T10" fmla="*/ 6746 w 7550"/>
              <a:gd name="T11" fmla="*/ 1356 h 2315"/>
              <a:gd name="T12" fmla="*/ 6871 w 7550"/>
              <a:gd name="T13" fmla="*/ 1316 h 2315"/>
              <a:gd name="T14" fmla="*/ 4907 w 7550"/>
              <a:gd name="T15" fmla="*/ 1501 h 2315"/>
              <a:gd name="T16" fmla="*/ 4836 w 7550"/>
              <a:gd name="T17" fmla="*/ 1615 h 2315"/>
              <a:gd name="T18" fmla="*/ 4821 w 7550"/>
              <a:gd name="T19" fmla="*/ 1745 h 2315"/>
              <a:gd name="T20" fmla="*/ 4861 w 7550"/>
              <a:gd name="T21" fmla="*/ 1870 h 2315"/>
              <a:gd name="T22" fmla="*/ 4955 w 7550"/>
              <a:gd name="T23" fmla="*/ 1968 h 2315"/>
              <a:gd name="T24" fmla="*/ 5078 w 7550"/>
              <a:gd name="T25" fmla="*/ 2014 h 2315"/>
              <a:gd name="T26" fmla="*/ 5207 w 7550"/>
              <a:gd name="T27" fmla="*/ 2004 h 2315"/>
              <a:gd name="T28" fmla="*/ 5324 w 7550"/>
              <a:gd name="T29" fmla="*/ 1940 h 2315"/>
              <a:gd name="T30" fmla="*/ 3635 w 7550"/>
              <a:gd name="T31" fmla="*/ 1847 h 2315"/>
              <a:gd name="T32" fmla="*/ 3588 w 7550"/>
              <a:gd name="T33" fmla="*/ 1970 h 2315"/>
              <a:gd name="T34" fmla="*/ 3597 w 7550"/>
              <a:gd name="T35" fmla="*/ 2100 h 2315"/>
              <a:gd name="T36" fmla="*/ 3663 w 7550"/>
              <a:gd name="T37" fmla="*/ 2216 h 2315"/>
              <a:gd name="T38" fmla="*/ 3773 w 7550"/>
              <a:gd name="T39" fmla="*/ 2293 h 2315"/>
              <a:gd name="T40" fmla="*/ 3901 w 7550"/>
              <a:gd name="T41" fmla="*/ 2315 h 2315"/>
              <a:gd name="T42" fmla="*/ 4028 w 7550"/>
              <a:gd name="T43" fmla="*/ 2281 h 2315"/>
              <a:gd name="T44" fmla="*/ 4538 w 7550"/>
              <a:gd name="T45" fmla="*/ 0 h 2315"/>
              <a:gd name="T46" fmla="*/ 3395 w 7550"/>
              <a:gd name="T47" fmla="*/ 1176 h 2315"/>
              <a:gd name="T48" fmla="*/ 3373 w 7550"/>
              <a:gd name="T49" fmla="*/ 1305 h 2315"/>
              <a:gd name="T50" fmla="*/ 3407 w 7550"/>
              <a:gd name="T51" fmla="*/ 1431 h 2315"/>
              <a:gd name="T52" fmla="*/ 3496 w 7550"/>
              <a:gd name="T53" fmla="*/ 1535 h 2315"/>
              <a:gd name="T54" fmla="*/ 3616 w 7550"/>
              <a:gd name="T55" fmla="*/ 1587 h 2315"/>
              <a:gd name="T56" fmla="*/ 3747 w 7550"/>
              <a:gd name="T57" fmla="*/ 1584 h 2315"/>
              <a:gd name="T58" fmla="*/ 3866 w 7550"/>
              <a:gd name="T59" fmla="*/ 1525 h 2315"/>
              <a:gd name="T60" fmla="*/ 2175 w 7550"/>
              <a:gd name="T61" fmla="*/ 1432 h 2315"/>
              <a:gd name="T62" fmla="*/ 2122 w 7550"/>
              <a:gd name="T63" fmla="*/ 1553 h 2315"/>
              <a:gd name="T64" fmla="*/ 2125 w 7550"/>
              <a:gd name="T65" fmla="*/ 1682 h 2315"/>
              <a:gd name="T66" fmla="*/ 2184 w 7550"/>
              <a:gd name="T67" fmla="*/ 1801 h 2315"/>
              <a:gd name="T68" fmla="*/ 2291 w 7550"/>
              <a:gd name="T69" fmla="*/ 1885 h 2315"/>
              <a:gd name="T70" fmla="*/ 2418 w 7550"/>
              <a:gd name="T71" fmla="*/ 1913 h 2315"/>
              <a:gd name="T72" fmla="*/ 2546 w 7550"/>
              <a:gd name="T73" fmla="*/ 1885 h 2315"/>
              <a:gd name="T74" fmla="*/ 3522 w 7550"/>
              <a:gd name="T75" fmla="*/ 0 h 2315"/>
              <a:gd name="T76" fmla="*/ 1012 w 7550"/>
              <a:gd name="T77" fmla="*/ 1680 h 2315"/>
              <a:gd name="T78" fmla="*/ 983 w 7550"/>
              <a:gd name="T79" fmla="*/ 1807 h 2315"/>
              <a:gd name="T80" fmla="*/ 1012 w 7550"/>
              <a:gd name="T81" fmla="*/ 1935 h 2315"/>
              <a:gd name="T82" fmla="*/ 1094 w 7550"/>
              <a:gd name="T83" fmla="*/ 2043 h 2315"/>
              <a:gd name="T84" fmla="*/ 1213 w 7550"/>
              <a:gd name="T85" fmla="*/ 2101 h 2315"/>
              <a:gd name="T86" fmla="*/ 1343 w 7550"/>
              <a:gd name="T87" fmla="*/ 2104 h 2315"/>
              <a:gd name="T88" fmla="*/ 1465 w 7550"/>
              <a:gd name="T89" fmla="*/ 2052 h 2315"/>
              <a:gd name="T90" fmla="*/ 67 w 7550"/>
              <a:gd name="T91" fmla="*/ 1664 h 2315"/>
              <a:gd name="T92" fmla="*/ 9 w 7550"/>
              <a:gd name="T93" fmla="*/ 1783 h 2315"/>
              <a:gd name="T94" fmla="*/ 6 w 7550"/>
              <a:gd name="T95" fmla="*/ 1913 h 2315"/>
              <a:gd name="T96" fmla="*/ 58 w 7550"/>
              <a:gd name="T97" fmla="*/ 2034 h 2315"/>
              <a:gd name="T98" fmla="*/ 161 w 7550"/>
              <a:gd name="T99" fmla="*/ 2122 h 2315"/>
              <a:gd name="T100" fmla="*/ 288 w 7550"/>
              <a:gd name="T101" fmla="*/ 2156 h 2315"/>
              <a:gd name="T102" fmla="*/ 417 w 7550"/>
              <a:gd name="T103" fmla="*/ 2135 h 2315"/>
              <a:gd name="T104" fmla="*/ 2585 w 7550"/>
              <a:gd name="T105" fmla="*/ 0 h 2315"/>
              <a:gd name="T106" fmla="*/ 100 w 7550"/>
              <a:gd name="T107" fmla="*/ 712 h 2315"/>
              <a:gd name="T108" fmla="*/ 66 w 7550"/>
              <a:gd name="T109" fmla="*/ 839 h 2315"/>
              <a:gd name="T110" fmla="*/ 88 w 7550"/>
              <a:gd name="T111" fmla="*/ 968 h 2315"/>
              <a:gd name="T112" fmla="*/ 166 w 7550"/>
              <a:gd name="T113" fmla="*/ 1078 h 2315"/>
              <a:gd name="T114" fmla="*/ 282 w 7550"/>
              <a:gd name="T115" fmla="*/ 1143 h 2315"/>
              <a:gd name="T116" fmla="*/ 412 w 7550"/>
              <a:gd name="T117" fmla="*/ 1152 h 2315"/>
              <a:gd name="T118" fmla="*/ 534 w 7550"/>
              <a:gd name="T119" fmla="*/ 1106 h 2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550" h="2315">
                <a:moveTo>
                  <a:pt x="7550" y="651"/>
                </a:moveTo>
                <a:lnTo>
                  <a:pt x="7550" y="0"/>
                </a:lnTo>
                <a:lnTo>
                  <a:pt x="7346" y="0"/>
                </a:lnTo>
                <a:lnTo>
                  <a:pt x="6503" y="842"/>
                </a:lnTo>
                <a:lnTo>
                  <a:pt x="6492" y="853"/>
                </a:lnTo>
                <a:lnTo>
                  <a:pt x="6482" y="865"/>
                </a:lnTo>
                <a:lnTo>
                  <a:pt x="6473" y="877"/>
                </a:lnTo>
                <a:lnTo>
                  <a:pt x="6465" y="890"/>
                </a:lnTo>
                <a:lnTo>
                  <a:pt x="6457" y="903"/>
                </a:lnTo>
                <a:lnTo>
                  <a:pt x="6450" y="916"/>
                </a:lnTo>
                <a:lnTo>
                  <a:pt x="6443" y="929"/>
                </a:lnTo>
                <a:lnTo>
                  <a:pt x="6437" y="942"/>
                </a:lnTo>
                <a:lnTo>
                  <a:pt x="6432" y="956"/>
                </a:lnTo>
                <a:lnTo>
                  <a:pt x="6428" y="970"/>
                </a:lnTo>
                <a:lnTo>
                  <a:pt x="6424" y="984"/>
                </a:lnTo>
                <a:lnTo>
                  <a:pt x="6421" y="998"/>
                </a:lnTo>
                <a:lnTo>
                  <a:pt x="6418" y="1012"/>
                </a:lnTo>
                <a:lnTo>
                  <a:pt x="6417" y="1027"/>
                </a:lnTo>
                <a:lnTo>
                  <a:pt x="6416" y="1042"/>
                </a:lnTo>
                <a:lnTo>
                  <a:pt x="6415" y="1057"/>
                </a:lnTo>
                <a:lnTo>
                  <a:pt x="6416" y="1071"/>
                </a:lnTo>
                <a:lnTo>
                  <a:pt x="6417" y="1085"/>
                </a:lnTo>
                <a:lnTo>
                  <a:pt x="6418" y="1100"/>
                </a:lnTo>
                <a:lnTo>
                  <a:pt x="6421" y="1114"/>
                </a:lnTo>
                <a:lnTo>
                  <a:pt x="6424" y="1128"/>
                </a:lnTo>
                <a:lnTo>
                  <a:pt x="6428" y="1142"/>
                </a:lnTo>
                <a:lnTo>
                  <a:pt x="6432" y="1156"/>
                </a:lnTo>
                <a:lnTo>
                  <a:pt x="6437" y="1170"/>
                </a:lnTo>
                <a:lnTo>
                  <a:pt x="6443" y="1183"/>
                </a:lnTo>
                <a:lnTo>
                  <a:pt x="6450" y="1196"/>
                </a:lnTo>
                <a:lnTo>
                  <a:pt x="6457" y="1210"/>
                </a:lnTo>
                <a:lnTo>
                  <a:pt x="6465" y="1223"/>
                </a:lnTo>
                <a:lnTo>
                  <a:pt x="6473" y="1235"/>
                </a:lnTo>
                <a:lnTo>
                  <a:pt x="6482" y="1247"/>
                </a:lnTo>
                <a:lnTo>
                  <a:pt x="6492" y="1259"/>
                </a:lnTo>
                <a:lnTo>
                  <a:pt x="6503" y="1270"/>
                </a:lnTo>
                <a:lnTo>
                  <a:pt x="6514" y="1281"/>
                </a:lnTo>
                <a:lnTo>
                  <a:pt x="6526" y="1291"/>
                </a:lnTo>
                <a:lnTo>
                  <a:pt x="6538" y="1300"/>
                </a:lnTo>
                <a:lnTo>
                  <a:pt x="6550" y="1308"/>
                </a:lnTo>
                <a:lnTo>
                  <a:pt x="6564" y="1316"/>
                </a:lnTo>
                <a:lnTo>
                  <a:pt x="6577" y="1324"/>
                </a:lnTo>
                <a:lnTo>
                  <a:pt x="6590" y="1330"/>
                </a:lnTo>
                <a:lnTo>
                  <a:pt x="6603" y="1336"/>
                </a:lnTo>
                <a:lnTo>
                  <a:pt x="6617" y="1341"/>
                </a:lnTo>
                <a:lnTo>
                  <a:pt x="6631" y="1345"/>
                </a:lnTo>
                <a:lnTo>
                  <a:pt x="6645" y="1349"/>
                </a:lnTo>
                <a:lnTo>
                  <a:pt x="6659" y="1352"/>
                </a:lnTo>
                <a:lnTo>
                  <a:pt x="6673" y="1355"/>
                </a:lnTo>
                <a:lnTo>
                  <a:pt x="6688" y="1356"/>
                </a:lnTo>
                <a:lnTo>
                  <a:pt x="6702" y="1357"/>
                </a:lnTo>
                <a:lnTo>
                  <a:pt x="6717" y="1358"/>
                </a:lnTo>
                <a:lnTo>
                  <a:pt x="6732" y="1357"/>
                </a:lnTo>
                <a:lnTo>
                  <a:pt x="6746" y="1356"/>
                </a:lnTo>
                <a:lnTo>
                  <a:pt x="6761" y="1355"/>
                </a:lnTo>
                <a:lnTo>
                  <a:pt x="6775" y="1352"/>
                </a:lnTo>
                <a:lnTo>
                  <a:pt x="6789" y="1349"/>
                </a:lnTo>
                <a:lnTo>
                  <a:pt x="6803" y="1345"/>
                </a:lnTo>
                <a:lnTo>
                  <a:pt x="6817" y="1341"/>
                </a:lnTo>
                <a:lnTo>
                  <a:pt x="6831" y="1336"/>
                </a:lnTo>
                <a:lnTo>
                  <a:pt x="6844" y="1330"/>
                </a:lnTo>
                <a:lnTo>
                  <a:pt x="6858" y="1324"/>
                </a:lnTo>
                <a:lnTo>
                  <a:pt x="6871" y="1316"/>
                </a:lnTo>
                <a:lnTo>
                  <a:pt x="6884" y="1308"/>
                </a:lnTo>
                <a:lnTo>
                  <a:pt x="6896" y="1300"/>
                </a:lnTo>
                <a:lnTo>
                  <a:pt x="6908" y="1291"/>
                </a:lnTo>
                <a:lnTo>
                  <a:pt x="6920" y="1281"/>
                </a:lnTo>
                <a:lnTo>
                  <a:pt x="6931" y="1270"/>
                </a:lnTo>
                <a:lnTo>
                  <a:pt x="7550" y="651"/>
                </a:lnTo>
                <a:close/>
                <a:moveTo>
                  <a:pt x="7265" y="0"/>
                </a:moveTo>
                <a:lnTo>
                  <a:pt x="6409" y="0"/>
                </a:lnTo>
                <a:lnTo>
                  <a:pt x="4907" y="1501"/>
                </a:lnTo>
                <a:lnTo>
                  <a:pt x="4897" y="1512"/>
                </a:lnTo>
                <a:lnTo>
                  <a:pt x="4887" y="1524"/>
                </a:lnTo>
                <a:lnTo>
                  <a:pt x="4878" y="1537"/>
                </a:lnTo>
                <a:lnTo>
                  <a:pt x="4869" y="1549"/>
                </a:lnTo>
                <a:lnTo>
                  <a:pt x="4861" y="1562"/>
                </a:lnTo>
                <a:lnTo>
                  <a:pt x="4854" y="1575"/>
                </a:lnTo>
                <a:lnTo>
                  <a:pt x="4847" y="1588"/>
                </a:lnTo>
                <a:lnTo>
                  <a:pt x="4842" y="1601"/>
                </a:lnTo>
                <a:lnTo>
                  <a:pt x="4836" y="1615"/>
                </a:lnTo>
                <a:lnTo>
                  <a:pt x="4832" y="1629"/>
                </a:lnTo>
                <a:lnTo>
                  <a:pt x="4828" y="1643"/>
                </a:lnTo>
                <a:lnTo>
                  <a:pt x="4825" y="1657"/>
                </a:lnTo>
                <a:lnTo>
                  <a:pt x="4823" y="1671"/>
                </a:lnTo>
                <a:lnTo>
                  <a:pt x="4821" y="1686"/>
                </a:lnTo>
                <a:lnTo>
                  <a:pt x="4820" y="1701"/>
                </a:lnTo>
                <a:lnTo>
                  <a:pt x="4820" y="1716"/>
                </a:lnTo>
                <a:lnTo>
                  <a:pt x="4820" y="1730"/>
                </a:lnTo>
                <a:lnTo>
                  <a:pt x="4821" y="1745"/>
                </a:lnTo>
                <a:lnTo>
                  <a:pt x="4823" y="1759"/>
                </a:lnTo>
                <a:lnTo>
                  <a:pt x="4825" y="1773"/>
                </a:lnTo>
                <a:lnTo>
                  <a:pt x="4828" y="1787"/>
                </a:lnTo>
                <a:lnTo>
                  <a:pt x="4832" y="1801"/>
                </a:lnTo>
                <a:lnTo>
                  <a:pt x="4836" y="1815"/>
                </a:lnTo>
                <a:lnTo>
                  <a:pt x="4842" y="1829"/>
                </a:lnTo>
                <a:lnTo>
                  <a:pt x="4847" y="1842"/>
                </a:lnTo>
                <a:lnTo>
                  <a:pt x="4854" y="1857"/>
                </a:lnTo>
                <a:lnTo>
                  <a:pt x="4861" y="1870"/>
                </a:lnTo>
                <a:lnTo>
                  <a:pt x="4869" y="1882"/>
                </a:lnTo>
                <a:lnTo>
                  <a:pt x="4878" y="1894"/>
                </a:lnTo>
                <a:lnTo>
                  <a:pt x="4887" y="1906"/>
                </a:lnTo>
                <a:lnTo>
                  <a:pt x="4897" y="1918"/>
                </a:lnTo>
                <a:lnTo>
                  <a:pt x="4907" y="1929"/>
                </a:lnTo>
                <a:lnTo>
                  <a:pt x="4919" y="1940"/>
                </a:lnTo>
                <a:lnTo>
                  <a:pt x="4930" y="1950"/>
                </a:lnTo>
                <a:lnTo>
                  <a:pt x="4942" y="1959"/>
                </a:lnTo>
                <a:lnTo>
                  <a:pt x="4955" y="1968"/>
                </a:lnTo>
                <a:lnTo>
                  <a:pt x="4968" y="1975"/>
                </a:lnTo>
                <a:lnTo>
                  <a:pt x="4981" y="1983"/>
                </a:lnTo>
                <a:lnTo>
                  <a:pt x="4994" y="1989"/>
                </a:lnTo>
                <a:lnTo>
                  <a:pt x="5008" y="1995"/>
                </a:lnTo>
                <a:lnTo>
                  <a:pt x="5021" y="2000"/>
                </a:lnTo>
                <a:lnTo>
                  <a:pt x="5035" y="2004"/>
                </a:lnTo>
                <a:lnTo>
                  <a:pt x="5049" y="2008"/>
                </a:lnTo>
                <a:lnTo>
                  <a:pt x="5063" y="2011"/>
                </a:lnTo>
                <a:lnTo>
                  <a:pt x="5078" y="2014"/>
                </a:lnTo>
                <a:lnTo>
                  <a:pt x="5092" y="2015"/>
                </a:lnTo>
                <a:lnTo>
                  <a:pt x="5107" y="2016"/>
                </a:lnTo>
                <a:lnTo>
                  <a:pt x="5122" y="2018"/>
                </a:lnTo>
                <a:lnTo>
                  <a:pt x="5136" y="2016"/>
                </a:lnTo>
                <a:lnTo>
                  <a:pt x="5151" y="2015"/>
                </a:lnTo>
                <a:lnTo>
                  <a:pt x="5165" y="2014"/>
                </a:lnTo>
                <a:lnTo>
                  <a:pt x="5179" y="2011"/>
                </a:lnTo>
                <a:lnTo>
                  <a:pt x="5193" y="2008"/>
                </a:lnTo>
                <a:lnTo>
                  <a:pt x="5207" y="2004"/>
                </a:lnTo>
                <a:lnTo>
                  <a:pt x="5221" y="2000"/>
                </a:lnTo>
                <a:lnTo>
                  <a:pt x="5235" y="1995"/>
                </a:lnTo>
                <a:lnTo>
                  <a:pt x="5249" y="1989"/>
                </a:lnTo>
                <a:lnTo>
                  <a:pt x="5263" y="1983"/>
                </a:lnTo>
                <a:lnTo>
                  <a:pt x="5276" y="1975"/>
                </a:lnTo>
                <a:lnTo>
                  <a:pt x="5288" y="1968"/>
                </a:lnTo>
                <a:lnTo>
                  <a:pt x="5301" y="1959"/>
                </a:lnTo>
                <a:lnTo>
                  <a:pt x="5313" y="1950"/>
                </a:lnTo>
                <a:lnTo>
                  <a:pt x="5324" y="1940"/>
                </a:lnTo>
                <a:lnTo>
                  <a:pt x="5335" y="1929"/>
                </a:lnTo>
                <a:lnTo>
                  <a:pt x="7265" y="0"/>
                </a:lnTo>
                <a:close/>
                <a:moveTo>
                  <a:pt x="6330" y="0"/>
                </a:moveTo>
                <a:lnTo>
                  <a:pt x="5474" y="0"/>
                </a:lnTo>
                <a:lnTo>
                  <a:pt x="3673" y="1800"/>
                </a:lnTo>
                <a:lnTo>
                  <a:pt x="3663" y="1811"/>
                </a:lnTo>
                <a:lnTo>
                  <a:pt x="3653" y="1822"/>
                </a:lnTo>
                <a:lnTo>
                  <a:pt x="3644" y="1834"/>
                </a:lnTo>
                <a:lnTo>
                  <a:pt x="3635" y="1847"/>
                </a:lnTo>
                <a:lnTo>
                  <a:pt x="3626" y="1860"/>
                </a:lnTo>
                <a:lnTo>
                  <a:pt x="3619" y="1873"/>
                </a:lnTo>
                <a:lnTo>
                  <a:pt x="3613" y="1886"/>
                </a:lnTo>
                <a:lnTo>
                  <a:pt x="3607" y="1900"/>
                </a:lnTo>
                <a:lnTo>
                  <a:pt x="3602" y="1914"/>
                </a:lnTo>
                <a:lnTo>
                  <a:pt x="3597" y="1927"/>
                </a:lnTo>
                <a:lnTo>
                  <a:pt x="3593" y="1941"/>
                </a:lnTo>
                <a:lnTo>
                  <a:pt x="3590" y="1956"/>
                </a:lnTo>
                <a:lnTo>
                  <a:pt x="3588" y="1970"/>
                </a:lnTo>
                <a:lnTo>
                  <a:pt x="3586" y="1984"/>
                </a:lnTo>
                <a:lnTo>
                  <a:pt x="3585" y="1999"/>
                </a:lnTo>
                <a:lnTo>
                  <a:pt x="3585" y="2013"/>
                </a:lnTo>
                <a:lnTo>
                  <a:pt x="3585" y="2029"/>
                </a:lnTo>
                <a:lnTo>
                  <a:pt x="3586" y="2043"/>
                </a:lnTo>
                <a:lnTo>
                  <a:pt x="3588" y="2057"/>
                </a:lnTo>
                <a:lnTo>
                  <a:pt x="3590" y="2072"/>
                </a:lnTo>
                <a:lnTo>
                  <a:pt x="3593" y="2086"/>
                </a:lnTo>
                <a:lnTo>
                  <a:pt x="3597" y="2100"/>
                </a:lnTo>
                <a:lnTo>
                  <a:pt x="3602" y="2114"/>
                </a:lnTo>
                <a:lnTo>
                  <a:pt x="3607" y="2127"/>
                </a:lnTo>
                <a:lnTo>
                  <a:pt x="3613" y="2141"/>
                </a:lnTo>
                <a:lnTo>
                  <a:pt x="3619" y="2154"/>
                </a:lnTo>
                <a:lnTo>
                  <a:pt x="3626" y="2167"/>
                </a:lnTo>
                <a:lnTo>
                  <a:pt x="3635" y="2181"/>
                </a:lnTo>
                <a:lnTo>
                  <a:pt x="3644" y="2193"/>
                </a:lnTo>
                <a:lnTo>
                  <a:pt x="3653" y="2205"/>
                </a:lnTo>
                <a:lnTo>
                  <a:pt x="3663" y="2216"/>
                </a:lnTo>
                <a:lnTo>
                  <a:pt x="3673" y="2228"/>
                </a:lnTo>
                <a:lnTo>
                  <a:pt x="3685" y="2238"/>
                </a:lnTo>
                <a:lnTo>
                  <a:pt x="3696" y="2248"/>
                </a:lnTo>
                <a:lnTo>
                  <a:pt x="3708" y="2257"/>
                </a:lnTo>
                <a:lnTo>
                  <a:pt x="3720" y="2266"/>
                </a:lnTo>
                <a:lnTo>
                  <a:pt x="3733" y="2274"/>
                </a:lnTo>
                <a:lnTo>
                  <a:pt x="3746" y="2281"/>
                </a:lnTo>
                <a:lnTo>
                  <a:pt x="3759" y="2287"/>
                </a:lnTo>
                <a:lnTo>
                  <a:pt x="3773" y="2293"/>
                </a:lnTo>
                <a:lnTo>
                  <a:pt x="3787" y="2298"/>
                </a:lnTo>
                <a:lnTo>
                  <a:pt x="3801" y="2303"/>
                </a:lnTo>
                <a:lnTo>
                  <a:pt x="3815" y="2307"/>
                </a:lnTo>
                <a:lnTo>
                  <a:pt x="3829" y="2310"/>
                </a:lnTo>
                <a:lnTo>
                  <a:pt x="3844" y="2312"/>
                </a:lnTo>
                <a:lnTo>
                  <a:pt x="3858" y="2314"/>
                </a:lnTo>
                <a:lnTo>
                  <a:pt x="3872" y="2315"/>
                </a:lnTo>
                <a:lnTo>
                  <a:pt x="3887" y="2315"/>
                </a:lnTo>
                <a:lnTo>
                  <a:pt x="3901" y="2315"/>
                </a:lnTo>
                <a:lnTo>
                  <a:pt x="3916" y="2314"/>
                </a:lnTo>
                <a:lnTo>
                  <a:pt x="3931" y="2312"/>
                </a:lnTo>
                <a:lnTo>
                  <a:pt x="3945" y="2310"/>
                </a:lnTo>
                <a:lnTo>
                  <a:pt x="3960" y="2307"/>
                </a:lnTo>
                <a:lnTo>
                  <a:pt x="3974" y="2303"/>
                </a:lnTo>
                <a:lnTo>
                  <a:pt x="3987" y="2298"/>
                </a:lnTo>
                <a:lnTo>
                  <a:pt x="4001" y="2293"/>
                </a:lnTo>
                <a:lnTo>
                  <a:pt x="4015" y="2287"/>
                </a:lnTo>
                <a:lnTo>
                  <a:pt x="4028" y="2281"/>
                </a:lnTo>
                <a:lnTo>
                  <a:pt x="4041" y="2274"/>
                </a:lnTo>
                <a:lnTo>
                  <a:pt x="4053" y="2266"/>
                </a:lnTo>
                <a:lnTo>
                  <a:pt x="4066" y="2257"/>
                </a:lnTo>
                <a:lnTo>
                  <a:pt x="4079" y="2248"/>
                </a:lnTo>
                <a:lnTo>
                  <a:pt x="4090" y="2238"/>
                </a:lnTo>
                <a:lnTo>
                  <a:pt x="4101" y="2228"/>
                </a:lnTo>
                <a:lnTo>
                  <a:pt x="6330" y="0"/>
                </a:lnTo>
                <a:close/>
                <a:moveTo>
                  <a:pt x="5394" y="0"/>
                </a:moveTo>
                <a:lnTo>
                  <a:pt x="4538" y="0"/>
                </a:lnTo>
                <a:lnTo>
                  <a:pt x="3460" y="1077"/>
                </a:lnTo>
                <a:lnTo>
                  <a:pt x="3450" y="1088"/>
                </a:lnTo>
                <a:lnTo>
                  <a:pt x="3440" y="1100"/>
                </a:lnTo>
                <a:lnTo>
                  <a:pt x="3431" y="1112"/>
                </a:lnTo>
                <a:lnTo>
                  <a:pt x="3422" y="1124"/>
                </a:lnTo>
                <a:lnTo>
                  <a:pt x="3414" y="1137"/>
                </a:lnTo>
                <a:lnTo>
                  <a:pt x="3407" y="1150"/>
                </a:lnTo>
                <a:lnTo>
                  <a:pt x="3400" y="1163"/>
                </a:lnTo>
                <a:lnTo>
                  <a:pt x="3395" y="1176"/>
                </a:lnTo>
                <a:lnTo>
                  <a:pt x="3390" y="1190"/>
                </a:lnTo>
                <a:lnTo>
                  <a:pt x="3385" y="1205"/>
                </a:lnTo>
                <a:lnTo>
                  <a:pt x="3381" y="1219"/>
                </a:lnTo>
                <a:lnTo>
                  <a:pt x="3378" y="1233"/>
                </a:lnTo>
                <a:lnTo>
                  <a:pt x="3376" y="1247"/>
                </a:lnTo>
                <a:lnTo>
                  <a:pt x="3374" y="1262"/>
                </a:lnTo>
                <a:lnTo>
                  <a:pt x="3373" y="1276"/>
                </a:lnTo>
                <a:lnTo>
                  <a:pt x="3373" y="1291"/>
                </a:lnTo>
                <a:lnTo>
                  <a:pt x="3373" y="1305"/>
                </a:lnTo>
                <a:lnTo>
                  <a:pt x="3374" y="1319"/>
                </a:lnTo>
                <a:lnTo>
                  <a:pt x="3376" y="1334"/>
                </a:lnTo>
                <a:lnTo>
                  <a:pt x="3378" y="1348"/>
                </a:lnTo>
                <a:lnTo>
                  <a:pt x="3381" y="1362"/>
                </a:lnTo>
                <a:lnTo>
                  <a:pt x="3385" y="1377"/>
                </a:lnTo>
                <a:lnTo>
                  <a:pt x="3390" y="1391"/>
                </a:lnTo>
                <a:lnTo>
                  <a:pt x="3395" y="1405"/>
                </a:lnTo>
                <a:lnTo>
                  <a:pt x="3400" y="1418"/>
                </a:lnTo>
                <a:lnTo>
                  <a:pt x="3407" y="1431"/>
                </a:lnTo>
                <a:lnTo>
                  <a:pt x="3414" y="1444"/>
                </a:lnTo>
                <a:lnTo>
                  <a:pt x="3422" y="1457"/>
                </a:lnTo>
                <a:lnTo>
                  <a:pt x="3431" y="1469"/>
                </a:lnTo>
                <a:lnTo>
                  <a:pt x="3440" y="1481"/>
                </a:lnTo>
                <a:lnTo>
                  <a:pt x="3450" y="1493"/>
                </a:lnTo>
                <a:lnTo>
                  <a:pt x="3460" y="1504"/>
                </a:lnTo>
                <a:lnTo>
                  <a:pt x="3472" y="1515"/>
                </a:lnTo>
                <a:lnTo>
                  <a:pt x="3483" y="1525"/>
                </a:lnTo>
                <a:lnTo>
                  <a:pt x="3496" y="1535"/>
                </a:lnTo>
                <a:lnTo>
                  <a:pt x="3508" y="1543"/>
                </a:lnTo>
                <a:lnTo>
                  <a:pt x="3521" y="1551"/>
                </a:lnTo>
                <a:lnTo>
                  <a:pt x="3534" y="1558"/>
                </a:lnTo>
                <a:lnTo>
                  <a:pt x="3547" y="1565"/>
                </a:lnTo>
                <a:lnTo>
                  <a:pt x="3561" y="1571"/>
                </a:lnTo>
                <a:lnTo>
                  <a:pt x="3574" y="1576"/>
                </a:lnTo>
                <a:lnTo>
                  <a:pt x="3588" y="1580"/>
                </a:lnTo>
                <a:lnTo>
                  <a:pt x="3602" y="1584"/>
                </a:lnTo>
                <a:lnTo>
                  <a:pt x="3616" y="1587"/>
                </a:lnTo>
                <a:lnTo>
                  <a:pt x="3632" y="1590"/>
                </a:lnTo>
                <a:lnTo>
                  <a:pt x="3646" y="1591"/>
                </a:lnTo>
                <a:lnTo>
                  <a:pt x="3660" y="1592"/>
                </a:lnTo>
                <a:lnTo>
                  <a:pt x="3675" y="1593"/>
                </a:lnTo>
                <a:lnTo>
                  <a:pt x="3689" y="1592"/>
                </a:lnTo>
                <a:lnTo>
                  <a:pt x="3704" y="1591"/>
                </a:lnTo>
                <a:lnTo>
                  <a:pt x="3718" y="1590"/>
                </a:lnTo>
                <a:lnTo>
                  <a:pt x="3732" y="1587"/>
                </a:lnTo>
                <a:lnTo>
                  <a:pt x="3747" y="1584"/>
                </a:lnTo>
                <a:lnTo>
                  <a:pt x="3761" y="1580"/>
                </a:lnTo>
                <a:lnTo>
                  <a:pt x="3774" y="1576"/>
                </a:lnTo>
                <a:lnTo>
                  <a:pt x="3789" y="1571"/>
                </a:lnTo>
                <a:lnTo>
                  <a:pt x="3803" y="1565"/>
                </a:lnTo>
                <a:lnTo>
                  <a:pt x="3816" y="1558"/>
                </a:lnTo>
                <a:lnTo>
                  <a:pt x="3829" y="1551"/>
                </a:lnTo>
                <a:lnTo>
                  <a:pt x="3841" y="1543"/>
                </a:lnTo>
                <a:lnTo>
                  <a:pt x="3854" y="1535"/>
                </a:lnTo>
                <a:lnTo>
                  <a:pt x="3866" y="1525"/>
                </a:lnTo>
                <a:lnTo>
                  <a:pt x="3877" y="1515"/>
                </a:lnTo>
                <a:lnTo>
                  <a:pt x="3888" y="1504"/>
                </a:lnTo>
                <a:lnTo>
                  <a:pt x="5394" y="0"/>
                </a:lnTo>
                <a:close/>
                <a:moveTo>
                  <a:pt x="4457" y="0"/>
                </a:moveTo>
                <a:lnTo>
                  <a:pt x="3602" y="0"/>
                </a:lnTo>
                <a:lnTo>
                  <a:pt x="2205" y="1397"/>
                </a:lnTo>
                <a:lnTo>
                  <a:pt x="2194" y="1408"/>
                </a:lnTo>
                <a:lnTo>
                  <a:pt x="2184" y="1420"/>
                </a:lnTo>
                <a:lnTo>
                  <a:pt x="2175" y="1432"/>
                </a:lnTo>
                <a:lnTo>
                  <a:pt x="2165" y="1444"/>
                </a:lnTo>
                <a:lnTo>
                  <a:pt x="2157" y="1457"/>
                </a:lnTo>
                <a:lnTo>
                  <a:pt x="2150" y="1470"/>
                </a:lnTo>
                <a:lnTo>
                  <a:pt x="2144" y="1483"/>
                </a:lnTo>
                <a:lnTo>
                  <a:pt x="2138" y="1497"/>
                </a:lnTo>
                <a:lnTo>
                  <a:pt x="2133" y="1510"/>
                </a:lnTo>
                <a:lnTo>
                  <a:pt x="2128" y="1524"/>
                </a:lnTo>
                <a:lnTo>
                  <a:pt x="2125" y="1539"/>
                </a:lnTo>
                <a:lnTo>
                  <a:pt x="2122" y="1553"/>
                </a:lnTo>
                <a:lnTo>
                  <a:pt x="2119" y="1568"/>
                </a:lnTo>
                <a:lnTo>
                  <a:pt x="2117" y="1582"/>
                </a:lnTo>
                <a:lnTo>
                  <a:pt x="2116" y="1596"/>
                </a:lnTo>
                <a:lnTo>
                  <a:pt x="2116" y="1611"/>
                </a:lnTo>
                <a:lnTo>
                  <a:pt x="2116" y="1625"/>
                </a:lnTo>
                <a:lnTo>
                  <a:pt x="2117" y="1640"/>
                </a:lnTo>
                <a:lnTo>
                  <a:pt x="2119" y="1654"/>
                </a:lnTo>
                <a:lnTo>
                  <a:pt x="2122" y="1668"/>
                </a:lnTo>
                <a:lnTo>
                  <a:pt x="2125" y="1682"/>
                </a:lnTo>
                <a:lnTo>
                  <a:pt x="2128" y="1697"/>
                </a:lnTo>
                <a:lnTo>
                  <a:pt x="2133" y="1711"/>
                </a:lnTo>
                <a:lnTo>
                  <a:pt x="2138" y="1725"/>
                </a:lnTo>
                <a:lnTo>
                  <a:pt x="2144" y="1738"/>
                </a:lnTo>
                <a:lnTo>
                  <a:pt x="2150" y="1752"/>
                </a:lnTo>
                <a:lnTo>
                  <a:pt x="2157" y="1765"/>
                </a:lnTo>
                <a:lnTo>
                  <a:pt x="2165" y="1777"/>
                </a:lnTo>
                <a:lnTo>
                  <a:pt x="2175" y="1789"/>
                </a:lnTo>
                <a:lnTo>
                  <a:pt x="2184" y="1801"/>
                </a:lnTo>
                <a:lnTo>
                  <a:pt x="2194" y="1813"/>
                </a:lnTo>
                <a:lnTo>
                  <a:pt x="2205" y="1824"/>
                </a:lnTo>
                <a:lnTo>
                  <a:pt x="2216" y="1835"/>
                </a:lnTo>
                <a:lnTo>
                  <a:pt x="2227" y="1845"/>
                </a:lnTo>
                <a:lnTo>
                  <a:pt x="2239" y="1855"/>
                </a:lnTo>
                <a:lnTo>
                  <a:pt x="2252" y="1864"/>
                </a:lnTo>
                <a:lnTo>
                  <a:pt x="2264" y="1871"/>
                </a:lnTo>
                <a:lnTo>
                  <a:pt x="2277" y="1879"/>
                </a:lnTo>
                <a:lnTo>
                  <a:pt x="2291" y="1885"/>
                </a:lnTo>
                <a:lnTo>
                  <a:pt x="2304" y="1891"/>
                </a:lnTo>
                <a:lnTo>
                  <a:pt x="2319" y="1896"/>
                </a:lnTo>
                <a:lnTo>
                  <a:pt x="2333" y="1901"/>
                </a:lnTo>
                <a:lnTo>
                  <a:pt x="2347" y="1904"/>
                </a:lnTo>
                <a:lnTo>
                  <a:pt x="2361" y="1907"/>
                </a:lnTo>
                <a:lnTo>
                  <a:pt x="2375" y="1910"/>
                </a:lnTo>
                <a:lnTo>
                  <a:pt x="2389" y="1911"/>
                </a:lnTo>
                <a:lnTo>
                  <a:pt x="2404" y="1913"/>
                </a:lnTo>
                <a:lnTo>
                  <a:pt x="2418" y="1913"/>
                </a:lnTo>
                <a:lnTo>
                  <a:pt x="2433" y="1913"/>
                </a:lnTo>
                <a:lnTo>
                  <a:pt x="2447" y="1911"/>
                </a:lnTo>
                <a:lnTo>
                  <a:pt x="2462" y="1910"/>
                </a:lnTo>
                <a:lnTo>
                  <a:pt x="2477" y="1907"/>
                </a:lnTo>
                <a:lnTo>
                  <a:pt x="2491" y="1904"/>
                </a:lnTo>
                <a:lnTo>
                  <a:pt x="2505" y="1901"/>
                </a:lnTo>
                <a:lnTo>
                  <a:pt x="2519" y="1896"/>
                </a:lnTo>
                <a:lnTo>
                  <a:pt x="2532" y="1891"/>
                </a:lnTo>
                <a:lnTo>
                  <a:pt x="2546" y="1885"/>
                </a:lnTo>
                <a:lnTo>
                  <a:pt x="2559" y="1879"/>
                </a:lnTo>
                <a:lnTo>
                  <a:pt x="2572" y="1871"/>
                </a:lnTo>
                <a:lnTo>
                  <a:pt x="2585" y="1864"/>
                </a:lnTo>
                <a:lnTo>
                  <a:pt x="2597" y="1855"/>
                </a:lnTo>
                <a:lnTo>
                  <a:pt x="2610" y="1845"/>
                </a:lnTo>
                <a:lnTo>
                  <a:pt x="2621" y="1835"/>
                </a:lnTo>
                <a:lnTo>
                  <a:pt x="2633" y="1824"/>
                </a:lnTo>
                <a:lnTo>
                  <a:pt x="4457" y="0"/>
                </a:lnTo>
                <a:close/>
                <a:moveTo>
                  <a:pt x="3522" y="0"/>
                </a:moveTo>
                <a:lnTo>
                  <a:pt x="2666" y="0"/>
                </a:lnTo>
                <a:lnTo>
                  <a:pt x="1071" y="1594"/>
                </a:lnTo>
                <a:lnTo>
                  <a:pt x="1061" y="1605"/>
                </a:lnTo>
                <a:lnTo>
                  <a:pt x="1051" y="1617"/>
                </a:lnTo>
                <a:lnTo>
                  <a:pt x="1042" y="1629"/>
                </a:lnTo>
                <a:lnTo>
                  <a:pt x="1033" y="1641"/>
                </a:lnTo>
                <a:lnTo>
                  <a:pt x="1025" y="1654"/>
                </a:lnTo>
                <a:lnTo>
                  <a:pt x="1018" y="1667"/>
                </a:lnTo>
                <a:lnTo>
                  <a:pt x="1012" y="1680"/>
                </a:lnTo>
                <a:lnTo>
                  <a:pt x="1006" y="1694"/>
                </a:lnTo>
                <a:lnTo>
                  <a:pt x="1001" y="1708"/>
                </a:lnTo>
                <a:lnTo>
                  <a:pt x="996" y="1722"/>
                </a:lnTo>
                <a:lnTo>
                  <a:pt x="991" y="1736"/>
                </a:lnTo>
                <a:lnTo>
                  <a:pt x="988" y="1750"/>
                </a:lnTo>
                <a:lnTo>
                  <a:pt x="986" y="1764"/>
                </a:lnTo>
                <a:lnTo>
                  <a:pt x="984" y="1779"/>
                </a:lnTo>
                <a:lnTo>
                  <a:pt x="983" y="1793"/>
                </a:lnTo>
                <a:lnTo>
                  <a:pt x="983" y="1807"/>
                </a:lnTo>
                <a:lnTo>
                  <a:pt x="983" y="1822"/>
                </a:lnTo>
                <a:lnTo>
                  <a:pt x="984" y="1836"/>
                </a:lnTo>
                <a:lnTo>
                  <a:pt x="986" y="1851"/>
                </a:lnTo>
                <a:lnTo>
                  <a:pt x="988" y="1866"/>
                </a:lnTo>
                <a:lnTo>
                  <a:pt x="991" y="1880"/>
                </a:lnTo>
                <a:lnTo>
                  <a:pt x="996" y="1894"/>
                </a:lnTo>
                <a:lnTo>
                  <a:pt x="1001" y="1908"/>
                </a:lnTo>
                <a:lnTo>
                  <a:pt x="1006" y="1922"/>
                </a:lnTo>
                <a:lnTo>
                  <a:pt x="1012" y="1935"/>
                </a:lnTo>
                <a:lnTo>
                  <a:pt x="1018" y="1948"/>
                </a:lnTo>
                <a:lnTo>
                  <a:pt x="1025" y="1961"/>
                </a:lnTo>
                <a:lnTo>
                  <a:pt x="1033" y="1974"/>
                </a:lnTo>
                <a:lnTo>
                  <a:pt x="1042" y="1986"/>
                </a:lnTo>
                <a:lnTo>
                  <a:pt x="1051" y="1998"/>
                </a:lnTo>
                <a:lnTo>
                  <a:pt x="1061" y="2010"/>
                </a:lnTo>
                <a:lnTo>
                  <a:pt x="1071" y="2022"/>
                </a:lnTo>
                <a:lnTo>
                  <a:pt x="1083" y="2033"/>
                </a:lnTo>
                <a:lnTo>
                  <a:pt x="1094" y="2043"/>
                </a:lnTo>
                <a:lnTo>
                  <a:pt x="1106" y="2052"/>
                </a:lnTo>
                <a:lnTo>
                  <a:pt x="1118" y="2060"/>
                </a:lnTo>
                <a:lnTo>
                  <a:pt x="1131" y="2068"/>
                </a:lnTo>
                <a:lnTo>
                  <a:pt x="1145" y="2075"/>
                </a:lnTo>
                <a:lnTo>
                  <a:pt x="1158" y="2082"/>
                </a:lnTo>
                <a:lnTo>
                  <a:pt x="1172" y="2088"/>
                </a:lnTo>
                <a:lnTo>
                  <a:pt x="1185" y="2093"/>
                </a:lnTo>
                <a:lnTo>
                  <a:pt x="1199" y="2097"/>
                </a:lnTo>
                <a:lnTo>
                  <a:pt x="1213" y="2101"/>
                </a:lnTo>
                <a:lnTo>
                  <a:pt x="1227" y="2104"/>
                </a:lnTo>
                <a:lnTo>
                  <a:pt x="1242" y="2107"/>
                </a:lnTo>
                <a:lnTo>
                  <a:pt x="1256" y="2108"/>
                </a:lnTo>
                <a:lnTo>
                  <a:pt x="1270" y="2109"/>
                </a:lnTo>
                <a:lnTo>
                  <a:pt x="1285" y="2110"/>
                </a:lnTo>
                <a:lnTo>
                  <a:pt x="1300" y="2109"/>
                </a:lnTo>
                <a:lnTo>
                  <a:pt x="1315" y="2108"/>
                </a:lnTo>
                <a:lnTo>
                  <a:pt x="1329" y="2107"/>
                </a:lnTo>
                <a:lnTo>
                  <a:pt x="1343" y="2104"/>
                </a:lnTo>
                <a:lnTo>
                  <a:pt x="1358" y="2101"/>
                </a:lnTo>
                <a:lnTo>
                  <a:pt x="1372" y="2097"/>
                </a:lnTo>
                <a:lnTo>
                  <a:pt x="1385" y="2093"/>
                </a:lnTo>
                <a:lnTo>
                  <a:pt x="1399" y="2088"/>
                </a:lnTo>
                <a:lnTo>
                  <a:pt x="1413" y="2082"/>
                </a:lnTo>
                <a:lnTo>
                  <a:pt x="1426" y="2075"/>
                </a:lnTo>
                <a:lnTo>
                  <a:pt x="1440" y="2068"/>
                </a:lnTo>
                <a:lnTo>
                  <a:pt x="1452" y="2060"/>
                </a:lnTo>
                <a:lnTo>
                  <a:pt x="1465" y="2052"/>
                </a:lnTo>
                <a:lnTo>
                  <a:pt x="1477" y="2043"/>
                </a:lnTo>
                <a:lnTo>
                  <a:pt x="1488" y="2033"/>
                </a:lnTo>
                <a:lnTo>
                  <a:pt x="1499" y="2022"/>
                </a:lnTo>
                <a:lnTo>
                  <a:pt x="3522" y="0"/>
                </a:lnTo>
                <a:close/>
                <a:moveTo>
                  <a:pt x="2585" y="0"/>
                </a:moveTo>
                <a:lnTo>
                  <a:pt x="1731" y="0"/>
                </a:lnTo>
                <a:lnTo>
                  <a:pt x="88" y="1641"/>
                </a:lnTo>
                <a:lnTo>
                  <a:pt x="77" y="1652"/>
                </a:lnTo>
                <a:lnTo>
                  <a:pt x="67" y="1664"/>
                </a:lnTo>
                <a:lnTo>
                  <a:pt x="58" y="1676"/>
                </a:lnTo>
                <a:lnTo>
                  <a:pt x="50" y="1688"/>
                </a:lnTo>
                <a:lnTo>
                  <a:pt x="42" y="1702"/>
                </a:lnTo>
                <a:lnTo>
                  <a:pt x="34" y="1715"/>
                </a:lnTo>
                <a:lnTo>
                  <a:pt x="28" y="1728"/>
                </a:lnTo>
                <a:lnTo>
                  <a:pt x="22" y="1741"/>
                </a:lnTo>
                <a:lnTo>
                  <a:pt x="17" y="1755"/>
                </a:lnTo>
                <a:lnTo>
                  <a:pt x="13" y="1769"/>
                </a:lnTo>
                <a:lnTo>
                  <a:pt x="9" y="1783"/>
                </a:lnTo>
                <a:lnTo>
                  <a:pt x="6" y="1797"/>
                </a:lnTo>
                <a:lnTo>
                  <a:pt x="3" y="1811"/>
                </a:lnTo>
                <a:lnTo>
                  <a:pt x="2" y="1826"/>
                </a:lnTo>
                <a:lnTo>
                  <a:pt x="1" y="1840"/>
                </a:lnTo>
                <a:lnTo>
                  <a:pt x="0" y="1856"/>
                </a:lnTo>
                <a:lnTo>
                  <a:pt x="1" y="1870"/>
                </a:lnTo>
                <a:lnTo>
                  <a:pt x="2" y="1884"/>
                </a:lnTo>
                <a:lnTo>
                  <a:pt x="3" y="1899"/>
                </a:lnTo>
                <a:lnTo>
                  <a:pt x="6" y="1913"/>
                </a:lnTo>
                <a:lnTo>
                  <a:pt x="9" y="1927"/>
                </a:lnTo>
                <a:lnTo>
                  <a:pt x="13" y="1941"/>
                </a:lnTo>
                <a:lnTo>
                  <a:pt x="17" y="1955"/>
                </a:lnTo>
                <a:lnTo>
                  <a:pt x="22" y="1969"/>
                </a:lnTo>
                <a:lnTo>
                  <a:pt x="28" y="1982"/>
                </a:lnTo>
                <a:lnTo>
                  <a:pt x="34" y="1995"/>
                </a:lnTo>
                <a:lnTo>
                  <a:pt x="42" y="2008"/>
                </a:lnTo>
                <a:lnTo>
                  <a:pt x="50" y="2022"/>
                </a:lnTo>
                <a:lnTo>
                  <a:pt x="58" y="2034"/>
                </a:lnTo>
                <a:lnTo>
                  <a:pt x="67" y="2046"/>
                </a:lnTo>
                <a:lnTo>
                  <a:pt x="77" y="2058"/>
                </a:lnTo>
                <a:lnTo>
                  <a:pt x="88" y="2069"/>
                </a:lnTo>
                <a:lnTo>
                  <a:pt x="99" y="2080"/>
                </a:lnTo>
                <a:lnTo>
                  <a:pt x="111" y="2090"/>
                </a:lnTo>
                <a:lnTo>
                  <a:pt x="124" y="2099"/>
                </a:lnTo>
                <a:lnTo>
                  <a:pt x="136" y="2107"/>
                </a:lnTo>
                <a:lnTo>
                  <a:pt x="149" y="2115"/>
                </a:lnTo>
                <a:lnTo>
                  <a:pt x="161" y="2122"/>
                </a:lnTo>
                <a:lnTo>
                  <a:pt x="175" y="2129"/>
                </a:lnTo>
                <a:lnTo>
                  <a:pt x="188" y="2135"/>
                </a:lnTo>
                <a:lnTo>
                  <a:pt x="202" y="2140"/>
                </a:lnTo>
                <a:lnTo>
                  <a:pt x="216" y="2144"/>
                </a:lnTo>
                <a:lnTo>
                  <a:pt x="230" y="2148"/>
                </a:lnTo>
                <a:lnTo>
                  <a:pt x="244" y="2151"/>
                </a:lnTo>
                <a:lnTo>
                  <a:pt x="258" y="2154"/>
                </a:lnTo>
                <a:lnTo>
                  <a:pt x="274" y="2155"/>
                </a:lnTo>
                <a:lnTo>
                  <a:pt x="288" y="2156"/>
                </a:lnTo>
                <a:lnTo>
                  <a:pt x="302" y="2157"/>
                </a:lnTo>
                <a:lnTo>
                  <a:pt x="317" y="2156"/>
                </a:lnTo>
                <a:lnTo>
                  <a:pt x="331" y="2155"/>
                </a:lnTo>
                <a:lnTo>
                  <a:pt x="346" y="2154"/>
                </a:lnTo>
                <a:lnTo>
                  <a:pt x="360" y="2151"/>
                </a:lnTo>
                <a:lnTo>
                  <a:pt x="374" y="2148"/>
                </a:lnTo>
                <a:lnTo>
                  <a:pt x="388" y="2144"/>
                </a:lnTo>
                <a:lnTo>
                  <a:pt x="402" y="2140"/>
                </a:lnTo>
                <a:lnTo>
                  <a:pt x="417" y="2135"/>
                </a:lnTo>
                <a:lnTo>
                  <a:pt x="430" y="2129"/>
                </a:lnTo>
                <a:lnTo>
                  <a:pt x="443" y="2122"/>
                </a:lnTo>
                <a:lnTo>
                  <a:pt x="456" y="2115"/>
                </a:lnTo>
                <a:lnTo>
                  <a:pt x="469" y="2107"/>
                </a:lnTo>
                <a:lnTo>
                  <a:pt x="481" y="2099"/>
                </a:lnTo>
                <a:lnTo>
                  <a:pt x="493" y="2090"/>
                </a:lnTo>
                <a:lnTo>
                  <a:pt x="505" y="2080"/>
                </a:lnTo>
                <a:lnTo>
                  <a:pt x="516" y="2069"/>
                </a:lnTo>
                <a:lnTo>
                  <a:pt x="2585" y="0"/>
                </a:lnTo>
                <a:close/>
                <a:moveTo>
                  <a:pt x="1650" y="0"/>
                </a:moveTo>
                <a:lnTo>
                  <a:pt x="794" y="0"/>
                </a:lnTo>
                <a:lnTo>
                  <a:pt x="154" y="640"/>
                </a:lnTo>
                <a:lnTo>
                  <a:pt x="144" y="651"/>
                </a:lnTo>
                <a:lnTo>
                  <a:pt x="134" y="663"/>
                </a:lnTo>
                <a:lnTo>
                  <a:pt x="125" y="675"/>
                </a:lnTo>
                <a:lnTo>
                  <a:pt x="115" y="687"/>
                </a:lnTo>
                <a:lnTo>
                  <a:pt x="107" y="700"/>
                </a:lnTo>
                <a:lnTo>
                  <a:pt x="100" y="712"/>
                </a:lnTo>
                <a:lnTo>
                  <a:pt x="94" y="727"/>
                </a:lnTo>
                <a:lnTo>
                  <a:pt x="88" y="740"/>
                </a:lnTo>
                <a:lnTo>
                  <a:pt x="83" y="754"/>
                </a:lnTo>
                <a:lnTo>
                  <a:pt x="78" y="768"/>
                </a:lnTo>
                <a:lnTo>
                  <a:pt x="74" y="782"/>
                </a:lnTo>
                <a:lnTo>
                  <a:pt x="71" y="796"/>
                </a:lnTo>
                <a:lnTo>
                  <a:pt x="69" y="810"/>
                </a:lnTo>
                <a:lnTo>
                  <a:pt x="67" y="825"/>
                </a:lnTo>
                <a:lnTo>
                  <a:pt x="66" y="839"/>
                </a:lnTo>
                <a:lnTo>
                  <a:pt x="66" y="853"/>
                </a:lnTo>
                <a:lnTo>
                  <a:pt x="66" y="868"/>
                </a:lnTo>
                <a:lnTo>
                  <a:pt x="67" y="883"/>
                </a:lnTo>
                <a:lnTo>
                  <a:pt x="69" y="898"/>
                </a:lnTo>
                <a:lnTo>
                  <a:pt x="71" y="912"/>
                </a:lnTo>
                <a:lnTo>
                  <a:pt x="74" y="926"/>
                </a:lnTo>
                <a:lnTo>
                  <a:pt x="78" y="940"/>
                </a:lnTo>
                <a:lnTo>
                  <a:pt x="83" y="954"/>
                </a:lnTo>
                <a:lnTo>
                  <a:pt x="88" y="968"/>
                </a:lnTo>
                <a:lnTo>
                  <a:pt x="94" y="981"/>
                </a:lnTo>
                <a:lnTo>
                  <a:pt x="100" y="994"/>
                </a:lnTo>
                <a:lnTo>
                  <a:pt x="107" y="1007"/>
                </a:lnTo>
                <a:lnTo>
                  <a:pt x="115" y="1020"/>
                </a:lnTo>
                <a:lnTo>
                  <a:pt x="125" y="1032"/>
                </a:lnTo>
                <a:lnTo>
                  <a:pt x="134" y="1045"/>
                </a:lnTo>
                <a:lnTo>
                  <a:pt x="144" y="1057"/>
                </a:lnTo>
                <a:lnTo>
                  <a:pt x="154" y="1068"/>
                </a:lnTo>
                <a:lnTo>
                  <a:pt x="166" y="1078"/>
                </a:lnTo>
                <a:lnTo>
                  <a:pt x="177" y="1088"/>
                </a:lnTo>
                <a:lnTo>
                  <a:pt x="189" y="1098"/>
                </a:lnTo>
                <a:lnTo>
                  <a:pt x="202" y="1106"/>
                </a:lnTo>
                <a:lnTo>
                  <a:pt x="214" y="1114"/>
                </a:lnTo>
                <a:lnTo>
                  <a:pt x="227" y="1121"/>
                </a:lnTo>
                <a:lnTo>
                  <a:pt x="240" y="1128"/>
                </a:lnTo>
                <a:lnTo>
                  <a:pt x="254" y="1134"/>
                </a:lnTo>
                <a:lnTo>
                  <a:pt x="268" y="1139"/>
                </a:lnTo>
                <a:lnTo>
                  <a:pt x="282" y="1143"/>
                </a:lnTo>
                <a:lnTo>
                  <a:pt x="296" y="1147"/>
                </a:lnTo>
                <a:lnTo>
                  <a:pt x="310" y="1150"/>
                </a:lnTo>
                <a:lnTo>
                  <a:pt x="325" y="1152"/>
                </a:lnTo>
                <a:lnTo>
                  <a:pt x="339" y="1154"/>
                </a:lnTo>
                <a:lnTo>
                  <a:pt x="354" y="1155"/>
                </a:lnTo>
                <a:lnTo>
                  <a:pt x="368" y="1155"/>
                </a:lnTo>
                <a:lnTo>
                  <a:pt x="382" y="1155"/>
                </a:lnTo>
                <a:lnTo>
                  <a:pt x="397" y="1154"/>
                </a:lnTo>
                <a:lnTo>
                  <a:pt x="412" y="1152"/>
                </a:lnTo>
                <a:lnTo>
                  <a:pt x="426" y="1150"/>
                </a:lnTo>
                <a:lnTo>
                  <a:pt x="441" y="1147"/>
                </a:lnTo>
                <a:lnTo>
                  <a:pt x="455" y="1143"/>
                </a:lnTo>
                <a:lnTo>
                  <a:pt x="468" y="1139"/>
                </a:lnTo>
                <a:lnTo>
                  <a:pt x="482" y="1134"/>
                </a:lnTo>
                <a:lnTo>
                  <a:pt x="496" y="1128"/>
                </a:lnTo>
                <a:lnTo>
                  <a:pt x="509" y="1121"/>
                </a:lnTo>
                <a:lnTo>
                  <a:pt x="522" y="1114"/>
                </a:lnTo>
                <a:lnTo>
                  <a:pt x="534" y="1106"/>
                </a:lnTo>
                <a:lnTo>
                  <a:pt x="547" y="1098"/>
                </a:lnTo>
                <a:lnTo>
                  <a:pt x="560" y="1088"/>
                </a:lnTo>
                <a:lnTo>
                  <a:pt x="571" y="1078"/>
                </a:lnTo>
                <a:lnTo>
                  <a:pt x="582" y="1068"/>
                </a:lnTo>
                <a:lnTo>
                  <a:pt x="1650" y="0"/>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50"/>
            </a:lvl1pPr>
          </a:lstStyle>
          <a:p>
            <a:pPr lvl="0"/>
            <a:endParaRPr lang="en-US"/>
          </a:p>
        </p:txBody>
      </p:sp>
      <p:sp>
        <p:nvSpPr>
          <p:cNvPr id="5" name="TextBox 4">
            <a:extLst>
              <a:ext uri="{FF2B5EF4-FFF2-40B4-BE49-F238E27FC236}">
                <a16:creationId xmlns:a16="http://schemas.microsoft.com/office/drawing/2014/main" id="{4A74B507-86AC-2449-B6D1-1A93CA95FDAA}"/>
              </a:ext>
            </a:extLst>
          </p:cNvPr>
          <p:cNvSpPr txBox="1"/>
          <p:nvPr userDrawn="1"/>
        </p:nvSpPr>
        <p:spPr>
          <a:xfrm>
            <a:off x="16859165" y="9198397"/>
            <a:ext cx="660401" cy="338682"/>
          </a:xfrm>
          <a:prstGeom prst="rect">
            <a:avLst/>
          </a:prstGeom>
          <a:noFill/>
        </p:spPr>
        <p:txBody>
          <a:bodyPr wrap="square" rtlCol="0">
            <a:spAutoFit/>
          </a:bodyPr>
          <a:lstStyle/>
          <a:p>
            <a:pPr algn="r"/>
            <a:fld id="{293ABEDF-2FD4-CE41-BE6E-C03412F0A819}" type="slidenum">
              <a:rPr lang="en-US" sz="1601" b="0" i="0" smtClean="0">
                <a:latin typeface="Open Sans" panose="020B0606030504020204" pitchFamily="34" charset="0"/>
                <a:ea typeface="Open Sans" panose="020B0606030504020204" pitchFamily="34" charset="0"/>
                <a:cs typeface="Open Sans" panose="020B0606030504020204" pitchFamily="34" charset="0"/>
              </a:rPr>
              <a:pPr algn="r"/>
              <a:t>‹#›</a:t>
            </a:fld>
            <a:endParaRPr lang="en-US" sz="1601" b="0" i="0" dirty="0">
              <a:latin typeface="Open Sans" panose="020B0606030504020204" pitchFamily="34" charset="0"/>
              <a:ea typeface="Open Sans" panose="020B0606030504020204" pitchFamily="34" charset="0"/>
              <a:cs typeface="Open Sans" panose="020B0606030504020204" pitchFamily="34" charset="0"/>
            </a:endParaRPr>
          </a:p>
        </p:txBody>
      </p:sp>
      <p:cxnSp>
        <p:nvCxnSpPr>
          <p:cNvPr id="6" name="Straight Connector 5">
            <a:extLst>
              <a:ext uri="{FF2B5EF4-FFF2-40B4-BE49-F238E27FC236}">
                <a16:creationId xmlns:a16="http://schemas.microsoft.com/office/drawing/2014/main" id="{70F79F45-85DE-B949-9825-DB153F4DE558}"/>
              </a:ext>
            </a:extLst>
          </p:cNvPr>
          <p:cNvCxnSpPr>
            <a:cxnSpLocks/>
          </p:cNvCxnSpPr>
          <p:nvPr userDrawn="1"/>
        </p:nvCxnSpPr>
        <p:spPr>
          <a:xfrm flipV="1">
            <a:off x="17568333" y="9352285"/>
            <a:ext cx="719667" cy="15389"/>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6D99FF32-6DA4-5B4B-BD5C-276325EBDDF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4712018" y="1"/>
            <a:ext cx="3575982" cy="1750829"/>
          </a:xfrm>
          <a:prstGeom prst="rect">
            <a:avLst/>
          </a:prstGeom>
        </p:spPr>
      </p:pic>
    </p:spTree>
    <p:extLst>
      <p:ext uri="{BB962C8B-B14F-4D97-AF65-F5344CB8AC3E}">
        <p14:creationId xmlns:p14="http://schemas.microsoft.com/office/powerpoint/2010/main" val="2630381948"/>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14">
    <p:spTree>
      <p:nvGrpSpPr>
        <p:cNvPr id="1" name=""/>
        <p:cNvGrpSpPr/>
        <p:nvPr/>
      </p:nvGrpSpPr>
      <p:grpSpPr>
        <a:xfrm>
          <a:off x="0" y="0"/>
          <a:ext cx="0" cy="0"/>
          <a:chOff x="0" y="0"/>
          <a:chExt cx="0" cy="0"/>
        </a:xfrm>
      </p:grpSpPr>
      <p:sp>
        <p:nvSpPr>
          <p:cNvPr id="3" name="Freeform 12"/>
          <p:cNvSpPr>
            <a:spLocks noGrp="1" noEditPoints="1"/>
          </p:cNvSpPr>
          <p:nvPr>
            <p:ph type="pic" sz="quarter" idx="10"/>
          </p:nvPr>
        </p:nvSpPr>
        <p:spPr bwMode="auto">
          <a:xfrm>
            <a:off x="1553028" y="2"/>
            <a:ext cx="16734972" cy="5379494"/>
          </a:xfrm>
          <a:custGeom>
            <a:avLst/>
            <a:gdLst>
              <a:gd name="T0" fmla="*/ 1498 w 7574"/>
              <a:gd name="T1" fmla="*/ 0 h 2433"/>
              <a:gd name="T2" fmla="*/ 2354 w 7574"/>
              <a:gd name="T3" fmla="*/ 0 h 2433"/>
              <a:gd name="T4" fmla="*/ 1520 w 7574"/>
              <a:gd name="T5" fmla="*/ 834 h 2433"/>
              <a:gd name="T6" fmla="*/ 664 w 7574"/>
              <a:gd name="T7" fmla="*/ 834 h 2433"/>
              <a:gd name="T8" fmla="*/ 1498 w 7574"/>
              <a:gd name="T9" fmla="*/ 0 h 2433"/>
              <a:gd name="T10" fmla="*/ 2434 w 7574"/>
              <a:gd name="T11" fmla="*/ 0 h 2433"/>
              <a:gd name="T12" fmla="*/ 3290 w 7574"/>
              <a:gd name="T13" fmla="*/ 0 h 2433"/>
              <a:gd name="T14" fmla="*/ 855 w 7574"/>
              <a:gd name="T15" fmla="*/ 2433 h 2433"/>
              <a:gd name="T16" fmla="*/ 0 w 7574"/>
              <a:gd name="T17" fmla="*/ 2433 h 2433"/>
              <a:gd name="T18" fmla="*/ 2434 w 7574"/>
              <a:gd name="T19" fmla="*/ 0 h 2433"/>
              <a:gd name="T20" fmla="*/ 3370 w 7574"/>
              <a:gd name="T21" fmla="*/ 0 h 2433"/>
              <a:gd name="T22" fmla="*/ 4226 w 7574"/>
              <a:gd name="T23" fmla="*/ 0 h 2433"/>
              <a:gd name="T24" fmla="*/ 2661 w 7574"/>
              <a:gd name="T25" fmla="*/ 1564 h 2433"/>
              <a:gd name="T26" fmla="*/ 1806 w 7574"/>
              <a:gd name="T27" fmla="*/ 1564 h 2433"/>
              <a:gd name="T28" fmla="*/ 3370 w 7574"/>
              <a:gd name="T29" fmla="*/ 0 h 2433"/>
              <a:gd name="T30" fmla="*/ 4306 w 7574"/>
              <a:gd name="T31" fmla="*/ 0 h 2433"/>
              <a:gd name="T32" fmla="*/ 5162 w 7574"/>
              <a:gd name="T33" fmla="*/ 0 h 2433"/>
              <a:gd name="T34" fmla="*/ 3046 w 7574"/>
              <a:gd name="T35" fmla="*/ 2115 h 2433"/>
              <a:gd name="T36" fmla="*/ 2190 w 7574"/>
              <a:gd name="T37" fmla="*/ 2115 h 2433"/>
              <a:gd name="T38" fmla="*/ 4306 w 7574"/>
              <a:gd name="T39" fmla="*/ 0 h 2433"/>
              <a:gd name="T40" fmla="*/ 5242 w 7574"/>
              <a:gd name="T41" fmla="*/ 0 h 2433"/>
              <a:gd name="T42" fmla="*/ 6098 w 7574"/>
              <a:gd name="T43" fmla="*/ 0 h 2433"/>
              <a:gd name="T44" fmla="*/ 4896 w 7574"/>
              <a:gd name="T45" fmla="*/ 1201 h 2433"/>
              <a:gd name="T46" fmla="*/ 4040 w 7574"/>
              <a:gd name="T47" fmla="*/ 1201 h 2433"/>
              <a:gd name="T48" fmla="*/ 5242 w 7574"/>
              <a:gd name="T49" fmla="*/ 0 h 2433"/>
              <a:gd name="T50" fmla="*/ 6177 w 7574"/>
              <a:gd name="T51" fmla="*/ 0 h 2433"/>
              <a:gd name="T52" fmla="*/ 7033 w 7574"/>
              <a:gd name="T53" fmla="*/ 0 h 2433"/>
              <a:gd name="T54" fmla="*/ 5123 w 7574"/>
              <a:gd name="T55" fmla="*/ 1909 h 2433"/>
              <a:gd name="T56" fmla="*/ 4267 w 7574"/>
              <a:gd name="T57" fmla="*/ 1909 h 2433"/>
              <a:gd name="T58" fmla="*/ 6177 w 7574"/>
              <a:gd name="T59" fmla="*/ 0 h 2433"/>
              <a:gd name="T60" fmla="*/ 7114 w 7574"/>
              <a:gd name="T61" fmla="*/ 0 h 2433"/>
              <a:gd name="T62" fmla="*/ 7574 w 7574"/>
              <a:gd name="T63" fmla="*/ 0 h 2433"/>
              <a:gd name="T64" fmla="*/ 7574 w 7574"/>
              <a:gd name="T65" fmla="*/ 395 h 2433"/>
              <a:gd name="T66" fmla="*/ 6453 w 7574"/>
              <a:gd name="T67" fmla="*/ 1515 h 2433"/>
              <a:gd name="T68" fmla="*/ 5597 w 7574"/>
              <a:gd name="T69" fmla="*/ 1515 h 2433"/>
              <a:gd name="T70" fmla="*/ 7114 w 7574"/>
              <a:gd name="T71" fmla="*/ 0 h 2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574" h="2433">
                <a:moveTo>
                  <a:pt x="1498" y="0"/>
                </a:moveTo>
                <a:lnTo>
                  <a:pt x="2354" y="0"/>
                </a:lnTo>
                <a:lnTo>
                  <a:pt x="1520" y="834"/>
                </a:lnTo>
                <a:lnTo>
                  <a:pt x="664" y="834"/>
                </a:lnTo>
                <a:lnTo>
                  <a:pt x="1498" y="0"/>
                </a:lnTo>
                <a:close/>
                <a:moveTo>
                  <a:pt x="2434" y="0"/>
                </a:moveTo>
                <a:lnTo>
                  <a:pt x="3290" y="0"/>
                </a:lnTo>
                <a:lnTo>
                  <a:pt x="855" y="2433"/>
                </a:lnTo>
                <a:lnTo>
                  <a:pt x="0" y="2433"/>
                </a:lnTo>
                <a:lnTo>
                  <a:pt x="2434" y="0"/>
                </a:lnTo>
                <a:close/>
                <a:moveTo>
                  <a:pt x="3370" y="0"/>
                </a:moveTo>
                <a:lnTo>
                  <a:pt x="4226" y="0"/>
                </a:lnTo>
                <a:lnTo>
                  <a:pt x="2661" y="1564"/>
                </a:lnTo>
                <a:lnTo>
                  <a:pt x="1806" y="1564"/>
                </a:lnTo>
                <a:lnTo>
                  <a:pt x="3370" y="0"/>
                </a:lnTo>
                <a:close/>
                <a:moveTo>
                  <a:pt x="4306" y="0"/>
                </a:moveTo>
                <a:lnTo>
                  <a:pt x="5162" y="0"/>
                </a:lnTo>
                <a:lnTo>
                  <a:pt x="3046" y="2115"/>
                </a:lnTo>
                <a:lnTo>
                  <a:pt x="2190" y="2115"/>
                </a:lnTo>
                <a:lnTo>
                  <a:pt x="4306" y="0"/>
                </a:lnTo>
                <a:close/>
                <a:moveTo>
                  <a:pt x="5242" y="0"/>
                </a:moveTo>
                <a:lnTo>
                  <a:pt x="6098" y="0"/>
                </a:lnTo>
                <a:lnTo>
                  <a:pt x="4896" y="1201"/>
                </a:lnTo>
                <a:lnTo>
                  <a:pt x="4040" y="1201"/>
                </a:lnTo>
                <a:lnTo>
                  <a:pt x="5242" y="0"/>
                </a:lnTo>
                <a:close/>
                <a:moveTo>
                  <a:pt x="6177" y="0"/>
                </a:moveTo>
                <a:lnTo>
                  <a:pt x="7033" y="0"/>
                </a:lnTo>
                <a:lnTo>
                  <a:pt x="5123" y="1909"/>
                </a:lnTo>
                <a:lnTo>
                  <a:pt x="4267" y="1909"/>
                </a:lnTo>
                <a:lnTo>
                  <a:pt x="6177" y="0"/>
                </a:lnTo>
                <a:close/>
                <a:moveTo>
                  <a:pt x="7114" y="0"/>
                </a:moveTo>
                <a:lnTo>
                  <a:pt x="7574" y="0"/>
                </a:lnTo>
                <a:lnTo>
                  <a:pt x="7574" y="395"/>
                </a:lnTo>
                <a:lnTo>
                  <a:pt x="6453" y="1515"/>
                </a:lnTo>
                <a:lnTo>
                  <a:pt x="5597" y="1515"/>
                </a:lnTo>
                <a:lnTo>
                  <a:pt x="7114" y="0"/>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50"/>
            </a:lvl1pPr>
          </a:lstStyle>
          <a:p>
            <a:pPr lvl="0"/>
            <a:endParaRPr lang="en-US"/>
          </a:p>
        </p:txBody>
      </p:sp>
      <p:sp>
        <p:nvSpPr>
          <p:cNvPr id="5" name="TextBox 4">
            <a:extLst>
              <a:ext uri="{FF2B5EF4-FFF2-40B4-BE49-F238E27FC236}">
                <a16:creationId xmlns:a16="http://schemas.microsoft.com/office/drawing/2014/main" id="{7E608DFC-52BD-9F47-A5DC-38DC2D4C9AD6}"/>
              </a:ext>
            </a:extLst>
          </p:cNvPr>
          <p:cNvSpPr txBox="1"/>
          <p:nvPr userDrawn="1"/>
        </p:nvSpPr>
        <p:spPr>
          <a:xfrm>
            <a:off x="16859165" y="9198397"/>
            <a:ext cx="660401" cy="338682"/>
          </a:xfrm>
          <a:prstGeom prst="rect">
            <a:avLst/>
          </a:prstGeom>
          <a:noFill/>
        </p:spPr>
        <p:txBody>
          <a:bodyPr wrap="square" rtlCol="0">
            <a:spAutoFit/>
          </a:bodyPr>
          <a:lstStyle/>
          <a:p>
            <a:pPr algn="r"/>
            <a:fld id="{293ABEDF-2FD4-CE41-BE6E-C03412F0A819}" type="slidenum">
              <a:rPr lang="en-US" sz="1601" b="0" i="0" smtClean="0">
                <a:latin typeface="Open Sans" panose="020B0606030504020204" pitchFamily="34" charset="0"/>
                <a:ea typeface="Open Sans" panose="020B0606030504020204" pitchFamily="34" charset="0"/>
                <a:cs typeface="Open Sans" panose="020B0606030504020204" pitchFamily="34" charset="0"/>
              </a:rPr>
              <a:pPr algn="r"/>
              <a:t>‹#›</a:t>
            </a:fld>
            <a:endParaRPr lang="en-US" sz="1601" b="0" i="0" dirty="0">
              <a:latin typeface="Open Sans" panose="020B0606030504020204" pitchFamily="34" charset="0"/>
              <a:ea typeface="Open Sans" panose="020B0606030504020204" pitchFamily="34" charset="0"/>
              <a:cs typeface="Open Sans" panose="020B0606030504020204" pitchFamily="34" charset="0"/>
            </a:endParaRPr>
          </a:p>
        </p:txBody>
      </p:sp>
      <p:cxnSp>
        <p:nvCxnSpPr>
          <p:cNvPr id="6" name="Straight Connector 5">
            <a:extLst>
              <a:ext uri="{FF2B5EF4-FFF2-40B4-BE49-F238E27FC236}">
                <a16:creationId xmlns:a16="http://schemas.microsoft.com/office/drawing/2014/main" id="{024B3656-C6B1-1548-9E0B-A58277B20362}"/>
              </a:ext>
            </a:extLst>
          </p:cNvPr>
          <p:cNvCxnSpPr>
            <a:cxnSpLocks/>
          </p:cNvCxnSpPr>
          <p:nvPr userDrawn="1"/>
        </p:nvCxnSpPr>
        <p:spPr>
          <a:xfrm flipV="1">
            <a:off x="17568333" y="9352285"/>
            <a:ext cx="719667" cy="15389"/>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6D8E2BF9-8240-DB47-AA17-0A624C8707A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2"/>
            <a:ext cx="3265715" cy="1598918"/>
          </a:xfrm>
          <a:prstGeom prst="rect">
            <a:avLst/>
          </a:prstGeom>
        </p:spPr>
      </p:pic>
    </p:spTree>
    <p:extLst>
      <p:ext uri="{BB962C8B-B14F-4D97-AF65-F5344CB8AC3E}">
        <p14:creationId xmlns:p14="http://schemas.microsoft.com/office/powerpoint/2010/main" val="2152682774"/>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15">
    <p:spTree>
      <p:nvGrpSpPr>
        <p:cNvPr id="1" name=""/>
        <p:cNvGrpSpPr/>
        <p:nvPr/>
      </p:nvGrpSpPr>
      <p:grpSpPr>
        <a:xfrm>
          <a:off x="0" y="0"/>
          <a:ext cx="0" cy="0"/>
          <a:chOff x="0" y="0"/>
          <a:chExt cx="0" cy="0"/>
        </a:xfrm>
      </p:grpSpPr>
      <p:sp>
        <p:nvSpPr>
          <p:cNvPr id="4" name="Picture Placeholder 2"/>
          <p:cNvSpPr>
            <a:spLocks noGrp="1"/>
          </p:cNvSpPr>
          <p:nvPr>
            <p:ph type="pic" sz="quarter" idx="10"/>
          </p:nvPr>
        </p:nvSpPr>
        <p:spPr>
          <a:xfrm>
            <a:off x="0" y="0"/>
            <a:ext cx="9601200" cy="10288588"/>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50"/>
            </a:lvl1pPr>
          </a:lstStyle>
          <a:p>
            <a:pPr lvl="0"/>
            <a:endParaRPr lang="en-US"/>
          </a:p>
        </p:txBody>
      </p:sp>
      <p:sp>
        <p:nvSpPr>
          <p:cNvPr id="5" name="TextBox 4">
            <a:extLst>
              <a:ext uri="{FF2B5EF4-FFF2-40B4-BE49-F238E27FC236}">
                <a16:creationId xmlns:a16="http://schemas.microsoft.com/office/drawing/2014/main" id="{3918076C-60FD-2C4E-BDB4-DB8EB5CB5E34}"/>
              </a:ext>
            </a:extLst>
          </p:cNvPr>
          <p:cNvSpPr txBox="1"/>
          <p:nvPr userDrawn="1"/>
        </p:nvSpPr>
        <p:spPr>
          <a:xfrm>
            <a:off x="16859165" y="9198397"/>
            <a:ext cx="660401" cy="338682"/>
          </a:xfrm>
          <a:prstGeom prst="rect">
            <a:avLst/>
          </a:prstGeom>
          <a:noFill/>
        </p:spPr>
        <p:txBody>
          <a:bodyPr wrap="square" rtlCol="0">
            <a:spAutoFit/>
          </a:bodyPr>
          <a:lstStyle/>
          <a:p>
            <a:pPr algn="r"/>
            <a:fld id="{293ABEDF-2FD4-CE41-BE6E-C03412F0A819}" type="slidenum">
              <a:rPr lang="en-US" sz="1601" b="0" i="0" smtClean="0">
                <a:latin typeface="Open Sans" panose="020B0606030504020204" pitchFamily="34" charset="0"/>
                <a:ea typeface="Open Sans" panose="020B0606030504020204" pitchFamily="34" charset="0"/>
                <a:cs typeface="Open Sans" panose="020B0606030504020204" pitchFamily="34" charset="0"/>
              </a:rPr>
              <a:pPr algn="r"/>
              <a:t>‹#›</a:t>
            </a:fld>
            <a:endParaRPr lang="en-US" sz="1601" b="0" i="0" dirty="0">
              <a:latin typeface="Open Sans" panose="020B0606030504020204" pitchFamily="34" charset="0"/>
              <a:ea typeface="Open Sans" panose="020B0606030504020204" pitchFamily="34" charset="0"/>
              <a:cs typeface="Open Sans" panose="020B0606030504020204" pitchFamily="34" charset="0"/>
            </a:endParaRPr>
          </a:p>
        </p:txBody>
      </p:sp>
      <p:cxnSp>
        <p:nvCxnSpPr>
          <p:cNvPr id="6" name="Straight Connector 5">
            <a:extLst>
              <a:ext uri="{FF2B5EF4-FFF2-40B4-BE49-F238E27FC236}">
                <a16:creationId xmlns:a16="http://schemas.microsoft.com/office/drawing/2014/main" id="{325833C6-1312-2040-BCA6-DD8083B17E9C}"/>
              </a:ext>
            </a:extLst>
          </p:cNvPr>
          <p:cNvCxnSpPr>
            <a:cxnSpLocks/>
          </p:cNvCxnSpPr>
          <p:nvPr userDrawn="1"/>
        </p:nvCxnSpPr>
        <p:spPr>
          <a:xfrm flipV="1">
            <a:off x="17568333" y="9352285"/>
            <a:ext cx="719667" cy="15389"/>
          </a:xfrm>
          <a:prstGeom prst="line">
            <a:avLst/>
          </a:prstGeom>
          <a:ln w="158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32031763"/>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16">
    <p:spTree>
      <p:nvGrpSpPr>
        <p:cNvPr id="1" name=""/>
        <p:cNvGrpSpPr/>
        <p:nvPr/>
      </p:nvGrpSpPr>
      <p:grpSpPr>
        <a:xfrm>
          <a:off x="0" y="0"/>
          <a:ext cx="0" cy="0"/>
          <a:chOff x="0" y="0"/>
          <a:chExt cx="0" cy="0"/>
        </a:xfrm>
      </p:grpSpPr>
      <p:sp>
        <p:nvSpPr>
          <p:cNvPr id="5" name="Picture Placeholder 2"/>
          <p:cNvSpPr>
            <a:spLocks noGrp="1"/>
          </p:cNvSpPr>
          <p:nvPr>
            <p:ph type="pic" sz="quarter" idx="10"/>
          </p:nvPr>
        </p:nvSpPr>
        <p:spPr>
          <a:xfrm>
            <a:off x="1" y="1"/>
            <a:ext cx="6698918" cy="6698919"/>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50"/>
            </a:lvl1pPr>
          </a:lstStyle>
          <a:p>
            <a:pPr lvl="0"/>
            <a:endParaRPr lang="en-US"/>
          </a:p>
        </p:txBody>
      </p:sp>
      <p:sp>
        <p:nvSpPr>
          <p:cNvPr id="6" name="Picture Placeholder 2"/>
          <p:cNvSpPr>
            <a:spLocks noGrp="1"/>
          </p:cNvSpPr>
          <p:nvPr>
            <p:ph type="pic" sz="quarter" idx="11"/>
          </p:nvPr>
        </p:nvSpPr>
        <p:spPr>
          <a:xfrm>
            <a:off x="4279193" y="4287010"/>
            <a:ext cx="4798110" cy="4798111"/>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50"/>
            </a:lvl1pPr>
          </a:lstStyle>
          <a:p>
            <a:pPr lvl="0"/>
            <a:endParaRPr lang="en-US"/>
          </a:p>
        </p:txBody>
      </p:sp>
      <p:sp>
        <p:nvSpPr>
          <p:cNvPr id="7" name="TextBox 6">
            <a:extLst>
              <a:ext uri="{FF2B5EF4-FFF2-40B4-BE49-F238E27FC236}">
                <a16:creationId xmlns:a16="http://schemas.microsoft.com/office/drawing/2014/main" id="{4F9EB295-2A0F-3941-99C9-510F081C66F0}"/>
              </a:ext>
            </a:extLst>
          </p:cNvPr>
          <p:cNvSpPr txBox="1"/>
          <p:nvPr userDrawn="1"/>
        </p:nvSpPr>
        <p:spPr>
          <a:xfrm>
            <a:off x="16859165" y="9198397"/>
            <a:ext cx="660401" cy="338682"/>
          </a:xfrm>
          <a:prstGeom prst="rect">
            <a:avLst/>
          </a:prstGeom>
          <a:noFill/>
        </p:spPr>
        <p:txBody>
          <a:bodyPr wrap="square" rtlCol="0">
            <a:spAutoFit/>
          </a:bodyPr>
          <a:lstStyle/>
          <a:p>
            <a:pPr algn="r"/>
            <a:fld id="{293ABEDF-2FD4-CE41-BE6E-C03412F0A819}" type="slidenum">
              <a:rPr lang="en-US" sz="1601" b="0" i="0" smtClean="0">
                <a:latin typeface="Open Sans" panose="020B0606030504020204" pitchFamily="34" charset="0"/>
                <a:ea typeface="Open Sans" panose="020B0606030504020204" pitchFamily="34" charset="0"/>
                <a:cs typeface="Open Sans" panose="020B0606030504020204" pitchFamily="34" charset="0"/>
              </a:rPr>
              <a:pPr algn="r"/>
              <a:t>‹#›</a:t>
            </a:fld>
            <a:endParaRPr lang="en-US" sz="1601" b="0" i="0" dirty="0">
              <a:latin typeface="Open Sans" panose="020B0606030504020204" pitchFamily="34" charset="0"/>
              <a:ea typeface="Open Sans" panose="020B0606030504020204" pitchFamily="34" charset="0"/>
              <a:cs typeface="Open Sans" panose="020B0606030504020204" pitchFamily="34" charset="0"/>
            </a:endParaRPr>
          </a:p>
        </p:txBody>
      </p:sp>
      <p:cxnSp>
        <p:nvCxnSpPr>
          <p:cNvPr id="8" name="Straight Connector 7">
            <a:extLst>
              <a:ext uri="{FF2B5EF4-FFF2-40B4-BE49-F238E27FC236}">
                <a16:creationId xmlns:a16="http://schemas.microsoft.com/office/drawing/2014/main" id="{D57794D3-DD4B-D14A-ADCC-B01C97479240}"/>
              </a:ext>
            </a:extLst>
          </p:cNvPr>
          <p:cNvCxnSpPr>
            <a:cxnSpLocks/>
          </p:cNvCxnSpPr>
          <p:nvPr userDrawn="1"/>
        </p:nvCxnSpPr>
        <p:spPr>
          <a:xfrm flipV="1">
            <a:off x="17568333" y="9352285"/>
            <a:ext cx="719667" cy="15389"/>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9" name="Picture 8" descr="A picture containing drawing&#10;&#10;Description automatically generated">
            <a:extLst>
              <a:ext uri="{FF2B5EF4-FFF2-40B4-BE49-F238E27FC236}">
                <a16:creationId xmlns:a16="http://schemas.microsoft.com/office/drawing/2014/main" id="{9F4A7357-0AC7-3B4C-9CBF-0892F639DE6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541413" y="0"/>
            <a:ext cx="2746587" cy="2683239"/>
          </a:xfrm>
          <a:prstGeom prst="rect">
            <a:avLst/>
          </a:prstGeom>
        </p:spPr>
      </p:pic>
    </p:spTree>
    <p:extLst>
      <p:ext uri="{BB962C8B-B14F-4D97-AF65-F5344CB8AC3E}">
        <p14:creationId xmlns:p14="http://schemas.microsoft.com/office/powerpoint/2010/main" val="28122508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1">
    <p:spTree>
      <p:nvGrpSpPr>
        <p:cNvPr id="1" name=""/>
        <p:cNvGrpSpPr/>
        <p:nvPr/>
      </p:nvGrpSpPr>
      <p:grpSpPr>
        <a:xfrm>
          <a:off x="0" y="0"/>
          <a:ext cx="0" cy="0"/>
          <a:chOff x="0" y="0"/>
          <a:chExt cx="0" cy="0"/>
        </a:xfrm>
      </p:grpSpPr>
      <p:sp>
        <p:nvSpPr>
          <p:cNvPr id="5" name="Picture Placeholder 2"/>
          <p:cNvSpPr>
            <a:spLocks noGrp="1"/>
          </p:cNvSpPr>
          <p:nvPr>
            <p:ph type="pic" sz="quarter" idx="10"/>
          </p:nvPr>
        </p:nvSpPr>
        <p:spPr>
          <a:xfrm>
            <a:off x="0" y="0"/>
            <a:ext cx="7942823" cy="10288588"/>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7" name="TextBox 6">
            <a:extLst>
              <a:ext uri="{FF2B5EF4-FFF2-40B4-BE49-F238E27FC236}">
                <a16:creationId xmlns:a16="http://schemas.microsoft.com/office/drawing/2014/main" id="{11E6BB1B-7FD3-5044-8E26-AB8C41868C07}"/>
              </a:ext>
            </a:extLst>
          </p:cNvPr>
          <p:cNvSpPr txBox="1"/>
          <p:nvPr userDrawn="1"/>
        </p:nvSpPr>
        <p:spPr>
          <a:xfrm>
            <a:off x="16859165" y="9198396"/>
            <a:ext cx="660400" cy="338554"/>
          </a:xfrm>
          <a:prstGeom prst="rect">
            <a:avLst/>
          </a:prstGeom>
          <a:noFill/>
        </p:spPr>
        <p:txBody>
          <a:bodyPr wrap="square" rtlCol="0">
            <a:spAutoFit/>
          </a:bodyPr>
          <a:lstStyle/>
          <a:p>
            <a:pPr algn="r"/>
            <a:fld id="{293ABEDF-2FD4-CE41-BE6E-C03412F0A819}" type="slidenum">
              <a:rPr lang="en-US" sz="1600" b="0" i="0" smtClean="0">
                <a:latin typeface="Open Sans" panose="020B0606030504020204" pitchFamily="34" charset="0"/>
                <a:ea typeface="Open Sans" panose="020B0606030504020204" pitchFamily="34" charset="0"/>
                <a:cs typeface="Open Sans" panose="020B0606030504020204" pitchFamily="34" charset="0"/>
              </a:rPr>
              <a:pPr algn="r"/>
              <a:t>‹#›</a:t>
            </a:fld>
            <a:endParaRPr lang="en-US" sz="1600" b="0" i="0" dirty="0">
              <a:latin typeface="Open Sans" panose="020B0606030504020204" pitchFamily="34" charset="0"/>
              <a:ea typeface="Open Sans" panose="020B0606030504020204" pitchFamily="34" charset="0"/>
              <a:cs typeface="Open Sans" panose="020B0606030504020204" pitchFamily="34" charset="0"/>
            </a:endParaRPr>
          </a:p>
        </p:txBody>
      </p:sp>
      <p:cxnSp>
        <p:nvCxnSpPr>
          <p:cNvPr id="8" name="Straight Connector 7">
            <a:extLst>
              <a:ext uri="{FF2B5EF4-FFF2-40B4-BE49-F238E27FC236}">
                <a16:creationId xmlns:a16="http://schemas.microsoft.com/office/drawing/2014/main" id="{0A10AC74-6651-E849-B07C-C83D55763DD6}"/>
              </a:ext>
            </a:extLst>
          </p:cNvPr>
          <p:cNvCxnSpPr>
            <a:cxnSpLocks/>
          </p:cNvCxnSpPr>
          <p:nvPr userDrawn="1"/>
        </p:nvCxnSpPr>
        <p:spPr>
          <a:xfrm flipV="1">
            <a:off x="17568333" y="9352284"/>
            <a:ext cx="719667" cy="15389"/>
          </a:xfrm>
          <a:prstGeom prst="line">
            <a:avLst/>
          </a:prstGeom>
          <a:ln w="158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77020480"/>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17">
    <p:spTree>
      <p:nvGrpSpPr>
        <p:cNvPr id="1" name=""/>
        <p:cNvGrpSpPr/>
        <p:nvPr/>
      </p:nvGrpSpPr>
      <p:grpSpPr>
        <a:xfrm>
          <a:off x="0" y="0"/>
          <a:ext cx="0" cy="0"/>
          <a:chOff x="0" y="0"/>
          <a:chExt cx="0" cy="0"/>
        </a:xfrm>
      </p:grpSpPr>
      <p:sp>
        <p:nvSpPr>
          <p:cNvPr id="10" name="Picture Placeholder 2"/>
          <p:cNvSpPr>
            <a:spLocks noGrp="1"/>
          </p:cNvSpPr>
          <p:nvPr>
            <p:ph type="pic" sz="quarter" idx="12"/>
          </p:nvPr>
        </p:nvSpPr>
        <p:spPr>
          <a:xfrm>
            <a:off x="6907700" y="3429530"/>
            <a:ext cx="3466043" cy="3429529"/>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50"/>
            </a:lvl1pPr>
          </a:lstStyle>
          <a:p>
            <a:pPr lvl="0"/>
            <a:endParaRPr lang="en-US"/>
          </a:p>
        </p:txBody>
      </p:sp>
      <p:sp>
        <p:nvSpPr>
          <p:cNvPr id="9" name="Picture Placeholder 2"/>
          <p:cNvSpPr>
            <a:spLocks noGrp="1"/>
          </p:cNvSpPr>
          <p:nvPr>
            <p:ph type="pic" sz="quarter" idx="11"/>
          </p:nvPr>
        </p:nvSpPr>
        <p:spPr>
          <a:xfrm>
            <a:off x="-24384" y="0"/>
            <a:ext cx="3466043" cy="3429529"/>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50"/>
            </a:lvl1pPr>
          </a:lstStyle>
          <a:p>
            <a:pPr lvl="0"/>
            <a:endParaRPr lang="en-US"/>
          </a:p>
        </p:txBody>
      </p:sp>
      <p:sp>
        <p:nvSpPr>
          <p:cNvPr id="14" name="Picture Placeholder 2"/>
          <p:cNvSpPr>
            <a:spLocks noGrp="1"/>
          </p:cNvSpPr>
          <p:nvPr>
            <p:ph type="pic" sz="quarter" idx="13"/>
          </p:nvPr>
        </p:nvSpPr>
        <p:spPr>
          <a:xfrm>
            <a:off x="3441659" y="3429530"/>
            <a:ext cx="3466043" cy="3429529"/>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50"/>
            </a:lvl1pPr>
          </a:lstStyle>
          <a:p>
            <a:pPr lvl="0"/>
            <a:endParaRPr lang="en-US"/>
          </a:p>
        </p:txBody>
      </p:sp>
      <p:sp>
        <p:nvSpPr>
          <p:cNvPr id="15" name="Picture Placeholder 2"/>
          <p:cNvSpPr>
            <a:spLocks noGrp="1"/>
          </p:cNvSpPr>
          <p:nvPr>
            <p:ph type="pic" sz="quarter" idx="14"/>
          </p:nvPr>
        </p:nvSpPr>
        <p:spPr>
          <a:xfrm>
            <a:off x="-24384" y="3429530"/>
            <a:ext cx="3466043" cy="3429529"/>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50"/>
            </a:lvl1pPr>
          </a:lstStyle>
          <a:p>
            <a:pPr lvl="0"/>
            <a:endParaRPr lang="en-US"/>
          </a:p>
        </p:txBody>
      </p:sp>
      <p:sp>
        <p:nvSpPr>
          <p:cNvPr id="16" name="Picture Placeholder 2"/>
          <p:cNvSpPr>
            <a:spLocks noGrp="1"/>
          </p:cNvSpPr>
          <p:nvPr>
            <p:ph type="pic" sz="quarter" idx="15"/>
          </p:nvPr>
        </p:nvSpPr>
        <p:spPr>
          <a:xfrm>
            <a:off x="3441659" y="6859059"/>
            <a:ext cx="3466043" cy="3429529"/>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50"/>
            </a:lvl1pPr>
          </a:lstStyle>
          <a:p>
            <a:pPr lvl="0"/>
            <a:endParaRPr lang="en-US"/>
          </a:p>
        </p:txBody>
      </p:sp>
      <p:sp>
        <p:nvSpPr>
          <p:cNvPr id="17" name="Picture Placeholder 2"/>
          <p:cNvSpPr>
            <a:spLocks noGrp="1"/>
          </p:cNvSpPr>
          <p:nvPr>
            <p:ph type="pic" sz="quarter" idx="16"/>
          </p:nvPr>
        </p:nvSpPr>
        <p:spPr>
          <a:xfrm>
            <a:off x="-24384" y="6859059"/>
            <a:ext cx="3466043" cy="3429529"/>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50"/>
            </a:lvl1pPr>
          </a:lstStyle>
          <a:p>
            <a:pPr lvl="0"/>
            <a:endParaRPr lang="en-US"/>
          </a:p>
        </p:txBody>
      </p:sp>
      <p:sp>
        <p:nvSpPr>
          <p:cNvPr id="11" name="TextBox 10">
            <a:extLst>
              <a:ext uri="{FF2B5EF4-FFF2-40B4-BE49-F238E27FC236}">
                <a16:creationId xmlns:a16="http://schemas.microsoft.com/office/drawing/2014/main" id="{616511E6-E95E-054F-8A9F-48D0C3E4F56A}"/>
              </a:ext>
            </a:extLst>
          </p:cNvPr>
          <p:cNvSpPr txBox="1"/>
          <p:nvPr userDrawn="1"/>
        </p:nvSpPr>
        <p:spPr>
          <a:xfrm>
            <a:off x="16859165" y="9198397"/>
            <a:ext cx="660401" cy="338682"/>
          </a:xfrm>
          <a:prstGeom prst="rect">
            <a:avLst/>
          </a:prstGeom>
          <a:noFill/>
        </p:spPr>
        <p:txBody>
          <a:bodyPr wrap="square" rtlCol="0">
            <a:spAutoFit/>
          </a:bodyPr>
          <a:lstStyle/>
          <a:p>
            <a:pPr algn="r"/>
            <a:fld id="{293ABEDF-2FD4-CE41-BE6E-C03412F0A819}" type="slidenum">
              <a:rPr lang="en-US" sz="1601" b="0" i="0" smtClean="0">
                <a:latin typeface="Open Sans" panose="020B0606030504020204" pitchFamily="34" charset="0"/>
                <a:ea typeface="Open Sans" panose="020B0606030504020204" pitchFamily="34" charset="0"/>
                <a:cs typeface="Open Sans" panose="020B0606030504020204" pitchFamily="34" charset="0"/>
              </a:rPr>
              <a:pPr algn="r"/>
              <a:t>‹#›</a:t>
            </a:fld>
            <a:endParaRPr lang="en-US" sz="1601" b="0" i="0" dirty="0">
              <a:latin typeface="Open Sans" panose="020B0606030504020204" pitchFamily="34" charset="0"/>
              <a:ea typeface="Open Sans" panose="020B0606030504020204" pitchFamily="34" charset="0"/>
              <a:cs typeface="Open Sans" panose="020B0606030504020204" pitchFamily="34" charset="0"/>
            </a:endParaRPr>
          </a:p>
        </p:txBody>
      </p:sp>
      <p:cxnSp>
        <p:nvCxnSpPr>
          <p:cNvPr id="12" name="Straight Connector 11">
            <a:extLst>
              <a:ext uri="{FF2B5EF4-FFF2-40B4-BE49-F238E27FC236}">
                <a16:creationId xmlns:a16="http://schemas.microsoft.com/office/drawing/2014/main" id="{DDC1C82D-8973-9644-AF17-B4738DA87243}"/>
              </a:ext>
            </a:extLst>
          </p:cNvPr>
          <p:cNvCxnSpPr>
            <a:cxnSpLocks/>
          </p:cNvCxnSpPr>
          <p:nvPr userDrawn="1"/>
        </p:nvCxnSpPr>
        <p:spPr>
          <a:xfrm flipV="1">
            <a:off x="17568333" y="9352285"/>
            <a:ext cx="719667" cy="15389"/>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3" name="Picture 12" descr="A picture containing drawing&#10;&#10;Description automatically generated">
            <a:extLst>
              <a:ext uri="{FF2B5EF4-FFF2-40B4-BE49-F238E27FC236}">
                <a16:creationId xmlns:a16="http://schemas.microsoft.com/office/drawing/2014/main" id="{C33694B4-A4D0-8B4E-8BFF-C4E1792BAC6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541413" y="0"/>
            <a:ext cx="2746587" cy="2683239"/>
          </a:xfrm>
          <a:prstGeom prst="rect">
            <a:avLst/>
          </a:prstGeom>
        </p:spPr>
      </p:pic>
    </p:spTree>
    <p:extLst>
      <p:ext uri="{BB962C8B-B14F-4D97-AF65-F5344CB8AC3E}">
        <p14:creationId xmlns:p14="http://schemas.microsoft.com/office/powerpoint/2010/main" val="2299540025"/>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18">
    <p:spTree>
      <p:nvGrpSpPr>
        <p:cNvPr id="1" name=""/>
        <p:cNvGrpSpPr/>
        <p:nvPr/>
      </p:nvGrpSpPr>
      <p:grpSpPr>
        <a:xfrm>
          <a:off x="0" y="0"/>
          <a:ext cx="0" cy="0"/>
          <a:chOff x="0" y="0"/>
          <a:chExt cx="0" cy="0"/>
        </a:xfrm>
      </p:grpSpPr>
      <p:sp>
        <p:nvSpPr>
          <p:cNvPr id="22" name="Picture Placeholder 2"/>
          <p:cNvSpPr>
            <a:spLocks noGrp="1"/>
          </p:cNvSpPr>
          <p:nvPr>
            <p:ph type="pic" sz="quarter" idx="12"/>
          </p:nvPr>
        </p:nvSpPr>
        <p:spPr>
          <a:xfrm>
            <a:off x="11359170" y="2"/>
            <a:ext cx="2271834" cy="2247900"/>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50"/>
            </a:lvl1pPr>
          </a:lstStyle>
          <a:p>
            <a:pPr lvl="0"/>
            <a:endParaRPr lang="en-US"/>
          </a:p>
        </p:txBody>
      </p:sp>
      <p:sp>
        <p:nvSpPr>
          <p:cNvPr id="23" name="Picture Placeholder 2"/>
          <p:cNvSpPr>
            <a:spLocks noGrp="1"/>
          </p:cNvSpPr>
          <p:nvPr>
            <p:ph type="pic" sz="quarter" idx="13"/>
          </p:nvPr>
        </p:nvSpPr>
        <p:spPr>
          <a:xfrm>
            <a:off x="9087336" y="2"/>
            <a:ext cx="2271834" cy="2247900"/>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50"/>
            </a:lvl1pPr>
          </a:lstStyle>
          <a:p>
            <a:pPr lvl="0"/>
            <a:endParaRPr lang="en-US"/>
          </a:p>
        </p:txBody>
      </p:sp>
      <p:sp>
        <p:nvSpPr>
          <p:cNvPr id="24" name="Picture Placeholder 2"/>
          <p:cNvSpPr>
            <a:spLocks noGrp="1"/>
          </p:cNvSpPr>
          <p:nvPr>
            <p:ph type="pic" sz="quarter" idx="14"/>
          </p:nvPr>
        </p:nvSpPr>
        <p:spPr>
          <a:xfrm>
            <a:off x="6815502" y="2"/>
            <a:ext cx="2271834" cy="2247900"/>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50"/>
            </a:lvl1pPr>
          </a:lstStyle>
          <a:p>
            <a:pPr lvl="0"/>
            <a:endParaRPr lang="en-US"/>
          </a:p>
        </p:txBody>
      </p:sp>
      <p:sp>
        <p:nvSpPr>
          <p:cNvPr id="25" name="Picture Placeholder 2"/>
          <p:cNvSpPr>
            <a:spLocks noGrp="1"/>
          </p:cNvSpPr>
          <p:nvPr>
            <p:ph type="pic" sz="quarter" idx="15"/>
          </p:nvPr>
        </p:nvSpPr>
        <p:spPr>
          <a:xfrm>
            <a:off x="4543668" y="2"/>
            <a:ext cx="2271834" cy="2247900"/>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50"/>
            </a:lvl1pPr>
          </a:lstStyle>
          <a:p>
            <a:pPr lvl="0"/>
            <a:endParaRPr lang="en-US"/>
          </a:p>
        </p:txBody>
      </p:sp>
      <p:sp>
        <p:nvSpPr>
          <p:cNvPr id="26" name="Picture Placeholder 2"/>
          <p:cNvSpPr>
            <a:spLocks noGrp="1"/>
          </p:cNvSpPr>
          <p:nvPr>
            <p:ph type="pic" sz="quarter" idx="16"/>
          </p:nvPr>
        </p:nvSpPr>
        <p:spPr>
          <a:xfrm>
            <a:off x="2271834" y="2"/>
            <a:ext cx="2271834" cy="2247900"/>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50"/>
            </a:lvl1pPr>
          </a:lstStyle>
          <a:p>
            <a:pPr lvl="0"/>
            <a:endParaRPr lang="en-US"/>
          </a:p>
        </p:txBody>
      </p:sp>
      <p:sp>
        <p:nvSpPr>
          <p:cNvPr id="27" name="Picture Placeholder 2"/>
          <p:cNvSpPr>
            <a:spLocks noGrp="1"/>
          </p:cNvSpPr>
          <p:nvPr>
            <p:ph type="pic" sz="quarter" idx="17"/>
          </p:nvPr>
        </p:nvSpPr>
        <p:spPr>
          <a:xfrm>
            <a:off x="0" y="2"/>
            <a:ext cx="2271834" cy="2247900"/>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50"/>
            </a:lvl1pPr>
          </a:lstStyle>
          <a:p>
            <a:pPr lvl="0"/>
            <a:endParaRPr lang="en-US"/>
          </a:p>
        </p:txBody>
      </p:sp>
      <p:sp>
        <p:nvSpPr>
          <p:cNvPr id="40" name="Picture Placeholder 2"/>
          <p:cNvSpPr>
            <a:spLocks noGrp="1"/>
          </p:cNvSpPr>
          <p:nvPr>
            <p:ph type="pic" sz="quarter" idx="19"/>
          </p:nvPr>
        </p:nvSpPr>
        <p:spPr>
          <a:xfrm>
            <a:off x="9087336" y="2247903"/>
            <a:ext cx="2271834" cy="2247900"/>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50"/>
            </a:lvl1pPr>
          </a:lstStyle>
          <a:p>
            <a:pPr lvl="0"/>
            <a:endParaRPr lang="en-US"/>
          </a:p>
        </p:txBody>
      </p:sp>
      <p:sp>
        <p:nvSpPr>
          <p:cNvPr id="41" name="Picture Placeholder 2"/>
          <p:cNvSpPr>
            <a:spLocks noGrp="1"/>
          </p:cNvSpPr>
          <p:nvPr>
            <p:ph type="pic" sz="quarter" idx="20"/>
          </p:nvPr>
        </p:nvSpPr>
        <p:spPr>
          <a:xfrm>
            <a:off x="6815502" y="2247903"/>
            <a:ext cx="2271834" cy="2247900"/>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50"/>
            </a:lvl1pPr>
          </a:lstStyle>
          <a:p>
            <a:pPr lvl="0"/>
            <a:endParaRPr lang="en-US"/>
          </a:p>
        </p:txBody>
      </p:sp>
      <p:sp>
        <p:nvSpPr>
          <p:cNvPr id="42" name="Picture Placeholder 2"/>
          <p:cNvSpPr>
            <a:spLocks noGrp="1"/>
          </p:cNvSpPr>
          <p:nvPr>
            <p:ph type="pic" sz="quarter" idx="21"/>
          </p:nvPr>
        </p:nvSpPr>
        <p:spPr>
          <a:xfrm>
            <a:off x="4543668" y="2247903"/>
            <a:ext cx="2271834" cy="2247900"/>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50"/>
            </a:lvl1pPr>
          </a:lstStyle>
          <a:p>
            <a:pPr lvl="0"/>
            <a:endParaRPr lang="en-US"/>
          </a:p>
        </p:txBody>
      </p:sp>
      <p:sp>
        <p:nvSpPr>
          <p:cNvPr id="43" name="Picture Placeholder 2"/>
          <p:cNvSpPr>
            <a:spLocks noGrp="1"/>
          </p:cNvSpPr>
          <p:nvPr>
            <p:ph type="pic" sz="quarter" idx="22"/>
          </p:nvPr>
        </p:nvSpPr>
        <p:spPr>
          <a:xfrm>
            <a:off x="2271834" y="2247903"/>
            <a:ext cx="2271834" cy="2247900"/>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50"/>
            </a:lvl1pPr>
          </a:lstStyle>
          <a:p>
            <a:pPr lvl="0"/>
            <a:endParaRPr lang="en-US"/>
          </a:p>
        </p:txBody>
      </p:sp>
      <p:sp>
        <p:nvSpPr>
          <p:cNvPr id="44" name="Picture Placeholder 2"/>
          <p:cNvSpPr>
            <a:spLocks noGrp="1"/>
          </p:cNvSpPr>
          <p:nvPr>
            <p:ph type="pic" sz="quarter" idx="23"/>
          </p:nvPr>
        </p:nvSpPr>
        <p:spPr>
          <a:xfrm>
            <a:off x="0" y="2247903"/>
            <a:ext cx="2271834" cy="2247900"/>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50"/>
            </a:lvl1pPr>
          </a:lstStyle>
          <a:p>
            <a:pPr lvl="0"/>
            <a:endParaRPr lang="en-US"/>
          </a:p>
        </p:txBody>
      </p:sp>
      <p:sp>
        <p:nvSpPr>
          <p:cNvPr id="57" name="Picture Placeholder 2"/>
          <p:cNvSpPr>
            <a:spLocks noGrp="1"/>
          </p:cNvSpPr>
          <p:nvPr>
            <p:ph type="pic" sz="quarter" idx="25"/>
          </p:nvPr>
        </p:nvSpPr>
        <p:spPr>
          <a:xfrm>
            <a:off x="4543668" y="4495803"/>
            <a:ext cx="2271834" cy="2247900"/>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50"/>
            </a:lvl1pPr>
          </a:lstStyle>
          <a:p>
            <a:pPr lvl="0"/>
            <a:endParaRPr lang="en-US"/>
          </a:p>
        </p:txBody>
      </p:sp>
      <p:sp>
        <p:nvSpPr>
          <p:cNvPr id="58" name="Picture Placeholder 2"/>
          <p:cNvSpPr>
            <a:spLocks noGrp="1"/>
          </p:cNvSpPr>
          <p:nvPr>
            <p:ph type="pic" sz="quarter" idx="26"/>
          </p:nvPr>
        </p:nvSpPr>
        <p:spPr>
          <a:xfrm>
            <a:off x="2271834" y="4495803"/>
            <a:ext cx="2271834" cy="2247900"/>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50"/>
            </a:lvl1pPr>
          </a:lstStyle>
          <a:p>
            <a:pPr lvl="0"/>
            <a:endParaRPr lang="en-US"/>
          </a:p>
        </p:txBody>
      </p:sp>
      <p:sp>
        <p:nvSpPr>
          <p:cNvPr id="59" name="Picture Placeholder 2"/>
          <p:cNvSpPr>
            <a:spLocks noGrp="1"/>
          </p:cNvSpPr>
          <p:nvPr>
            <p:ph type="pic" sz="quarter" idx="27"/>
          </p:nvPr>
        </p:nvSpPr>
        <p:spPr>
          <a:xfrm>
            <a:off x="0" y="4495803"/>
            <a:ext cx="2271834" cy="2247900"/>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50"/>
            </a:lvl1pPr>
          </a:lstStyle>
          <a:p>
            <a:pPr lvl="0"/>
            <a:endParaRPr lang="en-US"/>
          </a:p>
        </p:txBody>
      </p:sp>
      <p:sp>
        <p:nvSpPr>
          <p:cNvPr id="60" name="Picture Placeholder 2"/>
          <p:cNvSpPr>
            <a:spLocks noGrp="1"/>
          </p:cNvSpPr>
          <p:nvPr>
            <p:ph type="pic" sz="quarter" idx="28"/>
          </p:nvPr>
        </p:nvSpPr>
        <p:spPr>
          <a:xfrm>
            <a:off x="0" y="6743705"/>
            <a:ext cx="2271834" cy="2247900"/>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50"/>
            </a:lvl1pPr>
          </a:lstStyle>
          <a:p>
            <a:pPr lvl="0"/>
            <a:endParaRPr lang="en-US"/>
          </a:p>
        </p:txBody>
      </p:sp>
      <p:sp>
        <p:nvSpPr>
          <p:cNvPr id="28" name="TextBox 27">
            <a:extLst>
              <a:ext uri="{FF2B5EF4-FFF2-40B4-BE49-F238E27FC236}">
                <a16:creationId xmlns:a16="http://schemas.microsoft.com/office/drawing/2014/main" id="{08D5C075-AD06-2646-98DA-28A6E01A1E31}"/>
              </a:ext>
            </a:extLst>
          </p:cNvPr>
          <p:cNvSpPr txBox="1"/>
          <p:nvPr userDrawn="1"/>
        </p:nvSpPr>
        <p:spPr>
          <a:xfrm>
            <a:off x="16859165" y="9198397"/>
            <a:ext cx="660401" cy="338682"/>
          </a:xfrm>
          <a:prstGeom prst="rect">
            <a:avLst/>
          </a:prstGeom>
          <a:noFill/>
        </p:spPr>
        <p:txBody>
          <a:bodyPr wrap="square" rtlCol="0">
            <a:spAutoFit/>
          </a:bodyPr>
          <a:lstStyle/>
          <a:p>
            <a:pPr algn="r"/>
            <a:fld id="{293ABEDF-2FD4-CE41-BE6E-C03412F0A819}" type="slidenum">
              <a:rPr lang="en-US" sz="1601" b="0" i="0" smtClean="0">
                <a:latin typeface="Open Sans" panose="020B0606030504020204" pitchFamily="34" charset="0"/>
                <a:ea typeface="Open Sans" panose="020B0606030504020204" pitchFamily="34" charset="0"/>
                <a:cs typeface="Open Sans" panose="020B0606030504020204" pitchFamily="34" charset="0"/>
              </a:rPr>
              <a:pPr algn="r"/>
              <a:t>‹#›</a:t>
            </a:fld>
            <a:endParaRPr lang="en-US" sz="1601" b="0" i="0" dirty="0">
              <a:latin typeface="Open Sans" panose="020B0606030504020204" pitchFamily="34" charset="0"/>
              <a:ea typeface="Open Sans" panose="020B0606030504020204" pitchFamily="34" charset="0"/>
              <a:cs typeface="Open Sans" panose="020B0606030504020204" pitchFamily="34" charset="0"/>
            </a:endParaRPr>
          </a:p>
        </p:txBody>
      </p:sp>
      <p:cxnSp>
        <p:nvCxnSpPr>
          <p:cNvPr id="29" name="Straight Connector 28">
            <a:extLst>
              <a:ext uri="{FF2B5EF4-FFF2-40B4-BE49-F238E27FC236}">
                <a16:creationId xmlns:a16="http://schemas.microsoft.com/office/drawing/2014/main" id="{0BC4DAB1-732E-7643-B75F-30F62B6E1922}"/>
              </a:ext>
            </a:extLst>
          </p:cNvPr>
          <p:cNvCxnSpPr>
            <a:cxnSpLocks/>
          </p:cNvCxnSpPr>
          <p:nvPr userDrawn="1"/>
        </p:nvCxnSpPr>
        <p:spPr>
          <a:xfrm flipV="1">
            <a:off x="17568333" y="9352285"/>
            <a:ext cx="719667" cy="15389"/>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1" name="Picture 20" descr="A picture containing drawing&#10;&#10;Description automatically generated">
            <a:extLst>
              <a:ext uri="{FF2B5EF4-FFF2-40B4-BE49-F238E27FC236}">
                <a16:creationId xmlns:a16="http://schemas.microsoft.com/office/drawing/2014/main" id="{9280F20D-281D-BF4F-B5EC-F1AEBD0771F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541413" y="0"/>
            <a:ext cx="2746587" cy="2683239"/>
          </a:xfrm>
          <a:prstGeom prst="rect">
            <a:avLst/>
          </a:prstGeom>
        </p:spPr>
      </p:pic>
    </p:spTree>
    <p:extLst>
      <p:ext uri="{BB962C8B-B14F-4D97-AF65-F5344CB8AC3E}">
        <p14:creationId xmlns:p14="http://schemas.microsoft.com/office/powerpoint/2010/main" val="4038844188"/>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19">
    <p:spTree>
      <p:nvGrpSpPr>
        <p:cNvPr id="1" name=""/>
        <p:cNvGrpSpPr/>
        <p:nvPr/>
      </p:nvGrpSpPr>
      <p:grpSpPr>
        <a:xfrm>
          <a:off x="0" y="0"/>
          <a:ext cx="0" cy="0"/>
          <a:chOff x="0" y="0"/>
          <a:chExt cx="0" cy="0"/>
        </a:xfrm>
      </p:grpSpPr>
      <p:sp>
        <p:nvSpPr>
          <p:cNvPr id="5" name="Picture Placeholder 2"/>
          <p:cNvSpPr>
            <a:spLocks noGrp="1"/>
          </p:cNvSpPr>
          <p:nvPr>
            <p:ph type="pic" sz="quarter" idx="10"/>
          </p:nvPr>
        </p:nvSpPr>
        <p:spPr>
          <a:xfrm>
            <a:off x="2076449" y="0"/>
            <a:ext cx="3975908" cy="10288588"/>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50"/>
            </a:lvl1pPr>
          </a:lstStyle>
          <a:p>
            <a:pPr lvl="0"/>
            <a:endParaRPr lang="en-US"/>
          </a:p>
        </p:txBody>
      </p:sp>
      <p:sp>
        <p:nvSpPr>
          <p:cNvPr id="6" name="Picture Placeholder 2"/>
          <p:cNvSpPr>
            <a:spLocks noGrp="1"/>
          </p:cNvSpPr>
          <p:nvPr>
            <p:ph type="pic" sz="quarter" idx="11"/>
          </p:nvPr>
        </p:nvSpPr>
        <p:spPr>
          <a:xfrm>
            <a:off x="6052355" y="0"/>
            <a:ext cx="3975908" cy="10288588"/>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50"/>
            </a:lvl1pPr>
          </a:lstStyle>
          <a:p>
            <a:pPr lvl="0"/>
            <a:endParaRPr lang="en-US"/>
          </a:p>
        </p:txBody>
      </p:sp>
      <p:sp>
        <p:nvSpPr>
          <p:cNvPr id="7" name="TextBox 6">
            <a:extLst>
              <a:ext uri="{FF2B5EF4-FFF2-40B4-BE49-F238E27FC236}">
                <a16:creationId xmlns:a16="http://schemas.microsoft.com/office/drawing/2014/main" id="{E09A9054-01E6-4A43-AEF1-FF58D1366520}"/>
              </a:ext>
            </a:extLst>
          </p:cNvPr>
          <p:cNvSpPr txBox="1"/>
          <p:nvPr userDrawn="1"/>
        </p:nvSpPr>
        <p:spPr>
          <a:xfrm>
            <a:off x="16859165" y="9198397"/>
            <a:ext cx="660401" cy="338682"/>
          </a:xfrm>
          <a:prstGeom prst="rect">
            <a:avLst/>
          </a:prstGeom>
          <a:noFill/>
        </p:spPr>
        <p:txBody>
          <a:bodyPr wrap="square" rtlCol="0">
            <a:spAutoFit/>
          </a:bodyPr>
          <a:lstStyle/>
          <a:p>
            <a:pPr algn="r"/>
            <a:fld id="{293ABEDF-2FD4-CE41-BE6E-C03412F0A819}" type="slidenum">
              <a:rPr lang="en-US" sz="1601" b="0" i="0" smtClean="0">
                <a:latin typeface="Open Sans" panose="020B0606030504020204" pitchFamily="34" charset="0"/>
                <a:ea typeface="Open Sans" panose="020B0606030504020204" pitchFamily="34" charset="0"/>
                <a:cs typeface="Open Sans" panose="020B0606030504020204" pitchFamily="34" charset="0"/>
              </a:rPr>
              <a:pPr algn="r"/>
              <a:t>‹#›</a:t>
            </a:fld>
            <a:endParaRPr lang="en-US" sz="1601" b="0" i="0" dirty="0">
              <a:latin typeface="Open Sans" panose="020B0606030504020204" pitchFamily="34" charset="0"/>
              <a:ea typeface="Open Sans" panose="020B0606030504020204" pitchFamily="34" charset="0"/>
              <a:cs typeface="Open Sans" panose="020B0606030504020204" pitchFamily="34" charset="0"/>
            </a:endParaRPr>
          </a:p>
        </p:txBody>
      </p:sp>
      <p:cxnSp>
        <p:nvCxnSpPr>
          <p:cNvPr id="8" name="Straight Connector 7">
            <a:extLst>
              <a:ext uri="{FF2B5EF4-FFF2-40B4-BE49-F238E27FC236}">
                <a16:creationId xmlns:a16="http://schemas.microsoft.com/office/drawing/2014/main" id="{BDAB939A-8E24-2C48-BFD0-705C1C372796}"/>
              </a:ext>
            </a:extLst>
          </p:cNvPr>
          <p:cNvCxnSpPr>
            <a:cxnSpLocks/>
          </p:cNvCxnSpPr>
          <p:nvPr userDrawn="1"/>
        </p:nvCxnSpPr>
        <p:spPr>
          <a:xfrm flipV="1">
            <a:off x="17568333" y="9352285"/>
            <a:ext cx="719667" cy="15389"/>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9" name="Picture 8" descr="A picture containing drawing&#10;&#10;Description automatically generated">
            <a:extLst>
              <a:ext uri="{FF2B5EF4-FFF2-40B4-BE49-F238E27FC236}">
                <a16:creationId xmlns:a16="http://schemas.microsoft.com/office/drawing/2014/main" id="{46B66127-393D-1942-8DAA-86F31367DE5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541413" y="0"/>
            <a:ext cx="2746587" cy="2683239"/>
          </a:xfrm>
          <a:prstGeom prst="rect">
            <a:avLst/>
          </a:prstGeom>
        </p:spPr>
      </p:pic>
    </p:spTree>
    <p:extLst>
      <p:ext uri="{BB962C8B-B14F-4D97-AF65-F5344CB8AC3E}">
        <p14:creationId xmlns:p14="http://schemas.microsoft.com/office/powerpoint/2010/main" val="821416168"/>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20">
    <p:spTree>
      <p:nvGrpSpPr>
        <p:cNvPr id="1" name=""/>
        <p:cNvGrpSpPr/>
        <p:nvPr/>
      </p:nvGrpSpPr>
      <p:grpSpPr>
        <a:xfrm>
          <a:off x="0" y="0"/>
          <a:ext cx="0" cy="0"/>
          <a:chOff x="0" y="0"/>
          <a:chExt cx="0" cy="0"/>
        </a:xfrm>
      </p:grpSpPr>
      <p:sp>
        <p:nvSpPr>
          <p:cNvPr id="5" name="Picture Placeholder 2"/>
          <p:cNvSpPr>
            <a:spLocks noGrp="1"/>
          </p:cNvSpPr>
          <p:nvPr>
            <p:ph type="pic" sz="quarter" idx="10"/>
          </p:nvPr>
        </p:nvSpPr>
        <p:spPr>
          <a:xfrm>
            <a:off x="2457449" y="0"/>
            <a:ext cx="5485374" cy="10288588"/>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50"/>
            </a:lvl1pPr>
          </a:lstStyle>
          <a:p>
            <a:pPr lvl="0"/>
            <a:endParaRPr lang="en-US"/>
          </a:p>
        </p:txBody>
      </p:sp>
      <p:sp>
        <p:nvSpPr>
          <p:cNvPr id="6" name="Picture Placeholder 2"/>
          <p:cNvSpPr>
            <a:spLocks noGrp="1"/>
          </p:cNvSpPr>
          <p:nvPr>
            <p:ph type="pic" sz="quarter" idx="11"/>
          </p:nvPr>
        </p:nvSpPr>
        <p:spPr>
          <a:xfrm>
            <a:off x="1" y="0"/>
            <a:ext cx="2457449" cy="10288588"/>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50"/>
            </a:lvl1pPr>
          </a:lstStyle>
          <a:p>
            <a:pPr lvl="0"/>
            <a:endParaRPr lang="en-US"/>
          </a:p>
        </p:txBody>
      </p:sp>
      <p:sp>
        <p:nvSpPr>
          <p:cNvPr id="7" name="TextBox 6">
            <a:extLst>
              <a:ext uri="{FF2B5EF4-FFF2-40B4-BE49-F238E27FC236}">
                <a16:creationId xmlns:a16="http://schemas.microsoft.com/office/drawing/2014/main" id="{5E0EF4E2-6FF3-AE41-A78D-F219CB2F2E59}"/>
              </a:ext>
            </a:extLst>
          </p:cNvPr>
          <p:cNvSpPr txBox="1"/>
          <p:nvPr userDrawn="1"/>
        </p:nvSpPr>
        <p:spPr>
          <a:xfrm>
            <a:off x="16859165" y="9198397"/>
            <a:ext cx="660401" cy="338682"/>
          </a:xfrm>
          <a:prstGeom prst="rect">
            <a:avLst/>
          </a:prstGeom>
          <a:noFill/>
        </p:spPr>
        <p:txBody>
          <a:bodyPr wrap="square" rtlCol="0">
            <a:spAutoFit/>
          </a:bodyPr>
          <a:lstStyle/>
          <a:p>
            <a:pPr algn="r"/>
            <a:fld id="{293ABEDF-2FD4-CE41-BE6E-C03412F0A819}" type="slidenum">
              <a:rPr lang="en-US" sz="1601" b="0" i="0" smtClean="0">
                <a:latin typeface="Open Sans" panose="020B0606030504020204" pitchFamily="34" charset="0"/>
                <a:ea typeface="Open Sans" panose="020B0606030504020204" pitchFamily="34" charset="0"/>
                <a:cs typeface="Open Sans" panose="020B0606030504020204" pitchFamily="34" charset="0"/>
              </a:rPr>
              <a:pPr algn="r"/>
              <a:t>‹#›</a:t>
            </a:fld>
            <a:endParaRPr lang="en-US" sz="1601" b="0" i="0" dirty="0">
              <a:latin typeface="Open Sans" panose="020B0606030504020204" pitchFamily="34" charset="0"/>
              <a:ea typeface="Open Sans" panose="020B0606030504020204" pitchFamily="34" charset="0"/>
              <a:cs typeface="Open Sans" panose="020B0606030504020204" pitchFamily="34" charset="0"/>
            </a:endParaRPr>
          </a:p>
        </p:txBody>
      </p:sp>
      <p:cxnSp>
        <p:nvCxnSpPr>
          <p:cNvPr id="8" name="Straight Connector 7">
            <a:extLst>
              <a:ext uri="{FF2B5EF4-FFF2-40B4-BE49-F238E27FC236}">
                <a16:creationId xmlns:a16="http://schemas.microsoft.com/office/drawing/2014/main" id="{2FBFF370-1B4B-AC4B-9E23-E0F35363C9EA}"/>
              </a:ext>
            </a:extLst>
          </p:cNvPr>
          <p:cNvCxnSpPr>
            <a:cxnSpLocks/>
          </p:cNvCxnSpPr>
          <p:nvPr userDrawn="1"/>
        </p:nvCxnSpPr>
        <p:spPr>
          <a:xfrm flipV="1">
            <a:off x="17568333" y="9352285"/>
            <a:ext cx="719667" cy="15389"/>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9" name="Picture 8" descr="A picture containing drawing&#10;&#10;Description automatically generated">
            <a:extLst>
              <a:ext uri="{FF2B5EF4-FFF2-40B4-BE49-F238E27FC236}">
                <a16:creationId xmlns:a16="http://schemas.microsoft.com/office/drawing/2014/main" id="{78F5A16D-2F07-DE49-ACA2-319BD092695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541413" y="0"/>
            <a:ext cx="2746587" cy="2683239"/>
          </a:xfrm>
          <a:prstGeom prst="rect">
            <a:avLst/>
          </a:prstGeom>
        </p:spPr>
      </p:pic>
    </p:spTree>
    <p:extLst>
      <p:ext uri="{BB962C8B-B14F-4D97-AF65-F5344CB8AC3E}">
        <p14:creationId xmlns:p14="http://schemas.microsoft.com/office/powerpoint/2010/main" val="1269983639"/>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21">
    <p:spTree>
      <p:nvGrpSpPr>
        <p:cNvPr id="1" name=""/>
        <p:cNvGrpSpPr/>
        <p:nvPr/>
      </p:nvGrpSpPr>
      <p:grpSpPr>
        <a:xfrm>
          <a:off x="0" y="0"/>
          <a:ext cx="0" cy="0"/>
          <a:chOff x="0" y="0"/>
          <a:chExt cx="0" cy="0"/>
        </a:xfrm>
      </p:grpSpPr>
      <p:sp>
        <p:nvSpPr>
          <p:cNvPr id="5" name="Picture Placeholder 2"/>
          <p:cNvSpPr>
            <a:spLocks noGrp="1"/>
          </p:cNvSpPr>
          <p:nvPr>
            <p:ph type="pic" sz="quarter" idx="10"/>
          </p:nvPr>
        </p:nvSpPr>
        <p:spPr>
          <a:xfrm>
            <a:off x="2" y="0"/>
            <a:ext cx="7942823" cy="10288588"/>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50"/>
            </a:lvl1pPr>
          </a:lstStyle>
          <a:p>
            <a:pPr lvl="0"/>
            <a:endParaRPr lang="en-US"/>
          </a:p>
        </p:txBody>
      </p:sp>
      <p:sp>
        <p:nvSpPr>
          <p:cNvPr id="7" name="TextBox 6">
            <a:extLst>
              <a:ext uri="{FF2B5EF4-FFF2-40B4-BE49-F238E27FC236}">
                <a16:creationId xmlns:a16="http://schemas.microsoft.com/office/drawing/2014/main" id="{11E6BB1B-7FD3-5044-8E26-AB8C41868C07}"/>
              </a:ext>
            </a:extLst>
          </p:cNvPr>
          <p:cNvSpPr txBox="1"/>
          <p:nvPr userDrawn="1"/>
        </p:nvSpPr>
        <p:spPr>
          <a:xfrm>
            <a:off x="16859165" y="9198397"/>
            <a:ext cx="660401" cy="338682"/>
          </a:xfrm>
          <a:prstGeom prst="rect">
            <a:avLst/>
          </a:prstGeom>
          <a:noFill/>
        </p:spPr>
        <p:txBody>
          <a:bodyPr wrap="square" rtlCol="0">
            <a:spAutoFit/>
          </a:bodyPr>
          <a:lstStyle/>
          <a:p>
            <a:pPr algn="r"/>
            <a:fld id="{293ABEDF-2FD4-CE41-BE6E-C03412F0A819}" type="slidenum">
              <a:rPr lang="en-US" sz="1601" b="0" i="0" smtClean="0">
                <a:latin typeface="Open Sans" panose="020B0606030504020204" pitchFamily="34" charset="0"/>
                <a:ea typeface="Open Sans" panose="020B0606030504020204" pitchFamily="34" charset="0"/>
                <a:cs typeface="Open Sans" panose="020B0606030504020204" pitchFamily="34" charset="0"/>
              </a:rPr>
              <a:pPr algn="r"/>
              <a:t>‹#›</a:t>
            </a:fld>
            <a:endParaRPr lang="en-US" sz="1601" b="0" i="0" dirty="0">
              <a:latin typeface="Open Sans" panose="020B0606030504020204" pitchFamily="34" charset="0"/>
              <a:ea typeface="Open Sans" panose="020B0606030504020204" pitchFamily="34" charset="0"/>
              <a:cs typeface="Open Sans" panose="020B0606030504020204" pitchFamily="34" charset="0"/>
            </a:endParaRPr>
          </a:p>
        </p:txBody>
      </p:sp>
      <p:cxnSp>
        <p:nvCxnSpPr>
          <p:cNvPr id="8" name="Straight Connector 7">
            <a:extLst>
              <a:ext uri="{FF2B5EF4-FFF2-40B4-BE49-F238E27FC236}">
                <a16:creationId xmlns:a16="http://schemas.microsoft.com/office/drawing/2014/main" id="{0A10AC74-6651-E849-B07C-C83D55763DD6}"/>
              </a:ext>
            </a:extLst>
          </p:cNvPr>
          <p:cNvCxnSpPr>
            <a:cxnSpLocks/>
          </p:cNvCxnSpPr>
          <p:nvPr userDrawn="1"/>
        </p:nvCxnSpPr>
        <p:spPr>
          <a:xfrm flipV="1">
            <a:off x="17568333" y="9352285"/>
            <a:ext cx="719667" cy="15389"/>
          </a:xfrm>
          <a:prstGeom prst="line">
            <a:avLst/>
          </a:prstGeom>
          <a:ln w="158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33126454"/>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22">
    <p:spTree>
      <p:nvGrpSpPr>
        <p:cNvPr id="1" name=""/>
        <p:cNvGrpSpPr/>
        <p:nvPr/>
      </p:nvGrpSpPr>
      <p:grpSpPr>
        <a:xfrm>
          <a:off x="0" y="0"/>
          <a:ext cx="0" cy="0"/>
          <a:chOff x="0" y="0"/>
          <a:chExt cx="0" cy="0"/>
        </a:xfrm>
      </p:grpSpPr>
      <p:sp>
        <p:nvSpPr>
          <p:cNvPr id="3" name="Freeform 8"/>
          <p:cNvSpPr>
            <a:spLocks noGrp="1" noEditPoints="1"/>
          </p:cNvSpPr>
          <p:nvPr>
            <p:ph type="pic" sz="quarter" idx="10"/>
          </p:nvPr>
        </p:nvSpPr>
        <p:spPr bwMode="auto">
          <a:xfrm>
            <a:off x="8180310" y="0"/>
            <a:ext cx="10107690" cy="10288588"/>
          </a:xfrm>
          <a:custGeom>
            <a:avLst/>
            <a:gdLst>
              <a:gd name="T0" fmla="*/ 4469 w 4469"/>
              <a:gd name="T1" fmla="*/ 4552 h 4552"/>
              <a:gd name="T2" fmla="*/ 3879 w 4469"/>
              <a:gd name="T3" fmla="*/ 4552 h 4552"/>
              <a:gd name="T4" fmla="*/ 1610 w 4469"/>
              <a:gd name="T5" fmla="*/ 2276 h 4552"/>
              <a:gd name="T6" fmla="*/ 3879 w 4469"/>
              <a:gd name="T7" fmla="*/ 0 h 4552"/>
              <a:gd name="T8" fmla="*/ 4469 w 4469"/>
              <a:gd name="T9" fmla="*/ 0 h 4552"/>
              <a:gd name="T10" fmla="*/ 4469 w 4469"/>
              <a:gd name="T11" fmla="*/ 4552 h 4552"/>
              <a:gd name="T12" fmla="*/ 3799 w 4469"/>
              <a:gd name="T13" fmla="*/ 4552 h 4552"/>
              <a:gd name="T14" fmla="*/ 2269 w 4469"/>
              <a:gd name="T15" fmla="*/ 4552 h 4552"/>
              <a:gd name="T16" fmla="*/ 806 w 4469"/>
              <a:gd name="T17" fmla="*/ 3084 h 4552"/>
              <a:gd name="T18" fmla="*/ 1571 w 4469"/>
              <a:gd name="T19" fmla="*/ 2316 h 4552"/>
              <a:gd name="T20" fmla="*/ 3799 w 4469"/>
              <a:gd name="T21" fmla="*/ 4552 h 4552"/>
              <a:gd name="T22" fmla="*/ 2269 w 4469"/>
              <a:gd name="T23" fmla="*/ 0 h 4552"/>
              <a:gd name="T24" fmla="*/ 3799 w 4469"/>
              <a:gd name="T25" fmla="*/ 0 h 4552"/>
              <a:gd name="T26" fmla="*/ 1571 w 4469"/>
              <a:gd name="T27" fmla="*/ 2236 h 4552"/>
              <a:gd name="T28" fmla="*/ 806 w 4469"/>
              <a:gd name="T29" fmla="*/ 1468 h 4552"/>
              <a:gd name="T30" fmla="*/ 2269 w 4469"/>
              <a:gd name="T31" fmla="*/ 0 h 4552"/>
              <a:gd name="T32" fmla="*/ 0 w 4469"/>
              <a:gd name="T33" fmla="*/ 2276 h 4552"/>
              <a:gd name="T34" fmla="*/ 765 w 4469"/>
              <a:gd name="T35" fmla="*/ 1508 h 4552"/>
              <a:gd name="T36" fmla="*/ 1531 w 4469"/>
              <a:gd name="T37" fmla="*/ 2276 h 4552"/>
              <a:gd name="T38" fmla="*/ 765 w 4469"/>
              <a:gd name="T39" fmla="*/ 3044 h 4552"/>
              <a:gd name="T40" fmla="*/ 0 w 4469"/>
              <a:gd name="T41" fmla="*/ 2276 h 4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469" h="4552">
                <a:moveTo>
                  <a:pt x="4469" y="4552"/>
                </a:moveTo>
                <a:lnTo>
                  <a:pt x="3879" y="4552"/>
                </a:lnTo>
                <a:lnTo>
                  <a:pt x="1610" y="2276"/>
                </a:lnTo>
                <a:lnTo>
                  <a:pt x="3879" y="0"/>
                </a:lnTo>
                <a:lnTo>
                  <a:pt x="4469" y="0"/>
                </a:lnTo>
                <a:lnTo>
                  <a:pt x="4469" y="4552"/>
                </a:lnTo>
                <a:close/>
                <a:moveTo>
                  <a:pt x="3799" y="4552"/>
                </a:moveTo>
                <a:lnTo>
                  <a:pt x="2269" y="4552"/>
                </a:lnTo>
                <a:lnTo>
                  <a:pt x="806" y="3084"/>
                </a:lnTo>
                <a:lnTo>
                  <a:pt x="1571" y="2316"/>
                </a:lnTo>
                <a:lnTo>
                  <a:pt x="3799" y="4552"/>
                </a:lnTo>
                <a:close/>
                <a:moveTo>
                  <a:pt x="2269" y="0"/>
                </a:moveTo>
                <a:lnTo>
                  <a:pt x="3799" y="0"/>
                </a:lnTo>
                <a:lnTo>
                  <a:pt x="1571" y="2236"/>
                </a:lnTo>
                <a:lnTo>
                  <a:pt x="806" y="1468"/>
                </a:lnTo>
                <a:lnTo>
                  <a:pt x="2269" y="0"/>
                </a:lnTo>
                <a:close/>
                <a:moveTo>
                  <a:pt x="0" y="2276"/>
                </a:moveTo>
                <a:lnTo>
                  <a:pt x="765" y="1508"/>
                </a:lnTo>
                <a:lnTo>
                  <a:pt x="1531" y="2276"/>
                </a:lnTo>
                <a:lnTo>
                  <a:pt x="765" y="3044"/>
                </a:lnTo>
                <a:lnTo>
                  <a:pt x="0" y="2276"/>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50"/>
            </a:lvl1pPr>
          </a:lstStyle>
          <a:p>
            <a:pPr lvl="0"/>
            <a:endParaRPr lang="en-US"/>
          </a:p>
        </p:txBody>
      </p:sp>
    </p:spTree>
    <p:extLst>
      <p:ext uri="{BB962C8B-B14F-4D97-AF65-F5344CB8AC3E}">
        <p14:creationId xmlns:p14="http://schemas.microsoft.com/office/powerpoint/2010/main" val="995549685"/>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23">
    <p:spTree>
      <p:nvGrpSpPr>
        <p:cNvPr id="1" name=""/>
        <p:cNvGrpSpPr/>
        <p:nvPr/>
      </p:nvGrpSpPr>
      <p:grpSpPr>
        <a:xfrm>
          <a:off x="0" y="0"/>
          <a:ext cx="0" cy="0"/>
          <a:chOff x="0" y="0"/>
          <a:chExt cx="0" cy="0"/>
        </a:xfrm>
      </p:grpSpPr>
      <p:sp>
        <p:nvSpPr>
          <p:cNvPr id="3" name="Freeform 7"/>
          <p:cNvSpPr>
            <a:spLocks noGrp="1" noEditPoints="1"/>
          </p:cNvSpPr>
          <p:nvPr>
            <p:ph type="pic" sz="quarter" idx="10"/>
          </p:nvPr>
        </p:nvSpPr>
        <p:spPr bwMode="auto">
          <a:xfrm>
            <a:off x="7841126" y="0"/>
            <a:ext cx="10446875" cy="10288588"/>
          </a:xfrm>
          <a:custGeom>
            <a:avLst/>
            <a:gdLst>
              <a:gd name="T0" fmla="*/ 4619 w 4619"/>
              <a:gd name="T1" fmla="*/ 4552 h 4552"/>
              <a:gd name="T2" fmla="*/ 4241 w 4619"/>
              <a:gd name="T3" fmla="*/ 4552 h 4552"/>
              <a:gd name="T4" fmla="*/ 1972 w 4619"/>
              <a:gd name="T5" fmla="*/ 2276 h 4552"/>
              <a:gd name="T6" fmla="*/ 4241 w 4619"/>
              <a:gd name="T7" fmla="*/ 0 h 4552"/>
              <a:gd name="T8" fmla="*/ 4619 w 4619"/>
              <a:gd name="T9" fmla="*/ 0 h 4552"/>
              <a:gd name="T10" fmla="*/ 4619 w 4619"/>
              <a:gd name="T11" fmla="*/ 4552 h 4552"/>
              <a:gd name="T12" fmla="*/ 986 w 4619"/>
              <a:gd name="T13" fmla="*/ 3265 h 4552"/>
              <a:gd name="T14" fmla="*/ 1932 w 4619"/>
              <a:gd name="T15" fmla="*/ 2316 h 4552"/>
              <a:gd name="T16" fmla="*/ 2879 w 4619"/>
              <a:gd name="T17" fmla="*/ 3265 h 4552"/>
              <a:gd name="T18" fmla="*/ 1932 w 4619"/>
              <a:gd name="T19" fmla="*/ 4214 h 4552"/>
              <a:gd name="T20" fmla="*/ 986 w 4619"/>
              <a:gd name="T21" fmla="*/ 3265 h 4552"/>
              <a:gd name="T22" fmla="*/ 0 w 4619"/>
              <a:gd name="T23" fmla="*/ 2276 h 4552"/>
              <a:gd name="T24" fmla="*/ 946 w 4619"/>
              <a:gd name="T25" fmla="*/ 1327 h 4552"/>
              <a:gd name="T26" fmla="*/ 1893 w 4619"/>
              <a:gd name="T27" fmla="*/ 2276 h 4552"/>
              <a:gd name="T28" fmla="*/ 946 w 4619"/>
              <a:gd name="T29" fmla="*/ 3225 h 4552"/>
              <a:gd name="T30" fmla="*/ 0 w 4619"/>
              <a:gd name="T31" fmla="*/ 2276 h 4552"/>
              <a:gd name="T32" fmla="*/ 986 w 4619"/>
              <a:gd name="T33" fmla="*/ 1287 h 4552"/>
              <a:gd name="T34" fmla="*/ 1932 w 4619"/>
              <a:gd name="T35" fmla="*/ 338 h 4552"/>
              <a:gd name="T36" fmla="*/ 2879 w 4619"/>
              <a:gd name="T37" fmla="*/ 1287 h 4552"/>
              <a:gd name="T38" fmla="*/ 1932 w 4619"/>
              <a:gd name="T39" fmla="*/ 2236 h 4552"/>
              <a:gd name="T40" fmla="*/ 986 w 4619"/>
              <a:gd name="T41" fmla="*/ 1287 h 4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619" h="4552">
                <a:moveTo>
                  <a:pt x="4619" y="4552"/>
                </a:moveTo>
                <a:lnTo>
                  <a:pt x="4241" y="4552"/>
                </a:lnTo>
                <a:lnTo>
                  <a:pt x="1972" y="2276"/>
                </a:lnTo>
                <a:lnTo>
                  <a:pt x="4241" y="0"/>
                </a:lnTo>
                <a:lnTo>
                  <a:pt x="4619" y="0"/>
                </a:lnTo>
                <a:lnTo>
                  <a:pt x="4619" y="4552"/>
                </a:lnTo>
                <a:close/>
                <a:moveTo>
                  <a:pt x="986" y="3265"/>
                </a:moveTo>
                <a:lnTo>
                  <a:pt x="1932" y="2316"/>
                </a:lnTo>
                <a:lnTo>
                  <a:pt x="2879" y="3265"/>
                </a:lnTo>
                <a:lnTo>
                  <a:pt x="1932" y="4214"/>
                </a:lnTo>
                <a:lnTo>
                  <a:pt x="986" y="3265"/>
                </a:lnTo>
                <a:close/>
                <a:moveTo>
                  <a:pt x="0" y="2276"/>
                </a:moveTo>
                <a:lnTo>
                  <a:pt x="946" y="1327"/>
                </a:lnTo>
                <a:lnTo>
                  <a:pt x="1893" y="2276"/>
                </a:lnTo>
                <a:lnTo>
                  <a:pt x="946" y="3225"/>
                </a:lnTo>
                <a:lnTo>
                  <a:pt x="0" y="2276"/>
                </a:lnTo>
                <a:close/>
                <a:moveTo>
                  <a:pt x="986" y="1287"/>
                </a:moveTo>
                <a:lnTo>
                  <a:pt x="1932" y="338"/>
                </a:lnTo>
                <a:lnTo>
                  <a:pt x="2879" y="1287"/>
                </a:lnTo>
                <a:lnTo>
                  <a:pt x="1932" y="2236"/>
                </a:lnTo>
                <a:lnTo>
                  <a:pt x="986" y="1287"/>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50"/>
            </a:lvl1pPr>
          </a:lstStyle>
          <a:p>
            <a:pPr lvl="0"/>
            <a:endParaRPr lang="en-US"/>
          </a:p>
        </p:txBody>
      </p:sp>
      <p:pic>
        <p:nvPicPr>
          <p:cNvPr id="5" name="Picture 4">
            <a:extLst>
              <a:ext uri="{FF2B5EF4-FFF2-40B4-BE49-F238E27FC236}">
                <a16:creationId xmlns:a16="http://schemas.microsoft.com/office/drawing/2014/main" id="{B39A296B-DE5D-8C4E-9ED2-34C3FAA8977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0"/>
            <a:ext cx="3843131" cy="1881626"/>
          </a:xfrm>
          <a:prstGeom prst="rect">
            <a:avLst/>
          </a:prstGeom>
        </p:spPr>
      </p:pic>
    </p:spTree>
    <p:extLst>
      <p:ext uri="{BB962C8B-B14F-4D97-AF65-F5344CB8AC3E}">
        <p14:creationId xmlns:p14="http://schemas.microsoft.com/office/powerpoint/2010/main" val="1863870551"/>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24">
    <p:spTree>
      <p:nvGrpSpPr>
        <p:cNvPr id="1" name=""/>
        <p:cNvGrpSpPr/>
        <p:nvPr/>
      </p:nvGrpSpPr>
      <p:grpSpPr>
        <a:xfrm>
          <a:off x="0" y="0"/>
          <a:ext cx="0" cy="0"/>
          <a:chOff x="0" y="0"/>
          <a:chExt cx="0" cy="0"/>
        </a:xfrm>
      </p:grpSpPr>
      <p:sp>
        <p:nvSpPr>
          <p:cNvPr id="3" name="Freeform 11"/>
          <p:cNvSpPr>
            <a:spLocks noGrp="1" noEditPoints="1"/>
          </p:cNvSpPr>
          <p:nvPr>
            <p:ph type="pic" sz="quarter" idx="10"/>
          </p:nvPr>
        </p:nvSpPr>
        <p:spPr bwMode="auto">
          <a:xfrm>
            <a:off x="0" y="0"/>
            <a:ext cx="14831526" cy="10288588"/>
          </a:xfrm>
          <a:custGeom>
            <a:avLst/>
            <a:gdLst>
              <a:gd name="T0" fmla="*/ 0 w 3711"/>
              <a:gd name="T1" fmla="*/ 0 h 3236"/>
              <a:gd name="T2" fmla="*/ 319 w 3711"/>
              <a:gd name="T3" fmla="*/ 557 h 3236"/>
              <a:gd name="T4" fmla="*/ 640 w 3711"/>
              <a:gd name="T5" fmla="*/ 0 h 3236"/>
              <a:gd name="T6" fmla="*/ 0 w 3711"/>
              <a:gd name="T7" fmla="*/ 0 h 3236"/>
              <a:gd name="T8" fmla="*/ 349 w 3711"/>
              <a:gd name="T9" fmla="*/ 608 h 3236"/>
              <a:gd name="T10" fmla="*/ 625 w 3711"/>
              <a:gd name="T11" fmla="*/ 1089 h 3236"/>
              <a:gd name="T12" fmla="*/ 1252 w 3711"/>
              <a:gd name="T13" fmla="*/ 0 h 3236"/>
              <a:gd name="T14" fmla="*/ 699 w 3711"/>
              <a:gd name="T15" fmla="*/ 0 h 3236"/>
              <a:gd name="T16" fmla="*/ 349 w 3711"/>
              <a:gd name="T17" fmla="*/ 608 h 3236"/>
              <a:gd name="T18" fmla="*/ 654 w 3711"/>
              <a:gd name="T19" fmla="*/ 1140 h 3236"/>
              <a:gd name="T20" fmla="*/ 930 w 3711"/>
              <a:gd name="T21" fmla="*/ 1621 h 3236"/>
              <a:gd name="T22" fmla="*/ 1863 w 3711"/>
              <a:gd name="T23" fmla="*/ 0 h 3236"/>
              <a:gd name="T24" fmla="*/ 1310 w 3711"/>
              <a:gd name="T25" fmla="*/ 0 h 3236"/>
              <a:gd name="T26" fmla="*/ 654 w 3711"/>
              <a:gd name="T27" fmla="*/ 1140 h 3236"/>
              <a:gd name="T28" fmla="*/ 959 w 3711"/>
              <a:gd name="T29" fmla="*/ 1672 h 3236"/>
              <a:gd name="T30" fmla="*/ 1235 w 3711"/>
              <a:gd name="T31" fmla="*/ 2153 h 3236"/>
              <a:gd name="T32" fmla="*/ 2475 w 3711"/>
              <a:gd name="T33" fmla="*/ 0 h 3236"/>
              <a:gd name="T34" fmla="*/ 1921 w 3711"/>
              <a:gd name="T35" fmla="*/ 0 h 3236"/>
              <a:gd name="T36" fmla="*/ 959 w 3711"/>
              <a:gd name="T37" fmla="*/ 1672 h 3236"/>
              <a:gd name="T38" fmla="*/ 1265 w 3711"/>
              <a:gd name="T39" fmla="*/ 2204 h 3236"/>
              <a:gd name="T40" fmla="*/ 1541 w 3711"/>
              <a:gd name="T41" fmla="*/ 2685 h 3236"/>
              <a:gd name="T42" fmla="*/ 3086 w 3711"/>
              <a:gd name="T43" fmla="*/ 0 h 3236"/>
              <a:gd name="T44" fmla="*/ 2533 w 3711"/>
              <a:gd name="T45" fmla="*/ 0 h 3236"/>
              <a:gd name="T46" fmla="*/ 1265 w 3711"/>
              <a:gd name="T47" fmla="*/ 2204 h 3236"/>
              <a:gd name="T48" fmla="*/ 1569 w 3711"/>
              <a:gd name="T49" fmla="*/ 2736 h 3236"/>
              <a:gd name="T50" fmla="*/ 1856 w 3711"/>
              <a:gd name="T51" fmla="*/ 3236 h 3236"/>
              <a:gd name="T52" fmla="*/ 3711 w 3711"/>
              <a:gd name="T53" fmla="*/ 0 h 3236"/>
              <a:gd name="T54" fmla="*/ 3144 w 3711"/>
              <a:gd name="T55" fmla="*/ 0 h 3236"/>
              <a:gd name="T56" fmla="*/ 1569 w 3711"/>
              <a:gd name="T57" fmla="*/ 2736 h 3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711" h="3236">
                <a:moveTo>
                  <a:pt x="0" y="0"/>
                </a:moveTo>
                <a:lnTo>
                  <a:pt x="319" y="557"/>
                </a:lnTo>
                <a:lnTo>
                  <a:pt x="640" y="0"/>
                </a:lnTo>
                <a:lnTo>
                  <a:pt x="0" y="0"/>
                </a:lnTo>
                <a:close/>
                <a:moveTo>
                  <a:pt x="349" y="608"/>
                </a:moveTo>
                <a:lnTo>
                  <a:pt x="625" y="1089"/>
                </a:lnTo>
                <a:lnTo>
                  <a:pt x="1252" y="0"/>
                </a:lnTo>
                <a:lnTo>
                  <a:pt x="699" y="0"/>
                </a:lnTo>
                <a:lnTo>
                  <a:pt x="349" y="608"/>
                </a:lnTo>
                <a:close/>
                <a:moveTo>
                  <a:pt x="654" y="1140"/>
                </a:moveTo>
                <a:lnTo>
                  <a:pt x="930" y="1621"/>
                </a:lnTo>
                <a:lnTo>
                  <a:pt x="1863" y="0"/>
                </a:lnTo>
                <a:lnTo>
                  <a:pt x="1310" y="0"/>
                </a:lnTo>
                <a:lnTo>
                  <a:pt x="654" y="1140"/>
                </a:lnTo>
                <a:close/>
                <a:moveTo>
                  <a:pt x="959" y="1672"/>
                </a:moveTo>
                <a:lnTo>
                  <a:pt x="1235" y="2153"/>
                </a:lnTo>
                <a:lnTo>
                  <a:pt x="2475" y="0"/>
                </a:lnTo>
                <a:lnTo>
                  <a:pt x="1921" y="0"/>
                </a:lnTo>
                <a:lnTo>
                  <a:pt x="959" y="1672"/>
                </a:lnTo>
                <a:close/>
                <a:moveTo>
                  <a:pt x="1265" y="2204"/>
                </a:moveTo>
                <a:lnTo>
                  <a:pt x="1541" y="2685"/>
                </a:lnTo>
                <a:lnTo>
                  <a:pt x="3086" y="0"/>
                </a:lnTo>
                <a:lnTo>
                  <a:pt x="2533" y="0"/>
                </a:lnTo>
                <a:lnTo>
                  <a:pt x="1265" y="2204"/>
                </a:lnTo>
                <a:close/>
                <a:moveTo>
                  <a:pt x="1569" y="2736"/>
                </a:moveTo>
                <a:lnTo>
                  <a:pt x="1856" y="3236"/>
                </a:lnTo>
                <a:lnTo>
                  <a:pt x="3711" y="0"/>
                </a:lnTo>
                <a:lnTo>
                  <a:pt x="3144" y="0"/>
                </a:lnTo>
                <a:lnTo>
                  <a:pt x="1569" y="2736"/>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50"/>
            </a:lvl1pPr>
          </a:lstStyle>
          <a:p>
            <a:pPr lvl="0"/>
            <a:endParaRPr lang="en-US"/>
          </a:p>
        </p:txBody>
      </p:sp>
      <p:sp>
        <p:nvSpPr>
          <p:cNvPr id="5" name="TextBox 4">
            <a:extLst>
              <a:ext uri="{FF2B5EF4-FFF2-40B4-BE49-F238E27FC236}">
                <a16:creationId xmlns:a16="http://schemas.microsoft.com/office/drawing/2014/main" id="{8D15A93F-8D3D-0E48-AA97-AD1B6C72E9F7}"/>
              </a:ext>
            </a:extLst>
          </p:cNvPr>
          <p:cNvSpPr txBox="1"/>
          <p:nvPr userDrawn="1"/>
        </p:nvSpPr>
        <p:spPr>
          <a:xfrm>
            <a:off x="16859165" y="9198397"/>
            <a:ext cx="660401" cy="338682"/>
          </a:xfrm>
          <a:prstGeom prst="rect">
            <a:avLst/>
          </a:prstGeom>
          <a:noFill/>
        </p:spPr>
        <p:txBody>
          <a:bodyPr wrap="square" rtlCol="0">
            <a:spAutoFit/>
          </a:bodyPr>
          <a:lstStyle/>
          <a:p>
            <a:pPr algn="r"/>
            <a:fld id="{293ABEDF-2FD4-CE41-BE6E-C03412F0A819}" type="slidenum">
              <a:rPr lang="en-US" sz="1601" b="0" i="0" smtClean="0">
                <a:latin typeface="Open Sans" panose="020B0606030504020204" pitchFamily="34" charset="0"/>
                <a:ea typeface="Open Sans" panose="020B0606030504020204" pitchFamily="34" charset="0"/>
                <a:cs typeface="Open Sans" panose="020B0606030504020204" pitchFamily="34" charset="0"/>
              </a:rPr>
              <a:pPr algn="r"/>
              <a:t>‹#›</a:t>
            </a:fld>
            <a:endParaRPr lang="en-US" sz="1601" b="0" i="0" dirty="0">
              <a:latin typeface="Open Sans" panose="020B0606030504020204" pitchFamily="34" charset="0"/>
              <a:ea typeface="Open Sans" panose="020B0606030504020204" pitchFamily="34" charset="0"/>
              <a:cs typeface="Open Sans" panose="020B0606030504020204" pitchFamily="34" charset="0"/>
            </a:endParaRPr>
          </a:p>
        </p:txBody>
      </p:sp>
      <p:cxnSp>
        <p:nvCxnSpPr>
          <p:cNvPr id="6" name="Straight Connector 5">
            <a:extLst>
              <a:ext uri="{FF2B5EF4-FFF2-40B4-BE49-F238E27FC236}">
                <a16:creationId xmlns:a16="http://schemas.microsoft.com/office/drawing/2014/main" id="{A9A29F2E-FFA5-D642-A7B1-649FAF358CDA}"/>
              </a:ext>
            </a:extLst>
          </p:cNvPr>
          <p:cNvCxnSpPr>
            <a:cxnSpLocks/>
          </p:cNvCxnSpPr>
          <p:nvPr userDrawn="1"/>
        </p:nvCxnSpPr>
        <p:spPr>
          <a:xfrm flipV="1">
            <a:off x="17568333" y="9352285"/>
            <a:ext cx="719667" cy="15389"/>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B35CE3A5-B1FA-7E40-A19A-1B5095B368A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4956971" y="2"/>
            <a:ext cx="3331029" cy="1630897"/>
          </a:xfrm>
          <a:prstGeom prst="rect">
            <a:avLst/>
          </a:prstGeom>
        </p:spPr>
      </p:pic>
    </p:spTree>
    <p:extLst>
      <p:ext uri="{BB962C8B-B14F-4D97-AF65-F5344CB8AC3E}">
        <p14:creationId xmlns:p14="http://schemas.microsoft.com/office/powerpoint/2010/main" val="2165449276"/>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25">
    <p:spTree>
      <p:nvGrpSpPr>
        <p:cNvPr id="1" name=""/>
        <p:cNvGrpSpPr/>
        <p:nvPr/>
      </p:nvGrpSpPr>
      <p:grpSpPr>
        <a:xfrm>
          <a:off x="0" y="0"/>
          <a:ext cx="0" cy="0"/>
          <a:chOff x="0" y="0"/>
          <a:chExt cx="0" cy="0"/>
        </a:xfrm>
      </p:grpSpPr>
      <p:sp>
        <p:nvSpPr>
          <p:cNvPr id="3" name="Рисунок 2"/>
          <p:cNvSpPr>
            <a:spLocks noGrp="1"/>
          </p:cNvSpPr>
          <p:nvPr>
            <p:ph type="pic" sz="quarter" idx="10"/>
          </p:nvPr>
        </p:nvSpPr>
        <p:spPr bwMode="auto">
          <a:xfrm>
            <a:off x="1" y="0"/>
            <a:ext cx="11799269" cy="10288588"/>
          </a:xfrm>
          <a:custGeom>
            <a:avLst/>
            <a:gdLst>
              <a:gd name="connsiteX0" fmla="*/ 2182082 w 8389157"/>
              <a:gd name="connsiteY0" fmla="*/ 3719723 h 7315076"/>
              <a:gd name="connsiteX1" fmla="*/ 6229680 w 8389157"/>
              <a:gd name="connsiteY1" fmla="*/ 3719723 h 7315076"/>
              <a:gd name="connsiteX2" fmla="*/ 4205881 w 8389157"/>
              <a:gd name="connsiteY2" fmla="*/ 7315076 h 7315076"/>
              <a:gd name="connsiteX3" fmla="*/ 4194578 w 8389157"/>
              <a:gd name="connsiteY3" fmla="*/ 0 h 7315076"/>
              <a:gd name="connsiteX4" fmla="*/ 6218377 w 8389157"/>
              <a:gd name="connsiteY4" fmla="*/ 3595353 h 7315076"/>
              <a:gd name="connsiteX5" fmla="*/ 2170779 w 8389157"/>
              <a:gd name="connsiteY5" fmla="*/ 3595353 h 7315076"/>
              <a:gd name="connsiteX6" fmla="*/ 0 w 8389157"/>
              <a:gd name="connsiteY6" fmla="*/ 0 h 7315076"/>
              <a:gd name="connsiteX7" fmla="*/ 4058908 w 8389157"/>
              <a:gd name="connsiteY7" fmla="*/ 0 h 7315076"/>
              <a:gd name="connsiteX8" fmla="*/ 2028321 w 8389157"/>
              <a:gd name="connsiteY8" fmla="*/ 3595353 h 7315076"/>
              <a:gd name="connsiteX9" fmla="*/ 4330249 w 8389157"/>
              <a:gd name="connsiteY9" fmla="*/ 0 h 7315076"/>
              <a:gd name="connsiteX10" fmla="*/ 8389157 w 8389157"/>
              <a:gd name="connsiteY10" fmla="*/ 0 h 7315076"/>
              <a:gd name="connsiteX11" fmla="*/ 6358570 w 8389157"/>
              <a:gd name="connsiteY11" fmla="*/ 3595353 h 7315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389157" h="7315076">
                <a:moveTo>
                  <a:pt x="2182082" y="3719723"/>
                </a:moveTo>
                <a:lnTo>
                  <a:pt x="6229680" y="3719723"/>
                </a:lnTo>
                <a:lnTo>
                  <a:pt x="4205881" y="7315076"/>
                </a:lnTo>
                <a:close/>
                <a:moveTo>
                  <a:pt x="4194578" y="0"/>
                </a:moveTo>
                <a:lnTo>
                  <a:pt x="6218377" y="3595353"/>
                </a:lnTo>
                <a:lnTo>
                  <a:pt x="2170779" y="3595353"/>
                </a:lnTo>
                <a:close/>
                <a:moveTo>
                  <a:pt x="0" y="0"/>
                </a:moveTo>
                <a:lnTo>
                  <a:pt x="4058908" y="0"/>
                </a:lnTo>
                <a:lnTo>
                  <a:pt x="2028321" y="3595353"/>
                </a:lnTo>
                <a:close/>
                <a:moveTo>
                  <a:pt x="4330249" y="0"/>
                </a:moveTo>
                <a:lnTo>
                  <a:pt x="8389157" y="0"/>
                </a:lnTo>
                <a:lnTo>
                  <a:pt x="6358570" y="3595353"/>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50"/>
            </a:lvl1pPr>
          </a:lstStyle>
          <a:p>
            <a:pPr lvl="0"/>
            <a:endParaRPr lang="en-US"/>
          </a:p>
        </p:txBody>
      </p:sp>
      <p:sp>
        <p:nvSpPr>
          <p:cNvPr id="5" name="TextBox 4">
            <a:extLst>
              <a:ext uri="{FF2B5EF4-FFF2-40B4-BE49-F238E27FC236}">
                <a16:creationId xmlns:a16="http://schemas.microsoft.com/office/drawing/2014/main" id="{F92AF47E-68AB-774B-A4BE-863237BD6856}"/>
              </a:ext>
            </a:extLst>
          </p:cNvPr>
          <p:cNvSpPr txBox="1"/>
          <p:nvPr userDrawn="1"/>
        </p:nvSpPr>
        <p:spPr>
          <a:xfrm>
            <a:off x="16859165" y="9198397"/>
            <a:ext cx="660401" cy="338682"/>
          </a:xfrm>
          <a:prstGeom prst="rect">
            <a:avLst/>
          </a:prstGeom>
          <a:noFill/>
        </p:spPr>
        <p:txBody>
          <a:bodyPr wrap="square" rtlCol="0">
            <a:spAutoFit/>
          </a:bodyPr>
          <a:lstStyle/>
          <a:p>
            <a:pPr algn="r"/>
            <a:fld id="{293ABEDF-2FD4-CE41-BE6E-C03412F0A819}" type="slidenum">
              <a:rPr lang="en-US" sz="1601" b="0" i="0" smtClean="0">
                <a:latin typeface="Open Sans" panose="020B0606030504020204" pitchFamily="34" charset="0"/>
                <a:ea typeface="Open Sans" panose="020B0606030504020204" pitchFamily="34" charset="0"/>
                <a:cs typeface="Open Sans" panose="020B0606030504020204" pitchFamily="34" charset="0"/>
              </a:rPr>
              <a:pPr algn="r"/>
              <a:t>‹#›</a:t>
            </a:fld>
            <a:endParaRPr lang="en-US" sz="1601" b="0" i="0" dirty="0">
              <a:latin typeface="Open Sans" panose="020B0606030504020204" pitchFamily="34" charset="0"/>
              <a:ea typeface="Open Sans" panose="020B0606030504020204" pitchFamily="34" charset="0"/>
              <a:cs typeface="Open Sans" panose="020B0606030504020204" pitchFamily="34" charset="0"/>
            </a:endParaRPr>
          </a:p>
        </p:txBody>
      </p:sp>
      <p:cxnSp>
        <p:nvCxnSpPr>
          <p:cNvPr id="6" name="Straight Connector 5">
            <a:extLst>
              <a:ext uri="{FF2B5EF4-FFF2-40B4-BE49-F238E27FC236}">
                <a16:creationId xmlns:a16="http://schemas.microsoft.com/office/drawing/2014/main" id="{6D096130-A7E0-2644-98A2-D409BE440FF2}"/>
              </a:ext>
            </a:extLst>
          </p:cNvPr>
          <p:cNvCxnSpPr>
            <a:cxnSpLocks/>
          </p:cNvCxnSpPr>
          <p:nvPr userDrawn="1"/>
        </p:nvCxnSpPr>
        <p:spPr>
          <a:xfrm flipV="1">
            <a:off x="17568333" y="9352285"/>
            <a:ext cx="719667" cy="15389"/>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41DFCE65-1D6F-B842-AE7F-259A0BC0B4D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4444870" y="2"/>
            <a:ext cx="3843131" cy="1881626"/>
          </a:xfrm>
          <a:prstGeom prst="rect">
            <a:avLst/>
          </a:prstGeom>
        </p:spPr>
      </p:pic>
    </p:spTree>
    <p:extLst>
      <p:ext uri="{BB962C8B-B14F-4D97-AF65-F5344CB8AC3E}">
        <p14:creationId xmlns:p14="http://schemas.microsoft.com/office/powerpoint/2010/main" val="735742684"/>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26">
    <p:spTree>
      <p:nvGrpSpPr>
        <p:cNvPr id="1" name=""/>
        <p:cNvGrpSpPr/>
        <p:nvPr/>
      </p:nvGrpSpPr>
      <p:grpSpPr>
        <a:xfrm>
          <a:off x="0" y="0"/>
          <a:ext cx="0" cy="0"/>
          <a:chOff x="0" y="0"/>
          <a:chExt cx="0" cy="0"/>
        </a:xfrm>
      </p:grpSpPr>
      <p:sp>
        <p:nvSpPr>
          <p:cNvPr id="3" name="Freeform 7"/>
          <p:cNvSpPr>
            <a:spLocks noGrp="1" noEditPoints="1"/>
          </p:cNvSpPr>
          <p:nvPr>
            <p:ph type="pic" sz="quarter" idx="10"/>
          </p:nvPr>
        </p:nvSpPr>
        <p:spPr bwMode="auto">
          <a:xfrm>
            <a:off x="10460738" y="2301970"/>
            <a:ext cx="7827263" cy="7986618"/>
          </a:xfrm>
          <a:custGeom>
            <a:avLst/>
            <a:gdLst>
              <a:gd name="T0" fmla="*/ 2840 w 4177"/>
              <a:gd name="T1" fmla="*/ 704 h 4262"/>
              <a:gd name="T2" fmla="*/ 2804 w 4177"/>
              <a:gd name="T3" fmla="*/ 586 h 4262"/>
              <a:gd name="T4" fmla="*/ 2798 w 4177"/>
              <a:gd name="T5" fmla="*/ 465 h 4262"/>
              <a:gd name="T6" fmla="*/ 2820 w 4177"/>
              <a:gd name="T7" fmla="*/ 348 h 4262"/>
              <a:gd name="T8" fmla="*/ 2870 w 4177"/>
              <a:gd name="T9" fmla="*/ 237 h 4262"/>
              <a:gd name="T10" fmla="*/ 2946 w 4177"/>
              <a:gd name="T11" fmla="*/ 142 h 4262"/>
              <a:gd name="T12" fmla="*/ 3045 w 4177"/>
              <a:gd name="T13" fmla="*/ 67 h 4262"/>
              <a:gd name="T14" fmla="*/ 3160 w 4177"/>
              <a:gd name="T15" fmla="*/ 18 h 4262"/>
              <a:gd name="T16" fmla="*/ 3280 w 4177"/>
              <a:gd name="T17" fmla="*/ 0 h 4262"/>
              <a:gd name="T18" fmla="*/ 3400 w 4177"/>
              <a:gd name="T19" fmla="*/ 11 h 4262"/>
              <a:gd name="T20" fmla="*/ 3513 w 4177"/>
              <a:gd name="T21" fmla="*/ 51 h 4262"/>
              <a:gd name="T22" fmla="*/ 3613 w 4177"/>
              <a:gd name="T23" fmla="*/ 116 h 4262"/>
              <a:gd name="T24" fmla="*/ 3698 w 4177"/>
              <a:gd name="T25" fmla="*/ 207 h 4262"/>
              <a:gd name="T26" fmla="*/ 4177 w 4177"/>
              <a:gd name="T27" fmla="*/ 4262 h 4262"/>
              <a:gd name="T28" fmla="*/ 2441 w 4177"/>
              <a:gd name="T29" fmla="*/ 2118 h 4262"/>
              <a:gd name="T30" fmla="*/ 2411 w 4177"/>
              <a:gd name="T31" fmla="*/ 1999 h 4262"/>
              <a:gd name="T32" fmla="*/ 2411 w 4177"/>
              <a:gd name="T33" fmla="*/ 1878 h 4262"/>
              <a:gd name="T34" fmla="*/ 2439 w 4177"/>
              <a:gd name="T35" fmla="*/ 1761 h 4262"/>
              <a:gd name="T36" fmla="*/ 2495 w 4177"/>
              <a:gd name="T37" fmla="*/ 1654 h 4262"/>
              <a:gd name="T38" fmla="*/ 2574 w 4177"/>
              <a:gd name="T39" fmla="*/ 1562 h 4262"/>
              <a:gd name="T40" fmla="*/ 2679 w 4177"/>
              <a:gd name="T41" fmla="*/ 1491 h 4262"/>
              <a:gd name="T42" fmla="*/ 2796 w 4177"/>
              <a:gd name="T43" fmla="*/ 1449 h 4262"/>
              <a:gd name="T44" fmla="*/ 2916 w 4177"/>
              <a:gd name="T45" fmla="*/ 1437 h 4262"/>
              <a:gd name="T46" fmla="*/ 3034 w 4177"/>
              <a:gd name="T47" fmla="*/ 1454 h 4262"/>
              <a:gd name="T48" fmla="*/ 3145 w 4177"/>
              <a:gd name="T49" fmla="*/ 1498 h 4262"/>
              <a:gd name="T50" fmla="*/ 3243 w 4177"/>
              <a:gd name="T51" fmla="*/ 1569 h 4262"/>
              <a:gd name="T52" fmla="*/ 3323 w 4177"/>
              <a:gd name="T53" fmla="*/ 1664 h 4262"/>
              <a:gd name="T54" fmla="*/ 641 w 4177"/>
              <a:gd name="T55" fmla="*/ 1114 h 4262"/>
              <a:gd name="T56" fmla="*/ 593 w 4177"/>
              <a:gd name="T57" fmla="*/ 997 h 4262"/>
              <a:gd name="T58" fmla="*/ 575 w 4177"/>
              <a:gd name="T59" fmla="*/ 877 h 4262"/>
              <a:gd name="T60" fmla="*/ 586 w 4177"/>
              <a:gd name="T61" fmla="*/ 758 h 4262"/>
              <a:gd name="T62" fmla="*/ 625 w 4177"/>
              <a:gd name="T63" fmla="*/ 644 h 4262"/>
              <a:gd name="T64" fmla="*/ 690 w 4177"/>
              <a:gd name="T65" fmla="*/ 543 h 4262"/>
              <a:gd name="T66" fmla="*/ 781 w 4177"/>
              <a:gd name="T67" fmla="*/ 458 h 4262"/>
              <a:gd name="T68" fmla="*/ 892 w 4177"/>
              <a:gd name="T69" fmla="*/ 397 h 4262"/>
              <a:gd name="T70" fmla="*/ 1011 w 4177"/>
              <a:gd name="T71" fmla="*/ 368 h 4262"/>
              <a:gd name="T72" fmla="*/ 1130 w 4177"/>
              <a:gd name="T73" fmla="*/ 368 h 4262"/>
              <a:gd name="T74" fmla="*/ 1246 w 4177"/>
              <a:gd name="T75" fmla="*/ 396 h 4262"/>
              <a:gd name="T76" fmla="*/ 1353 w 4177"/>
              <a:gd name="T77" fmla="*/ 451 h 4262"/>
              <a:gd name="T78" fmla="*/ 1445 w 4177"/>
              <a:gd name="T79" fmla="*/ 532 h 4262"/>
              <a:gd name="T80" fmla="*/ 3602 w 4177"/>
              <a:gd name="T81" fmla="*/ 4262 h 4262"/>
              <a:gd name="T82" fmla="*/ 42 w 4177"/>
              <a:gd name="T83" fmla="*/ 2181 h 4262"/>
              <a:gd name="T84" fmla="*/ 7 w 4177"/>
              <a:gd name="T85" fmla="*/ 2062 h 4262"/>
              <a:gd name="T86" fmla="*/ 1 w 4177"/>
              <a:gd name="T87" fmla="*/ 1941 h 4262"/>
              <a:gd name="T88" fmla="*/ 23 w 4177"/>
              <a:gd name="T89" fmla="*/ 1824 h 4262"/>
              <a:gd name="T90" fmla="*/ 73 w 4177"/>
              <a:gd name="T91" fmla="*/ 1715 h 4262"/>
              <a:gd name="T92" fmla="*/ 148 w 4177"/>
              <a:gd name="T93" fmla="*/ 1619 h 4262"/>
              <a:gd name="T94" fmla="*/ 247 w 4177"/>
              <a:gd name="T95" fmla="*/ 1543 h 4262"/>
              <a:gd name="T96" fmla="*/ 363 w 4177"/>
              <a:gd name="T97" fmla="*/ 1494 h 4262"/>
              <a:gd name="T98" fmla="*/ 483 w 4177"/>
              <a:gd name="T99" fmla="*/ 1476 h 4262"/>
              <a:gd name="T100" fmla="*/ 602 w 4177"/>
              <a:gd name="T101" fmla="*/ 1488 h 4262"/>
              <a:gd name="T102" fmla="*/ 716 w 4177"/>
              <a:gd name="T103" fmla="*/ 1527 h 4262"/>
              <a:gd name="T104" fmla="*/ 816 w 4177"/>
              <a:gd name="T105" fmla="*/ 1592 h 4262"/>
              <a:gd name="T106" fmla="*/ 901 w 4177"/>
              <a:gd name="T107" fmla="*/ 1683 h 4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177" h="4262">
                <a:moveTo>
                  <a:pt x="4177" y="1036"/>
                </a:moveTo>
                <a:lnTo>
                  <a:pt x="4177" y="3034"/>
                </a:lnTo>
                <a:lnTo>
                  <a:pt x="2863" y="749"/>
                </a:lnTo>
                <a:lnTo>
                  <a:pt x="2850" y="727"/>
                </a:lnTo>
                <a:lnTo>
                  <a:pt x="2840" y="704"/>
                </a:lnTo>
                <a:lnTo>
                  <a:pt x="2830" y="681"/>
                </a:lnTo>
                <a:lnTo>
                  <a:pt x="2822" y="657"/>
                </a:lnTo>
                <a:lnTo>
                  <a:pt x="2814" y="634"/>
                </a:lnTo>
                <a:lnTo>
                  <a:pt x="2808" y="609"/>
                </a:lnTo>
                <a:lnTo>
                  <a:pt x="2804" y="586"/>
                </a:lnTo>
                <a:lnTo>
                  <a:pt x="2800" y="562"/>
                </a:lnTo>
                <a:lnTo>
                  <a:pt x="2798" y="538"/>
                </a:lnTo>
                <a:lnTo>
                  <a:pt x="2797" y="513"/>
                </a:lnTo>
                <a:lnTo>
                  <a:pt x="2797" y="489"/>
                </a:lnTo>
                <a:lnTo>
                  <a:pt x="2798" y="465"/>
                </a:lnTo>
                <a:lnTo>
                  <a:pt x="2800" y="441"/>
                </a:lnTo>
                <a:lnTo>
                  <a:pt x="2804" y="417"/>
                </a:lnTo>
                <a:lnTo>
                  <a:pt x="2808" y="393"/>
                </a:lnTo>
                <a:lnTo>
                  <a:pt x="2814" y="370"/>
                </a:lnTo>
                <a:lnTo>
                  <a:pt x="2820" y="348"/>
                </a:lnTo>
                <a:lnTo>
                  <a:pt x="2828" y="324"/>
                </a:lnTo>
                <a:lnTo>
                  <a:pt x="2837" y="302"/>
                </a:lnTo>
                <a:lnTo>
                  <a:pt x="2847" y="280"/>
                </a:lnTo>
                <a:lnTo>
                  <a:pt x="2858" y="259"/>
                </a:lnTo>
                <a:lnTo>
                  <a:pt x="2870" y="237"/>
                </a:lnTo>
                <a:lnTo>
                  <a:pt x="2883" y="217"/>
                </a:lnTo>
                <a:lnTo>
                  <a:pt x="2897" y="198"/>
                </a:lnTo>
                <a:lnTo>
                  <a:pt x="2913" y="179"/>
                </a:lnTo>
                <a:lnTo>
                  <a:pt x="2929" y="161"/>
                </a:lnTo>
                <a:lnTo>
                  <a:pt x="2946" y="142"/>
                </a:lnTo>
                <a:lnTo>
                  <a:pt x="2964" y="125"/>
                </a:lnTo>
                <a:lnTo>
                  <a:pt x="2982" y="109"/>
                </a:lnTo>
                <a:lnTo>
                  <a:pt x="3002" y="94"/>
                </a:lnTo>
                <a:lnTo>
                  <a:pt x="3023" y="80"/>
                </a:lnTo>
                <a:lnTo>
                  <a:pt x="3045" y="67"/>
                </a:lnTo>
                <a:lnTo>
                  <a:pt x="3068" y="55"/>
                </a:lnTo>
                <a:lnTo>
                  <a:pt x="3090" y="43"/>
                </a:lnTo>
                <a:lnTo>
                  <a:pt x="3113" y="33"/>
                </a:lnTo>
                <a:lnTo>
                  <a:pt x="3137" y="25"/>
                </a:lnTo>
                <a:lnTo>
                  <a:pt x="3160" y="18"/>
                </a:lnTo>
                <a:lnTo>
                  <a:pt x="3184" y="12"/>
                </a:lnTo>
                <a:lnTo>
                  <a:pt x="3208" y="7"/>
                </a:lnTo>
                <a:lnTo>
                  <a:pt x="3232" y="4"/>
                </a:lnTo>
                <a:lnTo>
                  <a:pt x="3256" y="1"/>
                </a:lnTo>
                <a:lnTo>
                  <a:pt x="3280" y="0"/>
                </a:lnTo>
                <a:lnTo>
                  <a:pt x="3304" y="0"/>
                </a:lnTo>
                <a:lnTo>
                  <a:pt x="3328" y="1"/>
                </a:lnTo>
                <a:lnTo>
                  <a:pt x="3353" y="4"/>
                </a:lnTo>
                <a:lnTo>
                  <a:pt x="3376" y="7"/>
                </a:lnTo>
                <a:lnTo>
                  <a:pt x="3400" y="11"/>
                </a:lnTo>
                <a:lnTo>
                  <a:pt x="3423" y="17"/>
                </a:lnTo>
                <a:lnTo>
                  <a:pt x="3446" y="24"/>
                </a:lnTo>
                <a:lnTo>
                  <a:pt x="3468" y="32"/>
                </a:lnTo>
                <a:lnTo>
                  <a:pt x="3491" y="40"/>
                </a:lnTo>
                <a:lnTo>
                  <a:pt x="3513" y="51"/>
                </a:lnTo>
                <a:lnTo>
                  <a:pt x="3534" y="62"/>
                </a:lnTo>
                <a:lnTo>
                  <a:pt x="3555" y="74"/>
                </a:lnTo>
                <a:lnTo>
                  <a:pt x="3575" y="87"/>
                </a:lnTo>
                <a:lnTo>
                  <a:pt x="3594" y="101"/>
                </a:lnTo>
                <a:lnTo>
                  <a:pt x="3613" y="116"/>
                </a:lnTo>
                <a:lnTo>
                  <a:pt x="3633" y="132"/>
                </a:lnTo>
                <a:lnTo>
                  <a:pt x="3650" y="150"/>
                </a:lnTo>
                <a:lnTo>
                  <a:pt x="3667" y="168"/>
                </a:lnTo>
                <a:lnTo>
                  <a:pt x="3683" y="187"/>
                </a:lnTo>
                <a:lnTo>
                  <a:pt x="3698" y="207"/>
                </a:lnTo>
                <a:lnTo>
                  <a:pt x="3712" y="227"/>
                </a:lnTo>
                <a:lnTo>
                  <a:pt x="3725" y="250"/>
                </a:lnTo>
                <a:lnTo>
                  <a:pt x="4177" y="1036"/>
                </a:lnTo>
                <a:close/>
                <a:moveTo>
                  <a:pt x="4177" y="3148"/>
                </a:moveTo>
                <a:lnTo>
                  <a:pt x="4177" y="4262"/>
                </a:lnTo>
                <a:lnTo>
                  <a:pt x="3668" y="4262"/>
                </a:lnTo>
                <a:lnTo>
                  <a:pt x="2474" y="2187"/>
                </a:lnTo>
                <a:lnTo>
                  <a:pt x="2462" y="2163"/>
                </a:lnTo>
                <a:lnTo>
                  <a:pt x="2450" y="2141"/>
                </a:lnTo>
                <a:lnTo>
                  <a:pt x="2441" y="2118"/>
                </a:lnTo>
                <a:lnTo>
                  <a:pt x="2432" y="2095"/>
                </a:lnTo>
                <a:lnTo>
                  <a:pt x="2425" y="2070"/>
                </a:lnTo>
                <a:lnTo>
                  <a:pt x="2419" y="2047"/>
                </a:lnTo>
                <a:lnTo>
                  <a:pt x="2415" y="2023"/>
                </a:lnTo>
                <a:lnTo>
                  <a:pt x="2411" y="1999"/>
                </a:lnTo>
                <a:lnTo>
                  <a:pt x="2409" y="1974"/>
                </a:lnTo>
                <a:lnTo>
                  <a:pt x="2408" y="1950"/>
                </a:lnTo>
                <a:lnTo>
                  <a:pt x="2408" y="1926"/>
                </a:lnTo>
                <a:lnTo>
                  <a:pt x="2409" y="1902"/>
                </a:lnTo>
                <a:lnTo>
                  <a:pt x="2411" y="1878"/>
                </a:lnTo>
                <a:lnTo>
                  <a:pt x="2414" y="1854"/>
                </a:lnTo>
                <a:lnTo>
                  <a:pt x="2419" y="1831"/>
                </a:lnTo>
                <a:lnTo>
                  <a:pt x="2425" y="1808"/>
                </a:lnTo>
                <a:lnTo>
                  <a:pt x="2431" y="1784"/>
                </a:lnTo>
                <a:lnTo>
                  <a:pt x="2439" y="1761"/>
                </a:lnTo>
                <a:lnTo>
                  <a:pt x="2448" y="1739"/>
                </a:lnTo>
                <a:lnTo>
                  <a:pt x="2458" y="1718"/>
                </a:lnTo>
                <a:lnTo>
                  <a:pt x="2470" y="1696"/>
                </a:lnTo>
                <a:lnTo>
                  <a:pt x="2482" y="1675"/>
                </a:lnTo>
                <a:lnTo>
                  <a:pt x="2495" y="1654"/>
                </a:lnTo>
                <a:lnTo>
                  <a:pt x="2509" y="1635"/>
                </a:lnTo>
                <a:lnTo>
                  <a:pt x="2524" y="1616"/>
                </a:lnTo>
                <a:lnTo>
                  <a:pt x="2540" y="1597"/>
                </a:lnTo>
                <a:lnTo>
                  <a:pt x="2557" y="1579"/>
                </a:lnTo>
                <a:lnTo>
                  <a:pt x="2574" y="1562"/>
                </a:lnTo>
                <a:lnTo>
                  <a:pt x="2593" y="1547"/>
                </a:lnTo>
                <a:lnTo>
                  <a:pt x="2614" y="1531"/>
                </a:lnTo>
                <a:lnTo>
                  <a:pt x="2635" y="1517"/>
                </a:lnTo>
                <a:lnTo>
                  <a:pt x="2656" y="1504"/>
                </a:lnTo>
                <a:lnTo>
                  <a:pt x="2679" y="1491"/>
                </a:lnTo>
                <a:lnTo>
                  <a:pt x="2701" y="1480"/>
                </a:lnTo>
                <a:lnTo>
                  <a:pt x="2724" y="1471"/>
                </a:lnTo>
                <a:lnTo>
                  <a:pt x="2748" y="1462"/>
                </a:lnTo>
                <a:lnTo>
                  <a:pt x="2772" y="1455"/>
                </a:lnTo>
                <a:lnTo>
                  <a:pt x="2796" y="1449"/>
                </a:lnTo>
                <a:lnTo>
                  <a:pt x="2819" y="1444"/>
                </a:lnTo>
                <a:lnTo>
                  <a:pt x="2843" y="1441"/>
                </a:lnTo>
                <a:lnTo>
                  <a:pt x="2867" y="1439"/>
                </a:lnTo>
                <a:lnTo>
                  <a:pt x="2891" y="1437"/>
                </a:lnTo>
                <a:lnTo>
                  <a:pt x="2916" y="1437"/>
                </a:lnTo>
                <a:lnTo>
                  <a:pt x="2940" y="1438"/>
                </a:lnTo>
                <a:lnTo>
                  <a:pt x="2964" y="1441"/>
                </a:lnTo>
                <a:lnTo>
                  <a:pt x="2987" y="1444"/>
                </a:lnTo>
                <a:lnTo>
                  <a:pt x="3010" y="1449"/>
                </a:lnTo>
                <a:lnTo>
                  <a:pt x="3034" y="1454"/>
                </a:lnTo>
                <a:lnTo>
                  <a:pt x="3057" y="1461"/>
                </a:lnTo>
                <a:lnTo>
                  <a:pt x="3080" y="1469"/>
                </a:lnTo>
                <a:lnTo>
                  <a:pt x="3102" y="1478"/>
                </a:lnTo>
                <a:lnTo>
                  <a:pt x="3124" y="1487"/>
                </a:lnTo>
                <a:lnTo>
                  <a:pt x="3145" y="1498"/>
                </a:lnTo>
                <a:lnTo>
                  <a:pt x="3166" y="1511"/>
                </a:lnTo>
                <a:lnTo>
                  <a:pt x="3186" y="1524"/>
                </a:lnTo>
                <a:lnTo>
                  <a:pt x="3206" y="1538"/>
                </a:lnTo>
                <a:lnTo>
                  <a:pt x="3225" y="1553"/>
                </a:lnTo>
                <a:lnTo>
                  <a:pt x="3243" y="1569"/>
                </a:lnTo>
                <a:lnTo>
                  <a:pt x="3261" y="1586"/>
                </a:lnTo>
                <a:lnTo>
                  <a:pt x="3278" y="1605"/>
                </a:lnTo>
                <a:lnTo>
                  <a:pt x="3294" y="1624"/>
                </a:lnTo>
                <a:lnTo>
                  <a:pt x="3309" y="1644"/>
                </a:lnTo>
                <a:lnTo>
                  <a:pt x="3323" y="1664"/>
                </a:lnTo>
                <a:lnTo>
                  <a:pt x="3336" y="1686"/>
                </a:lnTo>
                <a:lnTo>
                  <a:pt x="4177" y="3148"/>
                </a:lnTo>
                <a:close/>
                <a:moveTo>
                  <a:pt x="3602" y="4262"/>
                </a:moveTo>
                <a:lnTo>
                  <a:pt x="2452" y="4262"/>
                </a:lnTo>
                <a:lnTo>
                  <a:pt x="641" y="1114"/>
                </a:lnTo>
                <a:lnTo>
                  <a:pt x="629" y="1090"/>
                </a:lnTo>
                <a:lnTo>
                  <a:pt x="618" y="1068"/>
                </a:lnTo>
                <a:lnTo>
                  <a:pt x="608" y="1045"/>
                </a:lnTo>
                <a:lnTo>
                  <a:pt x="600" y="1022"/>
                </a:lnTo>
                <a:lnTo>
                  <a:pt x="593" y="997"/>
                </a:lnTo>
                <a:lnTo>
                  <a:pt x="587" y="973"/>
                </a:lnTo>
                <a:lnTo>
                  <a:pt x="582" y="950"/>
                </a:lnTo>
                <a:lnTo>
                  <a:pt x="579" y="926"/>
                </a:lnTo>
                <a:lnTo>
                  <a:pt x="576" y="901"/>
                </a:lnTo>
                <a:lnTo>
                  <a:pt x="575" y="877"/>
                </a:lnTo>
                <a:lnTo>
                  <a:pt x="575" y="853"/>
                </a:lnTo>
                <a:lnTo>
                  <a:pt x="576" y="829"/>
                </a:lnTo>
                <a:lnTo>
                  <a:pt x="579" y="804"/>
                </a:lnTo>
                <a:lnTo>
                  <a:pt x="582" y="781"/>
                </a:lnTo>
                <a:lnTo>
                  <a:pt x="586" y="758"/>
                </a:lnTo>
                <a:lnTo>
                  <a:pt x="592" y="734"/>
                </a:lnTo>
                <a:lnTo>
                  <a:pt x="599" y="711"/>
                </a:lnTo>
                <a:lnTo>
                  <a:pt x="607" y="688"/>
                </a:lnTo>
                <a:lnTo>
                  <a:pt x="615" y="666"/>
                </a:lnTo>
                <a:lnTo>
                  <a:pt x="625" y="644"/>
                </a:lnTo>
                <a:lnTo>
                  <a:pt x="636" y="622"/>
                </a:lnTo>
                <a:lnTo>
                  <a:pt x="648" y="602"/>
                </a:lnTo>
                <a:lnTo>
                  <a:pt x="661" y="581"/>
                </a:lnTo>
                <a:lnTo>
                  <a:pt x="675" y="562"/>
                </a:lnTo>
                <a:lnTo>
                  <a:pt x="690" y="543"/>
                </a:lnTo>
                <a:lnTo>
                  <a:pt x="707" y="524"/>
                </a:lnTo>
                <a:lnTo>
                  <a:pt x="724" y="506"/>
                </a:lnTo>
                <a:lnTo>
                  <a:pt x="742" y="489"/>
                </a:lnTo>
                <a:lnTo>
                  <a:pt x="761" y="474"/>
                </a:lnTo>
                <a:lnTo>
                  <a:pt x="781" y="458"/>
                </a:lnTo>
                <a:lnTo>
                  <a:pt x="801" y="444"/>
                </a:lnTo>
                <a:lnTo>
                  <a:pt x="823" y="430"/>
                </a:lnTo>
                <a:lnTo>
                  <a:pt x="845" y="418"/>
                </a:lnTo>
                <a:lnTo>
                  <a:pt x="869" y="407"/>
                </a:lnTo>
                <a:lnTo>
                  <a:pt x="892" y="397"/>
                </a:lnTo>
                <a:lnTo>
                  <a:pt x="915" y="389"/>
                </a:lnTo>
                <a:lnTo>
                  <a:pt x="938" y="382"/>
                </a:lnTo>
                <a:lnTo>
                  <a:pt x="962" y="376"/>
                </a:lnTo>
                <a:lnTo>
                  <a:pt x="986" y="371"/>
                </a:lnTo>
                <a:lnTo>
                  <a:pt x="1011" y="368"/>
                </a:lnTo>
                <a:lnTo>
                  <a:pt x="1035" y="365"/>
                </a:lnTo>
                <a:lnTo>
                  <a:pt x="1059" y="364"/>
                </a:lnTo>
                <a:lnTo>
                  <a:pt x="1083" y="364"/>
                </a:lnTo>
                <a:lnTo>
                  <a:pt x="1106" y="365"/>
                </a:lnTo>
                <a:lnTo>
                  <a:pt x="1130" y="368"/>
                </a:lnTo>
                <a:lnTo>
                  <a:pt x="1155" y="371"/>
                </a:lnTo>
                <a:lnTo>
                  <a:pt x="1178" y="376"/>
                </a:lnTo>
                <a:lnTo>
                  <a:pt x="1201" y="381"/>
                </a:lnTo>
                <a:lnTo>
                  <a:pt x="1224" y="388"/>
                </a:lnTo>
                <a:lnTo>
                  <a:pt x="1246" y="396"/>
                </a:lnTo>
                <a:lnTo>
                  <a:pt x="1268" y="404"/>
                </a:lnTo>
                <a:lnTo>
                  <a:pt x="1291" y="414"/>
                </a:lnTo>
                <a:lnTo>
                  <a:pt x="1312" y="425"/>
                </a:lnTo>
                <a:lnTo>
                  <a:pt x="1333" y="438"/>
                </a:lnTo>
                <a:lnTo>
                  <a:pt x="1353" y="451"/>
                </a:lnTo>
                <a:lnTo>
                  <a:pt x="1373" y="465"/>
                </a:lnTo>
                <a:lnTo>
                  <a:pt x="1392" y="480"/>
                </a:lnTo>
                <a:lnTo>
                  <a:pt x="1410" y="496"/>
                </a:lnTo>
                <a:lnTo>
                  <a:pt x="1427" y="513"/>
                </a:lnTo>
                <a:lnTo>
                  <a:pt x="1445" y="532"/>
                </a:lnTo>
                <a:lnTo>
                  <a:pt x="1461" y="551"/>
                </a:lnTo>
                <a:lnTo>
                  <a:pt x="1476" y="571"/>
                </a:lnTo>
                <a:lnTo>
                  <a:pt x="1490" y="591"/>
                </a:lnTo>
                <a:lnTo>
                  <a:pt x="1504" y="613"/>
                </a:lnTo>
                <a:lnTo>
                  <a:pt x="3602" y="4262"/>
                </a:lnTo>
                <a:close/>
                <a:moveTo>
                  <a:pt x="2387" y="4262"/>
                </a:moveTo>
                <a:lnTo>
                  <a:pt x="1237" y="4262"/>
                </a:lnTo>
                <a:lnTo>
                  <a:pt x="65" y="2226"/>
                </a:lnTo>
                <a:lnTo>
                  <a:pt x="53" y="2203"/>
                </a:lnTo>
                <a:lnTo>
                  <a:pt x="42" y="2181"/>
                </a:lnTo>
                <a:lnTo>
                  <a:pt x="33" y="2157"/>
                </a:lnTo>
                <a:lnTo>
                  <a:pt x="24" y="2134"/>
                </a:lnTo>
                <a:lnTo>
                  <a:pt x="17" y="2110"/>
                </a:lnTo>
                <a:lnTo>
                  <a:pt x="11" y="2086"/>
                </a:lnTo>
                <a:lnTo>
                  <a:pt x="7" y="2062"/>
                </a:lnTo>
                <a:lnTo>
                  <a:pt x="3" y="2038"/>
                </a:lnTo>
                <a:lnTo>
                  <a:pt x="1" y="2014"/>
                </a:lnTo>
                <a:lnTo>
                  <a:pt x="0" y="1990"/>
                </a:lnTo>
                <a:lnTo>
                  <a:pt x="0" y="1965"/>
                </a:lnTo>
                <a:lnTo>
                  <a:pt x="1" y="1941"/>
                </a:lnTo>
                <a:lnTo>
                  <a:pt x="3" y="1917"/>
                </a:lnTo>
                <a:lnTo>
                  <a:pt x="6" y="1894"/>
                </a:lnTo>
                <a:lnTo>
                  <a:pt x="11" y="1870"/>
                </a:lnTo>
                <a:lnTo>
                  <a:pt x="16" y="1846"/>
                </a:lnTo>
                <a:lnTo>
                  <a:pt x="23" y="1824"/>
                </a:lnTo>
                <a:lnTo>
                  <a:pt x="31" y="1801"/>
                </a:lnTo>
                <a:lnTo>
                  <a:pt x="40" y="1778"/>
                </a:lnTo>
                <a:lnTo>
                  <a:pt x="50" y="1756"/>
                </a:lnTo>
                <a:lnTo>
                  <a:pt x="61" y="1735"/>
                </a:lnTo>
                <a:lnTo>
                  <a:pt x="73" y="1715"/>
                </a:lnTo>
                <a:lnTo>
                  <a:pt x="86" y="1693"/>
                </a:lnTo>
                <a:lnTo>
                  <a:pt x="100" y="1674"/>
                </a:lnTo>
                <a:lnTo>
                  <a:pt x="115" y="1655"/>
                </a:lnTo>
                <a:lnTo>
                  <a:pt x="132" y="1637"/>
                </a:lnTo>
                <a:lnTo>
                  <a:pt x="148" y="1619"/>
                </a:lnTo>
                <a:lnTo>
                  <a:pt x="166" y="1602"/>
                </a:lnTo>
                <a:lnTo>
                  <a:pt x="185" y="1585"/>
                </a:lnTo>
                <a:lnTo>
                  <a:pt x="205" y="1570"/>
                </a:lnTo>
                <a:lnTo>
                  <a:pt x="226" y="1556"/>
                </a:lnTo>
                <a:lnTo>
                  <a:pt x="247" y="1543"/>
                </a:lnTo>
                <a:lnTo>
                  <a:pt x="271" y="1531"/>
                </a:lnTo>
                <a:lnTo>
                  <a:pt x="293" y="1520"/>
                </a:lnTo>
                <a:lnTo>
                  <a:pt x="316" y="1510"/>
                </a:lnTo>
                <a:lnTo>
                  <a:pt x="339" y="1502"/>
                </a:lnTo>
                <a:lnTo>
                  <a:pt x="363" y="1494"/>
                </a:lnTo>
                <a:lnTo>
                  <a:pt x="387" y="1488"/>
                </a:lnTo>
                <a:lnTo>
                  <a:pt x="411" y="1483"/>
                </a:lnTo>
                <a:lnTo>
                  <a:pt x="435" y="1480"/>
                </a:lnTo>
                <a:lnTo>
                  <a:pt x="459" y="1477"/>
                </a:lnTo>
                <a:lnTo>
                  <a:pt x="483" y="1476"/>
                </a:lnTo>
                <a:lnTo>
                  <a:pt x="507" y="1476"/>
                </a:lnTo>
                <a:lnTo>
                  <a:pt x="531" y="1477"/>
                </a:lnTo>
                <a:lnTo>
                  <a:pt x="555" y="1480"/>
                </a:lnTo>
                <a:lnTo>
                  <a:pt x="579" y="1483"/>
                </a:lnTo>
                <a:lnTo>
                  <a:pt x="602" y="1488"/>
                </a:lnTo>
                <a:lnTo>
                  <a:pt x="626" y="1493"/>
                </a:lnTo>
                <a:lnTo>
                  <a:pt x="648" y="1500"/>
                </a:lnTo>
                <a:lnTo>
                  <a:pt x="671" y="1509"/>
                </a:lnTo>
                <a:lnTo>
                  <a:pt x="693" y="1517"/>
                </a:lnTo>
                <a:lnTo>
                  <a:pt x="716" y="1527"/>
                </a:lnTo>
                <a:lnTo>
                  <a:pt x="737" y="1538"/>
                </a:lnTo>
                <a:lnTo>
                  <a:pt x="757" y="1550"/>
                </a:lnTo>
                <a:lnTo>
                  <a:pt x="778" y="1563"/>
                </a:lnTo>
                <a:lnTo>
                  <a:pt x="797" y="1577"/>
                </a:lnTo>
                <a:lnTo>
                  <a:pt x="816" y="1592"/>
                </a:lnTo>
                <a:lnTo>
                  <a:pt x="834" y="1609"/>
                </a:lnTo>
                <a:lnTo>
                  <a:pt x="853" y="1626"/>
                </a:lnTo>
                <a:lnTo>
                  <a:pt x="870" y="1644"/>
                </a:lnTo>
                <a:lnTo>
                  <a:pt x="885" y="1663"/>
                </a:lnTo>
                <a:lnTo>
                  <a:pt x="901" y="1683"/>
                </a:lnTo>
                <a:lnTo>
                  <a:pt x="915" y="1704"/>
                </a:lnTo>
                <a:lnTo>
                  <a:pt x="928" y="1726"/>
                </a:lnTo>
                <a:lnTo>
                  <a:pt x="2387" y="4262"/>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50"/>
            </a:lvl1pPr>
          </a:lstStyle>
          <a:p>
            <a:pPr lvl="0"/>
            <a:endParaRPr lang="en-US"/>
          </a:p>
        </p:txBody>
      </p:sp>
      <p:sp>
        <p:nvSpPr>
          <p:cNvPr id="5" name="TextBox 4">
            <a:extLst>
              <a:ext uri="{FF2B5EF4-FFF2-40B4-BE49-F238E27FC236}">
                <a16:creationId xmlns:a16="http://schemas.microsoft.com/office/drawing/2014/main" id="{56E3CB47-6ABA-C64F-AF91-871F96B1610F}"/>
              </a:ext>
            </a:extLst>
          </p:cNvPr>
          <p:cNvSpPr txBox="1"/>
          <p:nvPr userDrawn="1"/>
        </p:nvSpPr>
        <p:spPr>
          <a:xfrm>
            <a:off x="16859165" y="9198397"/>
            <a:ext cx="660401" cy="338682"/>
          </a:xfrm>
          <a:prstGeom prst="rect">
            <a:avLst/>
          </a:prstGeom>
          <a:noFill/>
        </p:spPr>
        <p:txBody>
          <a:bodyPr wrap="square" rtlCol="0">
            <a:spAutoFit/>
          </a:bodyPr>
          <a:lstStyle/>
          <a:p>
            <a:pPr algn="r"/>
            <a:fld id="{293ABEDF-2FD4-CE41-BE6E-C03412F0A819}" type="slidenum">
              <a:rPr lang="en-US" sz="1601" b="0" i="0" smtClean="0">
                <a:latin typeface="Open Sans" panose="020B0606030504020204" pitchFamily="34" charset="0"/>
                <a:ea typeface="Open Sans" panose="020B0606030504020204" pitchFamily="34" charset="0"/>
                <a:cs typeface="Open Sans" panose="020B0606030504020204" pitchFamily="34" charset="0"/>
              </a:rPr>
              <a:pPr algn="r"/>
              <a:t>‹#›</a:t>
            </a:fld>
            <a:endParaRPr lang="en-US" sz="1601" b="0" i="0" dirty="0">
              <a:latin typeface="Open Sans" panose="020B0606030504020204" pitchFamily="34" charset="0"/>
              <a:ea typeface="Open Sans" panose="020B0606030504020204" pitchFamily="34" charset="0"/>
              <a:cs typeface="Open Sans" panose="020B0606030504020204" pitchFamily="34" charset="0"/>
            </a:endParaRPr>
          </a:p>
        </p:txBody>
      </p:sp>
      <p:cxnSp>
        <p:nvCxnSpPr>
          <p:cNvPr id="6" name="Straight Connector 5">
            <a:extLst>
              <a:ext uri="{FF2B5EF4-FFF2-40B4-BE49-F238E27FC236}">
                <a16:creationId xmlns:a16="http://schemas.microsoft.com/office/drawing/2014/main" id="{7A9BD81C-2CA0-C04F-A1A9-739E33D1D657}"/>
              </a:ext>
            </a:extLst>
          </p:cNvPr>
          <p:cNvCxnSpPr>
            <a:cxnSpLocks/>
          </p:cNvCxnSpPr>
          <p:nvPr userDrawn="1"/>
        </p:nvCxnSpPr>
        <p:spPr>
          <a:xfrm flipV="1">
            <a:off x="17568333" y="9352285"/>
            <a:ext cx="719667" cy="15389"/>
          </a:xfrm>
          <a:prstGeom prst="line">
            <a:avLst/>
          </a:prstGeom>
          <a:ln w="158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866919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2">
    <p:spTree>
      <p:nvGrpSpPr>
        <p:cNvPr id="1" name=""/>
        <p:cNvGrpSpPr/>
        <p:nvPr/>
      </p:nvGrpSpPr>
      <p:grpSpPr>
        <a:xfrm>
          <a:off x="0" y="0"/>
          <a:ext cx="0" cy="0"/>
          <a:chOff x="0" y="0"/>
          <a:chExt cx="0" cy="0"/>
        </a:xfrm>
      </p:grpSpPr>
      <p:sp>
        <p:nvSpPr>
          <p:cNvPr id="3" name="Freeform 8"/>
          <p:cNvSpPr>
            <a:spLocks noGrp="1" noEditPoints="1"/>
          </p:cNvSpPr>
          <p:nvPr>
            <p:ph type="pic" sz="quarter" idx="10"/>
          </p:nvPr>
        </p:nvSpPr>
        <p:spPr bwMode="auto">
          <a:xfrm>
            <a:off x="8180310" y="0"/>
            <a:ext cx="10107690" cy="10288588"/>
          </a:xfrm>
          <a:custGeom>
            <a:avLst/>
            <a:gdLst>
              <a:gd name="T0" fmla="*/ 4469 w 4469"/>
              <a:gd name="T1" fmla="*/ 4552 h 4552"/>
              <a:gd name="T2" fmla="*/ 3879 w 4469"/>
              <a:gd name="T3" fmla="*/ 4552 h 4552"/>
              <a:gd name="T4" fmla="*/ 1610 w 4469"/>
              <a:gd name="T5" fmla="*/ 2276 h 4552"/>
              <a:gd name="T6" fmla="*/ 3879 w 4469"/>
              <a:gd name="T7" fmla="*/ 0 h 4552"/>
              <a:gd name="T8" fmla="*/ 4469 w 4469"/>
              <a:gd name="T9" fmla="*/ 0 h 4552"/>
              <a:gd name="T10" fmla="*/ 4469 w 4469"/>
              <a:gd name="T11" fmla="*/ 4552 h 4552"/>
              <a:gd name="T12" fmla="*/ 3799 w 4469"/>
              <a:gd name="T13" fmla="*/ 4552 h 4552"/>
              <a:gd name="T14" fmla="*/ 2269 w 4469"/>
              <a:gd name="T15" fmla="*/ 4552 h 4552"/>
              <a:gd name="T16" fmla="*/ 806 w 4469"/>
              <a:gd name="T17" fmla="*/ 3084 h 4552"/>
              <a:gd name="T18" fmla="*/ 1571 w 4469"/>
              <a:gd name="T19" fmla="*/ 2316 h 4552"/>
              <a:gd name="T20" fmla="*/ 3799 w 4469"/>
              <a:gd name="T21" fmla="*/ 4552 h 4552"/>
              <a:gd name="T22" fmla="*/ 2269 w 4469"/>
              <a:gd name="T23" fmla="*/ 0 h 4552"/>
              <a:gd name="T24" fmla="*/ 3799 w 4469"/>
              <a:gd name="T25" fmla="*/ 0 h 4552"/>
              <a:gd name="T26" fmla="*/ 1571 w 4469"/>
              <a:gd name="T27" fmla="*/ 2236 h 4552"/>
              <a:gd name="T28" fmla="*/ 806 w 4469"/>
              <a:gd name="T29" fmla="*/ 1468 h 4552"/>
              <a:gd name="T30" fmla="*/ 2269 w 4469"/>
              <a:gd name="T31" fmla="*/ 0 h 4552"/>
              <a:gd name="T32" fmla="*/ 0 w 4469"/>
              <a:gd name="T33" fmla="*/ 2276 h 4552"/>
              <a:gd name="T34" fmla="*/ 765 w 4469"/>
              <a:gd name="T35" fmla="*/ 1508 h 4552"/>
              <a:gd name="T36" fmla="*/ 1531 w 4469"/>
              <a:gd name="T37" fmla="*/ 2276 h 4552"/>
              <a:gd name="T38" fmla="*/ 765 w 4469"/>
              <a:gd name="T39" fmla="*/ 3044 h 4552"/>
              <a:gd name="T40" fmla="*/ 0 w 4469"/>
              <a:gd name="T41" fmla="*/ 2276 h 4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469" h="4552">
                <a:moveTo>
                  <a:pt x="4469" y="4552"/>
                </a:moveTo>
                <a:lnTo>
                  <a:pt x="3879" y="4552"/>
                </a:lnTo>
                <a:lnTo>
                  <a:pt x="1610" y="2276"/>
                </a:lnTo>
                <a:lnTo>
                  <a:pt x="3879" y="0"/>
                </a:lnTo>
                <a:lnTo>
                  <a:pt x="4469" y="0"/>
                </a:lnTo>
                <a:lnTo>
                  <a:pt x="4469" y="4552"/>
                </a:lnTo>
                <a:close/>
                <a:moveTo>
                  <a:pt x="3799" y="4552"/>
                </a:moveTo>
                <a:lnTo>
                  <a:pt x="2269" y="4552"/>
                </a:lnTo>
                <a:lnTo>
                  <a:pt x="806" y="3084"/>
                </a:lnTo>
                <a:lnTo>
                  <a:pt x="1571" y="2316"/>
                </a:lnTo>
                <a:lnTo>
                  <a:pt x="3799" y="4552"/>
                </a:lnTo>
                <a:close/>
                <a:moveTo>
                  <a:pt x="2269" y="0"/>
                </a:moveTo>
                <a:lnTo>
                  <a:pt x="3799" y="0"/>
                </a:lnTo>
                <a:lnTo>
                  <a:pt x="1571" y="2236"/>
                </a:lnTo>
                <a:lnTo>
                  <a:pt x="806" y="1468"/>
                </a:lnTo>
                <a:lnTo>
                  <a:pt x="2269" y="0"/>
                </a:lnTo>
                <a:close/>
                <a:moveTo>
                  <a:pt x="0" y="2276"/>
                </a:moveTo>
                <a:lnTo>
                  <a:pt x="765" y="1508"/>
                </a:lnTo>
                <a:lnTo>
                  <a:pt x="1531" y="2276"/>
                </a:lnTo>
                <a:lnTo>
                  <a:pt x="765" y="3044"/>
                </a:lnTo>
                <a:lnTo>
                  <a:pt x="0" y="2276"/>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Tree>
    <p:extLst>
      <p:ext uri="{BB962C8B-B14F-4D97-AF65-F5344CB8AC3E}">
        <p14:creationId xmlns:p14="http://schemas.microsoft.com/office/powerpoint/2010/main" val="3450120827"/>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27">
    <p:spTree>
      <p:nvGrpSpPr>
        <p:cNvPr id="1" name=""/>
        <p:cNvGrpSpPr/>
        <p:nvPr/>
      </p:nvGrpSpPr>
      <p:grpSpPr>
        <a:xfrm>
          <a:off x="0" y="0"/>
          <a:ext cx="0" cy="0"/>
          <a:chOff x="0" y="0"/>
          <a:chExt cx="0" cy="0"/>
        </a:xfrm>
      </p:grpSpPr>
      <p:sp>
        <p:nvSpPr>
          <p:cNvPr id="3" name="Freeform 8"/>
          <p:cNvSpPr>
            <a:spLocks noGrp="1" noEditPoints="1"/>
          </p:cNvSpPr>
          <p:nvPr>
            <p:ph type="pic" sz="quarter" idx="10"/>
          </p:nvPr>
        </p:nvSpPr>
        <p:spPr bwMode="auto">
          <a:xfrm>
            <a:off x="9570722" y="1700377"/>
            <a:ext cx="8717279" cy="8588211"/>
          </a:xfrm>
          <a:custGeom>
            <a:avLst/>
            <a:gdLst>
              <a:gd name="T0" fmla="*/ 1001 w 4390"/>
              <a:gd name="T1" fmla="*/ 4326 h 4326"/>
              <a:gd name="T2" fmla="*/ 1648 w 4390"/>
              <a:gd name="T3" fmla="*/ 4326 h 4326"/>
              <a:gd name="T4" fmla="*/ 485 w 4390"/>
              <a:gd name="T5" fmla="*/ 2305 h 4326"/>
              <a:gd name="T6" fmla="*/ 0 w 4390"/>
              <a:gd name="T7" fmla="*/ 2586 h 4326"/>
              <a:gd name="T8" fmla="*/ 1001 w 4390"/>
              <a:gd name="T9" fmla="*/ 4326 h 4326"/>
              <a:gd name="T10" fmla="*/ 1714 w 4390"/>
              <a:gd name="T11" fmla="*/ 4326 h 4326"/>
              <a:gd name="T12" fmla="*/ 2360 w 4390"/>
              <a:gd name="T13" fmla="*/ 4326 h 4326"/>
              <a:gd name="T14" fmla="*/ 646 w 4390"/>
              <a:gd name="T15" fmla="*/ 1346 h 4326"/>
              <a:gd name="T16" fmla="*/ 161 w 4390"/>
              <a:gd name="T17" fmla="*/ 1628 h 4326"/>
              <a:gd name="T18" fmla="*/ 1714 w 4390"/>
              <a:gd name="T19" fmla="*/ 4326 h 4326"/>
              <a:gd name="T20" fmla="*/ 2426 w 4390"/>
              <a:gd name="T21" fmla="*/ 4326 h 4326"/>
              <a:gd name="T22" fmla="*/ 3073 w 4390"/>
              <a:gd name="T23" fmla="*/ 4326 h 4326"/>
              <a:gd name="T24" fmla="*/ 1405 w 4390"/>
              <a:gd name="T25" fmla="*/ 1426 h 4326"/>
              <a:gd name="T26" fmla="*/ 919 w 4390"/>
              <a:gd name="T27" fmla="*/ 1708 h 4326"/>
              <a:gd name="T28" fmla="*/ 2426 w 4390"/>
              <a:gd name="T29" fmla="*/ 4326 h 4326"/>
              <a:gd name="T30" fmla="*/ 3138 w 4390"/>
              <a:gd name="T31" fmla="*/ 4326 h 4326"/>
              <a:gd name="T32" fmla="*/ 3785 w 4390"/>
              <a:gd name="T33" fmla="*/ 4326 h 4326"/>
              <a:gd name="T34" fmla="*/ 1391 w 4390"/>
              <a:gd name="T35" fmla="*/ 165 h 4326"/>
              <a:gd name="T36" fmla="*/ 906 w 4390"/>
              <a:gd name="T37" fmla="*/ 446 h 4326"/>
              <a:gd name="T38" fmla="*/ 3138 w 4390"/>
              <a:gd name="T39" fmla="*/ 4326 h 4326"/>
              <a:gd name="T40" fmla="*/ 3850 w 4390"/>
              <a:gd name="T41" fmla="*/ 4326 h 4326"/>
              <a:gd name="T42" fmla="*/ 4390 w 4390"/>
              <a:gd name="T43" fmla="*/ 4326 h 4326"/>
              <a:gd name="T44" fmla="*/ 4390 w 4390"/>
              <a:gd name="T45" fmla="*/ 4138 h 4326"/>
              <a:gd name="T46" fmla="*/ 2430 w 4390"/>
              <a:gd name="T47" fmla="*/ 732 h 4326"/>
              <a:gd name="T48" fmla="*/ 1944 w 4390"/>
              <a:gd name="T49" fmla="*/ 1013 h 4326"/>
              <a:gd name="T50" fmla="*/ 3850 w 4390"/>
              <a:gd name="T51" fmla="*/ 4326 h 4326"/>
              <a:gd name="T52" fmla="*/ 4390 w 4390"/>
              <a:gd name="T53" fmla="*/ 4024 h 4326"/>
              <a:gd name="T54" fmla="*/ 4390 w 4390"/>
              <a:gd name="T55" fmla="*/ 2900 h 4326"/>
              <a:gd name="T56" fmla="*/ 2722 w 4390"/>
              <a:gd name="T57" fmla="*/ 0 h 4326"/>
              <a:gd name="T58" fmla="*/ 2236 w 4390"/>
              <a:gd name="T59" fmla="*/ 281 h 4326"/>
              <a:gd name="T60" fmla="*/ 4390 w 4390"/>
              <a:gd name="T61" fmla="*/ 4024 h 4326"/>
              <a:gd name="T62" fmla="*/ 4390 w 4390"/>
              <a:gd name="T63" fmla="*/ 2786 h 4326"/>
              <a:gd name="T64" fmla="*/ 4390 w 4390"/>
              <a:gd name="T65" fmla="*/ 1661 h 4326"/>
              <a:gd name="T66" fmla="*/ 3785 w 4390"/>
              <a:gd name="T67" fmla="*/ 611 h 4326"/>
              <a:gd name="T68" fmla="*/ 3300 w 4390"/>
              <a:gd name="T69" fmla="*/ 892 h 4326"/>
              <a:gd name="T70" fmla="*/ 4390 w 4390"/>
              <a:gd name="T71" fmla="*/ 2786 h 4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390" h="4326">
                <a:moveTo>
                  <a:pt x="1001" y="4326"/>
                </a:moveTo>
                <a:lnTo>
                  <a:pt x="1648" y="4326"/>
                </a:lnTo>
                <a:lnTo>
                  <a:pt x="485" y="2305"/>
                </a:lnTo>
                <a:lnTo>
                  <a:pt x="0" y="2586"/>
                </a:lnTo>
                <a:lnTo>
                  <a:pt x="1001" y="4326"/>
                </a:lnTo>
                <a:close/>
                <a:moveTo>
                  <a:pt x="1714" y="4326"/>
                </a:moveTo>
                <a:lnTo>
                  <a:pt x="2360" y="4326"/>
                </a:lnTo>
                <a:lnTo>
                  <a:pt x="646" y="1346"/>
                </a:lnTo>
                <a:lnTo>
                  <a:pt x="161" y="1628"/>
                </a:lnTo>
                <a:lnTo>
                  <a:pt x="1714" y="4326"/>
                </a:lnTo>
                <a:close/>
                <a:moveTo>
                  <a:pt x="2426" y="4326"/>
                </a:moveTo>
                <a:lnTo>
                  <a:pt x="3073" y="4326"/>
                </a:lnTo>
                <a:lnTo>
                  <a:pt x="1405" y="1426"/>
                </a:lnTo>
                <a:lnTo>
                  <a:pt x="919" y="1708"/>
                </a:lnTo>
                <a:lnTo>
                  <a:pt x="2426" y="4326"/>
                </a:lnTo>
                <a:close/>
                <a:moveTo>
                  <a:pt x="3138" y="4326"/>
                </a:moveTo>
                <a:lnTo>
                  <a:pt x="3785" y="4326"/>
                </a:lnTo>
                <a:lnTo>
                  <a:pt x="1391" y="165"/>
                </a:lnTo>
                <a:lnTo>
                  <a:pt x="906" y="446"/>
                </a:lnTo>
                <a:lnTo>
                  <a:pt x="3138" y="4326"/>
                </a:lnTo>
                <a:close/>
                <a:moveTo>
                  <a:pt x="3850" y="4326"/>
                </a:moveTo>
                <a:lnTo>
                  <a:pt x="4390" y="4326"/>
                </a:lnTo>
                <a:lnTo>
                  <a:pt x="4390" y="4138"/>
                </a:lnTo>
                <a:lnTo>
                  <a:pt x="2430" y="732"/>
                </a:lnTo>
                <a:lnTo>
                  <a:pt x="1944" y="1013"/>
                </a:lnTo>
                <a:lnTo>
                  <a:pt x="3850" y="4326"/>
                </a:lnTo>
                <a:close/>
                <a:moveTo>
                  <a:pt x="4390" y="4024"/>
                </a:moveTo>
                <a:lnTo>
                  <a:pt x="4390" y="2900"/>
                </a:lnTo>
                <a:lnTo>
                  <a:pt x="2722" y="0"/>
                </a:lnTo>
                <a:lnTo>
                  <a:pt x="2236" y="281"/>
                </a:lnTo>
                <a:lnTo>
                  <a:pt x="4390" y="4024"/>
                </a:lnTo>
                <a:close/>
                <a:moveTo>
                  <a:pt x="4390" y="2786"/>
                </a:moveTo>
                <a:lnTo>
                  <a:pt x="4390" y="1661"/>
                </a:lnTo>
                <a:lnTo>
                  <a:pt x="3785" y="611"/>
                </a:lnTo>
                <a:lnTo>
                  <a:pt x="3300" y="892"/>
                </a:lnTo>
                <a:lnTo>
                  <a:pt x="4390" y="2786"/>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50"/>
            </a:lvl1pPr>
          </a:lstStyle>
          <a:p>
            <a:pPr lvl="0"/>
            <a:endParaRPr lang="en-US"/>
          </a:p>
        </p:txBody>
      </p:sp>
      <p:sp>
        <p:nvSpPr>
          <p:cNvPr id="7" name="TextBox 6">
            <a:extLst>
              <a:ext uri="{FF2B5EF4-FFF2-40B4-BE49-F238E27FC236}">
                <a16:creationId xmlns:a16="http://schemas.microsoft.com/office/drawing/2014/main" id="{A472EA4B-4D5B-B243-AF3E-213483C5A5EF}"/>
              </a:ext>
            </a:extLst>
          </p:cNvPr>
          <p:cNvSpPr txBox="1"/>
          <p:nvPr userDrawn="1"/>
        </p:nvSpPr>
        <p:spPr>
          <a:xfrm>
            <a:off x="16859165" y="9198397"/>
            <a:ext cx="660401" cy="338682"/>
          </a:xfrm>
          <a:prstGeom prst="rect">
            <a:avLst/>
          </a:prstGeom>
          <a:noFill/>
        </p:spPr>
        <p:txBody>
          <a:bodyPr wrap="square" rtlCol="0">
            <a:spAutoFit/>
          </a:bodyPr>
          <a:lstStyle/>
          <a:p>
            <a:pPr algn="r"/>
            <a:fld id="{293ABEDF-2FD4-CE41-BE6E-C03412F0A819}" type="slidenum">
              <a:rPr lang="en-US" sz="1601" b="0" i="0" smtClean="0">
                <a:latin typeface="Open Sans" panose="020B0606030504020204" pitchFamily="34" charset="0"/>
                <a:ea typeface="Open Sans" panose="020B0606030504020204" pitchFamily="34" charset="0"/>
                <a:cs typeface="Open Sans" panose="020B0606030504020204" pitchFamily="34" charset="0"/>
              </a:rPr>
              <a:pPr algn="r"/>
              <a:t>‹#›</a:t>
            </a:fld>
            <a:endParaRPr lang="en-US" sz="1601" b="0" i="0" dirty="0">
              <a:latin typeface="Open Sans" panose="020B0606030504020204" pitchFamily="34" charset="0"/>
              <a:ea typeface="Open Sans" panose="020B0606030504020204" pitchFamily="34" charset="0"/>
              <a:cs typeface="Open Sans" panose="020B0606030504020204" pitchFamily="34" charset="0"/>
            </a:endParaRPr>
          </a:p>
        </p:txBody>
      </p:sp>
      <p:cxnSp>
        <p:nvCxnSpPr>
          <p:cNvPr id="8" name="Straight Connector 7">
            <a:extLst>
              <a:ext uri="{FF2B5EF4-FFF2-40B4-BE49-F238E27FC236}">
                <a16:creationId xmlns:a16="http://schemas.microsoft.com/office/drawing/2014/main" id="{D9F53F68-1E76-AC48-940F-C0194AA3F89A}"/>
              </a:ext>
            </a:extLst>
          </p:cNvPr>
          <p:cNvCxnSpPr>
            <a:cxnSpLocks/>
          </p:cNvCxnSpPr>
          <p:nvPr userDrawn="1"/>
        </p:nvCxnSpPr>
        <p:spPr>
          <a:xfrm flipV="1">
            <a:off x="17568333" y="9352285"/>
            <a:ext cx="719667" cy="15389"/>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449039FF-1135-874C-BF2C-B0B2AD8F616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4444870" y="2"/>
            <a:ext cx="3843131" cy="1881626"/>
          </a:xfrm>
          <a:prstGeom prst="rect">
            <a:avLst/>
          </a:prstGeom>
        </p:spPr>
      </p:pic>
    </p:spTree>
    <p:extLst>
      <p:ext uri="{BB962C8B-B14F-4D97-AF65-F5344CB8AC3E}">
        <p14:creationId xmlns:p14="http://schemas.microsoft.com/office/powerpoint/2010/main" val="1719805696"/>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28">
    <p:spTree>
      <p:nvGrpSpPr>
        <p:cNvPr id="1" name=""/>
        <p:cNvGrpSpPr/>
        <p:nvPr/>
      </p:nvGrpSpPr>
      <p:grpSpPr>
        <a:xfrm>
          <a:off x="0" y="0"/>
          <a:ext cx="0" cy="0"/>
          <a:chOff x="0" y="0"/>
          <a:chExt cx="0" cy="0"/>
        </a:xfrm>
      </p:grpSpPr>
      <p:sp>
        <p:nvSpPr>
          <p:cNvPr id="6" name="Freeform 9"/>
          <p:cNvSpPr>
            <a:spLocks noGrp="1"/>
          </p:cNvSpPr>
          <p:nvPr>
            <p:ph type="pic" sz="quarter" idx="11"/>
          </p:nvPr>
        </p:nvSpPr>
        <p:spPr bwMode="auto">
          <a:xfrm>
            <a:off x="8655170" y="3482293"/>
            <a:ext cx="5777441" cy="5788744"/>
          </a:xfrm>
          <a:custGeom>
            <a:avLst/>
            <a:gdLst>
              <a:gd name="T0" fmla="*/ 1408 w 2554"/>
              <a:gd name="T1" fmla="*/ 6 h 2560"/>
              <a:gd name="T2" fmla="*/ 1596 w 2554"/>
              <a:gd name="T3" fmla="*/ 39 h 2560"/>
              <a:gd name="T4" fmla="*/ 1774 w 2554"/>
              <a:gd name="T5" fmla="*/ 100 h 2560"/>
              <a:gd name="T6" fmla="*/ 1939 w 2554"/>
              <a:gd name="T7" fmla="*/ 185 h 2560"/>
              <a:gd name="T8" fmla="*/ 2089 w 2554"/>
              <a:gd name="T9" fmla="*/ 292 h 2560"/>
              <a:gd name="T10" fmla="*/ 2222 w 2554"/>
              <a:gd name="T11" fmla="*/ 419 h 2560"/>
              <a:gd name="T12" fmla="*/ 2335 w 2554"/>
              <a:gd name="T13" fmla="*/ 564 h 2560"/>
              <a:gd name="T14" fmla="*/ 2428 w 2554"/>
              <a:gd name="T15" fmla="*/ 725 h 2560"/>
              <a:gd name="T16" fmla="*/ 2497 w 2554"/>
              <a:gd name="T17" fmla="*/ 899 h 2560"/>
              <a:gd name="T18" fmla="*/ 2539 w 2554"/>
              <a:gd name="T19" fmla="*/ 1085 h 2560"/>
              <a:gd name="T20" fmla="*/ 2554 w 2554"/>
              <a:gd name="T21" fmla="*/ 1280 h 2560"/>
              <a:gd name="T22" fmla="*/ 2539 w 2554"/>
              <a:gd name="T23" fmla="*/ 1475 h 2560"/>
              <a:gd name="T24" fmla="*/ 2497 w 2554"/>
              <a:gd name="T25" fmla="*/ 1661 h 2560"/>
              <a:gd name="T26" fmla="*/ 2428 w 2554"/>
              <a:gd name="T27" fmla="*/ 1835 h 2560"/>
              <a:gd name="T28" fmla="*/ 2335 w 2554"/>
              <a:gd name="T29" fmla="*/ 1996 h 2560"/>
              <a:gd name="T30" fmla="*/ 2222 w 2554"/>
              <a:gd name="T31" fmla="*/ 2141 h 2560"/>
              <a:gd name="T32" fmla="*/ 2089 w 2554"/>
              <a:gd name="T33" fmla="*/ 2268 h 2560"/>
              <a:gd name="T34" fmla="*/ 1939 w 2554"/>
              <a:gd name="T35" fmla="*/ 2375 h 2560"/>
              <a:gd name="T36" fmla="*/ 1774 w 2554"/>
              <a:gd name="T37" fmla="*/ 2460 h 2560"/>
              <a:gd name="T38" fmla="*/ 1596 w 2554"/>
              <a:gd name="T39" fmla="*/ 2520 h 2560"/>
              <a:gd name="T40" fmla="*/ 1408 w 2554"/>
              <a:gd name="T41" fmla="*/ 2554 h 2560"/>
              <a:gd name="T42" fmla="*/ 1211 w 2554"/>
              <a:gd name="T43" fmla="*/ 2559 h 2560"/>
              <a:gd name="T44" fmla="*/ 1019 w 2554"/>
              <a:gd name="T45" fmla="*/ 2535 h 2560"/>
              <a:gd name="T46" fmla="*/ 838 w 2554"/>
              <a:gd name="T47" fmla="*/ 2482 h 2560"/>
              <a:gd name="T48" fmla="*/ 668 w 2554"/>
              <a:gd name="T49" fmla="*/ 2406 h 2560"/>
              <a:gd name="T50" fmla="*/ 513 w 2554"/>
              <a:gd name="T51" fmla="*/ 2306 h 2560"/>
              <a:gd name="T52" fmla="*/ 374 w 2554"/>
              <a:gd name="T53" fmla="*/ 2185 h 2560"/>
              <a:gd name="T54" fmla="*/ 254 w 2554"/>
              <a:gd name="T55" fmla="*/ 2046 h 2560"/>
              <a:gd name="T56" fmla="*/ 154 w 2554"/>
              <a:gd name="T57" fmla="*/ 1891 h 2560"/>
              <a:gd name="T58" fmla="*/ 78 w 2554"/>
              <a:gd name="T59" fmla="*/ 1720 h 2560"/>
              <a:gd name="T60" fmla="*/ 26 w 2554"/>
              <a:gd name="T61" fmla="*/ 1538 h 2560"/>
              <a:gd name="T62" fmla="*/ 1 w 2554"/>
              <a:gd name="T63" fmla="*/ 1346 h 2560"/>
              <a:gd name="T64" fmla="*/ 6 w 2554"/>
              <a:gd name="T65" fmla="*/ 1150 h 2560"/>
              <a:gd name="T66" fmla="*/ 40 w 2554"/>
              <a:gd name="T67" fmla="*/ 960 h 2560"/>
              <a:gd name="T68" fmla="*/ 100 w 2554"/>
              <a:gd name="T69" fmla="*/ 782 h 2560"/>
              <a:gd name="T70" fmla="*/ 185 w 2554"/>
              <a:gd name="T71" fmla="*/ 616 h 2560"/>
              <a:gd name="T72" fmla="*/ 292 w 2554"/>
              <a:gd name="T73" fmla="*/ 466 h 2560"/>
              <a:gd name="T74" fmla="*/ 418 w 2554"/>
              <a:gd name="T75" fmla="*/ 332 h 2560"/>
              <a:gd name="T76" fmla="*/ 563 w 2554"/>
              <a:gd name="T77" fmla="*/ 218 h 2560"/>
              <a:gd name="T78" fmla="*/ 723 w 2554"/>
              <a:gd name="T79" fmla="*/ 125 h 2560"/>
              <a:gd name="T80" fmla="*/ 897 w 2554"/>
              <a:gd name="T81" fmla="*/ 57 h 2560"/>
              <a:gd name="T82" fmla="*/ 1083 w 2554"/>
              <a:gd name="T83" fmla="*/ 14 h 2560"/>
              <a:gd name="T84" fmla="*/ 1276 w 2554"/>
              <a:gd name="T85" fmla="*/ 0 h 25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554" h="2560">
                <a:moveTo>
                  <a:pt x="1276" y="0"/>
                </a:moveTo>
                <a:lnTo>
                  <a:pt x="1343" y="1"/>
                </a:lnTo>
                <a:lnTo>
                  <a:pt x="1408" y="6"/>
                </a:lnTo>
                <a:lnTo>
                  <a:pt x="1471" y="14"/>
                </a:lnTo>
                <a:lnTo>
                  <a:pt x="1534" y="25"/>
                </a:lnTo>
                <a:lnTo>
                  <a:pt x="1596" y="39"/>
                </a:lnTo>
                <a:lnTo>
                  <a:pt x="1657" y="57"/>
                </a:lnTo>
                <a:lnTo>
                  <a:pt x="1716" y="77"/>
                </a:lnTo>
                <a:lnTo>
                  <a:pt x="1774" y="100"/>
                </a:lnTo>
                <a:lnTo>
                  <a:pt x="1831" y="125"/>
                </a:lnTo>
                <a:lnTo>
                  <a:pt x="1886" y="154"/>
                </a:lnTo>
                <a:lnTo>
                  <a:pt x="1939" y="185"/>
                </a:lnTo>
                <a:lnTo>
                  <a:pt x="1991" y="218"/>
                </a:lnTo>
                <a:lnTo>
                  <a:pt x="2041" y="254"/>
                </a:lnTo>
                <a:lnTo>
                  <a:pt x="2089" y="292"/>
                </a:lnTo>
                <a:lnTo>
                  <a:pt x="2136" y="332"/>
                </a:lnTo>
                <a:lnTo>
                  <a:pt x="2180" y="375"/>
                </a:lnTo>
                <a:lnTo>
                  <a:pt x="2222" y="419"/>
                </a:lnTo>
                <a:lnTo>
                  <a:pt x="2262" y="466"/>
                </a:lnTo>
                <a:lnTo>
                  <a:pt x="2300" y="514"/>
                </a:lnTo>
                <a:lnTo>
                  <a:pt x="2335" y="564"/>
                </a:lnTo>
                <a:lnTo>
                  <a:pt x="2369" y="616"/>
                </a:lnTo>
                <a:lnTo>
                  <a:pt x="2400" y="670"/>
                </a:lnTo>
                <a:lnTo>
                  <a:pt x="2428" y="725"/>
                </a:lnTo>
                <a:lnTo>
                  <a:pt x="2454" y="782"/>
                </a:lnTo>
                <a:lnTo>
                  <a:pt x="2476" y="840"/>
                </a:lnTo>
                <a:lnTo>
                  <a:pt x="2497" y="899"/>
                </a:lnTo>
                <a:lnTo>
                  <a:pt x="2514" y="960"/>
                </a:lnTo>
                <a:lnTo>
                  <a:pt x="2528" y="1022"/>
                </a:lnTo>
                <a:lnTo>
                  <a:pt x="2539" y="1085"/>
                </a:lnTo>
                <a:lnTo>
                  <a:pt x="2547" y="1150"/>
                </a:lnTo>
                <a:lnTo>
                  <a:pt x="2553" y="1214"/>
                </a:lnTo>
                <a:lnTo>
                  <a:pt x="2554" y="1280"/>
                </a:lnTo>
                <a:lnTo>
                  <a:pt x="2553" y="1346"/>
                </a:lnTo>
                <a:lnTo>
                  <a:pt x="2547" y="1411"/>
                </a:lnTo>
                <a:lnTo>
                  <a:pt x="2539" y="1475"/>
                </a:lnTo>
                <a:lnTo>
                  <a:pt x="2528" y="1538"/>
                </a:lnTo>
                <a:lnTo>
                  <a:pt x="2514" y="1600"/>
                </a:lnTo>
                <a:lnTo>
                  <a:pt x="2497" y="1661"/>
                </a:lnTo>
                <a:lnTo>
                  <a:pt x="2476" y="1720"/>
                </a:lnTo>
                <a:lnTo>
                  <a:pt x="2454" y="1778"/>
                </a:lnTo>
                <a:lnTo>
                  <a:pt x="2428" y="1835"/>
                </a:lnTo>
                <a:lnTo>
                  <a:pt x="2400" y="1891"/>
                </a:lnTo>
                <a:lnTo>
                  <a:pt x="2369" y="1944"/>
                </a:lnTo>
                <a:lnTo>
                  <a:pt x="2335" y="1996"/>
                </a:lnTo>
                <a:lnTo>
                  <a:pt x="2300" y="2046"/>
                </a:lnTo>
                <a:lnTo>
                  <a:pt x="2262" y="2094"/>
                </a:lnTo>
                <a:lnTo>
                  <a:pt x="2222" y="2141"/>
                </a:lnTo>
                <a:lnTo>
                  <a:pt x="2180" y="2185"/>
                </a:lnTo>
                <a:lnTo>
                  <a:pt x="2136" y="2228"/>
                </a:lnTo>
                <a:lnTo>
                  <a:pt x="2089" y="2268"/>
                </a:lnTo>
                <a:lnTo>
                  <a:pt x="2041" y="2306"/>
                </a:lnTo>
                <a:lnTo>
                  <a:pt x="1991" y="2341"/>
                </a:lnTo>
                <a:lnTo>
                  <a:pt x="1939" y="2375"/>
                </a:lnTo>
                <a:lnTo>
                  <a:pt x="1886" y="2406"/>
                </a:lnTo>
                <a:lnTo>
                  <a:pt x="1831" y="2434"/>
                </a:lnTo>
                <a:lnTo>
                  <a:pt x="1774" y="2460"/>
                </a:lnTo>
                <a:lnTo>
                  <a:pt x="1716" y="2482"/>
                </a:lnTo>
                <a:lnTo>
                  <a:pt x="1657" y="2503"/>
                </a:lnTo>
                <a:lnTo>
                  <a:pt x="1596" y="2520"/>
                </a:lnTo>
                <a:lnTo>
                  <a:pt x="1534" y="2535"/>
                </a:lnTo>
                <a:lnTo>
                  <a:pt x="1471" y="2546"/>
                </a:lnTo>
                <a:lnTo>
                  <a:pt x="1408" y="2554"/>
                </a:lnTo>
                <a:lnTo>
                  <a:pt x="1343" y="2559"/>
                </a:lnTo>
                <a:lnTo>
                  <a:pt x="1276" y="2560"/>
                </a:lnTo>
                <a:lnTo>
                  <a:pt x="1211" y="2559"/>
                </a:lnTo>
                <a:lnTo>
                  <a:pt x="1146" y="2554"/>
                </a:lnTo>
                <a:lnTo>
                  <a:pt x="1083" y="2546"/>
                </a:lnTo>
                <a:lnTo>
                  <a:pt x="1019" y="2535"/>
                </a:lnTo>
                <a:lnTo>
                  <a:pt x="957" y="2520"/>
                </a:lnTo>
                <a:lnTo>
                  <a:pt x="897" y="2503"/>
                </a:lnTo>
                <a:lnTo>
                  <a:pt x="838" y="2482"/>
                </a:lnTo>
                <a:lnTo>
                  <a:pt x="780" y="2460"/>
                </a:lnTo>
                <a:lnTo>
                  <a:pt x="723" y="2434"/>
                </a:lnTo>
                <a:lnTo>
                  <a:pt x="668" y="2406"/>
                </a:lnTo>
                <a:lnTo>
                  <a:pt x="615" y="2375"/>
                </a:lnTo>
                <a:lnTo>
                  <a:pt x="563" y="2341"/>
                </a:lnTo>
                <a:lnTo>
                  <a:pt x="513" y="2306"/>
                </a:lnTo>
                <a:lnTo>
                  <a:pt x="465" y="2268"/>
                </a:lnTo>
                <a:lnTo>
                  <a:pt x="418" y="2228"/>
                </a:lnTo>
                <a:lnTo>
                  <a:pt x="374" y="2185"/>
                </a:lnTo>
                <a:lnTo>
                  <a:pt x="331" y="2141"/>
                </a:lnTo>
                <a:lnTo>
                  <a:pt x="292" y="2094"/>
                </a:lnTo>
                <a:lnTo>
                  <a:pt x="254" y="2046"/>
                </a:lnTo>
                <a:lnTo>
                  <a:pt x="218" y="1996"/>
                </a:lnTo>
                <a:lnTo>
                  <a:pt x="185" y="1944"/>
                </a:lnTo>
                <a:lnTo>
                  <a:pt x="154" y="1891"/>
                </a:lnTo>
                <a:lnTo>
                  <a:pt x="125" y="1835"/>
                </a:lnTo>
                <a:lnTo>
                  <a:pt x="100" y="1778"/>
                </a:lnTo>
                <a:lnTo>
                  <a:pt x="78" y="1720"/>
                </a:lnTo>
                <a:lnTo>
                  <a:pt x="57" y="1661"/>
                </a:lnTo>
                <a:lnTo>
                  <a:pt x="40" y="1600"/>
                </a:lnTo>
                <a:lnTo>
                  <a:pt x="26" y="1538"/>
                </a:lnTo>
                <a:lnTo>
                  <a:pt x="14" y="1475"/>
                </a:lnTo>
                <a:lnTo>
                  <a:pt x="6" y="1411"/>
                </a:lnTo>
                <a:lnTo>
                  <a:pt x="1" y="1346"/>
                </a:lnTo>
                <a:lnTo>
                  <a:pt x="0" y="1280"/>
                </a:lnTo>
                <a:lnTo>
                  <a:pt x="1" y="1214"/>
                </a:lnTo>
                <a:lnTo>
                  <a:pt x="6" y="1150"/>
                </a:lnTo>
                <a:lnTo>
                  <a:pt x="14" y="1085"/>
                </a:lnTo>
                <a:lnTo>
                  <a:pt x="26" y="1022"/>
                </a:lnTo>
                <a:lnTo>
                  <a:pt x="40" y="960"/>
                </a:lnTo>
                <a:lnTo>
                  <a:pt x="57" y="899"/>
                </a:lnTo>
                <a:lnTo>
                  <a:pt x="78" y="840"/>
                </a:lnTo>
                <a:lnTo>
                  <a:pt x="100" y="782"/>
                </a:lnTo>
                <a:lnTo>
                  <a:pt x="125" y="725"/>
                </a:lnTo>
                <a:lnTo>
                  <a:pt x="154" y="670"/>
                </a:lnTo>
                <a:lnTo>
                  <a:pt x="185" y="616"/>
                </a:lnTo>
                <a:lnTo>
                  <a:pt x="218" y="564"/>
                </a:lnTo>
                <a:lnTo>
                  <a:pt x="254" y="514"/>
                </a:lnTo>
                <a:lnTo>
                  <a:pt x="292" y="466"/>
                </a:lnTo>
                <a:lnTo>
                  <a:pt x="331" y="419"/>
                </a:lnTo>
                <a:lnTo>
                  <a:pt x="374" y="375"/>
                </a:lnTo>
                <a:lnTo>
                  <a:pt x="418" y="332"/>
                </a:lnTo>
                <a:lnTo>
                  <a:pt x="465" y="292"/>
                </a:lnTo>
                <a:lnTo>
                  <a:pt x="513" y="254"/>
                </a:lnTo>
                <a:lnTo>
                  <a:pt x="563" y="218"/>
                </a:lnTo>
                <a:lnTo>
                  <a:pt x="615" y="185"/>
                </a:lnTo>
                <a:lnTo>
                  <a:pt x="668" y="154"/>
                </a:lnTo>
                <a:lnTo>
                  <a:pt x="723" y="125"/>
                </a:lnTo>
                <a:lnTo>
                  <a:pt x="780" y="100"/>
                </a:lnTo>
                <a:lnTo>
                  <a:pt x="838" y="77"/>
                </a:lnTo>
                <a:lnTo>
                  <a:pt x="897" y="57"/>
                </a:lnTo>
                <a:lnTo>
                  <a:pt x="957" y="39"/>
                </a:lnTo>
                <a:lnTo>
                  <a:pt x="1019" y="25"/>
                </a:lnTo>
                <a:lnTo>
                  <a:pt x="1083" y="14"/>
                </a:lnTo>
                <a:lnTo>
                  <a:pt x="1146" y="6"/>
                </a:lnTo>
                <a:lnTo>
                  <a:pt x="1211" y="1"/>
                </a:lnTo>
                <a:lnTo>
                  <a:pt x="1276" y="0"/>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50"/>
            </a:lvl1pPr>
          </a:lstStyle>
          <a:p>
            <a:pPr lvl="0"/>
            <a:endParaRPr lang="en-US"/>
          </a:p>
        </p:txBody>
      </p:sp>
      <p:sp>
        <p:nvSpPr>
          <p:cNvPr id="3" name="Freeform 6"/>
          <p:cNvSpPr>
            <a:spLocks noGrp="1"/>
          </p:cNvSpPr>
          <p:nvPr>
            <p:ph type="pic" sz="quarter" idx="10"/>
          </p:nvPr>
        </p:nvSpPr>
        <p:spPr bwMode="auto">
          <a:xfrm>
            <a:off x="11334720" y="0"/>
            <a:ext cx="6953280" cy="10288588"/>
          </a:xfrm>
          <a:custGeom>
            <a:avLst/>
            <a:gdLst>
              <a:gd name="T0" fmla="*/ 1411 w 3076"/>
              <a:gd name="T1" fmla="*/ 4552 h 4552"/>
              <a:gd name="T2" fmla="*/ 1167 w 3076"/>
              <a:gd name="T3" fmla="*/ 3681 h 4552"/>
              <a:gd name="T4" fmla="*/ 1201 w 3076"/>
              <a:gd name="T5" fmla="*/ 3635 h 4552"/>
              <a:gd name="T6" fmla="*/ 1235 w 3076"/>
              <a:gd name="T7" fmla="*/ 3587 h 4552"/>
              <a:gd name="T8" fmla="*/ 1267 w 3076"/>
              <a:gd name="T9" fmla="*/ 3538 h 4552"/>
              <a:gd name="T10" fmla="*/ 1296 w 3076"/>
              <a:gd name="T11" fmla="*/ 3487 h 4552"/>
              <a:gd name="T12" fmla="*/ 1323 w 3076"/>
              <a:gd name="T13" fmla="*/ 3435 h 4552"/>
              <a:gd name="T14" fmla="*/ 1348 w 3076"/>
              <a:gd name="T15" fmla="*/ 3382 h 4552"/>
              <a:gd name="T16" fmla="*/ 1371 w 3076"/>
              <a:gd name="T17" fmla="*/ 3327 h 4552"/>
              <a:gd name="T18" fmla="*/ 1391 w 3076"/>
              <a:gd name="T19" fmla="*/ 3271 h 4552"/>
              <a:gd name="T20" fmla="*/ 1409 w 3076"/>
              <a:gd name="T21" fmla="*/ 3215 h 4552"/>
              <a:gd name="T22" fmla="*/ 1425 w 3076"/>
              <a:gd name="T23" fmla="*/ 3157 h 4552"/>
              <a:gd name="T24" fmla="*/ 1438 w 3076"/>
              <a:gd name="T25" fmla="*/ 3098 h 4552"/>
              <a:gd name="T26" fmla="*/ 1449 w 3076"/>
              <a:gd name="T27" fmla="*/ 3038 h 4552"/>
              <a:gd name="T28" fmla="*/ 1457 w 3076"/>
              <a:gd name="T29" fmla="*/ 2978 h 4552"/>
              <a:gd name="T30" fmla="*/ 1462 w 3076"/>
              <a:gd name="T31" fmla="*/ 2916 h 4552"/>
              <a:gd name="T32" fmla="*/ 1465 w 3076"/>
              <a:gd name="T33" fmla="*/ 2854 h 4552"/>
              <a:gd name="T34" fmla="*/ 1464 w 3076"/>
              <a:gd name="T35" fmla="*/ 2764 h 4552"/>
              <a:gd name="T36" fmla="*/ 1455 w 3076"/>
              <a:gd name="T37" fmla="*/ 2649 h 4552"/>
              <a:gd name="T38" fmla="*/ 1436 w 3076"/>
              <a:gd name="T39" fmla="*/ 2535 h 4552"/>
              <a:gd name="T40" fmla="*/ 1407 w 3076"/>
              <a:gd name="T41" fmla="*/ 2426 h 4552"/>
              <a:gd name="T42" fmla="*/ 1372 w 3076"/>
              <a:gd name="T43" fmla="*/ 2319 h 4552"/>
              <a:gd name="T44" fmla="*/ 1327 w 3076"/>
              <a:gd name="T45" fmla="*/ 2218 h 4552"/>
              <a:gd name="T46" fmla="*/ 1274 w 3076"/>
              <a:gd name="T47" fmla="*/ 2121 h 4552"/>
              <a:gd name="T48" fmla="*/ 1214 w 3076"/>
              <a:gd name="T49" fmla="*/ 2028 h 4552"/>
              <a:gd name="T50" fmla="*/ 1147 w 3076"/>
              <a:gd name="T51" fmla="*/ 1941 h 4552"/>
              <a:gd name="T52" fmla="*/ 1074 w 3076"/>
              <a:gd name="T53" fmla="*/ 1859 h 4552"/>
              <a:gd name="T54" fmla="*/ 994 w 3076"/>
              <a:gd name="T55" fmla="*/ 1785 h 4552"/>
              <a:gd name="T56" fmla="*/ 909 w 3076"/>
              <a:gd name="T57" fmla="*/ 1715 h 4552"/>
              <a:gd name="T58" fmla="*/ 818 w 3076"/>
              <a:gd name="T59" fmla="*/ 1654 h 4552"/>
              <a:gd name="T60" fmla="*/ 722 w 3076"/>
              <a:gd name="T61" fmla="*/ 1599 h 4552"/>
              <a:gd name="T62" fmla="*/ 622 w 3076"/>
              <a:gd name="T63" fmla="*/ 1552 h 4552"/>
              <a:gd name="T64" fmla="*/ 517 w 3076"/>
              <a:gd name="T65" fmla="*/ 1513 h 4552"/>
              <a:gd name="T66" fmla="*/ 0 w 3076"/>
              <a:gd name="T67" fmla="*/ 0 h 4552"/>
              <a:gd name="T68" fmla="*/ 3076 w 3076"/>
              <a:gd name="T69" fmla="*/ 2488 h 4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076" h="4552">
                <a:moveTo>
                  <a:pt x="3076" y="4552"/>
                </a:moveTo>
                <a:lnTo>
                  <a:pt x="1411" y="4552"/>
                </a:lnTo>
                <a:lnTo>
                  <a:pt x="1148" y="3703"/>
                </a:lnTo>
                <a:lnTo>
                  <a:pt x="1167" y="3681"/>
                </a:lnTo>
                <a:lnTo>
                  <a:pt x="1184" y="3657"/>
                </a:lnTo>
                <a:lnTo>
                  <a:pt x="1201" y="3635"/>
                </a:lnTo>
                <a:lnTo>
                  <a:pt x="1219" y="3610"/>
                </a:lnTo>
                <a:lnTo>
                  <a:pt x="1235" y="3587"/>
                </a:lnTo>
                <a:lnTo>
                  <a:pt x="1251" y="3562"/>
                </a:lnTo>
                <a:lnTo>
                  <a:pt x="1267" y="3538"/>
                </a:lnTo>
                <a:lnTo>
                  <a:pt x="1281" y="3512"/>
                </a:lnTo>
                <a:lnTo>
                  <a:pt x="1296" y="3487"/>
                </a:lnTo>
                <a:lnTo>
                  <a:pt x="1309" y="3461"/>
                </a:lnTo>
                <a:lnTo>
                  <a:pt x="1323" y="3435"/>
                </a:lnTo>
                <a:lnTo>
                  <a:pt x="1336" y="3408"/>
                </a:lnTo>
                <a:lnTo>
                  <a:pt x="1348" y="3382"/>
                </a:lnTo>
                <a:lnTo>
                  <a:pt x="1359" y="3354"/>
                </a:lnTo>
                <a:lnTo>
                  <a:pt x="1371" y="3327"/>
                </a:lnTo>
                <a:lnTo>
                  <a:pt x="1382" y="3300"/>
                </a:lnTo>
                <a:lnTo>
                  <a:pt x="1391" y="3271"/>
                </a:lnTo>
                <a:lnTo>
                  <a:pt x="1400" y="3244"/>
                </a:lnTo>
                <a:lnTo>
                  <a:pt x="1409" y="3215"/>
                </a:lnTo>
                <a:lnTo>
                  <a:pt x="1418" y="3186"/>
                </a:lnTo>
                <a:lnTo>
                  <a:pt x="1425" y="3157"/>
                </a:lnTo>
                <a:lnTo>
                  <a:pt x="1432" y="3128"/>
                </a:lnTo>
                <a:lnTo>
                  <a:pt x="1438" y="3098"/>
                </a:lnTo>
                <a:lnTo>
                  <a:pt x="1444" y="3069"/>
                </a:lnTo>
                <a:lnTo>
                  <a:pt x="1449" y="3038"/>
                </a:lnTo>
                <a:lnTo>
                  <a:pt x="1453" y="3008"/>
                </a:lnTo>
                <a:lnTo>
                  <a:pt x="1457" y="2978"/>
                </a:lnTo>
                <a:lnTo>
                  <a:pt x="1460" y="2947"/>
                </a:lnTo>
                <a:lnTo>
                  <a:pt x="1462" y="2916"/>
                </a:lnTo>
                <a:lnTo>
                  <a:pt x="1464" y="2886"/>
                </a:lnTo>
                <a:lnTo>
                  <a:pt x="1465" y="2854"/>
                </a:lnTo>
                <a:lnTo>
                  <a:pt x="1465" y="2823"/>
                </a:lnTo>
                <a:lnTo>
                  <a:pt x="1464" y="2764"/>
                </a:lnTo>
                <a:lnTo>
                  <a:pt x="1461" y="2706"/>
                </a:lnTo>
                <a:lnTo>
                  <a:pt x="1455" y="2649"/>
                </a:lnTo>
                <a:lnTo>
                  <a:pt x="1446" y="2591"/>
                </a:lnTo>
                <a:lnTo>
                  <a:pt x="1436" y="2535"/>
                </a:lnTo>
                <a:lnTo>
                  <a:pt x="1423" y="2480"/>
                </a:lnTo>
                <a:lnTo>
                  <a:pt x="1407" y="2426"/>
                </a:lnTo>
                <a:lnTo>
                  <a:pt x="1391" y="2373"/>
                </a:lnTo>
                <a:lnTo>
                  <a:pt x="1372" y="2319"/>
                </a:lnTo>
                <a:lnTo>
                  <a:pt x="1350" y="2268"/>
                </a:lnTo>
                <a:lnTo>
                  <a:pt x="1327" y="2218"/>
                </a:lnTo>
                <a:lnTo>
                  <a:pt x="1301" y="2169"/>
                </a:lnTo>
                <a:lnTo>
                  <a:pt x="1274" y="2121"/>
                </a:lnTo>
                <a:lnTo>
                  <a:pt x="1245" y="2074"/>
                </a:lnTo>
                <a:lnTo>
                  <a:pt x="1214" y="2028"/>
                </a:lnTo>
                <a:lnTo>
                  <a:pt x="1181" y="1984"/>
                </a:lnTo>
                <a:lnTo>
                  <a:pt x="1147" y="1941"/>
                </a:lnTo>
                <a:lnTo>
                  <a:pt x="1112" y="1899"/>
                </a:lnTo>
                <a:lnTo>
                  <a:pt x="1074" y="1859"/>
                </a:lnTo>
                <a:lnTo>
                  <a:pt x="1035" y="1822"/>
                </a:lnTo>
                <a:lnTo>
                  <a:pt x="994" y="1785"/>
                </a:lnTo>
                <a:lnTo>
                  <a:pt x="953" y="1749"/>
                </a:lnTo>
                <a:lnTo>
                  <a:pt x="909" y="1715"/>
                </a:lnTo>
                <a:lnTo>
                  <a:pt x="864" y="1684"/>
                </a:lnTo>
                <a:lnTo>
                  <a:pt x="818" y="1654"/>
                </a:lnTo>
                <a:lnTo>
                  <a:pt x="771" y="1625"/>
                </a:lnTo>
                <a:lnTo>
                  <a:pt x="722" y="1599"/>
                </a:lnTo>
                <a:lnTo>
                  <a:pt x="672" y="1574"/>
                </a:lnTo>
                <a:lnTo>
                  <a:pt x="622" y="1552"/>
                </a:lnTo>
                <a:lnTo>
                  <a:pt x="570" y="1531"/>
                </a:lnTo>
                <a:lnTo>
                  <a:pt x="517" y="1513"/>
                </a:lnTo>
                <a:lnTo>
                  <a:pt x="463" y="1497"/>
                </a:lnTo>
                <a:lnTo>
                  <a:pt x="0" y="0"/>
                </a:lnTo>
                <a:lnTo>
                  <a:pt x="2304" y="0"/>
                </a:lnTo>
                <a:lnTo>
                  <a:pt x="3076" y="2488"/>
                </a:lnTo>
                <a:lnTo>
                  <a:pt x="3076" y="4552"/>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50"/>
            </a:lvl1pPr>
          </a:lstStyle>
          <a:p>
            <a:pPr lvl="0"/>
            <a:endParaRPr lang="en-US"/>
          </a:p>
        </p:txBody>
      </p:sp>
      <p:sp>
        <p:nvSpPr>
          <p:cNvPr id="5" name="TextBox 4">
            <a:extLst>
              <a:ext uri="{FF2B5EF4-FFF2-40B4-BE49-F238E27FC236}">
                <a16:creationId xmlns:a16="http://schemas.microsoft.com/office/drawing/2014/main" id="{F06FE8F7-B262-B742-9338-8618DB3B9088}"/>
              </a:ext>
            </a:extLst>
          </p:cNvPr>
          <p:cNvSpPr txBox="1"/>
          <p:nvPr userDrawn="1"/>
        </p:nvSpPr>
        <p:spPr>
          <a:xfrm>
            <a:off x="16859165" y="9198397"/>
            <a:ext cx="660401" cy="338682"/>
          </a:xfrm>
          <a:prstGeom prst="rect">
            <a:avLst/>
          </a:prstGeom>
          <a:noFill/>
        </p:spPr>
        <p:txBody>
          <a:bodyPr wrap="square" rtlCol="0">
            <a:spAutoFit/>
          </a:bodyPr>
          <a:lstStyle/>
          <a:p>
            <a:pPr algn="r"/>
            <a:fld id="{293ABEDF-2FD4-CE41-BE6E-C03412F0A819}" type="slidenum">
              <a:rPr lang="en-US" sz="1601" b="0" i="0" smtClean="0">
                <a:latin typeface="Open Sans" panose="020B0606030504020204" pitchFamily="34" charset="0"/>
                <a:ea typeface="Open Sans" panose="020B0606030504020204" pitchFamily="34" charset="0"/>
                <a:cs typeface="Open Sans" panose="020B0606030504020204" pitchFamily="34" charset="0"/>
              </a:rPr>
              <a:pPr algn="r"/>
              <a:t>‹#›</a:t>
            </a:fld>
            <a:endParaRPr lang="en-US" sz="1601" b="0" i="0" dirty="0">
              <a:latin typeface="Open Sans" panose="020B0606030504020204" pitchFamily="34" charset="0"/>
              <a:ea typeface="Open Sans" panose="020B0606030504020204" pitchFamily="34" charset="0"/>
              <a:cs typeface="Open Sans" panose="020B0606030504020204" pitchFamily="34" charset="0"/>
            </a:endParaRPr>
          </a:p>
        </p:txBody>
      </p:sp>
      <p:cxnSp>
        <p:nvCxnSpPr>
          <p:cNvPr id="7" name="Straight Connector 6">
            <a:extLst>
              <a:ext uri="{FF2B5EF4-FFF2-40B4-BE49-F238E27FC236}">
                <a16:creationId xmlns:a16="http://schemas.microsoft.com/office/drawing/2014/main" id="{0233D55A-95CC-C64C-8D8A-7A84B47C5653}"/>
              </a:ext>
            </a:extLst>
          </p:cNvPr>
          <p:cNvCxnSpPr>
            <a:cxnSpLocks/>
          </p:cNvCxnSpPr>
          <p:nvPr userDrawn="1"/>
        </p:nvCxnSpPr>
        <p:spPr>
          <a:xfrm flipV="1">
            <a:off x="17568333" y="9352285"/>
            <a:ext cx="719667" cy="15389"/>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8" name="Picture 7" descr="A picture containing drawing&#10;&#10;Description automatically generated">
            <a:extLst>
              <a:ext uri="{FF2B5EF4-FFF2-40B4-BE49-F238E27FC236}">
                <a16:creationId xmlns:a16="http://schemas.microsoft.com/office/drawing/2014/main" id="{301653FE-4B5A-3641-BAC3-B47591A3007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2746587" cy="2683239"/>
          </a:xfrm>
          <a:prstGeom prst="rect">
            <a:avLst/>
          </a:prstGeom>
        </p:spPr>
      </p:pic>
    </p:spTree>
    <p:extLst>
      <p:ext uri="{BB962C8B-B14F-4D97-AF65-F5344CB8AC3E}">
        <p14:creationId xmlns:p14="http://schemas.microsoft.com/office/powerpoint/2010/main" val="3241973191"/>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29">
    <p:spTree>
      <p:nvGrpSpPr>
        <p:cNvPr id="1" name=""/>
        <p:cNvGrpSpPr/>
        <p:nvPr/>
      </p:nvGrpSpPr>
      <p:grpSpPr>
        <a:xfrm>
          <a:off x="0" y="0"/>
          <a:ext cx="0" cy="0"/>
          <a:chOff x="0" y="0"/>
          <a:chExt cx="0" cy="0"/>
        </a:xfrm>
      </p:grpSpPr>
      <p:sp>
        <p:nvSpPr>
          <p:cNvPr id="3" name="Freeform 8"/>
          <p:cNvSpPr>
            <a:spLocks noGrp="1"/>
          </p:cNvSpPr>
          <p:nvPr>
            <p:ph type="pic" sz="quarter" idx="10"/>
          </p:nvPr>
        </p:nvSpPr>
        <p:spPr bwMode="auto">
          <a:xfrm>
            <a:off x="11334720" y="0"/>
            <a:ext cx="6953280" cy="10288588"/>
          </a:xfrm>
          <a:custGeom>
            <a:avLst/>
            <a:gdLst>
              <a:gd name="T0" fmla="*/ 3077 w 3077"/>
              <a:gd name="T1" fmla="*/ 4552 h 4552"/>
              <a:gd name="T2" fmla="*/ 1412 w 3077"/>
              <a:gd name="T3" fmla="*/ 4552 h 4552"/>
              <a:gd name="T4" fmla="*/ 1136 w 3077"/>
              <a:gd name="T5" fmla="*/ 3664 h 4552"/>
              <a:gd name="T6" fmla="*/ 1183 w 3077"/>
              <a:gd name="T7" fmla="*/ 3637 h 4552"/>
              <a:gd name="T8" fmla="*/ 1201 w 3077"/>
              <a:gd name="T9" fmla="*/ 3626 h 4552"/>
              <a:gd name="T10" fmla="*/ 1218 w 3077"/>
              <a:gd name="T11" fmla="*/ 3614 h 4552"/>
              <a:gd name="T12" fmla="*/ 1234 w 3077"/>
              <a:gd name="T13" fmla="*/ 3600 h 4552"/>
              <a:gd name="T14" fmla="*/ 1249 w 3077"/>
              <a:gd name="T15" fmla="*/ 3586 h 4552"/>
              <a:gd name="T16" fmla="*/ 1262 w 3077"/>
              <a:gd name="T17" fmla="*/ 3571 h 4552"/>
              <a:gd name="T18" fmla="*/ 1276 w 3077"/>
              <a:gd name="T19" fmla="*/ 3555 h 4552"/>
              <a:gd name="T20" fmla="*/ 1288 w 3077"/>
              <a:gd name="T21" fmla="*/ 3538 h 4552"/>
              <a:gd name="T22" fmla="*/ 1299 w 3077"/>
              <a:gd name="T23" fmla="*/ 3521 h 4552"/>
              <a:gd name="T24" fmla="*/ 1308 w 3077"/>
              <a:gd name="T25" fmla="*/ 3503 h 4552"/>
              <a:gd name="T26" fmla="*/ 1316 w 3077"/>
              <a:gd name="T27" fmla="*/ 3484 h 4552"/>
              <a:gd name="T28" fmla="*/ 1324 w 3077"/>
              <a:gd name="T29" fmla="*/ 3464 h 4552"/>
              <a:gd name="T30" fmla="*/ 1330 w 3077"/>
              <a:gd name="T31" fmla="*/ 3445 h 4552"/>
              <a:gd name="T32" fmla="*/ 1335 w 3077"/>
              <a:gd name="T33" fmla="*/ 3424 h 4552"/>
              <a:gd name="T34" fmla="*/ 1338 w 3077"/>
              <a:gd name="T35" fmla="*/ 3404 h 4552"/>
              <a:gd name="T36" fmla="*/ 1340 w 3077"/>
              <a:gd name="T37" fmla="*/ 3384 h 4552"/>
              <a:gd name="T38" fmla="*/ 1341 w 3077"/>
              <a:gd name="T39" fmla="*/ 3362 h 4552"/>
              <a:gd name="T40" fmla="*/ 1341 w 3077"/>
              <a:gd name="T41" fmla="*/ 2284 h 4552"/>
              <a:gd name="T42" fmla="*/ 1340 w 3077"/>
              <a:gd name="T43" fmla="*/ 2262 h 4552"/>
              <a:gd name="T44" fmla="*/ 1338 w 3077"/>
              <a:gd name="T45" fmla="*/ 2242 h 4552"/>
              <a:gd name="T46" fmla="*/ 1335 w 3077"/>
              <a:gd name="T47" fmla="*/ 2221 h 4552"/>
              <a:gd name="T48" fmla="*/ 1330 w 3077"/>
              <a:gd name="T49" fmla="*/ 2201 h 4552"/>
              <a:gd name="T50" fmla="*/ 1324 w 3077"/>
              <a:gd name="T51" fmla="*/ 2181 h 4552"/>
              <a:gd name="T52" fmla="*/ 1316 w 3077"/>
              <a:gd name="T53" fmla="*/ 2162 h 4552"/>
              <a:gd name="T54" fmla="*/ 1308 w 3077"/>
              <a:gd name="T55" fmla="*/ 2144 h 4552"/>
              <a:gd name="T56" fmla="*/ 1299 w 3077"/>
              <a:gd name="T57" fmla="*/ 2125 h 4552"/>
              <a:gd name="T58" fmla="*/ 1288 w 3077"/>
              <a:gd name="T59" fmla="*/ 2108 h 4552"/>
              <a:gd name="T60" fmla="*/ 1276 w 3077"/>
              <a:gd name="T61" fmla="*/ 2091 h 4552"/>
              <a:gd name="T62" fmla="*/ 1262 w 3077"/>
              <a:gd name="T63" fmla="*/ 2075 h 4552"/>
              <a:gd name="T64" fmla="*/ 1249 w 3077"/>
              <a:gd name="T65" fmla="*/ 2060 h 4552"/>
              <a:gd name="T66" fmla="*/ 1234 w 3077"/>
              <a:gd name="T67" fmla="*/ 2045 h 4552"/>
              <a:gd name="T68" fmla="*/ 1218 w 3077"/>
              <a:gd name="T69" fmla="*/ 2032 h 4552"/>
              <a:gd name="T70" fmla="*/ 1201 w 3077"/>
              <a:gd name="T71" fmla="*/ 2020 h 4552"/>
              <a:gd name="T72" fmla="*/ 1183 w 3077"/>
              <a:gd name="T73" fmla="*/ 2009 h 4552"/>
              <a:gd name="T74" fmla="*/ 501 w 3077"/>
              <a:gd name="T75" fmla="*/ 1614 h 4552"/>
              <a:gd name="T76" fmla="*/ 0 w 3077"/>
              <a:gd name="T77" fmla="*/ 0 h 4552"/>
              <a:gd name="T78" fmla="*/ 2305 w 3077"/>
              <a:gd name="T79" fmla="*/ 0 h 4552"/>
              <a:gd name="T80" fmla="*/ 3077 w 3077"/>
              <a:gd name="T81" fmla="*/ 2488 h 4552"/>
              <a:gd name="T82" fmla="*/ 3077 w 3077"/>
              <a:gd name="T83" fmla="*/ 4552 h 4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077" h="4552">
                <a:moveTo>
                  <a:pt x="3077" y="4552"/>
                </a:moveTo>
                <a:lnTo>
                  <a:pt x="1412" y="4552"/>
                </a:lnTo>
                <a:lnTo>
                  <a:pt x="1136" y="3664"/>
                </a:lnTo>
                <a:lnTo>
                  <a:pt x="1183" y="3637"/>
                </a:lnTo>
                <a:lnTo>
                  <a:pt x="1201" y="3626"/>
                </a:lnTo>
                <a:lnTo>
                  <a:pt x="1218" y="3614"/>
                </a:lnTo>
                <a:lnTo>
                  <a:pt x="1234" y="3600"/>
                </a:lnTo>
                <a:lnTo>
                  <a:pt x="1249" y="3586"/>
                </a:lnTo>
                <a:lnTo>
                  <a:pt x="1262" y="3571"/>
                </a:lnTo>
                <a:lnTo>
                  <a:pt x="1276" y="3555"/>
                </a:lnTo>
                <a:lnTo>
                  <a:pt x="1288" y="3538"/>
                </a:lnTo>
                <a:lnTo>
                  <a:pt x="1299" y="3521"/>
                </a:lnTo>
                <a:lnTo>
                  <a:pt x="1308" y="3503"/>
                </a:lnTo>
                <a:lnTo>
                  <a:pt x="1316" y="3484"/>
                </a:lnTo>
                <a:lnTo>
                  <a:pt x="1324" y="3464"/>
                </a:lnTo>
                <a:lnTo>
                  <a:pt x="1330" y="3445"/>
                </a:lnTo>
                <a:lnTo>
                  <a:pt x="1335" y="3424"/>
                </a:lnTo>
                <a:lnTo>
                  <a:pt x="1338" y="3404"/>
                </a:lnTo>
                <a:lnTo>
                  <a:pt x="1340" y="3384"/>
                </a:lnTo>
                <a:lnTo>
                  <a:pt x="1341" y="3362"/>
                </a:lnTo>
                <a:lnTo>
                  <a:pt x="1341" y="2284"/>
                </a:lnTo>
                <a:lnTo>
                  <a:pt x="1340" y="2262"/>
                </a:lnTo>
                <a:lnTo>
                  <a:pt x="1338" y="2242"/>
                </a:lnTo>
                <a:lnTo>
                  <a:pt x="1335" y="2221"/>
                </a:lnTo>
                <a:lnTo>
                  <a:pt x="1330" y="2201"/>
                </a:lnTo>
                <a:lnTo>
                  <a:pt x="1324" y="2181"/>
                </a:lnTo>
                <a:lnTo>
                  <a:pt x="1316" y="2162"/>
                </a:lnTo>
                <a:lnTo>
                  <a:pt x="1308" y="2144"/>
                </a:lnTo>
                <a:lnTo>
                  <a:pt x="1299" y="2125"/>
                </a:lnTo>
                <a:lnTo>
                  <a:pt x="1288" y="2108"/>
                </a:lnTo>
                <a:lnTo>
                  <a:pt x="1276" y="2091"/>
                </a:lnTo>
                <a:lnTo>
                  <a:pt x="1262" y="2075"/>
                </a:lnTo>
                <a:lnTo>
                  <a:pt x="1249" y="2060"/>
                </a:lnTo>
                <a:lnTo>
                  <a:pt x="1234" y="2045"/>
                </a:lnTo>
                <a:lnTo>
                  <a:pt x="1218" y="2032"/>
                </a:lnTo>
                <a:lnTo>
                  <a:pt x="1201" y="2020"/>
                </a:lnTo>
                <a:lnTo>
                  <a:pt x="1183" y="2009"/>
                </a:lnTo>
                <a:lnTo>
                  <a:pt x="501" y="1614"/>
                </a:lnTo>
                <a:lnTo>
                  <a:pt x="0" y="0"/>
                </a:lnTo>
                <a:lnTo>
                  <a:pt x="2305" y="0"/>
                </a:lnTo>
                <a:lnTo>
                  <a:pt x="3077" y="2488"/>
                </a:lnTo>
                <a:lnTo>
                  <a:pt x="3077" y="4552"/>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50"/>
            </a:lvl1pPr>
          </a:lstStyle>
          <a:p>
            <a:pPr lvl="0"/>
            <a:endParaRPr lang="en-US"/>
          </a:p>
        </p:txBody>
      </p:sp>
      <p:sp>
        <p:nvSpPr>
          <p:cNvPr id="4" name="Freeform 10"/>
          <p:cNvSpPr>
            <a:spLocks noGrp="1"/>
          </p:cNvSpPr>
          <p:nvPr>
            <p:ph type="pic" sz="quarter" idx="11"/>
          </p:nvPr>
        </p:nvSpPr>
        <p:spPr bwMode="auto">
          <a:xfrm>
            <a:off x="8937818" y="3459679"/>
            <a:ext cx="5212136" cy="5845279"/>
          </a:xfrm>
          <a:custGeom>
            <a:avLst/>
            <a:gdLst>
              <a:gd name="T0" fmla="*/ 1008 w 2309"/>
              <a:gd name="T1" fmla="*/ 40 h 2583"/>
              <a:gd name="T2" fmla="*/ 1043 w 2309"/>
              <a:gd name="T3" fmla="*/ 23 h 2583"/>
              <a:gd name="T4" fmla="*/ 1079 w 2309"/>
              <a:gd name="T5" fmla="*/ 11 h 2583"/>
              <a:gd name="T6" fmla="*/ 1116 w 2309"/>
              <a:gd name="T7" fmla="*/ 3 h 2583"/>
              <a:gd name="T8" fmla="*/ 1154 w 2309"/>
              <a:gd name="T9" fmla="*/ 0 h 2583"/>
              <a:gd name="T10" fmla="*/ 1192 w 2309"/>
              <a:gd name="T11" fmla="*/ 3 h 2583"/>
              <a:gd name="T12" fmla="*/ 1230 w 2309"/>
              <a:gd name="T13" fmla="*/ 11 h 2583"/>
              <a:gd name="T14" fmla="*/ 1266 w 2309"/>
              <a:gd name="T15" fmla="*/ 23 h 2583"/>
              <a:gd name="T16" fmla="*/ 1301 w 2309"/>
              <a:gd name="T17" fmla="*/ 40 h 2583"/>
              <a:gd name="T18" fmla="*/ 2179 w 2309"/>
              <a:gd name="T19" fmla="*/ 549 h 2583"/>
              <a:gd name="T20" fmla="*/ 2209 w 2309"/>
              <a:gd name="T21" fmla="*/ 573 h 2583"/>
              <a:gd name="T22" fmla="*/ 2237 w 2309"/>
              <a:gd name="T23" fmla="*/ 600 h 2583"/>
              <a:gd name="T24" fmla="*/ 2259 w 2309"/>
              <a:gd name="T25" fmla="*/ 630 h 2583"/>
              <a:gd name="T26" fmla="*/ 2279 w 2309"/>
              <a:gd name="T27" fmla="*/ 663 h 2583"/>
              <a:gd name="T28" fmla="*/ 2293 w 2309"/>
              <a:gd name="T29" fmla="*/ 698 h 2583"/>
              <a:gd name="T30" fmla="*/ 2303 w 2309"/>
              <a:gd name="T31" fmla="*/ 735 h 2583"/>
              <a:gd name="T32" fmla="*/ 2308 w 2309"/>
              <a:gd name="T33" fmla="*/ 773 h 2583"/>
              <a:gd name="T34" fmla="*/ 2309 w 2309"/>
              <a:gd name="T35" fmla="*/ 1791 h 2583"/>
              <a:gd name="T36" fmla="*/ 2306 w 2309"/>
              <a:gd name="T37" fmla="*/ 1830 h 2583"/>
              <a:gd name="T38" fmla="*/ 2299 w 2309"/>
              <a:gd name="T39" fmla="*/ 1868 h 2583"/>
              <a:gd name="T40" fmla="*/ 2287 w 2309"/>
              <a:gd name="T41" fmla="*/ 1904 h 2583"/>
              <a:gd name="T42" fmla="*/ 2269 w 2309"/>
              <a:gd name="T43" fmla="*/ 1937 h 2583"/>
              <a:gd name="T44" fmla="*/ 2249 w 2309"/>
              <a:gd name="T45" fmla="*/ 1969 h 2583"/>
              <a:gd name="T46" fmla="*/ 2224 w 2309"/>
              <a:gd name="T47" fmla="*/ 1998 h 2583"/>
              <a:gd name="T48" fmla="*/ 2195 w 2309"/>
              <a:gd name="T49" fmla="*/ 2023 h 2583"/>
              <a:gd name="T50" fmla="*/ 2162 w 2309"/>
              <a:gd name="T51" fmla="*/ 2045 h 2583"/>
              <a:gd name="T52" fmla="*/ 1284 w 2309"/>
              <a:gd name="T53" fmla="*/ 2554 h 2583"/>
              <a:gd name="T54" fmla="*/ 1248 w 2309"/>
              <a:gd name="T55" fmla="*/ 2568 h 2583"/>
              <a:gd name="T56" fmla="*/ 1211 w 2309"/>
              <a:gd name="T57" fmla="*/ 2578 h 2583"/>
              <a:gd name="T58" fmla="*/ 1174 w 2309"/>
              <a:gd name="T59" fmla="*/ 2582 h 2583"/>
              <a:gd name="T60" fmla="*/ 1136 w 2309"/>
              <a:gd name="T61" fmla="*/ 2582 h 2583"/>
              <a:gd name="T62" fmla="*/ 1098 w 2309"/>
              <a:gd name="T63" fmla="*/ 2578 h 2583"/>
              <a:gd name="T64" fmla="*/ 1060 w 2309"/>
              <a:gd name="T65" fmla="*/ 2568 h 2583"/>
              <a:gd name="T66" fmla="*/ 1026 w 2309"/>
              <a:gd name="T67" fmla="*/ 2554 h 2583"/>
              <a:gd name="T68" fmla="*/ 146 w 2309"/>
              <a:gd name="T69" fmla="*/ 2045 h 2583"/>
              <a:gd name="T70" fmla="*/ 114 w 2309"/>
              <a:gd name="T71" fmla="*/ 2023 h 2583"/>
              <a:gd name="T72" fmla="*/ 85 w 2309"/>
              <a:gd name="T73" fmla="*/ 1998 h 2583"/>
              <a:gd name="T74" fmla="*/ 60 w 2309"/>
              <a:gd name="T75" fmla="*/ 1969 h 2583"/>
              <a:gd name="T76" fmla="*/ 39 w 2309"/>
              <a:gd name="T77" fmla="*/ 1937 h 2583"/>
              <a:gd name="T78" fmla="*/ 23 w 2309"/>
              <a:gd name="T79" fmla="*/ 1904 h 2583"/>
              <a:gd name="T80" fmla="*/ 10 w 2309"/>
              <a:gd name="T81" fmla="*/ 1868 h 2583"/>
              <a:gd name="T82" fmla="*/ 2 w 2309"/>
              <a:gd name="T83" fmla="*/ 1830 h 2583"/>
              <a:gd name="T84" fmla="*/ 0 w 2309"/>
              <a:gd name="T85" fmla="*/ 1791 h 2583"/>
              <a:gd name="T86" fmla="*/ 0 w 2309"/>
              <a:gd name="T87" fmla="*/ 773 h 2583"/>
              <a:gd name="T88" fmla="*/ 5 w 2309"/>
              <a:gd name="T89" fmla="*/ 735 h 2583"/>
              <a:gd name="T90" fmla="*/ 16 w 2309"/>
              <a:gd name="T91" fmla="*/ 698 h 2583"/>
              <a:gd name="T92" fmla="*/ 30 w 2309"/>
              <a:gd name="T93" fmla="*/ 663 h 2583"/>
              <a:gd name="T94" fmla="*/ 49 w 2309"/>
              <a:gd name="T95" fmla="*/ 630 h 2583"/>
              <a:gd name="T96" fmla="*/ 73 w 2309"/>
              <a:gd name="T97" fmla="*/ 600 h 2583"/>
              <a:gd name="T98" fmla="*/ 99 w 2309"/>
              <a:gd name="T99" fmla="*/ 573 h 2583"/>
              <a:gd name="T100" fmla="*/ 130 w 2309"/>
              <a:gd name="T101" fmla="*/ 549 h 25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309" h="2583">
                <a:moveTo>
                  <a:pt x="146" y="539"/>
                </a:moveTo>
                <a:lnTo>
                  <a:pt x="1008" y="40"/>
                </a:lnTo>
                <a:lnTo>
                  <a:pt x="1026" y="31"/>
                </a:lnTo>
                <a:lnTo>
                  <a:pt x="1043" y="23"/>
                </a:lnTo>
                <a:lnTo>
                  <a:pt x="1060" y="16"/>
                </a:lnTo>
                <a:lnTo>
                  <a:pt x="1079" y="11"/>
                </a:lnTo>
                <a:lnTo>
                  <a:pt x="1098" y="6"/>
                </a:lnTo>
                <a:lnTo>
                  <a:pt x="1116" y="3"/>
                </a:lnTo>
                <a:lnTo>
                  <a:pt x="1136" y="1"/>
                </a:lnTo>
                <a:lnTo>
                  <a:pt x="1154" y="0"/>
                </a:lnTo>
                <a:lnTo>
                  <a:pt x="1174" y="1"/>
                </a:lnTo>
                <a:lnTo>
                  <a:pt x="1192" y="3"/>
                </a:lnTo>
                <a:lnTo>
                  <a:pt x="1211" y="6"/>
                </a:lnTo>
                <a:lnTo>
                  <a:pt x="1230" y="11"/>
                </a:lnTo>
                <a:lnTo>
                  <a:pt x="1248" y="16"/>
                </a:lnTo>
                <a:lnTo>
                  <a:pt x="1266" y="23"/>
                </a:lnTo>
                <a:lnTo>
                  <a:pt x="1284" y="31"/>
                </a:lnTo>
                <a:lnTo>
                  <a:pt x="1301" y="40"/>
                </a:lnTo>
                <a:lnTo>
                  <a:pt x="2162" y="539"/>
                </a:lnTo>
                <a:lnTo>
                  <a:pt x="2179" y="549"/>
                </a:lnTo>
                <a:lnTo>
                  <a:pt x="2195" y="560"/>
                </a:lnTo>
                <a:lnTo>
                  <a:pt x="2209" y="573"/>
                </a:lnTo>
                <a:lnTo>
                  <a:pt x="2224" y="586"/>
                </a:lnTo>
                <a:lnTo>
                  <a:pt x="2237" y="600"/>
                </a:lnTo>
                <a:lnTo>
                  <a:pt x="2249" y="615"/>
                </a:lnTo>
                <a:lnTo>
                  <a:pt x="2259" y="630"/>
                </a:lnTo>
                <a:lnTo>
                  <a:pt x="2269" y="646"/>
                </a:lnTo>
                <a:lnTo>
                  <a:pt x="2279" y="663"/>
                </a:lnTo>
                <a:lnTo>
                  <a:pt x="2287" y="680"/>
                </a:lnTo>
                <a:lnTo>
                  <a:pt x="2293" y="698"/>
                </a:lnTo>
                <a:lnTo>
                  <a:pt x="2299" y="717"/>
                </a:lnTo>
                <a:lnTo>
                  <a:pt x="2303" y="735"/>
                </a:lnTo>
                <a:lnTo>
                  <a:pt x="2306" y="754"/>
                </a:lnTo>
                <a:lnTo>
                  <a:pt x="2308" y="773"/>
                </a:lnTo>
                <a:lnTo>
                  <a:pt x="2309" y="793"/>
                </a:lnTo>
                <a:lnTo>
                  <a:pt x="2309" y="1791"/>
                </a:lnTo>
                <a:lnTo>
                  <a:pt x="2308" y="1811"/>
                </a:lnTo>
                <a:lnTo>
                  <a:pt x="2306" y="1830"/>
                </a:lnTo>
                <a:lnTo>
                  <a:pt x="2303" y="1848"/>
                </a:lnTo>
                <a:lnTo>
                  <a:pt x="2299" y="1868"/>
                </a:lnTo>
                <a:lnTo>
                  <a:pt x="2293" y="1886"/>
                </a:lnTo>
                <a:lnTo>
                  <a:pt x="2287" y="1904"/>
                </a:lnTo>
                <a:lnTo>
                  <a:pt x="2279" y="1921"/>
                </a:lnTo>
                <a:lnTo>
                  <a:pt x="2269" y="1937"/>
                </a:lnTo>
                <a:lnTo>
                  <a:pt x="2259" y="1954"/>
                </a:lnTo>
                <a:lnTo>
                  <a:pt x="2249" y="1969"/>
                </a:lnTo>
                <a:lnTo>
                  <a:pt x="2237" y="1984"/>
                </a:lnTo>
                <a:lnTo>
                  <a:pt x="2224" y="1998"/>
                </a:lnTo>
                <a:lnTo>
                  <a:pt x="2209" y="2011"/>
                </a:lnTo>
                <a:lnTo>
                  <a:pt x="2195" y="2023"/>
                </a:lnTo>
                <a:lnTo>
                  <a:pt x="2179" y="2034"/>
                </a:lnTo>
                <a:lnTo>
                  <a:pt x="2162" y="2045"/>
                </a:lnTo>
                <a:lnTo>
                  <a:pt x="1301" y="2544"/>
                </a:lnTo>
                <a:lnTo>
                  <a:pt x="1284" y="2554"/>
                </a:lnTo>
                <a:lnTo>
                  <a:pt x="1266" y="2561"/>
                </a:lnTo>
                <a:lnTo>
                  <a:pt x="1248" y="2568"/>
                </a:lnTo>
                <a:lnTo>
                  <a:pt x="1230" y="2573"/>
                </a:lnTo>
                <a:lnTo>
                  <a:pt x="1211" y="2578"/>
                </a:lnTo>
                <a:lnTo>
                  <a:pt x="1192" y="2581"/>
                </a:lnTo>
                <a:lnTo>
                  <a:pt x="1174" y="2582"/>
                </a:lnTo>
                <a:lnTo>
                  <a:pt x="1154" y="2583"/>
                </a:lnTo>
                <a:lnTo>
                  <a:pt x="1136" y="2582"/>
                </a:lnTo>
                <a:lnTo>
                  <a:pt x="1116" y="2581"/>
                </a:lnTo>
                <a:lnTo>
                  <a:pt x="1098" y="2578"/>
                </a:lnTo>
                <a:lnTo>
                  <a:pt x="1079" y="2573"/>
                </a:lnTo>
                <a:lnTo>
                  <a:pt x="1060" y="2568"/>
                </a:lnTo>
                <a:lnTo>
                  <a:pt x="1043" y="2561"/>
                </a:lnTo>
                <a:lnTo>
                  <a:pt x="1026" y="2554"/>
                </a:lnTo>
                <a:lnTo>
                  <a:pt x="1008" y="2544"/>
                </a:lnTo>
                <a:lnTo>
                  <a:pt x="146" y="2045"/>
                </a:lnTo>
                <a:lnTo>
                  <a:pt x="130" y="2034"/>
                </a:lnTo>
                <a:lnTo>
                  <a:pt x="114" y="2023"/>
                </a:lnTo>
                <a:lnTo>
                  <a:pt x="99" y="2011"/>
                </a:lnTo>
                <a:lnTo>
                  <a:pt x="85" y="1998"/>
                </a:lnTo>
                <a:lnTo>
                  <a:pt x="73" y="1984"/>
                </a:lnTo>
                <a:lnTo>
                  <a:pt x="60" y="1969"/>
                </a:lnTo>
                <a:lnTo>
                  <a:pt x="49" y="1954"/>
                </a:lnTo>
                <a:lnTo>
                  <a:pt x="39" y="1937"/>
                </a:lnTo>
                <a:lnTo>
                  <a:pt x="30" y="1921"/>
                </a:lnTo>
                <a:lnTo>
                  <a:pt x="23" y="1904"/>
                </a:lnTo>
                <a:lnTo>
                  <a:pt x="16" y="1886"/>
                </a:lnTo>
                <a:lnTo>
                  <a:pt x="10" y="1868"/>
                </a:lnTo>
                <a:lnTo>
                  <a:pt x="5" y="1848"/>
                </a:lnTo>
                <a:lnTo>
                  <a:pt x="2" y="1830"/>
                </a:lnTo>
                <a:lnTo>
                  <a:pt x="0" y="1811"/>
                </a:lnTo>
                <a:lnTo>
                  <a:pt x="0" y="1791"/>
                </a:lnTo>
                <a:lnTo>
                  <a:pt x="0" y="793"/>
                </a:lnTo>
                <a:lnTo>
                  <a:pt x="0" y="773"/>
                </a:lnTo>
                <a:lnTo>
                  <a:pt x="2" y="754"/>
                </a:lnTo>
                <a:lnTo>
                  <a:pt x="5" y="735"/>
                </a:lnTo>
                <a:lnTo>
                  <a:pt x="10" y="717"/>
                </a:lnTo>
                <a:lnTo>
                  <a:pt x="16" y="698"/>
                </a:lnTo>
                <a:lnTo>
                  <a:pt x="23" y="680"/>
                </a:lnTo>
                <a:lnTo>
                  <a:pt x="30" y="663"/>
                </a:lnTo>
                <a:lnTo>
                  <a:pt x="39" y="646"/>
                </a:lnTo>
                <a:lnTo>
                  <a:pt x="49" y="630"/>
                </a:lnTo>
                <a:lnTo>
                  <a:pt x="60" y="615"/>
                </a:lnTo>
                <a:lnTo>
                  <a:pt x="73" y="600"/>
                </a:lnTo>
                <a:lnTo>
                  <a:pt x="85" y="586"/>
                </a:lnTo>
                <a:lnTo>
                  <a:pt x="99" y="573"/>
                </a:lnTo>
                <a:lnTo>
                  <a:pt x="114" y="560"/>
                </a:lnTo>
                <a:lnTo>
                  <a:pt x="130" y="549"/>
                </a:lnTo>
                <a:lnTo>
                  <a:pt x="146" y="539"/>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50"/>
            </a:lvl1pPr>
          </a:lstStyle>
          <a:p>
            <a:pPr lvl="0"/>
            <a:endParaRPr lang="en-US"/>
          </a:p>
        </p:txBody>
      </p:sp>
      <p:sp>
        <p:nvSpPr>
          <p:cNvPr id="6" name="TextBox 5">
            <a:extLst>
              <a:ext uri="{FF2B5EF4-FFF2-40B4-BE49-F238E27FC236}">
                <a16:creationId xmlns:a16="http://schemas.microsoft.com/office/drawing/2014/main" id="{F9EA4139-C638-3F47-919B-3702BDD641E8}"/>
              </a:ext>
            </a:extLst>
          </p:cNvPr>
          <p:cNvSpPr txBox="1"/>
          <p:nvPr userDrawn="1"/>
        </p:nvSpPr>
        <p:spPr>
          <a:xfrm>
            <a:off x="16859165" y="9198397"/>
            <a:ext cx="660401" cy="338682"/>
          </a:xfrm>
          <a:prstGeom prst="rect">
            <a:avLst/>
          </a:prstGeom>
          <a:noFill/>
        </p:spPr>
        <p:txBody>
          <a:bodyPr wrap="square" rtlCol="0">
            <a:spAutoFit/>
          </a:bodyPr>
          <a:lstStyle/>
          <a:p>
            <a:pPr algn="r"/>
            <a:fld id="{293ABEDF-2FD4-CE41-BE6E-C03412F0A819}" type="slidenum">
              <a:rPr lang="en-US" sz="1601" b="0" i="0" smtClean="0">
                <a:latin typeface="Open Sans" panose="020B0606030504020204" pitchFamily="34" charset="0"/>
                <a:ea typeface="Open Sans" panose="020B0606030504020204" pitchFamily="34" charset="0"/>
                <a:cs typeface="Open Sans" panose="020B0606030504020204" pitchFamily="34" charset="0"/>
              </a:rPr>
              <a:pPr algn="r"/>
              <a:t>‹#›</a:t>
            </a:fld>
            <a:endParaRPr lang="en-US" sz="1601" b="0" i="0" dirty="0">
              <a:latin typeface="Open Sans" panose="020B0606030504020204" pitchFamily="34" charset="0"/>
              <a:ea typeface="Open Sans" panose="020B0606030504020204" pitchFamily="34" charset="0"/>
              <a:cs typeface="Open Sans" panose="020B0606030504020204" pitchFamily="34" charset="0"/>
            </a:endParaRPr>
          </a:p>
        </p:txBody>
      </p:sp>
      <p:cxnSp>
        <p:nvCxnSpPr>
          <p:cNvPr id="7" name="Straight Connector 6">
            <a:extLst>
              <a:ext uri="{FF2B5EF4-FFF2-40B4-BE49-F238E27FC236}">
                <a16:creationId xmlns:a16="http://schemas.microsoft.com/office/drawing/2014/main" id="{249671E8-4EBF-2C46-A297-C8E041C8BE32}"/>
              </a:ext>
            </a:extLst>
          </p:cNvPr>
          <p:cNvCxnSpPr>
            <a:cxnSpLocks/>
          </p:cNvCxnSpPr>
          <p:nvPr userDrawn="1"/>
        </p:nvCxnSpPr>
        <p:spPr>
          <a:xfrm flipV="1">
            <a:off x="17568333" y="9352285"/>
            <a:ext cx="719667" cy="15389"/>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8" name="Picture 7" descr="A picture containing drawing&#10;&#10;Description automatically generated">
            <a:extLst>
              <a:ext uri="{FF2B5EF4-FFF2-40B4-BE49-F238E27FC236}">
                <a16:creationId xmlns:a16="http://schemas.microsoft.com/office/drawing/2014/main" id="{32A1E079-510D-6248-BF6C-201D1127B73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2746587" cy="2683239"/>
          </a:xfrm>
          <a:prstGeom prst="rect">
            <a:avLst/>
          </a:prstGeom>
        </p:spPr>
      </p:pic>
    </p:spTree>
    <p:extLst>
      <p:ext uri="{BB962C8B-B14F-4D97-AF65-F5344CB8AC3E}">
        <p14:creationId xmlns:p14="http://schemas.microsoft.com/office/powerpoint/2010/main" val="608930306"/>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30">
    <p:spTree>
      <p:nvGrpSpPr>
        <p:cNvPr id="1" name=""/>
        <p:cNvGrpSpPr/>
        <p:nvPr/>
      </p:nvGrpSpPr>
      <p:grpSpPr>
        <a:xfrm>
          <a:off x="0" y="0"/>
          <a:ext cx="0" cy="0"/>
          <a:chOff x="0" y="0"/>
          <a:chExt cx="0" cy="0"/>
        </a:xfrm>
      </p:grpSpPr>
      <p:sp>
        <p:nvSpPr>
          <p:cNvPr id="3" name="Freeform 7"/>
          <p:cNvSpPr>
            <a:spLocks noGrp="1" noEditPoints="1"/>
          </p:cNvSpPr>
          <p:nvPr>
            <p:ph type="pic" sz="quarter" idx="10"/>
          </p:nvPr>
        </p:nvSpPr>
        <p:spPr bwMode="auto">
          <a:xfrm>
            <a:off x="0" y="0"/>
            <a:ext cx="13279983" cy="10288588"/>
          </a:xfrm>
          <a:custGeom>
            <a:avLst/>
            <a:gdLst>
              <a:gd name="T0" fmla="*/ 0 w 5859"/>
              <a:gd name="T1" fmla="*/ 0 h 4539"/>
              <a:gd name="T2" fmla="*/ 1319 w 5859"/>
              <a:gd name="T3" fmla="*/ 0 h 4539"/>
              <a:gd name="T4" fmla="*/ 5859 w 5859"/>
              <a:gd name="T5" fmla="*/ 4539 h 4539"/>
              <a:gd name="T6" fmla="*/ 4150 w 5859"/>
              <a:gd name="T7" fmla="*/ 4539 h 4539"/>
              <a:gd name="T8" fmla="*/ 0 w 5859"/>
              <a:gd name="T9" fmla="*/ 391 h 4539"/>
              <a:gd name="T10" fmla="*/ 0 w 5859"/>
              <a:gd name="T11" fmla="*/ 0 h 4539"/>
              <a:gd name="T12" fmla="*/ 4070 w 5859"/>
              <a:gd name="T13" fmla="*/ 4539 h 4539"/>
              <a:gd name="T14" fmla="*/ 2360 w 5859"/>
              <a:gd name="T15" fmla="*/ 4539 h 4539"/>
              <a:gd name="T16" fmla="*/ 0 w 5859"/>
              <a:gd name="T17" fmla="*/ 2180 h 4539"/>
              <a:gd name="T18" fmla="*/ 0 w 5859"/>
              <a:gd name="T19" fmla="*/ 471 h 4539"/>
              <a:gd name="T20" fmla="*/ 4070 w 5859"/>
              <a:gd name="T21" fmla="*/ 4539 h 4539"/>
              <a:gd name="T22" fmla="*/ 2279 w 5859"/>
              <a:gd name="T23" fmla="*/ 4539 h 4539"/>
              <a:gd name="T24" fmla="*/ 569 w 5859"/>
              <a:gd name="T25" fmla="*/ 4539 h 4539"/>
              <a:gd name="T26" fmla="*/ 0 w 5859"/>
              <a:gd name="T27" fmla="*/ 3970 h 4539"/>
              <a:gd name="T28" fmla="*/ 0 w 5859"/>
              <a:gd name="T29" fmla="*/ 2262 h 4539"/>
              <a:gd name="T30" fmla="*/ 2279 w 5859"/>
              <a:gd name="T31" fmla="*/ 4539 h 4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859" h="4539">
                <a:moveTo>
                  <a:pt x="0" y="0"/>
                </a:moveTo>
                <a:lnTo>
                  <a:pt x="1319" y="0"/>
                </a:lnTo>
                <a:lnTo>
                  <a:pt x="5859" y="4539"/>
                </a:lnTo>
                <a:lnTo>
                  <a:pt x="4150" y="4539"/>
                </a:lnTo>
                <a:lnTo>
                  <a:pt x="0" y="391"/>
                </a:lnTo>
                <a:lnTo>
                  <a:pt x="0" y="0"/>
                </a:lnTo>
                <a:close/>
                <a:moveTo>
                  <a:pt x="4070" y="4539"/>
                </a:moveTo>
                <a:lnTo>
                  <a:pt x="2360" y="4539"/>
                </a:lnTo>
                <a:lnTo>
                  <a:pt x="0" y="2180"/>
                </a:lnTo>
                <a:lnTo>
                  <a:pt x="0" y="471"/>
                </a:lnTo>
                <a:lnTo>
                  <a:pt x="4070" y="4539"/>
                </a:lnTo>
                <a:close/>
                <a:moveTo>
                  <a:pt x="2279" y="4539"/>
                </a:moveTo>
                <a:lnTo>
                  <a:pt x="569" y="4539"/>
                </a:lnTo>
                <a:lnTo>
                  <a:pt x="0" y="3970"/>
                </a:lnTo>
                <a:lnTo>
                  <a:pt x="0" y="2262"/>
                </a:lnTo>
                <a:lnTo>
                  <a:pt x="2279" y="4539"/>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50"/>
            </a:lvl1pPr>
          </a:lstStyle>
          <a:p>
            <a:pPr lvl="0"/>
            <a:endParaRPr lang="en-US"/>
          </a:p>
        </p:txBody>
      </p:sp>
      <p:sp>
        <p:nvSpPr>
          <p:cNvPr id="4" name="TextBox 3">
            <a:extLst>
              <a:ext uri="{FF2B5EF4-FFF2-40B4-BE49-F238E27FC236}">
                <a16:creationId xmlns:a16="http://schemas.microsoft.com/office/drawing/2014/main" id="{5E08A69C-CFB5-F149-A900-BDB250C76C24}"/>
              </a:ext>
            </a:extLst>
          </p:cNvPr>
          <p:cNvSpPr txBox="1"/>
          <p:nvPr userDrawn="1"/>
        </p:nvSpPr>
        <p:spPr>
          <a:xfrm>
            <a:off x="16859165" y="9198397"/>
            <a:ext cx="660401" cy="338682"/>
          </a:xfrm>
          <a:prstGeom prst="rect">
            <a:avLst/>
          </a:prstGeom>
          <a:noFill/>
        </p:spPr>
        <p:txBody>
          <a:bodyPr wrap="square" rtlCol="0">
            <a:spAutoFit/>
          </a:bodyPr>
          <a:lstStyle/>
          <a:p>
            <a:pPr algn="r"/>
            <a:fld id="{293ABEDF-2FD4-CE41-BE6E-C03412F0A819}" type="slidenum">
              <a:rPr lang="en-US" sz="1601" b="0" i="0" smtClean="0">
                <a:latin typeface="Open Sans" panose="020B0606030504020204" pitchFamily="34" charset="0"/>
                <a:ea typeface="Open Sans" panose="020B0606030504020204" pitchFamily="34" charset="0"/>
                <a:cs typeface="Open Sans" panose="020B0606030504020204" pitchFamily="34" charset="0"/>
              </a:rPr>
              <a:pPr algn="r"/>
              <a:t>‹#›</a:t>
            </a:fld>
            <a:endParaRPr lang="en-US" sz="1601" b="0" i="0" dirty="0">
              <a:latin typeface="Open Sans" panose="020B0606030504020204" pitchFamily="34" charset="0"/>
              <a:ea typeface="Open Sans" panose="020B0606030504020204" pitchFamily="34" charset="0"/>
              <a:cs typeface="Open Sans" panose="020B0606030504020204" pitchFamily="34" charset="0"/>
            </a:endParaRPr>
          </a:p>
        </p:txBody>
      </p:sp>
      <p:cxnSp>
        <p:nvCxnSpPr>
          <p:cNvPr id="5" name="Straight Connector 4">
            <a:extLst>
              <a:ext uri="{FF2B5EF4-FFF2-40B4-BE49-F238E27FC236}">
                <a16:creationId xmlns:a16="http://schemas.microsoft.com/office/drawing/2014/main" id="{BFB996B6-BF05-794D-AA03-6AE01F350831}"/>
              </a:ext>
            </a:extLst>
          </p:cNvPr>
          <p:cNvCxnSpPr>
            <a:cxnSpLocks/>
          </p:cNvCxnSpPr>
          <p:nvPr userDrawn="1"/>
        </p:nvCxnSpPr>
        <p:spPr>
          <a:xfrm flipV="1">
            <a:off x="17568333" y="9352285"/>
            <a:ext cx="719667" cy="15389"/>
          </a:xfrm>
          <a:prstGeom prst="line">
            <a:avLst/>
          </a:prstGeom>
          <a:ln w="158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7300428"/>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31">
    <p:spTree>
      <p:nvGrpSpPr>
        <p:cNvPr id="1" name=""/>
        <p:cNvGrpSpPr/>
        <p:nvPr/>
      </p:nvGrpSpPr>
      <p:grpSpPr>
        <a:xfrm>
          <a:off x="0" y="0"/>
          <a:ext cx="0" cy="0"/>
          <a:chOff x="0" y="0"/>
          <a:chExt cx="0" cy="0"/>
        </a:xfrm>
      </p:grpSpPr>
      <p:sp>
        <p:nvSpPr>
          <p:cNvPr id="3" name="Freeform 8"/>
          <p:cNvSpPr>
            <a:spLocks noGrp="1" noEditPoints="1"/>
          </p:cNvSpPr>
          <p:nvPr>
            <p:ph type="pic" sz="quarter" idx="10"/>
          </p:nvPr>
        </p:nvSpPr>
        <p:spPr bwMode="auto">
          <a:xfrm>
            <a:off x="5008010" y="0"/>
            <a:ext cx="13279991" cy="10288588"/>
          </a:xfrm>
          <a:custGeom>
            <a:avLst/>
            <a:gdLst>
              <a:gd name="T0" fmla="*/ 5859 w 5859"/>
              <a:gd name="T1" fmla="*/ 4538 h 4538"/>
              <a:gd name="T2" fmla="*/ 4541 w 5859"/>
              <a:gd name="T3" fmla="*/ 4538 h 4538"/>
              <a:gd name="T4" fmla="*/ 0 w 5859"/>
              <a:gd name="T5" fmla="*/ 0 h 4538"/>
              <a:gd name="T6" fmla="*/ 1709 w 5859"/>
              <a:gd name="T7" fmla="*/ 0 h 4538"/>
              <a:gd name="T8" fmla="*/ 5859 w 5859"/>
              <a:gd name="T9" fmla="*/ 4147 h 4538"/>
              <a:gd name="T10" fmla="*/ 5859 w 5859"/>
              <a:gd name="T11" fmla="*/ 4538 h 4538"/>
              <a:gd name="T12" fmla="*/ 1791 w 5859"/>
              <a:gd name="T13" fmla="*/ 0 h 4538"/>
              <a:gd name="T14" fmla="*/ 3500 w 5859"/>
              <a:gd name="T15" fmla="*/ 0 h 4538"/>
              <a:gd name="T16" fmla="*/ 5859 w 5859"/>
              <a:gd name="T17" fmla="*/ 2358 h 4538"/>
              <a:gd name="T18" fmla="*/ 5859 w 5859"/>
              <a:gd name="T19" fmla="*/ 4067 h 4538"/>
              <a:gd name="T20" fmla="*/ 1791 w 5859"/>
              <a:gd name="T21" fmla="*/ 0 h 4538"/>
              <a:gd name="T22" fmla="*/ 3580 w 5859"/>
              <a:gd name="T23" fmla="*/ 0 h 4538"/>
              <a:gd name="T24" fmla="*/ 5290 w 5859"/>
              <a:gd name="T25" fmla="*/ 0 h 4538"/>
              <a:gd name="T26" fmla="*/ 5859 w 5859"/>
              <a:gd name="T27" fmla="*/ 568 h 4538"/>
              <a:gd name="T28" fmla="*/ 5859 w 5859"/>
              <a:gd name="T29" fmla="*/ 2277 h 4538"/>
              <a:gd name="T30" fmla="*/ 3580 w 5859"/>
              <a:gd name="T31" fmla="*/ 0 h 4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859" h="4538">
                <a:moveTo>
                  <a:pt x="5859" y="4538"/>
                </a:moveTo>
                <a:lnTo>
                  <a:pt x="4541" y="4538"/>
                </a:lnTo>
                <a:lnTo>
                  <a:pt x="0" y="0"/>
                </a:lnTo>
                <a:lnTo>
                  <a:pt x="1709" y="0"/>
                </a:lnTo>
                <a:lnTo>
                  <a:pt x="5859" y="4147"/>
                </a:lnTo>
                <a:lnTo>
                  <a:pt x="5859" y="4538"/>
                </a:lnTo>
                <a:close/>
                <a:moveTo>
                  <a:pt x="1791" y="0"/>
                </a:moveTo>
                <a:lnTo>
                  <a:pt x="3500" y="0"/>
                </a:lnTo>
                <a:lnTo>
                  <a:pt x="5859" y="2358"/>
                </a:lnTo>
                <a:lnTo>
                  <a:pt x="5859" y="4067"/>
                </a:lnTo>
                <a:lnTo>
                  <a:pt x="1791" y="0"/>
                </a:lnTo>
                <a:close/>
                <a:moveTo>
                  <a:pt x="3580" y="0"/>
                </a:moveTo>
                <a:lnTo>
                  <a:pt x="5290" y="0"/>
                </a:lnTo>
                <a:lnTo>
                  <a:pt x="5859" y="568"/>
                </a:lnTo>
                <a:lnTo>
                  <a:pt x="5859" y="2277"/>
                </a:lnTo>
                <a:lnTo>
                  <a:pt x="3580" y="0"/>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50"/>
            </a:lvl1pPr>
          </a:lstStyle>
          <a:p>
            <a:pPr lvl="0"/>
            <a:endParaRPr lang="en-US"/>
          </a:p>
        </p:txBody>
      </p:sp>
      <p:sp>
        <p:nvSpPr>
          <p:cNvPr id="5" name="TextBox 4">
            <a:extLst>
              <a:ext uri="{FF2B5EF4-FFF2-40B4-BE49-F238E27FC236}">
                <a16:creationId xmlns:a16="http://schemas.microsoft.com/office/drawing/2014/main" id="{9E3D951A-69B2-9E47-9312-F79AF28D0C14}"/>
              </a:ext>
            </a:extLst>
          </p:cNvPr>
          <p:cNvSpPr txBox="1"/>
          <p:nvPr userDrawn="1"/>
        </p:nvSpPr>
        <p:spPr>
          <a:xfrm>
            <a:off x="16859165" y="9198397"/>
            <a:ext cx="660401" cy="338682"/>
          </a:xfrm>
          <a:prstGeom prst="rect">
            <a:avLst/>
          </a:prstGeom>
          <a:noFill/>
        </p:spPr>
        <p:txBody>
          <a:bodyPr wrap="square" rtlCol="0">
            <a:spAutoFit/>
          </a:bodyPr>
          <a:lstStyle/>
          <a:p>
            <a:pPr algn="r"/>
            <a:fld id="{293ABEDF-2FD4-CE41-BE6E-C03412F0A819}" type="slidenum">
              <a:rPr lang="en-US" sz="1601" b="0" i="0" smtClean="0">
                <a:latin typeface="Open Sans" panose="020B0606030504020204" pitchFamily="34" charset="0"/>
                <a:ea typeface="Open Sans" panose="020B0606030504020204" pitchFamily="34" charset="0"/>
                <a:cs typeface="Open Sans" panose="020B0606030504020204" pitchFamily="34" charset="0"/>
              </a:rPr>
              <a:pPr algn="r"/>
              <a:t>‹#›</a:t>
            </a:fld>
            <a:endParaRPr lang="en-US" sz="1601" b="0" i="0" dirty="0">
              <a:latin typeface="Open Sans" panose="020B0606030504020204" pitchFamily="34" charset="0"/>
              <a:ea typeface="Open Sans" panose="020B0606030504020204" pitchFamily="34" charset="0"/>
              <a:cs typeface="Open Sans" panose="020B0606030504020204" pitchFamily="34" charset="0"/>
            </a:endParaRPr>
          </a:p>
        </p:txBody>
      </p:sp>
      <p:cxnSp>
        <p:nvCxnSpPr>
          <p:cNvPr id="6" name="Straight Connector 5">
            <a:extLst>
              <a:ext uri="{FF2B5EF4-FFF2-40B4-BE49-F238E27FC236}">
                <a16:creationId xmlns:a16="http://schemas.microsoft.com/office/drawing/2014/main" id="{27AAB026-1527-0D48-9831-5E7841D2764F}"/>
              </a:ext>
            </a:extLst>
          </p:cNvPr>
          <p:cNvCxnSpPr>
            <a:cxnSpLocks/>
          </p:cNvCxnSpPr>
          <p:nvPr userDrawn="1"/>
        </p:nvCxnSpPr>
        <p:spPr>
          <a:xfrm flipV="1">
            <a:off x="17568333" y="9352285"/>
            <a:ext cx="719667" cy="15389"/>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6B9D86F1-18D2-7B4B-8528-AAD7F5F2711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0"/>
            <a:ext cx="3843131" cy="1881626"/>
          </a:xfrm>
          <a:prstGeom prst="rect">
            <a:avLst/>
          </a:prstGeom>
        </p:spPr>
      </p:pic>
    </p:spTree>
    <p:extLst>
      <p:ext uri="{BB962C8B-B14F-4D97-AF65-F5344CB8AC3E}">
        <p14:creationId xmlns:p14="http://schemas.microsoft.com/office/powerpoint/2010/main" val="1381679059"/>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32">
    <p:spTree>
      <p:nvGrpSpPr>
        <p:cNvPr id="1" name=""/>
        <p:cNvGrpSpPr/>
        <p:nvPr/>
      </p:nvGrpSpPr>
      <p:grpSpPr>
        <a:xfrm>
          <a:off x="0" y="0"/>
          <a:ext cx="0" cy="0"/>
          <a:chOff x="0" y="0"/>
          <a:chExt cx="0" cy="0"/>
        </a:xfrm>
      </p:grpSpPr>
      <p:sp>
        <p:nvSpPr>
          <p:cNvPr id="3" name="Freeform 11"/>
          <p:cNvSpPr>
            <a:spLocks noGrp="1" noEditPoints="1"/>
          </p:cNvSpPr>
          <p:nvPr>
            <p:ph type="pic" sz="quarter" idx="10"/>
          </p:nvPr>
        </p:nvSpPr>
        <p:spPr bwMode="auto">
          <a:xfrm>
            <a:off x="-17244" y="0"/>
            <a:ext cx="16075035" cy="10288588"/>
          </a:xfrm>
          <a:custGeom>
            <a:avLst/>
            <a:gdLst>
              <a:gd name="T0" fmla="*/ 799 w 5695"/>
              <a:gd name="T1" fmla="*/ 3645 h 3645"/>
              <a:gd name="T2" fmla="*/ 1046 w 5695"/>
              <a:gd name="T3" fmla="*/ 3645 h 3645"/>
              <a:gd name="T4" fmla="*/ 1845 w 5695"/>
              <a:gd name="T5" fmla="*/ 2846 h 3645"/>
              <a:gd name="T6" fmla="*/ 923 w 5695"/>
              <a:gd name="T7" fmla="*/ 1924 h 3645"/>
              <a:gd name="T8" fmla="*/ 0 w 5695"/>
              <a:gd name="T9" fmla="*/ 2846 h 3645"/>
              <a:gd name="T10" fmla="*/ 799 w 5695"/>
              <a:gd name="T11" fmla="*/ 3645 h 3645"/>
              <a:gd name="T12" fmla="*/ 1126 w 5695"/>
              <a:gd name="T13" fmla="*/ 3645 h 3645"/>
              <a:gd name="T14" fmla="*/ 2645 w 5695"/>
              <a:gd name="T15" fmla="*/ 3645 h 3645"/>
              <a:gd name="T16" fmla="*/ 1886 w 5695"/>
              <a:gd name="T17" fmla="*/ 2886 h 3645"/>
              <a:gd name="T18" fmla="*/ 1126 w 5695"/>
              <a:gd name="T19" fmla="*/ 3645 h 3645"/>
              <a:gd name="T20" fmla="*/ 2725 w 5695"/>
              <a:gd name="T21" fmla="*/ 3645 h 3645"/>
              <a:gd name="T22" fmla="*/ 2971 w 5695"/>
              <a:gd name="T23" fmla="*/ 3645 h 3645"/>
              <a:gd name="T24" fmla="*/ 3770 w 5695"/>
              <a:gd name="T25" fmla="*/ 2846 h 3645"/>
              <a:gd name="T26" fmla="*/ 2848 w 5695"/>
              <a:gd name="T27" fmla="*/ 1924 h 3645"/>
              <a:gd name="T28" fmla="*/ 1926 w 5695"/>
              <a:gd name="T29" fmla="*/ 2846 h 3645"/>
              <a:gd name="T30" fmla="*/ 2725 w 5695"/>
              <a:gd name="T31" fmla="*/ 3645 h 3645"/>
              <a:gd name="T32" fmla="*/ 3051 w 5695"/>
              <a:gd name="T33" fmla="*/ 3645 h 3645"/>
              <a:gd name="T34" fmla="*/ 4569 w 5695"/>
              <a:gd name="T35" fmla="*/ 3645 h 3645"/>
              <a:gd name="T36" fmla="*/ 3810 w 5695"/>
              <a:gd name="T37" fmla="*/ 2886 h 3645"/>
              <a:gd name="T38" fmla="*/ 3051 w 5695"/>
              <a:gd name="T39" fmla="*/ 3645 h 3645"/>
              <a:gd name="T40" fmla="*/ 4650 w 5695"/>
              <a:gd name="T41" fmla="*/ 3645 h 3645"/>
              <a:gd name="T42" fmla="*/ 4897 w 5695"/>
              <a:gd name="T43" fmla="*/ 3645 h 3645"/>
              <a:gd name="T44" fmla="*/ 5695 w 5695"/>
              <a:gd name="T45" fmla="*/ 2846 h 3645"/>
              <a:gd name="T46" fmla="*/ 4773 w 5695"/>
              <a:gd name="T47" fmla="*/ 1924 h 3645"/>
              <a:gd name="T48" fmla="*/ 3850 w 5695"/>
              <a:gd name="T49" fmla="*/ 2846 h 3645"/>
              <a:gd name="T50" fmla="*/ 4650 w 5695"/>
              <a:gd name="T51" fmla="*/ 3645 h 3645"/>
              <a:gd name="T52" fmla="*/ 2888 w 5695"/>
              <a:gd name="T53" fmla="*/ 1884 h 3645"/>
              <a:gd name="T54" fmla="*/ 3810 w 5695"/>
              <a:gd name="T55" fmla="*/ 962 h 3645"/>
              <a:gd name="T56" fmla="*/ 4732 w 5695"/>
              <a:gd name="T57" fmla="*/ 1884 h 3645"/>
              <a:gd name="T58" fmla="*/ 3810 w 5695"/>
              <a:gd name="T59" fmla="*/ 2806 h 3645"/>
              <a:gd name="T60" fmla="*/ 2888 w 5695"/>
              <a:gd name="T61" fmla="*/ 1884 h 3645"/>
              <a:gd name="T62" fmla="*/ 1926 w 5695"/>
              <a:gd name="T63" fmla="*/ 922 h 3645"/>
              <a:gd name="T64" fmla="*/ 2848 w 5695"/>
              <a:gd name="T65" fmla="*/ 0 h 3645"/>
              <a:gd name="T66" fmla="*/ 3770 w 5695"/>
              <a:gd name="T67" fmla="*/ 922 h 3645"/>
              <a:gd name="T68" fmla="*/ 2848 w 5695"/>
              <a:gd name="T69" fmla="*/ 1843 h 3645"/>
              <a:gd name="T70" fmla="*/ 1926 w 5695"/>
              <a:gd name="T71" fmla="*/ 922 h 3645"/>
              <a:gd name="T72" fmla="*/ 963 w 5695"/>
              <a:gd name="T73" fmla="*/ 1884 h 3645"/>
              <a:gd name="T74" fmla="*/ 1886 w 5695"/>
              <a:gd name="T75" fmla="*/ 962 h 3645"/>
              <a:gd name="T76" fmla="*/ 2808 w 5695"/>
              <a:gd name="T77" fmla="*/ 1884 h 3645"/>
              <a:gd name="T78" fmla="*/ 1886 w 5695"/>
              <a:gd name="T79" fmla="*/ 2806 h 3645"/>
              <a:gd name="T80" fmla="*/ 963 w 5695"/>
              <a:gd name="T81" fmla="*/ 1884 h 36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695" h="3645">
                <a:moveTo>
                  <a:pt x="799" y="3645"/>
                </a:moveTo>
                <a:lnTo>
                  <a:pt x="1046" y="3645"/>
                </a:lnTo>
                <a:lnTo>
                  <a:pt x="1845" y="2846"/>
                </a:lnTo>
                <a:lnTo>
                  <a:pt x="923" y="1924"/>
                </a:lnTo>
                <a:lnTo>
                  <a:pt x="0" y="2846"/>
                </a:lnTo>
                <a:lnTo>
                  <a:pt x="799" y="3645"/>
                </a:lnTo>
                <a:close/>
                <a:moveTo>
                  <a:pt x="1126" y="3645"/>
                </a:moveTo>
                <a:lnTo>
                  <a:pt x="2645" y="3645"/>
                </a:lnTo>
                <a:lnTo>
                  <a:pt x="1886" y="2886"/>
                </a:lnTo>
                <a:lnTo>
                  <a:pt x="1126" y="3645"/>
                </a:lnTo>
                <a:close/>
                <a:moveTo>
                  <a:pt x="2725" y="3645"/>
                </a:moveTo>
                <a:lnTo>
                  <a:pt x="2971" y="3645"/>
                </a:lnTo>
                <a:lnTo>
                  <a:pt x="3770" y="2846"/>
                </a:lnTo>
                <a:lnTo>
                  <a:pt x="2848" y="1924"/>
                </a:lnTo>
                <a:lnTo>
                  <a:pt x="1926" y="2846"/>
                </a:lnTo>
                <a:lnTo>
                  <a:pt x="2725" y="3645"/>
                </a:lnTo>
                <a:close/>
                <a:moveTo>
                  <a:pt x="3051" y="3645"/>
                </a:moveTo>
                <a:lnTo>
                  <a:pt x="4569" y="3645"/>
                </a:lnTo>
                <a:lnTo>
                  <a:pt x="3810" y="2886"/>
                </a:lnTo>
                <a:lnTo>
                  <a:pt x="3051" y="3645"/>
                </a:lnTo>
                <a:close/>
                <a:moveTo>
                  <a:pt x="4650" y="3645"/>
                </a:moveTo>
                <a:lnTo>
                  <a:pt x="4897" y="3645"/>
                </a:lnTo>
                <a:lnTo>
                  <a:pt x="5695" y="2846"/>
                </a:lnTo>
                <a:lnTo>
                  <a:pt x="4773" y="1924"/>
                </a:lnTo>
                <a:lnTo>
                  <a:pt x="3850" y="2846"/>
                </a:lnTo>
                <a:lnTo>
                  <a:pt x="4650" y="3645"/>
                </a:lnTo>
                <a:close/>
                <a:moveTo>
                  <a:pt x="2888" y="1884"/>
                </a:moveTo>
                <a:lnTo>
                  <a:pt x="3810" y="962"/>
                </a:lnTo>
                <a:lnTo>
                  <a:pt x="4732" y="1884"/>
                </a:lnTo>
                <a:lnTo>
                  <a:pt x="3810" y="2806"/>
                </a:lnTo>
                <a:lnTo>
                  <a:pt x="2888" y="1884"/>
                </a:lnTo>
                <a:close/>
                <a:moveTo>
                  <a:pt x="1926" y="922"/>
                </a:moveTo>
                <a:lnTo>
                  <a:pt x="2848" y="0"/>
                </a:lnTo>
                <a:lnTo>
                  <a:pt x="3770" y="922"/>
                </a:lnTo>
                <a:lnTo>
                  <a:pt x="2848" y="1843"/>
                </a:lnTo>
                <a:lnTo>
                  <a:pt x="1926" y="922"/>
                </a:lnTo>
                <a:close/>
                <a:moveTo>
                  <a:pt x="963" y="1884"/>
                </a:moveTo>
                <a:lnTo>
                  <a:pt x="1886" y="962"/>
                </a:lnTo>
                <a:lnTo>
                  <a:pt x="2808" y="1884"/>
                </a:lnTo>
                <a:lnTo>
                  <a:pt x="1886" y="2806"/>
                </a:lnTo>
                <a:lnTo>
                  <a:pt x="963" y="1884"/>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50"/>
            </a:lvl1pPr>
          </a:lstStyle>
          <a:p>
            <a:pPr lvl="0"/>
            <a:endParaRPr lang="en-US"/>
          </a:p>
        </p:txBody>
      </p:sp>
      <p:sp>
        <p:nvSpPr>
          <p:cNvPr id="4" name="TextBox 3">
            <a:extLst>
              <a:ext uri="{FF2B5EF4-FFF2-40B4-BE49-F238E27FC236}">
                <a16:creationId xmlns:a16="http://schemas.microsoft.com/office/drawing/2014/main" id="{67D8A615-F4EC-6F4A-AD0C-84BC4354911E}"/>
              </a:ext>
            </a:extLst>
          </p:cNvPr>
          <p:cNvSpPr txBox="1"/>
          <p:nvPr userDrawn="1"/>
        </p:nvSpPr>
        <p:spPr>
          <a:xfrm>
            <a:off x="16859165" y="9198397"/>
            <a:ext cx="660401" cy="338682"/>
          </a:xfrm>
          <a:prstGeom prst="rect">
            <a:avLst/>
          </a:prstGeom>
          <a:noFill/>
        </p:spPr>
        <p:txBody>
          <a:bodyPr wrap="square" rtlCol="0">
            <a:spAutoFit/>
          </a:bodyPr>
          <a:lstStyle/>
          <a:p>
            <a:pPr algn="r"/>
            <a:fld id="{293ABEDF-2FD4-CE41-BE6E-C03412F0A819}" type="slidenum">
              <a:rPr lang="en-US" sz="1601" b="0" i="0" smtClean="0">
                <a:latin typeface="Open Sans" panose="020B0606030504020204" pitchFamily="34" charset="0"/>
                <a:ea typeface="Open Sans" panose="020B0606030504020204" pitchFamily="34" charset="0"/>
                <a:cs typeface="Open Sans" panose="020B0606030504020204" pitchFamily="34" charset="0"/>
              </a:rPr>
              <a:pPr algn="r"/>
              <a:t>‹#›</a:t>
            </a:fld>
            <a:endParaRPr lang="en-US" sz="1601" b="0" i="0" dirty="0">
              <a:latin typeface="Open Sans" panose="020B0606030504020204" pitchFamily="34" charset="0"/>
              <a:ea typeface="Open Sans" panose="020B0606030504020204" pitchFamily="34" charset="0"/>
              <a:cs typeface="Open Sans" panose="020B0606030504020204" pitchFamily="34" charset="0"/>
            </a:endParaRPr>
          </a:p>
        </p:txBody>
      </p:sp>
      <p:cxnSp>
        <p:nvCxnSpPr>
          <p:cNvPr id="5" name="Straight Connector 4">
            <a:extLst>
              <a:ext uri="{FF2B5EF4-FFF2-40B4-BE49-F238E27FC236}">
                <a16:creationId xmlns:a16="http://schemas.microsoft.com/office/drawing/2014/main" id="{F426D1AA-C440-8040-BA97-4282AA16723B}"/>
              </a:ext>
            </a:extLst>
          </p:cNvPr>
          <p:cNvCxnSpPr>
            <a:cxnSpLocks/>
          </p:cNvCxnSpPr>
          <p:nvPr userDrawn="1"/>
        </p:nvCxnSpPr>
        <p:spPr>
          <a:xfrm flipV="1">
            <a:off x="17568333" y="9352285"/>
            <a:ext cx="719667" cy="15389"/>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7" name="Picture 6" descr="A picture containing drawing&#10;&#10;Description automatically generated">
            <a:extLst>
              <a:ext uri="{FF2B5EF4-FFF2-40B4-BE49-F238E27FC236}">
                <a16:creationId xmlns:a16="http://schemas.microsoft.com/office/drawing/2014/main" id="{023D641B-B744-784E-999F-5BC99FCCDDF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2746587" cy="2683239"/>
          </a:xfrm>
          <a:prstGeom prst="rect">
            <a:avLst/>
          </a:prstGeom>
        </p:spPr>
      </p:pic>
    </p:spTree>
    <p:extLst>
      <p:ext uri="{BB962C8B-B14F-4D97-AF65-F5344CB8AC3E}">
        <p14:creationId xmlns:p14="http://schemas.microsoft.com/office/powerpoint/2010/main" val="1470043998"/>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33">
    <p:spTree>
      <p:nvGrpSpPr>
        <p:cNvPr id="1" name=""/>
        <p:cNvGrpSpPr/>
        <p:nvPr/>
      </p:nvGrpSpPr>
      <p:grpSpPr>
        <a:xfrm>
          <a:off x="0" y="0"/>
          <a:ext cx="0" cy="0"/>
          <a:chOff x="0" y="0"/>
          <a:chExt cx="0" cy="0"/>
        </a:xfrm>
      </p:grpSpPr>
      <p:sp>
        <p:nvSpPr>
          <p:cNvPr id="3" name="Freeform 12"/>
          <p:cNvSpPr>
            <a:spLocks noGrp="1" noEditPoints="1"/>
          </p:cNvSpPr>
          <p:nvPr>
            <p:ph type="pic" sz="quarter" idx="10"/>
          </p:nvPr>
        </p:nvSpPr>
        <p:spPr bwMode="auto">
          <a:xfrm>
            <a:off x="4797507" y="0"/>
            <a:ext cx="16075035" cy="10288588"/>
          </a:xfrm>
          <a:custGeom>
            <a:avLst/>
            <a:gdLst>
              <a:gd name="T0" fmla="*/ 799 w 5695"/>
              <a:gd name="T1" fmla="*/ 0 h 3645"/>
              <a:gd name="T2" fmla="*/ 1046 w 5695"/>
              <a:gd name="T3" fmla="*/ 0 h 3645"/>
              <a:gd name="T4" fmla="*/ 1845 w 5695"/>
              <a:gd name="T5" fmla="*/ 799 h 3645"/>
              <a:gd name="T6" fmla="*/ 923 w 5695"/>
              <a:gd name="T7" fmla="*/ 1721 h 3645"/>
              <a:gd name="T8" fmla="*/ 0 w 5695"/>
              <a:gd name="T9" fmla="*/ 799 h 3645"/>
              <a:gd name="T10" fmla="*/ 799 w 5695"/>
              <a:gd name="T11" fmla="*/ 0 h 3645"/>
              <a:gd name="T12" fmla="*/ 1126 w 5695"/>
              <a:gd name="T13" fmla="*/ 0 h 3645"/>
              <a:gd name="T14" fmla="*/ 2645 w 5695"/>
              <a:gd name="T15" fmla="*/ 0 h 3645"/>
              <a:gd name="T16" fmla="*/ 1886 w 5695"/>
              <a:gd name="T17" fmla="*/ 758 h 3645"/>
              <a:gd name="T18" fmla="*/ 1126 w 5695"/>
              <a:gd name="T19" fmla="*/ 0 h 3645"/>
              <a:gd name="T20" fmla="*/ 2725 w 5695"/>
              <a:gd name="T21" fmla="*/ 0 h 3645"/>
              <a:gd name="T22" fmla="*/ 2971 w 5695"/>
              <a:gd name="T23" fmla="*/ 0 h 3645"/>
              <a:gd name="T24" fmla="*/ 3770 w 5695"/>
              <a:gd name="T25" fmla="*/ 799 h 3645"/>
              <a:gd name="T26" fmla="*/ 2848 w 5695"/>
              <a:gd name="T27" fmla="*/ 1721 h 3645"/>
              <a:gd name="T28" fmla="*/ 1926 w 5695"/>
              <a:gd name="T29" fmla="*/ 799 h 3645"/>
              <a:gd name="T30" fmla="*/ 2725 w 5695"/>
              <a:gd name="T31" fmla="*/ 0 h 3645"/>
              <a:gd name="T32" fmla="*/ 3051 w 5695"/>
              <a:gd name="T33" fmla="*/ 0 h 3645"/>
              <a:gd name="T34" fmla="*/ 4569 w 5695"/>
              <a:gd name="T35" fmla="*/ 0 h 3645"/>
              <a:gd name="T36" fmla="*/ 3810 w 5695"/>
              <a:gd name="T37" fmla="*/ 758 h 3645"/>
              <a:gd name="T38" fmla="*/ 3051 w 5695"/>
              <a:gd name="T39" fmla="*/ 0 h 3645"/>
              <a:gd name="T40" fmla="*/ 4650 w 5695"/>
              <a:gd name="T41" fmla="*/ 0 h 3645"/>
              <a:gd name="T42" fmla="*/ 4897 w 5695"/>
              <a:gd name="T43" fmla="*/ 0 h 3645"/>
              <a:gd name="T44" fmla="*/ 5695 w 5695"/>
              <a:gd name="T45" fmla="*/ 798 h 3645"/>
              <a:gd name="T46" fmla="*/ 4773 w 5695"/>
              <a:gd name="T47" fmla="*/ 1721 h 3645"/>
              <a:gd name="T48" fmla="*/ 3850 w 5695"/>
              <a:gd name="T49" fmla="*/ 799 h 3645"/>
              <a:gd name="T50" fmla="*/ 4650 w 5695"/>
              <a:gd name="T51" fmla="*/ 0 h 3645"/>
              <a:gd name="T52" fmla="*/ 2888 w 5695"/>
              <a:gd name="T53" fmla="*/ 1761 h 3645"/>
              <a:gd name="T54" fmla="*/ 3810 w 5695"/>
              <a:gd name="T55" fmla="*/ 2683 h 3645"/>
              <a:gd name="T56" fmla="*/ 4732 w 5695"/>
              <a:gd name="T57" fmla="*/ 1761 h 3645"/>
              <a:gd name="T58" fmla="*/ 3810 w 5695"/>
              <a:gd name="T59" fmla="*/ 839 h 3645"/>
              <a:gd name="T60" fmla="*/ 2888 w 5695"/>
              <a:gd name="T61" fmla="*/ 1761 h 3645"/>
              <a:gd name="T62" fmla="*/ 1926 w 5695"/>
              <a:gd name="T63" fmla="*/ 2723 h 3645"/>
              <a:gd name="T64" fmla="*/ 2848 w 5695"/>
              <a:gd name="T65" fmla="*/ 3645 h 3645"/>
              <a:gd name="T66" fmla="*/ 3770 w 5695"/>
              <a:gd name="T67" fmla="*/ 2723 h 3645"/>
              <a:gd name="T68" fmla="*/ 2848 w 5695"/>
              <a:gd name="T69" fmla="*/ 1801 h 3645"/>
              <a:gd name="T70" fmla="*/ 1926 w 5695"/>
              <a:gd name="T71" fmla="*/ 2723 h 3645"/>
              <a:gd name="T72" fmla="*/ 963 w 5695"/>
              <a:gd name="T73" fmla="*/ 1761 h 3645"/>
              <a:gd name="T74" fmla="*/ 1886 w 5695"/>
              <a:gd name="T75" fmla="*/ 2683 h 3645"/>
              <a:gd name="T76" fmla="*/ 2808 w 5695"/>
              <a:gd name="T77" fmla="*/ 1761 h 3645"/>
              <a:gd name="T78" fmla="*/ 1886 w 5695"/>
              <a:gd name="T79" fmla="*/ 839 h 3645"/>
              <a:gd name="T80" fmla="*/ 963 w 5695"/>
              <a:gd name="T81" fmla="*/ 1761 h 36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695" h="3645">
                <a:moveTo>
                  <a:pt x="799" y="0"/>
                </a:moveTo>
                <a:lnTo>
                  <a:pt x="1046" y="0"/>
                </a:lnTo>
                <a:lnTo>
                  <a:pt x="1845" y="799"/>
                </a:lnTo>
                <a:lnTo>
                  <a:pt x="923" y="1721"/>
                </a:lnTo>
                <a:lnTo>
                  <a:pt x="0" y="799"/>
                </a:lnTo>
                <a:lnTo>
                  <a:pt x="799" y="0"/>
                </a:lnTo>
                <a:close/>
                <a:moveTo>
                  <a:pt x="1126" y="0"/>
                </a:moveTo>
                <a:lnTo>
                  <a:pt x="2645" y="0"/>
                </a:lnTo>
                <a:lnTo>
                  <a:pt x="1886" y="758"/>
                </a:lnTo>
                <a:lnTo>
                  <a:pt x="1126" y="0"/>
                </a:lnTo>
                <a:close/>
                <a:moveTo>
                  <a:pt x="2725" y="0"/>
                </a:moveTo>
                <a:lnTo>
                  <a:pt x="2971" y="0"/>
                </a:lnTo>
                <a:lnTo>
                  <a:pt x="3770" y="799"/>
                </a:lnTo>
                <a:lnTo>
                  <a:pt x="2848" y="1721"/>
                </a:lnTo>
                <a:lnTo>
                  <a:pt x="1926" y="799"/>
                </a:lnTo>
                <a:lnTo>
                  <a:pt x="2725" y="0"/>
                </a:lnTo>
                <a:close/>
                <a:moveTo>
                  <a:pt x="3051" y="0"/>
                </a:moveTo>
                <a:lnTo>
                  <a:pt x="4569" y="0"/>
                </a:lnTo>
                <a:lnTo>
                  <a:pt x="3810" y="758"/>
                </a:lnTo>
                <a:lnTo>
                  <a:pt x="3051" y="0"/>
                </a:lnTo>
                <a:close/>
                <a:moveTo>
                  <a:pt x="4650" y="0"/>
                </a:moveTo>
                <a:lnTo>
                  <a:pt x="4897" y="0"/>
                </a:lnTo>
                <a:lnTo>
                  <a:pt x="5695" y="798"/>
                </a:lnTo>
                <a:lnTo>
                  <a:pt x="4773" y="1721"/>
                </a:lnTo>
                <a:lnTo>
                  <a:pt x="3850" y="799"/>
                </a:lnTo>
                <a:lnTo>
                  <a:pt x="4650" y="0"/>
                </a:lnTo>
                <a:close/>
                <a:moveTo>
                  <a:pt x="2888" y="1761"/>
                </a:moveTo>
                <a:lnTo>
                  <a:pt x="3810" y="2683"/>
                </a:lnTo>
                <a:lnTo>
                  <a:pt x="4732" y="1761"/>
                </a:lnTo>
                <a:lnTo>
                  <a:pt x="3810" y="839"/>
                </a:lnTo>
                <a:lnTo>
                  <a:pt x="2888" y="1761"/>
                </a:lnTo>
                <a:close/>
                <a:moveTo>
                  <a:pt x="1926" y="2723"/>
                </a:moveTo>
                <a:lnTo>
                  <a:pt x="2848" y="3645"/>
                </a:lnTo>
                <a:lnTo>
                  <a:pt x="3770" y="2723"/>
                </a:lnTo>
                <a:lnTo>
                  <a:pt x="2848" y="1801"/>
                </a:lnTo>
                <a:lnTo>
                  <a:pt x="1926" y="2723"/>
                </a:lnTo>
                <a:close/>
                <a:moveTo>
                  <a:pt x="963" y="1761"/>
                </a:moveTo>
                <a:lnTo>
                  <a:pt x="1886" y="2683"/>
                </a:lnTo>
                <a:lnTo>
                  <a:pt x="2808" y="1761"/>
                </a:lnTo>
                <a:lnTo>
                  <a:pt x="1886" y="839"/>
                </a:lnTo>
                <a:lnTo>
                  <a:pt x="963" y="1761"/>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50"/>
            </a:lvl1pPr>
          </a:lstStyle>
          <a:p>
            <a:pPr lvl="0"/>
            <a:endParaRPr lang="en-US"/>
          </a:p>
        </p:txBody>
      </p:sp>
      <p:sp>
        <p:nvSpPr>
          <p:cNvPr id="4" name="TextBox 3">
            <a:extLst>
              <a:ext uri="{FF2B5EF4-FFF2-40B4-BE49-F238E27FC236}">
                <a16:creationId xmlns:a16="http://schemas.microsoft.com/office/drawing/2014/main" id="{160FDA95-18F8-294F-9490-619C7C0A9C34}"/>
              </a:ext>
            </a:extLst>
          </p:cNvPr>
          <p:cNvSpPr txBox="1"/>
          <p:nvPr userDrawn="1"/>
        </p:nvSpPr>
        <p:spPr>
          <a:xfrm>
            <a:off x="16859165" y="9198397"/>
            <a:ext cx="660401" cy="338682"/>
          </a:xfrm>
          <a:prstGeom prst="rect">
            <a:avLst/>
          </a:prstGeom>
          <a:noFill/>
        </p:spPr>
        <p:txBody>
          <a:bodyPr wrap="square" rtlCol="0">
            <a:spAutoFit/>
          </a:bodyPr>
          <a:lstStyle/>
          <a:p>
            <a:pPr algn="r"/>
            <a:fld id="{293ABEDF-2FD4-CE41-BE6E-C03412F0A819}" type="slidenum">
              <a:rPr lang="en-US" sz="1601" b="0" i="0" smtClean="0">
                <a:latin typeface="Open Sans" panose="020B0606030504020204" pitchFamily="34" charset="0"/>
                <a:ea typeface="Open Sans" panose="020B0606030504020204" pitchFamily="34" charset="0"/>
                <a:cs typeface="Open Sans" panose="020B0606030504020204" pitchFamily="34" charset="0"/>
              </a:rPr>
              <a:pPr algn="r"/>
              <a:t>‹#›</a:t>
            </a:fld>
            <a:endParaRPr lang="en-US" sz="1601" b="0" i="0" dirty="0">
              <a:latin typeface="Open Sans" panose="020B0606030504020204" pitchFamily="34" charset="0"/>
              <a:ea typeface="Open Sans" panose="020B0606030504020204" pitchFamily="34" charset="0"/>
              <a:cs typeface="Open Sans" panose="020B0606030504020204" pitchFamily="34" charset="0"/>
            </a:endParaRPr>
          </a:p>
        </p:txBody>
      </p:sp>
      <p:cxnSp>
        <p:nvCxnSpPr>
          <p:cNvPr id="5" name="Straight Connector 4">
            <a:extLst>
              <a:ext uri="{FF2B5EF4-FFF2-40B4-BE49-F238E27FC236}">
                <a16:creationId xmlns:a16="http://schemas.microsoft.com/office/drawing/2014/main" id="{42CE75B9-A460-8B4A-87CC-0E56228F0C7E}"/>
              </a:ext>
            </a:extLst>
          </p:cNvPr>
          <p:cNvCxnSpPr>
            <a:cxnSpLocks/>
          </p:cNvCxnSpPr>
          <p:nvPr userDrawn="1"/>
        </p:nvCxnSpPr>
        <p:spPr>
          <a:xfrm flipV="1">
            <a:off x="17568333" y="9352285"/>
            <a:ext cx="719667" cy="15389"/>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6" name="Picture 5" descr="A picture containing drawing&#10;&#10;Description automatically generated">
            <a:extLst>
              <a:ext uri="{FF2B5EF4-FFF2-40B4-BE49-F238E27FC236}">
                <a16:creationId xmlns:a16="http://schemas.microsoft.com/office/drawing/2014/main" id="{C52BB405-E388-534E-BA92-B06362F3CC2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2746587" cy="2683239"/>
          </a:xfrm>
          <a:prstGeom prst="rect">
            <a:avLst/>
          </a:prstGeom>
        </p:spPr>
      </p:pic>
    </p:spTree>
    <p:extLst>
      <p:ext uri="{BB962C8B-B14F-4D97-AF65-F5344CB8AC3E}">
        <p14:creationId xmlns:p14="http://schemas.microsoft.com/office/powerpoint/2010/main" val="4078843491"/>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34">
    <p:spTree>
      <p:nvGrpSpPr>
        <p:cNvPr id="1" name=""/>
        <p:cNvGrpSpPr/>
        <p:nvPr/>
      </p:nvGrpSpPr>
      <p:grpSpPr>
        <a:xfrm>
          <a:off x="0" y="0"/>
          <a:ext cx="0" cy="0"/>
          <a:chOff x="0" y="0"/>
          <a:chExt cx="0" cy="0"/>
        </a:xfrm>
      </p:grpSpPr>
      <p:sp>
        <p:nvSpPr>
          <p:cNvPr id="3" name="Рисунок 2"/>
          <p:cNvSpPr>
            <a:spLocks noGrp="1" noChangeArrowheads="1"/>
          </p:cNvSpPr>
          <p:nvPr>
            <p:ph type="pic" sz="quarter" idx="10"/>
          </p:nvPr>
        </p:nvSpPr>
        <p:spPr bwMode="auto">
          <a:xfrm>
            <a:off x="1818976" y="0"/>
            <a:ext cx="6662003" cy="10288588"/>
          </a:xfrm>
          <a:custGeom>
            <a:avLst/>
            <a:gdLst>
              <a:gd name="connsiteX0" fmla="*/ 4581543 w 6662001"/>
              <a:gd name="connsiteY0" fmla="*/ 6400518 h 10288580"/>
              <a:gd name="connsiteX1" fmla="*/ 6662001 w 6662001"/>
              <a:gd name="connsiteY1" fmla="*/ 6400518 h 10288580"/>
              <a:gd name="connsiteX2" fmla="*/ 6662001 w 6662001"/>
              <a:gd name="connsiteY2" fmla="*/ 8469603 h 10288580"/>
              <a:gd name="connsiteX3" fmla="*/ 4581543 w 6662001"/>
              <a:gd name="connsiteY3" fmla="*/ 8469603 h 10288580"/>
              <a:gd name="connsiteX4" fmla="*/ 2296458 w 6662001"/>
              <a:gd name="connsiteY4" fmla="*/ 6400518 h 10288580"/>
              <a:gd name="connsiteX5" fmla="*/ 4365543 w 6662001"/>
              <a:gd name="connsiteY5" fmla="*/ 6400518 h 10288580"/>
              <a:gd name="connsiteX6" fmla="*/ 4365543 w 6662001"/>
              <a:gd name="connsiteY6" fmla="*/ 8469603 h 10288580"/>
              <a:gd name="connsiteX7" fmla="*/ 2296458 w 6662001"/>
              <a:gd name="connsiteY7" fmla="*/ 8469603 h 10288580"/>
              <a:gd name="connsiteX8" fmla="*/ 0 w 6662001"/>
              <a:gd name="connsiteY8" fmla="*/ 6400518 h 10288580"/>
              <a:gd name="connsiteX9" fmla="*/ 2069085 w 6662001"/>
              <a:gd name="connsiteY9" fmla="*/ 6400518 h 10288580"/>
              <a:gd name="connsiteX10" fmla="*/ 2069085 w 6662001"/>
              <a:gd name="connsiteY10" fmla="*/ 10288580 h 10288580"/>
              <a:gd name="connsiteX11" fmla="*/ 0 w 6662001"/>
              <a:gd name="connsiteY11" fmla="*/ 10288580 h 10288580"/>
              <a:gd name="connsiteX12" fmla="*/ 4581543 w 6662001"/>
              <a:gd name="connsiteY12" fmla="*/ 4115434 h 10288580"/>
              <a:gd name="connsiteX13" fmla="*/ 6662001 w 6662001"/>
              <a:gd name="connsiteY13" fmla="*/ 4115434 h 10288580"/>
              <a:gd name="connsiteX14" fmla="*/ 6662001 w 6662001"/>
              <a:gd name="connsiteY14" fmla="*/ 6184518 h 10288580"/>
              <a:gd name="connsiteX15" fmla="*/ 4581543 w 6662001"/>
              <a:gd name="connsiteY15" fmla="*/ 6184518 h 10288580"/>
              <a:gd name="connsiteX16" fmla="*/ 0 w 6662001"/>
              <a:gd name="connsiteY16" fmla="*/ 4115434 h 10288580"/>
              <a:gd name="connsiteX17" fmla="*/ 2069085 w 6662001"/>
              <a:gd name="connsiteY17" fmla="*/ 4115434 h 10288580"/>
              <a:gd name="connsiteX18" fmla="*/ 2069085 w 6662001"/>
              <a:gd name="connsiteY18" fmla="*/ 6184518 h 10288580"/>
              <a:gd name="connsiteX19" fmla="*/ 0 w 6662001"/>
              <a:gd name="connsiteY19" fmla="*/ 6184518 h 10288580"/>
              <a:gd name="connsiteX20" fmla="*/ 2296458 w 6662001"/>
              <a:gd name="connsiteY20" fmla="*/ 4115434 h 10288580"/>
              <a:gd name="connsiteX21" fmla="*/ 4365543 w 6662001"/>
              <a:gd name="connsiteY21" fmla="*/ 4115434 h 10288580"/>
              <a:gd name="connsiteX22" fmla="*/ 4365543 w 6662001"/>
              <a:gd name="connsiteY22" fmla="*/ 6184518 h 10288580"/>
              <a:gd name="connsiteX23" fmla="*/ 2296458 w 6662001"/>
              <a:gd name="connsiteY23" fmla="*/ 6184518 h 10288580"/>
              <a:gd name="connsiteX24" fmla="*/ 0 w 6662001"/>
              <a:gd name="connsiteY24" fmla="*/ 1818976 h 10288580"/>
              <a:gd name="connsiteX25" fmla="*/ 2069085 w 6662001"/>
              <a:gd name="connsiteY25" fmla="*/ 1818976 h 10288580"/>
              <a:gd name="connsiteX26" fmla="*/ 2069085 w 6662001"/>
              <a:gd name="connsiteY26" fmla="*/ 3899434 h 10288580"/>
              <a:gd name="connsiteX27" fmla="*/ 0 w 6662001"/>
              <a:gd name="connsiteY27" fmla="*/ 3899434 h 10288580"/>
              <a:gd name="connsiteX28" fmla="*/ 4581543 w 6662001"/>
              <a:gd name="connsiteY28" fmla="*/ 1818975 h 10288580"/>
              <a:gd name="connsiteX29" fmla="*/ 6662001 w 6662001"/>
              <a:gd name="connsiteY29" fmla="*/ 1818975 h 10288580"/>
              <a:gd name="connsiteX30" fmla="*/ 6662001 w 6662001"/>
              <a:gd name="connsiteY30" fmla="*/ 3899433 h 10288580"/>
              <a:gd name="connsiteX31" fmla="*/ 4581543 w 6662001"/>
              <a:gd name="connsiteY31" fmla="*/ 3899433 h 10288580"/>
              <a:gd name="connsiteX32" fmla="*/ 2296458 w 6662001"/>
              <a:gd name="connsiteY32" fmla="*/ 0 h 10288580"/>
              <a:gd name="connsiteX33" fmla="*/ 4365543 w 6662001"/>
              <a:gd name="connsiteY33" fmla="*/ 0 h 10288580"/>
              <a:gd name="connsiteX34" fmla="*/ 4365543 w 6662001"/>
              <a:gd name="connsiteY34" fmla="*/ 3899434 h 10288580"/>
              <a:gd name="connsiteX35" fmla="*/ 2296458 w 6662001"/>
              <a:gd name="connsiteY35" fmla="*/ 3899434 h 10288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662001" h="10288580">
                <a:moveTo>
                  <a:pt x="4581543" y="6400518"/>
                </a:moveTo>
                <a:lnTo>
                  <a:pt x="6662001" y="6400518"/>
                </a:lnTo>
                <a:lnTo>
                  <a:pt x="6662001" y="8469603"/>
                </a:lnTo>
                <a:lnTo>
                  <a:pt x="4581543" y="8469603"/>
                </a:lnTo>
                <a:close/>
                <a:moveTo>
                  <a:pt x="2296458" y="6400518"/>
                </a:moveTo>
                <a:lnTo>
                  <a:pt x="4365543" y="6400518"/>
                </a:lnTo>
                <a:lnTo>
                  <a:pt x="4365543" y="8469603"/>
                </a:lnTo>
                <a:lnTo>
                  <a:pt x="2296458" y="8469603"/>
                </a:lnTo>
                <a:close/>
                <a:moveTo>
                  <a:pt x="0" y="6400518"/>
                </a:moveTo>
                <a:lnTo>
                  <a:pt x="2069085" y="6400518"/>
                </a:lnTo>
                <a:lnTo>
                  <a:pt x="2069085" y="10288580"/>
                </a:lnTo>
                <a:lnTo>
                  <a:pt x="0" y="10288580"/>
                </a:lnTo>
                <a:close/>
                <a:moveTo>
                  <a:pt x="4581543" y="4115434"/>
                </a:moveTo>
                <a:lnTo>
                  <a:pt x="6662001" y="4115434"/>
                </a:lnTo>
                <a:lnTo>
                  <a:pt x="6662001" y="6184518"/>
                </a:lnTo>
                <a:lnTo>
                  <a:pt x="4581543" y="6184518"/>
                </a:lnTo>
                <a:close/>
                <a:moveTo>
                  <a:pt x="0" y="4115434"/>
                </a:moveTo>
                <a:lnTo>
                  <a:pt x="2069085" y="4115434"/>
                </a:lnTo>
                <a:lnTo>
                  <a:pt x="2069085" y="6184518"/>
                </a:lnTo>
                <a:lnTo>
                  <a:pt x="0" y="6184518"/>
                </a:lnTo>
                <a:close/>
                <a:moveTo>
                  <a:pt x="2296458" y="4115434"/>
                </a:moveTo>
                <a:lnTo>
                  <a:pt x="4365543" y="4115434"/>
                </a:lnTo>
                <a:lnTo>
                  <a:pt x="4365543" y="6184518"/>
                </a:lnTo>
                <a:lnTo>
                  <a:pt x="2296458" y="6184518"/>
                </a:lnTo>
                <a:close/>
                <a:moveTo>
                  <a:pt x="0" y="1818976"/>
                </a:moveTo>
                <a:lnTo>
                  <a:pt x="2069085" y="1818976"/>
                </a:lnTo>
                <a:lnTo>
                  <a:pt x="2069085" y="3899434"/>
                </a:lnTo>
                <a:lnTo>
                  <a:pt x="0" y="3899434"/>
                </a:lnTo>
                <a:close/>
                <a:moveTo>
                  <a:pt x="4581543" y="1818975"/>
                </a:moveTo>
                <a:lnTo>
                  <a:pt x="6662001" y="1818975"/>
                </a:lnTo>
                <a:lnTo>
                  <a:pt x="6662001" y="3899433"/>
                </a:lnTo>
                <a:lnTo>
                  <a:pt x="4581543" y="3899433"/>
                </a:lnTo>
                <a:close/>
                <a:moveTo>
                  <a:pt x="2296458" y="0"/>
                </a:moveTo>
                <a:lnTo>
                  <a:pt x="4365543" y="0"/>
                </a:lnTo>
                <a:lnTo>
                  <a:pt x="4365543" y="3899434"/>
                </a:lnTo>
                <a:lnTo>
                  <a:pt x="2296458" y="3899434"/>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50"/>
            </a:lvl1pPr>
          </a:lstStyle>
          <a:p>
            <a:pPr lvl="0"/>
            <a:endParaRPr lang="en-US"/>
          </a:p>
        </p:txBody>
      </p:sp>
      <p:sp>
        <p:nvSpPr>
          <p:cNvPr id="4" name="TextBox 3">
            <a:extLst>
              <a:ext uri="{FF2B5EF4-FFF2-40B4-BE49-F238E27FC236}">
                <a16:creationId xmlns:a16="http://schemas.microsoft.com/office/drawing/2014/main" id="{85B429BA-8206-424E-BC96-CC7B15B1AEEA}"/>
              </a:ext>
            </a:extLst>
          </p:cNvPr>
          <p:cNvSpPr txBox="1"/>
          <p:nvPr userDrawn="1"/>
        </p:nvSpPr>
        <p:spPr>
          <a:xfrm>
            <a:off x="16859165" y="9198397"/>
            <a:ext cx="660401" cy="338682"/>
          </a:xfrm>
          <a:prstGeom prst="rect">
            <a:avLst/>
          </a:prstGeom>
          <a:noFill/>
        </p:spPr>
        <p:txBody>
          <a:bodyPr wrap="square" rtlCol="0">
            <a:spAutoFit/>
          </a:bodyPr>
          <a:lstStyle/>
          <a:p>
            <a:pPr algn="r"/>
            <a:fld id="{293ABEDF-2FD4-CE41-BE6E-C03412F0A819}" type="slidenum">
              <a:rPr lang="en-US" sz="1601" b="0" i="0" smtClean="0">
                <a:latin typeface="Open Sans" panose="020B0606030504020204" pitchFamily="34" charset="0"/>
                <a:ea typeface="Open Sans" panose="020B0606030504020204" pitchFamily="34" charset="0"/>
                <a:cs typeface="Open Sans" panose="020B0606030504020204" pitchFamily="34" charset="0"/>
              </a:rPr>
              <a:pPr algn="r"/>
              <a:t>‹#›</a:t>
            </a:fld>
            <a:endParaRPr lang="en-US" sz="1601" b="0" i="0" dirty="0">
              <a:latin typeface="Open Sans" panose="020B0606030504020204" pitchFamily="34" charset="0"/>
              <a:ea typeface="Open Sans" panose="020B0606030504020204" pitchFamily="34" charset="0"/>
              <a:cs typeface="Open Sans" panose="020B0606030504020204" pitchFamily="34" charset="0"/>
            </a:endParaRPr>
          </a:p>
        </p:txBody>
      </p:sp>
      <p:cxnSp>
        <p:nvCxnSpPr>
          <p:cNvPr id="5" name="Straight Connector 4">
            <a:extLst>
              <a:ext uri="{FF2B5EF4-FFF2-40B4-BE49-F238E27FC236}">
                <a16:creationId xmlns:a16="http://schemas.microsoft.com/office/drawing/2014/main" id="{552B6704-F2A5-7B48-9BCB-2C123C0F8E5D}"/>
              </a:ext>
            </a:extLst>
          </p:cNvPr>
          <p:cNvCxnSpPr>
            <a:cxnSpLocks/>
          </p:cNvCxnSpPr>
          <p:nvPr userDrawn="1"/>
        </p:nvCxnSpPr>
        <p:spPr>
          <a:xfrm flipV="1">
            <a:off x="17568333" y="9352285"/>
            <a:ext cx="719667" cy="15389"/>
          </a:xfrm>
          <a:prstGeom prst="line">
            <a:avLst/>
          </a:prstGeom>
          <a:ln w="158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97388448"/>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35">
    <p:spTree>
      <p:nvGrpSpPr>
        <p:cNvPr id="1" name=""/>
        <p:cNvGrpSpPr/>
        <p:nvPr/>
      </p:nvGrpSpPr>
      <p:grpSpPr>
        <a:xfrm>
          <a:off x="0" y="0"/>
          <a:ext cx="0" cy="0"/>
          <a:chOff x="0" y="0"/>
          <a:chExt cx="0" cy="0"/>
        </a:xfrm>
      </p:grpSpPr>
      <p:sp>
        <p:nvSpPr>
          <p:cNvPr id="6" name="Рисунок 2"/>
          <p:cNvSpPr>
            <a:spLocks noGrp="1" noChangeArrowheads="1"/>
          </p:cNvSpPr>
          <p:nvPr>
            <p:ph type="pic" sz="quarter" idx="10"/>
          </p:nvPr>
        </p:nvSpPr>
        <p:spPr bwMode="auto">
          <a:xfrm>
            <a:off x="1237025" y="1307394"/>
            <a:ext cx="7696541" cy="7673803"/>
          </a:xfrm>
          <a:custGeom>
            <a:avLst/>
            <a:gdLst>
              <a:gd name="connsiteX0" fmla="*/ 6696103 w 7696540"/>
              <a:gd name="connsiteY0" fmla="*/ 6673365 h 7673802"/>
              <a:gd name="connsiteX1" fmla="*/ 7696540 w 7696540"/>
              <a:gd name="connsiteY1" fmla="*/ 6673365 h 7673802"/>
              <a:gd name="connsiteX2" fmla="*/ 7696540 w 7696540"/>
              <a:gd name="connsiteY2" fmla="*/ 7673802 h 7673802"/>
              <a:gd name="connsiteX3" fmla="*/ 6696103 w 7696540"/>
              <a:gd name="connsiteY3" fmla="*/ 7673802 h 7673802"/>
              <a:gd name="connsiteX4" fmla="*/ 5581980 w 7696540"/>
              <a:gd name="connsiteY4" fmla="*/ 6673365 h 7673802"/>
              <a:gd name="connsiteX5" fmla="*/ 6582417 w 7696540"/>
              <a:gd name="connsiteY5" fmla="*/ 6673365 h 7673802"/>
              <a:gd name="connsiteX6" fmla="*/ 6582417 w 7696540"/>
              <a:gd name="connsiteY6" fmla="*/ 7673802 h 7673802"/>
              <a:gd name="connsiteX7" fmla="*/ 5581980 w 7696540"/>
              <a:gd name="connsiteY7" fmla="*/ 7673802 h 7673802"/>
              <a:gd name="connsiteX8" fmla="*/ 4467857 w 7696540"/>
              <a:gd name="connsiteY8" fmla="*/ 6673365 h 7673802"/>
              <a:gd name="connsiteX9" fmla="*/ 5456929 w 7696540"/>
              <a:gd name="connsiteY9" fmla="*/ 6673365 h 7673802"/>
              <a:gd name="connsiteX10" fmla="*/ 5456929 w 7696540"/>
              <a:gd name="connsiteY10" fmla="*/ 7673802 h 7673802"/>
              <a:gd name="connsiteX11" fmla="*/ 4467857 w 7696540"/>
              <a:gd name="connsiteY11" fmla="*/ 7673802 h 7673802"/>
              <a:gd name="connsiteX12" fmla="*/ 2228246 w 7696540"/>
              <a:gd name="connsiteY12" fmla="*/ 6673365 h 7673802"/>
              <a:gd name="connsiteX13" fmla="*/ 3228683 w 7696540"/>
              <a:gd name="connsiteY13" fmla="*/ 6673365 h 7673802"/>
              <a:gd name="connsiteX14" fmla="*/ 3228683 w 7696540"/>
              <a:gd name="connsiteY14" fmla="*/ 7673802 h 7673802"/>
              <a:gd name="connsiteX15" fmla="*/ 2228246 w 7696540"/>
              <a:gd name="connsiteY15" fmla="*/ 7673802 h 7673802"/>
              <a:gd name="connsiteX16" fmla="*/ 1114123 w 7696540"/>
              <a:gd name="connsiteY16" fmla="*/ 6673365 h 7673802"/>
              <a:gd name="connsiteX17" fmla="*/ 2114560 w 7696540"/>
              <a:gd name="connsiteY17" fmla="*/ 6673365 h 7673802"/>
              <a:gd name="connsiteX18" fmla="*/ 2114560 w 7696540"/>
              <a:gd name="connsiteY18" fmla="*/ 7673802 h 7673802"/>
              <a:gd name="connsiteX19" fmla="*/ 1114123 w 7696540"/>
              <a:gd name="connsiteY19" fmla="*/ 7673802 h 7673802"/>
              <a:gd name="connsiteX20" fmla="*/ 6696103 w 7696540"/>
              <a:gd name="connsiteY20" fmla="*/ 5570615 h 7673802"/>
              <a:gd name="connsiteX21" fmla="*/ 7696540 w 7696540"/>
              <a:gd name="connsiteY21" fmla="*/ 5570615 h 7673802"/>
              <a:gd name="connsiteX22" fmla="*/ 7696540 w 7696540"/>
              <a:gd name="connsiteY22" fmla="*/ 6559687 h 7673802"/>
              <a:gd name="connsiteX23" fmla="*/ 6696103 w 7696540"/>
              <a:gd name="connsiteY23" fmla="*/ 6559687 h 7673802"/>
              <a:gd name="connsiteX24" fmla="*/ 4467857 w 7696540"/>
              <a:gd name="connsiteY24" fmla="*/ 5570615 h 7673802"/>
              <a:gd name="connsiteX25" fmla="*/ 5456929 w 7696540"/>
              <a:gd name="connsiteY25" fmla="*/ 5570615 h 7673802"/>
              <a:gd name="connsiteX26" fmla="*/ 5456929 w 7696540"/>
              <a:gd name="connsiteY26" fmla="*/ 6559687 h 7673802"/>
              <a:gd name="connsiteX27" fmla="*/ 4467857 w 7696540"/>
              <a:gd name="connsiteY27" fmla="*/ 6559687 h 7673802"/>
              <a:gd name="connsiteX28" fmla="*/ 3342369 w 7696540"/>
              <a:gd name="connsiteY28" fmla="*/ 5570615 h 7673802"/>
              <a:gd name="connsiteX29" fmla="*/ 4342806 w 7696540"/>
              <a:gd name="connsiteY29" fmla="*/ 5570615 h 7673802"/>
              <a:gd name="connsiteX30" fmla="*/ 4342806 w 7696540"/>
              <a:gd name="connsiteY30" fmla="*/ 6559687 h 7673802"/>
              <a:gd name="connsiteX31" fmla="*/ 3342369 w 7696540"/>
              <a:gd name="connsiteY31" fmla="*/ 6559687 h 7673802"/>
              <a:gd name="connsiteX32" fmla="*/ 2228246 w 7696540"/>
              <a:gd name="connsiteY32" fmla="*/ 5570615 h 7673802"/>
              <a:gd name="connsiteX33" fmla="*/ 3228683 w 7696540"/>
              <a:gd name="connsiteY33" fmla="*/ 5570615 h 7673802"/>
              <a:gd name="connsiteX34" fmla="*/ 3228683 w 7696540"/>
              <a:gd name="connsiteY34" fmla="*/ 6559687 h 7673802"/>
              <a:gd name="connsiteX35" fmla="*/ 2228246 w 7696540"/>
              <a:gd name="connsiteY35" fmla="*/ 6559687 h 7673802"/>
              <a:gd name="connsiteX36" fmla="*/ 1114123 w 7696540"/>
              <a:gd name="connsiteY36" fmla="*/ 5570615 h 7673802"/>
              <a:gd name="connsiteX37" fmla="*/ 2114560 w 7696540"/>
              <a:gd name="connsiteY37" fmla="*/ 5570615 h 7673802"/>
              <a:gd name="connsiteX38" fmla="*/ 2114560 w 7696540"/>
              <a:gd name="connsiteY38" fmla="*/ 6559687 h 7673802"/>
              <a:gd name="connsiteX39" fmla="*/ 1114123 w 7696540"/>
              <a:gd name="connsiteY39" fmla="*/ 6559687 h 7673802"/>
              <a:gd name="connsiteX40" fmla="*/ 0 w 7696540"/>
              <a:gd name="connsiteY40" fmla="*/ 5570615 h 7673802"/>
              <a:gd name="connsiteX41" fmla="*/ 989072 w 7696540"/>
              <a:gd name="connsiteY41" fmla="*/ 5570615 h 7673802"/>
              <a:gd name="connsiteX42" fmla="*/ 989072 w 7696540"/>
              <a:gd name="connsiteY42" fmla="*/ 6559687 h 7673802"/>
              <a:gd name="connsiteX43" fmla="*/ 0 w 7696540"/>
              <a:gd name="connsiteY43" fmla="*/ 6559687 h 7673802"/>
              <a:gd name="connsiteX44" fmla="*/ 6696103 w 7696540"/>
              <a:gd name="connsiteY44" fmla="*/ 4456492 h 7673802"/>
              <a:gd name="connsiteX45" fmla="*/ 7696540 w 7696540"/>
              <a:gd name="connsiteY45" fmla="*/ 4456492 h 7673802"/>
              <a:gd name="connsiteX46" fmla="*/ 7696540 w 7696540"/>
              <a:gd name="connsiteY46" fmla="*/ 5445564 h 7673802"/>
              <a:gd name="connsiteX47" fmla="*/ 6696103 w 7696540"/>
              <a:gd name="connsiteY47" fmla="*/ 5445564 h 7673802"/>
              <a:gd name="connsiteX48" fmla="*/ 5581980 w 7696540"/>
              <a:gd name="connsiteY48" fmla="*/ 4456492 h 7673802"/>
              <a:gd name="connsiteX49" fmla="*/ 6582417 w 7696540"/>
              <a:gd name="connsiteY49" fmla="*/ 4456492 h 7673802"/>
              <a:gd name="connsiteX50" fmla="*/ 6582417 w 7696540"/>
              <a:gd name="connsiteY50" fmla="*/ 5445564 h 7673802"/>
              <a:gd name="connsiteX51" fmla="*/ 5581980 w 7696540"/>
              <a:gd name="connsiteY51" fmla="*/ 5445564 h 7673802"/>
              <a:gd name="connsiteX52" fmla="*/ 4467857 w 7696540"/>
              <a:gd name="connsiteY52" fmla="*/ 4456492 h 7673802"/>
              <a:gd name="connsiteX53" fmla="*/ 5456929 w 7696540"/>
              <a:gd name="connsiteY53" fmla="*/ 4456492 h 7673802"/>
              <a:gd name="connsiteX54" fmla="*/ 5456929 w 7696540"/>
              <a:gd name="connsiteY54" fmla="*/ 5445564 h 7673802"/>
              <a:gd name="connsiteX55" fmla="*/ 4467857 w 7696540"/>
              <a:gd name="connsiteY55" fmla="*/ 5445564 h 7673802"/>
              <a:gd name="connsiteX56" fmla="*/ 3342369 w 7696540"/>
              <a:gd name="connsiteY56" fmla="*/ 4456492 h 7673802"/>
              <a:gd name="connsiteX57" fmla="*/ 4342806 w 7696540"/>
              <a:gd name="connsiteY57" fmla="*/ 4456492 h 7673802"/>
              <a:gd name="connsiteX58" fmla="*/ 4342806 w 7696540"/>
              <a:gd name="connsiteY58" fmla="*/ 5445564 h 7673802"/>
              <a:gd name="connsiteX59" fmla="*/ 3342369 w 7696540"/>
              <a:gd name="connsiteY59" fmla="*/ 5445564 h 7673802"/>
              <a:gd name="connsiteX60" fmla="*/ 1114124 w 7696540"/>
              <a:gd name="connsiteY60" fmla="*/ 4456492 h 7673802"/>
              <a:gd name="connsiteX61" fmla="*/ 2114561 w 7696540"/>
              <a:gd name="connsiteY61" fmla="*/ 4456492 h 7673802"/>
              <a:gd name="connsiteX62" fmla="*/ 2114561 w 7696540"/>
              <a:gd name="connsiteY62" fmla="*/ 5445564 h 7673802"/>
              <a:gd name="connsiteX63" fmla="*/ 1114124 w 7696540"/>
              <a:gd name="connsiteY63" fmla="*/ 5445564 h 7673802"/>
              <a:gd name="connsiteX64" fmla="*/ 6696103 w 7696540"/>
              <a:gd name="connsiteY64" fmla="*/ 3342369 h 7673802"/>
              <a:gd name="connsiteX65" fmla="*/ 7696540 w 7696540"/>
              <a:gd name="connsiteY65" fmla="*/ 3342369 h 7673802"/>
              <a:gd name="connsiteX66" fmla="*/ 7696540 w 7696540"/>
              <a:gd name="connsiteY66" fmla="*/ 4331441 h 7673802"/>
              <a:gd name="connsiteX67" fmla="*/ 6696103 w 7696540"/>
              <a:gd name="connsiteY67" fmla="*/ 4331441 h 7673802"/>
              <a:gd name="connsiteX68" fmla="*/ 5581980 w 7696540"/>
              <a:gd name="connsiteY68" fmla="*/ 3342369 h 7673802"/>
              <a:gd name="connsiteX69" fmla="*/ 6582417 w 7696540"/>
              <a:gd name="connsiteY69" fmla="*/ 3342369 h 7673802"/>
              <a:gd name="connsiteX70" fmla="*/ 6582417 w 7696540"/>
              <a:gd name="connsiteY70" fmla="*/ 4331441 h 7673802"/>
              <a:gd name="connsiteX71" fmla="*/ 5581980 w 7696540"/>
              <a:gd name="connsiteY71" fmla="*/ 4331441 h 7673802"/>
              <a:gd name="connsiteX72" fmla="*/ 3342369 w 7696540"/>
              <a:gd name="connsiteY72" fmla="*/ 3342369 h 7673802"/>
              <a:gd name="connsiteX73" fmla="*/ 4342806 w 7696540"/>
              <a:gd name="connsiteY73" fmla="*/ 3342369 h 7673802"/>
              <a:gd name="connsiteX74" fmla="*/ 4342806 w 7696540"/>
              <a:gd name="connsiteY74" fmla="*/ 4331441 h 7673802"/>
              <a:gd name="connsiteX75" fmla="*/ 3342369 w 7696540"/>
              <a:gd name="connsiteY75" fmla="*/ 4331441 h 7673802"/>
              <a:gd name="connsiteX76" fmla="*/ 2228246 w 7696540"/>
              <a:gd name="connsiteY76" fmla="*/ 3342369 h 7673802"/>
              <a:gd name="connsiteX77" fmla="*/ 3228683 w 7696540"/>
              <a:gd name="connsiteY77" fmla="*/ 3342369 h 7673802"/>
              <a:gd name="connsiteX78" fmla="*/ 3228683 w 7696540"/>
              <a:gd name="connsiteY78" fmla="*/ 4331441 h 7673802"/>
              <a:gd name="connsiteX79" fmla="*/ 2228246 w 7696540"/>
              <a:gd name="connsiteY79" fmla="*/ 4331441 h 7673802"/>
              <a:gd name="connsiteX80" fmla="*/ 1 w 7696540"/>
              <a:gd name="connsiteY80" fmla="*/ 3342369 h 7673802"/>
              <a:gd name="connsiteX81" fmla="*/ 989072 w 7696540"/>
              <a:gd name="connsiteY81" fmla="*/ 3342369 h 7673802"/>
              <a:gd name="connsiteX82" fmla="*/ 989072 w 7696540"/>
              <a:gd name="connsiteY82" fmla="*/ 4331441 h 7673802"/>
              <a:gd name="connsiteX83" fmla="*/ 1 w 7696540"/>
              <a:gd name="connsiteY83" fmla="*/ 4331441 h 7673802"/>
              <a:gd name="connsiteX84" fmla="*/ 6696103 w 7696540"/>
              <a:gd name="connsiteY84" fmla="*/ 2228246 h 7673802"/>
              <a:gd name="connsiteX85" fmla="*/ 7696540 w 7696540"/>
              <a:gd name="connsiteY85" fmla="*/ 2228246 h 7673802"/>
              <a:gd name="connsiteX86" fmla="*/ 7696540 w 7696540"/>
              <a:gd name="connsiteY86" fmla="*/ 3217318 h 7673802"/>
              <a:gd name="connsiteX87" fmla="*/ 6696103 w 7696540"/>
              <a:gd name="connsiteY87" fmla="*/ 3217318 h 7673802"/>
              <a:gd name="connsiteX88" fmla="*/ 5581980 w 7696540"/>
              <a:gd name="connsiteY88" fmla="*/ 2228246 h 7673802"/>
              <a:gd name="connsiteX89" fmla="*/ 6582417 w 7696540"/>
              <a:gd name="connsiteY89" fmla="*/ 2228246 h 7673802"/>
              <a:gd name="connsiteX90" fmla="*/ 6582417 w 7696540"/>
              <a:gd name="connsiteY90" fmla="*/ 3217318 h 7673802"/>
              <a:gd name="connsiteX91" fmla="*/ 5581980 w 7696540"/>
              <a:gd name="connsiteY91" fmla="*/ 3217318 h 7673802"/>
              <a:gd name="connsiteX92" fmla="*/ 4467857 w 7696540"/>
              <a:gd name="connsiteY92" fmla="*/ 2228246 h 7673802"/>
              <a:gd name="connsiteX93" fmla="*/ 5456929 w 7696540"/>
              <a:gd name="connsiteY93" fmla="*/ 2228246 h 7673802"/>
              <a:gd name="connsiteX94" fmla="*/ 5456929 w 7696540"/>
              <a:gd name="connsiteY94" fmla="*/ 3217318 h 7673802"/>
              <a:gd name="connsiteX95" fmla="*/ 4467857 w 7696540"/>
              <a:gd name="connsiteY95" fmla="*/ 3217318 h 7673802"/>
              <a:gd name="connsiteX96" fmla="*/ 3342369 w 7696540"/>
              <a:gd name="connsiteY96" fmla="*/ 2228246 h 7673802"/>
              <a:gd name="connsiteX97" fmla="*/ 4342806 w 7696540"/>
              <a:gd name="connsiteY97" fmla="*/ 2228246 h 7673802"/>
              <a:gd name="connsiteX98" fmla="*/ 4342806 w 7696540"/>
              <a:gd name="connsiteY98" fmla="*/ 3217318 h 7673802"/>
              <a:gd name="connsiteX99" fmla="*/ 3342369 w 7696540"/>
              <a:gd name="connsiteY99" fmla="*/ 3217318 h 7673802"/>
              <a:gd name="connsiteX100" fmla="*/ 2228249 w 7696540"/>
              <a:gd name="connsiteY100" fmla="*/ 2228246 h 7673802"/>
              <a:gd name="connsiteX101" fmla="*/ 3228683 w 7696540"/>
              <a:gd name="connsiteY101" fmla="*/ 2228246 h 7673802"/>
              <a:gd name="connsiteX102" fmla="*/ 3228683 w 7696540"/>
              <a:gd name="connsiteY102" fmla="*/ 3217318 h 7673802"/>
              <a:gd name="connsiteX103" fmla="*/ 2228249 w 7696540"/>
              <a:gd name="connsiteY103" fmla="*/ 3217318 h 7673802"/>
              <a:gd name="connsiteX104" fmla="*/ 1114124 w 7696540"/>
              <a:gd name="connsiteY104" fmla="*/ 2228246 h 7673802"/>
              <a:gd name="connsiteX105" fmla="*/ 2114561 w 7696540"/>
              <a:gd name="connsiteY105" fmla="*/ 2228246 h 7673802"/>
              <a:gd name="connsiteX106" fmla="*/ 2114561 w 7696540"/>
              <a:gd name="connsiteY106" fmla="*/ 3217318 h 7673802"/>
              <a:gd name="connsiteX107" fmla="*/ 1114124 w 7696540"/>
              <a:gd name="connsiteY107" fmla="*/ 3217318 h 7673802"/>
              <a:gd name="connsiteX108" fmla="*/ 2 w 7696540"/>
              <a:gd name="connsiteY108" fmla="*/ 2228246 h 7673802"/>
              <a:gd name="connsiteX109" fmla="*/ 989074 w 7696540"/>
              <a:gd name="connsiteY109" fmla="*/ 2228246 h 7673802"/>
              <a:gd name="connsiteX110" fmla="*/ 989074 w 7696540"/>
              <a:gd name="connsiteY110" fmla="*/ 3217318 h 7673802"/>
              <a:gd name="connsiteX111" fmla="*/ 2 w 7696540"/>
              <a:gd name="connsiteY111" fmla="*/ 3217318 h 7673802"/>
              <a:gd name="connsiteX112" fmla="*/ 6696103 w 7696540"/>
              <a:gd name="connsiteY112" fmla="*/ 1114124 h 7673802"/>
              <a:gd name="connsiteX113" fmla="*/ 7696540 w 7696540"/>
              <a:gd name="connsiteY113" fmla="*/ 1114124 h 7673802"/>
              <a:gd name="connsiteX114" fmla="*/ 7696540 w 7696540"/>
              <a:gd name="connsiteY114" fmla="*/ 2103196 h 7673802"/>
              <a:gd name="connsiteX115" fmla="*/ 6696103 w 7696540"/>
              <a:gd name="connsiteY115" fmla="*/ 2103196 h 7673802"/>
              <a:gd name="connsiteX116" fmla="*/ 5581980 w 7696540"/>
              <a:gd name="connsiteY116" fmla="*/ 1114124 h 7673802"/>
              <a:gd name="connsiteX117" fmla="*/ 6582417 w 7696540"/>
              <a:gd name="connsiteY117" fmla="*/ 1114124 h 7673802"/>
              <a:gd name="connsiteX118" fmla="*/ 6582417 w 7696540"/>
              <a:gd name="connsiteY118" fmla="*/ 2103196 h 7673802"/>
              <a:gd name="connsiteX119" fmla="*/ 5581980 w 7696540"/>
              <a:gd name="connsiteY119" fmla="*/ 2103196 h 7673802"/>
              <a:gd name="connsiteX120" fmla="*/ 3342369 w 7696540"/>
              <a:gd name="connsiteY120" fmla="*/ 1114124 h 7673802"/>
              <a:gd name="connsiteX121" fmla="*/ 4342806 w 7696540"/>
              <a:gd name="connsiteY121" fmla="*/ 1114124 h 7673802"/>
              <a:gd name="connsiteX122" fmla="*/ 4342806 w 7696540"/>
              <a:gd name="connsiteY122" fmla="*/ 2103196 h 7673802"/>
              <a:gd name="connsiteX123" fmla="*/ 3342369 w 7696540"/>
              <a:gd name="connsiteY123" fmla="*/ 2103196 h 7673802"/>
              <a:gd name="connsiteX124" fmla="*/ 1114125 w 7696540"/>
              <a:gd name="connsiteY124" fmla="*/ 1114124 h 7673802"/>
              <a:gd name="connsiteX125" fmla="*/ 2114562 w 7696540"/>
              <a:gd name="connsiteY125" fmla="*/ 1114124 h 7673802"/>
              <a:gd name="connsiteX126" fmla="*/ 2114562 w 7696540"/>
              <a:gd name="connsiteY126" fmla="*/ 2103196 h 7673802"/>
              <a:gd name="connsiteX127" fmla="*/ 1114125 w 7696540"/>
              <a:gd name="connsiteY127" fmla="*/ 2103196 h 7673802"/>
              <a:gd name="connsiteX128" fmla="*/ 2228246 w 7696540"/>
              <a:gd name="connsiteY128" fmla="*/ 1114123 h 7673802"/>
              <a:gd name="connsiteX129" fmla="*/ 3228683 w 7696540"/>
              <a:gd name="connsiteY129" fmla="*/ 1114123 h 7673802"/>
              <a:gd name="connsiteX130" fmla="*/ 3228683 w 7696540"/>
              <a:gd name="connsiteY130" fmla="*/ 2103196 h 7673802"/>
              <a:gd name="connsiteX131" fmla="*/ 2228246 w 7696540"/>
              <a:gd name="connsiteY131" fmla="*/ 2103196 h 7673802"/>
              <a:gd name="connsiteX132" fmla="*/ 5581980 w 7696540"/>
              <a:gd name="connsiteY132" fmla="*/ 1 h 7673802"/>
              <a:gd name="connsiteX133" fmla="*/ 6582417 w 7696540"/>
              <a:gd name="connsiteY133" fmla="*/ 1 h 7673802"/>
              <a:gd name="connsiteX134" fmla="*/ 6582417 w 7696540"/>
              <a:gd name="connsiteY134" fmla="*/ 989073 h 7673802"/>
              <a:gd name="connsiteX135" fmla="*/ 5581980 w 7696540"/>
              <a:gd name="connsiteY135" fmla="*/ 989073 h 7673802"/>
              <a:gd name="connsiteX136" fmla="*/ 4467857 w 7696540"/>
              <a:gd name="connsiteY136" fmla="*/ 1 h 7673802"/>
              <a:gd name="connsiteX137" fmla="*/ 5456929 w 7696540"/>
              <a:gd name="connsiteY137" fmla="*/ 1 h 7673802"/>
              <a:gd name="connsiteX138" fmla="*/ 5456929 w 7696540"/>
              <a:gd name="connsiteY138" fmla="*/ 989073 h 7673802"/>
              <a:gd name="connsiteX139" fmla="*/ 4467857 w 7696540"/>
              <a:gd name="connsiteY139" fmla="*/ 989073 h 7673802"/>
              <a:gd name="connsiteX140" fmla="*/ 3342369 w 7696540"/>
              <a:gd name="connsiteY140" fmla="*/ 1 h 7673802"/>
              <a:gd name="connsiteX141" fmla="*/ 4342806 w 7696540"/>
              <a:gd name="connsiteY141" fmla="*/ 1 h 7673802"/>
              <a:gd name="connsiteX142" fmla="*/ 4342806 w 7696540"/>
              <a:gd name="connsiteY142" fmla="*/ 989073 h 7673802"/>
              <a:gd name="connsiteX143" fmla="*/ 3342369 w 7696540"/>
              <a:gd name="connsiteY143" fmla="*/ 989073 h 7673802"/>
              <a:gd name="connsiteX144" fmla="*/ 2228246 w 7696540"/>
              <a:gd name="connsiteY144" fmla="*/ 0 h 7673802"/>
              <a:gd name="connsiteX145" fmla="*/ 3228683 w 7696540"/>
              <a:gd name="connsiteY145" fmla="*/ 0 h 7673802"/>
              <a:gd name="connsiteX146" fmla="*/ 3228683 w 7696540"/>
              <a:gd name="connsiteY146" fmla="*/ 989072 h 7673802"/>
              <a:gd name="connsiteX147" fmla="*/ 2228246 w 7696540"/>
              <a:gd name="connsiteY147" fmla="*/ 989072 h 7673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Lst>
            <a:rect l="l" t="t" r="r" b="b"/>
            <a:pathLst>
              <a:path w="7696540" h="7673802">
                <a:moveTo>
                  <a:pt x="6696103" y="6673365"/>
                </a:moveTo>
                <a:lnTo>
                  <a:pt x="7696540" y="6673365"/>
                </a:lnTo>
                <a:lnTo>
                  <a:pt x="7696540" y="7673802"/>
                </a:lnTo>
                <a:lnTo>
                  <a:pt x="6696103" y="7673802"/>
                </a:lnTo>
                <a:close/>
                <a:moveTo>
                  <a:pt x="5581980" y="6673365"/>
                </a:moveTo>
                <a:lnTo>
                  <a:pt x="6582417" y="6673365"/>
                </a:lnTo>
                <a:lnTo>
                  <a:pt x="6582417" y="7673802"/>
                </a:lnTo>
                <a:lnTo>
                  <a:pt x="5581980" y="7673802"/>
                </a:lnTo>
                <a:close/>
                <a:moveTo>
                  <a:pt x="4467857" y="6673365"/>
                </a:moveTo>
                <a:lnTo>
                  <a:pt x="5456929" y="6673365"/>
                </a:lnTo>
                <a:lnTo>
                  <a:pt x="5456929" y="7673802"/>
                </a:lnTo>
                <a:lnTo>
                  <a:pt x="4467857" y="7673802"/>
                </a:lnTo>
                <a:close/>
                <a:moveTo>
                  <a:pt x="2228246" y="6673365"/>
                </a:moveTo>
                <a:lnTo>
                  <a:pt x="3228683" y="6673365"/>
                </a:lnTo>
                <a:lnTo>
                  <a:pt x="3228683" y="7673802"/>
                </a:lnTo>
                <a:lnTo>
                  <a:pt x="2228246" y="7673802"/>
                </a:lnTo>
                <a:close/>
                <a:moveTo>
                  <a:pt x="1114123" y="6673365"/>
                </a:moveTo>
                <a:lnTo>
                  <a:pt x="2114560" y="6673365"/>
                </a:lnTo>
                <a:lnTo>
                  <a:pt x="2114560" y="7673802"/>
                </a:lnTo>
                <a:lnTo>
                  <a:pt x="1114123" y="7673802"/>
                </a:lnTo>
                <a:close/>
                <a:moveTo>
                  <a:pt x="6696103" y="5570615"/>
                </a:moveTo>
                <a:lnTo>
                  <a:pt x="7696540" y="5570615"/>
                </a:lnTo>
                <a:lnTo>
                  <a:pt x="7696540" y="6559687"/>
                </a:lnTo>
                <a:lnTo>
                  <a:pt x="6696103" y="6559687"/>
                </a:lnTo>
                <a:close/>
                <a:moveTo>
                  <a:pt x="4467857" y="5570615"/>
                </a:moveTo>
                <a:lnTo>
                  <a:pt x="5456929" y="5570615"/>
                </a:lnTo>
                <a:lnTo>
                  <a:pt x="5456929" y="6559687"/>
                </a:lnTo>
                <a:lnTo>
                  <a:pt x="4467857" y="6559687"/>
                </a:lnTo>
                <a:close/>
                <a:moveTo>
                  <a:pt x="3342369" y="5570615"/>
                </a:moveTo>
                <a:lnTo>
                  <a:pt x="4342806" y="5570615"/>
                </a:lnTo>
                <a:lnTo>
                  <a:pt x="4342806" y="6559687"/>
                </a:lnTo>
                <a:lnTo>
                  <a:pt x="3342369" y="6559687"/>
                </a:lnTo>
                <a:close/>
                <a:moveTo>
                  <a:pt x="2228246" y="5570615"/>
                </a:moveTo>
                <a:lnTo>
                  <a:pt x="3228683" y="5570615"/>
                </a:lnTo>
                <a:lnTo>
                  <a:pt x="3228683" y="6559687"/>
                </a:lnTo>
                <a:lnTo>
                  <a:pt x="2228246" y="6559687"/>
                </a:lnTo>
                <a:close/>
                <a:moveTo>
                  <a:pt x="1114123" y="5570615"/>
                </a:moveTo>
                <a:lnTo>
                  <a:pt x="2114560" y="5570615"/>
                </a:lnTo>
                <a:lnTo>
                  <a:pt x="2114560" y="6559687"/>
                </a:lnTo>
                <a:lnTo>
                  <a:pt x="1114123" y="6559687"/>
                </a:lnTo>
                <a:close/>
                <a:moveTo>
                  <a:pt x="0" y="5570615"/>
                </a:moveTo>
                <a:lnTo>
                  <a:pt x="989072" y="5570615"/>
                </a:lnTo>
                <a:lnTo>
                  <a:pt x="989072" y="6559687"/>
                </a:lnTo>
                <a:lnTo>
                  <a:pt x="0" y="6559687"/>
                </a:lnTo>
                <a:close/>
                <a:moveTo>
                  <a:pt x="6696103" y="4456492"/>
                </a:moveTo>
                <a:lnTo>
                  <a:pt x="7696540" y="4456492"/>
                </a:lnTo>
                <a:lnTo>
                  <a:pt x="7696540" y="5445564"/>
                </a:lnTo>
                <a:lnTo>
                  <a:pt x="6696103" y="5445564"/>
                </a:lnTo>
                <a:close/>
                <a:moveTo>
                  <a:pt x="5581980" y="4456492"/>
                </a:moveTo>
                <a:lnTo>
                  <a:pt x="6582417" y="4456492"/>
                </a:lnTo>
                <a:lnTo>
                  <a:pt x="6582417" y="5445564"/>
                </a:lnTo>
                <a:lnTo>
                  <a:pt x="5581980" y="5445564"/>
                </a:lnTo>
                <a:close/>
                <a:moveTo>
                  <a:pt x="4467857" y="4456492"/>
                </a:moveTo>
                <a:lnTo>
                  <a:pt x="5456929" y="4456492"/>
                </a:lnTo>
                <a:lnTo>
                  <a:pt x="5456929" y="5445564"/>
                </a:lnTo>
                <a:lnTo>
                  <a:pt x="4467857" y="5445564"/>
                </a:lnTo>
                <a:close/>
                <a:moveTo>
                  <a:pt x="3342369" y="4456492"/>
                </a:moveTo>
                <a:lnTo>
                  <a:pt x="4342806" y="4456492"/>
                </a:lnTo>
                <a:lnTo>
                  <a:pt x="4342806" y="5445564"/>
                </a:lnTo>
                <a:lnTo>
                  <a:pt x="3342369" y="5445564"/>
                </a:lnTo>
                <a:close/>
                <a:moveTo>
                  <a:pt x="1114124" y="4456492"/>
                </a:moveTo>
                <a:lnTo>
                  <a:pt x="2114561" y="4456492"/>
                </a:lnTo>
                <a:lnTo>
                  <a:pt x="2114561" y="5445564"/>
                </a:lnTo>
                <a:lnTo>
                  <a:pt x="1114124" y="5445564"/>
                </a:lnTo>
                <a:close/>
                <a:moveTo>
                  <a:pt x="6696103" y="3342369"/>
                </a:moveTo>
                <a:lnTo>
                  <a:pt x="7696540" y="3342369"/>
                </a:lnTo>
                <a:lnTo>
                  <a:pt x="7696540" y="4331441"/>
                </a:lnTo>
                <a:lnTo>
                  <a:pt x="6696103" y="4331441"/>
                </a:lnTo>
                <a:close/>
                <a:moveTo>
                  <a:pt x="5581980" y="3342369"/>
                </a:moveTo>
                <a:lnTo>
                  <a:pt x="6582417" y="3342369"/>
                </a:lnTo>
                <a:lnTo>
                  <a:pt x="6582417" y="4331441"/>
                </a:lnTo>
                <a:lnTo>
                  <a:pt x="5581980" y="4331441"/>
                </a:lnTo>
                <a:close/>
                <a:moveTo>
                  <a:pt x="3342369" y="3342369"/>
                </a:moveTo>
                <a:lnTo>
                  <a:pt x="4342806" y="3342369"/>
                </a:lnTo>
                <a:lnTo>
                  <a:pt x="4342806" y="4331441"/>
                </a:lnTo>
                <a:lnTo>
                  <a:pt x="3342369" y="4331441"/>
                </a:lnTo>
                <a:close/>
                <a:moveTo>
                  <a:pt x="2228246" y="3342369"/>
                </a:moveTo>
                <a:lnTo>
                  <a:pt x="3228683" y="3342369"/>
                </a:lnTo>
                <a:lnTo>
                  <a:pt x="3228683" y="4331441"/>
                </a:lnTo>
                <a:lnTo>
                  <a:pt x="2228246" y="4331441"/>
                </a:lnTo>
                <a:close/>
                <a:moveTo>
                  <a:pt x="1" y="3342369"/>
                </a:moveTo>
                <a:lnTo>
                  <a:pt x="989072" y="3342369"/>
                </a:lnTo>
                <a:lnTo>
                  <a:pt x="989072" y="4331441"/>
                </a:lnTo>
                <a:lnTo>
                  <a:pt x="1" y="4331441"/>
                </a:lnTo>
                <a:close/>
                <a:moveTo>
                  <a:pt x="6696103" y="2228246"/>
                </a:moveTo>
                <a:lnTo>
                  <a:pt x="7696540" y="2228246"/>
                </a:lnTo>
                <a:lnTo>
                  <a:pt x="7696540" y="3217318"/>
                </a:lnTo>
                <a:lnTo>
                  <a:pt x="6696103" y="3217318"/>
                </a:lnTo>
                <a:close/>
                <a:moveTo>
                  <a:pt x="5581980" y="2228246"/>
                </a:moveTo>
                <a:lnTo>
                  <a:pt x="6582417" y="2228246"/>
                </a:lnTo>
                <a:lnTo>
                  <a:pt x="6582417" y="3217318"/>
                </a:lnTo>
                <a:lnTo>
                  <a:pt x="5581980" y="3217318"/>
                </a:lnTo>
                <a:close/>
                <a:moveTo>
                  <a:pt x="4467857" y="2228246"/>
                </a:moveTo>
                <a:lnTo>
                  <a:pt x="5456929" y="2228246"/>
                </a:lnTo>
                <a:lnTo>
                  <a:pt x="5456929" y="3217318"/>
                </a:lnTo>
                <a:lnTo>
                  <a:pt x="4467857" y="3217318"/>
                </a:lnTo>
                <a:close/>
                <a:moveTo>
                  <a:pt x="3342369" y="2228246"/>
                </a:moveTo>
                <a:lnTo>
                  <a:pt x="4342806" y="2228246"/>
                </a:lnTo>
                <a:lnTo>
                  <a:pt x="4342806" y="3217318"/>
                </a:lnTo>
                <a:lnTo>
                  <a:pt x="3342369" y="3217318"/>
                </a:lnTo>
                <a:close/>
                <a:moveTo>
                  <a:pt x="2228249" y="2228246"/>
                </a:moveTo>
                <a:lnTo>
                  <a:pt x="3228683" y="2228246"/>
                </a:lnTo>
                <a:lnTo>
                  <a:pt x="3228683" y="3217318"/>
                </a:lnTo>
                <a:lnTo>
                  <a:pt x="2228249" y="3217318"/>
                </a:lnTo>
                <a:close/>
                <a:moveTo>
                  <a:pt x="1114124" y="2228246"/>
                </a:moveTo>
                <a:lnTo>
                  <a:pt x="2114561" y="2228246"/>
                </a:lnTo>
                <a:lnTo>
                  <a:pt x="2114561" y="3217318"/>
                </a:lnTo>
                <a:lnTo>
                  <a:pt x="1114124" y="3217318"/>
                </a:lnTo>
                <a:close/>
                <a:moveTo>
                  <a:pt x="2" y="2228246"/>
                </a:moveTo>
                <a:lnTo>
                  <a:pt x="989074" y="2228246"/>
                </a:lnTo>
                <a:lnTo>
                  <a:pt x="989074" y="3217318"/>
                </a:lnTo>
                <a:lnTo>
                  <a:pt x="2" y="3217318"/>
                </a:lnTo>
                <a:close/>
                <a:moveTo>
                  <a:pt x="6696103" y="1114124"/>
                </a:moveTo>
                <a:lnTo>
                  <a:pt x="7696540" y="1114124"/>
                </a:lnTo>
                <a:lnTo>
                  <a:pt x="7696540" y="2103196"/>
                </a:lnTo>
                <a:lnTo>
                  <a:pt x="6696103" y="2103196"/>
                </a:lnTo>
                <a:close/>
                <a:moveTo>
                  <a:pt x="5581980" y="1114124"/>
                </a:moveTo>
                <a:lnTo>
                  <a:pt x="6582417" y="1114124"/>
                </a:lnTo>
                <a:lnTo>
                  <a:pt x="6582417" y="2103196"/>
                </a:lnTo>
                <a:lnTo>
                  <a:pt x="5581980" y="2103196"/>
                </a:lnTo>
                <a:close/>
                <a:moveTo>
                  <a:pt x="3342369" y="1114124"/>
                </a:moveTo>
                <a:lnTo>
                  <a:pt x="4342806" y="1114124"/>
                </a:lnTo>
                <a:lnTo>
                  <a:pt x="4342806" y="2103196"/>
                </a:lnTo>
                <a:lnTo>
                  <a:pt x="3342369" y="2103196"/>
                </a:lnTo>
                <a:close/>
                <a:moveTo>
                  <a:pt x="1114125" y="1114124"/>
                </a:moveTo>
                <a:lnTo>
                  <a:pt x="2114562" y="1114124"/>
                </a:lnTo>
                <a:lnTo>
                  <a:pt x="2114562" y="2103196"/>
                </a:lnTo>
                <a:lnTo>
                  <a:pt x="1114125" y="2103196"/>
                </a:lnTo>
                <a:close/>
                <a:moveTo>
                  <a:pt x="2228246" y="1114123"/>
                </a:moveTo>
                <a:lnTo>
                  <a:pt x="3228683" y="1114123"/>
                </a:lnTo>
                <a:lnTo>
                  <a:pt x="3228683" y="2103196"/>
                </a:lnTo>
                <a:lnTo>
                  <a:pt x="2228246" y="2103196"/>
                </a:lnTo>
                <a:close/>
                <a:moveTo>
                  <a:pt x="5581980" y="1"/>
                </a:moveTo>
                <a:lnTo>
                  <a:pt x="6582417" y="1"/>
                </a:lnTo>
                <a:lnTo>
                  <a:pt x="6582417" y="989073"/>
                </a:lnTo>
                <a:lnTo>
                  <a:pt x="5581980" y="989073"/>
                </a:lnTo>
                <a:close/>
                <a:moveTo>
                  <a:pt x="4467857" y="1"/>
                </a:moveTo>
                <a:lnTo>
                  <a:pt x="5456929" y="1"/>
                </a:lnTo>
                <a:lnTo>
                  <a:pt x="5456929" y="989073"/>
                </a:lnTo>
                <a:lnTo>
                  <a:pt x="4467857" y="989073"/>
                </a:lnTo>
                <a:close/>
                <a:moveTo>
                  <a:pt x="3342369" y="1"/>
                </a:moveTo>
                <a:lnTo>
                  <a:pt x="4342806" y="1"/>
                </a:lnTo>
                <a:lnTo>
                  <a:pt x="4342806" y="989073"/>
                </a:lnTo>
                <a:lnTo>
                  <a:pt x="3342369" y="989073"/>
                </a:lnTo>
                <a:close/>
                <a:moveTo>
                  <a:pt x="2228246" y="0"/>
                </a:moveTo>
                <a:lnTo>
                  <a:pt x="3228683" y="0"/>
                </a:lnTo>
                <a:lnTo>
                  <a:pt x="3228683" y="989072"/>
                </a:lnTo>
                <a:lnTo>
                  <a:pt x="2228246" y="989072"/>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50"/>
            </a:lvl1pPr>
          </a:lstStyle>
          <a:p>
            <a:pPr lvl="0"/>
            <a:endParaRPr lang="en-US"/>
          </a:p>
        </p:txBody>
      </p:sp>
      <p:sp>
        <p:nvSpPr>
          <p:cNvPr id="3" name="TextBox 2">
            <a:extLst>
              <a:ext uri="{FF2B5EF4-FFF2-40B4-BE49-F238E27FC236}">
                <a16:creationId xmlns:a16="http://schemas.microsoft.com/office/drawing/2014/main" id="{B72F4A9E-E156-A84D-B518-806653BBC392}"/>
              </a:ext>
            </a:extLst>
          </p:cNvPr>
          <p:cNvSpPr txBox="1"/>
          <p:nvPr userDrawn="1"/>
        </p:nvSpPr>
        <p:spPr>
          <a:xfrm>
            <a:off x="16859165" y="9198397"/>
            <a:ext cx="660401" cy="338682"/>
          </a:xfrm>
          <a:prstGeom prst="rect">
            <a:avLst/>
          </a:prstGeom>
          <a:noFill/>
        </p:spPr>
        <p:txBody>
          <a:bodyPr wrap="square" rtlCol="0">
            <a:spAutoFit/>
          </a:bodyPr>
          <a:lstStyle/>
          <a:p>
            <a:pPr algn="r"/>
            <a:fld id="{293ABEDF-2FD4-CE41-BE6E-C03412F0A819}" type="slidenum">
              <a:rPr lang="en-US" sz="1601" b="0" i="0" smtClean="0">
                <a:latin typeface="Open Sans" panose="020B0606030504020204" pitchFamily="34" charset="0"/>
                <a:ea typeface="Open Sans" panose="020B0606030504020204" pitchFamily="34" charset="0"/>
                <a:cs typeface="Open Sans" panose="020B0606030504020204" pitchFamily="34" charset="0"/>
              </a:rPr>
              <a:pPr algn="r"/>
              <a:t>‹#›</a:t>
            </a:fld>
            <a:endParaRPr lang="en-US" sz="1601" b="0" i="0" dirty="0">
              <a:latin typeface="Open Sans" panose="020B0606030504020204" pitchFamily="34" charset="0"/>
              <a:ea typeface="Open Sans" panose="020B0606030504020204" pitchFamily="34" charset="0"/>
              <a:cs typeface="Open Sans" panose="020B0606030504020204" pitchFamily="34" charset="0"/>
            </a:endParaRPr>
          </a:p>
        </p:txBody>
      </p:sp>
      <p:cxnSp>
        <p:nvCxnSpPr>
          <p:cNvPr id="4" name="Straight Connector 3">
            <a:extLst>
              <a:ext uri="{FF2B5EF4-FFF2-40B4-BE49-F238E27FC236}">
                <a16:creationId xmlns:a16="http://schemas.microsoft.com/office/drawing/2014/main" id="{DFF89396-B700-B946-AE30-5BC1BC3EFBD4}"/>
              </a:ext>
            </a:extLst>
          </p:cNvPr>
          <p:cNvCxnSpPr>
            <a:cxnSpLocks/>
          </p:cNvCxnSpPr>
          <p:nvPr userDrawn="1"/>
        </p:nvCxnSpPr>
        <p:spPr>
          <a:xfrm flipV="1">
            <a:off x="17568333" y="9352285"/>
            <a:ext cx="719667" cy="15389"/>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7" name="Picture 6" descr="A picture containing drawing&#10;&#10;Description automatically generated">
            <a:extLst>
              <a:ext uri="{FF2B5EF4-FFF2-40B4-BE49-F238E27FC236}">
                <a16:creationId xmlns:a16="http://schemas.microsoft.com/office/drawing/2014/main" id="{E05F9EBD-8CC0-EC4E-90C7-AE94DB140A6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2746587" cy="2683239"/>
          </a:xfrm>
          <a:prstGeom prst="rect">
            <a:avLst/>
          </a:prstGeom>
        </p:spPr>
      </p:pic>
    </p:spTree>
    <p:extLst>
      <p:ext uri="{BB962C8B-B14F-4D97-AF65-F5344CB8AC3E}">
        <p14:creationId xmlns:p14="http://schemas.microsoft.com/office/powerpoint/2010/main" val="3383228016"/>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36">
    <p:spTree>
      <p:nvGrpSpPr>
        <p:cNvPr id="1" name=""/>
        <p:cNvGrpSpPr/>
        <p:nvPr/>
      </p:nvGrpSpPr>
      <p:grpSpPr>
        <a:xfrm>
          <a:off x="0" y="0"/>
          <a:ext cx="0" cy="0"/>
          <a:chOff x="0" y="0"/>
          <a:chExt cx="0" cy="0"/>
        </a:xfrm>
      </p:grpSpPr>
      <p:sp>
        <p:nvSpPr>
          <p:cNvPr id="3" name="Freeform 7"/>
          <p:cNvSpPr>
            <a:spLocks noGrp="1" noEditPoints="1"/>
          </p:cNvSpPr>
          <p:nvPr>
            <p:ph type="pic" sz="quarter" idx="10"/>
          </p:nvPr>
        </p:nvSpPr>
        <p:spPr bwMode="auto">
          <a:xfrm>
            <a:off x="9401368" y="1401962"/>
            <a:ext cx="7507277" cy="7518587"/>
          </a:xfrm>
          <a:custGeom>
            <a:avLst/>
            <a:gdLst>
              <a:gd name="T0" fmla="*/ 0 w 3317"/>
              <a:gd name="T1" fmla="*/ 0 h 3329"/>
              <a:gd name="T2" fmla="*/ 3257 w 3317"/>
              <a:gd name="T3" fmla="*/ 0 h 3329"/>
              <a:gd name="T4" fmla="*/ 2050 w 3317"/>
              <a:gd name="T5" fmla="*/ 1211 h 3329"/>
              <a:gd name="T6" fmla="*/ 1207 w 3317"/>
              <a:gd name="T7" fmla="*/ 1211 h 3329"/>
              <a:gd name="T8" fmla="*/ 1207 w 3317"/>
              <a:gd name="T9" fmla="*/ 2057 h 3329"/>
              <a:gd name="T10" fmla="*/ 0 w 3317"/>
              <a:gd name="T11" fmla="*/ 3269 h 3329"/>
              <a:gd name="T12" fmla="*/ 0 w 3317"/>
              <a:gd name="T13" fmla="*/ 0 h 3329"/>
              <a:gd name="T14" fmla="*/ 3317 w 3317"/>
              <a:gd name="T15" fmla="*/ 62 h 3329"/>
              <a:gd name="T16" fmla="*/ 3317 w 3317"/>
              <a:gd name="T17" fmla="*/ 3329 h 3329"/>
              <a:gd name="T18" fmla="*/ 62 w 3317"/>
              <a:gd name="T19" fmla="*/ 3329 h 3329"/>
              <a:gd name="T20" fmla="*/ 1268 w 3317"/>
              <a:gd name="T21" fmla="*/ 2119 h 3329"/>
              <a:gd name="T22" fmla="*/ 2112 w 3317"/>
              <a:gd name="T23" fmla="*/ 2119 h 3329"/>
              <a:gd name="T24" fmla="*/ 2112 w 3317"/>
              <a:gd name="T25" fmla="*/ 1272 h 3329"/>
              <a:gd name="T26" fmla="*/ 3317 w 3317"/>
              <a:gd name="T27" fmla="*/ 62 h 3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17" h="3329">
                <a:moveTo>
                  <a:pt x="0" y="0"/>
                </a:moveTo>
                <a:lnTo>
                  <a:pt x="3257" y="0"/>
                </a:lnTo>
                <a:lnTo>
                  <a:pt x="2050" y="1211"/>
                </a:lnTo>
                <a:lnTo>
                  <a:pt x="1207" y="1211"/>
                </a:lnTo>
                <a:lnTo>
                  <a:pt x="1207" y="2057"/>
                </a:lnTo>
                <a:lnTo>
                  <a:pt x="0" y="3269"/>
                </a:lnTo>
                <a:lnTo>
                  <a:pt x="0" y="0"/>
                </a:lnTo>
                <a:close/>
                <a:moveTo>
                  <a:pt x="3317" y="62"/>
                </a:moveTo>
                <a:lnTo>
                  <a:pt x="3317" y="3329"/>
                </a:lnTo>
                <a:lnTo>
                  <a:pt x="62" y="3329"/>
                </a:lnTo>
                <a:lnTo>
                  <a:pt x="1268" y="2119"/>
                </a:lnTo>
                <a:lnTo>
                  <a:pt x="2112" y="2119"/>
                </a:lnTo>
                <a:lnTo>
                  <a:pt x="2112" y="1272"/>
                </a:lnTo>
                <a:lnTo>
                  <a:pt x="3317" y="62"/>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50"/>
            </a:lvl1pPr>
          </a:lstStyle>
          <a:p>
            <a:pPr lvl="0"/>
            <a:endParaRPr lang="en-US"/>
          </a:p>
        </p:txBody>
      </p:sp>
      <p:sp>
        <p:nvSpPr>
          <p:cNvPr id="4" name="TextBox 3">
            <a:extLst>
              <a:ext uri="{FF2B5EF4-FFF2-40B4-BE49-F238E27FC236}">
                <a16:creationId xmlns:a16="http://schemas.microsoft.com/office/drawing/2014/main" id="{79ABB03C-ABDE-C94D-B801-24D106007866}"/>
              </a:ext>
            </a:extLst>
          </p:cNvPr>
          <p:cNvSpPr txBox="1"/>
          <p:nvPr userDrawn="1"/>
        </p:nvSpPr>
        <p:spPr>
          <a:xfrm>
            <a:off x="16859165" y="9198397"/>
            <a:ext cx="660401" cy="338682"/>
          </a:xfrm>
          <a:prstGeom prst="rect">
            <a:avLst/>
          </a:prstGeom>
          <a:noFill/>
        </p:spPr>
        <p:txBody>
          <a:bodyPr wrap="square" rtlCol="0">
            <a:spAutoFit/>
          </a:bodyPr>
          <a:lstStyle/>
          <a:p>
            <a:pPr algn="r"/>
            <a:fld id="{293ABEDF-2FD4-CE41-BE6E-C03412F0A819}" type="slidenum">
              <a:rPr lang="en-US" sz="1601" b="0" i="0" smtClean="0">
                <a:latin typeface="Open Sans" panose="020B0606030504020204" pitchFamily="34" charset="0"/>
                <a:ea typeface="Open Sans" panose="020B0606030504020204" pitchFamily="34" charset="0"/>
                <a:cs typeface="Open Sans" panose="020B0606030504020204" pitchFamily="34" charset="0"/>
              </a:rPr>
              <a:pPr algn="r"/>
              <a:t>‹#›</a:t>
            </a:fld>
            <a:endParaRPr lang="en-US" sz="1601" b="0" i="0" dirty="0">
              <a:latin typeface="Open Sans" panose="020B0606030504020204" pitchFamily="34" charset="0"/>
              <a:ea typeface="Open Sans" panose="020B0606030504020204" pitchFamily="34" charset="0"/>
              <a:cs typeface="Open Sans" panose="020B0606030504020204" pitchFamily="34" charset="0"/>
            </a:endParaRPr>
          </a:p>
        </p:txBody>
      </p:sp>
      <p:cxnSp>
        <p:nvCxnSpPr>
          <p:cNvPr id="5" name="Straight Connector 4">
            <a:extLst>
              <a:ext uri="{FF2B5EF4-FFF2-40B4-BE49-F238E27FC236}">
                <a16:creationId xmlns:a16="http://schemas.microsoft.com/office/drawing/2014/main" id="{3669C5B7-8944-A44E-9B7E-13AAC5345673}"/>
              </a:ext>
            </a:extLst>
          </p:cNvPr>
          <p:cNvCxnSpPr>
            <a:cxnSpLocks/>
          </p:cNvCxnSpPr>
          <p:nvPr userDrawn="1"/>
        </p:nvCxnSpPr>
        <p:spPr>
          <a:xfrm flipV="1">
            <a:off x="17568333" y="9352285"/>
            <a:ext cx="719667" cy="15389"/>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DE42B0D7-E492-AA4A-81A0-613880E6CDE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0"/>
            <a:ext cx="3843131" cy="1881626"/>
          </a:xfrm>
          <a:prstGeom prst="rect">
            <a:avLst/>
          </a:prstGeom>
        </p:spPr>
      </p:pic>
    </p:spTree>
    <p:extLst>
      <p:ext uri="{BB962C8B-B14F-4D97-AF65-F5344CB8AC3E}">
        <p14:creationId xmlns:p14="http://schemas.microsoft.com/office/powerpoint/2010/main" val="224496347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3">
    <p:spTree>
      <p:nvGrpSpPr>
        <p:cNvPr id="1" name=""/>
        <p:cNvGrpSpPr/>
        <p:nvPr/>
      </p:nvGrpSpPr>
      <p:grpSpPr>
        <a:xfrm>
          <a:off x="0" y="0"/>
          <a:ext cx="0" cy="0"/>
          <a:chOff x="0" y="0"/>
          <a:chExt cx="0" cy="0"/>
        </a:xfrm>
      </p:grpSpPr>
      <p:sp>
        <p:nvSpPr>
          <p:cNvPr id="3" name="Freeform 7"/>
          <p:cNvSpPr>
            <a:spLocks noGrp="1" noEditPoints="1"/>
          </p:cNvSpPr>
          <p:nvPr>
            <p:ph type="pic" sz="quarter" idx="10"/>
          </p:nvPr>
        </p:nvSpPr>
        <p:spPr bwMode="auto">
          <a:xfrm>
            <a:off x="7841126" y="0"/>
            <a:ext cx="10446874" cy="10288588"/>
          </a:xfrm>
          <a:custGeom>
            <a:avLst/>
            <a:gdLst>
              <a:gd name="T0" fmla="*/ 4619 w 4619"/>
              <a:gd name="T1" fmla="*/ 4552 h 4552"/>
              <a:gd name="T2" fmla="*/ 4241 w 4619"/>
              <a:gd name="T3" fmla="*/ 4552 h 4552"/>
              <a:gd name="T4" fmla="*/ 1972 w 4619"/>
              <a:gd name="T5" fmla="*/ 2276 h 4552"/>
              <a:gd name="T6" fmla="*/ 4241 w 4619"/>
              <a:gd name="T7" fmla="*/ 0 h 4552"/>
              <a:gd name="T8" fmla="*/ 4619 w 4619"/>
              <a:gd name="T9" fmla="*/ 0 h 4552"/>
              <a:gd name="T10" fmla="*/ 4619 w 4619"/>
              <a:gd name="T11" fmla="*/ 4552 h 4552"/>
              <a:gd name="T12" fmla="*/ 986 w 4619"/>
              <a:gd name="T13" fmla="*/ 3265 h 4552"/>
              <a:gd name="T14" fmla="*/ 1932 w 4619"/>
              <a:gd name="T15" fmla="*/ 2316 h 4552"/>
              <a:gd name="T16" fmla="*/ 2879 w 4619"/>
              <a:gd name="T17" fmla="*/ 3265 h 4552"/>
              <a:gd name="T18" fmla="*/ 1932 w 4619"/>
              <a:gd name="T19" fmla="*/ 4214 h 4552"/>
              <a:gd name="T20" fmla="*/ 986 w 4619"/>
              <a:gd name="T21" fmla="*/ 3265 h 4552"/>
              <a:gd name="T22" fmla="*/ 0 w 4619"/>
              <a:gd name="T23" fmla="*/ 2276 h 4552"/>
              <a:gd name="T24" fmla="*/ 946 w 4619"/>
              <a:gd name="T25" fmla="*/ 1327 h 4552"/>
              <a:gd name="T26" fmla="*/ 1893 w 4619"/>
              <a:gd name="T27" fmla="*/ 2276 h 4552"/>
              <a:gd name="T28" fmla="*/ 946 w 4619"/>
              <a:gd name="T29" fmla="*/ 3225 h 4552"/>
              <a:gd name="T30" fmla="*/ 0 w 4619"/>
              <a:gd name="T31" fmla="*/ 2276 h 4552"/>
              <a:gd name="T32" fmla="*/ 986 w 4619"/>
              <a:gd name="T33" fmla="*/ 1287 h 4552"/>
              <a:gd name="T34" fmla="*/ 1932 w 4619"/>
              <a:gd name="T35" fmla="*/ 338 h 4552"/>
              <a:gd name="T36" fmla="*/ 2879 w 4619"/>
              <a:gd name="T37" fmla="*/ 1287 h 4552"/>
              <a:gd name="T38" fmla="*/ 1932 w 4619"/>
              <a:gd name="T39" fmla="*/ 2236 h 4552"/>
              <a:gd name="T40" fmla="*/ 986 w 4619"/>
              <a:gd name="T41" fmla="*/ 1287 h 4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619" h="4552">
                <a:moveTo>
                  <a:pt x="4619" y="4552"/>
                </a:moveTo>
                <a:lnTo>
                  <a:pt x="4241" y="4552"/>
                </a:lnTo>
                <a:lnTo>
                  <a:pt x="1972" y="2276"/>
                </a:lnTo>
                <a:lnTo>
                  <a:pt x="4241" y="0"/>
                </a:lnTo>
                <a:lnTo>
                  <a:pt x="4619" y="0"/>
                </a:lnTo>
                <a:lnTo>
                  <a:pt x="4619" y="4552"/>
                </a:lnTo>
                <a:close/>
                <a:moveTo>
                  <a:pt x="986" y="3265"/>
                </a:moveTo>
                <a:lnTo>
                  <a:pt x="1932" y="2316"/>
                </a:lnTo>
                <a:lnTo>
                  <a:pt x="2879" y="3265"/>
                </a:lnTo>
                <a:lnTo>
                  <a:pt x="1932" y="4214"/>
                </a:lnTo>
                <a:lnTo>
                  <a:pt x="986" y="3265"/>
                </a:lnTo>
                <a:close/>
                <a:moveTo>
                  <a:pt x="0" y="2276"/>
                </a:moveTo>
                <a:lnTo>
                  <a:pt x="946" y="1327"/>
                </a:lnTo>
                <a:lnTo>
                  <a:pt x="1893" y="2276"/>
                </a:lnTo>
                <a:lnTo>
                  <a:pt x="946" y="3225"/>
                </a:lnTo>
                <a:lnTo>
                  <a:pt x="0" y="2276"/>
                </a:lnTo>
                <a:close/>
                <a:moveTo>
                  <a:pt x="986" y="1287"/>
                </a:moveTo>
                <a:lnTo>
                  <a:pt x="1932" y="338"/>
                </a:lnTo>
                <a:lnTo>
                  <a:pt x="2879" y="1287"/>
                </a:lnTo>
                <a:lnTo>
                  <a:pt x="1932" y="2236"/>
                </a:lnTo>
                <a:lnTo>
                  <a:pt x="986" y="1287"/>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pic>
        <p:nvPicPr>
          <p:cNvPr id="5" name="Picture 4">
            <a:extLst>
              <a:ext uri="{FF2B5EF4-FFF2-40B4-BE49-F238E27FC236}">
                <a16:creationId xmlns:a16="http://schemas.microsoft.com/office/drawing/2014/main" id="{D0798A3F-28AB-B64F-A929-0ABB15456A6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3843130" cy="1881626"/>
          </a:xfrm>
          <a:prstGeom prst="rect">
            <a:avLst/>
          </a:prstGeom>
        </p:spPr>
      </p:pic>
    </p:spTree>
    <p:extLst>
      <p:ext uri="{BB962C8B-B14F-4D97-AF65-F5344CB8AC3E}">
        <p14:creationId xmlns:p14="http://schemas.microsoft.com/office/powerpoint/2010/main" val="3391153511"/>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37">
    <p:spTree>
      <p:nvGrpSpPr>
        <p:cNvPr id="1" name=""/>
        <p:cNvGrpSpPr/>
        <p:nvPr/>
      </p:nvGrpSpPr>
      <p:grpSpPr>
        <a:xfrm>
          <a:off x="0" y="0"/>
          <a:ext cx="0" cy="0"/>
          <a:chOff x="0" y="0"/>
          <a:chExt cx="0" cy="0"/>
        </a:xfrm>
      </p:grpSpPr>
      <p:sp>
        <p:nvSpPr>
          <p:cNvPr id="3" name="Freeform 8"/>
          <p:cNvSpPr>
            <a:spLocks noGrp="1" noEditPoints="1"/>
          </p:cNvSpPr>
          <p:nvPr>
            <p:ph type="pic" sz="quarter" idx="10"/>
          </p:nvPr>
        </p:nvSpPr>
        <p:spPr bwMode="auto">
          <a:xfrm>
            <a:off x="9311053" y="1311514"/>
            <a:ext cx="7687902" cy="7699484"/>
          </a:xfrm>
          <a:custGeom>
            <a:avLst/>
            <a:gdLst>
              <a:gd name="T0" fmla="*/ 1908 w 3398"/>
              <a:gd name="T1" fmla="*/ 12 h 3410"/>
              <a:gd name="T2" fmla="*/ 2148 w 3398"/>
              <a:gd name="T3" fmla="*/ 61 h 3410"/>
              <a:gd name="T4" fmla="*/ 2375 w 3398"/>
              <a:gd name="T5" fmla="*/ 142 h 3410"/>
              <a:gd name="T6" fmla="*/ 2586 w 3398"/>
              <a:gd name="T7" fmla="*/ 253 h 3410"/>
              <a:gd name="T8" fmla="*/ 2779 w 3398"/>
              <a:gd name="T9" fmla="*/ 391 h 3410"/>
              <a:gd name="T10" fmla="*/ 1962 w 3398"/>
              <a:gd name="T11" fmla="*/ 1323 h 3410"/>
              <a:gd name="T12" fmla="*/ 1858 w 3398"/>
              <a:gd name="T13" fmla="*/ 1269 h 3410"/>
              <a:gd name="T14" fmla="*/ 1740 w 3398"/>
              <a:gd name="T15" fmla="*/ 1242 h 3410"/>
              <a:gd name="T16" fmla="*/ 1606 w 3398"/>
              <a:gd name="T17" fmla="*/ 1249 h 3410"/>
              <a:gd name="T18" fmla="*/ 1479 w 3398"/>
              <a:gd name="T19" fmla="*/ 1297 h 3410"/>
              <a:gd name="T20" fmla="*/ 1372 w 3398"/>
              <a:gd name="T21" fmla="*/ 1377 h 3410"/>
              <a:gd name="T22" fmla="*/ 1292 w 3398"/>
              <a:gd name="T23" fmla="*/ 1484 h 3410"/>
              <a:gd name="T24" fmla="*/ 1245 w 3398"/>
              <a:gd name="T25" fmla="*/ 1612 h 3410"/>
              <a:gd name="T26" fmla="*/ 1238 w 3398"/>
              <a:gd name="T27" fmla="*/ 1747 h 3410"/>
              <a:gd name="T28" fmla="*/ 1264 w 3398"/>
              <a:gd name="T29" fmla="*/ 1865 h 3410"/>
              <a:gd name="T30" fmla="*/ 1319 w 3398"/>
              <a:gd name="T31" fmla="*/ 1970 h 3410"/>
              <a:gd name="T32" fmla="*/ 390 w 3398"/>
              <a:gd name="T33" fmla="*/ 2788 h 3410"/>
              <a:gd name="T34" fmla="*/ 251 w 3398"/>
              <a:gd name="T35" fmla="*/ 2595 h 3410"/>
              <a:gd name="T36" fmla="*/ 141 w 3398"/>
              <a:gd name="T37" fmla="*/ 2383 h 3410"/>
              <a:gd name="T38" fmla="*/ 61 w 3398"/>
              <a:gd name="T39" fmla="*/ 2156 h 3410"/>
              <a:gd name="T40" fmla="*/ 13 w 3398"/>
              <a:gd name="T41" fmla="*/ 1914 h 3410"/>
              <a:gd name="T42" fmla="*/ 3 w 3398"/>
              <a:gd name="T43" fmla="*/ 1617 h 3410"/>
              <a:gd name="T44" fmla="*/ 104 w 3398"/>
              <a:gd name="T45" fmla="*/ 1121 h 3410"/>
              <a:gd name="T46" fmla="*/ 339 w 3398"/>
              <a:gd name="T47" fmla="*/ 687 h 3410"/>
              <a:gd name="T48" fmla="*/ 684 w 3398"/>
              <a:gd name="T49" fmla="*/ 340 h 3410"/>
              <a:gd name="T50" fmla="*/ 1116 w 3398"/>
              <a:gd name="T51" fmla="*/ 104 h 3410"/>
              <a:gd name="T52" fmla="*/ 1612 w 3398"/>
              <a:gd name="T53" fmla="*/ 2 h 3410"/>
              <a:gd name="T54" fmla="*/ 3033 w 3398"/>
              <a:gd name="T55" fmla="*/ 652 h 3410"/>
              <a:gd name="T56" fmla="*/ 3167 w 3398"/>
              <a:gd name="T57" fmla="*/ 849 h 3410"/>
              <a:gd name="T58" fmla="*/ 3272 w 3398"/>
              <a:gd name="T59" fmla="*/ 1064 h 3410"/>
              <a:gd name="T60" fmla="*/ 3348 w 3398"/>
              <a:gd name="T61" fmla="*/ 1294 h 3410"/>
              <a:gd name="T62" fmla="*/ 3390 w 3398"/>
              <a:gd name="T63" fmla="*/ 1537 h 3410"/>
              <a:gd name="T64" fmla="*/ 3389 w 3398"/>
              <a:gd name="T65" fmla="*/ 1878 h 3410"/>
              <a:gd name="T66" fmla="*/ 3264 w 3398"/>
              <a:gd name="T67" fmla="*/ 2367 h 3410"/>
              <a:gd name="T68" fmla="*/ 3009 w 3398"/>
              <a:gd name="T69" fmla="*/ 2788 h 3410"/>
              <a:gd name="T70" fmla="*/ 2647 w 3398"/>
              <a:gd name="T71" fmla="*/ 3118 h 3410"/>
              <a:gd name="T72" fmla="*/ 2203 w 3398"/>
              <a:gd name="T73" fmla="*/ 3333 h 3410"/>
              <a:gd name="T74" fmla="*/ 1699 w 3398"/>
              <a:gd name="T75" fmla="*/ 3410 h 3410"/>
              <a:gd name="T76" fmla="*/ 1450 w 3398"/>
              <a:gd name="T77" fmla="*/ 3392 h 3410"/>
              <a:gd name="T78" fmla="*/ 1211 w 3398"/>
              <a:gd name="T79" fmla="*/ 3338 h 3410"/>
              <a:gd name="T80" fmla="*/ 987 w 3398"/>
              <a:gd name="T81" fmla="*/ 3252 h 3410"/>
              <a:gd name="T82" fmla="*/ 778 w 3398"/>
              <a:gd name="T83" fmla="*/ 3136 h 3410"/>
              <a:gd name="T84" fmla="*/ 590 w 3398"/>
              <a:gd name="T85" fmla="*/ 2993 h 3410"/>
              <a:gd name="T86" fmla="*/ 1452 w 3398"/>
              <a:gd name="T87" fmla="*/ 2097 h 3410"/>
              <a:gd name="T88" fmla="*/ 1559 w 3398"/>
              <a:gd name="T89" fmla="*/ 2148 h 3410"/>
              <a:gd name="T90" fmla="*/ 1678 w 3398"/>
              <a:gd name="T91" fmla="*/ 2169 h 3410"/>
              <a:gd name="T92" fmla="*/ 1815 w 3398"/>
              <a:gd name="T93" fmla="*/ 2155 h 3410"/>
              <a:gd name="T94" fmla="*/ 1939 w 3398"/>
              <a:gd name="T95" fmla="*/ 2103 h 3410"/>
              <a:gd name="T96" fmla="*/ 2041 w 3398"/>
              <a:gd name="T97" fmla="*/ 2017 h 3410"/>
              <a:gd name="T98" fmla="*/ 2117 w 3398"/>
              <a:gd name="T99" fmla="*/ 1906 h 3410"/>
              <a:gd name="T100" fmla="*/ 2157 w 3398"/>
              <a:gd name="T101" fmla="*/ 1776 h 3410"/>
              <a:gd name="T102" fmla="*/ 2158 w 3398"/>
              <a:gd name="T103" fmla="*/ 1643 h 3410"/>
              <a:gd name="T104" fmla="*/ 2127 w 3398"/>
              <a:gd name="T105" fmla="*/ 1527 h 3410"/>
              <a:gd name="T106" fmla="*/ 2068 w 3398"/>
              <a:gd name="T107" fmla="*/ 1425 h 3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398" h="3410">
                <a:moveTo>
                  <a:pt x="1699" y="0"/>
                </a:moveTo>
                <a:lnTo>
                  <a:pt x="1741" y="0"/>
                </a:lnTo>
                <a:lnTo>
                  <a:pt x="1783" y="2"/>
                </a:lnTo>
                <a:lnTo>
                  <a:pt x="1825" y="4"/>
                </a:lnTo>
                <a:lnTo>
                  <a:pt x="1866" y="8"/>
                </a:lnTo>
                <a:lnTo>
                  <a:pt x="1908" y="12"/>
                </a:lnTo>
                <a:lnTo>
                  <a:pt x="1948" y="18"/>
                </a:lnTo>
                <a:lnTo>
                  <a:pt x="1989" y="25"/>
                </a:lnTo>
                <a:lnTo>
                  <a:pt x="2029" y="33"/>
                </a:lnTo>
                <a:lnTo>
                  <a:pt x="2069" y="41"/>
                </a:lnTo>
                <a:lnTo>
                  <a:pt x="2109" y="50"/>
                </a:lnTo>
                <a:lnTo>
                  <a:pt x="2148" y="61"/>
                </a:lnTo>
                <a:lnTo>
                  <a:pt x="2187" y="72"/>
                </a:lnTo>
                <a:lnTo>
                  <a:pt x="2225" y="84"/>
                </a:lnTo>
                <a:lnTo>
                  <a:pt x="2263" y="98"/>
                </a:lnTo>
                <a:lnTo>
                  <a:pt x="2301" y="111"/>
                </a:lnTo>
                <a:lnTo>
                  <a:pt x="2338" y="125"/>
                </a:lnTo>
                <a:lnTo>
                  <a:pt x="2375" y="142"/>
                </a:lnTo>
                <a:lnTo>
                  <a:pt x="2411" y="158"/>
                </a:lnTo>
                <a:lnTo>
                  <a:pt x="2447" y="176"/>
                </a:lnTo>
                <a:lnTo>
                  <a:pt x="2483" y="193"/>
                </a:lnTo>
                <a:lnTo>
                  <a:pt x="2517" y="213"/>
                </a:lnTo>
                <a:lnTo>
                  <a:pt x="2552" y="232"/>
                </a:lnTo>
                <a:lnTo>
                  <a:pt x="2586" y="253"/>
                </a:lnTo>
                <a:lnTo>
                  <a:pt x="2620" y="273"/>
                </a:lnTo>
                <a:lnTo>
                  <a:pt x="2653" y="296"/>
                </a:lnTo>
                <a:lnTo>
                  <a:pt x="2684" y="319"/>
                </a:lnTo>
                <a:lnTo>
                  <a:pt x="2717" y="342"/>
                </a:lnTo>
                <a:lnTo>
                  <a:pt x="2748" y="366"/>
                </a:lnTo>
                <a:lnTo>
                  <a:pt x="2779" y="391"/>
                </a:lnTo>
                <a:lnTo>
                  <a:pt x="2809" y="416"/>
                </a:lnTo>
                <a:lnTo>
                  <a:pt x="2838" y="443"/>
                </a:lnTo>
                <a:lnTo>
                  <a:pt x="2868" y="470"/>
                </a:lnTo>
                <a:lnTo>
                  <a:pt x="1994" y="1347"/>
                </a:lnTo>
                <a:lnTo>
                  <a:pt x="1979" y="1335"/>
                </a:lnTo>
                <a:lnTo>
                  <a:pt x="1962" y="1323"/>
                </a:lnTo>
                <a:lnTo>
                  <a:pt x="1946" y="1312"/>
                </a:lnTo>
                <a:lnTo>
                  <a:pt x="1929" y="1302"/>
                </a:lnTo>
                <a:lnTo>
                  <a:pt x="1912" y="1292"/>
                </a:lnTo>
                <a:lnTo>
                  <a:pt x="1895" y="1284"/>
                </a:lnTo>
                <a:lnTo>
                  <a:pt x="1876" y="1276"/>
                </a:lnTo>
                <a:lnTo>
                  <a:pt x="1858" y="1269"/>
                </a:lnTo>
                <a:lnTo>
                  <a:pt x="1839" y="1262"/>
                </a:lnTo>
                <a:lnTo>
                  <a:pt x="1820" y="1256"/>
                </a:lnTo>
                <a:lnTo>
                  <a:pt x="1800" y="1251"/>
                </a:lnTo>
                <a:lnTo>
                  <a:pt x="1781" y="1247"/>
                </a:lnTo>
                <a:lnTo>
                  <a:pt x="1760" y="1244"/>
                </a:lnTo>
                <a:lnTo>
                  <a:pt x="1740" y="1242"/>
                </a:lnTo>
                <a:lnTo>
                  <a:pt x="1719" y="1241"/>
                </a:lnTo>
                <a:lnTo>
                  <a:pt x="1699" y="1240"/>
                </a:lnTo>
                <a:lnTo>
                  <a:pt x="1675" y="1241"/>
                </a:lnTo>
                <a:lnTo>
                  <a:pt x="1652" y="1242"/>
                </a:lnTo>
                <a:lnTo>
                  <a:pt x="1628" y="1245"/>
                </a:lnTo>
                <a:lnTo>
                  <a:pt x="1606" y="1249"/>
                </a:lnTo>
                <a:lnTo>
                  <a:pt x="1583" y="1254"/>
                </a:lnTo>
                <a:lnTo>
                  <a:pt x="1562" y="1262"/>
                </a:lnTo>
                <a:lnTo>
                  <a:pt x="1540" y="1269"/>
                </a:lnTo>
                <a:lnTo>
                  <a:pt x="1519" y="1277"/>
                </a:lnTo>
                <a:lnTo>
                  <a:pt x="1498" y="1286"/>
                </a:lnTo>
                <a:lnTo>
                  <a:pt x="1479" y="1297"/>
                </a:lnTo>
                <a:lnTo>
                  <a:pt x="1459" y="1308"/>
                </a:lnTo>
                <a:lnTo>
                  <a:pt x="1441" y="1320"/>
                </a:lnTo>
                <a:lnTo>
                  <a:pt x="1422" y="1333"/>
                </a:lnTo>
                <a:lnTo>
                  <a:pt x="1405" y="1347"/>
                </a:lnTo>
                <a:lnTo>
                  <a:pt x="1388" y="1361"/>
                </a:lnTo>
                <a:lnTo>
                  <a:pt x="1372" y="1377"/>
                </a:lnTo>
                <a:lnTo>
                  <a:pt x="1357" y="1393"/>
                </a:lnTo>
                <a:lnTo>
                  <a:pt x="1341" y="1410"/>
                </a:lnTo>
                <a:lnTo>
                  <a:pt x="1328" y="1427"/>
                </a:lnTo>
                <a:lnTo>
                  <a:pt x="1315" y="1446"/>
                </a:lnTo>
                <a:lnTo>
                  <a:pt x="1302" y="1464"/>
                </a:lnTo>
                <a:lnTo>
                  <a:pt x="1292" y="1484"/>
                </a:lnTo>
                <a:lnTo>
                  <a:pt x="1282" y="1504"/>
                </a:lnTo>
                <a:lnTo>
                  <a:pt x="1272" y="1525"/>
                </a:lnTo>
                <a:lnTo>
                  <a:pt x="1264" y="1545"/>
                </a:lnTo>
                <a:lnTo>
                  <a:pt x="1256" y="1567"/>
                </a:lnTo>
                <a:lnTo>
                  <a:pt x="1250" y="1590"/>
                </a:lnTo>
                <a:lnTo>
                  <a:pt x="1245" y="1612"/>
                </a:lnTo>
                <a:lnTo>
                  <a:pt x="1241" y="1635"/>
                </a:lnTo>
                <a:lnTo>
                  <a:pt x="1238" y="1657"/>
                </a:lnTo>
                <a:lnTo>
                  <a:pt x="1236" y="1681"/>
                </a:lnTo>
                <a:lnTo>
                  <a:pt x="1236" y="1705"/>
                </a:lnTo>
                <a:lnTo>
                  <a:pt x="1236" y="1726"/>
                </a:lnTo>
                <a:lnTo>
                  <a:pt x="1238" y="1747"/>
                </a:lnTo>
                <a:lnTo>
                  <a:pt x="1240" y="1767"/>
                </a:lnTo>
                <a:lnTo>
                  <a:pt x="1243" y="1787"/>
                </a:lnTo>
                <a:lnTo>
                  <a:pt x="1247" y="1808"/>
                </a:lnTo>
                <a:lnTo>
                  <a:pt x="1252" y="1827"/>
                </a:lnTo>
                <a:lnTo>
                  <a:pt x="1257" y="1846"/>
                </a:lnTo>
                <a:lnTo>
                  <a:pt x="1264" y="1865"/>
                </a:lnTo>
                <a:lnTo>
                  <a:pt x="1271" y="1884"/>
                </a:lnTo>
                <a:lnTo>
                  <a:pt x="1279" y="1901"/>
                </a:lnTo>
                <a:lnTo>
                  <a:pt x="1288" y="1920"/>
                </a:lnTo>
                <a:lnTo>
                  <a:pt x="1297" y="1936"/>
                </a:lnTo>
                <a:lnTo>
                  <a:pt x="1308" y="1954"/>
                </a:lnTo>
                <a:lnTo>
                  <a:pt x="1319" y="1970"/>
                </a:lnTo>
                <a:lnTo>
                  <a:pt x="1330" y="1985"/>
                </a:lnTo>
                <a:lnTo>
                  <a:pt x="1342" y="2001"/>
                </a:lnTo>
                <a:lnTo>
                  <a:pt x="469" y="2878"/>
                </a:lnTo>
                <a:lnTo>
                  <a:pt x="442" y="2849"/>
                </a:lnTo>
                <a:lnTo>
                  <a:pt x="415" y="2819"/>
                </a:lnTo>
                <a:lnTo>
                  <a:pt x="390" y="2788"/>
                </a:lnTo>
                <a:lnTo>
                  <a:pt x="365" y="2758"/>
                </a:lnTo>
                <a:lnTo>
                  <a:pt x="341" y="2727"/>
                </a:lnTo>
                <a:lnTo>
                  <a:pt x="317" y="2695"/>
                </a:lnTo>
                <a:lnTo>
                  <a:pt x="294" y="2662"/>
                </a:lnTo>
                <a:lnTo>
                  <a:pt x="273" y="2629"/>
                </a:lnTo>
                <a:lnTo>
                  <a:pt x="251" y="2595"/>
                </a:lnTo>
                <a:lnTo>
                  <a:pt x="231" y="2561"/>
                </a:lnTo>
                <a:lnTo>
                  <a:pt x="212" y="2527"/>
                </a:lnTo>
                <a:lnTo>
                  <a:pt x="193" y="2491"/>
                </a:lnTo>
                <a:lnTo>
                  <a:pt x="175" y="2456"/>
                </a:lnTo>
                <a:lnTo>
                  <a:pt x="157" y="2420"/>
                </a:lnTo>
                <a:lnTo>
                  <a:pt x="141" y="2383"/>
                </a:lnTo>
                <a:lnTo>
                  <a:pt x="125" y="2346"/>
                </a:lnTo>
                <a:lnTo>
                  <a:pt x="111" y="2309"/>
                </a:lnTo>
                <a:lnTo>
                  <a:pt x="97" y="2271"/>
                </a:lnTo>
                <a:lnTo>
                  <a:pt x="83" y="2233"/>
                </a:lnTo>
                <a:lnTo>
                  <a:pt x="72" y="2194"/>
                </a:lnTo>
                <a:lnTo>
                  <a:pt x="61" y="2156"/>
                </a:lnTo>
                <a:lnTo>
                  <a:pt x="51" y="2116"/>
                </a:lnTo>
                <a:lnTo>
                  <a:pt x="40" y="2077"/>
                </a:lnTo>
                <a:lnTo>
                  <a:pt x="32" y="2037"/>
                </a:lnTo>
                <a:lnTo>
                  <a:pt x="25" y="1996"/>
                </a:lnTo>
                <a:lnTo>
                  <a:pt x="18" y="1956"/>
                </a:lnTo>
                <a:lnTo>
                  <a:pt x="13" y="1914"/>
                </a:lnTo>
                <a:lnTo>
                  <a:pt x="9" y="1873"/>
                </a:lnTo>
                <a:lnTo>
                  <a:pt x="5" y="1831"/>
                </a:lnTo>
                <a:lnTo>
                  <a:pt x="3" y="1790"/>
                </a:lnTo>
                <a:lnTo>
                  <a:pt x="0" y="1748"/>
                </a:lnTo>
                <a:lnTo>
                  <a:pt x="0" y="1705"/>
                </a:lnTo>
                <a:lnTo>
                  <a:pt x="3" y="1617"/>
                </a:lnTo>
                <a:lnTo>
                  <a:pt x="9" y="1531"/>
                </a:lnTo>
                <a:lnTo>
                  <a:pt x="20" y="1447"/>
                </a:lnTo>
                <a:lnTo>
                  <a:pt x="34" y="1362"/>
                </a:lnTo>
                <a:lnTo>
                  <a:pt x="54" y="1280"/>
                </a:lnTo>
                <a:lnTo>
                  <a:pt x="76" y="1200"/>
                </a:lnTo>
                <a:lnTo>
                  <a:pt x="104" y="1121"/>
                </a:lnTo>
                <a:lnTo>
                  <a:pt x="134" y="1043"/>
                </a:lnTo>
                <a:lnTo>
                  <a:pt x="168" y="968"/>
                </a:lnTo>
                <a:lnTo>
                  <a:pt x="205" y="895"/>
                </a:lnTo>
                <a:lnTo>
                  <a:pt x="246" y="823"/>
                </a:lnTo>
                <a:lnTo>
                  <a:pt x="291" y="754"/>
                </a:lnTo>
                <a:lnTo>
                  <a:pt x="339" y="687"/>
                </a:lnTo>
                <a:lnTo>
                  <a:pt x="389" y="622"/>
                </a:lnTo>
                <a:lnTo>
                  <a:pt x="443" y="560"/>
                </a:lnTo>
                <a:lnTo>
                  <a:pt x="499" y="501"/>
                </a:lnTo>
                <a:lnTo>
                  <a:pt x="558" y="444"/>
                </a:lnTo>
                <a:lnTo>
                  <a:pt x="620" y="391"/>
                </a:lnTo>
                <a:lnTo>
                  <a:pt x="684" y="340"/>
                </a:lnTo>
                <a:lnTo>
                  <a:pt x="750" y="292"/>
                </a:lnTo>
                <a:lnTo>
                  <a:pt x="820" y="248"/>
                </a:lnTo>
                <a:lnTo>
                  <a:pt x="891" y="207"/>
                </a:lnTo>
                <a:lnTo>
                  <a:pt x="964" y="169"/>
                </a:lnTo>
                <a:lnTo>
                  <a:pt x="1039" y="135"/>
                </a:lnTo>
                <a:lnTo>
                  <a:pt x="1116" y="104"/>
                </a:lnTo>
                <a:lnTo>
                  <a:pt x="1195" y="77"/>
                </a:lnTo>
                <a:lnTo>
                  <a:pt x="1276" y="53"/>
                </a:lnTo>
                <a:lnTo>
                  <a:pt x="1358" y="35"/>
                </a:lnTo>
                <a:lnTo>
                  <a:pt x="1441" y="20"/>
                </a:lnTo>
                <a:lnTo>
                  <a:pt x="1526" y="9"/>
                </a:lnTo>
                <a:lnTo>
                  <a:pt x="1612" y="2"/>
                </a:lnTo>
                <a:lnTo>
                  <a:pt x="1699" y="0"/>
                </a:lnTo>
                <a:close/>
                <a:moveTo>
                  <a:pt x="2929" y="533"/>
                </a:moveTo>
                <a:lnTo>
                  <a:pt x="2957" y="561"/>
                </a:lnTo>
                <a:lnTo>
                  <a:pt x="2982" y="591"/>
                </a:lnTo>
                <a:lnTo>
                  <a:pt x="3008" y="621"/>
                </a:lnTo>
                <a:lnTo>
                  <a:pt x="3033" y="652"/>
                </a:lnTo>
                <a:lnTo>
                  <a:pt x="3057" y="684"/>
                </a:lnTo>
                <a:lnTo>
                  <a:pt x="3081" y="716"/>
                </a:lnTo>
                <a:lnTo>
                  <a:pt x="3103" y="748"/>
                </a:lnTo>
                <a:lnTo>
                  <a:pt x="3125" y="781"/>
                </a:lnTo>
                <a:lnTo>
                  <a:pt x="3146" y="814"/>
                </a:lnTo>
                <a:lnTo>
                  <a:pt x="3167" y="849"/>
                </a:lnTo>
                <a:lnTo>
                  <a:pt x="3186" y="883"/>
                </a:lnTo>
                <a:lnTo>
                  <a:pt x="3205" y="918"/>
                </a:lnTo>
                <a:lnTo>
                  <a:pt x="3223" y="954"/>
                </a:lnTo>
                <a:lnTo>
                  <a:pt x="3241" y="990"/>
                </a:lnTo>
                <a:lnTo>
                  <a:pt x="3257" y="1027"/>
                </a:lnTo>
                <a:lnTo>
                  <a:pt x="3272" y="1064"/>
                </a:lnTo>
                <a:lnTo>
                  <a:pt x="3287" y="1101"/>
                </a:lnTo>
                <a:lnTo>
                  <a:pt x="3301" y="1139"/>
                </a:lnTo>
                <a:lnTo>
                  <a:pt x="3314" y="1177"/>
                </a:lnTo>
                <a:lnTo>
                  <a:pt x="3326" y="1215"/>
                </a:lnTo>
                <a:lnTo>
                  <a:pt x="3337" y="1254"/>
                </a:lnTo>
                <a:lnTo>
                  <a:pt x="3348" y="1294"/>
                </a:lnTo>
                <a:lnTo>
                  <a:pt x="3357" y="1334"/>
                </a:lnTo>
                <a:lnTo>
                  <a:pt x="3366" y="1374"/>
                </a:lnTo>
                <a:lnTo>
                  <a:pt x="3373" y="1414"/>
                </a:lnTo>
                <a:lnTo>
                  <a:pt x="3380" y="1455"/>
                </a:lnTo>
                <a:lnTo>
                  <a:pt x="3385" y="1496"/>
                </a:lnTo>
                <a:lnTo>
                  <a:pt x="3390" y="1537"/>
                </a:lnTo>
                <a:lnTo>
                  <a:pt x="3393" y="1579"/>
                </a:lnTo>
                <a:lnTo>
                  <a:pt x="3396" y="1620"/>
                </a:lnTo>
                <a:lnTo>
                  <a:pt x="3397" y="1663"/>
                </a:lnTo>
                <a:lnTo>
                  <a:pt x="3398" y="1705"/>
                </a:lnTo>
                <a:lnTo>
                  <a:pt x="3395" y="1792"/>
                </a:lnTo>
                <a:lnTo>
                  <a:pt x="3389" y="1878"/>
                </a:lnTo>
                <a:lnTo>
                  <a:pt x="3378" y="1964"/>
                </a:lnTo>
                <a:lnTo>
                  <a:pt x="3364" y="2048"/>
                </a:lnTo>
                <a:lnTo>
                  <a:pt x="3344" y="2130"/>
                </a:lnTo>
                <a:lnTo>
                  <a:pt x="3322" y="2211"/>
                </a:lnTo>
                <a:lnTo>
                  <a:pt x="3294" y="2290"/>
                </a:lnTo>
                <a:lnTo>
                  <a:pt x="3264" y="2367"/>
                </a:lnTo>
                <a:lnTo>
                  <a:pt x="3229" y="2443"/>
                </a:lnTo>
                <a:lnTo>
                  <a:pt x="3192" y="2516"/>
                </a:lnTo>
                <a:lnTo>
                  <a:pt x="3151" y="2588"/>
                </a:lnTo>
                <a:lnTo>
                  <a:pt x="3106" y="2657"/>
                </a:lnTo>
                <a:lnTo>
                  <a:pt x="3059" y="2724"/>
                </a:lnTo>
                <a:lnTo>
                  <a:pt x="3009" y="2788"/>
                </a:lnTo>
                <a:lnTo>
                  <a:pt x="2955" y="2850"/>
                </a:lnTo>
                <a:lnTo>
                  <a:pt x="2898" y="2910"/>
                </a:lnTo>
                <a:lnTo>
                  <a:pt x="2840" y="2966"/>
                </a:lnTo>
                <a:lnTo>
                  <a:pt x="2778" y="3020"/>
                </a:lnTo>
                <a:lnTo>
                  <a:pt x="2714" y="3070"/>
                </a:lnTo>
                <a:lnTo>
                  <a:pt x="2647" y="3118"/>
                </a:lnTo>
                <a:lnTo>
                  <a:pt x="2578" y="3163"/>
                </a:lnTo>
                <a:lnTo>
                  <a:pt x="2507" y="3204"/>
                </a:lnTo>
                <a:lnTo>
                  <a:pt x="2433" y="3242"/>
                </a:lnTo>
                <a:lnTo>
                  <a:pt x="2359" y="3276"/>
                </a:lnTo>
                <a:lnTo>
                  <a:pt x="2282" y="3307"/>
                </a:lnTo>
                <a:lnTo>
                  <a:pt x="2203" y="3333"/>
                </a:lnTo>
                <a:lnTo>
                  <a:pt x="2122" y="3356"/>
                </a:lnTo>
                <a:lnTo>
                  <a:pt x="2040" y="3376"/>
                </a:lnTo>
                <a:lnTo>
                  <a:pt x="1957" y="3391"/>
                </a:lnTo>
                <a:lnTo>
                  <a:pt x="1872" y="3401"/>
                </a:lnTo>
                <a:lnTo>
                  <a:pt x="1786" y="3408"/>
                </a:lnTo>
                <a:lnTo>
                  <a:pt x="1699" y="3410"/>
                </a:lnTo>
                <a:lnTo>
                  <a:pt x="1657" y="3409"/>
                </a:lnTo>
                <a:lnTo>
                  <a:pt x="1615" y="3408"/>
                </a:lnTo>
                <a:lnTo>
                  <a:pt x="1573" y="3405"/>
                </a:lnTo>
                <a:lnTo>
                  <a:pt x="1532" y="3402"/>
                </a:lnTo>
                <a:lnTo>
                  <a:pt x="1491" y="3397"/>
                </a:lnTo>
                <a:lnTo>
                  <a:pt x="1450" y="3392"/>
                </a:lnTo>
                <a:lnTo>
                  <a:pt x="1409" y="3386"/>
                </a:lnTo>
                <a:lnTo>
                  <a:pt x="1369" y="3378"/>
                </a:lnTo>
                <a:lnTo>
                  <a:pt x="1329" y="3369"/>
                </a:lnTo>
                <a:lnTo>
                  <a:pt x="1289" y="3360"/>
                </a:lnTo>
                <a:lnTo>
                  <a:pt x="1250" y="3350"/>
                </a:lnTo>
                <a:lnTo>
                  <a:pt x="1211" y="3338"/>
                </a:lnTo>
                <a:lnTo>
                  <a:pt x="1172" y="3326"/>
                </a:lnTo>
                <a:lnTo>
                  <a:pt x="1134" y="3313"/>
                </a:lnTo>
                <a:lnTo>
                  <a:pt x="1098" y="3299"/>
                </a:lnTo>
                <a:lnTo>
                  <a:pt x="1060" y="3284"/>
                </a:lnTo>
                <a:lnTo>
                  <a:pt x="1023" y="3269"/>
                </a:lnTo>
                <a:lnTo>
                  <a:pt x="987" y="3252"/>
                </a:lnTo>
                <a:lnTo>
                  <a:pt x="951" y="3235"/>
                </a:lnTo>
                <a:lnTo>
                  <a:pt x="915" y="3217"/>
                </a:lnTo>
                <a:lnTo>
                  <a:pt x="880" y="3198"/>
                </a:lnTo>
                <a:lnTo>
                  <a:pt x="846" y="3178"/>
                </a:lnTo>
                <a:lnTo>
                  <a:pt x="812" y="3158"/>
                </a:lnTo>
                <a:lnTo>
                  <a:pt x="778" y="3136"/>
                </a:lnTo>
                <a:lnTo>
                  <a:pt x="745" y="3114"/>
                </a:lnTo>
                <a:lnTo>
                  <a:pt x="713" y="3092"/>
                </a:lnTo>
                <a:lnTo>
                  <a:pt x="682" y="3068"/>
                </a:lnTo>
                <a:lnTo>
                  <a:pt x="650" y="3044"/>
                </a:lnTo>
                <a:lnTo>
                  <a:pt x="619" y="3019"/>
                </a:lnTo>
                <a:lnTo>
                  <a:pt x="590" y="2993"/>
                </a:lnTo>
                <a:lnTo>
                  <a:pt x="560" y="2967"/>
                </a:lnTo>
                <a:lnTo>
                  <a:pt x="531" y="2941"/>
                </a:lnTo>
                <a:lnTo>
                  <a:pt x="1404" y="2064"/>
                </a:lnTo>
                <a:lnTo>
                  <a:pt x="1419" y="2076"/>
                </a:lnTo>
                <a:lnTo>
                  <a:pt x="1436" y="2087"/>
                </a:lnTo>
                <a:lnTo>
                  <a:pt x="1452" y="2097"/>
                </a:lnTo>
                <a:lnTo>
                  <a:pt x="1468" y="2108"/>
                </a:lnTo>
                <a:lnTo>
                  <a:pt x="1486" y="2118"/>
                </a:lnTo>
                <a:lnTo>
                  <a:pt x="1503" y="2126"/>
                </a:lnTo>
                <a:lnTo>
                  <a:pt x="1522" y="2134"/>
                </a:lnTo>
                <a:lnTo>
                  <a:pt x="1540" y="2142"/>
                </a:lnTo>
                <a:lnTo>
                  <a:pt x="1559" y="2148"/>
                </a:lnTo>
                <a:lnTo>
                  <a:pt x="1578" y="2154"/>
                </a:lnTo>
                <a:lnTo>
                  <a:pt x="1597" y="2159"/>
                </a:lnTo>
                <a:lnTo>
                  <a:pt x="1617" y="2163"/>
                </a:lnTo>
                <a:lnTo>
                  <a:pt x="1637" y="2166"/>
                </a:lnTo>
                <a:lnTo>
                  <a:pt x="1658" y="2168"/>
                </a:lnTo>
                <a:lnTo>
                  <a:pt x="1678" y="2169"/>
                </a:lnTo>
                <a:lnTo>
                  <a:pt x="1699" y="2170"/>
                </a:lnTo>
                <a:lnTo>
                  <a:pt x="1722" y="2169"/>
                </a:lnTo>
                <a:lnTo>
                  <a:pt x="1746" y="2167"/>
                </a:lnTo>
                <a:lnTo>
                  <a:pt x="1770" y="2164"/>
                </a:lnTo>
                <a:lnTo>
                  <a:pt x="1792" y="2160"/>
                </a:lnTo>
                <a:lnTo>
                  <a:pt x="1815" y="2155"/>
                </a:lnTo>
                <a:lnTo>
                  <a:pt x="1836" y="2149"/>
                </a:lnTo>
                <a:lnTo>
                  <a:pt x="1858" y="2142"/>
                </a:lnTo>
                <a:lnTo>
                  <a:pt x="1879" y="2133"/>
                </a:lnTo>
                <a:lnTo>
                  <a:pt x="1900" y="2124"/>
                </a:lnTo>
                <a:lnTo>
                  <a:pt x="1919" y="2114"/>
                </a:lnTo>
                <a:lnTo>
                  <a:pt x="1939" y="2103"/>
                </a:lnTo>
                <a:lnTo>
                  <a:pt x="1957" y="2090"/>
                </a:lnTo>
                <a:lnTo>
                  <a:pt x="1975" y="2078"/>
                </a:lnTo>
                <a:lnTo>
                  <a:pt x="1993" y="2064"/>
                </a:lnTo>
                <a:lnTo>
                  <a:pt x="2010" y="2049"/>
                </a:lnTo>
                <a:lnTo>
                  <a:pt x="2026" y="2034"/>
                </a:lnTo>
                <a:lnTo>
                  <a:pt x="2041" y="2017"/>
                </a:lnTo>
                <a:lnTo>
                  <a:pt x="2056" y="2001"/>
                </a:lnTo>
                <a:lnTo>
                  <a:pt x="2070" y="1983"/>
                </a:lnTo>
                <a:lnTo>
                  <a:pt x="2083" y="1965"/>
                </a:lnTo>
                <a:lnTo>
                  <a:pt x="2095" y="1946"/>
                </a:lnTo>
                <a:lnTo>
                  <a:pt x="2107" y="1927"/>
                </a:lnTo>
                <a:lnTo>
                  <a:pt x="2117" y="1906"/>
                </a:lnTo>
                <a:lnTo>
                  <a:pt x="2126" y="1886"/>
                </a:lnTo>
                <a:lnTo>
                  <a:pt x="2134" y="1865"/>
                </a:lnTo>
                <a:lnTo>
                  <a:pt x="2141" y="1844"/>
                </a:lnTo>
                <a:lnTo>
                  <a:pt x="2148" y="1821"/>
                </a:lnTo>
                <a:lnTo>
                  <a:pt x="2153" y="1798"/>
                </a:lnTo>
                <a:lnTo>
                  <a:pt x="2157" y="1776"/>
                </a:lnTo>
                <a:lnTo>
                  <a:pt x="2160" y="1752"/>
                </a:lnTo>
                <a:lnTo>
                  <a:pt x="2162" y="1729"/>
                </a:lnTo>
                <a:lnTo>
                  <a:pt x="2162" y="1705"/>
                </a:lnTo>
                <a:lnTo>
                  <a:pt x="2162" y="1684"/>
                </a:lnTo>
                <a:lnTo>
                  <a:pt x="2161" y="1664"/>
                </a:lnTo>
                <a:lnTo>
                  <a:pt x="2158" y="1643"/>
                </a:lnTo>
                <a:lnTo>
                  <a:pt x="2155" y="1623"/>
                </a:lnTo>
                <a:lnTo>
                  <a:pt x="2151" y="1603"/>
                </a:lnTo>
                <a:lnTo>
                  <a:pt x="2147" y="1583"/>
                </a:lnTo>
                <a:lnTo>
                  <a:pt x="2140" y="1565"/>
                </a:lnTo>
                <a:lnTo>
                  <a:pt x="2134" y="1545"/>
                </a:lnTo>
                <a:lnTo>
                  <a:pt x="2127" y="1527"/>
                </a:lnTo>
                <a:lnTo>
                  <a:pt x="2119" y="1509"/>
                </a:lnTo>
                <a:lnTo>
                  <a:pt x="2110" y="1491"/>
                </a:lnTo>
                <a:lnTo>
                  <a:pt x="2100" y="1473"/>
                </a:lnTo>
                <a:lnTo>
                  <a:pt x="2090" y="1457"/>
                </a:lnTo>
                <a:lnTo>
                  <a:pt x="2080" y="1440"/>
                </a:lnTo>
                <a:lnTo>
                  <a:pt x="2068" y="1425"/>
                </a:lnTo>
                <a:lnTo>
                  <a:pt x="2055" y="1410"/>
                </a:lnTo>
                <a:lnTo>
                  <a:pt x="2929" y="533"/>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50"/>
            </a:lvl1pPr>
          </a:lstStyle>
          <a:p>
            <a:pPr lvl="0"/>
            <a:endParaRPr lang="en-US"/>
          </a:p>
        </p:txBody>
      </p:sp>
      <p:sp>
        <p:nvSpPr>
          <p:cNvPr id="4" name="TextBox 3">
            <a:extLst>
              <a:ext uri="{FF2B5EF4-FFF2-40B4-BE49-F238E27FC236}">
                <a16:creationId xmlns:a16="http://schemas.microsoft.com/office/drawing/2014/main" id="{E83BAAF0-9A1E-0D41-8A56-370B691CD74A}"/>
              </a:ext>
            </a:extLst>
          </p:cNvPr>
          <p:cNvSpPr txBox="1"/>
          <p:nvPr userDrawn="1"/>
        </p:nvSpPr>
        <p:spPr>
          <a:xfrm>
            <a:off x="16859165" y="9198397"/>
            <a:ext cx="660401" cy="338682"/>
          </a:xfrm>
          <a:prstGeom prst="rect">
            <a:avLst/>
          </a:prstGeom>
          <a:noFill/>
        </p:spPr>
        <p:txBody>
          <a:bodyPr wrap="square" rtlCol="0">
            <a:spAutoFit/>
          </a:bodyPr>
          <a:lstStyle/>
          <a:p>
            <a:pPr algn="r"/>
            <a:fld id="{293ABEDF-2FD4-CE41-BE6E-C03412F0A819}" type="slidenum">
              <a:rPr lang="en-US" sz="1601" b="0" i="0" smtClean="0">
                <a:latin typeface="Open Sans" panose="020B0606030504020204" pitchFamily="34" charset="0"/>
                <a:ea typeface="Open Sans" panose="020B0606030504020204" pitchFamily="34" charset="0"/>
                <a:cs typeface="Open Sans" panose="020B0606030504020204" pitchFamily="34" charset="0"/>
              </a:rPr>
              <a:pPr algn="r"/>
              <a:t>‹#›</a:t>
            </a:fld>
            <a:endParaRPr lang="en-US" sz="1601" b="0" i="0" dirty="0">
              <a:latin typeface="Open Sans" panose="020B0606030504020204" pitchFamily="34" charset="0"/>
              <a:ea typeface="Open Sans" panose="020B0606030504020204" pitchFamily="34" charset="0"/>
              <a:cs typeface="Open Sans" panose="020B0606030504020204" pitchFamily="34" charset="0"/>
            </a:endParaRPr>
          </a:p>
        </p:txBody>
      </p:sp>
      <p:cxnSp>
        <p:nvCxnSpPr>
          <p:cNvPr id="5" name="Straight Connector 4">
            <a:extLst>
              <a:ext uri="{FF2B5EF4-FFF2-40B4-BE49-F238E27FC236}">
                <a16:creationId xmlns:a16="http://schemas.microsoft.com/office/drawing/2014/main" id="{DC380E38-565B-C74B-B289-0C03C010A6A3}"/>
              </a:ext>
            </a:extLst>
          </p:cNvPr>
          <p:cNvCxnSpPr>
            <a:cxnSpLocks/>
          </p:cNvCxnSpPr>
          <p:nvPr userDrawn="1"/>
        </p:nvCxnSpPr>
        <p:spPr>
          <a:xfrm flipV="1">
            <a:off x="17568333" y="9352285"/>
            <a:ext cx="719667" cy="15389"/>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B3FC851E-DAF2-7143-9F4B-AD328FA3C27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4875329" y="2"/>
            <a:ext cx="3412671" cy="1670869"/>
          </a:xfrm>
          <a:prstGeom prst="rect">
            <a:avLst/>
          </a:prstGeom>
        </p:spPr>
      </p:pic>
    </p:spTree>
    <p:extLst>
      <p:ext uri="{BB962C8B-B14F-4D97-AF65-F5344CB8AC3E}">
        <p14:creationId xmlns:p14="http://schemas.microsoft.com/office/powerpoint/2010/main" val="2329840475"/>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38">
    <p:spTree>
      <p:nvGrpSpPr>
        <p:cNvPr id="1" name=""/>
        <p:cNvGrpSpPr/>
        <p:nvPr/>
      </p:nvGrpSpPr>
      <p:grpSpPr>
        <a:xfrm>
          <a:off x="0" y="0"/>
          <a:ext cx="0" cy="0"/>
          <a:chOff x="0" y="0"/>
          <a:chExt cx="0" cy="0"/>
        </a:xfrm>
      </p:grpSpPr>
      <p:sp>
        <p:nvSpPr>
          <p:cNvPr id="3" name="Рисунок 2"/>
          <p:cNvSpPr>
            <a:spLocks noGrp="1" noChangeArrowheads="1"/>
          </p:cNvSpPr>
          <p:nvPr>
            <p:ph type="pic" sz="quarter" idx="10"/>
          </p:nvPr>
        </p:nvSpPr>
        <p:spPr bwMode="auto">
          <a:xfrm>
            <a:off x="2188967" y="2589863"/>
            <a:ext cx="5107185" cy="5108862"/>
          </a:xfrm>
          <a:custGeom>
            <a:avLst/>
            <a:gdLst>
              <a:gd name="connsiteX0" fmla="*/ 2226853 w 5107185"/>
              <a:gd name="connsiteY0" fmla="*/ 4448679 h 5108860"/>
              <a:gd name="connsiteX1" fmla="*/ 2887034 w 5107185"/>
              <a:gd name="connsiteY1" fmla="*/ 4448679 h 5108860"/>
              <a:gd name="connsiteX2" fmla="*/ 2887034 w 5107185"/>
              <a:gd name="connsiteY2" fmla="*/ 5108860 h 5108860"/>
              <a:gd name="connsiteX3" fmla="*/ 2226853 w 5107185"/>
              <a:gd name="connsiteY3" fmla="*/ 5108860 h 5108860"/>
              <a:gd name="connsiteX4" fmla="*/ 11729 w 5107185"/>
              <a:gd name="connsiteY4" fmla="*/ 4448679 h 5108860"/>
              <a:gd name="connsiteX5" fmla="*/ 671910 w 5107185"/>
              <a:gd name="connsiteY5" fmla="*/ 4448679 h 5108860"/>
              <a:gd name="connsiteX6" fmla="*/ 671910 w 5107185"/>
              <a:gd name="connsiteY6" fmla="*/ 5108860 h 5108860"/>
              <a:gd name="connsiteX7" fmla="*/ 11729 w 5107185"/>
              <a:gd name="connsiteY7" fmla="*/ 5108860 h 5108860"/>
              <a:gd name="connsiteX8" fmla="*/ 4441977 w 5107185"/>
              <a:gd name="connsiteY8" fmla="*/ 4441977 h 5108860"/>
              <a:gd name="connsiteX9" fmla="*/ 5100483 w 5107185"/>
              <a:gd name="connsiteY9" fmla="*/ 4441977 h 5108860"/>
              <a:gd name="connsiteX10" fmla="*/ 5100483 w 5107185"/>
              <a:gd name="connsiteY10" fmla="*/ 5102158 h 5108860"/>
              <a:gd name="connsiteX11" fmla="*/ 4441977 w 5107185"/>
              <a:gd name="connsiteY11" fmla="*/ 5102158 h 5108860"/>
              <a:gd name="connsiteX12" fmla="*/ 3703043 w 5107185"/>
              <a:gd name="connsiteY12" fmla="*/ 4441977 h 5108860"/>
              <a:gd name="connsiteX13" fmla="*/ 4363224 w 5107185"/>
              <a:gd name="connsiteY13" fmla="*/ 4441977 h 5108860"/>
              <a:gd name="connsiteX14" fmla="*/ 4363224 w 5107185"/>
              <a:gd name="connsiteY14" fmla="*/ 5102158 h 5108860"/>
              <a:gd name="connsiteX15" fmla="*/ 3703043 w 5107185"/>
              <a:gd name="connsiteY15" fmla="*/ 5102158 h 5108860"/>
              <a:gd name="connsiteX16" fmla="*/ 2965786 w 5107185"/>
              <a:gd name="connsiteY16" fmla="*/ 4441977 h 5108860"/>
              <a:gd name="connsiteX17" fmla="*/ 3624292 w 5107185"/>
              <a:gd name="connsiteY17" fmla="*/ 4441977 h 5108860"/>
              <a:gd name="connsiteX18" fmla="*/ 3624292 w 5107185"/>
              <a:gd name="connsiteY18" fmla="*/ 5102158 h 5108860"/>
              <a:gd name="connsiteX19" fmla="*/ 2965786 w 5107185"/>
              <a:gd name="connsiteY19" fmla="*/ 5102158 h 5108860"/>
              <a:gd name="connsiteX20" fmla="*/ 1489595 w 5107185"/>
              <a:gd name="connsiteY20" fmla="*/ 4441977 h 5108860"/>
              <a:gd name="connsiteX21" fmla="*/ 2148101 w 5107185"/>
              <a:gd name="connsiteY21" fmla="*/ 4441977 h 5108860"/>
              <a:gd name="connsiteX22" fmla="*/ 2148101 w 5107185"/>
              <a:gd name="connsiteY22" fmla="*/ 5102158 h 5108860"/>
              <a:gd name="connsiteX23" fmla="*/ 1489595 w 5107185"/>
              <a:gd name="connsiteY23" fmla="*/ 5102158 h 5108860"/>
              <a:gd name="connsiteX24" fmla="*/ 750661 w 5107185"/>
              <a:gd name="connsiteY24" fmla="*/ 4441977 h 5108860"/>
              <a:gd name="connsiteX25" fmla="*/ 1409167 w 5107185"/>
              <a:gd name="connsiteY25" fmla="*/ 4441977 h 5108860"/>
              <a:gd name="connsiteX26" fmla="*/ 1409167 w 5107185"/>
              <a:gd name="connsiteY26" fmla="*/ 5102158 h 5108860"/>
              <a:gd name="connsiteX27" fmla="*/ 750661 w 5107185"/>
              <a:gd name="connsiteY27" fmla="*/ 5102158 h 5108860"/>
              <a:gd name="connsiteX28" fmla="*/ 3703043 w 5107185"/>
              <a:gd name="connsiteY28" fmla="*/ 3708071 h 5108860"/>
              <a:gd name="connsiteX29" fmla="*/ 4363224 w 5107185"/>
              <a:gd name="connsiteY29" fmla="*/ 3708071 h 5108860"/>
              <a:gd name="connsiteX30" fmla="*/ 4363224 w 5107185"/>
              <a:gd name="connsiteY30" fmla="*/ 4368252 h 5108860"/>
              <a:gd name="connsiteX31" fmla="*/ 3703043 w 5107185"/>
              <a:gd name="connsiteY31" fmla="*/ 4368252 h 5108860"/>
              <a:gd name="connsiteX32" fmla="*/ 4441977 w 5107185"/>
              <a:gd name="connsiteY32" fmla="*/ 3701368 h 5108860"/>
              <a:gd name="connsiteX33" fmla="*/ 5100483 w 5107185"/>
              <a:gd name="connsiteY33" fmla="*/ 3701368 h 5108860"/>
              <a:gd name="connsiteX34" fmla="*/ 5100483 w 5107185"/>
              <a:gd name="connsiteY34" fmla="*/ 4363225 h 5108860"/>
              <a:gd name="connsiteX35" fmla="*/ 4441977 w 5107185"/>
              <a:gd name="connsiteY35" fmla="*/ 4363225 h 5108860"/>
              <a:gd name="connsiteX36" fmla="*/ 2965786 w 5107185"/>
              <a:gd name="connsiteY36" fmla="*/ 3701368 h 5108860"/>
              <a:gd name="connsiteX37" fmla="*/ 3624292 w 5107185"/>
              <a:gd name="connsiteY37" fmla="*/ 3701368 h 5108860"/>
              <a:gd name="connsiteX38" fmla="*/ 3624292 w 5107185"/>
              <a:gd name="connsiteY38" fmla="*/ 4363225 h 5108860"/>
              <a:gd name="connsiteX39" fmla="*/ 2965786 w 5107185"/>
              <a:gd name="connsiteY39" fmla="*/ 4363225 h 5108860"/>
              <a:gd name="connsiteX40" fmla="*/ 2226853 w 5107185"/>
              <a:gd name="connsiteY40" fmla="*/ 3701368 h 5108860"/>
              <a:gd name="connsiteX41" fmla="*/ 2887034 w 5107185"/>
              <a:gd name="connsiteY41" fmla="*/ 3701368 h 5108860"/>
              <a:gd name="connsiteX42" fmla="*/ 2887034 w 5107185"/>
              <a:gd name="connsiteY42" fmla="*/ 4363225 h 5108860"/>
              <a:gd name="connsiteX43" fmla="*/ 2226853 w 5107185"/>
              <a:gd name="connsiteY43" fmla="*/ 4363225 h 5108860"/>
              <a:gd name="connsiteX44" fmla="*/ 1489595 w 5107185"/>
              <a:gd name="connsiteY44" fmla="*/ 3701368 h 5108860"/>
              <a:gd name="connsiteX45" fmla="*/ 2148101 w 5107185"/>
              <a:gd name="connsiteY45" fmla="*/ 3701368 h 5108860"/>
              <a:gd name="connsiteX46" fmla="*/ 2148101 w 5107185"/>
              <a:gd name="connsiteY46" fmla="*/ 4363225 h 5108860"/>
              <a:gd name="connsiteX47" fmla="*/ 1489595 w 5107185"/>
              <a:gd name="connsiteY47" fmla="*/ 4363225 h 5108860"/>
              <a:gd name="connsiteX48" fmla="*/ 750661 w 5107185"/>
              <a:gd name="connsiteY48" fmla="*/ 3701368 h 5108860"/>
              <a:gd name="connsiteX49" fmla="*/ 1409167 w 5107185"/>
              <a:gd name="connsiteY49" fmla="*/ 3701368 h 5108860"/>
              <a:gd name="connsiteX50" fmla="*/ 1409167 w 5107185"/>
              <a:gd name="connsiteY50" fmla="*/ 4363225 h 5108860"/>
              <a:gd name="connsiteX51" fmla="*/ 750661 w 5107185"/>
              <a:gd name="connsiteY51" fmla="*/ 4363225 h 5108860"/>
              <a:gd name="connsiteX52" fmla="*/ 11729 w 5107185"/>
              <a:gd name="connsiteY52" fmla="*/ 3701368 h 5108860"/>
              <a:gd name="connsiteX53" fmla="*/ 671910 w 5107185"/>
              <a:gd name="connsiteY53" fmla="*/ 3701368 h 5108860"/>
              <a:gd name="connsiteX54" fmla="*/ 671910 w 5107185"/>
              <a:gd name="connsiteY54" fmla="*/ 4363225 h 5108860"/>
              <a:gd name="connsiteX55" fmla="*/ 11729 w 5107185"/>
              <a:gd name="connsiteY55" fmla="*/ 4363225 h 5108860"/>
              <a:gd name="connsiteX56" fmla="*/ 1489595 w 5107185"/>
              <a:gd name="connsiteY56" fmla="*/ 2967462 h 5108860"/>
              <a:gd name="connsiteX57" fmla="*/ 2148101 w 5107185"/>
              <a:gd name="connsiteY57" fmla="*/ 2967462 h 5108860"/>
              <a:gd name="connsiteX58" fmla="*/ 2148101 w 5107185"/>
              <a:gd name="connsiteY58" fmla="*/ 3627643 h 5108860"/>
              <a:gd name="connsiteX59" fmla="*/ 1489595 w 5107185"/>
              <a:gd name="connsiteY59" fmla="*/ 3627643 h 5108860"/>
              <a:gd name="connsiteX60" fmla="*/ 11730 w 5107185"/>
              <a:gd name="connsiteY60" fmla="*/ 2967462 h 5108860"/>
              <a:gd name="connsiteX61" fmla="*/ 671910 w 5107185"/>
              <a:gd name="connsiteY61" fmla="*/ 2967462 h 5108860"/>
              <a:gd name="connsiteX62" fmla="*/ 671910 w 5107185"/>
              <a:gd name="connsiteY62" fmla="*/ 3627643 h 5108860"/>
              <a:gd name="connsiteX63" fmla="*/ 11730 w 5107185"/>
              <a:gd name="connsiteY63" fmla="*/ 3627643 h 5108860"/>
              <a:gd name="connsiteX64" fmla="*/ 4441977 w 5107185"/>
              <a:gd name="connsiteY64" fmla="*/ 2960760 h 5108860"/>
              <a:gd name="connsiteX65" fmla="*/ 5100483 w 5107185"/>
              <a:gd name="connsiteY65" fmla="*/ 2960760 h 5108860"/>
              <a:gd name="connsiteX66" fmla="*/ 5100483 w 5107185"/>
              <a:gd name="connsiteY66" fmla="*/ 3622617 h 5108860"/>
              <a:gd name="connsiteX67" fmla="*/ 4441977 w 5107185"/>
              <a:gd name="connsiteY67" fmla="*/ 3622617 h 5108860"/>
              <a:gd name="connsiteX68" fmla="*/ 3703043 w 5107185"/>
              <a:gd name="connsiteY68" fmla="*/ 2960760 h 5108860"/>
              <a:gd name="connsiteX69" fmla="*/ 4363224 w 5107185"/>
              <a:gd name="connsiteY69" fmla="*/ 2960760 h 5108860"/>
              <a:gd name="connsiteX70" fmla="*/ 4363224 w 5107185"/>
              <a:gd name="connsiteY70" fmla="*/ 3622617 h 5108860"/>
              <a:gd name="connsiteX71" fmla="*/ 3703043 w 5107185"/>
              <a:gd name="connsiteY71" fmla="*/ 3622617 h 5108860"/>
              <a:gd name="connsiteX72" fmla="*/ 2965786 w 5107185"/>
              <a:gd name="connsiteY72" fmla="*/ 2960760 h 5108860"/>
              <a:gd name="connsiteX73" fmla="*/ 3624292 w 5107185"/>
              <a:gd name="connsiteY73" fmla="*/ 2960760 h 5108860"/>
              <a:gd name="connsiteX74" fmla="*/ 3624292 w 5107185"/>
              <a:gd name="connsiteY74" fmla="*/ 3622617 h 5108860"/>
              <a:gd name="connsiteX75" fmla="*/ 2965786 w 5107185"/>
              <a:gd name="connsiteY75" fmla="*/ 3622617 h 5108860"/>
              <a:gd name="connsiteX76" fmla="*/ 2226853 w 5107185"/>
              <a:gd name="connsiteY76" fmla="*/ 2960760 h 5108860"/>
              <a:gd name="connsiteX77" fmla="*/ 2887034 w 5107185"/>
              <a:gd name="connsiteY77" fmla="*/ 2960760 h 5108860"/>
              <a:gd name="connsiteX78" fmla="*/ 2887034 w 5107185"/>
              <a:gd name="connsiteY78" fmla="*/ 3622617 h 5108860"/>
              <a:gd name="connsiteX79" fmla="*/ 2226853 w 5107185"/>
              <a:gd name="connsiteY79" fmla="*/ 3622617 h 5108860"/>
              <a:gd name="connsiteX80" fmla="*/ 750661 w 5107185"/>
              <a:gd name="connsiteY80" fmla="*/ 2960760 h 5108860"/>
              <a:gd name="connsiteX81" fmla="*/ 1409167 w 5107185"/>
              <a:gd name="connsiteY81" fmla="*/ 2960760 h 5108860"/>
              <a:gd name="connsiteX82" fmla="*/ 1409167 w 5107185"/>
              <a:gd name="connsiteY82" fmla="*/ 3622617 h 5108860"/>
              <a:gd name="connsiteX83" fmla="*/ 750661 w 5107185"/>
              <a:gd name="connsiteY83" fmla="*/ 3622617 h 5108860"/>
              <a:gd name="connsiteX84" fmla="*/ 2965786 w 5107185"/>
              <a:gd name="connsiteY84" fmla="*/ 2226853 h 5108860"/>
              <a:gd name="connsiteX85" fmla="*/ 3624292 w 5107185"/>
              <a:gd name="connsiteY85" fmla="*/ 2226853 h 5108860"/>
              <a:gd name="connsiteX86" fmla="*/ 3624292 w 5107185"/>
              <a:gd name="connsiteY86" fmla="*/ 2888710 h 5108860"/>
              <a:gd name="connsiteX87" fmla="*/ 2965786 w 5107185"/>
              <a:gd name="connsiteY87" fmla="*/ 2888710 h 5108860"/>
              <a:gd name="connsiteX88" fmla="*/ 750661 w 5107185"/>
              <a:gd name="connsiteY88" fmla="*/ 2226853 h 5108860"/>
              <a:gd name="connsiteX89" fmla="*/ 1409167 w 5107185"/>
              <a:gd name="connsiteY89" fmla="*/ 2226853 h 5108860"/>
              <a:gd name="connsiteX90" fmla="*/ 1409167 w 5107185"/>
              <a:gd name="connsiteY90" fmla="*/ 2888710 h 5108860"/>
              <a:gd name="connsiteX91" fmla="*/ 750661 w 5107185"/>
              <a:gd name="connsiteY91" fmla="*/ 2888710 h 5108860"/>
              <a:gd name="connsiteX92" fmla="*/ 4441977 w 5107185"/>
              <a:gd name="connsiteY92" fmla="*/ 2220151 h 5108860"/>
              <a:gd name="connsiteX93" fmla="*/ 5100483 w 5107185"/>
              <a:gd name="connsiteY93" fmla="*/ 2220151 h 5108860"/>
              <a:gd name="connsiteX94" fmla="*/ 5100483 w 5107185"/>
              <a:gd name="connsiteY94" fmla="*/ 2882008 h 5108860"/>
              <a:gd name="connsiteX95" fmla="*/ 4441977 w 5107185"/>
              <a:gd name="connsiteY95" fmla="*/ 2882008 h 5108860"/>
              <a:gd name="connsiteX96" fmla="*/ 3703043 w 5107185"/>
              <a:gd name="connsiteY96" fmla="*/ 2220151 h 5108860"/>
              <a:gd name="connsiteX97" fmla="*/ 4363224 w 5107185"/>
              <a:gd name="connsiteY97" fmla="*/ 2220151 h 5108860"/>
              <a:gd name="connsiteX98" fmla="*/ 4363224 w 5107185"/>
              <a:gd name="connsiteY98" fmla="*/ 2882008 h 5108860"/>
              <a:gd name="connsiteX99" fmla="*/ 3703043 w 5107185"/>
              <a:gd name="connsiteY99" fmla="*/ 2882008 h 5108860"/>
              <a:gd name="connsiteX100" fmla="*/ 2226853 w 5107185"/>
              <a:gd name="connsiteY100" fmla="*/ 2220151 h 5108860"/>
              <a:gd name="connsiteX101" fmla="*/ 2887034 w 5107185"/>
              <a:gd name="connsiteY101" fmla="*/ 2220151 h 5108860"/>
              <a:gd name="connsiteX102" fmla="*/ 2887034 w 5107185"/>
              <a:gd name="connsiteY102" fmla="*/ 2882008 h 5108860"/>
              <a:gd name="connsiteX103" fmla="*/ 2226853 w 5107185"/>
              <a:gd name="connsiteY103" fmla="*/ 2882008 h 5108860"/>
              <a:gd name="connsiteX104" fmla="*/ 1489595 w 5107185"/>
              <a:gd name="connsiteY104" fmla="*/ 2220151 h 5108860"/>
              <a:gd name="connsiteX105" fmla="*/ 2148101 w 5107185"/>
              <a:gd name="connsiteY105" fmla="*/ 2220151 h 5108860"/>
              <a:gd name="connsiteX106" fmla="*/ 2148101 w 5107185"/>
              <a:gd name="connsiteY106" fmla="*/ 2882008 h 5108860"/>
              <a:gd name="connsiteX107" fmla="*/ 1489595 w 5107185"/>
              <a:gd name="connsiteY107" fmla="*/ 2882008 h 5108860"/>
              <a:gd name="connsiteX108" fmla="*/ 11730 w 5107185"/>
              <a:gd name="connsiteY108" fmla="*/ 2220151 h 5108860"/>
              <a:gd name="connsiteX109" fmla="*/ 671910 w 5107185"/>
              <a:gd name="connsiteY109" fmla="*/ 2220151 h 5108860"/>
              <a:gd name="connsiteX110" fmla="*/ 671910 w 5107185"/>
              <a:gd name="connsiteY110" fmla="*/ 2882008 h 5108860"/>
              <a:gd name="connsiteX111" fmla="*/ 11730 w 5107185"/>
              <a:gd name="connsiteY111" fmla="*/ 2882008 h 5108860"/>
              <a:gd name="connsiteX112" fmla="*/ 4441977 w 5107185"/>
              <a:gd name="connsiteY112" fmla="*/ 1481217 h 5108860"/>
              <a:gd name="connsiteX113" fmla="*/ 5100483 w 5107185"/>
              <a:gd name="connsiteY113" fmla="*/ 1481217 h 5108860"/>
              <a:gd name="connsiteX114" fmla="*/ 5100483 w 5107185"/>
              <a:gd name="connsiteY114" fmla="*/ 2141398 h 5108860"/>
              <a:gd name="connsiteX115" fmla="*/ 4441977 w 5107185"/>
              <a:gd name="connsiteY115" fmla="*/ 2141398 h 5108860"/>
              <a:gd name="connsiteX116" fmla="*/ 3703043 w 5107185"/>
              <a:gd name="connsiteY116" fmla="*/ 1481217 h 5108860"/>
              <a:gd name="connsiteX117" fmla="*/ 4363224 w 5107185"/>
              <a:gd name="connsiteY117" fmla="*/ 1481217 h 5108860"/>
              <a:gd name="connsiteX118" fmla="*/ 4363224 w 5107185"/>
              <a:gd name="connsiteY118" fmla="*/ 2141398 h 5108860"/>
              <a:gd name="connsiteX119" fmla="*/ 3703043 w 5107185"/>
              <a:gd name="connsiteY119" fmla="*/ 2141398 h 5108860"/>
              <a:gd name="connsiteX120" fmla="*/ 2965786 w 5107185"/>
              <a:gd name="connsiteY120" fmla="*/ 1481217 h 5108860"/>
              <a:gd name="connsiteX121" fmla="*/ 3624292 w 5107185"/>
              <a:gd name="connsiteY121" fmla="*/ 1481217 h 5108860"/>
              <a:gd name="connsiteX122" fmla="*/ 3624292 w 5107185"/>
              <a:gd name="connsiteY122" fmla="*/ 2141398 h 5108860"/>
              <a:gd name="connsiteX123" fmla="*/ 2965786 w 5107185"/>
              <a:gd name="connsiteY123" fmla="*/ 2141398 h 5108860"/>
              <a:gd name="connsiteX124" fmla="*/ 2226853 w 5107185"/>
              <a:gd name="connsiteY124" fmla="*/ 1481217 h 5108860"/>
              <a:gd name="connsiteX125" fmla="*/ 2887034 w 5107185"/>
              <a:gd name="connsiteY125" fmla="*/ 1481217 h 5108860"/>
              <a:gd name="connsiteX126" fmla="*/ 2887034 w 5107185"/>
              <a:gd name="connsiteY126" fmla="*/ 2141398 h 5108860"/>
              <a:gd name="connsiteX127" fmla="*/ 2226853 w 5107185"/>
              <a:gd name="connsiteY127" fmla="*/ 2141398 h 5108860"/>
              <a:gd name="connsiteX128" fmla="*/ 1489595 w 5107185"/>
              <a:gd name="connsiteY128" fmla="*/ 1481217 h 5108860"/>
              <a:gd name="connsiteX129" fmla="*/ 2148101 w 5107185"/>
              <a:gd name="connsiteY129" fmla="*/ 1481217 h 5108860"/>
              <a:gd name="connsiteX130" fmla="*/ 2148101 w 5107185"/>
              <a:gd name="connsiteY130" fmla="*/ 2141398 h 5108860"/>
              <a:gd name="connsiteX131" fmla="*/ 1489595 w 5107185"/>
              <a:gd name="connsiteY131" fmla="*/ 2141398 h 5108860"/>
              <a:gd name="connsiteX132" fmla="*/ 750661 w 5107185"/>
              <a:gd name="connsiteY132" fmla="*/ 1481217 h 5108860"/>
              <a:gd name="connsiteX133" fmla="*/ 1409167 w 5107185"/>
              <a:gd name="connsiteY133" fmla="*/ 1481217 h 5108860"/>
              <a:gd name="connsiteX134" fmla="*/ 1409167 w 5107185"/>
              <a:gd name="connsiteY134" fmla="*/ 2141398 h 5108860"/>
              <a:gd name="connsiteX135" fmla="*/ 750661 w 5107185"/>
              <a:gd name="connsiteY135" fmla="*/ 2141398 h 5108860"/>
              <a:gd name="connsiteX136" fmla="*/ 11730 w 5107185"/>
              <a:gd name="connsiteY136" fmla="*/ 1481217 h 5108860"/>
              <a:gd name="connsiteX137" fmla="*/ 671910 w 5107185"/>
              <a:gd name="connsiteY137" fmla="*/ 1481217 h 5108860"/>
              <a:gd name="connsiteX138" fmla="*/ 671910 w 5107185"/>
              <a:gd name="connsiteY138" fmla="*/ 2141398 h 5108860"/>
              <a:gd name="connsiteX139" fmla="*/ 11730 w 5107185"/>
              <a:gd name="connsiteY139" fmla="*/ 2141398 h 5108860"/>
              <a:gd name="connsiteX140" fmla="*/ 4441977 w 5107185"/>
              <a:gd name="connsiteY140" fmla="*/ 740609 h 5108860"/>
              <a:gd name="connsiteX141" fmla="*/ 5100483 w 5107185"/>
              <a:gd name="connsiteY141" fmla="*/ 740609 h 5108860"/>
              <a:gd name="connsiteX142" fmla="*/ 5100483 w 5107185"/>
              <a:gd name="connsiteY142" fmla="*/ 1400790 h 5108860"/>
              <a:gd name="connsiteX143" fmla="*/ 4441977 w 5107185"/>
              <a:gd name="connsiteY143" fmla="*/ 1400790 h 5108860"/>
              <a:gd name="connsiteX144" fmla="*/ 3703043 w 5107185"/>
              <a:gd name="connsiteY144" fmla="*/ 740609 h 5108860"/>
              <a:gd name="connsiteX145" fmla="*/ 4363224 w 5107185"/>
              <a:gd name="connsiteY145" fmla="*/ 740609 h 5108860"/>
              <a:gd name="connsiteX146" fmla="*/ 4363224 w 5107185"/>
              <a:gd name="connsiteY146" fmla="*/ 1400790 h 5108860"/>
              <a:gd name="connsiteX147" fmla="*/ 3703043 w 5107185"/>
              <a:gd name="connsiteY147" fmla="*/ 1400790 h 5108860"/>
              <a:gd name="connsiteX148" fmla="*/ 2972488 w 5107185"/>
              <a:gd name="connsiteY148" fmla="*/ 740609 h 5108860"/>
              <a:gd name="connsiteX149" fmla="*/ 3630994 w 5107185"/>
              <a:gd name="connsiteY149" fmla="*/ 740609 h 5108860"/>
              <a:gd name="connsiteX150" fmla="*/ 3630994 w 5107185"/>
              <a:gd name="connsiteY150" fmla="*/ 1400790 h 5108860"/>
              <a:gd name="connsiteX151" fmla="*/ 2972488 w 5107185"/>
              <a:gd name="connsiteY151" fmla="*/ 1400790 h 5108860"/>
              <a:gd name="connsiteX152" fmla="*/ 2226853 w 5107185"/>
              <a:gd name="connsiteY152" fmla="*/ 740609 h 5108860"/>
              <a:gd name="connsiteX153" fmla="*/ 2887034 w 5107185"/>
              <a:gd name="connsiteY153" fmla="*/ 740609 h 5108860"/>
              <a:gd name="connsiteX154" fmla="*/ 2887034 w 5107185"/>
              <a:gd name="connsiteY154" fmla="*/ 1400790 h 5108860"/>
              <a:gd name="connsiteX155" fmla="*/ 2226853 w 5107185"/>
              <a:gd name="connsiteY155" fmla="*/ 1400790 h 5108860"/>
              <a:gd name="connsiteX156" fmla="*/ 1489595 w 5107185"/>
              <a:gd name="connsiteY156" fmla="*/ 740609 h 5108860"/>
              <a:gd name="connsiteX157" fmla="*/ 2148101 w 5107185"/>
              <a:gd name="connsiteY157" fmla="*/ 740609 h 5108860"/>
              <a:gd name="connsiteX158" fmla="*/ 2148101 w 5107185"/>
              <a:gd name="connsiteY158" fmla="*/ 1400790 h 5108860"/>
              <a:gd name="connsiteX159" fmla="*/ 1489595 w 5107185"/>
              <a:gd name="connsiteY159" fmla="*/ 1400790 h 5108860"/>
              <a:gd name="connsiteX160" fmla="*/ 750661 w 5107185"/>
              <a:gd name="connsiteY160" fmla="*/ 740609 h 5108860"/>
              <a:gd name="connsiteX161" fmla="*/ 1409167 w 5107185"/>
              <a:gd name="connsiteY161" fmla="*/ 740609 h 5108860"/>
              <a:gd name="connsiteX162" fmla="*/ 1409167 w 5107185"/>
              <a:gd name="connsiteY162" fmla="*/ 1400790 h 5108860"/>
              <a:gd name="connsiteX163" fmla="*/ 750661 w 5107185"/>
              <a:gd name="connsiteY163" fmla="*/ 1400790 h 5108860"/>
              <a:gd name="connsiteX164" fmla="*/ 11730 w 5107185"/>
              <a:gd name="connsiteY164" fmla="*/ 733906 h 5108860"/>
              <a:gd name="connsiteX165" fmla="*/ 671910 w 5107185"/>
              <a:gd name="connsiteY165" fmla="*/ 733906 h 5108860"/>
              <a:gd name="connsiteX166" fmla="*/ 671910 w 5107185"/>
              <a:gd name="connsiteY166" fmla="*/ 1395763 h 5108860"/>
              <a:gd name="connsiteX167" fmla="*/ 11730 w 5107185"/>
              <a:gd name="connsiteY167" fmla="*/ 1395763 h 5108860"/>
              <a:gd name="connsiteX168" fmla="*/ 4448679 w 5107185"/>
              <a:gd name="connsiteY168" fmla="*/ 0 h 5108860"/>
              <a:gd name="connsiteX169" fmla="*/ 5107185 w 5107185"/>
              <a:gd name="connsiteY169" fmla="*/ 0 h 5108860"/>
              <a:gd name="connsiteX170" fmla="*/ 5107185 w 5107185"/>
              <a:gd name="connsiteY170" fmla="*/ 660181 h 5108860"/>
              <a:gd name="connsiteX171" fmla="*/ 4448679 w 5107185"/>
              <a:gd name="connsiteY171" fmla="*/ 660181 h 5108860"/>
              <a:gd name="connsiteX172" fmla="*/ 3703043 w 5107185"/>
              <a:gd name="connsiteY172" fmla="*/ 0 h 5108860"/>
              <a:gd name="connsiteX173" fmla="*/ 4363224 w 5107185"/>
              <a:gd name="connsiteY173" fmla="*/ 0 h 5108860"/>
              <a:gd name="connsiteX174" fmla="*/ 4363224 w 5107185"/>
              <a:gd name="connsiteY174" fmla="*/ 660181 h 5108860"/>
              <a:gd name="connsiteX175" fmla="*/ 3703043 w 5107185"/>
              <a:gd name="connsiteY175" fmla="*/ 660181 h 5108860"/>
              <a:gd name="connsiteX176" fmla="*/ 2965786 w 5107185"/>
              <a:gd name="connsiteY176" fmla="*/ 0 h 5108860"/>
              <a:gd name="connsiteX177" fmla="*/ 3624292 w 5107185"/>
              <a:gd name="connsiteY177" fmla="*/ 0 h 5108860"/>
              <a:gd name="connsiteX178" fmla="*/ 3624292 w 5107185"/>
              <a:gd name="connsiteY178" fmla="*/ 660181 h 5108860"/>
              <a:gd name="connsiteX179" fmla="*/ 2965786 w 5107185"/>
              <a:gd name="connsiteY179" fmla="*/ 660181 h 5108860"/>
              <a:gd name="connsiteX180" fmla="*/ 2226853 w 5107185"/>
              <a:gd name="connsiteY180" fmla="*/ 0 h 5108860"/>
              <a:gd name="connsiteX181" fmla="*/ 2887034 w 5107185"/>
              <a:gd name="connsiteY181" fmla="*/ 0 h 5108860"/>
              <a:gd name="connsiteX182" fmla="*/ 2887034 w 5107185"/>
              <a:gd name="connsiteY182" fmla="*/ 660181 h 5108860"/>
              <a:gd name="connsiteX183" fmla="*/ 2226853 w 5107185"/>
              <a:gd name="connsiteY183" fmla="*/ 660181 h 5108860"/>
              <a:gd name="connsiteX184" fmla="*/ 1489595 w 5107185"/>
              <a:gd name="connsiteY184" fmla="*/ 0 h 5108860"/>
              <a:gd name="connsiteX185" fmla="*/ 2148101 w 5107185"/>
              <a:gd name="connsiteY185" fmla="*/ 0 h 5108860"/>
              <a:gd name="connsiteX186" fmla="*/ 2148101 w 5107185"/>
              <a:gd name="connsiteY186" fmla="*/ 660181 h 5108860"/>
              <a:gd name="connsiteX187" fmla="*/ 1489595 w 5107185"/>
              <a:gd name="connsiteY187" fmla="*/ 660181 h 5108860"/>
              <a:gd name="connsiteX188" fmla="*/ 743959 w 5107185"/>
              <a:gd name="connsiteY188" fmla="*/ 0 h 5108860"/>
              <a:gd name="connsiteX189" fmla="*/ 1404140 w 5107185"/>
              <a:gd name="connsiteY189" fmla="*/ 0 h 5108860"/>
              <a:gd name="connsiteX190" fmla="*/ 1404140 w 5107185"/>
              <a:gd name="connsiteY190" fmla="*/ 660181 h 5108860"/>
              <a:gd name="connsiteX191" fmla="*/ 743959 w 5107185"/>
              <a:gd name="connsiteY191" fmla="*/ 660181 h 5108860"/>
              <a:gd name="connsiteX192" fmla="*/ 0 w 5107185"/>
              <a:gd name="connsiteY192" fmla="*/ 0 h 5108860"/>
              <a:gd name="connsiteX193" fmla="*/ 658505 w 5107185"/>
              <a:gd name="connsiteY193" fmla="*/ 0 h 5108860"/>
              <a:gd name="connsiteX194" fmla="*/ 658505 w 5107185"/>
              <a:gd name="connsiteY194" fmla="*/ 660181 h 5108860"/>
              <a:gd name="connsiteX195" fmla="*/ 0 w 5107185"/>
              <a:gd name="connsiteY195" fmla="*/ 660181 h 5108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Lst>
            <a:rect l="l" t="t" r="r" b="b"/>
            <a:pathLst>
              <a:path w="5107185" h="5108860">
                <a:moveTo>
                  <a:pt x="2226853" y="4448679"/>
                </a:moveTo>
                <a:lnTo>
                  <a:pt x="2887034" y="4448679"/>
                </a:lnTo>
                <a:lnTo>
                  <a:pt x="2887034" y="5108860"/>
                </a:lnTo>
                <a:lnTo>
                  <a:pt x="2226853" y="5108860"/>
                </a:lnTo>
                <a:close/>
                <a:moveTo>
                  <a:pt x="11729" y="4448679"/>
                </a:moveTo>
                <a:lnTo>
                  <a:pt x="671910" y="4448679"/>
                </a:lnTo>
                <a:lnTo>
                  <a:pt x="671910" y="5108860"/>
                </a:lnTo>
                <a:lnTo>
                  <a:pt x="11729" y="5108860"/>
                </a:lnTo>
                <a:close/>
                <a:moveTo>
                  <a:pt x="4441977" y="4441977"/>
                </a:moveTo>
                <a:lnTo>
                  <a:pt x="5100483" y="4441977"/>
                </a:lnTo>
                <a:lnTo>
                  <a:pt x="5100483" y="5102158"/>
                </a:lnTo>
                <a:lnTo>
                  <a:pt x="4441977" y="5102158"/>
                </a:lnTo>
                <a:close/>
                <a:moveTo>
                  <a:pt x="3703043" y="4441977"/>
                </a:moveTo>
                <a:lnTo>
                  <a:pt x="4363224" y="4441977"/>
                </a:lnTo>
                <a:lnTo>
                  <a:pt x="4363224" y="5102158"/>
                </a:lnTo>
                <a:lnTo>
                  <a:pt x="3703043" y="5102158"/>
                </a:lnTo>
                <a:close/>
                <a:moveTo>
                  <a:pt x="2965786" y="4441977"/>
                </a:moveTo>
                <a:lnTo>
                  <a:pt x="3624292" y="4441977"/>
                </a:lnTo>
                <a:lnTo>
                  <a:pt x="3624292" y="5102158"/>
                </a:lnTo>
                <a:lnTo>
                  <a:pt x="2965786" y="5102158"/>
                </a:lnTo>
                <a:close/>
                <a:moveTo>
                  <a:pt x="1489595" y="4441977"/>
                </a:moveTo>
                <a:lnTo>
                  <a:pt x="2148101" y="4441977"/>
                </a:lnTo>
                <a:lnTo>
                  <a:pt x="2148101" y="5102158"/>
                </a:lnTo>
                <a:lnTo>
                  <a:pt x="1489595" y="5102158"/>
                </a:lnTo>
                <a:close/>
                <a:moveTo>
                  <a:pt x="750661" y="4441977"/>
                </a:moveTo>
                <a:lnTo>
                  <a:pt x="1409167" y="4441977"/>
                </a:lnTo>
                <a:lnTo>
                  <a:pt x="1409167" y="5102158"/>
                </a:lnTo>
                <a:lnTo>
                  <a:pt x="750661" y="5102158"/>
                </a:lnTo>
                <a:close/>
                <a:moveTo>
                  <a:pt x="3703043" y="3708071"/>
                </a:moveTo>
                <a:lnTo>
                  <a:pt x="4363224" y="3708071"/>
                </a:lnTo>
                <a:lnTo>
                  <a:pt x="4363224" y="4368252"/>
                </a:lnTo>
                <a:lnTo>
                  <a:pt x="3703043" y="4368252"/>
                </a:lnTo>
                <a:close/>
                <a:moveTo>
                  <a:pt x="4441977" y="3701368"/>
                </a:moveTo>
                <a:lnTo>
                  <a:pt x="5100483" y="3701368"/>
                </a:lnTo>
                <a:lnTo>
                  <a:pt x="5100483" y="4363225"/>
                </a:lnTo>
                <a:lnTo>
                  <a:pt x="4441977" y="4363225"/>
                </a:lnTo>
                <a:close/>
                <a:moveTo>
                  <a:pt x="2965786" y="3701368"/>
                </a:moveTo>
                <a:lnTo>
                  <a:pt x="3624292" y="3701368"/>
                </a:lnTo>
                <a:lnTo>
                  <a:pt x="3624292" y="4363225"/>
                </a:lnTo>
                <a:lnTo>
                  <a:pt x="2965786" y="4363225"/>
                </a:lnTo>
                <a:close/>
                <a:moveTo>
                  <a:pt x="2226853" y="3701368"/>
                </a:moveTo>
                <a:lnTo>
                  <a:pt x="2887034" y="3701368"/>
                </a:lnTo>
                <a:lnTo>
                  <a:pt x="2887034" y="4363225"/>
                </a:lnTo>
                <a:lnTo>
                  <a:pt x="2226853" y="4363225"/>
                </a:lnTo>
                <a:close/>
                <a:moveTo>
                  <a:pt x="1489595" y="3701368"/>
                </a:moveTo>
                <a:lnTo>
                  <a:pt x="2148101" y="3701368"/>
                </a:lnTo>
                <a:lnTo>
                  <a:pt x="2148101" y="4363225"/>
                </a:lnTo>
                <a:lnTo>
                  <a:pt x="1489595" y="4363225"/>
                </a:lnTo>
                <a:close/>
                <a:moveTo>
                  <a:pt x="750661" y="3701368"/>
                </a:moveTo>
                <a:lnTo>
                  <a:pt x="1409167" y="3701368"/>
                </a:lnTo>
                <a:lnTo>
                  <a:pt x="1409167" y="4363225"/>
                </a:lnTo>
                <a:lnTo>
                  <a:pt x="750661" y="4363225"/>
                </a:lnTo>
                <a:close/>
                <a:moveTo>
                  <a:pt x="11729" y="3701368"/>
                </a:moveTo>
                <a:lnTo>
                  <a:pt x="671910" y="3701368"/>
                </a:lnTo>
                <a:lnTo>
                  <a:pt x="671910" y="4363225"/>
                </a:lnTo>
                <a:lnTo>
                  <a:pt x="11729" y="4363225"/>
                </a:lnTo>
                <a:close/>
                <a:moveTo>
                  <a:pt x="1489595" y="2967462"/>
                </a:moveTo>
                <a:lnTo>
                  <a:pt x="2148101" y="2967462"/>
                </a:lnTo>
                <a:lnTo>
                  <a:pt x="2148101" y="3627643"/>
                </a:lnTo>
                <a:lnTo>
                  <a:pt x="1489595" y="3627643"/>
                </a:lnTo>
                <a:close/>
                <a:moveTo>
                  <a:pt x="11730" y="2967462"/>
                </a:moveTo>
                <a:lnTo>
                  <a:pt x="671910" y="2967462"/>
                </a:lnTo>
                <a:lnTo>
                  <a:pt x="671910" y="3627643"/>
                </a:lnTo>
                <a:lnTo>
                  <a:pt x="11730" y="3627643"/>
                </a:lnTo>
                <a:close/>
                <a:moveTo>
                  <a:pt x="4441977" y="2960760"/>
                </a:moveTo>
                <a:lnTo>
                  <a:pt x="5100483" y="2960760"/>
                </a:lnTo>
                <a:lnTo>
                  <a:pt x="5100483" y="3622617"/>
                </a:lnTo>
                <a:lnTo>
                  <a:pt x="4441977" y="3622617"/>
                </a:lnTo>
                <a:close/>
                <a:moveTo>
                  <a:pt x="3703043" y="2960760"/>
                </a:moveTo>
                <a:lnTo>
                  <a:pt x="4363224" y="2960760"/>
                </a:lnTo>
                <a:lnTo>
                  <a:pt x="4363224" y="3622617"/>
                </a:lnTo>
                <a:lnTo>
                  <a:pt x="3703043" y="3622617"/>
                </a:lnTo>
                <a:close/>
                <a:moveTo>
                  <a:pt x="2965786" y="2960760"/>
                </a:moveTo>
                <a:lnTo>
                  <a:pt x="3624292" y="2960760"/>
                </a:lnTo>
                <a:lnTo>
                  <a:pt x="3624292" y="3622617"/>
                </a:lnTo>
                <a:lnTo>
                  <a:pt x="2965786" y="3622617"/>
                </a:lnTo>
                <a:close/>
                <a:moveTo>
                  <a:pt x="2226853" y="2960760"/>
                </a:moveTo>
                <a:lnTo>
                  <a:pt x="2887034" y="2960760"/>
                </a:lnTo>
                <a:lnTo>
                  <a:pt x="2887034" y="3622617"/>
                </a:lnTo>
                <a:lnTo>
                  <a:pt x="2226853" y="3622617"/>
                </a:lnTo>
                <a:close/>
                <a:moveTo>
                  <a:pt x="750661" y="2960760"/>
                </a:moveTo>
                <a:lnTo>
                  <a:pt x="1409167" y="2960760"/>
                </a:lnTo>
                <a:lnTo>
                  <a:pt x="1409167" y="3622617"/>
                </a:lnTo>
                <a:lnTo>
                  <a:pt x="750661" y="3622617"/>
                </a:lnTo>
                <a:close/>
                <a:moveTo>
                  <a:pt x="2965786" y="2226853"/>
                </a:moveTo>
                <a:lnTo>
                  <a:pt x="3624292" y="2226853"/>
                </a:lnTo>
                <a:lnTo>
                  <a:pt x="3624292" y="2888710"/>
                </a:lnTo>
                <a:lnTo>
                  <a:pt x="2965786" y="2888710"/>
                </a:lnTo>
                <a:close/>
                <a:moveTo>
                  <a:pt x="750661" y="2226853"/>
                </a:moveTo>
                <a:lnTo>
                  <a:pt x="1409167" y="2226853"/>
                </a:lnTo>
                <a:lnTo>
                  <a:pt x="1409167" y="2888710"/>
                </a:lnTo>
                <a:lnTo>
                  <a:pt x="750661" y="2888710"/>
                </a:lnTo>
                <a:close/>
                <a:moveTo>
                  <a:pt x="4441977" y="2220151"/>
                </a:moveTo>
                <a:lnTo>
                  <a:pt x="5100483" y="2220151"/>
                </a:lnTo>
                <a:lnTo>
                  <a:pt x="5100483" y="2882008"/>
                </a:lnTo>
                <a:lnTo>
                  <a:pt x="4441977" y="2882008"/>
                </a:lnTo>
                <a:close/>
                <a:moveTo>
                  <a:pt x="3703043" y="2220151"/>
                </a:moveTo>
                <a:lnTo>
                  <a:pt x="4363224" y="2220151"/>
                </a:lnTo>
                <a:lnTo>
                  <a:pt x="4363224" y="2882008"/>
                </a:lnTo>
                <a:lnTo>
                  <a:pt x="3703043" y="2882008"/>
                </a:lnTo>
                <a:close/>
                <a:moveTo>
                  <a:pt x="2226853" y="2220151"/>
                </a:moveTo>
                <a:lnTo>
                  <a:pt x="2887034" y="2220151"/>
                </a:lnTo>
                <a:lnTo>
                  <a:pt x="2887034" y="2882008"/>
                </a:lnTo>
                <a:lnTo>
                  <a:pt x="2226853" y="2882008"/>
                </a:lnTo>
                <a:close/>
                <a:moveTo>
                  <a:pt x="1489595" y="2220151"/>
                </a:moveTo>
                <a:lnTo>
                  <a:pt x="2148101" y="2220151"/>
                </a:lnTo>
                <a:lnTo>
                  <a:pt x="2148101" y="2882008"/>
                </a:lnTo>
                <a:lnTo>
                  <a:pt x="1489595" y="2882008"/>
                </a:lnTo>
                <a:close/>
                <a:moveTo>
                  <a:pt x="11730" y="2220151"/>
                </a:moveTo>
                <a:lnTo>
                  <a:pt x="671910" y="2220151"/>
                </a:lnTo>
                <a:lnTo>
                  <a:pt x="671910" y="2882008"/>
                </a:lnTo>
                <a:lnTo>
                  <a:pt x="11730" y="2882008"/>
                </a:lnTo>
                <a:close/>
                <a:moveTo>
                  <a:pt x="4441977" y="1481217"/>
                </a:moveTo>
                <a:lnTo>
                  <a:pt x="5100483" y="1481217"/>
                </a:lnTo>
                <a:lnTo>
                  <a:pt x="5100483" y="2141398"/>
                </a:lnTo>
                <a:lnTo>
                  <a:pt x="4441977" y="2141398"/>
                </a:lnTo>
                <a:close/>
                <a:moveTo>
                  <a:pt x="3703043" y="1481217"/>
                </a:moveTo>
                <a:lnTo>
                  <a:pt x="4363224" y="1481217"/>
                </a:lnTo>
                <a:lnTo>
                  <a:pt x="4363224" y="2141398"/>
                </a:lnTo>
                <a:lnTo>
                  <a:pt x="3703043" y="2141398"/>
                </a:lnTo>
                <a:close/>
                <a:moveTo>
                  <a:pt x="2965786" y="1481217"/>
                </a:moveTo>
                <a:lnTo>
                  <a:pt x="3624292" y="1481217"/>
                </a:lnTo>
                <a:lnTo>
                  <a:pt x="3624292" y="2141398"/>
                </a:lnTo>
                <a:lnTo>
                  <a:pt x="2965786" y="2141398"/>
                </a:lnTo>
                <a:close/>
                <a:moveTo>
                  <a:pt x="2226853" y="1481217"/>
                </a:moveTo>
                <a:lnTo>
                  <a:pt x="2887034" y="1481217"/>
                </a:lnTo>
                <a:lnTo>
                  <a:pt x="2887034" y="2141398"/>
                </a:lnTo>
                <a:lnTo>
                  <a:pt x="2226853" y="2141398"/>
                </a:lnTo>
                <a:close/>
                <a:moveTo>
                  <a:pt x="1489595" y="1481217"/>
                </a:moveTo>
                <a:lnTo>
                  <a:pt x="2148101" y="1481217"/>
                </a:lnTo>
                <a:lnTo>
                  <a:pt x="2148101" y="2141398"/>
                </a:lnTo>
                <a:lnTo>
                  <a:pt x="1489595" y="2141398"/>
                </a:lnTo>
                <a:close/>
                <a:moveTo>
                  <a:pt x="750661" y="1481217"/>
                </a:moveTo>
                <a:lnTo>
                  <a:pt x="1409167" y="1481217"/>
                </a:lnTo>
                <a:lnTo>
                  <a:pt x="1409167" y="2141398"/>
                </a:lnTo>
                <a:lnTo>
                  <a:pt x="750661" y="2141398"/>
                </a:lnTo>
                <a:close/>
                <a:moveTo>
                  <a:pt x="11730" y="1481217"/>
                </a:moveTo>
                <a:lnTo>
                  <a:pt x="671910" y="1481217"/>
                </a:lnTo>
                <a:lnTo>
                  <a:pt x="671910" y="2141398"/>
                </a:lnTo>
                <a:lnTo>
                  <a:pt x="11730" y="2141398"/>
                </a:lnTo>
                <a:close/>
                <a:moveTo>
                  <a:pt x="4441977" y="740609"/>
                </a:moveTo>
                <a:lnTo>
                  <a:pt x="5100483" y="740609"/>
                </a:lnTo>
                <a:lnTo>
                  <a:pt x="5100483" y="1400790"/>
                </a:lnTo>
                <a:lnTo>
                  <a:pt x="4441977" y="1400790"/>
                </a:lnTo>
                <a:close/>
                <a:moveTo>
                  <a:pt x="3703043" y="740609"/>
                </a:moveTo>
                <a:lnTo>
                  <a:pt x="4363224" y="740609"/>
                </a:lnTo>
                <a:lnTo>
                  <a:pt x="4363224" y="1400790"/>
                </a:lnTo>
                <a:lnTo>
                  <a:pt x="3703043" y="1400790"/>
                </a:lnTo>
                <a:close/>
                <a:moveTo>
                  <a:pt x="2972488" y="740609"/>
                </a:moveTo>
                <a:lnTo>
                  <a:pt x="3630994" y="740609"/>
                </a:lnTo>
                <a:lnTo>
                  <a:pt x="3630994" y="1400790"/>
                </a:lnTo>
                <a:lnTo>
                  <a:pt x="2972488" y="1400790"/>
                </a:lnTo>
                <a:close/>
                <a:moveTo>
                  <a:pt x="2226853" y="740609"/>
                </a:moveTo>
                <a:lnTo>
                  <a:pt x="2887034" y="740609"/>
                </a:lnTo>
                <a:lnTo>
                  <a:pt x="2887034" y="1400790"/>
                </a:lnTo>
                <a:lnTo>
                  <a:pt x="2226853" y="1400790"/>
                </a:lnTo>
                <a:close/>
                <a:moveTo>
                  <a:pt x="1489595" y="740609"/>
                </a:moveTo>
                <a:lnTo>
                  <a:pt x="2148101" y="740609"/>
                </a:lnTo>
                <a:lnTo>
                  <a:pt x="2148101" y="1400790"/>
                </a:lnTo>
                <a:lnTo>
                  <a:pt x="1489595" y="1400790"/>
                </a:lnTo>
                <a:close/>
                <a:moveTo>
                  <a:pt x="750661" y="740609"/>
                </a:moveTo>
                <a:lnTo>
                  <a:pt x="1409167" y="740609"/>
                </a:lnTo>
                <a:lnTo>
                  <a:pt x="1409167" y="1400790"/>
                </a:lnTo>
                <a:lnTo>
                  <a:pt x="750661" y="1400790"/>
                </a:lnTo>
                <a:close/>
                <a:moveTo>
                  <a:pt x="11730" y="733906"/>
                </a:moveTo>
                <a:lnTo>
                  <a:pt x="671910" y="733906"/>
                </a:lnTo>
                <a:lnTo>
                  <a:pt x="671910" y="1395763"/>
                </a:lnTo>
                <a:lnTo>
                  <a:pt x="11730" y="1395763"/>
                </a:lnTo>
                <a:close/>
                <a:moveTo>
                  <a:pt x="4448679" y="0"/>
                </a:moveTo>
                <a:lnTo>
                  <a:pt x="5107185" y="0"/>
                </a:lnTo>
                <a:lnTo>
                  <a:pt x="5107185" y="660181"/>
                </a:lnTo>
                <a:lnTo>
                  <a:pt x="4448679" y="660181"/>
                </a:lnTo>
                <a:close/>
                <a:moveTo>
                  <a:pt x="3703043" y="0"/>
                </a:moveTo>
                <a:lnTo>
                  <a:pt x="4363224" y="0"/>
                </a:lnTo>
                <a:lnTo>
                  <a:pt x="4363224" y="660181"/>
                </a:lnTo>
                <a:lnTo>
                  <a:pt x="3703043" y="660181"/>
                </a:lnTo>
                <a:close/>
                <a:moveTo>
                  <a:pt x="2965786" y="0"/>
                </a:moveTo>
                <a:lnTo>
                  <a:pt x="3624292" y="0"/>
                </a:lnTo>
                <a:lnTo>
                  <a:pt x="3624292" y="660181"/>
                </a:lnTo>
                <a:lnTo>
                  <a:pt x="2965786" y="660181"/>
                </a:lnTo>
                <a:close/>
                <a:moveTo>
                  <a:pt x="2226853" y="0"/>
                </a:moveTo>
                <a:lnTo>
                  <a:pt x="2887034" y="0"/>
                </a:lnTo>
                <a:lnTo>
                  <a:pt x="2887034" y="660181"/>
                </a:lnTo>
                <a:lnTo>
                  <a:pt x="2226853" y="660181"/>
                </a:lnTo>
                <a:close/>
                <a:moveTo>
                  <a:pt x="1489595" y="0"/>
                </a:moveTo>
                <a:lnTo>
                  <a:pt x="2148101" y="0"/>
                </a:lnTo>
                <a:lnTo>
                  <a:pt x="2148101" y="660181"/>
                </a:lnTo>
                <a:lnTo>
                  <a:pt x="1489595" y="660181"/>
                </a:lnTo>
                <a:close/>
                <a:moveTo>
                  <a:pt x="743959" y="0"/>
                </a:moveTo>
                <a:lnTo>
                  <a:pt x="1404140" y="0"/>
                </a:lnTo>
                <a:lnTo>
                  <a:pt x="1404140" y="660181"/>
                </a:lnTo>
                <a:lnTo>
                  <a:pt x="743959" y="660181"/>
                </a:lnTo>
                <a:close/>
                <a:moveTo>
                  <a:pt x="0" y="0"/>
                </a:moveTo>
                <a:lnTo>
                  <a:pt x="658505" y="0"/>
                </a:lnTo>
                <a:lnTo>
                  <a:pt x="658505" y="660181"/>
                </a:lnTo>
                <a:lnTo>
                  <a:pt x="0" y="660181"/>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50"/>
            </a:lvl1pPr>
          </a:lstStyle>
          <a:p>
            <a:pPr lvl="0"/>
            <a:endParaRPr lang="en-US"/>
          </a:p>
        </p:txBody>
      </p:sp>
      <p:sp>
        <p:nvSpPr>
          <p:cNvPr id="4" name="TextBox 3">
            <a:extLst>
              <a:ext uri="{FF2B5EF4-FFF2-40B4-BE49-F238E27FC236}">
                <a16:creationId xmlns:a16="http://schemas.microsoft.com/office/drawing/2014/main" id="{F0EA58F7-1E2E-9B4C-83BF-15FF6FA5482B}"/>
              </a:ext>
            </a:extLst>
          </p:cNvPr>
          <p:cNvSpPr txBox="1"/>
          <p:nvPr userDrawn="1"/>
        </p:nvSpPr>
        <p:spPr>
          <a:xfrm>
            <a:off x="16859165" y="9198397"/>
            <a:ext cx="660401" cy="338682"/>
          </a:xfrm>
          <a:prstGeom prst="rect">
            <a:avLst/>
          </a:prstGeom>
          <a:noFill/>
        </p:spPr>
        <p:txBody>
          <a:bodyPr wrap="square" rtlCol="0">
            <a:spAutoFit/>
          </a:bodyPr>
          <a:lstStyle/>
          <a:p>
            <a:pPr algn="r"/>
            <a:fld id="{293ABEDF-2FD4-CE41-BE6E-C03412F0A819}" type="slidenum">
              <a:rPr lang="en-US" sz="1601" b="0" i="0" smtClean="0">
                <a:latin typeface="Open Sans" panose="020B0606030504020204" pitchFamily="34" charset="0"/>
                <a:ea typeface="Open Sans" panose="020B0606030504020204" pitchFamily="34" charset="0"/>
                <a:cs typeface="Open Sans" panose="020B0606030504020204" pitchFamily="34" charset="0"/>
              </a:rPr>
              <a:pPr algn="r"/>
              <a:t>‹#›</a:t>
            </a:fld>
            <a:endParaRPr lang="en-US" sz="1601" b="0" i="0" dirty="0">
              <a:latin typeface="Open Sans" panose="020B0606030504020204" pitchFamily="34" charset="0"/>
              <a:ea typeface="Open Sans" panose="020B0606030504020204" pitchFamily="34" charset="0"/>
              <a:cs typeface="Open Sans" panose="020B0606030504020204" pitchFamily="34" charset="0"/>
            </a:endParaRPr>
          </a:p>
        </p:txBody>
      </p:sp>
      <p:cxnSp>
        <p:nvCxnSpPr>
          <p:cNvPr id="5" name="Straight Connector 4">
            <a:extLst>
              <a:ext uri="{FF2B5EF4-FFF2-40B4-BE49-F238E27FC236}">
                <a16:creationId xmlns:a16="http://schemas.microsoft.com/office/drawing/2014/main" id="{FF9CA034-9947-D74F-8A4C-27409DFC8E63}"/>
              </a:ext>
            </a:extLst>
          </p:cNvPr>
          <p:cNvCxnSpPr>
            <a:cxnSpLocks/>
          </p:cNvCxnSpPr>
          <p:nvPr userDrawn="1"/>
        </p:nvCxnSpPr>
        <p:spPr>
          <a:xfrm flipV="1">
            <a:off x="17568333" y="9352285"/>
            <a:ext cx="719667" cy="15389"/>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7" name="Picture 6" descr="A picture containing drawing&#10;&#10;Description automatically generated">
            <a:extLst>
              <a:ext uri="{FF2B5EF4-FFF2-40B4-BE49-F238E27FC236}">
                <a16:creationId xmlns:a16="http://schemas.microsoft.com/office/drawing/2014/main" id="{A843F20B-4D59-2B49-B5FD-CA10886F110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541413" y="0"/>
            <a:ext cx="2746587" cy="2683239"/>
          </a:xfrm>
          <a:prstGeom prst="rect">
            <a:avLst/>
          </a:prstGeom>
        </p:spPr>
      </p:pic>
    </p:spTree>
    <p:extLst>
      <p:ext uri="{BB962C8B-B14F-4D97-AF65-F5344CB8AC3E}">
        <p14:creationId xmlns:p14="http://schemas.microsoft.com/office/powerpoint/2010/main" val="1734509542"/>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40">
    <p:spTree>
      <p:nvGrpSpPr>
        <p:cNvPr id="1" name=""/>
        <p:cNvGrpSpPr/>
        <p:nvPr/>
      </p:nvGrpSpPr>
      <p:grpSpPr>
        <a:xfrm>
          <a:off x="0" y="0"/>
          <a:ext cx="0" cy="0"/>
          <a:chOff x="0" y="0"/>
          <a:chExt cx="0" cy="0"/>
        </a:xfrm>
      </p:grpSpPr>
      <p:sp>
        <p:nvSpPr>
          <p:cNvPr id="5" name="Picture Placeholder 2"/>
          <p:cNvSpPr>
            <a:spLocks noGrp="1"/>
          </p:cNvSpPr>
          <p:nvPr>
            <p:ph type="pic" sz="quarter" idx="12"/>
          </p:nvPr>
        </p:nvSpPr>
        <p:spPr>
          <a:xfrm>
            <a:off x="702734" y="2263700"/>
            <a:ext cx="8156496" cy="5561868"/>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50"/>
            </a:lvl1pPr>
          </a:lstStyle>
          <a:p>
            <a:pPr lvl="0"/>
            <a:endParaRPr lang="en-US"/>
          </a:p>
        </p:txBody>
      </p:sp>
      <p:sp>
        <p:nvSpPr>
          <p:cNvPr id="4" name="TextBox 3">
            <a:extLst>
              <a:ext uri="{FF2B5EF4-FFF2-40B4-BE49-F238E27FC236}">
                <a16:creationId xmlns:a16="http://schemas.microsoft.com/office/drawing/2014/main" id="{EB65A552-852A-FE4D-9C5A-B550C6F53C69}"/>
              </a:ext>
            </a:extLst>
          </p:cNvPr>
          <p:cNvSpPr txBox="1"/>
          <p:nvPr userDrawn="1"/>
        </p:nvSpPr>
        <p:spPr>
          <a:xfrm>
            <a:off x="16859165" y="9198397"/>
            <a:ext cx="660401" cy="338682"/>
          </a:xfrm>
          <a:prstGeom prst="rect">
            <a:avLst/>
          </a:prstGeom>
          <a:noFill/>
        </p:spPr>
        <p:txBody>
          <a:bodyPr wrap="square" rtlCol="0">
            <a:spAutoFit/>
          </a:bodyPr>
          <a:lstStyle/>
          <a:p>
            <a:pPr algn="r"/>
            <a:fld id="{293ABEDF-2FD4-CE41-BE6E-C03412F0A819}" type="slidenum">
              <a:rPr lang="en-US" sz="1601" b="0" i="0" smtClean="0">
                <a:latin typeface="Open Sans" panose="020B0606030504020204" pitchFamily="34" charset="0"/>
                <a:ea typeface="Open Sans" panose="020B0606030504020204" pitchFamily="34" charset="0"/>
                <a:cs typeface="Open Sans" panose="020B0606030504020204" pitchFamily="34" charset="0"/>
              </a:rPr>
              <a:pPr algn="r"/>
              <a:t>‹#›</a:t>
            </a:fld>
            <a:endParaRPr lang="en-US" sz="1601" b="0" i="0" dirty="0">
              <a:latin typeface="Open Sans" panose="020B0606030504020204" pitchFamily="34" charset="0"/>
              <a:ea typeface="Open Sans" panose="020B0606030504020204" pitchFamily="34" charset="0"/>
              <a:cs typeface="Open Sans" panose="020B0606030504020204" pitchFamily="34" charset="0"/>
            </a:endParaRPr>
          </a:p>
        </p:txBody>
      </p:sp>
      <p:cxnSp>
        <p:nvCxnSpPr>
          <p:cNvPr id="7" name="Straight Connector 6">
            <a:extLst>
              <a:ext uri="{FF2B5EF4-FFF2-40B4-BE49-F238E27FC236}">
                <a16:creationId xmlns:a16="http://schemas.microsoft.com/office/drawing/2014/main" id="{484C0BF7-15A0-1444-AB7A-075C7BABC83C}"/>
              </a:ext>
            </a:extLst>
          </p:cNvPr>
          <p:cNvCxnSpPr>
            <a:cxnSpLocks/>
          </p:cNvCxnSpPr>
          <p:nvPr userDrawn="1"/>
        </p:nvCxnSpPr>
        <p:spPr>
          <a:xfrm flipV="1">
            <a:off x="17568333" y="9352285"/>
            <a:ext cx="719667" cy="15389"/>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10" name="Picture Placeholder 2">
            <a:extLst>
              <a:ext uri="{FF2B5EF4-FFF2-40B4-BE49-F238E27FC236}">
                <a16:creationId xmlns:a16="http://schemas.microsoft.com/office/drawing/2014/main" id="{541D08C9-F904-A340-8390-216BCDF0CFE1}"/>
              </a:ext>
            </a:extLst>
          </p:cNvPr>
          <p:cNvSpPr>
            <a:spLocks noGrp="1"/>
          </p:cNvSpPr>
          <p:nvPr>
            <p:ph type="pic" sz="quarter" idx="13"/>
          </p:nvPr>
        </p:nvSpPr>
        <p:spPr>
          <a:xfrm>
            <a:off x="9411837" y="2263700"/>
            <a:ext cx="8156496" cy="5561868"/>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50"/>
            </a:lvl1pPr>
          </a:lstStyle>
          <a:p>
            <a:pPr lvl="0"/>
            <a:endParaRPr lang="en-US"/>
          </a:p>
        </p:txBody>
      </p:sp>
      <p:pic>
        <p:nvPicPr>
          <p:cNvPr id="8" name="Picture 7">
            <a:extLst>
              <a:ext uri="{FF2B5EF4-FFF2-40B4-BE49-F238E27FC236}">
                <a16:creationId xmlns:a16="http://schemas.microsoft.com/office/drawing/2014/main" id="{C8D5A0FC-150F-3E4D-B73E-1F331C7ED6D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4444870" y="2"/>
            <a:ext cx="3843131" cy="1881626"/>
          </a:xfrm>
          <a:prstGeom prst="rect">
            <a:avLst/>
          </a:prstGeom>
        </p:spPr>
      </p:pic>
    </p:spTree>
    <p:extLst>
      <p:ext uri="{BB962C8B-B14F-4D97-AF65-F5344CB8AC3E}">
        <p14:creationId xmlns:p14="http://schemas.microsoft.com/office/powerpoint/2010/main" val="861558526"/>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101">
    <p:spTree>
      <p:nvGrpSpPr>
        <p:cNvPr id="1" name=""/>
        <p:cNvGrpSpPr/>
        <p:nvPr/>
      </p:nvGrpSpPr>
      <p:grpSpPr>
        <a:xfrm>
          <a:off x="0" y="0"/>
          <a:ext cx="0" cy="0"/>
          <a:chOff x="0" y="0"/>
          <a:chExt cx="0" cy="0"/>
        </a:xfrm>
      </p:grpSpPr>
      <p:sp>
        <p:nvSpPr>
          <p:cNvPr id="9" name="Picture Placeholder 2"/>
          <p:cNvSpPr>
            <a:spLocks noGrp="1"/>
          </p:cNvSpPr>
          <p:nvPr>
            <p:ph type="pic" sz="quarter" idx="14"/>
          </p:nvPr>
        </p:nvSpPr>
        <p:spPr>
          <a:xfrm>
            <a:off x="1" y="0"/>
            <a:ext cx="5144294" cy="5144294"/>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50"/>
            </a:lvl1pPr>
          </a:lstStyle>
          <a:p>
            <a:pPr lvl="0"/>
            <a:endParaRPr lang="en-US"/>
          </a:p>
        </p:txBody>
      </p:sp>
      <p:sp>
        <p:nvSpPr>
          <p:cNvPr id="10" name="Picture Placeholder 2"/>
          <p:cNvSpPr>
            <a:spLocks noGrp="1"/>
          </p:cNvSpPr>
          <p:nvPr>
            <p:ph type="pic" sz="quarter" idx="15"/>
          </p:nvPr>
        </p:nvSpPr>
        <p:spPr>
          <a:xfrm>
            <a:off x="1" y="5144294"/>
            <a:ext cx="5144294" cy="5144294"/>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50"/>
            </a:lvl1pPr>
          </a:lstStyle>
          <a:p>
            <a:pPr lvl="0"/>
            <a:endParaRPr lang="en-US"/>
          </a:p>
        </p:txBody>
      </p:sp>
      <p:sp>
        <p:nvSpPr>
          <p:cNvPr id="11" name="Picture Placeholder 2"/>
          <p:cNvSpPr>
            <a:spLocks noGrp="1"/>
          </p:cNvSpPr>
          <p:nvPr>
            <p:ph type="pic" sz="quarter" idx="16"/>
          </p:nvPr>
        </p:nvSpPr>
        <p:spPr>
          <a:xfrm>
            <a:off x="5144296" y="0"/>
            <a:ext cx="5144294" cy="5144294"/>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50"/>
            </a:lvl1pPr>
          </a:lstStyle>
          <a:p>
            <a:pPr lvl="0"/>
            <a:endParaRPr lang="en-US"/>
          </a:p>
        </p:txBody>
      </p:sp>
      <p:sp>
        <p:nvSpPr>
          <p:cNvPr id="12" name="Picture Placeholder 2"/>
          <p:cNvSpPr>
            <a:spLocks noGrp="1"/>
          </p:cNvSpPr>
          <p:nvPr>
            <p:ph type="pic" sz="quarter" idx="17"/>
          </p:nvPr>
        </p:nvSpPr>
        <p:spPr>
          <a:xfrm>
            <a:off x="5144296" y="5144294"/>
            <a:ext cx="5144294" cy="5144294"/>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50"/>
            </a:lvl1pPr>
          </a:lstStyle>
          <a:p>
            <a:pPr lvl="0"/>
            <a:endParaRPr lang="en-US"/>
          </a:p>
        </p:txBody>
      </p:sp>
      <p:sp>
        <p:nvSpPr>
          <p:cNvPr id="13" name="Picture Placeholder 2"/>
          <p:cNvSpPr>
            <a:spLocks noGrp="1"/>
          </p:cNvSpPr>
          <p:nvPr>
            <p:ph type="pic" sz="quarter" idx="18"/>
          </p:nvPr>
        </p:nvSpPr>
        <p:spPr>
          <a:xfrm>
            <a:off x="10288589" y="0"/>
            <a:ext cx="7999412" cy="5144294"/>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50"/>
            </a:lvl1pPr>
          </a:lstStyle>
          <a:p>
            <a:pPr lvl="0"/>
            <a:endParaRPr lang="en-US"/>
          </a:p>
        </p:txBody>
      </p:sp>
      <p:sp>
        <p:nvSpPr>
          <p:cNvPr id="7" name="TextBox 6">
            <a:extLst>
              <a:ext uri="{FF2B5EF4-FFF2-40B4-BE49-F238E27FC236}">
                <a16:creationId xmlns:a16="http://schemas.microsoft.com/office/drawing/2014/main" id="{832D5946-B973-9449-9865-94AFD721314D}"/>
              </a:ext>
            </a:extLst>
          </p:cNvPr>
          <p:cNvSpPr txBox="1"/>
          <p:nvPr userDrawn="1"/>
        </p:nvSpPr>
        <p:spPr>
          <a:xfrm>
            <a:off x="16859165" y="9198397"/>
            <a:ext cx="660401" cy="338682"/>
          </a:xfrm>
          <a:prstGeom prst="rect">
            <a:avLst/>
          </a:prstGeom>
          <a:noFill/>
        </p:spPr>
        <p:txBody>
          <a:bodyPr wrap="square" rtlCol="0">
            <a:spAutoFit/>
          </a:bodyPr>
          <a:lstStyle/>
          <a:p>
            <a:pPr algn="r"/>
            <a:fld id="{293ABEDF-2FD4-CE41-BE6E-C03412F0A819}" type="slidenum">
              <a:rPr lang="en-US" sz="1601" b="0" i="0" smtClean="0">
                <a:latin typeface="Open Sans" panose="020B0606030504020204" pitchFamily="34" charset="0"/>
                <a:ea typeface="Open Sans" panose="020B0606030504020204" pitchFamily="34" charset="0"/>
                <a:cs typeface="Open Sans" panose="020B0606030504020204" pitchFamily="34" charset="0"/>
              </a:rPr>
              <a:pPr algn="r"/>
              <a:t>‹#›</a:t>
            </a:fld>
            <a:endParaRPr lang="en-US" sz="1601" b="0" i="0" dirty="0">
              <a:latin typeface="Open Sans" panose="020B0606030504020204" pitchFamily="34" charset="0"/>
              <a:ea typeface="Open Sans" panose="020B0606030504020204" pitchFamily="34" charset="0"/>
              <a:cs typeface="Open Sans" panose="020B0606030504020204" pitchFamily="34" charset="0"/>
            </a:endParaRPr>
          </a:p>
        </p:txBody>
      </p:sp>
      <p:cxnSp>
        <p:nvCxnSpPr>
          <p:cNvPr id="8" name="Straight Connector 7">
            <a:extLst>
              <a:ext uri="{FF2B5EF4-FFF2-40B4-BE49-F238E27FC236}">
                <a16:creationId xmlns:a16="http://schemas.microsoft.com/office/drawing/2014/main" id="{923D0F85-37D5-C34E-BB0E-F454DA048E1E}"/>
              </a:ext>
            </a:extLst>
          </p:cNvPr>
          <p:cNvCxnSpPr>
            <a:cxnSpLocks/>
          </p:cNvCxnSpPr>
          <p:nvPr userDrawn="1"/>
        </p:nvCxnSpPr>
        <p:spPr>
          <a:xfrm flipV="1">
            <a:off x="17568333" y="9352285"/>
            <a:ext cx="719667" cy="15389"/>
          </a:xfrm>
          <a:prstGeom prst="line">
            <a:avLst/>
          </a:prstGeom>
          <a:ln w="158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5178961"/>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matchingName="Textslide">
  <p:cSld name="Textslide">
    <p:spTree>
      <p:nvGrpSpPr>
        <p:cNvPr id="1" name="Shape 32"/>
        <p:cNvGrpSpPr/>
        <p:nvPr/>
      </p:nvGrpSpPr>
      <p:grpSpPr>
        <a:xfrm>
          <a:off x="0" y="0"/>
          <a:ext cx="0" cy="0"/>
          <a:chOff x="0" y="0"/>
          <a:chExt cx="0" cy="0"/>
        </a:xfrm>
      </p:grpSpPr>
      <p:sp>
        <p:nvSpPr>
          <p:cNvPr id="33" name="Google Shape;33;p34"/>
          <p:cNvSpPr/>
          <p:nvPr/>
        </p:nvSpPr>
        <p:spPr>
          <a:xfrm>
            <a:off x="360000" y="360057"/>
            <a:ext cx="17568000" cy="8583725"/>
          </a:xfrm>
          <a:prstGeom prst="rect">
            <a:avLst/>
          </a:prstGeom>
          <a:solidFill>
            <a:schemeClr val="lt2">
              <a:alpha val="49803"/>
            </a:schemeClr>
          </a:solidFill>
          <a:ln>
            <a:noFill/>
          </a:ln>
        </p:spPr>
        <p:txBody>
          <a:bodyPr spcFirstLastPara="1" wrap="square" lIns="137117" tIns="68540" rIns="137117" bIns="68540" anchor="ctr" anchorCtr="0">
            <a:noAutofit/>
          </a:bodyPr>
          <a:lstStyle/>
          <a:p>
            <a:pPr marL="0" marR="0" lvl="0" indent="0" algn="ctr" rtl="0">
              <a:spcBef>
                <a:spcPts val="0"/>
              </a:spcBef>
              <a:spcAft>
                <a:spcPts val="0"/>
              </a:spcAft>
              <a:buNone/>
            </a:pPr>
            <a:endParaRPr sz="3600" b="0" i="0" u="none" strike="noStrike" cap="none">
              <a:solidFill>
                <a:schemeClr val="lt1"/>
              </a:solidFill>
              <a:latin typeface="Calibri"/>
              <a:ea typeface="Calibri"/>
              <a:cs typeface="Calibri"/>
              <a:sym typeface="Calibri"/>
            </a:endParaRPr>
          </a:p>
        </p:txBody>
      </p:sp>
      <p:sp>
        <p:nvSpPr>
          <p:cNvPr id="34" name="Google Shape;34;p34"/>
          <p:cNvSpPr txBox="1">
            <a:spLocks noGrp="1"/>
          </p:cNvSpPr>
          <p:nvPr>
            <p:ph type="title"/>
          </p:nvPr>
        </p:nvSpPr>
        <p:spPr>
          <a:xfrm>
            <a:off x="914400" y="664781"/>
            <a:ext cx="16459200" cy="171476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9999"/>
              </a:buClr>
              <a:buSzPts val="4800"/>
              <a:buFont typeface="Roboto"/>
              <a:buNone/>
              <a:defRPr sz="7200" b="1">
                <a:latin typeface="Roboto"/>
                <a:ea typeface="Roboto"/>
                <a:cs typeface="Roboto"/>
                <a:sym typeface="Roboto"/>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34"/>
          <p:cNvSpPr txBox="1">
            <a:spLocks noGrp="1"/>
          </p:cNvSpPr>
          <p:nvPr>
            <p:ph type="subTitle" idx="1"/>
          </p:nvPr>
        </p:nvSpPr>
        <p:spPr>
          <a:xfrm>
            <a:off x="935390" y="2512664"/>
            <a:ext cx="16438211" cy="5886187"/>
          </a:xfrm>
          <a:prstGeom prst="rect">
            <a:avLst/>
          </a:prstGeom>
          <a:noFill/>
          <a:ln>
            <a:noFill/>
          </a:ln>
        </p:spPr>
        <p:txBody>
          <a:bodyPr spcFirstLastPara="1" wrap="square" lIns="91425" tIns="45700" rIns="91425" bIns="45700" anchor="t" anchorCtr="0">
            <a:normAutofit/>
          </a:bodyPr>
          <a:lstStyle>
            <a:lvl1pPr lvl="0" algn="l">
              <a:lnSpc>
                <a:spcPct val="90000"/>
              </a:lnSpc>
              <a:spcBef>
                <a:spcPts val="1500"/>
              </a:spcBef>
              <a:spcAft>
                <a:spcPts val="0"/>
              </a:spcAft>
              <a:buClr>
                <a:schemeClr val="dk1"/>
              </a:buClr>
              <a:buSzPts val="3200"/>
              <a:buNone/>
              <a:defRPr sz="4800">
                <a:solidFill>
                  <a:schemeClr val="dk1"/>
                </a:solidFill>
                <a:latin typeface="Roboto"/>
                <a:ea typeface="Roboto"/>
                <a:cs typeface="Roboto"/>
                <a:sym typeface="Roboto"/>
              </a:defRPr>
            </a:lvl1pPr>
            <a:lvl2pPr lvl="1" algn="ctr">
              <a:lnSpc>
                <a:spcPct val="90000"/>
              </a:lnSpc>
              <a:spcBef>
                <a:spcPts val="750"/>
              </a:spcBef>
              <a:spcAft>
                <a:spcPts val="0"/>
              </a:spcAft>
              <a:buClr>
                <a:srgbClr val="888888"/>
              </a:buClr>
              <a:buSzPts val="2400"/>
              <a:buNone/>
              <a:defRPr>
                <a:solidFill>
                  <a:srgbClr val="888888"/>
                </a:solidFill>
              </a:defRPr>
            </a:lvl2pPr>
            <a:lvl3pPr lvl="2" algn="ctr">
              <a:lnSpc>
                <a:spcPct val="90000"/>
              </a:lnSpc>
              <a:spcBef>
                <a:spcPts val="750"/>
              </a:spcBef>
              <a:spcAft>
                <a:spcPts val="0"/>
              </a:spcAft>
              <a:buClr>
                <a:srgbClr val="888888"/>
              </a:buClr>
              <a:buSzPts val="2000"/>
              <a:buNone/>
              <a:defRPr>
                <a:solidFill>
                  <a:srgbClr val="888888"/>
                </a:solidFill>
              </a:defRPr>
            </a:lvl3pPr>
            <a:lvl4pPr lvl="3" algn="ctr">
              <a:lnSpc>
                <a:spcPct val="90000"/>
              </a:lnSpc>
              <a:spcBef>
                <a:spcPts val="750"/>
              </a:spcBef>
              <a:spcAft>
                <a:spcPts val="0"/>
              </a:spcAft>
              <a:buClr>
                <a:srgbClr val="888888"/>
              </a:buClr>
              <a:buSzPts val="1800"/>
              <a:buNone/>
              <a:defRPr>
                <a:solidFill>
                  <a:srgbClr val="888888"/>
                </a:solidFill>
              </a:defRPr>
            </a:lvl4pPr>
            <a:lvl5pPr lvl="4" algn="ctr">
              <a:lnSpc>
                <a:spcPct val="90000"/>
              </a:lnSpc>
              <a:spcBef>
                <a:spcPts val="750"/>
              </a:spcBef>
              <a:spcAft>
                <a:spcPts val="0"/>
              </a:spcAft>
              <a:buClr>
                <a:srgbClr val="888888"/>
              </a:buClr>
              <a:buSzPts val="1800"/>
              <a:buNone/>
              <a:defRPr>
                <a:solidFill>
                  <a:srgbClr val="888888"/>
                </a:solidFill>
              </a:defRPr>
            </a:lvl5pPr>
            <a:lvl6pPr lvl="5" algn="ctr">
              <a:lnSpc>
                <a:spcPct val="90000"/>
              </a:lnSpc>
              <a:spcBef>
                <a:spcPts val="750"/>
              </a:spcBef>
              <a:spcAft>
                <a:spcPts val="0"/>
              </a:spcAft>
              <a:buClr>
                <a:srgbClr val="888888"/>
              </a:buClr>
              <a:buSzPts val="1800"/>
              <a:buNone/>
              <a:defRPr>
                <a:solidFill>
                  <a:srgbClr val="888888"/>
                </a:solidFill>
              </a:defRPr>
            </a:lvl6pPr>
            <a:lvl7pPr lvl="6" algn="ctr">
              <a:lnSpc>
                <a:spcPct val="90000"/>
              </a:lnSpc>
              <a:spcBef>
                <a:spcPts val="750"/>
              </a:spcBef>
              <a:spcAft>
                <a:spcPts val="0"/>
              </a:spcAft>
              <a:buClr>
                <a:srgbClr val="888888"/>
              </a:buClr>
              <a:buSzPts val="1800"/>
              <a:buNone/>
              <a:defRPr>
                <a:solidFill>
                  <a:srgbClr val="888888"/>
                </a:solidFill>
              </a:defRPr>
            </a:lvl7pPr>
            <a:lvl8pPr lvl="7" algn="ctr">
              <a:lnSpc>
                <a:spcPct val="90000"/>
              </a:lnSpc>
              <a:spcBef>
                <a:spcPts val="750"/>
              </a:spcBef>
              <a:spcAft>
                <a:spcPts val="0"/>
              </a:spcAft>
              <a:buClr>
                <a:srgbClr val="888888"/>
              </a:buClr>
              <a:buSzPts val="1800"/>
              <a:buNone/>
              <a:defRPr>
                <a:solidFill>
                  <a:srgbClr val="888888"/>
                </a:solidFill>
              </a:defRPr>
            </a:lvl8pPr>
            <a:lvl9pPr lvl="8" algn="ctr">
              <a:lnSpc>
                <a:spcPct val="90000"/>
              </a:lnSpc>
              <a:spcBef>
                <a:spcPts val="750"/>
              </a:spcBef>
              <a:spcAft>
                <a:spcPts val="0"/>
              </a:spcAft>
              <a:buClr>
                <a:srgbClr val="888888"/>
              </a:buClr>
              <a:buSzPts val="1800"/>
              <a:buNone/>
              <a:defRPr>
                <a:solidFill>
                  <a:srgbClr val="888888"/>
                </a:solidFill>
              </a:defRPr>
            </a:lvl9pPr>
          </a:lstStyle>
          <a:p>
            <a:endParaRPr/>
          </a:p>
        </p:txBody>
      </p:sp>
    </p:spTree>
    <p:extLst>
      <p:ext uri="{BB962C8B-B14F-4D97-AF65-F5344CB8AC3E}">
        <p14:creationId xmlns:p14="http://schemas.microsoft.com/office/powerpoint/2010/main" val="2983037251"/>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userDrawn="1">
  <p:cSld name="1_Textslide">
    <p:spTree>
      <p:nvGrpSpPr>
        <p:cNvPr id="1" name=""/>
        <p:cNvGrpSpPr/>
        <p:nvPr/>
      </p:nvGrpSpPr>
      <p:grpSpPr>
        <a:xfrm>
          <a:off x="0" y="0"/>
          <a:ext cx="0" cy="0"/>
          <a:chOff x="0" y="0"/>
          <a:chExt cx="0" cy="0"/>
        </a:xfrm>
      </p:grpSpPr>
      <p:sp>
        <p:nvSpPr>
          <p:cNvPr id="4" name="Rektangel 3"/>
          <p:cNvSpPr/>
          <p:nvPr userDrawn="1"/>
        </p:nvSpPr>
        <p:spPr>
          <a:xfrm>
            <a:off x="360000" y="360057"/>
            <a:ext cx="17568000" cy="8583725"/>
          </a:xfrm>
          <a:prstGeom prst="rect">
            <a:avLst/>
          </a:prstGeom>
          <a:solidFill>
            <a:schemeClr val="bg2">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3600"/>
          </a:p>
        </p:txBody>
      </p:sp>
      <p:sp>
        <p:nvSpPr>
          <p:cNvPr id="2" name="Tittel 1"/>
          <p:cNvSpPr>
            <a:spLocks noGrp="1"/>
          </p:cNvSpPr>
          <p:nvPr>
            <p:ph type="title" hasCustomPrompt="1"/>
          </p:nvPr>
        </p:nvSpPr>
        <p:spPr>
          <a:xfrm>
            <a:off x="914400" y="664781"/>
            <a:ext cx="16459200" cy="1714765"/>
          </a:xfrm>
          <a:prstGeom prst="rect">
            <a:avLst/>
          </a:prstGeom>
        </p:spPr>
        <p:txBody>
          <a:bodyPr vert="horz"/>
          <a:lstStyle>
            <a:lvl1pPr algn="l">
              <a:defRPr sz="7200" b="1">
                <a:latin typeface="Roboto" panose="02000000000000000000" pitchFamily="2" charset="0"/>
                <a:ea typeface="Roboto" panose="02000000000000000000" pitchFamily="2" charset="0"/>
              </a:defRPr>
            </a:lvl1pPr>
          </a:lstStyle>
          <a:p>
            <a:r>
              <a:rPr lang="nb-NO"/>
              <a:t>Edit </a:t>
            </a:r>
            <a:r>
              <a:rPr lang="nb-NO" err="1"/>
              <a:t>this</a:t>
            </a:r>
            <a:r>
              <a:rPr lang="nb-NO"/>
              <a:t> </a:t>
            </a:r>
            <a:r>
              <a:rPr lang="nb-NO" err="1"/>
              <a:t>text</a:t>
            </a:r>
            <a:endParaRPr lang="nb-NO"/>
          </a:p>
        </p:txBody>
      </p:sp>
      <p:sp>
        <p:nvSpPr>
          <p:cNvPr id="7" name="Undertittel 2"/>
          <p:cNvSpPr>
            <a:spLocks noGrp="1"/>
          </p:cNvSpPr>
          <p:nvPr>
            <p:ph type="subTitle" idx="1" hasCustomPrompt="1"/>
          </p:nvPr>
        </p:nvSpPr>
        <p:spPr>
          <a:xfrm>
            <a:off x="935390" y="2512664"/>
            <a:ext cx="16438211" cy="5886187"/>
          </a:xfrm>
          <a:prstGeom prst="rect">
            <a:avLst/>
          </a:prstGeom>
        </p:spPr>
        <p:txBody>
          <a:bodyPr/>
          <a:lstStyle>
            <a:lvl1pPr marL="0" indent="0" algn="l">
              <a:buNone/>
              <a:defRPr sz="4800">
                <a:solidFill>
                  <a:schemeClr val="tx1"/>
                </a:solidFill>
                <a:latin typeface="Roboto" panose="02000000000000000000" pitchFamily="2" charset="0"/>
                <a:ea typeface="Roboto" panose="02000000000000000000" pitchFamily="2" charset="0"/>
              </a:defRPr>
            </a:lvl1pPr>
            <a:lvl2pPr marL="914286" indent="0" algn="ctr">
              <a:buNone/>
              <a:defRPr>
                <a:solidFill>
                  <a:schemeClr val="tx1">
                    <a:tint val="75000"/>
                  </a:schemeClr>
                </a:solidFill>
              </a:defRPr>
            </a:lvl2pPr>
            <a:lvl3pPr marL="1828572" indent="0" algn="ctr">
              <a:buNone/>
              <a:defRPr>
                <a:solidFill>
                  <a:schemeClr val="tx1">
                    <a:tint val="75000"/>
                  </a:schemeClr>
                </a:solidFill>
              </a:defRPr>
            </a:lvl3pPr>
            <a:lvl4pPr marL="2742857" indent="0" algn="ctr">
              <a:buNone/>
              <a:defRPr>
                <a:solidFill>
                  <a:schemeClr val="tx1">
                    <a:tint val="75000"/>
                  </a:schemeClr>
                </a:solidFill>
              </a:defRPr>
            </a:lvl4pPr>
            <a:lvl5pPr marL="3657143" indent="0" algn="ctr">
              <a:buNone/>
              <a:defRPr>
                <a:solidFill>
                  <a:schemeClr val="tx1">
                    <a:tint val="75000"/>
                  </a:schemeClr>
                </a:solidFill>
              </a:defRPr>
            </a:lvl5pPr>
            <a:lvl6pPr marL="4571429" indent="0" algn="ctr">
              <a:buNone/>
              <a:defRPr>
                <a:solidFill>
                  <a:schemeClr val="tx1">
                    <a:tint val="75000"/>
                  </a:schemeClr>
                </a:solidFill>
              </a:defRPr>
            </a:lvl6pPr>
            <a:lvl7pPr marL="5485716" indent="0" algn="ctr">
              <a:buNone/>
              <a:defRPr>
                <a:solidFill>
                  <a:schemeClr val="tx1">
                    <a:tint val="75000"/>
                  </a:schemeClr>
                </a:solidFill>
              </a:defRPr>
            </a:lvl7pPr>
            <a:lvl8pPr marL="6400001" indent="0" algn="ctr">
              <a:buNone/>
              <a:defRPr>
                <a:solidFill>
                  <a:schemeClr val="tx1">
                    <a:tint val="75000"/>
                  </a:schemeClr>
                </a:solidFill>
              </a:defRPr>
            </a:lvl8pPr>
            <a:lvl9pPr marL="7314285" indent="0" algn="ctr">
              <a:buNone/>
              <a:defRPr>
                <a:solidFill>
                  <a:schemeClr val="tx1">
                    <a:tint val="75000"/>
                  </a:schemeClr>
                </a:solidFill>
              </a:defRPr>
            </a:lvl9pPr>
          </a:lstStyle>
          <a:p>
            <a:r>
              <a:rPr lang="nb-NO"/>
              <a:t>Edit </a:t>
            </a:r>
            <a:r>
              <a:rPr lang="nb-NO" err="1"/>
              <a:t>this</a:t>
            </a:r>
            <a:r>
              <a:rPr lang="nb-NO"/>
              <a:t> </a:t>
            </a:r>
            <a:r>
              <a:rPr lang="nb-NO" err="1"/>
              <a:t>text</a:t>
            </a:r>
            <a:endParaRPr lang="nb-NO"/>
          </a:p>
        </p:txBody>
      </p:sp>
    </p:spTree>
    <p:extLst>
      <p:ext uri="{BB962C8B-B14F-4D97-AF65-F5344CB8AC3E}">
        <p14:creationId xmlns:p14="http://schemas.microsoft.com/office/powerpoint/2010/main" val="2002472485"/>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cxnSp>
        <p:nvCxnSpPr>
          <p:cNvPr id="5" name="Straight Connector 4"/>
          <p:cNvCxnSpPr/>
          <p:nvPr/>
        </p:nvCxnSpPr>
        <p:spPr>
          <a:xfrm>
            <a:off x="791074" y="3091749"/>
            <a:ext cx="16561841" cy="0"/>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 name="Straight Connector 4"/>
          <p:cNvCxnSpPr/>
          <p:nvPr/>
        </p:nvCxnSpPr>
        <p:spPr>
          <a:xfrm>
            <a:off x="791074" y="1363290"/>
            <a:ext cx="16561841" cy="0"/>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7" name="Title Placeholder 1"/>
          <p:cNvSpPr>
            <a:spLocks noGrp="1"/>
          </p:cNvSpPr>
          <p:nvPr>
            <p:ph type="title"/>
          </p:nvPr>
        </p:nvSpPr>
        <p:spPr bwMode="auto">
          <a:xfrm>
            <a:off x="791074" y="1363290"/>
            <a:ext cx="16561841" cy="171476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GB" dirty="0"/>
          </a:p>
        </p:txBody>
      </p:sp>
      <p:sp>
        <p:nvSpPr>
          <p:cNvPr id="8" name="Text Placeholder 2"/>
          <p:cNvSpPr>
            <a:spLocks noGrp="1"/>
          </p:cNvSpPr>
          <p:nvPr>
            <p:ph idx="1"/>
          </p:nvPr>
        </p:nvSpPr>
        <p:spPr bwMode="auto">
          <a:xfrm>
            <a:off x="3657600" y="3351941"/>
            <a:ext cx="13716000" cy="628747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224277835"/>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matchingName="21">
  <p:cSld name="1_21">
    <p:spTree>
      <p:nvGrpSpPr>
        <p:cNvPr id="1" name="Shape 15"/>
        <p:cNvGrpSpPr/>
        <p:nvPr/>
      </p:nvGrpSpPr>
      <p:grpSpPr>
        <a:xfrm>
          <a:off x="0" y="0"/>
          <a:ext cx="0" cy="0"/>
          <a:chOff x="0" y="0"/>
          <a:chExt cx="0" cy="0"/>
        </a:xfrm>
      </p:grpSpPr>
      <p:sp>
        <p:nvSpPr>
          <p:cNvPr id="16" name="Google Shape;16;p14"/>
          <p:cNvSpPr>
            <a:spLocks noGrp="1"/>
          </p:cNvSpPr>
          <p:nvPr>
            <p:ph type="pic" idx="2"/>
          </p:nvPr>
        </p:nvSpPr>
        <p:spPr>
          <a:xfrm>
            <a:off x="2" y="0"/>
            <a:ext cx="7942823" cy="10288588"/>
          </a:xfrm>
          <a:prstGeom prst="rect">
            <a:avLst/>
          </a:prstGeom>
          <a:solidFill>
            <a:srgbClr val="353535">
              <a:alpha val="11764"/>
            </a:srgbClr>
          </a:solidFill>
          <a:ln>
            <a:noFill/>
          </a:ln>
        </p:spPr>
      </p:sp>
      <p:sp>
        <p:nvSpPr>
          <p:cNvPr id="17" name="Google Shape;17;p14"/>
          <p:cNvSpPr txBox="1"/>
          <p:nvPr/>
        </p:nvSpPr>
        <p:spPr>
          <a:xfrm>
            <a:off x="16859165" y="9198397"/>
            <a:ext cx="660401" cy="338628"/>
          </a:xfrm>
          <a:prstGeom prst="rect">
            <a:avLst/>
          </a:prstGeom>
          <a:noFill/>
          <a:ln>
            <a:noFill/>
          </a:ln>
        </p:spPr>
        <p:txBody>
          <a:bodyPr spcFirstLastPara="1" wrap="square" lIns="91412" tIns="45693" rIns="91412" bIns="45693" anchor="t" anchorCtr="0">
            <a:spAutoFit/>
          </a:bodyPr>
          <a:lstStyle/>
          <a:p>
            <a:pPr marL="0" marR="0" lvl="0" indent="0" algn="r" rtl="0">
              <a:spcBef>
                <a:spcPts val="0"/>
              </a:spcBef>
              <a:spcAft>
                <a:spcPts val="0"/>
              </a:spcAft>
              <a:buNone/>
            </a:pPr>
            <a:fld id="{00000000-1234-1234-1234-123412341234}" type="slidenum">
              <a:rPr lang="en-GB" sz="1601" b="0" i="0">
                <a:solidFill>
                  <a:schemeClr val="dk1"/>
                </a:solidFill>
                <a:latin typeface="Open Sans"/>
                <a:ea typeface="Open Sans"/>
                <a:cs typeface="Open Sans"/>
                <a:sym typeface="Open Sans"/>
              </a:rPr>
              <a:pPr marL="0" marR="0" lvl="0" indent="0" algn="r" rtl="0">
                <a:spcBef>
                  <a:spcPts val="0"/>
                </a:spcBef>
                <a:spcAft>
                  <a:spcPts val="0"/>
                </a:spcAft>
                <a:buNone/>
              </a:pPr>
              <a:t>‹#›</a:t>
            </a:fld>
            <a:endParaRPr sz="1601" b="0" i="0">
              <a:solidFill>
                <a:schemeClr val="dk1"/>
              </a:solidFill>
              <a:latin typeface="Open Sans"/>
              <a:ea typeface="Open Sans"/>
              <a:cs typeface="Open Sans"/>
              <a:sym typeface="Open Sans"/>
            </a:endParaRPr>
          </a:p>
        </p:txBody>
      </p:sp>
      <p:cxnSp>
        <p:nvCxnSpPr>
          <p:cNvPr id="18" name="Google Shape;18;p14"/>
          <p:cNvCxnSpPr/>
          <p:nvPr/>
        </p:nvCxnSpPr>
        <p:spPr>
          <a:xfrm rot="10800000" flipH="1">
            <a:off x="17568333" y="9352285"/>
            <a:ext cx="719667" cy="15389"/>
          </a:xfrm>
          <a:prstGeom prst="straightConnector1">
            <a:avLst/>
          </a:prstGeom>
          <a:noFill/>
          <a:ln w="15875" cap="flat" cmpd="sng">
            <a:solidFill>
              <a:schemeClr val="accent1"/>
            </a:solidFill>
            <a:prstDash val="solid"/>
            <a:miter lim="800000"/>
            <a:headEnd type="none" w="sm" len="sm"/>
            <a:tailEnd type="none" w="sm" len="sm"/>
          </a:ln>
        </p:spPr>
      </p:cxnSp>
      <p:pic>
        <p:nvPicPr>
          <p:cNvPr id="6" name="Picture 5">
            <a:extLst>
              <a:ext uri="{FF2B5EF4-FFF2-40B4-BE49-F238E27FC236}">
                <a16:creationId xmlns:a16="http://schemas.microsoft.com/office/drawing/2014/main" id="{D40F0604-C9B9-8345-B8B8-66A3D2713FB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4444870" y="2"/>
            <a:ext cx="3843131" cy="1881626"/>
          </a:xfrm>
          <a:prstGeom prst="rect">
            <a:avLst/>
          </a:prstGeom>
        </p:spPr>
      </p:pic>
    </p:spTree>
    <p:extLst>
      <p:ext uri="{BB962C8B-B14F-4D97-AF65-F5344CB8AC3E}">
        <p14:creationId xmlns:p14="http://schemas.microsoft.com/office/powerpoint/2010/main" val="3422239917"/>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matchingName="15">
  <p:cSld name="1_15">
    <p:spTree>
      <p:nvGrpSpPr>
        <p:cNvPr id="1" name="Shape 44"/>
        <p:cNvGrpSpPr/>
        <p:nvPr/>
      </p:nvGrpSpPr>
      <p:grpSpPr>
        <a:xfrm>
          <a:off x="0" y="0"/>
          <a:ext cx="0" cy="0"/>
          <a:chOff x="0" y="0"/>
          <a:chExt cx="0" cy="0"/>
        </a:xfrm>
      </p:grpSpPr>
      <p:sp>
        <p:nvSpPr>
          <p:cNvPr id="45" name="Google Shape;45;p33"/>
          <p:cNvSpPr>
            <a:spLocks noGrp="1"/>
          </p:cNvSpPr>
          <p:nvPr>
            <p:ph type="pic" idx="2"/>
          </p:nvPr>
        </p:nvSpPr>
        <p:spPr>
          <a:xfrm>
            <a:off x="0" y="0"/>
            <a:ext cx="9601200" cy="10288588"/>
          </a:xfrm>
          <a:prstGeom prst="rect">
            <a:avLst/>
          </a:prstGeom>
          <a:solidFill>
            <a:srgbClr val="353535">
              <a:alpha val="11764"/>
            </a:srgbClr>
          </a:solidFill>
          <a:ln>
            <a:noFill/>
          </a:ln>
        </p:spPr>
      </p:sp>
      <p:sp>
        <p:nvSpPr>
          <p:cNvPr id="46" name="Google Shape;46;p33"/>
          <p:cNvSpPr txBox="1"/>
          <p:nvPr/>
        </p:nvSpPr>
        <p:spPr>
          <a:xfrm>
            <a:off x="16859165" y="9198397"/>
            <a:ext cx="660401" cy="338628"/>
          </a:xfrm>
          <a:prstGeom prst="rect">
            <a:avLst/>
          </a:prstGeom>
          <a:noFill/>
          <a:ln>
            <a:noFill/>
          </a:ln>
        </p:spPr>
        <p:txBody>
          <a:bodyPr spcFirstLastPara="1" wrap="square" lIns="91412" tIns="45693" rIns="91412" bIns="45693" anchor="t" anchorCtr="0">
            <a:spAutoFit/>
          </a:bodyPr>
          <a:lstStyle/>
          <a:p>
            <a:pPr marL="0" marR="0" lvl="0" indent="0" algn="r" rtl="0">
              <a:spcBef>
                <a:spcPts val="0"/>
              </a:spcBef>
              <a:spcAft>
                <a:spcPts val="0"/>
              </a:spcAft>
              <a:buNone/>
            </a:pPr>
            <a:fld id="{00000000-1234-1234-1234-123412341234}" type="slidenum">
              <a:rPr lang="en-GB" sz="1601" b="0" i="0">
                <a:solidFill>
                  <a:schemeClr val="dk1"/>
                </a:solidFill>
                <a:latin typeface="Open Sans"/>
                <a:ea typeface="Open Sans"/>
                <a:cs typeface="Open Sans"/>
                <a:sym typeface="Open Sans"/>
              </a:rPr>
              <a:pPr marL="0" marR="0" lvl="0" indent="0" algn="r" rtl="0">
                <a:spcBef>
                  <a:spcPts val="0"/>
                </a:spcBef>
                <a:spcAft>
                  <a:spcPts val="0"/>
                </a:spcAft>
                <a:buNone/>
              </a:pPr>
              <a:t>‹#›</a:t>
            </a:fld>
            <a:endParaRPr sz="1601" b="0" i="0">
              <a:solidFill>
                <a:schemeClr val="dk1"/>
              </a:solidFill>
              <a:latin typeface="Open Sans"/>
              <a:ea typeface="Open Sans"/>
              <a:cs typeface="Open Sans"/>
              <a:sym typeface="Open Sans"/>
            </a:endParaRPr>
          </a:p>
        </p:txBody>
      </p:sp>
      <p:cxnSp>
        <p:nvCxnSpPr>
          <p:cNvPr id="47" name="Google Shape;47;p33"/>
          <p:cNvCxnSpPr/>
          <p:nvPr/>
        </p:nvCxnSpPr>
        <p:spPr>
          <a:xfrm rot="10800000" flipH="1">
            <a:off x="17568333" y="9352285"/>
            <a:ext cx="719667" cy="15389"/>
          </a:xfrm>
          <a:prstGeom prst="straightConnector1">
            <a:avLst/>
          </a:prstGeom>
          <a:noFill/>
          <a:ln w="15875" cap="flat" cmpd="sng">
            <a:solidFill>
              <a:schemeClr val="accent1"/>
            </a:solidFill>
            <a:prstDash val="solid"/>
            <a:miter lim="800000"/>
            <a:headEnd type="none" w="sm" len="sm"/>
            <a:tailEnd type="none" w="sm" len="sm"/>
          </a:ln>
        </p:spPr>
      </p:cxnSp>
      <p:pic>
        <p:nvPicPr>
          <p:cNvPr id="6" name="Picture 5">
            <a:extLst>
              <a:ext uri="{FF2B5EF4-FFF2-40B4-BE49-F238E27FC236}">
                <a16:creationId xmlns:a16="http://schemas.microsoft.com/office/drawing/2014/main" id="{59E48F94-5633-3F41-9DCC-08AADF9CD6A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4444870" y="2"/>
            <a:ext cx="3843131" cy="1881626"/>
          </a:xfrm>
          <a:prstGeom prst="rect">
            <a:avLst/>
          </a:prstGeom>
        </p:spPr>
      </p:pic>
    </p:spTree>
    <p:extLst>
      <p:ext uri="{BB962C8B-B14F-4D97-AF65-F5344CB8AC3E}">
        <p14:creationId xmlns:p14="http://schemas.microsoft.com/office/powerpoint/2010/main" val="3876835154"/>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matchingName="40">
  <p:cSld name="1_40">
    <p:spTree>
      <p:nvGrpSpPr>
        <p:cNvPr id="1" name="Shape 56"/>
        <p:cNvGrpSpPr/>
        <p:nvPr/>
      </p:nvGrpSpPr>
      <p:grpSpPr>
        <a:xfrm>
          <a:off x="0" y="0"/>
          <a:ext cx="0" cy="0"/>
          <a:chOff x="0" y="0"/>
          <a:chExt cx="0" cy="0"/>
        </a:xfrm>
      </p:grpSpPr>
      <p:sp>
        <p:nvSpPr>
          <p:cNvPr id="57" name="Google Shape;57;p37"/>
          <p:cNvSpPr>
            <a:spLocks noGrp="1"/>
          </p:cNvSpPr>
          <p:nvPr>
            <p:ph type="pic" idx="2"/>
          </p:nvPr>
        </p:nvSpPr>
        <p:spPr>
          <a:xfrm>
            <a:off x="702734" y="2263700"/>
            <a:ext cx="8156496" cy="5561868"/>
          </a:xfrm>
          <a:prstGeom prst="rect">
            <a:avLst/>
          </a:prstGeom>
          <a:solidFill>
            <a:srgbClr val="353535">
              <a:alpha val="11764"/>
            </a:srgbClr>
          </a:solidFill>
          <a:ln>
            <a:noFill/>
          </a:ln>
        </p:spPr>
      </p:sp>
      <p:sp>
        <p:nvSpPr>
          <p:cNvPr id="58" name="Google Shape;58;p37"/>
          <p:cNvSpPr txBox="1"/>
          <p:nvPr/>
        </p:nvSpPr>
        <p:spPr>
          <a:xfrm>
            <a:off x="16859165" y="9198397"/>
            <a:ext cx="660401" cy="338628"/>
          </a:xfrm>
          <a:prstGeom prst="rect">
            <a:avLst/>
          </a:prstGeom>
          <a:noFill/>
          <a:ln>
            <a:noFill/>
          </a:ln>
        </p:spPr>
        <p:txBody>
          <a:bodyPr spcFirstLastPara="1" wrap="square" lIns="91412" tIns="45693" rIns="91412" bIns="45693" anchor="t" anchorCtr="0">
            <a:spAutoFit/>
          </a:bodyPr>
          <a:lstStyle/>
          <a:p>
            <a:pPr marL="0" marR="0" lvl="0" indent="0" algn="r" rtl="0">
              <a:spcBef>
                <a:spcPts val="0"/>
              </a:spcBef>
              <a:spcAft>
                <a:spcPts val="0"/>
              </a:spcAft>
              <a:buNone/>
            </a:pPr>
            <a:fld id="{00000000-1234-1234-1234-123412341234}" type="slidenum">
              <a:rPr lang="en-GB" sz="1601" b="0" i="0">
                <a:solidFill>
                  <a:schemeClr val="dk1"/>
                </a:solidFill>
                <a:latin typeface="Open Sans"/>
                <a:ea typeface="Open Sans"/>
                <a:cs typeface="Open Sans"/>
                <a:sym typeface="Open Sans"/>
              </a:rPr>
              <a:pPr marL="0" marR="0" lvl="0" indent="0" algn="r" rtl="0">
                <a:spcBef>
                  <a:spcPts val="0"/>
                </a:spcBef>
                <a:spcAft>
                  <a:spcPts val="0"/>
                </a:spcAft>
                <a:buNone/>
              </a:pPr>
              <a:t>‹#›</a:t>
            </a:fld>
            <a:endParaRPr sz="1601" b="0" i="0">
              <a:solidFill>
                <a:schemeClr val="dk1"/>
              </a:solidFill>
              <a:latin typeface="Open Sans"/>
              <a:ea typeface="Open Sans"/>
              <a:cs typeface="Open Sans"/>
              <a:sym typeface="Open Sans"/>
            </a:endParaRPr>
          </a:p>
        </p:txBody>
      </p:sp>
      <p:cxnSp>
        <p:nvCxnSpPr>
          <p:cNvPr id="59" name="Google Shape;59;p37"/>
          <p:cNvCxnSpPr/>
          <p:nvPr/>
        </p:nvCxnSpPr>
        <p:spPr>
          <a:xfrm rot="10800000" flipH="1">
            <a:off x="17568333" y="9352285"/>
            <a:ext cx="719667" cy="15389"/>
          </a:xfrm>
          <a:prstGeom prst="straightConnector1">
            <a:avLst/>
          </a:prstGeom>
          <a:noFill/>
          <a:ln w="15875" cap="flat" cmpd="sng">
            <a:solidFill>
              <a:schemeClr val="accent1"/>
            </a:solidFill>
            <a:prstDash val="solid"/>
            <a:miter lim="800000"/>
            <a:headEnd type="none" w="sm" len="sm"/>
            <a:tailEnd type="none" w="sm" len="sm"/>
          </a:ln>
        </p:spPr>
      </p:cxnSp>
      <p:sp>
        <p:nvSpPr>
          <p:cNvPr id="60" name="Google Shape;60;p37"/>
          <p:cNvSpPr>
            <a:spLocks noGrp="1"/>
          </p:cNvSpPr>
          <p:nvPr>
            <p:ph type="pic" idx="3"/>
          </p:nvPr>
        </p:nvSpPr>
        <p:spPr>
          <a:xfrm>
            <a:off x="9411837" y="2263700"/>
            <a:ext cx="8156496" cy="5561868"/>
          </a:xfrm>
          <a:prstGeom prst="rect">
            <a:avLst/>
          </a:prstGeom>
          <a:solidFill>
            <a:srgbClr val="353535">
              <a:alpha val="11764"/>
            </a:srgbClr>
          </a:solidFill>
          <a:ln>
            <a:noFill/>
          </a:ln>
        </p:spPr>
      </p:sp>
      <p:pic>
        <p:nvPicPr>
          <p:cNvPr id="61" name="Google Shape;61;p37" descr="A picture containing drawing&#10;&#10;Description automatically generated"/>
          <p:cNvPicPr preferRelativeResize="0"/>
          <p:nvPr/>
        </p:nvPicPr>
        <p:blipFill rotWithShape="1">
          <a:blip r:embed="rId2">
            <a:alphaModFix/>
          </a:blip>
          <a:srcRect/>
          <a:stretch/>
        </p:blipFill>
        <p:spPr>
          <a:xfrm>
            <a:off x="15541413" y="0"/>
            <a:ext cx="2746587" cy="2683239"/>
          </a:xfrm>
          <a:prstGeom prst="rect">
            <a:avLst/>
          </a:prstGeom>
          <a:noFill/>
          <a:ln>
            <a:noFill/>
          </a:ln>
        </p:spPr>
      </p:pic>
    </p:spTree>
    <p:extLst>
      <p:ext uri="{BB962C8B-B14F-4D97-AF65-F5344CB8AC3E}">
        <p14:creationId xmlns:p14="http://schemas.microsoft.com/office/powerpoint/2010/main" val="12235299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4">
    <p:spTree>
      <p:nvGrpSpPr>
        <p:cNvPr id="1" name=""/>
        <p:cNvGrpSpPr/>
        <p:nvPr/>
      </p:nvGrpSpPr>
      <p:grpSpPr>
        <a:xfrm>
          <a:off x="0" y="0"/>
          <a:ext cx="0" cy="0"/>
          <a:chOff x="0" y="0"/>
          <a:chExt cx="0" cy="0"/>
        </a:xfrm>
      </p:grpSpPr>
      <p:sp>
        <p:nvSpPr>
          <p:cNvPr id="3" name="Freeform 11"/>
          <p:cNvSpPr>
            <a:spLocks noGrp="1" noEditPoints="1"/>
          </p:cNvSpPr>
          <p:nvPr>
            <p:ph type="pic" sz="quarter" idx="10"/>
          </p:nvPr>
        </p:nvSpPr>
        <p:spPr bwMode="auto">
          <a:xfrm>
            <a:off x="0" y="0"/>
            <a:ext cx="14831526" cy="10288588"/>
          </a:xfrm>
          <a:custGeom>
            <a:avLst/>
            <a:gdLst>
              <a:gd name="T0" fmla="*/ 0 w 3711"/>
              <a:gd name="T1" fmla="*/ 0 h 3236"/>
              <a:gd name="T2" fmla="*/ 319 w 3711"/>
              <a:gd name="T3" fmla="*/ 557 h 3236"/>
              <a:gd name="T4" fmla="*/ 640 w 3711"/>
              <a:gd name="T5" fmla="*/ 0 h 3236"/>
              <a:gd name="T6" fmla="*/ 0 w 3711"/>
              <a:gd name="T7" fmla="*/ 0 h 3236"/>
              <a:gd name="T8" fmla="*/ 349 w 3711"/>
              <a:gd name="T9" fmla="*/ 608 h 3236"/>
              <a:gd name="T10" fmla="*/ 625 w 3711"/>
              <a:gd name="T11" fmla="*/ 1089 h 3236"/>
              <a:gd name="T12" fmla="*/ 1252 w 3711"/>
              <a:gd name="T13" fmla="*/ 0 h 3236"/>
              <a:gd name="T14" fmla="*/ 699 w 3711"/>
              <a:gd name="T15" fmla="*/ 0 h 3236"/>
              <a:gd name="T16" fmla="*/ 349 w 3711"/>
              <a:gd name="T17" fmla="*/ 608 h 3236"/>
              <a:gd name="T18" fmla="*/ 654 w 3711"/>
              <a:gd name="T19" fmla="*/ 1140 h 3236"/>
              <a:gd name="T20" fmla="*/ 930 w 3711"/>
              <a:gd name="T21" fmla="*/ 1621 h 3236"/>
              <a:gd name="T22" fmla="*/ 1863 w 3711"/>
              <a:gd name="T23" fmla="*/ 0 h 3236"/>
              <a:gd name="T24" fmla="*/ 1310 w 3711"/>
              <a:gd name="T25" fmla="*/ 0 h 3236"/>
              <a:gd name="T26" fmla="*/ 654 w 3711"/>
              <a:gd name="T27" fmla="*/ 1140 h 3236"/>
              <a:gd name="T28" fmla="*/ 959 w 3711"/>
              <a:gd name="T29" fmla="*/ 1672 h 3236"/>
              <a:gd name="T30" fmla="*/ 1235 w 3711"/>
              <a:gd name="T31" fmla="*/ 2153 h 3236"/>
              <a:gd name="T32" fmla="*/ 2475 w 3711"/>
              <a:gd name="T33" fmla="*/ 0 h 3236"/>
              <a:gd name="T34" fmla="*/ 1921 w 3711"/>
              <a:gd name="T35" fmla="*/ 0 h 3236"/>
              <a:gd name="T36" fmla="*/ 959 w 3711"/>
              <a:gd name="T37" fmla="*/ 1672 h 3236"/>
              <a:gd name="T38" fmla="*/ 1265 w 3711"/>
              <a:gd name="T39" fmla="*/ 2204 h 3236"/>
              <a:gd name="T40" fmla="*/ 1541 w 3711"/>
              <a:gd name="T41" fmla="*/ 2685 h 3236"/>
              <a:gd name="T42" fmla="*/ 3086 w 3711"/>
              <a:gd name="T43" fmla="*/ 0 h 3236"/>
              <a:gd name="T44" fmla="*/ 2533 w 3711"/>
              <a:gd name="T45" fmla="*/ 0 h 3236"/>
              <a:gd name="T46" fmla="*/ 1265 w 3711"/>
              <a:gd name="T47" fmla="*/ 2204 h 3236"/>
              <a:gd name="T48" fmla="*/ 1569 w 3711"/>
              <a:gd name="T49" fmla="*/ 2736 h 3236"/>
              <a:gd name="T50" fmla="*/ 1856 w 3711"/>
              <a:gd name="T51" fmla="*/ 3236 h 3236"/>
              <a:gd name="T52" fmla="*/ 3711 w 3711"/>
              <a:gd name="T53" fmla="*/ 0 h 3236"/>
              <a:gd name="T54" fmla="*/ 3144 w 3711"/>
              <a:gd name="T55" fmla="*/ 0 h 3236"/>
              <a:gd name="T56" fmla="*/ 1569 w 3711"/>
              <a:gd name="T57" fmla="*/ 2736 h 3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711" h="3236">
                <a:moveTo>
                  <a:pt x="0" y="0"/>
                </a:moveTo>
                <a:lnTo>
                  <a:pt x="319" y="557"/>
                </a:lnTo>
                <a:lnTo>
                  <a:pt x="640" y="0"/>
                </a:lnTo>
                <a:lnTo>
                  <a:pt x="0" y="0"/>
                </a:lnTo>
                <a:close/>
                <a:moveTo>
                  <a:pt x="349" y="608"/>
                </a:moveTo>
                <a:lnTo>
                  <a:pt x="625" y="1089"/>
                </a:lnTo>
                <a:lnTo>
                  <a:pt x="1252" y="0"/>
                </a:lnTo>
                <a:lnTo>
                  <a:pt x="699" y="0"/>
                </a:lnTo>
                <a:lnTo>
                  <a:pt x="349" y="608"/>
                </a:lnTo>
                <a:close/>
                <a:moveTo>
                  <a:pt x="654" y="1140"/>
                </a:moveTo>
                <a:lnTo>
                  <a:pt x="930" y="1621"/>
                </a:lnTo>
                <a:lnTo>
                  <a:pt x="1863" y="0"/>
                </a:lnTo>
                <a:lnTo>
                  <a:pt x="1310" y="0"/>
                </a:lnTo>
                <a:lnTo>
                  <a:pt x="654" y="1140"/>
                </a:lnTo>
                <a:close/>
                <a:moveTo>
                  <a:pt x="959" y="1672"/>
                </a:moveTo>
                <a:lnTo>
                  <a:pt x="1235" y="2153"/>
                </a:lnTo>
                <a:lnTo>
                  <a:pt x="2475" y="0"/>
                </a:lnTo>
                <a:lnTo>
                  <a:pt x="1921" y="0"/>
                </a:lnTo>
                <a:lnTo>
                  <a:pt x="959" y="1672"/>
                </a:lnTo>
                <a:close/>
                <a:moveTo>
                  <a:pt x="1265" y="2204"/>
                </a:moveTo>
                <a:lnTo>
                  <a:pt x="1541" y="2685"/>
                </a:lnTo>
                <a:lnTo>
                  <a:pt x="3086" y="0"/>
                </a:lnTo>
                <a:lnTo>
                  <a:pt x="2533" y="0"/>
                </a:lnTo>
                <a:lnTo>
                  <a:pt x="1265" y="2204"/>
                </a:lnTo>
                <a:close/>
                <a:moveTo>
                  <a:pt x="1569" y="2736"/>
                </a:moveTo>
                <a:lnTo>
                  <a:pt x="1856" y="3236"/>
                </a:lnTo>
                <a:lnTo>
                  <a:pt x="3711" y="0"/>
                </a:lnTo>
                <a:lnTo>
                  <a:pt x="3144" y="0"/>
                </a:lnTo>
                <a:lnTo>
                  <a:pt x="1569" y="2736"/>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5" name="TextBox 4">
            <a:extLst>
              <a:ext uri="{FF2B5EF4-FFF2-40B4-BE49-F238E27FC236}">
                <a16:creationId xmlns:a16="http://schemas.microsoft.com/office/drawing/2014/main" id="{8D15A93F-8D3D-0E48-AA97-AD1B6C72E9F7}"/>
              </a:ext>
            </a:extLst>
          </p:cNvPr>
          <p:cNvSpPr txBox="1"/>
          <p:nvPr userDrawn="1"/>
        </p:nvSpPr>
        <p:spPr>
          <a:xfrm>
            <a:off x="16859165" y="9198396"/>
            <a:ext cx="660400" cy="338554"/>
          </a:xfrm>
          <a:prstGeom prst="rect">
            <a:avLst/>
          </a:prstGeom>
          <a:noFill/>
        </p:spPr>
        <p:txBody>
          <a:bodyPr wrap="square" rtlCol="0">
            <a:spAutoFit/>
          </a:bodyPr>
          <a:lstStyle/>
          <a:p>
            <a:pPr algn="r"/>
            <a:fld id="{293ABEDF-2FD4-CE41-BE6E-C03412F0A819}" type="slidenum">
              <a:rPr lang="en-US" sz="1600" b="0" i="0" smtClean="0">
                <a:latin typeface="Open Sans" panose="020B0606030504020204" pitchFamily="34" charset="0"/>
                <a:ea typeface="Open Sans" panose="020B0606030504020204" pitchFamily="34" charset="0"/>
                <a:cs typeface="Open Sans" panose="020B0606030504020204" pitchFamily="34" charset="0"/>
              </a:rPr>
              <a:pPr algn="r"/>
              <a:t>‹#›</a:t>
            </a:fld>
            <a:endParaRPr lang="en-US" sz="1600" b="0" i="0" dirty="0">
              <a:latin typeface="Open Sans" panose="020B0606030504020204" pitchFamily="34" charset="0"/>
              <a:ea typeface="Open Sans" panose="020B0606030504020204" pitchFamily="34" charset="0"/>
              <a:cs typeface="Open Sans" panose="020B0606030504020204" pitchFamily="34" charset="0"/>
            </a:endParaRPr>
          </a:p>
        </p:txBody>
      </p:sp>
      <p:cxnSp>
        <p:nvCxnSpPr>
          <p:cNvPr id="6" name="Straight Connector 5">
            <a:extLst>
              <a:ext uri="{FF2B5EF4-FFF2-40B4-BE49-F238E27FC236}">
                <a16:creationId xmlns:a16="http://schemas.microsoft.com/office/drawing/2014/main" id="{A9A29F2E-FFA5-D642-A7B1-649FAF358CDA}"/>
              </a:ext>
            </a:extLst>
          </p:cNvPr>
          <p:cNvCxnSpPr>
            <a:cxnSpLocks/>
          </p:cNvCxnSpPr>
          <p:nvPr userDrawn="1"/>
        </p:nvCxnSpPr>
        <p:spPr>
          <a:xfrm flipV="1">
            <a:off x="17568333" y="9352284"/>
            <a:ext cx="719667" cy="15389"/>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7" name="Picture 6" descr="A picture containing drawing&#10;&#10;Description automatically generated">
            <a:extLst>
              <a:ext uri="{FF2B5EF4-FFF2-40B4-BE49-F238E27FC236}">
                <a16:creationId xmlns:a16="http://schemas.microsoft.com/office/drawing/2014/main" id="{A60EF8A0-D67E-7B46-B510-8643BBC0195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541413" y="0"/>
            <a:ext cx="2746587" cy="2683239"/>
          </a:xfrm>
          <a:prstGeom prst="rect">
            <a:avLst/>
          </a:prstGeom>
        </p:spPr>
      </p:pic>
    </p:spTree>
    <p:extLst>
      <p:ext uri="{BB962C8B-B14F-4D97-AF65-F5344CB8AC3E}">
        <p14:creationId xmlns:p14="http://schemas.microsoft.com/office/powerpoint/2010/main" val="3091393289"/>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matchingName="27">
  <p:cSld name="1_27">
    <p:spTree>
      <p:nvGrpSpPr>
        <p:cNvPr id="1" name="Shape 35"/>
        <p:cNvGrpSpPr/>
        <p:nvPr/>
      </p:nvGrpSpPr>
      <p:grpSpPr>
        <a:xfrm>
          <a:off x="0" y="0"/>
          <a:ext cx="0" cy="0"/>
          <a:chOff x="0" y="0"/>
          <a:chExt cx="0" cy="0"/>
        </a:xfrm>
      </p:grpSpPr>
      <p:sp>
        <p:nvSpPr>
          <p:cNvPr id="36" name="Google Shape;36;p32"/>
          <p:cNvSpPr>
            <a:spLocks noGrp="1"/>
          </p:cNvSpPr>
          <p:nvPr>
            <p:ph type="pic" idx="2"/>
          </p:nvPr>
        </p:nvSpPr>
        <p:spPr>
          <a:xfrm>
            <a:off x="9570722" y="1700377"/>
            <a:ext cx="8717279" cy="8588211"/>
          </a:xfrm>
          <a:prstGeom prst="rect">
            <a:avLst/>
          </a:prstGeom>
          <a:solidFill>
            <a:srgbClr val="353535">
              <a:alpha val="11764"/>
            </a:srgbClr>
          </a:solidFill>
          <a:ln>
            <a:noFill/>
          </a:ln>
        </p:spPr>
      </p:sp>
      <p:sp>
        <p:nvSpPr>
          <p:cNvPr id="37" name="Google Shape;37;p32"/>
          <p:cNvSpPr txBox="1"/>
          <p:nvPr/>
        </p:nvSpPr>
        <p:spPr>
          <a:xfrm>
            <a:off x="16859165" y="9198397"/>
            <a:ext cx="660401" cy="338628"/>
          </a:xfrm>
          <a:prstGeom prst="rect">
            <a:avLst/>
          </a:prstGeom>
          <a:noFill/>
          <a:ln>
            <a:noFill/>
          </a:ln>
        </p:spPr>
        <p:txBody>
          <a:bodyPr spcFirstLastPara="1" wrap="square" lIns="91412" tIns="45693" rIns="91412" bIns="45693" anchor="t" anchorCtr="0">
            <a:spAutoFit/>
          </a:bodyPr>
          <a:lstStyle/>
          <a:p>
            <a:pPr marL="0" marR="0" lvl="0" indent="0" algn="r" rtl="0">
              <a:spcBef>
                <a:spcPts val="0"/>
              </a:spcBef>
              <a:spcAft>
                <a:spcPts val="0"/>
              </a:spcAft>
              <a:buNone/>
            </a:pPr>
            <a:fld id="{00000000-1234-1234-1234-123412341234}" type="slidenum">
              <a:rPr lang="en-GB" sz="1601" b="0" i="0">
                <a:solidFill>
                  <a:schemeClr val="dk1"/>
                </a:solidFill>
                <a:latin typeface="Open Sans"/>
                <a:ea typeface="Open Sans"/>
                <a:cs typeface="Open Sans"/>
                <a:sym typeface="Open Sans"/>
              </a:rPr>
              <a:pPr marL="0" marR="0" lvl="0" indent="0" algn="r" rtl="0">
                <a:spcBef>
                  <a:spcPts val="0"/>
                </a:spcBef>
                <a:spcAft>
                  <a:spcPts val="0"/>
                </a:spcAft>
                <a:buNone/>
              </a:pPr>
              <a:t>‹#›</a:t>
            </a:fld>
            <a:endParaRPr sz="1601" b="0" i="0">
              <a:solidFill>
                <a:schemeClr val="dk1"/>
              </a:solidFill>
              <a:latin typeface="Open Sans"/>
              <a:ea typeface="Open Sans"/>
              <a:cs typeface="Open Sans"/>
              <a:sym typeface="Open Sans"/>
            </a:endParaRPr>
          </a:p>
        </p:txBody>
      </p:sp>
      <p:cxnSp>
        <p:nvCxnSpPr>
          <p:cNvPr id="38" name="Google Shape;38;p32"/>
          <p:cNvCxnSpPr/>
          <p:nvPr/>
        </p:nvCxnSpPr>
        <p:spPr>
          <a:xfrm rot="10800000" flipH="1">
            <a:off x="17568333" y="9352285"/>
            <a:ext cx="719667" cy="15389"/>
          </a:xfrm>
          <a:prstGeom prst="straightConnector1">
            <a:avLst/>
          </a:prstGeom>
          <a:noFill/>
          <a:ln w="15875" cap="flat" cmpd="sng">
            <a:solidFill>
              <a:schemeClr val="accent1"/>
            </a:solidFill>
            <a:prstDash val="solid"/>
            <a:miter lim="800000"/>
            <a:headEnd type="none" w="sm" len="sm"/>
            <a:tailEnd type="none" w="sm" len="sm"/>
          </a:ln>
        </p:spPr>
      </p:cxnSp>
    </p:spTree>
    <p:extLst>
      <p:ext uri="{BB962C8B-B14F-4D97-AF65-F5344CB8AC3E}">
        <p14:creationId xmlns:p14="http://schemas.microsoft.com/office/powerpoint/2010/main" val="3834031789"/>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matchingName="23">
  <p:cSld name="1_23">
    <p:spTree>
      <p:nvGrpSpPr>
        <p:cNvPr id="1" name="Shape 30"/>
        <p:cNvGrpSpPr/>
        <p:nvPr/>
      </p:nvGrpSpPr>
      <p:grpSpPr>
        <a:xfrm>
          <a:off x="0" y="0"/>
          <a:ext cx="0" cy="0"/>
          <a:chOff x="0" y="0"/>
          <a:chExt cx="0" cy="0"/>
        </a:xfrm>
      </p:grpSpPr>
      <p:sp>
        <p:nvSpPr>
          <p:cNvPr id="31" name="Google Shape;31;p54"/>
          <p:cNvSpPr>
            <a:spLocks noGrp="1"/>
          </p:cNvSpPr>
          <p:nvPr>
            <p:ph type="pic" idx="2"/>
          </p:nvPr>
        </p:nvSpPr>
        <p:spPr>
          <a:xfrm>
            <a:off x="7841126" y="0"/>
            <a:ext cx="10446875" cy="10288588"/>
          </a:xfrm>
          <a:prstGeom prst="rect">
            <a:avLst/>
          </a:prstGeom>
          <a:solidFill>
            <a:srgbClr val="353535">
              <a:alpha val="11372"/>
            </a:srgbClr>
          </a:solidFill>
          <a:ln>
            <a:noFill/>
          </a:ln>
        </p:spPr>
      </p:sp>
      <p:pic>
        <p:nvPicPr>
          <p:cNvPr id="5" name="Picture 4">
            <a:extLst>
              <a:ext uri="{FF2B5EF4-FFF2-40B4-BE49-F238E27FC236}">
                <a16:creationId xmlns:a16="http://schemas.microsoft.com/office/drawing/2014/main" id="{0E642926-1156-E64A-AF10-67B3B8C5971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0"/>
            <a:ext cx="3843131" cy="1881626"/>
          </a:xfrm>
          <a:prstGeom prst="rect">
            <a:avLst/>
          </a:prstGeom>
        </p:spPr>
      </p:pic>
    </p:spTree>
    <p:extLst>
      <p:ext uri="{BB962C8B-B14F-4D97-AF65-F5344CB8AC3E}">
        <p14:creationId xmlns:p14="http://schemas.microsoft.com/office/powerpoint/2010/main" val="3506802564"/>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matchingName="67_Пользовательский макет">
  <p:cSld name="67_Пользовательский макет">
    <p:spTree>
      <p:nvGrpSpPr>
        <p:cNvPr id="1" name="Shape 31"/>
        <p:cNvGrpSpPr/>
        <p:nvPr/>
      </p:nvGrpSpPr>
      <p:grpSpPr>
        <a:xfrm>
          <a:off x="0" y="0"/>
          <a:ext cx="0" cy="0"/>
          <a:chOff x="0" y="0"/>
          <a:chExt cx="0" cy="0"/>
        </a:xfrm>
      </p:grpSpPr>
      <p:sp>
        <p:nvSpPr>
          <p:cNvPr id="32" name="Google Shape;32;p74"/>
          <p:cNvSpPr>
            <a:spLocks noGrp="1"/>
          </p:cNvSpPr>
          <p:nvPr>
            <p:ph type="pic" idx="2"/>
          </p:nvPr>
        </p:nvSpPr>
        <p:spPr>
          <a:xfrm>
            <a:off x="282807" y="270636"/>
            <a:ext cx="17722392" cy="9747316"/>
          </a:xfrm>
          <a:prstGeom prst="rect">
            <a:avLst/>
          </a:prstGeom>
          <a:solidFill>
            <a:srgbClr val="2F2F2F">
              <a:alpha val="10588"/>
            </a:srgbClr>
          </a:solidFill>
          <a:ln>
            <a:noFill/>
          </a:ln>
        </p:spPr>
      </p:sp>
      <p:sp>
        <p:nvSpPr>
          <p:cNvPr id="33" name="Google Shape;33;p74"/>
          <p:cNvSpPr txBox="1">
            <a:spLocks noGrp="1"/>
          </p:cNvSpPr>
          <p:nvPr>
            <p:ph type="title"/>
          </p:nvPr>
        </p:nvSpPr>
        <p:spPr>
          <a:xfrm>
            <a:off x="6974962" y="1138194"/>
            <a:ext cx="10167254" cy="1659805"/>
          </a:xfrm>
          <a:prstGeom prst="rect">
            <a:avLst/>
          </a:prstGeom>
          <a:noFill/>
          <a:ln>
            <a:noFill/>
          </a:ln>
        </p:spPr>
        <p:txBody>
          <a:bodyPr spcFirstLastPara="1" wrap="square" lIns="91425" tIns="45700" rIns="91425" bIns="45700" anchor="t" anchorCtr="0">
            <a:noAutofit/>
          </a:bodyPr>
          <a:lstStyle>
            <a:lvl1pPr marR="0" lvl="0" algn="r">
              <a:lnSpc>
                <a:spcPct val="80000"/>
              </a:lnSpc>
              <a:spcBef>
                <a:spcPts val="0"/>
              </a:spcBef>
              <a:spcAft>
                <a:spcPts val="0"/>
              </a:spcAft>
              <a:buClr>
                <a:schemeClr val="lt2"/>
              </a:buClr>
              <a:buSzPts val="6642"/>
              <a:buFont typeface="Bebas Neue"/>
              <a:buNone/>
              <a:defRPr sz="6642" b="0" i="0" u="none" strike="noStrike" cap="none">
                <a:solidFill>
                  <a:schemeClr val="lt2"/>
                </a:solidFill>
                <a:latin typeface="Bebas Neue"/>
                <a:ea typeface="Bebas Neue"/>
                <a:cs typeface="Bebas Neue"/>
                <a:sym typeface="Bebas Neue"/>
              </a:defRPr>
            </a:lvl1pPr>
            <a:lvl2pPr marR="0" lvl="1"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269138359"/>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9708717"/>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1_Blank">
    <p:bg>
      <p:bgPr>
        <a:solidFill>
          <a:srgbClr val="242D38"/>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E796B6D-8EC9-1D4E-9EBA-4B7301F2BE88}"/>
              </a:ext>
            </a:extLst>
          </p:cNvPr>
          <p:cNvSpPr>
            <a:spLocks noGrp="1"/>
          </p:cNvSpPr>
          <p:nvPr>
            <p:ph type="body" sz="quarter" idx="10"/>
          </p:nvPr>
        </p:nvSpPr>
        <p:spPr>
          <a:xfrm>
            <a:off x="3827463" y="2656682"/>
            <a:ext cx="10633074" cy="2487612"/>
          </a:xfrm>
          <a:prstGeom prst="rect">
            <a:avLst/>
          </a:prstGeom>
        </p:spPr>
        <p:txBody>
          <a:bodyPr/>
          <a:lstStyle>
            <a:lvl1pPr marL="0" indent="0" algn="ctr">
              <a:buNone/>
              <a:defRPr sz="7871" b="1">
                <a:solidFill>
                  <a:srgbClr val="F5333F"/>
                </a:solidFill>
                <a:latin typeface="Montserrat" pitchFamily="2" charset="77"/>
              </a:defRPr>
            </a:lvl1pPr>
          </a:lstStyle>
          <a:p>
            <a:pPr lvl="0"/>
            <a:r>
              <a:rPr lang="en-US"/>
              <a:t>Click to edit Master text style</a:t>
            </a:r>
          </a:p>
        </p:txBody>
      </p:sp>
      <p:sp>
        <p:nvSpPr>
          <p:cNvPr id="7" name="Text Placeholder 6">
            <a:extLst>
              <a:ext uri="{FF2B5EF4-FFF2-40B4-BE49-F238E27FC236}">
                <a16:creationId xmlns:a16="http://schemas.microsoft.com/office/drawing/2014/main" id="{24132B52-7413-2C4E-AEE6-DA4506BC314F}"/>
              </a:ext>
            </a:extLst>
          </p:cNvPr>
          <p:cNvSpPr>
            <a:spLocks noGrp="1"/>
          </p:cNvSpPr>
          <p:nvPr>
            <p:ph type="body" sz="quarter" idx="11"/>
          </p:nvPr>
        </p:nvSpPr>
        <p:spPr>
          <a:xfrm>
            <a:off x="3827463" y="5464068"/>
            <a:ext cx="10633074" cy="1468437"/>
          </a:xfrm>
          <a:prstGeom prst="rect">
            <a:avLst/>
          </a:prstGeom>
        </p:spPr>
        <p:txBody>
          <a:bodyPr/>
          <a:lstStyle>
            <a:lvl1pPr marL="0" indent="0" algn="ctr">
              <a:buNone/>
              <a:defRPr b="1">
                <a:solidFill>
                  <a:schemeClr val="bg2"/>
                </a:solidFill>
                <a:latin typeface="Montserrat" pitchFamily="2" charset="77"/>
              </a:defRPr>
            </a:lvl1pPr>
          </a:lstStyle>
          <a:p>
            <a:pPr lvl="0"/>
            <a:r>
              <a:rPr lang="en-US"/>
              <a:t>Click to edit Master text style</a:t>
            </a:r>
          </a:p>
        </p:txBody>
      </p:sp>
    </p:spTree>
    <p:extLst>
      <p:ext uri="{BB962C8B-B14F-4D97-AF65-F5344CB8AC3E}">
        <p14:creationId xmlns:p14="http://schemas.microsoft.com/office/powerpoint/2010/main" val="609242044"/>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03">
    <p:spTree>
      <p:nvGrpSpPr>
        <p:cNvPr id="1" name=""/>
        <p:cNvGrpSpPr/>
        <p:nvPr/>
      </p:nvGrpSpPr>
      <p:grpSpPr>
        <a:xfrm>
          <a:off x="0" y="0"/>
          <a:ext cx="0" cy="0"/>
          <a:chOff x="0" y="0"/>
          <a:chExt cx="0" cy="0"/>
        </a:xfrm>
      </p:grpSpPr>
      <p:pic>
        <p:nvPicPr>
          <p:cNvPr id="4" name="Picture 3" descr="A picture containing drawing&#10;&#10;Description automatically generated">
            <a:extLst>
              <a:ext uri="{FF2B5EF4-FFF2-40B4-BE49-F238E27FC236}">
                <a16:creationId xmlns:a16="http://schemas.microsoft.com/office/drawing/2014/main" id="{4D579AA2-A847-8B43-8967-13D0226F14B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 y="29979"/>
            <a:ext cx="3847685" cy="1736485"/>
          </a:xfrm>
          <a:prstGeom prst="rect">
            <a:avLst/>
          </a:prstGeom>
        </p:spPr>
      </p:pic>
    </p:spTree>
    <p:extLst>
      <p:ext uri="{BB962C8B-B14F-4D97-AF65-F5344CB8AC3E}">
        <p14:creationId xmlns:p14="http://schemas.microsoft.com/office/powerpoint/2010/main" val="3978231457"/>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04">
    <p:spTree>
      <p:nvGrpSpPr>
        <p:cNvPr id="1" name=""/>
        <p:cNvGrpSpPr/>
        <p:nvPr/>
      </p:nvGrpSpPr>
      <p:grpSpPr>
        <a:xfrm>
          <a:off x="0" y="0"/>
          <a:ext cx="0" cy="0"/>
          <a:chOff x="0" y="0"/>
          <a:chExt cx="0" cy="0"/>
        </a:xfrm>
      </p:grpSpPr>
      <p:pic>
        <p:nvPicPr>
          <p:cNvPr id="7" name="Picture 6" descr="A picture containing drawing&#10;&#10;Description automatically generated">
            <a:extLst>
              <a:ext uri="{FF2B5EF4-FFF2-40B4-BE49-F238E27FC236}">
                <a16:creationId xmlns:a16="http://schemas.microsoft.com/office/drawing/2014/main" id="{4AA52947-1528-E249-9B49-65432684D94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4433608" y="14992"/>
            <a:ext cx="3847685" cy="1736485"/>
          </a:xfrm>
          <a:prstGeom prst="rect">
            <a:avLst/>
          </a:prstGeom>
        </p:spPr>
      </p:pic>
    </p:spTree>
    <p:extLst>
      <p:ext uri="{BB962C8B-B14F-4D97-AF65-F5344CB8AC3E}">
        <p14:creationId xmlns:p14="http://schemas.microsoft.com/office/powerpoint/2010/main" val="3383559348"/>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05">
    <p:spTree>
      <p:nvGrpSpPr>
        <p:cNvPr id="1" name=""/>
        <p:cNvGrpSpPr/>
        <p:nvPr/>
      </p:nvGrpSpPr>
      <p:grpSpPr>
        <a:xfrm>
          <a:off x="0" y="0"/>
          <a:ext cx="0" cy="0"/>
          <a:chOff x="0" y="0"/>
          <a:chExt cx="0" cy="0"/>
        </a:xfrm>
      </p:grpSpPr>
      <p:sp>
        <p:nvSpPr>
          <p:cNvPr id="9" name="Picture Placeholder 2"/>
          <p:cNvSpPr>
            <a:spLocks noGrp="1"/>
          </p:cNvSpPr>
          <p:nvPr>
            <p:ph type="pic" sz="quarter" idx="10"/>
          </p:nvPr>
        </p:nvSpPr>
        <p:spPr>
          <a:xfrm>
            <a:off x="0" y="0"/>
            <a:ext cx="18288000" cy="10288588"/>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50"/>
            </a:lvl1pPr>
          </a:lstStyle>
          <a:p>
            <a:pPr lvl="0"/>
            <a:endParaRPr lang="en-US"/>
          </a:p>
        </p:txBody>
      </p:sp>
    </p:spTree>
    <p:extLst>
      <p:ext uri="{BB962C8B-B14F-4D97-AF65-F5344CB8AC3E}">
        <p14:creationId xmlns:p14="http://schemas.microsoft.com/office/powerpoint/2010/main" val="621794998"/>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06">
    <p:spTree>
      <p:nvGrpSpPr>
        <p:cNvPr id="1" name=""/>
        <p:cNvGrpSpPr/>
        <p:nvPr/>
      </p:nvGrpSpPr>
      <p:grpSpPr>
        <a:xfrm>
          <a:off x="0" y="0"/>
          <a:ext cx="0" cy="0"/>
          <a:chOff x="0" y="0"/>
          <a:chExt cx="0" cy="0"/>
        </a:xfrm>
      </p:grpSpPr>
      <p:sp>
        <p:nvSpPr>
          <p:cNvPr id="9" name="Picture Placeholder 2"/>
          <p:cNvSpPr>
            <a:spLocks noGrp="1"/>
          </p:cNvSpPr>
          <p:nvPr>
            <p:ph type="pic" sz="quarter" idx="10"/>
          </p:nvPr>
        </p:nvSpPr>
        <p:spPr>
          <a:xfrm>
            <a:off x="0" y="0"/>
            <a:ext cx="18288000" cy="10288588"/>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50"/>
            </a:lvl1pPr>
          </a:lstStyle>
          <a:p>
            <a:pPr lvl="0"/>
            <a:endParaRPr lang="en-US"/>
          </a:p>
        </p:txBody>
      </p:sp>
      <p:pic>
        <p:nvPicPr>
          <p:cNvPr id="3" name="Picture 2" descr="A picture containing drawing&#10;&#10;Description automatically generated">
            <a:extLst>
              <a:ext uri="{FF2B5EF4-FFF2-40B4-BE49-F238E27FC236}">
                <a16:creationId xmlns:a16="http://schemas.microsoft.com/office/drawing/2014/main" id="{F5DB4604-7DA3-F742-9E0A-E8C5683AF93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 y="2"/>
            <a:ext cx="1813943" cy="1769190"/>
          </a:xfrm>
          <a:prstGeom prst="rect">
            <a:avLst/>
          </a:prstGeom>
        </p:spPr>
      </p:pic>
    </p:spTree>
    <p:extLst>
      <p:ext uri="{BB962C8B-B14F-4D97-AF65-F5344CB8AC3E}">
        <p14:creationId xmlns:p14="http://schemas.microsoft.com/office/powerpoint/2010/main" val="2487168533"/>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10">
    <p:spTree>
      <p:nvGrpSpPr>
        <p:cNvPr id="1" name=""/>
        <p:cNvGrpSpPr/>
        <p:nvPr/>
      </p:nvGrpSpPr>
      <p:grpSpPr>
        <a:xfrm>
          <a:off x="0" y="0"/>
          <a:ext cx="0" cy="0"/>
          <a:chOff x="0" y="0"/>
          <a:chExt cx="0" cy="0"/>
        </a:xfrm>
      </p:grpSpPr>
      <p:sp>
        <p:nvSpPr>
          <p:cNvPr id="3" name="Рисунок 2"/>
          <p:cNvSpPr>
            <a:spLocks noGrp="1" noChangeArrowheads="1"/>
          </p:cNvSpPr>
          <p:nvPr>
            <p:ph type="pic" sz="quarter" idx="10"/>
          </p:nvPr>
        </p:nvSpPr>
        <p:spPr bwMode="auto">
          <a:xfrm>
            <a:off x="383057" y="338143"/>
            <a:ext cx="17521896" cy="9625009"/>
          </a:xfrm>
          <a:custGeom>
            <a:avLst/>
            <a:gdLst>
              <a:gd name="connsiteX0" fmla="*/ 11029406 w 17521894"/>
              <a:gd name="connsiteY0" fmla="*/ 8664710 h 9625007"/>
              <a:gd name="connsiteX1" fmla="*/ 12012778 w 17521894"/>
              <a:gd name="connsiteY1" fmla="*/ 8664710 h 9625007"/>
              <a:gd name="connsiteX2" fmla="*/ 12012778 w 17521894"/>
              <a:gd name="connsiteY2" fmla="*/ 9625007 h 9625007"/>
              <a:gd name="connsiteX3" fmla="*/ 11029406 w 17521894"/>
              <a:gd name="connsiteY3" fmla="*/ 9625007 h 9625007"/>
              <a:gd name="connsiteX4" fmla="*/ 7732871 w 17521894"/>
              <a:gd name="connsiteY4" fmla="*/ 8664710 h 9625007"/>
              <a:gd name="connsiteX5" fmla="*/ 8716243 w 17521894"/>
              <a:gd name="connsiteY5" fmla="*/ 8664710 h 9625007"/>
              <a:gd name="connsiteX6" fmla="*/ 8716243 w 17521894"/>
              <a:gd name="connsiteY6" fmla="*/ 9625007 h 9625007"/>
              <a:gd name="connsiteX7" fmla="*/ 7732871 w 17521894"/>
              <a:gd name="connsiteY7" fmla="*/ 9625007 h 9625007"/>
              <a:gd name="connsiteX8" fmla="*/ 3307702 w 17521894"/>
              <a:gd name="connsiteY8" fmla="*/ 8664710 h 9625007"/>
              <a:gd name="connsiteX9" fmla="*/ 4291075 w 17521894"/>
              <a:gd name="connsiteY9" fmla="*/ 8664710 h 9625007"/>
              <a:gd name="connsiteX10" fmla="*/ 4291075 w 17521894"/>
              <a:gd name="connsiteY10" fmla="*/ 9625007 h 9625007"/>
              <a:gd name="connsiteX11" fmla="*/ 3307702 w 17521894"/>
              <a:gd name="connsiteY11" fmla="*/ 9625007 h 9625007"/>
              <a:gd name="connsiteX12" fmla="*/ 22341 w 17521894"/>
              <a:gd name="connsiteY12" fmla="*/ 8664710 h 9625007"/>
              <a:gd name="connsiteX13" fmla="*/ 994541 w 17521894"/>
              <a:gd name="connsiteY13" fmla="*/ 8664710 h 9625007"/>
              <a:gd name="connsiteX14" fmla="*/ 994541 w 17521894"/>
              <a:gd name="connsiteY14" fmla="*/ 9625007 h 9625007"/>
              <a:gd name="connsiteX15" fmla="*/ 22341 w 17521894"/>
              <a:gd name="connsiteY15" fmla="*/ 9625007 h 9625007"/>
              <a:gd name="connsiteX16" fmla="*/ 16538522 w 17521894"/>
              <a:gd name="connsiteY16" fmla="*/ 8653670 h 9625007"/>
              <a:gd name="connsiteX17" fmla="*/ 17510722 w 17521894"/>
              <a:gd name="connsiteY17" fmla="*/ 8653670 h 9625007"/>
              <a:gd name="connsiteX18" fmla="*/ 17510722 w 17521894"/>
              <a:gd name="connsiteY18" fmla="*/ 9613967 h 9625007"/>
              <a:gd name="connsiteX19" fmla="*/ 16538522 w 17521894"/>
              <a:gd name="connsiteY19" fmla="*/ 9613967 h 9625007"/>
              <a:gd name="connsiteX20" fmla="*/ 15432232 w 17521894"/>
              <a:gd name="connsiteY20" fmla="*/ 8653670 h 9625007"/>
              <a:gd name="connsiteX21" fmla="*/ 16415604 w 17521894"/>
              <a:gd name="connsiteY21" fmla="*/ 8653670 h 9625007"/>
              <a:gd name="connsiteX22" fmla="*/ 16415604 w 17521894"/>
              <a:gd name="connsiteY22" fmla="*/ 9613967 h 9625007"/>
              <a:gd name="connsiteX23" fmla="*/ 15432232 w 17521894"/>
              <a:gd name="connsiteY23" fmla="*/ 9613967 h 9625007"/>
              <a:gd name="connsiteX24" fmla="*/ 14314763 w 17521894"/>
              <a:gd name="connsiteY24" fmla="*/ 8653670 h 9625007"/>
              <a:gd name="connsiteX25" fmla="*/ 15298135 w 17521894"/>
              <a:gd name="connsiteY25" fmla="*/ 8653670 h 9625007"/>
              <a:gd name="connsiteX26" fmla="*/ 15298135 w 17521894"/>
              <a:gd name="connsiteY26" fmla="*/ 9613967 h 9625007"/>
              <a:gd name="connsiteX27" fmla="*/ 14314763 w 17521894"/>
              <a:gd name="connsiteY27" fmla="*/ 9613967 h 9625007"/>
              <a:gd name="connsiteX28" fmla="*/ 13219644 w 17521894"/>
              <a:gd name="connsiteY28" fmla="*/ 8653670 h 9625007"/>
              <a:gd name="connsiteX29" fmla="*/ 14203016 w 17521894"/>
              <a:gd name="connsiteY29" fmla="*/ 8653670 h 9625007"/>
              <a:gd name="connsiteX30" fmla="*/ 14203016 w 17521894"/>
              <a:gd name="connsiteY30" fmla="*/ 9613967 h 9625007"/>
              <a:gd name="connsiteX31" fmla="*/ 13219644 w 17521894"/>
              <a:gd name="connsiteY31" fmla="*/ 9613967 h 9625007"/>
              <a:gd name="connsiteX32" fmla="*/ 12124526 w 17521894"/>
              <a:gd name="connsiteY32" fmla="*/ 8653670 h 9625007"/>
              <a:gd name="connsiteX33" fmla="*/ 13107898 w 17521894"/>
              <a:gd name="connsiteY33" fmla="*/ 8653670 h 9625007"/>
              <a:gd name="connsiteX34" fmla="*/ 13107898 w 17521894"/>
              <a:gd name="connsiteY34" fmla="*/ 9613967 h 9625007"/>
              <a:gd name="connsiteX35" fmla="*/ 12124526 w 17521894"/>
              <a:gd name="connsiteY35" fmla="*/ 9613967 h 9625007"/>
              <a:gd name="connsiteX36" fmla="*/ 9934287 w 17521894"/>
              <a:gd name="connsiteY36" fmla="*/ 8653670 h 9625007"/>
              <a:gd name="connsiteX37" fmla="*/ 10906488 w 17521894"/>
              <a:gd name="connsiteY37" fmla="*/ 8653670 h 9625007"/>
              <a:gd name="connsiteX38" fmla="*/ 10906488 w 17521894"/>
              <a:gd name="connsiteY38" fmla="*/ 9613967 h 9625007"/>
              <a:gd name="connsiteX39" fmla="*/ 9934287 w 17521894"/>
              <a:gd name="connsiteY39" fmla="*/ 9613967 h 9625007"/>
              <a:gd name="connsiteX40" fmla="*/ 8827991 w 17521894"/>
              <a:gd name="connsiteY40" fmla="*/ 8653670 h 9625007"/>
              <a:gd name="connsiteX41" fmla="*/ 9811363 w 17521894"/>
              <a:gd name="connsiteY41" fmla="*/ 8653670 h 9625007"/>
              <a:gd name="connsiteX42" fmla="*/ 9811363 w 17521894"/>
              <a:gd name="connsiteY42" fmla="*/ 9613967 h 9625007"/>
              <a:gd name="connsiteX43" fmla="*/ 8827991 w 17521894"/>
              <a:gd name="connsiteY43" fmla="*/ 9613967 h 9625007"/>
              <a:gd name="connsiteX44" fmla="*/ 6604234 w 17521894"/>
              <a:gd name="connsiteY44" fmla="*/ 8653670 h 9625007"/>
              <a:gd name="connsiteX45" fmla="*/ 7576436 w 17521894"/>
              <a:gd name="connsiteY45" fmla="*/ 8653670 h 9625007"/>
              <a:gd name="connsiteX46" fmla="*/ 7576436 w 17521894"/>
              <a:gd name="connsiteY46" fmla="*/ 9613967 h 9625007"/>
              <a:gd name="connsiteX47" fmla="*/ 6604234 w 17521894"/>
              <a:gd name="connsiteY47" fmla="*/ 9613967 h 9625007"/>
              <a:gd name="connsiteX48" fmla="*/ 5509117 w 17521894"/>
              <a:gd name="connsiteY48" fmla="*/ 8653670 h 9625007"/>
              <a:gd name="connsiteX49" fmla="*/ 6481318 w 17521894"/>
              <a:gd name="connsiteY49" fmla="*/ 8653670 h 9625007"/>
              <a:gd name="connsiteX50" fmla="*/ 6481318 w 17521894"/>
              <a:gd name="connsiteY50" fmla="*/ 9613967 h 9625007"/>
              <a:gd name="connsiteX51" fmla="*/ 5509117 w 17521894"/>
              <a:gd name="connsiteY51" fmla="*/ 9613967 h 9625007"/>
              <a:gd name="connsiteX52" fmla="*/ 4402819 w 17521894"/>
              <a:gd name="connsiteY52" fmla="*/ 8653670 h 9625007"/>
              <a:gd name="connsiteX53" fmla="*/ 5386192 w 17521894"/>
              <a:gd name="connsiteY53" fmla="*/ 8653670 h 9625007"/>
              <a:gd name="connsiteX54" fmla="*/ 5386192 w 17521894"/>
              <a:gd name="connsiteY54" fmla="*/ 9613967 h 9625007"/>
              <a:gd name="connsiteX55" fmla="*/ 4402819 w 17521894"/>
              <a:gd name="connsiteY55" fmla="*/ 9613967 h 9625007"/>
              <a:gd name="connsiteX56" fmla="*/ 2212579 w 17521894"/>
              <a:gd name="connsiteY56" fmla="*/ 8653670 h 9625007"/>
              <a:gd name="connsiteX57" fmla="*/ 3195951 w 17521894"/>
              <a:gd name="connsiteY57" fmla="*/ 8653670 h 9625007"/>
              <a:gd name="connsiteX58" fmla="*/ 3195951 w 17521894"/>
              <a:gd name="connsiteY58" fmla="*/ 9613967 h 9625007"/>
              <a:gd name="connsiteX59" fmla="*/ 2212579 w 17521894"/>
              <a:gd name="connsiteY59" fmla="*/ 9613967 h 9625007"/>
              <a:gd name="connsiteX60" fmla="*/ 1117460 w 17521894"/>
              <a:gd name="connsiteY60" fmla="*/ 8653670 h 9625007"/>
              <a:gd name="connsiteX61" fmla="*/ 2100832 w 17521894"/>
              <a:gd name="connsiteY61" fmla="*/ 8653670 h 9625007"/>
              <a:gd name="connsiteX62" fmla="*/ 2100832 w 17521894"/>
              <a:gd name="connsiteY62" fmla="*/ 9613967 h 9625007"/>
              <a:gd name="connsiteX63" fmla="*/ 1117460 w 17521894"/>
              <a:gd name="connsiteY63" fmla="*/ 9613967 h 9625007"/>
              <a:gd name="connsiteX64" fmla="*/ 15432232 w 17521894"/>
              <a:gd name="connsiteY64" fmla="*/ 7583002 h 9625007"/>
              <a:gd name="connsiteX65" fmla="*/ 16415604 w 17521894"/>
              <a:gd name="connsiteY65" fmla="*/ 7583002 h 9625007"/>
              <a:gd name="connsiteX66" fmla="*/ 16415604 w 17521894"/>
              <a:gd name="connsiteY66" fmla="*/ 8543299 h 9625007"/>
              <a:gd name="connsiteX67" fmla="*/ 15432232 w 17521894"/>
              <a:gd name="connsiteY67" fmla="*/ 8543299 h 9625007"/>
              <a:gd name="connsiteX68" fmla="*/ 13219644 w 17521894"/>
              <a:gd name="connsiteY68" fmla="*/ 7583002 h 9625007"/>
              <a:gd name="connsiteX69" fmla="*/ 14203016 w 17521894"/>
              <a:gd name="connsiteY69" fmla="*/ 7583002 h 9625007"/>
              <a:gd name="connsiteX70" fmla="*/ 14203016 w 17521894"/>
              <a:gd name="connsiteY70" fmla="*/ 8543299 h 9625007"/>
              <a:gd name="connsiteX71" fmla="*/ 13219644 w 17521894"/>
              <a:gd name="connsiteY71" fmla="*/ 8543299 h 9625007"/>
              <a:gd name="connsiteX72" fmla="*/ 5509118 w 17521894"/>
              <a:gd name="connsiteY72" fmla="*/ 7583002 h 9625007"/>
              <a:gd name="connsiteX73" fmla="*/ 6481320 w 17521894"/>
              <a:gd name="connsiteY73" fmla="*/ 7583002 h 9625007"/>
              <a:gd name="connsiteX74" fmla="*/ 6481320 w 17521894"/>
              <a:gd name="connsiteY74" fmla="*/ 8543299 h 9625007"/>
              <a:gd name="connsiteX75" fmla="*/ 5509118 w 17521894"/>
              <a:gd name="connsiteY75" fmla="*/ 8543299 h 9625007"/>
              <a:gd name="connsiteX76" fmla="*/ 16538522 w 17521894"/>
              <a:gd name="connsiteY76" fmla="*/ 7571960 h 9625007"/>
              <a:gd name="connsiteX77" fmla="*/ 17510722 w 17521894"/>
              <a:gd name="connsiteY77" fmla="*/ 7571960 h 9625007"/>
              <a:gd name="connsiteX78" fmla="*/ 17510722 w 17521894"/>
              <a:gd name="connsiteY78" fmla="*/ 8532257 h 9625007"/>
              <a:gd name="connsiteX79" fmla="*/ 16538522 w 17521894"/>
              <a:gd name="connsiteY79" fmla="*/ 8532257 h 9625007"/>
              <a:gd name="connsiteX80" fmla="*/ 14314763 w 17521894"/>
              <a:gd name="connsiteY80" fmla="*/ 7571960 h 9625007"/>
              <a:gd name="connsiteX81" fmla="*/ 15298135 w 17521894"/>
              <a:gd name="connsiteY81" fmla="*/ 7571960 h 9625007"/>
              <a:gd name="connsiteX82" fmla="*/ 15298135 w 17521894"/>
              <a:gd name="connsiteY82" fmla="*/ 8532257 h 9625007"/>
              <a:gd name="connsiteX83" fmla="*/ 14314763 w 17521894"/>
              <a:gd name="connsiteY83" fmla="*/ 8532257 h 9625007"/>
              <a:gd name="connsiteX84" fmla="*/ 12124526 w 17521894"/>
              <a:gd name="connsiteY84" fmla="*/ 7571960 h 9625007"/>
              <a:gd name="connsiteX85" fmla="*/ 13107898 w 17521894"/>
              <a:gd name="connsiteY85" fmla="*/ 7571960 h 9625007"/>
              <a:gd name="connsiteX86" fmla="*/ 13107898 w 17521894"/>
              <a:gd name="connsiteY86" fmla="*/ 8532257 h 9625007"/>
              <a:gd name="connsiteX87" fmla="*/ 12124526 w 17521894"/>
              <a:gd name="connsiteY87" fmla="*/ 8532257 h 9625007"/>
              <a:gd name="connsiteX88" fmla="*/ 11029406 w 17521894"/>
              <a:gd name="connsiteY88" fmla="*/ 7571960 h 9625007"/>
              <a:gd name="connsiteX89" fmla="*/ 12012778 w 17521894"/>
              <a:gd name="connsiteY89" fmla="*/ 7571960 h 9625007"/>
              <a:gd name="connsiteX90" fmla="*/ 12012778 w 17521894"/>
              <a:gd name="connsiteY90" fmla="*/ 8532257 h 9625007"/>
              <a:gd name="connsiteX91" fmla="*/ 11029406 w 17521894"/>
              <a:gd name="connsiteY91" fmla="*/ 8532257 h 9625007"/>
              <a:gd name="connsiteX92" fmla="*/ 9934287 w 17521894"/>
              <a:gd name="connsiteY92" fmla="*/ 7571960 h 9625007"/>
              <a:gd name="connsiteX93" fmla="*/ 10906488 w 17521894"/>
              <a:gd name="connsiteY93" fmla="*/ 7571960 h 9625007"/>
              <a:gd name="connsiteX94" fmla="*/ 10906488 w 17521894"/>
              <a:gd name="connsiteY94" fmla="*/ 8532257 h 9625007"/>
              <a:gd name="connsiteX95" fmla="*/ 9934287 w 17521894"/>
              <a:gd name="connsiteY95" fmla="*/ 8532257 h 9625007"/>
              <a:gd name="connsiteX96" fmla="*/ 8827991 w 17521894"/>
              <a:gd name="connsiteY96" fmla="*/ 7571960 h 9625007"/>
              <a:gd name="connsiteX97" fmla="*/ 9811363 w 17521894"/>
              <a:gd name="connsiteY97" fmla="*/ 7571960 h 9625007"/>
              <a:gd name="connsiteX98" fmla="*/ 9811363 w 17521894"/>
              <a:gd name="connsiteY98" fmla="*/ 8532257 h 9625007"/>
              <a:gd name="connsiteX99" fmla="*/ 8827991 w 17521894"/>
              <a:gd name="connsiteY99" fmla="*/ 8532257 h 9625007"/>
              <a:gd name="connsiteX100" fmla="*/ 7732872 w 17521894"/>
              <a:gd name="connsiteY100" fmla="*/ 7571960 h 9625007"/>
              <a:gd name="connsiteX101" fmla="*/ 8716243 w 17521894"/>
              <a:gd name="connsiteY101" fmla="*/ 7571960 h 9625007"/>
              <a:gd name="connsiteX102" fmla="*/ 8716243 w 17521894"/>
              <a:gd name="connsiteY102" fmla="*/ 8532257 h 9625007"/>
              <a:gd name="connsiteX103" fmla="*/ 7732872 w 17521894"/>
              <a:gd name="connsiteY103" fmla="*/ 8532257 h 9625007"/>
              <a:gd name="connsiteX104" fmla="*/ 6604242 w 17521894"/>
              <a:gd name="connsiteY104" fmla="*/ 7571960 h 9625007"/>
              <a:gd name="connsiteX105" fmla="*/ 7576440 w 17521894"/>
              <a:gd name="connsiteY105" fmla="*/ 7571960 h 9625007"/>
              <a:gd name="connsiteX106" fmla="*/ 7576440 w 17521894"/>
              <a:gd name="connsiteY106" fmla="*/ 8532257 h 9625007"/>
              <a:gd name="connsiteX107" fmla="*/ 6604242 w 17521894"/>
              <a:gd name="connsiteY107" fmla="*/ 8532257 h 9625007"/>
              <a:gd name="connsiteX108" fmla="*/ 4402819 w 17521894"/>
              <a:gd name="connsiteY108" fmla="*/ 7571960 h 9625007"/>
              <a:gd name="connsiteX109" fmla="*/ 5386192 w 17521894"/>
              <a:gd name="connsiteY109" fmla="*/ 7571960 h 9625007"/>
              <a:gd name="connsiteX110" fmla="*/ 5386192 w 17521894"/>
              <a:gd name="connsiteY110" fmla="*/ 8532257 h 9625007"/>
              <a:gd name="connsiteX111" fmla="*/ 4402819 w 17521894"/>
              <a:gd name="connsiteY111" fmla="*/ 8532257 h 9625007"/>
              <a:gd name="connsiteX112" fmla="*/ 3307702 w 17521894"/>
              <a:gd name="connsiteY112" fmla="*/ 7571960 h 9625007"/>
              <a:gd name="connsiteX113" fmla="*/ 4291075 w 17521894"/>
              <a:gd name="connsiteY113" fmla="*/ 7571960 h 9625007"/>
              <a:gd name="connsiteX114" fmla="*/ 4291075 w 17521894"/>
              <a:gd name="connsiteY114" fmla="*/ 8532257 h 9625007"/>
              <a:gd name="connsiteX115" fmla="*/ 3307702 w 17521894"/>
              <a:gd name="connsiteY115" fmla="*/ 8532257 h 9625007"/>
              <a:gd name="connsiteX116" fmla="*/ 2212585 w 17521894"/>
              <a:gd name="connsiteY116" fmla="*/ 7571960 h 9625007"/>
              <a:gd name="connsiteX117" fmla="*/ 3195957 w 17521894"/>
              <a:gd name="connsiteY117" fmla="*/ 7571960 h 9625007"/>
              <a:gd name="connsiteX118" fmla="*/ 3195957 w 17521894"/>
              <a:gd name="connsiteY118" fmla="*/ 8532257 h 9625007"/>
              <a:gd name="connsiteX119" fmla="*/ 2212585 w 17521894"/>
              <a:gd name="connsiteY119" fmla="*/ 8532257 h 9625007"/>
              <a:gd name="connsiteX120" fmla="*/ 1117465 w 17521894"/>
              <a:gd name="connsiteY120" fmla="*/ 7571960 h 9625007"/>
              <a:gd name="connsiteX121" fmla="*/ 2100838 w 17521894"/>
              <a:gd name="connsiteY121" fmla="*/ 7571960 h 9625007"/>
              <a:gd name="connsiteX122" fmla="*/ 2100838 w 17521894"/>
              <a:gd name="connsiteY122" fmla="*/ 8532257 h 9625007"/>
              <a:gd name="connsiteX123" fmla="*/ 1117465 w 17521894"/>
              <a:gd name="connsiteY123" fmla="*/ 8532257 h 9625007"/>
              <a:gd name="connsiteX124" fmla="*/ 22341 w 17521894"/>
              <a:gd name="connsiteY124" fmla="*/ 7571960 h 9625007"/>
              <a:gd name="connsiteX125" fmla="*/ 994542 w 17521894"/>
              <a:gd name="connsiteY125" fmla="*/ 7571960 h 9625007"/>
              <a:gd name="connsiteX126" fmla="*/ 994542 w 17521894"/>
              <a:gd name="connsiteY126" fmla="*/ 8532257 h 9625007"/>
              <a:gd name="connsiteX127" fmla="*/ 22341 w 17521894"/>
              <a:gd name="connsiteY127" fmla="*/ 8532257 h 9625007"/>
              <a:gd name="connsiteX128" fmla="*/ 12124526 w 17521894"/>
              <a:gd name="connsiteY128" fmla="*/ 3245137 h 9625007"/>
              <a:gd name="connsiteX129" fmla="*/ 13107898 w 17521894"/>
              <a:gd name="connsiteY129" fmla="*/ 3245137 h 9625007"/>
              <a:gd name="connsiteX130" fmla="*/ 13107898 w 17521894"/>
              <a:gd name="connsiteY130" fmla="*/ 4205420 h 9625007"/>
              <a:gd name="connsiteX131" fmla="*/ 12124526 w 17521894"/>
              <a:gd name="connsiteY131" fmla="*/ 4205420 h 9625007"/>
              <a:gd name="connsiteX132" fmla="*/ 4402839 w 17521894"/>
              <a:gd name="connsiteY132" fmla="*/ 3245137 h 9625007"/>
              <a:gd name="connsiteX133" fmla="*/ 5386215 w 17521894"/>
              <a:gd name="connsiteY133" fmla="*/ 3245137 h 9625007"/>
              <a:gd name="connsiteX134" fmla="*/ 5386215 w 17521894"/>
              <a:gd name="connsiteY134" fmla="*/ 4205420 h 9625007"/>
              <a:gd name="connsiteX135" fmla="*/ 4402839 w 17521894"/>
              <a:gd name="connsiteY135" fmla="*/ 4205420 h 9625007"/>
              <a:gd name="connsiteX136" fmla="*/ 8827991 w 17521894"/>
              <a:gd name="connsiteY136" fmla="*/ 3245132 h 9625007"/>
              <a:gd name="connsiteX137" fmla="*/ 9811363 w 17521894"/>
              <a:gd name="connsiteY137" fmla="*/ 3245132 h 9625007"/>
              <a:gd name="connsiteX138" fmla="*/ 9811363 w 17521894"/>
              <a:gd name="connsiteY138" fmla="*/ 4205420 h 9625007"/>
              <a:gd name="connsiteX139" fmla="*/ 8827991 w 17521894"/>
              <a:gd name="connsiteY139" fmla="*/ 4205420 h 9625007"/>
              <a:gd name="connsiteX140" fmla="*/ 1117470 w 17521894"/>
              <a:gd name="connsiteY140" fmla="*/ 3245132 h 9625007"/>
              <a:gd name="connsiteX141" fmla="*/ 2100843 w 17521894"/>
              <a:gd name="connsiteY141" fmla="*/ 3245132 h 9625007"/>
              <a:gd name="connsiteX142" fmla="*/ 2100843 w 17521894"/>
              <a:gd name="connsiteY142" fmla="*/ 4205420 h 9625007"/>
              <a:gd name="connsiteX143" fmla="*/ 1117470 w 17521894"/>
              <a:gd name="connsiteY143" fmla="*/ 4205420 h 9625007"/>
              <a:gd name="connsiteX144" fmla="*/ 2212592 w 17521894"/>
              <a:gd name="connsiteY144" fmla="*/ 3234100 h 9625007"/>
              <a:gd name="connsiteX145" fmla="*/ 3195965 w 17521894"/>
              <a:gd name="connsiteY145" fmla="*/ 3234100 h 9625007"/>
              <a:gd name="connsiteX146" fmla="*/ 3195965 w 17521894"/>
              <a:gd name="connsiteY146" fmla="*/ 4205420 h 9625007"/>
              <a:gd name="connsiteX147" fmla="*/ 2212592 w 17521894"/>
              <a:gd name="connsiteY147" fmla="*/ 4205420 h 9625007"/>
              <a:gd name="connsiteX148" fmla="*/ 13219644 w 17521894"/>
              <a:gd name="connsiteY148" fmla="*/ 3234099 h 9625007"/>
              <a:gd name="connsiteX149" fmla="*/ 14203016 w 17521894"/>
              <a:gd name="connsiteY149" fmla="*/ 3234099 h 9625007"/>
              <a:gd name="connsiteX150" fmla="*/ 14203016 w 17521894"/>
              <a:gd name="connsiteY150" fmla="*/ 4205420 h 9625007"/>
              <a:gd name="connsiteX151" fmla="*/ 13219644 w 17521894"/>
              <a:gd name="connsiteY151" fmla="*/ 4205420 h 9625007"/>
              <a:gd name="connsiteX152" fmla="*/ 9934287 w 17521894"/>
              <a:gd name="connsiteY152" fmla="*/ 3234099 h 9625007"/>
              <a:gd name="connsiteX153" fmla="*/ 10906488 w 17521894"/>
              <a:gd name="connsiteY153" fmla="*/ 3234099 h 9625007"/>
              <a:gd name="connsiteX154" fmla="*/ 10906488 w 17521894"/>
              <a:gd name="connsiteY154" fmla="*/ 4205420 h 9625007"/>
              <a:gd name="connsiteX155" fmla="*/ 9934287 w 17521894"/>
              <a:gd name="connsiteY155" fmla="*/ 4205420 h 9625007"/>
              <a:gd name="connsiteX156" fmla="*/ 5509130 w 17521894"/>
              <a:gd name="connsiteY156" fmla="*/ 3234099 h 9625007"/>
              <a:gd name="connsiteX157" fmla="*/ 6481328 w 17521894"/>
              <a:gd name="connsiteY157" fmla="*/ 3234099 h 9625007"/>
              <a:gd name="connsiteX158" fmla="*/ 6481328 w 17521894"/>
              <a:gd name="connsiteY158" fmla="*/ 4205420 h 9625007"/>
              <a:gd name="connsiteX159" fmla="*/ 5509130 w 17521894"/>
              <a:gd name="connsiteY159" fmla="*/ 4205420 h 9625007"/>
              <a:gd name="connsiteX160" fmla="*/ 15432232 w 17521894"/>
              <a:gd name="connsiteY160" fmla="*/ 3234098 h 9625007"/>
              <a:gd name="connsiteX161" fmla="*/ 16415604 w 17521894"/>
              <a:gd name="connsiteY161" fmla="*/ 3234098 h 9625007"/>
              <a:gd name="connsiteX162" fmla="*/ 16415604 w 17521894"/>
              <a:gd name="connsiteY162" fmla="*/ 4205420 h 9625007"/>
              <a:gd name="connsiteX163" fmla="*/ 15432232 w 17521894"/>
              <a:gd name="connsiteY163" fmla="*/ 4205420 h 9625007"/>
              <a:gd name="connsiteX164" fmla="*/ 22350 w 17521894"/>
              <a:gd name="connsiteY164" fmla="*/ 3234097 h 9625007"/>
              <a:gd name="connsiteX165" fmla="*/ 994550 w 17521894"/>
              <a:gd name="connsiteY165" fmla="*/ 3234097 h 9625007"/>
              <a:gd name="connsiteX166" fmla="*/ 994550 w 17521894"/>
              <a:gd name="connsiteY166" fmla="*/ 4205420 h 9625007"/>
              <a:gd name="connsiteX167" fmla="*/ 22350 w 17521894"/>
              <a:gd name="connsiteY167" fmla="*/ 4205420 h 9625007"/>
              <a:gd name="connsiteX168" fmla="*/ 11029406 w 17521894"/>
              <a:gd name="connsiteY168" fmla="*/ 3234096 h 9625007"/>
              <a:gd name="connsiteX169" fmla="*/ 12012778 w 17521894"/>
              <a:gd name="connsiteY169" fmla="*/ 3234096 h 9625007"/>
              <a:gd name="connsiteX170" fmla="*/ 12012778 w 17521894"/>
              <a:gd name="connsiteY170" fmla="*/ 4205420 h 9625007"/>
              <a:gd name="connsiteX171" fmla="*/ 11029406 w 17521894"/>
              <a:gd name="connsiteY171" fmla="*/ 4205420 h 9625007"/>
              <a:gd name="connsiteX172" fmla="*/ 7732881 w 17521894"/>
              <a:gd name="connsiteY172" fmla="*/ 3234096 h 9625007"/>
              <a:gd name="connsiteX173" fmla="*/ 8716243 w 17521894"/>
              <a:gd name="connsiteY173" fmla="*/ 3234096 h 9625007"/>
              <a:gd name="connsiteX174" fmla="*/ 8716243 w 17521894"/>
              <a:gd name="connsiteY174" fmla="*/ 4205420 h 9625007"/>
              <a:gd name="connsiteX175" fmla="*/ 7732881 w 17521894"/>
              <a:gd name="connsiteY175" fmla="*/ 4205420 h 9625007"/>
              <a:gd name="connsiteX176" fmla="*/ 3307705 w 17521894"/>
              <a:gd name="connsiteY176" fmla="*/ 3234096 h 9625007"/>
              <a:gd name="connsiteX177" fmla="*/ 4291078 w 17521894"/>
              <a:gd name="connsiteY177" fmla="*/ 3234096 h 9625007"/>
              <a:gd name="connsiteX178" fmla="*/ 4291078 w 17521894"/>
              <a:gd name="connsiteY178" fmla="*/ 4205420 h 9625007"/>
              <a:gd name="connsiteX179" fmla="*/ 3307705 w 17521894"/>
              <a:gd name="connsiteY179" fmla="*/ 4205420 h 9625007"/>
              <a:gd name="connsiteX180" fmla="*/ 16538522 w 17521894"/>
              <a:gd name="connsiteY180" fmla="*/ 3234095 h 9625007"/>
              <a:gd name="connsiteX181" fmla="*/ 17510722 w 17521894"/>
              <a:gd name="connsiteY181" fmla="*/ 3234095 h 9625007"/>
              <a:gd name="connsiteX182" fmla="*/ 17510722 w 17521894"/>
              <a:gd name="connsiteY182" fmla="*/ 4205420 h 9625007"/>
              <a:gd name="connsiteX183" fmla="*/ 16538522 w 17521894"/>
              <a:gd name="connsiteY183" fmla="*/ 4205420 h 9625007"/>
              <a:gd name="connsiteX184" fmla="*/ 14314763 w 17521894"/>
              <a:gd name="connsiteY184" fmla="*/ 3234095 h 9625007"/>
              <a:gd name="connsiteX185" fmla="*/ 15298135 w 17521894"/>
              <a:gd name="connsiteY185" fmla="*/ 3234095 h 9625007"/>
              <a:gd name="connsiteX186" fmla="*/ 15298135 w 17521894"/>
              <a:gd name="connsiteY186" fmla="*/ 4205420 h 9625007"/>
              <a:gd name="connsiteX187" fmla="*/ 14314763 w 17521894"/>
              <a:gd name="connsiteY187" fmla="*/ 4205420 h 9625007"/>
              <a:gd name="connsiteX188" fmla="*/ 6604243 w 17521894"/>
              <a:gd name="connsiteY188" fmla="*/ 3234095 h 9625007"/>
              <a:gd name="connsiteX189" fmla="*/ 7576442 w 17521894"/>
              <a:gd name="connsiteY189" fmla="*/ 3234095 h 9625007"/>
              <a:gd name="connsiteX190" fmla="*/ 7576442 w 17521894"/>
              <a:gd name="connsiteY190" fmla="*/ 4205420 h 9625007"/>
              <a:gd name="connsiteX191" fmla="*/ 6604243 w 17521894"/>
              <a:gd name="connsiteY191" fmla="*/ 4205420 h 9625007"/>
              <a:gd name="connsiteX192" fmla="*/ 7732898 w 17521894"/>
              <a:gd name="connsiteY192" fmla="*/ 2163430 h 9625007"/>
              <a:gd name="connsiteX193" fmla="*/ 8716243 w 17521894"/>
              <a:gd name="connsiteY193" fmla="*/ 2163430 h 9625007"/>
              <a:gd name="connsiteX194" fmla="*/ 8716243 w 17521894"/>
              <a:gd name="connsiteY194" fmla="*/ 3123724 h 9625007"/>
              <a:gd name="connsiteX195" fmla="*/ 7732898 w 17521894"/>
              <a:gd name="connsiteY195" fmla="*/ 3123724 h 9625007"/>
              <a:gd name="connsiteX196" fmla="*/ 22364 w 17521894"/>
              <a:gd name="connsiteY196" fmla="*/ 2163430 h 9625007"/>
              <a:gd name="connsiteX197" fmla="*/ 994564 w 17521894"/>
              <a:gd name="connsiteY197" fmla="*/ 2163430 h 9625007"/>
              <a:gd name="connsiteX198" fmla="*/ 994564 w 17521894"/>
              <a:gd name="connsiteY198" fmla="*/ 3123724 h 9625007"/>
              <a:gd name="connsiteX199" fmla="*/ 22364 w 17521894"/>
              <a:gd name="connsiteY199" fmla="*/ 3123724 h 9625007"/>
              <a:gd name="connsiteX200" fmla="*/ 12124526 w 17521894"/>
              <a:gd name="connsiteY200" fmla="*/ 2163429 h 9625007"/>
              <a:gd name="connsiteX201" fmla="*/ 13107898 w 17521894"/>
              <a:gd name="connsiteY201" fmla="*/ 2163429 h 9625007"/>
              <a:gd name="connsiteX202" fmla="*/ 13107898 w 17521894"/>
              <a:gd name="connsiteY202" fmla="*/ 3123723 h 9625007"/>
              <a:gd name="connsiteX203" fmla="*/ 12124526 w 17521894"/>
              <a:gd name="connsiteY203" fmla="*/ 3123723 h 9625007"/>
              <a:gd name="connsiteX204" fmla="*/ 9934287 w 17521894"/>
              <a:gd name="connsiteY204" fmla="*/ 2163429 h 9625007"/>
              <a:gd name="connsiteX205" fmla="*/ 10906488 w 17521894"/>
              <a:gd name="connsiteY205" fmla="*/ 2163429 h 9625007"/>
              <a:gd name="connsiteX206" fmla="*/ 10906488 w 17521894"/>
              <a:gd name="connsiteY206" fmla="*/ 3123724 h 9625007"/>
              <a:gd name="connsiteX207" fmla="*/ 9934287 w 17521894"/>
              <a:gd name="connsiteY207" fmla="*/ 3123724 h 9625007"/>
              <a:gd name="connsiteX208" fmla="*/ 4402840 w 17521894"/>
              <a:gd name="connsiteY208" fmla="*/ 2163429 h 9625007"/>
              <a:gd name="connsiteX209" fmla="*/ 5386215 w 17521894"/>
              <a:gd name="connsiteY209" fmla="*/ 2163429 h 9625007"/>
              <a:gd name="connsiteX210" fmla="*/ 5386215 w 17521894"/>
              <a:gd name="connsiteY210" fmla="*/ 3123723 h 9625007"/>
              <a:gd name="connsiteX211" fmla="*/ 4402840 w 17521894"/>
              <a:gd name="connsiteY211" fmla="*/ 3123723 h 9625007"/>
              <a:gd name="connsiteX212" fmla="*/ 2212602 w 17521894"/>
              <a:gd name="connsiteY212" fmla="*/ 2163429 h 9625007"/>
              <a:gd name="connsiteX213" fmla="*/ 3195974 w 17521894"/>
              <a:gd name="connsiteY213" fmla="*/ 2163429 h 9625007"/>
              <a:gd name="connsiteX214" fmla="*/ 3195974 w 17521894"/>
              <a:gd name="connsiteY214" fmla="*/ 3123724 h 9625007"/>
              <a:gd name="connsiteX215" fmla="*/ 2212602 w 17521894"/>
              <a:gd name="connsiteY215" fmla="*/ 3123724 h 9625007"/>
              <a:gd name="connsiteX216" fmla="*/ 15432232 w 17521894"/>
              <a:gd name="connsiteY216" fmla="*/ 2163428 h 9625007"/>
              <a:gd name="connsiteX217" fmla="*/ 16415604 w 17521894"/>
              <a:gd name="connsiteY217" fmla="*/ 2163428 h 9625007"/>
              <a:gd name="connsiteX218" fmla="*/ 16415604 w 17521894"/>
              <a:gd name="connsiteY218" fmla="*/ 3123722 h 9625007"/>
              <a:gd name="connsiteX219" fmla="*/ 15432232 w 17521894"/>
              <a:gd name="connsiteY219" fmla="*/ 3123722 h 9625007"/>
              <a:gd name="connsiteX220" fmla="*/ 13219644 w 17521894"/>
              <a:gd name="connsiteY220" fmla="*/ 2163428 h 9625007"/>
              <a:gd name="connsiteX221" fmla="*/ 14203016 w 17521894"/>
              <a:gd name="connsiteY221" fmla="*/ 2163428 h 9625007"/>
              <a:gd name="connsiteX222" fmla="*/ 14203016 w 17521894"/>
              <a:gd name="connsiteY222" fmla="*/ 3123722 h 9625007"/>
              <a:gd name="connsiteX223" fmla="*/ 13219644 w 17521894"/>
              <a:gd name="connsiteY223" fmla="*/ 3123722 h 9625007"/>
              <a:gd name="connsiteX224" fmla="*/ 11029406 w 17521894"/>
              <a:gd name="connsiteY224" fmla="*/ 2163428 h 9625007"/>
              <a:gd name="connsiteX225" fmla="*/ 12012778 w 17521894"/>
              <a:gd name="connsiteY225" fmla="*/ 2163428 h 9625007"/>
              <a:gd name="connsiteX226" fmla="*/ 12012778 w 17521894"/>
              <a:gd name="connsiteY226" fmla="*/ 3123722 h 9625007"/>
              <a:gd name="connsiteX227" fmla="*/ 11029406 w 17521894"/>
              <a:gd name="connsiteY227" fmla="*/ 3123722 h 9625007"/>
              <a:gd name="connsiteX228" fmla="*/ 6604257 w 17521894"/>
              <a:gd name="connsiteY228" fmla="*/ 2163428 h 9625007"/>
              <a:gd name="connsiteX229" fmla="*/ 7576456 w 17521894"/>
              <a:gd name="connsiteY229" fmla="*/ 2163428 h 9625007"/>
              <a:gd name="connsiteX230" fmla="*/ 7576456 w 17521894"/>
              <a:gd name="connsiteY230" fmla="*/ 3123722 h 9625007"/>
              <a:gd name="connsiteX231" fmla="*/ 6604257 w 17521894"/>
              <a:gd name="connsiteY231" fmla="*/ 3123722 h 9625007"/>
              <a:gd name="connsiteX232" fmla="*/ 5509136 w 17521894"/>
              <a:gd name="connsiteY232" fmla="*/ 2163428 h 9625007"/>
              <a:gd name="connsiteX233" fmla="*/ 6481338 w 17521894"/>
              <a:gd name="connsiteY233" fmla="*/ 2163428 h 9625007"/>
              <a:gd name="connsiteX234" fmla="*/ 6481338 w 17521894"/>
              <a:gd name="connsiteY234" fmla="*/ 3123722 h 9625007"/>
              <a:gd name="connsiteX235" fmla="*/ 5509136 w 17521894"/>
              <a:gd name="connsiteY235" fmla="*/ 3123722 h 9625007"/>
              <a:gd name="connsiteX236" fmla="*/ 3307717 w 17521894"/>
              <a:gd name="connsiteY236" fmla="*/ 2163428 h 9625007"/>
              <a:gd name="connsiteX237" fmla="*/ 4291092 w 17521894"/>
              <a:gd name="connsiteY237" fmla="*/ 2163428 h 9625007"/>
              <a:gd name="connsiteX238" fmla="*/ 4291092 w 17521894"/>
              <a:gd name="connsiteY238" fmla="*/ 3123722 h 9625007"/>
              <a:gd name="connsiteX239" fmla="*/ 3307717 w 17521894"/>
              <a:gd name="connsiteY239" fmla="*/ 3123722 h 9625007"/>
              <a:gd name="connsiteX240" fmla="*/ 16538522 w 17521894"/>
              <a:gd name="connsiteY240" fmla="*/ 2163427 h 9625007"/>
              <a:gd name="connsiteX241" fmla="*/ 17510722 w 17521894"/>
              <a:gd name="connsiteY241" fmla="*/ 2163427 h 9625007"/>
              <a:gd name="connsiteX242" fmla="*/ 17510722 w 17521894"/>
              <a:gd name="connsiteY242" fmla="*/ 3123722 h 9625007"/>
              <a:gd name="connsiteX243" fmla="*/ 16538522 w 17521894"/>
              <a:gd name="connsiteY243" fmla="*/ 3123722 h 9625007"/>
              <a:gd name="connsiteX244" fmla="*/ 14314763 w 17521894"/>
              <a:gd name="connsiteY244" fmla="*/ 2163427 h 9625007"/>
              <a:gd name="connsiteX245" fmla="*/ 15298135 w 17521894"/>
              <a:gd name="connsiteY245" fmla="*/ 2163427 h 9625007"/>
              <a:gd name="connsiteX246" fmla="*/ 15298135 w 17521894"/>
              <a:gd name="connsiteY246" fmla="*/ 3123722 h 9625007"/>
              <a:gd name="connsiteX247" fmla="*/ 14314763 w 17521894"/>
              <a:gd name="connsiteY247" fmla="*/ 3123722 h 9625007"/>
              <a:gd name="connsiteX248" fmla="*/ 8827991 w 17521894"/>
              <a:gd name="connsiteY248" fmla="*/ 2163424 h 9625007"/>
              <a:gd name="connsiteX249" fmla="*/ 9811363 w 17521894"/>
              <a:gd name="connsiteY249" fmla="*/ 2163424 h 9625007"/>
              <a:gd name="connsiteX250" fmla="*/ 9811363 w 17521894"/>
              <a:gd name="connsiteY250" fmla="*/ 3123719 h 9625007"/>
              <a:gd name="connsiteX251" fmla="*/ 8827991 w 17521894"/>
              <a:gd name="connsiteY251" fmla="*/ 3123719 h 9625007"/>
              <a:gd name="connsiteX252" fmla="*/ 1117470 w 17521894"/>
              <a:gd name="connsiteY252" fmla="*/ 2163424 h 9625007"/>
              <a:gd name="connsiteX253" fmla="*/ 2100843 w 17521894"/>
              <a:gd name="connsiteY253" fmla="*/ 2163424 h 9625007"/>
              <a:gd name="connsiteX254" fmla="*/ 2100843 w 17521894"/>
              <a:gd name="connsiteY254" fmla="*/ 3123720 h 9625007"/>
              <a:gd name="connsiteX255" fmla="*/ 1117470 w 17521894"/>
              <a:gd name="connsiteY255" fmla="*/ 3123720 h 9625007"/>
              <a:gd name="connsiteX256" fmla="*/ 8827991 w 17521894"/>
              <a:gd name="connsiteY256" fmla="*/ 1081717 h 9625007"/>
              <a:gd name="connsiteX257" fmla="*/ 9811363 w 17521894"/>
              <a:gd name="connsiteY257" fmla="*/ 1081717 h 9625007"/>
              <a:gd name="connsiteX258" fmla="*/ 9811363 w 17521894"/>
              <a:gd name="connsiteY258" fmla="*/ 2042017 h 9625007"/>
              <a:gd name="connsiteX259" fmla="*/ 8827991 w 17521894"/>
              <a:gd name="connsiteY259" fmla="*/ 2042017 h 9625007"/>
              <a:gd name="connsiteX260" fmla="*/ 1117480 w 17521894"/>
              <a:gd name="connsiteY260" fmla="*/ 1081717 h 9625007"/>
              <a:gd name="connsiteX261" fmla="*/ 2100854 w 17521894"/>
              <a:gd name="connsiteY261" fmla="*/ 1081717 h 9625007"/>
              <a:gd name="connsiteX262" fmla="*/ 2100854 w 17521894"/>
              <a:gd name="connsiteY262" fmla="*/ 2042017 h 9625007"/>
              <a:gd name="connsiteX263" fmla="*/ 1117480 w 17521894"/>
              <a:gd name="connsiteY263" fmla="*/ 2042017 h 9625007"/>
              <a:gd name="connsiteX264" fmla="*/ 14314763 w 17521894"/>
              <a:gd name="connsiteY264" fmla="*/ 1081715 h 9625007"/>
              <a:gd name="connsiteX265" fmla="*/ 15298135 w 17521894"/>
              <a:gd name="connsiteY265" fmla="*/ 1081715 h 9625007"/>
              <a:gd name="connsiteX266" fmla="*/ 15298135 w 17521894"/>
              <a:gd name="connsiteY266" fmla="*/ 2042015 h 9625007"/>
              <a:gd name="connsiteX267" fmla="*/ 14314763 w 17521894"/>
              <a:gd name="connsiteY267" fmla="*/ 2042015 h 9625007"/>
              <a:gd name="connsiteX268" fmla="*/ 6604256 w 17521894"/>
              <a:gd name="connsiteY268" fmla="*/ 1081715 h 9625007"/>
              <a:gd name="connsiteX269" fmla="*/ 7576454 w 17521894"/>
              <a:gd name="connsiteY269" fmla="*/ 1081715 h 9625007"/>
              <a:gd name="connsiteX270" fmla="*/ 7576454 w 17521894"/>
              <a:gd name="connsiteY270" fmla="*/ 2042015 h 9625007"/>
              <a:gd name="connsiteX271" fmla="*/ 6604256 w 17521894"/>
              <a:gd name="connsiteY271" fmla="*/ 2042015 h 9625007"/>
              <a:gd name="connsiteX272" fmla="*/ 16538522 w 17521894"/>
              <a:gd name="connsiteY272" fmla="*/ 1081714 h 9625007"/>
              <a:gd name="connsiteX273" fmla="*/ 17510722 w 17521894"/>
              <a:gd name="connsiteY273" fmla="*/ 1081714 h 9625007"/>
              <a:gd name="connsiteX274" fmla="*/ 17510722 w 17521894"/>
              <a:gd name="connsiteY274" fmla="*/ 2042015 h 9625007"/>
              <a:gd name="connsiteX275" fmla="*/ 16538522 w 17521894"/>
              <a:gd name="connsiteY275" fmla="*/ 2042015 h 9625007"/>
              <a:gd name="connsiteX276" fmla="*/ 5509135 w 17521894"/>
              <a:gd name="connsiteY276" fmla="*/ 1081714 h 9625007"/>
              <a:gd name="connsiteX277" fmla="*/ 6481334 w 17521894"/>
              <a:gd name="connsiteY277" fmla="*/ 1081714 h 9625007"/>
              <a:gd name="connsiteX278" fmla="*/ 6481334 w 17521894"/>
              <a:gd name="connsiteY278" fmla="*/ 2042015 h 9625007"/>
              <a:gd name="connsiteX279" fmla="*/ 5509135 w 17521894"/>
              <a:gd name="connsiteY279" fmla="*/ 2042015 h 9625007"/>
              <a:gd name="connsiteX280" fmla="*/ 15432232 w 17521894"/>
              <a:gd name="connsiteY280" fmla="*/ 1081714 h 9625007"/>
              <a:gd name="connsiteX281" fmla="*/ 16415604 w 17521894"/>
              <a:gd name="connsiteY281" fmla="*/ 1081714 h 9625007"/>
              <a:gd name="connsiteX282" fmla="*/ 16415604 w 17521894"/>
              <a:gd name="connsiteY282" fmla="*/ 2042015 h 9625007"/>
              <a:gd name="connsiteX283" fmla="*/ 15432232 w 17521894"/>
              <a:gd name="connsiteY283" fmla="*/ 2042015 h 9625007"/>
              <a:gd name="connsiteX284" fmla="*/ 13219644 w 17521894"/>
              <a:gd name="connsiteY284" fmla="*/ 1081714 h 9625007"/>
              <a:gd name="connsiteX285" fmla="*/ 14203016 w 17521894"/>
              <a:gd name="connsiteY285" fmla="*/ 1081714 h 9625007"/>
              <a:gd name="connsiteX286" fmla="*/ 14203016 w 17521894"/>
              <a:gd name="connsiteY286" fmla="*/ 2042015 h 9625007"/>
              <a:gd name="connsiteX287" fmla="*/ 13219644 w 17521894"/>
              <a:gd name="connsiteY287" fmla="*/ 2042015 h 9625007"/>
              <a:gd name="connsiteX288" fmla="*/ 12135697 w 17521894"/>
              <a:gd name="connsiteY288" fmla="*/ 1081714 h 9625007"/>
              <a:gd name="connsiteX289" fmla="*/ 13119069 w 17521894"/>
              <a:gd name="connsiteY289" fmla="*/ 1081714 h 9625007"/>
              <a:gd name="connsiteX290" fmla="*/ 13119069 w 17521894"/>
              <a:gd name="connsiteY290" fmla="*/ 2042014 h 9625007"/>
              <a:gd name="connsiteX291" fmla="*/ 12135697 w 17521894"/>
              <a:gd name="connsiteY291" fmla="*/ 2042014 h 9625007"/>
              <a:gd name="connsiteX292" fmla="*/ 11029406 w 17521894"/>
              <a:gd name="connsiteY292" fmla="*/ 1081714 h 9625007"/>
              <a:gd name="connsiteX293" fmla="*/ 12012778 w 17521894"/>
              <a:gd name="connsiteY293" fmla="*/ 1081714 h 9625007"/>
              <a:gd name="connsiteX294" fmla="*/ 12012778 w 17521894"/>
              <a:gd name="connsiteY294" fmla="*/ 2042014 h 9625007"/>
              <a:gd name="connsiteX295" fmla="*/ 11029406 w 17521894"/>
              <a:gd name="connsiteY295" fmla="*/ 2042014 h 9625007"/>
              <a:gd name="connsiteX296" fmla="*/ 4414012 w 17521894"/>
              <a:gd name="connsiteY296" fmla="*/ 1081714 h 9625007"/>
              <a:gd name="connsiteX297" fmla="*/ 5397385 w 17521894"/>
              <a:gd name="connsiteY297" fmla="*/ 1081714 h 9625007"/>
              <a:gd name="connsiteX298" fmla="*/ 5397385 w 17521894"/>
              <a:gd name="connsiteY298" fmla="*/ 2042014 h 9625007"/>
              <a:gd name="connsiteX299" fmla="*/ 4414012 w 17521894"/>
              <a:gd name="connsiteY299" fmla="*/ 2042014 h 9625007"/>
              <a:gd name="connsiteX300" fmla="*/ 3307713 w 17521894"/>
              <a:gd name="connsiteY300" fmla="*/ 1081714 h 9625007"/>
              <a:gd name="connsiteX301" fmla="*/ 4291088 w 17521894"/>
              <a:gd name="connsiteY301" fmla="*/ 1081714 h 9625007"/>
              <a:gd name="connsiteX302" fmla="*/ 4291088 w 17521894"/>
              <a:gd name="connsiteY302" fmla="*/ 2042014 h 9625007"/>
              <a:gd name="connsiteX303" fmla="*/ 3307713 w 17521894"/>
              <a:gd name="connsiteY303" fmla="*/ 2042014 h 9625007"/>
              <a:gd name="connsiteX304" fmla="*/ 9934287 w 17521894"/>
              <a:gd name="connsiteY304" fmla="*/ 1081711 h 9625007"/>
              <a:gd name="connsiteX305" fmla="*/ 10906488 w 17521894"/>
              <a:gd name="connsiteY305" fmla="*/ 1081711 h 9625007"/>
              <a:gd name="connsiteX306" fmla="*/ 10906488 w 17521894"/>
              <a:gd name="connsiteY306" fmla="*/ 2042012 h 9625007"/>
              <a:gd name="connsiteX307" fmla="*/ 9934287 w 17521894"/>
              <a:gd name="connsiteY307" fmla="*/ 2042012 h 9625007"/>
              <a:gd name="connsiteX308" fmla="*/ 2212590 w 17521894"/>
              <a:gd name="connsiteY308" fmla="*/ 1081711 h 9625007"/>
              <a:gd name="connsiteX309" fmla="*/ 3195962 w 17521894"/>
              <a:gd name="connsiteY309" fmla="*/ 1081711 h 9625007"/>
              <a:gd name="connsiteX310" fmla="*/ 3195962 w 17521894"/>
              <a:gd name="connsiteY310" fmla="*/ 2042012 h 9625007"/>
              <a:gd name="connsiteX311" fmla="*/ 2212590 w 17521894"/>
              <a:gd name="connsiteY311" fmla="*/ 2042012 h 9625007"/>
              <a:gd name="connsiteX312" fmla="*/ 7732898 w 17521894"/>
              <a:gd name="connsiteY312" fmla="*/ 1070681 h 9625007"/>
              <a:gd name="connsiteX313" fmla="*/ 8716243 w 17521894"/>
              <a:gd name="connsiteY313" fmla="*/ 1070681 h 9625007"/>
              <a:gd name="connsiteX314" fmla="*/ 8716243 w 17521894"/>
              <a:gd name="connsiteY314" fmla="*/ 2030981 h 9625007"/>
              <a:gd name="connsiteX315" fmla="*/ 7732898 w 17521894"/>
              <a:gd name="connsiteY315" fmla="*/ 2030981 h 9625007"/>
              <a:gd name="connsiteX316" fmla="*/ 22364 w 17521894"/>
              <a:gd name="connsiteY316" fmla="*/ 1070681 h 9625007"/>
              <a:gd name="connsiteX317" fmla="*/ 994563 w 17521894"/>
              <a:gd name="connsiteY317" fmla="*/ 1070681 h 9625007"/>
              <a:gd name="connsiteX318" fmla="*/ 994563 w 17521894"/>
              <a:gd name="connsiteY318" fmla="*/ 2030981 h 9625007"/>
              <a:gd name="connsiteX319" fmla="*/ 22364 w 17521894"/>
              <a:gd name="connsiteY319" fmla="*/ 2030981 h 9625007"/>
              <a:gd name="connsiteX320" fmla="*/ 3307713 w 17521894"/>
              <a:gd name="connsiteY320" fmla="*/ 4 h 9625007"/>
              <a:gd name="connsiteX321" fmla="*/ 4291086 w 17521894"/>
              <a:gd name="connsiteY321" fmla="*/ 4 h 9625007"/>
              <a:gd name="connsiteX322" fmla="*/ 4291086 w 17521894"/>
              <a:gd name="connsiteY322" fmla="*/ 960300 h 9625007"/>
              <a:gd name="connsiteX323" fmla="*/ 3307713 w 17521894"/>
              <a:gd name="connsiteY323" fmla="*/ 960300 h 9625007"/>
              <a:gd name="connsiteX324" fmla="*/ 11029406 w 17521894"/>
              <a:gd name="connsiteY324" fmla="*/ 4 h 9625007"/>
              <a:gd name="connsiteX325" fmla="*/ 12012778 w 17521894"/>
              <a:gd name="connsiteY325" fmla="*/ 4 h 9625007"/>
              <a:gd name="connsiteX326" fmla="*/ 12012778 w 17521894"/>
              <a:gd name="connsiteY326" fmla="*/ 960300 h 9625007"/>
              <a:gd name="connsiteX327" fmla="*/ 11029406 w 17521894"/>
              <a:gd name="connsiteY327" fmla="*/ 960300 h 9625007"/>
              <a:gd name="connsiteX328" fmla="*/ 4402834 w 17521894"/>
              <a:gd name="connsiteY328" fmla="*/ 4 h 9625007"/>
              <a:gd name="connsiteX329" fmla="*/ 5386206 w 17521894"/>
              <a:gd name="connsiteY329" fmla="*/ 4 h 9625007"/>
              <a:gd name="connsiteX330" fmla="*/ 5386206 w 17521894"/>
              <a:gd name="connsiteY330" fmla="*/ 960300 h 9625007"/>
              <a:gd name="connsiteX331" fmla="*/ 4402834 w 17521894"/>
              <a:gd name="connsiteY331" fmla="*/ 960300 h 9625007"/>
              <a:gd name="connsiteX332" fmla="*/ 12124526 w 17521894"/>
              <a:gd name="connsiteY332" fmla="*/ 4 h 9625007"/>
              <a:gd name="connsiteX333" fmla="*/ 13107898 w 17521894"/>
              <a:gd name="connsiteY333" fmla="*/ 4 h 9625007"/>
              <a:gd name="connsiteX334" fmla="*/ 13107898 w 17521894"/>
              <a:gd name="connsiteY334" fmla="*/ 960300 h 9625007"/>
              <a:gd name="connsiteX335" fmla="*/ 12124526 w 17521894"/>
              <a:gd name="connsiteY335" fmla="*/ 960300 h 9625007"/>
              <a:gd name="connsiteX336" fmla="*/ 5509132 w 17521894"/>
              <a:gd name="connsiteY336" fmla="*/ 4 h 9625007"/>
              <a:gd name="connsiteX337" fmla="*/ 6481332 w 17521894"/>
              <a:gd name="connsiteY337" fmla="*/ 4 h 9625007"/>
              <a:gd name="connsiteX338" fmla="*/ 6481332 w 17521894"/>
              <a:gd name="connsiteY338" fmla="*/ 960300 h 9625007"/>
              <a:gd name="connsiteX339" fmla="*/ 5509132 w 17521894"/>
              <a:gd name="connsiteY339" fmla="*/ 960300 h 9625007"/>
              <a:gd name="connsiteX340" fmla="*/ 13219644 w 17521894"/>
              <a:gd name="connsiteY340" fmla="*/ 3 h 9625007"/>
              <a:gd name="connsiteX341" fmla="*/ 14203016 w 17521894"/>
              <a:gd name="connsiteY341" fmla="*/ 3 h 9625007"/>
              <a:gd name="connsiteX342" fmla="*/ 14203016 w 17521894"/>
              <a:gd name="connsiteY342" fmla="*/ 960300 h 9625007"/>
              <a:gd name="connsiteX343" fmla="*/ 13219644 w 17521894"/>
              <a:gd name="connsiteY343" fmla="*/ 960300 h 9625007"/>
              <a:gd name="connsiteX344" fmla="*/ 15432232 w 17521894"/>
              <a:gd name="connsiteY344" fmla="*/ 3 h 9625007"/>
              <a:gd name="connsiteX345" fmla="*/ 16415604 w 17521894"/>
              <a:gd name="connsiteY345" fmla="*/ 3 h 9625007"/>
              <a:gd name="connsiteX346" fmla="*/ 16415604 w 17521894"/>
              <a:gd name="connsiteY346" fmla="*/ 960299 h 9625007"/>
              <a:gd name="connsiteX347" fmla="*/ 15432232 w 17521894"/>
              <a:gd name="connsiteY347" fmla="*/ 960299 h 9625007"/>
              <a:gd name="connsiteX348" fmla="*/ 6615422 w 17521894"/>
              <a:gd name="connsiteY348" fmla="*/ 3 h 9625007"/>
              <a:gd name="connsiteX349" fmla="*/ 7587621 w 17521894"/>
              <a:gd name="connsiteY349" fmla="*/ 3 h 9625007"/>
              <a:gd name="connsiteX350" fmla="*/ 7587621 w 17521894"/>
              <a:gd name="connsiteY350" fmla="*/ 960299 h 9625007"/>
              <a:gd name="connsiteX351" fmla="*/ 6615422 w 17521894"/>
              <a:gd name="connsiteY351" fmla="*/ 960299 h 9625007"/>
              <a:gd name="connsiteX352" fmla="*/ 14325934 w 17521894"/>
              <a:gd name="connsiteY352" fmla="*/ 3 h 9625007"/>
              <a:gd name="connsiteX353" fmla="*/ 15309306 w 17521894"/>
              <a:gd name="connsiteY353" fmla="*/ 3 h 9625007"/>
              <a:gd name="connsiteX354" fmla="*/ 15309306 w 17521894"/>
              <a:gd name="connsiteY354" fmla="*/ 960299 h 9625007"/>
              <a:gd name="connsiteX355" fmla="*/ 14325934 w 17521894"/>
              <a:gd name="connsiteY355" fmla="*/ 960299 h 9625007"/>
              <a:gd name="connsiteX356" fmla="*/ 16538522 w 17521894"/>
              <a:gd name="connsiteY356" fmla="*/ 3 h 9625007"/>
              <a:gd name="connsiteX357" fmla="*/ 17521894 w 17521894"/>
              <a:gd name="connsiteY357" fmla="*/ 3 h 9625007"/>
              <a:gd name="connsiteX358" fmla="*/ 17521894 w 17521894"/>
              <a:gd name="connsiteY358" fmla="*/ 960299 h 9625007"/>
              <a:gd name="connsiteX359" fmla="*/ 16538522 w 17521894"/>
              <a:gd name="connsiteY359" fmla="*/ 960299 h 9625007"/>
              <a:gd name="connsiteX360" fmla="*/ 2212590 w 17521894"/>
              <a:gd name="connsiteY360" fmla="*/ 1 h 9625007"/>
              <a:gd name="connsiteX361" fmla="*/ 3195962 w 17521894"/>
              <a:gd name="connsiteY361" fmla="*/ 1 h 9625007"/>
              <a:gd name="connsiteX362" fmla="*/ 3195962 w 17521894"/>
              <a:gd name="connsiteY362" fmla="*/ 960298 h 9625007"/>
              <a:gd name="connsiteX363" fmla="*/ 2212590 w 17521894"/>
              <a:gd name="connsiteY363" fmla="*/ 960298 h 9625007"/>
              <a:gd name="connsiteX364" fmla="*/ 9934287 w 17521894"/>
              <a:gd name="connsiteY364" fmla="*/ 1 h 9625007"/>
              <a:gd name="connsiteX365" fmla="*/ 10906488 w 17521894"/>
              <a:gd name="connsiteY365" fmla="*/ 1 h 9625007"/>
              <a:gd name="connsiteX366" fmla="*/ 10906488 w 17521894"/>
              <a:gd name="connsiteY366" fmla="*/ 960297 h 9625007"/>
              <a:gd name="connsiteX367" fmla="*/ 9934287 w 17521894"/>
              <a:gd name="connsiteY367" fmla="*/ 960297 h 9625007"/>
              <a:gd name="connsiteX368" fmla="*/ 1106297 w 17521894"/>
              <a:gd name="connsiteY368" fmla="*/ 1 h 9625007"/>
              <a:gd name="connsiteX369" fmla="*/ 2089670 w 17521894"/>
              <a:gd name="connsiteY369" fmla="*/ 1 h 9625007"/>
              <a:gd name="connsiteX370" fmla="*/ 2089670 w 17521894"/>
              <a:gd name="connsiteY370" fmla="*/ 960297 h 9625007"/>
              <a:gd name="connsiteX371" fmla="*/ 1106297 w 17521894"/>
              <a:gd name="connsiteY371" fmla="*/ 960297 h 9625007"/>
              <a:gd name="connsiteX372" fmla="*/ 8827991 w 17521894"/>
              <a:gd name="connsiteY372" fmla="*/ 1 h 9625007"/>
              <a:gd name="connsiteX373" fmla="*/ 9800192 w 17521894"/>
              <a:gd name="connsiteY373" fmla="*/ 1 h 9625007"/>
              <a:gd name="connsiteX374" fmla="*/ 9800192 w 17521894"/>
              <a:gd name="connsiteY374" fmla="*/ 960297 h 9625007"/>
              <a:gd name="connsiteX375" fmla="*/ 8827991 w 17521894"/>
              <a:gd name="connsiteY375" fmla="*/ 960297 h 9625007"/>
              <a:gd name="connsiteX376" fmla="*/ 0 w 17521894"/>
              <a:gd name="connsiteY376" fmla="*/ 1 h 9625007"/>
              <a:gd name="connsiteX377" fmla="*/ 983372 w 17521894"/>
              <a:gd name="connsiteY377" fmla="*/ 1 h 9625007"/>
              <a:gd name="connsiteX378" fmla="*/ 983372 w 17521894"/>
              <a:gd name="connsiteY378" fmla="*/ 960297 h 9625007"/>
              <a:gd name="connsiteX379" fmla="*/ 0 w 17521894"/>
              <a:gd name="connsiteY379" fmla="*/ 960297 h 9625007"/>
              <a:gd name="connsiteX380" fmla="*/ 7721711 w 17521894"/>
              <a:gd name="connsiteY380" fmla="*/ 0 h 9625007"/>
              <a:gd name="connsiteX381" fmla="*/ 8693901 w 17521894"/>
              <a:gd name="connsiteY381" fmla="*/ 0 h 9625007"/>
              <a:gd name="connsiteX382" fmla="*/ 8693901 w 17521894"/>
              <a:gd name="connsiteY382" fmla="*/ 960297 h 9625007"/>
              <a:gd name="connsiteX383" fmla="*/ 7721711 w 17521894"/>
              <a:gd name="connsiteY383" fmla="*/ 960297 h 9625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Lst>
            <a:rect l="l" t="t" r="r" b="b"/>
            <a:pathLst>
              <a:path w="17521894" h="9625007">
                <a:moveTo>
                  <a:pt x="11029406" y="8664710"/>
                </a:moveTo>
                <a:lnTo>
                  <a:pt x="12012778" y="8664710"/>
                </a:lnTo>
                <a:lnTo>
                  <a:pt x="12012778" y="9625007"/>
                </a:lnTo>
                <a:lnTo>
                  <a:pt x="11029406" y="9625007"/>
                </a:lnTo>
                <a:close/>
                <a:moveTo>
                  <a:pt x="7732871" y="8664710"/>
                </a:moveTo>
                <a:lnTo>
                  <a:pt x="8716243" y="8664710"/>
                </a:lnTo>
                <a:lnTo>
                  <a:pt x="8716243" y="9625007"/>
                </a:lnTo>
                <a:lnTo>
                  <a:pt x="7732871" y="9625007"/>
                </a:lnTo>
                <a:close/>
                <a:moveTo>
                  <a:pt x="3307702" y="8664710"/>
                </a:moveTo>
                <a:lnTo>
                  <a:pt x="4291075" y="8664710"/>
                </a:lnTo>
                <a:lnTo>
                  <a:pt x="4291075" y="9625007"/>
                </a:lnTo>
                <a:lnTo>
                  <a:pt x="3307702" y="9625007"/>
                </a:lnTo>
                <a:close/>
                <a:moveTo>
                  <a:pt x="22341" y="8664710"/>
                </a:moveTo>
                <a:lnTo>
                  <a:pt x="994541" y="8664710"/>
                </a:lnTo>
                <a:lnTo>
                  <a:pt x="994541" y="9625007"/>
                </a:lnTo>
                <a:lnTo>
                  <a:pt x="22341" y="9625007"/>
                </a:lnTo>
                <a:close/>
                <a:moveTo>
                  <a:pt x="16538522" y="8653670"/>
                </a:moveTo>
                <a:lnTo>
                  <a:pt x="17510722" y="8653670"/>
                </a:lnTo>
                <a:lnTo>
                  <a:pt x="17510722" y="9613967"/>
                </a:lnTo>
                <a:lnTo>
                  <a:pt x="16538522" y="9613967"/>
                </a:lnTo>
                <a:close/>
                <a:moveTo>
                  <a:pt x="15432232" y="8653670"/>
                </a:moveTo>
                <a:lnTo>
                  <a:pt x="16415604" y="8653670"/>
                </a:lnTo>
                <a:lnTo>
                  <a:pt x="16415604" y="9613967"/>
                </a:lnTo>
                <a:lnTo>
                  <a:pt x="15432232" y="9613967"/>
                </a:lnTo>
                <a:close/>
                <a:moveTo>
                  <a:pt x="14314763" y="8653670"/>
                </a:moveTo>
                <a:lnTo>
                  <a:pt x="15298135" y="8653670"/>
                </a:lnTo>
                <a:lnTo>
                  <a:pt x="15298135" y="9613967"/>
                </a:lnTo>
                <a:lnTo>
                  <a:pt x="14314763" y="9613967"/>
                </a:lnTo>
                <a:close/>
                <a:moveTo>
                  <a:pt x="13219644" y="8653670"/>
                </a:moveTo>
                <a:lnTo>
                  <a:pt x="14203016" y="8653670"/>
                </a:lnTo>
                <a:lnTo>
                  <a:pt x="14203016" y="9613967"/>
                </a:lnTo>
                <a:lnTo>
                  <a:pt x="13219644" y="9613967"/>
                </a:lnTo>
                <a:close/>
                <a:moveTo>
                  <a:pt x="12124526" y="8653670"/>
                </a:moveTo>
                <a:lnTo>
                  <a:pt x="13107898" y="8653670"/>
                </a:lnTo>
                <a:lnTo>
                  <a:pt x="13107898" y="9613967"/>
                </a:lnTo>
                <a:lnTo>
                  <a:pt x="12124526" y="9613967"/>
                </a:lnTo>
                <a:close/>
                <a:moveTo>
                  <a:pt x="9934287" y="8653670"/>
                </a:moveTo>
                <a:lnTo>
                  <a:pt x="10906488" y="8653670"/>
                </a:lnTo>
                <a:lnTo>
                  <a:pt x="10906488" y="9613967"/>
                </a:lnTo>
                <a:lnTo>
                  <a:pt x="9934287" y="9613967"/>
                </a:lnTo>
                <a:close/>
                <a:moveTo>
                  <a:pt x="8827991" y="8653670"/>
                </a:moveTo>
                <a:lnTo>
                  <a:pt x="9811363" y="8653670"/>
                </a:lnTo>
                <a:lnTo>
                  <a:pt x="9811363" y="9613967"/>
                </a:lnTo>
                <a:lnTo>
                  <a:pt x="8827991" y="9613967"/>
                </a:lnTo>
                <a:close/>
                <a:moveTo>
                  <a:pt x="6604234" y="8653670"/>
                </a:moveTo>
                <a:lnTo>
                  <a:pt x="7576436" y="8653670"/>
                </a:lnTo>
                <a:lnTo>
                  <a:pt x="7576436" y="9613967"/>
                </a:lnTo>
                <a:lnTo>
                  <a:pt x="6604234" y="9613967"/>
                </a:lnTo>
                <a:close/>
                <a:moveTo>
                  <a:pt x="5509117" y="8653670"/>
                </a:moveTo>
                <a:lnTo>
                  <a:pt x="6481318" y="8653670"/>
                </a:lnTo>
                <a:lnTo>
                  <a:pt x="6481318" y="9613967"/>
                </a:lnTo>
                <a:lnTo>
                  <a:pt x="5509117" y="9613967"/>
                </a:lnTo>
                <a:close/>
                <a:moveTo>
                  <a:pt x="4402819" y="8653670"/>
                </a:moveTo>
                <a:lnTo>
                  <a:pt x="5386192" y="8653670"/>
                </a:lnTo>
                <a:lnTo>
                  <a:pt x="5386192" y="9613967"/>
                </a:lnTo>
                <a:lnTo>
                  <a:pt x="4402819" y="9613967"/>
                </a:lnTo>
                <a:close/>
                <a:moveTo>
                  <a:pt x="2212579" y="8653670"/>
                </a:moveTo>
                <a:lnTo>
                  <a:pt x="3195951" y="8653670"/>
                </a:lnTo>
                <a:lnTo>
                  <a:pt x="3195951" y="9613967"/>
                </a:lnTo>
                <a:lnTo>
                  <a:pt x="2212579" y="9613967"/>
                </a:lnTo>
                <a:close/>
                <a:moveTo>
                  <a:pt x="1117460" y="8653670"/>
                </a:moveTo>
                <a:lnTo>
                  <a:pt x="2100832" y="8653670"/>
                </a:lnTo>
                <a:lnTo>
                  <a:pt x="2100832" y="9613967"/>
                </a:lnTo>
                <a:lnTo>
                  <a:pt x="1117460" y="9613967"/>
                </a:lnTo>
                <a:close/>
                <a:moveTo>
                  <a:pt x="15432232" y="7583002"/>
                </a:moveTo>
                <a:lnTo>
                  <a:pt x="16415604" y="7583002"/>
                </a:lnTo>
                <a:lnTo>
                  <a:pt x="16415604" y="8543299"/>
                </a:lnTo>
                <a:lnTo>
                  <a:pt x="15432232" y="8543299"/>
                </a:lnTo>
                <a:close/>
                <a:moveTo>
                  <a:pt x="13219644" y="7583002"/>
                </a:moveTo>
                <a:lnTo>
                  <a:pt x="14203016" y="7583002"/>
                </a:lnTo>
                <a:lnTo>
                  <a:pt x="14203016" y="8543299"/>
                </a:lnTo>
                <a:lnTo>
                  <a:pt x="13219644" y="8543299"/>
                </a:lnTo>
                <a:close/>
                <a:moveTo>
                  <a:pt x="5509118" y="7583002"/>
                </a:moveTo>
                <a:lnTo>
                  <a:pt x="6481320" y="7583002"/>
                </a:lnTo>
                <a:lnTo>
                  <a:pt x="6481320" y="8543299"/>
                </a:lnTo>
                <a:lnTo>
                  <a:pt x="5509118" y="8543299"/>
                </a:lnTo>
                <a:close/>
                <a:moveTo>
                  <a:pt x="16538522" y="7571960"/>
                </a:moveTo>
                <a:lnTo>
                  <a:pt x="17510722" y="7571960"/>
                </a:lnTo>
                <a:lnTo>
                  <a:pt x="17510722" y="8532257"/>
                </a:lnTo>
                <a:lnTo>
                  <a:pt x="16538522" y="8532257"/>
                </a:lnTo>
                <a:close/>
                <a:moveTo>
                  <a:pt x="14314763" y="7571960"/>
                </a:moveTo>
                <a:lnTo>
                  <a:pt x="15298135" y="7571960"/>
                </a:lnTo>
                <a:lnTo>
                  <a:pt x="15298135" y="8532257"/>
                </a:lnTo>
                <a:lnTo>
                  <a:pt x="14314763" y="8532257"/>
                </a:lnTo>
                <a:close/>
                <a:moveTo>
                  <a:pt x="12124526" y="7571960"/>
                </a:moveTo>
                <a:lnTo>
                  <a:pt x="13107898" y="7571960"/>
                </a:lnTo>
                <a:lnTo>
                  <a:pt x="13107898" y="8532257"/>
                </a:lnTo>
                <a:lnTo>
                  <a:pt x="12124526" y="8532257"/>
                </a:lnTo>
                <a:close/>
                <a:moveTo>
                  <a:pt x="11029406" y="7571960"/>
                </a:moveTo>
                <a:lnTo>
                  <a:pt x="12012778" y="7571960"/>
                </a:lnTo>
                <a:lnTo>
                  <a:pt x="12012778" y="8532257"/>
                </a:lnTo>
                <a:lnTo>
                  <a:pt x="11029406" y="8532257"/>
                </a:lnTo>
                <a:close/>
                <a:moveTo>
                  <a:pt x="9934287" y="7571960"/>
                </a:moveTo>
                <a:lnTo>
                  <a:pt x="10906488" y="7571960"/>
                </a:lnTo>
                <a:lnTo>
                  <a:pt x="10906488" y="8532257"/>
                </a:lnTo>
                <a:lnTo>
                  <a:pt x="9934287" y="8532257"/>
                </a:lnTo>
                <a:close/>
                <a:moveTo>
                  <a:pt x="8827991" y="7571960"/>
                </a:moveTo>
                <a:lnTo>
                  <a:pt x="9811363" y="7571960"/>
                </a:lnTo>
                <a:lnTo>
                  <a:pt x="9811363" y="8532257"/>
                </a:lnTo>
                <a:lnTo>
                  <a:pt x="8827991" y="8532257"/>
                </a:lnTo>
                <a:close/>
                <a:moveTo>
                  <a:pt x="7732872" y="7571960"/>
                </a:moveTo>
                <a:lnTo>
                  <a:pt x="8716243" y="7571960"/>
                </a:lnTo>
                <a:lnTo>
                  <a:pt x="8716243" y="8532257"/>
                </a:lnTo>
                <a:lnTo>
                  <a:pt x="7732872" y="8532257"/>
                </a:lnTo>
                <a:close/>
                <a:moveTo>
                  <a:pt x="6604242" y="7571960"/>
                </a:moveTo>
                <a:lnTo>
                  <a:pt x="7576440" y="7571960"/>
                </a:lnTo>
                <a:lnTo>
                  <a:pt x="7576440" y="8532257"/>
                </a:lnTo>
                <a:lnTo>
                  <a:pt x="6604242" y="8532257"/>
                </a:lnTo>
                <a:close/>
                <a:moveTo>
                  <a:pt x="4402819" y="7571960"/>
                </a:moveTo>
                <a:lnTo>
                  <a:pt x="5386192" y="7571960"/>
                </a:lnTo>
                <a:lnTo>
                  <a:pt x="5386192" y="8532257"/>
                </a:lnTo>
                <a:lnTo>
                  <a:pt x="4402819" y="8532257"/>
                </a:lnTo>
                <a:close/>
                <a:moveTo>
                  <a:pt x="3307702" y="7571960"/>
                </a:moveTo>
                <a:lnTo>
                  <a:pt x="4291075" y="7571960"/>
                </a:lnTo>
                <a:lnTo>
                  <a:pt x="4291075" y="8532257"/>
                </a:lnTo>
                <a:lnTo>
                  <a:pt x="3307702" y="8532257"/>
                </a:lnTo>
                <a:close/>
                <a:moveTo>
                  <a:pt x="2212585" y="7571960"/>
                </a:moveTo>
                <a:lnTo>
                  <a:pt x="3195957" y="7571960"/>
                </a:lnTo>
                <a:lnTo>
                  <a:pt x="3195957" y="8532257"/>
                </a:lnTo>
                <a:lnTo>
                  <a:pt x="2212585" y="8532257"/>
                </a:lnTo>
                <a:close/>
                <a:moveTo>
                  <a:pt x="1117465" y="7571960"/>
                </a:moveTo>
                <a:lnTo>
                  <a:pt x="2100838" y="7571960"/>
                </a:lnTo>
                <a:lnTo>
                  <a:pt x="2100838" y="8532257"/>
                </a:lnTo>
                <a:lnTo>
                  <a:pt x="1117465" y="8532257"/>
                </a:lnTo>
                <a:close/>
                <a:moveTo>
                  <a:pt x="22341" y="7571960"/>
                </a:moveTo>
                <a:lnTo>
                  <a:pt x="994542" y="7571960"/>
                </a:lnTo>
                <a:lnTo>
                  <a:pt x="994542" y="8532257"/>
                </a:lnTo>
                <a:lnTo>
                  <a:pt x="22341" y="8532257"/>
                </a:lnTo>
                <a:close/>
                <a:moveTo>
                  <a:pt x="12124526" y="3245137"/>
                </a:moveTo>
                <a:lnTo>
                  <a:pt x="13107898" y="3245137"/>
                </a:lnTo>
                <a:lnTo>
                  <a:pt x="13107898" y="4205420"/>
                </a:lnTo>
                <a:lnTo>
                  <a:pt x="12124526" y="4205420"/>
                </a:lnTo>
                <a:close/>
                <a:moveTo>
                  <a:pt x="4402839" y="3245137"/>
                </a:moveTo>
                <a:lnTo>
                  <a:pt x="5386215" y="3245137"/>
                </a:lnTo>
                <a:lnTo>
                  <a:pt x="5386215" y="4205420"/>
                </a:lnTo>
                <a:lnTo>
                  <a:pt x="4402839" y="4205420"/>
                </a:lnTo>
                <a:close/>
                <a:moveTo>
                  <a:pt x="8827991" y="3245132"/>
                </a:moveTo>
                <a:lnTo>
                  <a:pt x="9811363" y="3245132"/>
                </a:lnTo>
                <a:lnTo>
                  <a:pt x="9811363" y="4205420"/>
                </a:lnTo>
                <a:lnTo>
                  <a:pt x="8827991" y="4205420"/>
                </a:lnTo>
                <a:close/>
                <a:moveTo>
                  <a:pt x="1117470" y="3245132"/>
                </a:moveTo>
                <a:lnTo>
                  <a:pt x="2100843" y="3245132"/>
                </a:lnTo>
                <a:lnTo>
                  <a:pt x="2100843" y="4205420"/>
                </a:lnTo>
                <a:lnTo>
                  <a:pt x="1117470" y="4205420"/>
                </a:lnTo>
                <a:close/>
                <a:moveTo>
                  <a:pt x="2212592" y="3234100"/>
                </a:moveTo>
                <a:lnTo>
                  <a:pt x="3195965" y="3234100"/>
                </a:lnTo>
                <a:lnTo>
                  <a:pt x="3195965" y="4205420"/>
                </a:lnTo>
                <a:lnTo>
                  <a:pt x="2212592" y="4205420"/>
                </a:lnTo>
                <a:close/>
                <a:moveTo>
                  <a:pt x="13219644" y="3234099"/>
                </a:moveTo>
                <a:lnTo>
                  <a:pt x="14203016" y="3234099"/>
                </a:lnTo>
                <a:lnTo>
                  <a:pt x="14203016" y="4205420"/>
                </a:lnTo>
                <a:lnTo>
                  <a:pt x="13219644" y="4205420"/>
                </a:lnTo>
                <a:close/>
                <a:moveTo>
                  <a:pt x="9934287" y="3234099"/>
                </a:moveTo>
                <a:lnTo>
                  <a:pt x="10906488" y="3234099"/>
                </a:lnTo>
                <a:lnTo>
                  <a:pt x="10906488" y="4205420"/>
                </a:lnTo>
                <a:lnTo>
                  <a:pt x="9934287" y="4205420"/>
                </a:lnTo>
                <a:close/>
                <a:moveTo>
                  <a:pt x="5509130" y="3234099"/>
                </a:moveTo>
                <a:lnTo>
                  <a:pt x="6481328" y="3234099"/>
                </a:lnTo>
                <a:lnTo>
                  <a:pt x="6481328" y="4205420"/>
                </a:lnTo>
                <a:lnTo>
                  <a:pt x="5509130" y="4205420"/>
                </a:lnTo>
                <a:close/>
                <a:moveTo>
                  <a:pt x="15432232" y="3234098"/>
                </a:moveTo>
                <a:lnTo>
                  <a:pt x="16415604" y="3234098"/>
                </a:lnTo>
                <a:lnTo>
                  <a:pt x="16415604" y="4205420"/>
                </a:lnTo>
                <a:lnTo>
                  <a:pt x="15432232" y="4205420"/>
                </a:lnTo>
                <a:close/>
                <a:moveTo>
                  <a:pt x="22350" y="3234097"/>
                </a:moveTo>
                <a:lnTo>
                  <a:pt x="994550" y="3234097"/>
                </a:lnTo>
                <a:lnTo>
                  <a:pt x="994550" y="4205420"/>
                </a:lnTo>
                <a:lnTo>
                  <a:pt x="22350" y="4205420"/>
                </a:lnTo>
                <a:close/>
                <a:moveTo>
                  <a:pt x="11029406" y="3234096"/>
                </a:moveTo>
                <a:lnTo>
                  <a:pt x="12012778" y="3234096"/>
                </a:lnTo>
                <a:lnTo>
                  <a:pt x="12012778" y="4205420"/>
                </a:lnTo>
                <a:lnTo>
                  <a:pt x="11029406" y="4205420"/>
                </a:lnTo>
                <a:close/>
                <a:moveTo>
                  <a:pt x="7732881" y="3234096"/>
                </a:moveTo>
                <a:lnTo>
                  <a:pt x="8716243" y="3234096"/>
                </a:lnTo>
                <a:lnTo>
                  <a:pt x="8716243" y="4205420"/>
                </a:lnTo>
                <a:lnTo>
                  <a:pt x="7732881" y="4205420"/>
                </a:lnTo>
                <a:close/>
                <a:moveTo>
                  <a:pt x="3307705" y="3234096"/>
                </a:moveTo>
                <a:lnTo>
                  <a:pt x="4291078" y="3234096"/>
                </a:lnTo>
                <a:lnTo>
                  <a:pt x="4291078" y="4205420"/>
                </a:lnTo>
                <a:lnTo>
                  <a:pt x="3307705" y="4205420"/>
                </a:lnTo>
                <a:close/>
                <a:moveTo>
                  <a:pt x="16538522" y="3234095"/>
                </a:moveTo>
                <a:lnTo>
                  <a:pt x="17510722" y="3234095"/>
                </a:lnTo>
                <a:lnTo>
                  <a:pt x="17510722" y="4205420"/>
                </a:lnTo>
                <a:lnTo>
                  <a:pt x="16538522" y="4205420"/>
                </a:lnTo>
                <a:close/>
                <a:moveTo>
                  <a:pt x="14314763" y="3234095"/>
                </a:moveTo>
                <a:lnTo>
                  <a:pt x="15298135" y="3234095"/>
                </a:lnTo>
                <a:lnTo>
                  <a:pt x="15298135" y="4205420"/>
                </a:lnTo>
                <a:lnTo>
                  <a:pt x="14314763" y="4205420"/>
                </a:lnTo>
                <a:close/>
                <a:moveTo>
                  <a:pt x="6604243" y="3234095"/>
                </a:moveTo>
                <a:lnTo>
                  <a:pt x="7576442" y="3234095"/>
                </a:lnTo>
                <a:lnTo>
                  <a:pt x="7576442" y="4205420"/>
                </a:lnTo>
                <a:lnTo>
                  <a:pt x="6604243" y="4205420"/>
                </a:lnTo>
                <a:close/>
                <a:moveTo>
                  <a:pt x="7732898" y="2163430"/>
                </a:moveTo>
                <a:lnTo>
                  <a:pt x="8716243" y="2163430"/>
                </a:lnTo>
                <a:lnTo>
                  <a:pt x="8716243" y="3123724"/>
                </a:lnTo>
                <a:lnTo>
                  <a:pt x="7732898" y="3123724"/>
                </a:lnTo>
                <a:close/>
                <a:moveTo>
                  <a:pt x="22364" y="2163430"/>
                </a:moveTo>
                <a:lnTo>
                  <a:pt x="994564" y="2163430"/>
                </a:lnTo>
                <a:lnTo>
                  <a:pt x="994564" y="3123724"/>
                </a:lnTo>
                <a:lnTo>
                  <a:pt x="22364" y="3123724"/>
                </a:lnTo>
                <a:close/>
                <a:moveTo>
                  <a:pt x="12124526" y="2163429"/>
                </a:moveTo>
                <a:lnTo>
                  <a:pt x="13107898" y="2163429"/>
                </a:lnTo>
                <a:lnTo>
                  <a:pt x="13107898" y="3123723"/>
                </a:lnTo>
                <a:lnTo>
                  <a:pt x="12124526" y="3123723"/>
                </a:lnTo>
                <a:close/>
                <a:moveTo>
                  <a:pt x="9934287" y="2163429"/>
                </a:moveTo>
                <a:lnTo>
                  <a:pt x="10906488" y="2163429"/>
                </a:lnTo>
                <a:lnTo>
                  <a:pt x="10906488" y="3123724"/>
                </a:lnTo>
                <a:lnTo>
                  <a:pt x="9934287" y="3123724"/>
                </a:lnTo>
                <a:close/>
                <a:moveTo>
                  <a:pt x="4402840" y="2163429"/>
                </a:moveTo>
                <a:lnTo>
                  <a:pt x="5386215" y="2163429"/>
                </a:lnTo>
                <a:lnTo>
                  <a:pt x="5386215" y="3123723"/>
                </a:lnTo>
                <a:lnTo>
                  <a:pt x="4402840" y="3123723"/>
                </a:lnTo>
                <a:close/>
                <a:moveTo>
                  <a:pt x="2212602" y="2163429"/>
                </a:moveTo>
                <a:lnTo>
                  <a:pt x="3195974" y="2163429"/>
                </a:lnTo>
                <a:lnTo>
                  <a:pt x="3195974" y="3123724"/>
                </a:lnTo>
                <a:lnTo>
                  <a:pt x="2212602" y="3123724"/>
                </a:lnTo>
                <a:close/>
                <a:moveTo>
                  <a:pt x="15432232" y="2163428"/>
                </a:moveTo>
                <a:lnTo>
                  <a:pt x="16415604" y="2163428"/>
                </a:lnTo>
                <a:lnTo>
                  <a:pt x="16415604" y="3123722"/>
                </a:lnTo>
                <a:lnTo>
                  <a:pt x="15432232" y="3123722"/>
                </a:lnTo>
                <a:close/>
                <a:moveTo>
                  <a:pt x="13219644" y="2163428"/>
                </a:moveTo>
                <a:lnTo>
                  <a:pt x="14203016" y="2163428"/>
                </a:lnTo>
                <a:lnTo>
                  <a:pt x="14203016" y="3123722"/>
                </a:lnTo>
                <a:lnTo>
                  <a:pt x="13219644" y="3123722"/>
                </a:lnTo>
                <a:close/>
                <a:moveTo>
                  <a:pt x="11029406" y="2163428"/>
                </a:moveTo>
                <a:lnTo>
                  <a:pt x="12012778" y="2163428"/>
                </a:lnTo>
                <a:lnTo>
                  <a:pt x="12012778" y="3123722"/>
                </a:lnTo>
                <a:lnTo>
                  <a:pt x="11029406" y="3123722"/>
                </a:lnTo>
                <a:close/>
                <a:moveTo>
                  <a:pt x="6604257" y="2163428"/>
                </a:moveTo>
                <a:lnTo>
                  <a:pt x="7576456" y="2163428"/>
                </a:lnTo>
                <a:lnTo>
                  <a:pt x="7576456" y="3123722"/>
                </a:lnTo>
                <a:lnTo>
                  <a:pt x="6604257" y="3123722"/>
                </a:lnTo>
                <a:close/>
                <a:moveTo>
                  <a:pt x="5509136" y="2163428"/>
                </a:moveTo>
                <a:lnTo>
                  <a:pt x="6481338" y="2163428"/>
                </a:lnTo>
                <a:lnTo>
                  <a:pt x="6481338" y="3123722"/>
                </a:lnTo>
                <a:lnTo>
                  <a:pt x="5509136" y="3123722"/>
                </a:lnTo>
                <a:close/>
                <a:moveTo>
                  <a:pt x="3307717" y="2163428"/>
                </a:moveTo>
                <a:lnTo>
                  <a:pt x="4291092" y="2163428"/>
                </a:lnTo>
                <a:lnTo>
                  <a:pt x="4291092" y="3123722"/>
                </a:lnTo>
                <a:lnTo>
                  <a:pt x="3307717" y="3123722"/>
                </a:lnTo>
                <a:close/>
                <a:moveTo>
                  <a:pt x="16538522" y="2163427"/>
                </a:moveTo>
                <a:lnTo>
                  <a:pt x="17510722" y="2163427"/>
                </a:lnTo>
                <a:lnTo>
                  <a:pt x="17510722" y="3123722"/>
                </a:lnTo>
                <a:lnTo>
                  <a:pt x="16538522" y="3123722"/>
                </a:lnTo>
                <a:close/>
                <a:moveTo>
                  <a:pt x="14314763" y="2163427"/>
                </a:moveTo>
                <a:lnTo>
                  <a:pt x="15298135" y="2163427"/>
                </a:lnTo>
                <a:lnTo>
                  <a:pt x="15298135" y="3123722"/>
                </a:lnTo>
                <a:lnTo>
                  <a:pt x="14314763" y="3123722"/>
                </a:lnTo>
                <a:close/>
                <a:moveTo>
                  <a:pt x="8827991" y="2163424"/>
                </a:moveTo>
                <a:lnTo>
                  <a:pt x="9811363" y="2163424"/>
                </a:lnTo>
                <a:lnTo>
                  <a:pt x="9811363" y="3123719"/>
                </a:lnTo>
                <a:lnTo>
                  <a:pt x="8827991" y="3123719"/>
                </a:lnTo>
                <a:close/>
                <a:moveTo>
                  <a:pt x="1117470" y="2163424"/>
                </a:moveTo>
                <a:lnTo>
                  <a:pt x="2100843" y="2163424"/>
                </a:lnTo>
                <a:lnTo>
                  <a:pt x="2100843" y="3123720"/>
                </a:lnTo>
                <a:lnTo>
                  <a:pt x="1117470" y="3123720"/>
                </a:lnTo>
                <a:close/>
                <a:moveTo>
                  <a:pt x="8827991" y="1081717"/>
                </a:moveTo>
                <a:lnTo>
                  <a:pt x="9811363" y="1081717"/>
                </a:lnTo>
                <a:lnTo>
                  <a:pt x="9811363" y="2042017"/>
                </a:lnTo>
                <a:lnTo>
                  <a:pt x="8827991" y="2042017"/>
                </a:lnTo>
                <a:close/>
                <a:moveTo>
                  <a:pt x="1117480" y="1081717"/>
                </a:moveTo>
                <a:lnTo>
                  <a:pt x="2100854" y="1081717"/>
                </a:lnTo>
                <a:lnTo>
                  <a:pt x="2100854" y="2042017"/>
                </a:lnTo>
                <a:lnTo>
                  <a:pt x="1117480" y="2042017"/>
                </a:lnTo>
                <a:close/>
                <a:moveTo>
                  <a:pt x="14314763" y="1081715"/>
                </a:moveTo>
                <a:lnTo>
                  <a:pt x="15298135" y="1081715"/>
                </a:lnTo>
                <a:lnTo>
                  <a:pt x="15298135" y="2042015"/>
                </a:lnTo>
                <a:lnTo>
                  <a:pt x="14314763" y="2042015"/>
                </a:lnTo>
                <a:close/>
                <a:moveTo>
                  <a:pt x="6604256" y="1081715"/>
                </a:moveTo>
                <a:lnTo>
                  <a:pt x="7576454" y="1081715"/>
                </a:lnTo>
                <a:lnTo>
                  <a:pt x="7576454" y="2042015"/>
                </a:lnTo>
                <a:lnTo>
                  <a:pt x="6604256" y="2042015"/>
                </a:lnTo>
                <a:close/>
                <a:moveTo>
                  <a:pt x="16538522" y="1081714"/>
                </a:moveTo>
                <a:lnTo>
                  <a:pt x="17510722" y="1081714"/>
                </a:lnTo>
                <a:lnTo>
                  <a:pt x="17510722" y="2042015"/>
                </a:lnTo>
                <a:lnTo>
                  <a:pt x="16538522" y="2042015"/>
                </a:lnTo>
                <a:close/>
                <a:moveTo>
                  <a:pt x="5509135" y="1081714"/>
                </a:moveTo>
                <a:lnTo>
                  <a:pt x="6481334" y="1081714"/>
                </a:lnTo>
                <a:lnTo>
                  <a:pt x="6481334" y="2042015"/>
                </a:lnTo>
                <a:lnTo>
                  <a:pt x="5509135" y="2042015"/>
                </a:lnTo>
                <a:close/>
                <a:moveTo>
                  <a:pt x="15432232" y="1081714"/>
                </a:moveTo>
                <a:lnTo>
                  <a:pt x="16415604" y="1081714"/>
                </a:lnTo>
                <a:lnTo>
                  <a:pt x="16415604" y="2042015"/>
                </a:lnTo>
                <a:lnTo>
                  <a:pt x="15432232" y="2042015"/>
                </a:lnTo>
                <a:close/>
                <a:moveTo>
                  <a:pt x="13219644" y="1081714"/>
                </a:moveTo>
                <a:lnTo>
                  <a:pt x="14203016" y="1081714"/>
                </a:lnTo>
                <a:lnTo>
                  <a:pt x="14203016" y="2042015"/>
                </a:lnTo>
                <a:lnTo>
                  <a:pt x="13219644" y="2042015"/>
                </a:lnTo>
                <a:close/>
                <a:moveTo>
                  <a:pt x="12135697" y="1081714"/>
                </a:moveTo>
                <a:lnTo>
                  <a:pt x="13119069" y="1081714"/>
                </a:lnTo>
                <a:lnTo>
                  <a:pt x="13119069" y="2042014"/>
                </a:lnTo>
                <a:lnTo>
                  <a:pt x="12135697" y="2042014"/>
                </a:lnTo>
                <a:close/>
                <a:moveTo>
                  <a:pt x="11029406" y="1081714"/>
                </a:moveTo>
                <a:lnTo>
                  <a:pt x="12012778" y="1081714"/>
                </a:lnTo>
                <a:lnTo>
                  <a:pt x="12012778" y="2042014"/>
                </a:lnTo>
                <a:lnTo>
                  <a:pt x="11029406" y="2042014"/>
                </a:lnTo>
                <a:close/>
                <a:moveTo>
                  <a:pt x="4414012" y="1081714"/>
                </a:moveTo>
                <a:lnTo>
                  <a:pt x="5397385" y="1081714"/>
                </a:lnTo>
                <a:lnTo>
                  <a:pt x="5397385" y="2042014"/>
                </a:lnTo>
                <a:lnTo>
                  <a:pt x="4414012" y="2042014"/>
                </a:lnTo>
                <a:close/>
                <a:moveTo>
                  <a:pt x="3307713" y="1081714"/>
                </a:moveTo>
                <a:lnTo>
                  <a:pt x="4291088" y="1081714"/>
                </a:lnTo>
                <a:lnTo>
                  <a:pt x="4291088" y="2042014"/>
                </a:lnTo>
                <a:lnTo>
                  <a:pt x="3307713" y="2042014"/>
                </a:lnTo>
                <a:close/>
                <a:moveTo>
                  <a:pt x="9934287" y="1081711"/>
                </a:moveTo>
                <a:lnTo>
                  <a:pt x="10906488" y="1081711"/>
                </a:lnTo>
                <a:lnTo>
                  <a:pt x="10906488" y="2042012"/>
                </a:lnTo>
                <a:lnTo>
                  <a:pt x="9934287" y="2042012"/>
                </a:lnTo>
                <a:close/>
                <a:moveTo>
                  <a:pt x="2212590" y="1081711"/>
                </a:moveTo>
                <a:lnTo>
                  <a:pt x="3195962" y="1081711"/>
                </a:lnTo>
                <a:lnTo>
                  <a:pt x="3195962" y="2042012"/>
                </a:lnTo>
                <a:lnTo>
                  <a:pt x="2212590" y="2042012"/>
                </a:lnTo>
                <a:close/>
                <a:moveTo>
                  <a:pt x="7732898" y="1070681"/>
                </a:moveTo>
                <a:lnTo>
                  <a:pt x="8716243" y="1070681"/>
                </a:lnTo>
                <a:lnTo>
                  <a:pt x="8716243" y="2030981"/>
                </a:lnTo>
                <a:lnTo>
                  <a:pt x="7732898" y="2030981"/>
                </a:lnTo>
                <a:close/>
                <a:moveTo>
                  <a:pt x="22364" y="1070681"/>
                </a:moveTo>
                <a:lnTo>
                  <a:pt x="994563" y="1070681"/>
                </a:lnTo>
                <a:lnTo>
                  <a:pt x="994563" y="2030981"/>
                </a:lnTo>
                <a:lnTo>
                  <a:pt x="22364" y="2030981"/>
                </a:lnTo>
                <a:close/>
                <a:moveTo>
                  <a:pt x="3307713" y="4"/>
                </a:moveTo>
                <a:lnTo>
                  <a:pt x="4291086" y="4"/>
                </a:lnTo>
                <a:lnTo>
                  <a:pt x="4291086" y="960300"/>
                </a:lnTo>
                <a:lnTo>
                  <a:pt x="3307713" y="960300"/>
                </a:lnTo>
                <a:close/>
                <a:moveTo>
                  <a:pt x="11029406" y="4"/>
                </a:moveTo>
                <a:lnTo>
                  <a:pt x="12012778" y="4"/>
                </a:lnTo>
                <a:lnTo>
                  <a:pt x="12012778" y="960300"/>
                </a:lnTo>
                <a:lnTo>
                  <a:pt x="11029406" y="960300"/>
                </a:lnTo>
                <a:close/>
                <a:moveTo>
                  <a:pt x="4402834" y="4"/>
                </a:moveTo>
                <a:lnTo>
                  <a:pt x="5386206" y="4"/>
                </a:lnTo>
                <a:lnTo>
                  <a:pt x="5386206" y="960300"/>
                </a:lnTo>
                <a:lnTo>
                  <a:pt x="4402834" y="960300"/>
                </a:lnTo>
                <a:close/>
                <a:moveTo>
                  <a:pt x="12124526" y="4"/>
                </a:moveTo>
                <a:lnTo>
                  <a:pt x="13107898" y="4"/>
                </a:lnTo>
                <a:lnTo>
                  <a:pt x="13107898" y="960300"/>
                </a:lnTo>
                <a:lnTo>
                  <a:pt x="12124526" y="960300"/>
                </a:lnTo>
                <a:close/>
                <a:moveTo>
                  <a:pt x="5509132" y="4"/>
                </a:moveTo>
                <a:lnTo>
                  <a:pt x="6481332" y="4"/>
                </a:lnTo>
                <a:lnTo>
                  <a:pt x="6481332" y="960300"/>
                </a:lnTo>
                <a:lnTo>
                  <a:pt x="5509132" y="960300"/>
                </a:lnTo>
                <a:close/>
                <a:moveTo>
                  <a:pt x="13219644" y="3"/>
                </a:moveTo>
                <a:lnTo>
                  <a:pt x="14203016" y="3"/>
                </a:lnTo>
                <a:lnTo>
                  <a:pt x="14203016" y="960300"/>
                </a:lnTo>
                <a:lnTo>
                  <a:pt x="13219644" y="960300"/>
                </a:lnTo>
                <a:close/>
                <a:moveTo>
                  <a:pt x="15432232" y="3"/>
                </a:moveTo>
                <a:lnTo>
                  <a:pt x="16415604" y="3"/>
                </a:lnTo>
                <a:lnTo>
                  <a:pt x="16415604" y="960299"/>
                </a:lnTo>
                <a:lnTo>
                  <a:pt x="15432232" y="960299"/>
                </a:lnTo>
                <a:close/>
                <a:moveTo>
                  <a:pt x="6615422" y="3"/>
                </a:moveTo>
                <a:lnTo>
                  <a:pt x="7587621" y="3"/>
                </a:lnTo>
                <a:lnTo>
                  <a:pt x="7587621" y="960299"/>
                </a:lnTo>
                <a:lnTo>
                  <a:pt x="6615422" y="960299"/>
                </a:lnTo>
                <a:close/>
                <a:moveTo>
                  <a:pt x="14325934" y="3"/>
                </a:moveTo>
                <a:lnTo>
                  <a:pt x="15309306" y="3"/>
                </a:lnTo>
                <a:lnTo>
                  <a:pt x="15309306" y="960299"/>
                </a:lnTo>
                <a:lnTo>
                  <a:pt x="14325934" y="960299"/>
                </a:lnTo>
                <a:close/>
                <a:moveTo>
                  <a:pt x="16538522" y="3"/>
                </a:moveTo>
                <a:lnTo>
                  <a:pt x="17521894" y="3"/>
                </a:lnTo>
                <a:lnTo>
                  <a:pt x="17521894" y="960299"/>
                </a:lnTo>
                <a:lnTo>
                  <a:pt x="16538522" y="960299"/>
                </a:lnTo>
                <a:close/>
                <a:moveTo>
                  <a:pt x="2212590" y="1"/>
                </a:moveTo>
                <a:lnTo>
                  <a:pt x="3195962" y="1"/>
                </a:lnTo>
                <a:lnTo>
                  <a:pt x="3195962" y="960298"/>
                </a:lnTo>
                <a:lnTo>
                  <a:pt x="2212590" y="960298"/>
                </a:lnTo>
                <a:close/>
                <a:moveTo>
                  <a:pt x="9934287" y="1"/>
                </a:moveTo>
                <a:lnTo>
                  <a:pt x="10906488" y="1"/>
                </a:lnTo>
                <a:lnTo>
                  <a:pt x="10906488" y="960297"/>
                </a:lnTo>
                <a:lnTo>
                  <a:pt x="9934287" y="960297"/>
                </a:lnTo>
                <a:close/>
                <a:moveTo>
                  <a:pt x="1106297" y="1"/>
                </a:moveTo>
                <a:lnTo>
                  <a:pt x="2089670" y="1"/>
                </a:lnTo>
                <a:lnTo>
                  <a:pt x="2089670" y="960297"/>
                </a:lnTo>
                <a:lnTo>
                  <a:pt x="1106297" y="960297"/>
                </a:lnTo>
                <a:close/>
                <a:moveTo>
                  <a:pt x="8827991" y="1"/>
                </a:moveTo>
                <a:lnTo>
                  <a:pt x="9800192" y="1"/>
                </a:lnTo>
                <a:lnTo>
                  <a:pt x="9800192" y="960297"/>
                </a:lnTo>
                <a:lnTo>
                  <a:pt x="8827991" y="960297"/>
                </a:lnTo>
                <a:close/>
                <a:moveTo>
                  <a:pt x="0" y="1"/>
                </a:moveTo>
                <a:lnTo>
                  <a:pt x="983372" y="1"/>
                </a:lnTo>
                <a:lnTo>
                  <a:pt x="983372" y="960297"/>
                </a:lnTo>
                <a:lnTo>
                  <a:pt x="0" y="960297"/>
                </a:lnTo>
                <a:close/>
                <a:moveTo>
                  <a:pt x="7721711" y="0"/>
                </a:moveTo>
                <a:lnTo>
                  <a:pt x="8693901" y="0"/>
                </a:lnTo>
                <a:lnTo>
                  <a:pt x="8693901" y="960297"/>
                </a:lnTo>
                <a:lnTo>
                  <a:pt x="7721711" y="960297"/>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50"/>
            </a:lvl1pPr>
          </a:lstStyle>
          <a:p>
            <a:pPr lvl="0"/>
            <a:endParaRPr lang="en-US"/>
          </a:p>
        </p:txBody>
      </p:sp>
    </p:spTree>
    <p:extLst>
      <p:ext uri="{BB962C8B-B14F-4D97-AF65-F5344CB8AC3E}">
        <p14:creationId xmlns:p14="http://schemas.microsoft.com/office/powerpoint/2010/main" val="26572609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5">
    <p:spTree>
      <p:nvGrpSpPr>
        <p:cNvPr id="1" name=""/>
        <p:cNvGrpSpPr/>
        <p:nvPr/>
      </p:nvGrpSpPr>
      <p:grpSpPr>
        <a:xfrm>
          <a:off x="0" y="0"/>
          <a:ext cx="0" cy="0"/>
          <a:chOff x="0" y="0"/>
          <a:chExt cx="0" cy="0"/>
        </a:xfrm>
      </p:grpSpPr>
      <p:sp>
        <p:nvSpPr>
          <p:cNvPr id="3" name="Рисунок 2"/>
          <p:cNvSpPr>
            <a:spLocks noGrp="1"/>
          </p:cNvSpPr>
          <p:nvPr>
            <p:ph type="pic" sz="quarter" idx="10"/>
          </p:nvPr>
        </p:nvSpPr>
        <p:spPr bwMode="auto">
          <a:xfrm>
            <a:off x="-1" y="0"/>
            <a:ext cx="11799269" cy="10288588"/>
          </a:xfrm>
          <a:custGeom>
            <a:avLst/>
            <a:gdLst>
              <a:gd name="connsiteX0" fmla="*/ 2182082 w 8389157"/>
              <a:gd name="connsiteY0" fmla="*/ 3719723 h 7315076"/>
              <a:gd name="connsiteX1" fmla="*/ 6229680 w 8389157"/>
              <a:gd name="connsiteY1" fmla="*/ 3719723 h 7315076"/>
              <a:gd name="connsiteX2" fmla="*/ 4205881 w 8389157"/>
              <a:gd name="connsiteY2" fmla="*/ 7315076 h 7315076"/>
              <a:gd name="connsiteX3" fmla="*/ 4194578 w 8389157"/>
              <a:gd name="connsiteY3" fmla="*/ 0 h 7315076"/>
              <a:gd name="connsiteX4" fmla="*/ 6218377 w 8389157"/>
              <a:gd name="connsiteY4" fmla="*/ 3595353 h 7315076"/>
              <a:gd name="connsiteX5" fmla="*/ 2170779 w 8389157"/>
              <a:gd name="connsiteY5" fmla="*/ 3595353 h 7315076"/>
              <a:gd name="connsiteX6" fmla="*/ 0 w 8389157"/>
              <a:gd name="connsiteY6" fmla="*/ 0 h 7315076"/>
              <a:gd name="connsiteX7" fmla="*/ 4058908 w 8389157"/>
              <a:gd name="connsiteY7" fmla="*/ 0 h 7315076"/>
              <a:gd name="connsiteX8" fmla="*/ 2028321 w 8389157"/>
              <a:gd name="connsiteY8" fmla="*/ 3595353 h 7315076"/>
              <a:gd name="connsiteX9" fmla="*/ 4330249 w 8389157"/>
              <a:gd name="connsiteY9" fmla="*/ 0 h 7315076"/>
              <a:gd name="connsiteX10" fmla="*/ 8389157 w 8389157"/>
              <a:gd name="connsiteY10" fmla="*/ 0 h 7315076"/>
              <a:gd name="connsiteX11" fmla="*/ 6358570 w 8389157"/>
              <a:gd name="connsiteY11" fmla="*/ 3595353 h 7315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389157" h="7315076">
                <a:moveTo>
                  <a:pt x="2182082" y="3719723"/>
                </a:moveTo>
                <a:lnTo>
                  <a:pt x="6229680" y="3719723"/>
                </a:lnTo>
                <a:lnTo>
                  <a:pt x="4205881" y="7315076"/>
                </a:lnTo>
                <a:close/>
                <a:moveTo>
                  <a:pt x="4194578" y="0"/>
                </a:moveTo>
                <a:lnTo>
                  <a:pt x="6218377" y="3595353"/>
                </a:lnTo>
                <a:lnTo>
                  <a:pt x="2170779" y="3595353"/>
                </a:lnTo>
                <a:close/>
                <a:moveTo>
                  <a:pt x="0" y="0"/>
                </a:moveTo>
                <a:lnTo>
                  <a:pt x="4058908" y="0"/>
                </a:lnTo>
                <a:lnTo>
                  <a:pt x="2028321" y="3595353"/>
                </a:lnTo>
                <a:close/>
                <a:moveTo>
                  <a:pt x="4330249" y="0"/>
                </a:moveTo>
                <a:lnTo>
                  <a:pt x="8389157" y="0"/>
                </a:lnTo>
                <a:lnTo>
                  <a:pt x="6358570" y="3595353"/>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5" name="TextBox 4">
            <a:extLst>
              <a:ext uri="{FF2B5EF4-FFF2-40B4-BE49-F238E27FC236}">
                <a16:creationId xmlns:a16="http://schemas.microsoft.com/office/drawing/2014/main" id="{F92AF47E-68AB-774B-A4BE-863237BD6856}"/>
              </a:ext>
            </a:extLst>
          </p:cNvPr>
          <p:cNvSpPr txBox="1"/>
          <p:nvPr userDrawn="1"/>
        </p:nvSpPr>
        <p:spPr>
          <a:xfrm>
            <a:off x="16859165" y="9198396"/>
            <a:ext cx="660400" cy="338554"/>
          </a:xfrm>
          <a:prstGeom prst="rect">
            <a:avLst/>
          </a:prstGeom>
          <a:noFill/>
        </p:spPr>
        <p:txBody>
          <a:bodyPr wrap="square" rtlCol="0">
            <a:spAutoFit/>
          </a:bodyPr>
          <a:lstStyle/>
          <a:p>
            <a:pPr algn="r"/>
            <a:fld id="{293ABEDF-2FD4-CE41-BE6E-C03412F0A819}" type="slidenum">
              <a:rPr lang="en-US" sz="1600" b="0" i="0" smtClean="0">
                <a:latin typeface="Open Sans" panose="020B0606030504020204" pitchFamily="34" charset="0"/>
                <a:ea typeface="Open Sans" panose="020B0606030504020204" pitchFamily="34" charset="0"/>
                <a:cs typeface="Open Sans" panose="020B0606030504020204" pitchFamily="34" charset="0"/>
              </a:rPr>
              <a:pPr algn="r"/>
              <a:t>‹#›</a:t>
            </a:fld>
            <a:endParaRPr lang="en-US" sz="1600" b="0" i="0" dirty="0">
              <a:latin typeface="Open Sans" panose="020B0606030504020204" pitchFamily="34" charset="0"/>
              <a:ea typeface="Open Sans" panose="020B0606030504020204" pitchFamily="34" charset="0"/>
              <a:cs typeface="Open Sans" panose="020B0606030504020204" pitchFamily="34" charset="0"/>
            </a:endParaRPr>
          </a:p>
        </p:txBody>
      </p:sp>
      <p:cxnSp>
        <p:nvCxnSpPr>
          <p:cNvPr id="6" name="Straight Connector 5">
            <a:extLst>
              <a:ext uri="{FF2B5EF4-FFF2-40B4-BE49-F238E27FC236}">
                <a16:creationId xmlns:a16="http://schemas.microsoft.com/office/drawing/2014/main" id="{6D096130-A7E0-2644-98A2-D409BE440FF2}"/>
              </a:ext>
            </a:extLst>
          </p:cNvPr>
          <p:cNvCxnSpPr>
            <a:cxnSpLocks/>
          </p:cNvCxnSpPr>
          <p:nvPr userDrawn="1"/>
        </p:nvCxnSpPr>
        <p:spPr>
          <a:xfrm flipV="1">
            <a:off x="17568333" y="9352284"/>
            <a:ext cx="719667" cy="15389"/>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B8C6E091-3581-3F4A-A071-F9C5EABE5C9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4444870" y="1"/>
            <a:ext cx="3843130" cy="1881626"/>
          </a:xfrm>
          <a:prstGeom prst="rect">
            <a:avLst/>
          </a:prstGeom>
        </p:spPr>
      </p:pic>
    </p:spTree>
    <p:extLst>
      <p:ext uri="{BB962C8B-B14F-4D97-AF65-F5344CB8AC3E}">
        <p14:creationId xmlns:p14="http://schemas.microsoft.com/office/powerpoint/2010/main" val="1106522129"/>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13">
    <p:spTree>
      <p:nvGrpSpPr>
        <p:cNvPr id="1" name=""/>
        <p:cNvGrpSpPr/>
        <p:nvPr/>
      </p:nvGrpSpPr>
      <p:grpSpPr>
        <a:xfrm>
          <a:off x="0" y="0"/>
          <a:ext cx="0" cy="0"/>
          <a:chOff x="0" y="0"/>
          <a:chExt cx="0" cy="0"/>
        </a:xfrm>
      </p:grpSpPr>
      <p:sp>
        <p:nvSpPr>
          <p:cNvPr id="3" name="Freeform 10"/>
          <p:cNvSpPr>
            <a:spLocks noGrp="1" noChangeAspect="1" noEditPoints="1"/>
          </p:cNvSpPr>
          <p:nvPr>
            <p:ph type="pic" sz="quarter" idx="10"/>
          </p:nvPr>
        </p:nvSpPr>
        <p:spPr bwMode="auto">
          <a:xfrm flipH="1">
            <a:off x="1" y="2"/>
            <a:ext cx="14712020" cy="4511040"/>
          </a:xfrm>
          <a:custGeom>
            <a:avLst/>
            <a:gdLst>
              <a:gd name="T0" fmla="*/ 6457 w 7550"/>
              <a:gd name="T1" fmla="*/ 903 h 2315"/>
              <a:gd name="T2" fmla="*/ 6417 w 7550"/>
              <a:gd name="T3" fmla="*/ 1027 h 2315"/>
              <a:gd name="T4" fmla="*/ 6432 w 7550"/>
              <a:gd name="T5" fmla="*/ 1156 h 2315"/>
              <a:gd name="T6" fmla="*/ 6503 w 7550"/>
              <a:gd name="T7" fmla="*/ 1270 h 2315"/>
              <a:gd name="T8" fmla="*/ 6617 w 7550"/>
              <a:gd name="T9" fmla="*/ 1341 h 2315"/>
              <a:gd name="T10" fmla="*/ 6746 w 7550"/>
              <a:gd name="T11" fmla="*/ 1356 h 2315"/>
              <a:gd name="T12" fmla="*/ 6871 w 7550"/>
              <a:gd name="T13" fmla="*/ 1316 h 2315"/>
              <a:gd name="T14" fmla="*/ 4907 w 7550"/>
              <a:gd name="T15" fmla="*/ 1501 h 2315"/>
              <a:gd name="T16" fmla="*/ 4836 w 7550"/>
              <a:gd name="T17" fmla="*/ 1615 h 2315"/>
              <a:gd name="T18" fmla="*/ 4821 w 7550"/>
              <a:gd name="T19" fmla="*/ 1745 h 2315"/>
              <a:gd name="T20" fmla="*/ 4861 w 7550"/>
              <a:gd name="T21" fmla="*/ 1870 h 2315"/>
              <a:gd name="T22" fmla="*/ 4955 w 7550"/>
              <a:gd name="T23" fmla="*/ 1968 h 2315"/>
              <a:gd name="T24" fmla="*/ 5078 w 7550"/>
              <a:gd name="T25" fmla="*/ 2014 h 2315"/>
              <a:gd name="T26" fmla="*/ 5207 w 7550"/>
              <a:gd name="T27" fmla="*/ 2004 h 2315"/>
              <a:gd name="T28" fmla="*/ 5324 w 7550"/>
              <a:gd name="T29" fmla="*/ 1940 h 2315"/>
              <a:gd name="T30" fmla="*/ 3635 w 7550"/>
              <a:gd name="T31" fmla="*/ 1847 h 2315"/>
              <a:gd name="T32" fmla="*/ 3588 w 7550"/>
              <a:gd name="T33" fmla="*/ 1970 h 2315"/>
              <a:gd name="T34" fmla="*/ 3597 w 7550"/>
              <a:gd name="T35" fmla="*/ 2100 h 2315"/>
              <a:gd name="T36" fmla="*/ 3663 w 7550"/>
              <a:gd name="T37" fmla="*/ 2216 h 2315"/>
              <a:gd name="T38" fmla="*/ 3773 w 7550"/>
              <a:gd name="T39" fmla="*/ 2293 h 2315"/>
              <a:gd name="T40" fmla="*/ 3901 w 7550"/>
              <a:gd name="T41" fmla="*/ 2315 h 2315"/>
              <a:gd name="T42" fmla="*/ 4028 w 7550"/>
              <a:gd name="T43" fmla="*/ 2281 h 2315"/>
              <a:gd name="T44" fmla="*/ 4538 w 7550"/>
              <a:gd name="T45" fmla="*/ 0 h 2315"/>
              <a:gd name="T46" fmla="*/ 3395 w 7550"/>
              <a:gd name="T47" fmla="*/ 1176 h 2315"/>
              <a:gd name="T48" fmla="*/ 3373 w 7550"/>
              <a:gd name="T49" fmla="*/ 1305 h 2315"/>
              <a:gd name="T50" fmla="*/ 3407 w 7550"/>
              <a:gd name="T51" fmla="*/ 1431 h 2315"/>
              <a:gd name="T52" fmla="*/ 3496 w 7550"/>
              <a:gd name="T53" fmla="*/ 1535 h 2315"/>
              <a:gd name="T54" fmla="*/ 3616 w 7550"/>
              <a:gd name="T55" fmla="*/ 1587 h 2315"/>
              <a:gd name="T56" fmla="*/ 3747 w 7550"/>
              <a:gd name="T57" fmla="*/ 1584 h 2315"/>
              <a:gd name="T58" fmla="*/ 3866 w 7550"/>
              <a:gd name="T59" fmla="*/ 1525 h 2315"/>
              <a:gd name="T60" fmla="*/ 2175 w 7550"/>
              <a:gd name="T61" fmla="*/ 1432 h 2315"/>
              <a:gd name="T62" fmla="*/ 2122 w 7550"/>
              <a:gd name="T63" fmla="*/ 1553 h 2315"/>
              <a:gd name="T64" fmla="*/ 2125 w 7550"/>
              <a:gd name="T65" fmla="*/ 1682 h 2315"/>
              <a:gd name="T66" fmla="*/ 2184 w 7550"/>
              <a:gd name="T67" fmla="*/ 1801 h 2315"/>
              <a:gd name="T68" fmla="*/ 2291 w 7550"/>
              <a:gd name="T69" fmla="*/ 1885 h 2315"/>
              <a:gd name="T70" fmla="*/ 2418 w 7550"/>
              <a:gd name="T71" fmla="*/ 1913 h 2315"/>
              <a:gd name="T72" fmla="*/ 2546 w 7550"/>
              <a:gd name="T73" fmla="*/ 1885 h 2315"/>
              <a:gd name="T74" fmla="*/ 3522 w 7550"/>
              <a:gd name="T75" fmla="*/ 0 h 2315"/>
              <a:gd name="T76" fmla="*/ 1012 w 7550"/>
              <a:gd name="T77" fmla="*/ 1680 h 2315"/>
              <a:gd name="T78" fmla="*/ 983 w 7550"/>
              <a:gd name="T79" fmla="*/ 1807 h 2315"/>
              <a:gd name="T80" fmla="*/ 1012 w 7550"/>
              <a:gd name="T81" fmla="*/ 1935 h 2315"/>
              <a:gd name="T82" fmla="*/ 1094 w 7550"/>
              <a:gd name="T83" fmla="*/ 2043 h 2315"/>
              <a:gd name="T84" fmla="*/ 1213 w 7550"/>
              <a:gd name="T85" fmla="*/ 2101 h 2315"/>
              <a:gd name="T86" fmla="*/ 1343 w 7550"/>
              <a:gd name="T87" fmla="*/ 2104 h 2315"/>
              <a:gd name="T88" fmla="*/ 1465 w 7550"/>
              <a:gd name="T89" fmla="*/ 2052 h 2315"/>
              <a:gd name="T90" fmla="*/ 67 w 7550"/>
              <a:gd name="T91" fmla="*/ 1664 h 2315"/>
              <a:gd name="T92" fmla="*/ 9 w 7550"/>
              <a:gd name="T93" fmla="*/ 1783 h 2315"/>
              <a:gd name="T94" fmla="*/ 6 w 7550"/>
              <a:gd name="T95" fmla="*/ 1913 h 2315"/>
              <a:gd name="T96" fmla="*/ 58 w 7550"/>
              <a:gd name="T97" fmla="*/ 2034 h 2315"/>
              <a:gd name="T98" fmla="*/ 161 w 7550"/>
              <a:gd name="T99" fmla="*/ 2122 h 2315"/>
              <a:gd name="T100" fmla="*/ 288 w 7550"/>
              <a:gd name="T101" fmla="*/ 2156 h 2315"/>
              <a:gd name="T102" fmla="*/ 417 w 7550"/>
              <a:gd name="T103" fmla="*/ 2135 h 2315"/>
              <a:gd name="T104" fmla="*/ 2585 w 7550"/>
              <a:gd name="T105" fmla="*/ 0 h 2315"/>
              <a:gd name="T106" fmla="*/ 100 w 7550"/>
              <a:gd name="T107" fmla="*/ 712 h 2315"/>
              <a:gd name="T108" fmla="*/ 66 w 7550"/>
              <a:gd name="T109" fmla="*/ 839 h 2315"/>
              <a:gd name="T110" fmla="*/ 88 w 7550"/>
              <a:gd name="T111" fmla="*/ 968 h 2315"/>
              <a:gd name="T112" fmla="*/ 166 w 7550"/>
              <a:gd name="T113" fmla="*/ 1078 h 2315"/>
              <a:gd name="T114" fmla="*/ 282 w 7550"/>
              <a:gd name="T115" fmla="*/ 1143 h 2315"/>
              <a:gd name="T116" fmla="*/ 412 w 7550"/>
              <a:gd name="T117" fmla="*/ 1152 h 2315"/>
              <a:gd name="T118" fmla="*/ 534 w 7550"/>
              <a:gd name="T119" fmla="*/ 1106 h 2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550" h="2315">
                <a:moveTo>
                  <a:pt x="7550" y="651"/>
                </a:moveTo>
                <a:lnTo>
                  <a:pt x="7550" y="0"/>
                </a:lnTo>
                <a:lnTo>
                  <a:pt x="7346" y="0"/>
                </a:lnTo>
                <a:lnTo>
                  <a:pt x="6503" y="842"/>
                </a:lnTo>
                <a:lnTo>
                  <a:pt x="6492" y="853"/>
                </a:lnTo>
                <a:lnTo>
                  <a:pt x="6482" y="865"/>
                </a:lnTo>
                <a:lnTo>
                  <a:pt x="6473" y="877"/>
                </a:lnTo>
                <a:lnTo>
                  <a:pt x="6465" y="890"/>
                </a:lnTo>
                <a:lnTo>
                  <a:pt x="6457" y="903"/>
                </a:lnTo>
                <a:lnTo>
                  <a:pt x="6450" y="916"/>
                </a:lnTo>
                <a:lnTo>
                  <a:pt x="6443" y="929"/>
                </a:lnTo>
                <a:lnTo>
                  <a:pt x="6437" y="942"/>
                </a:lnTo>
                <a:lnTo>
                  <a:pt x="6432" y="956"/>
                </a:lnTo>
                <a:lnTo>
                  <a:pt x="6428" y="970"/>
                </a:lnTo>
                <a:lnTo>
                  <a:pt x="6424" y="984"/>
                </a:lnTo>
                <a:lnTo>
                  <a:pt x="6421" y="998"/>
                </a:lnTo>
                <a:lnTo>
                  <a:pt x="6418" y="1012"/>
                </a:lnTo>
                <a:lnTo>
                  <a:pt x="6417" y="1027"/>
                </a:lnTo>
                <a:lnTo>
                  <a:pt x="6416" y="1042"/>
                </a:lnTo>
                <a:lnTo>
                  <a:pt x="6415" y="1057"/>
                </a:lnTo>
                <a:lnTo>
                  <a:pt x="6416" y="1071"/>
                </a:lnTo>
                <a:lnTo>
                  <a:pt x="6417" y="1085"/>
                </a:lnTo>
                <a:lnTo>
                  <a:pt x="6418" y="1100"/>
                </a:lnTo>
                <a:lnTo>
                  <a:pt x="6421" y="1114"/>
                </a:lnTo>
                <a:lnTo>
                  <a:pt x="6424" y="1128"/>
                </a:lnTo>
                <a:lnTo>
                  <a:pt x="6428" y="1142"/>
                </a:lnTo>
                <a:lnTo>
                  <a:pt x="6432" y="1156"/>
                </a:lnTo>
                <a:lnTo>
                  <a:pt x="6437" y="1170"/>
                </a:lnTo>
                <a:lnTo>
                  <a:pt x="6443" y="1183"/>
                </a:lnTo>
                <a:lnTo>
                  <a:pt x="6450" y="1196"/>
                </a:lnTo>
                <a:lnTo>
                  <a:pt x="6457" y="1210"/>
                </a:lnTo>
                <a:lnTo>
                  <a:pt x="6465" y="1223"/>
                </a:lnTo>
                <a:lnTo>
                  <a:pt x="6473" y="1235"/>
                </a:lnTo>
                <a:lnTo>
                  <a:pt x="6482" y="1247"/>
                </a:lnTo>
                <a:lnTo>
                  <a:pt x="6492" y="1259"/>
                </a:lnTo>
                <a:lnTo>
                  <a:pt x="6503" y="1270"/>
                </a:lnTo>
                <a:lnTo>
                  <a:pt x="6514" y="1281"/>
                </a:lnTo>
                <a:lnTo>
                  <a:pt x="6526" y="1291"/>
                </a:lnTo>
                <a:lnTo>
                  <a:pt x="6538" y="1300"/>
                </a:lnTo>
                <a:lnTo>
                  <a:pt x="6550" y="1308"/>
                </a:lnTo>
                <a:lnTo>
                  <a:pt x="6564" y="1316"/>
                </a:lnTo>
                <a:lnTo>
                  <a:pt x="6577" y="1324"/>
                </a:lnTo>
                <a:lnTo>
                  <a:pt x="6590" y="1330"/>
                </a:lnTo>
                <a:lnTo>
                  <a:pt x="6603" y="1336"/>
                </a:lnTo>
                <a:lnTo>
                  <a:pt x="6617" y="1341"/>
                </a:lnTo>
                <a:lnTo>
                  <a:pt x="6631" y="1345"/>
                </a:lnTo>
                <a:lnTo>
                  <a:pt x="6645" y="1349"/>
                </a:lnTo>
                <a:lnTo>
                  <a:pt x="6659" y="1352"/>
                </a:lnTo>
                <a:lnTo>
                  <a:pt x="6673" y="1355"/>
                </a:lnTo>
                <a:lnTo>
                  <a:pt x="6688" y="1356"/>
                </a:lnTo>
                <a:lnTo>
                  <a:pt x="6702" y="1357"/>
                </a:lnTo>
                <a:lnTo>
                  <a:pt x="6717" y="1358"/>
                </a:lnTo>
                <a:lnTo>
                  <a:pt x="6732" y="1357"/>
                </a:lnTo>
                <a:lnTo>
                  <a:pt x="6746" y="1356"/>
                </a:lnTo>
                <a:lnTo>
                  <a:pt x="6761" y="1355"/>
                </a:lnTo>
                <a:lnTo>
                  <a:pt x="6775" y="1352"/>
                </a:lnTo>
                <a:lnTo>
                  <a:pt x="6789" y="1349"/>
                </a:lnTo>
                <a:lnTo>
                  <a:pt x="6803" y="1345"/>
                </a:lnTo>
                <a:lnTo>
                  <a:pt x="6817" y="1341"/>
                </a:lnTo>
                <a:lnTo>
                  <a:pt x="6831" y="1336"/>
                </a:lnTo>
                <a:lnTo>
                  <a:pt x="6844" y="1330"/>
                </a:lnTo>
                <a:lnTo>
                  <a:pt x="6858" y="1324"/>
                </a:lnTo>
                <a:lnTo>
                  <a:pt x="6871" y="1316"/>
                </a:lnTo>
                <a:lnTo>
                  <a:pt x="6884" y="1308"/>
                </a:lnTo>
                <a:lnTo>
                  <a:pt x="6896" y="1300"/>
                </a:lnTo>
                <a:lnTo>
                  <a:pt x="6908" y="1291"/>
                </a:lnTo>
                <a:lnTo>
                  <a:pt x="6920" y="1281"/>
                </a:lnTo>
                <a:lnTo>
                  <a:pt x="6931" y="1270"/>
                </a:lnTo>
                <a:lnTo>
                  <a:pt x="7550" y="651"/>
                </a:lnTo>
                <a:close/>
                <a:moveTo>
                  <a:pt x="7265" y="0"/>
                </a:moveTo>
                <a:lnTo>
                  <a:pt x="6409" y="0"/>
                </a:lnTo>
                <a:lnTo>
                  <a:pt x="4907" y="1501"/>
                </a:lnTo>
                <a:lnTo>
                  <a:pt x="4897" y="1512"/>
                </a:lnTo>
                <a:lnTo>
                  <a:pt x="4887" y="1524"/>
                </a:lnTo>
                <a:lnTo>
                  <a:pt x="4878" y="1537"/>
                </a:lnTo>
                <a:lnTo>
                  <a:pt x="4869" y="1549"/>
                </a:lnTo>
                <a:lnTo>
                  <a:pt x="4861" y="1562"/>
                </a:lnTo>
                <a:lnTo>
                  <a:pt x="4854" y="1575"/>
                </a:lnTo>
                <a:lnTo>
                  <a:pt x="4847" y="1588"/>
                </a:lnTo>
                <a:lnTo>
                  <a:pt x="4842" y="1601"/>
                </a:lnTo>
                <a:lnTo>
                  <a:pt x="4836" y="1615"/>
                </a:lnTo>
                <a:lnTo>
                  <a:pt x="4832" y="1629"/>
                </a:lnTo>
                <a:lnTo>
                  <a:pt x="4828" y="1643"/>
                </a:lnTo>
                <a:lnTo>
                  <a:pt x="4825" y="1657"/>
                </a:lnTo>
                <a:lnTo>
                  <a:pt x="4823" y="1671"/>
                </a:lnTo>
                <a:lnTo>
                  <a:pt x="4821" y="1686"/>
                </a:lnTo>
                <a:lnTo>
                  <a:pt x="4820" y="1701"/>
                </a:lnTo>
                <a:lnTo>
                  <a:pt x="4820" y="1716"/>
                </a:lnTo>
                <a:lnTo>
                  <a:pt x="4820" y="1730"/>
                </a:lnTo>
                <a:lnTo>
                  <a:pt x="4821" y="1745"/>
                </a:lnTo>
                <a:lnTo>
                  <a:pt x="4823" y="1759"/>
                </a:lnTo>
                <a:lnTo>
                  <a:pt x="4825" y="1773"/>
                </a:lnTo>
                <a:lnTo>
                  <a:pt x="4828" y="1787"/>
                </a:lnTo>
                <a:lnTo>
                  <a:pt x="4832" y="1801"/>
                </a:lnTo>
                <a:lnTo>
                  <a:pt x="4836" y="1815"/>
                </a:lnTo>
                <a:lnTo>
                  <a:pt x="4842" y="1829"/>
                </a:lnTo>
                <a:lnTo>
                  <a:pt x="4847" y="1842"/>
                </a:lnTo>
                <a:lnTo>
                  <a:pt x="4854" y="1857"/>
                </a:lnTo>
                <a:lnTo>
                  <a:pt x="4861" y="1870"/>
                </a:lnTo>
                <a:lnTo>
                  <a:pt x="4869" y="1882"/>
                </a:lnTo>
                <a:lnTo>
                  <a:pt x="4878" y="1894"/>
                </a:lnTo>
                <a:lnTo>
                  <a:pt x="4887" y="1906"/>
                </a:lnTo>
                <a:lnTo>
                  <a:pt x="4897" y="1918"/>
                </a:lnTo>
                <a:lnTo>
                  <a:pt x="4907" y="1929"/>
                </a:lnTo>
                <a:lnTo>
                  <a:pt x="4919" y="1940"/>
                </a:lnTo>
                <a:lnTo>
                  <a:pt x="4930" y="1950"/>
                </a:lnTo>
                <a:lnTo>
                  <a:pt x="4942" y="1959"/>
                </a:lnTo>
                <a:lnTo>
                  <a:pt x="4955" y="1968"/>
                </a:lnTo>
                <a:lnTo>
                  <a:pt x="4968" y="1975"/>
                </a:lnTo>
                <a:lnTo>
                  <a:pt x="4981" y="1983"/>
                </a:lnTo>
                <a:lnTo>
                  <a:pt x="4994" y="1989"/>
                </a:lnTo>
                <a:lnTo>
                  <a:pt x="5008" y="1995"/>
                </a:lnTo>
                <a:lnTo>
                  <a:pt x="5021" y="2000"/>
                </a:lnTo>
                <a:lnTo>
                  <a:pt x="5035" y="2004"/>
                </a:lnTo>
                <a:lnTo>
                  <a:pt x="5049" y="2008"/>
                </a:lnTo>
                <a:lnTo>
                  <a:pt x="5063" y="2011"/>
                </a:lnTo>
                <a:lnTo>
                  <a:pt x="5078" y="2014"/>
                </a:lnTo>
                <a:lnTo>
                  <a:pt x="5092" y="2015"/>
                </a:lnTo>
                <a:lnTo>
                  <a:pt x="5107" y="2016"/>
                </a:lnTo>
                <a:lnTo>
                  <a:pt x="5122" y="2018"/>
                </a:lnTo>
                <a:lnTo>
                  <a:pt x="5136" y="2016"/>
                </a:lnTo>
                <a:lnTo>
                  <a:pt x="5151" y="2015"/>
                </a:lnTo>
                <a:lnTo>
                  <a:pt x="5165" y="2014"/>
                </a:lnTo>
                <a:lnTo>
                  <a:pt x="5179" y="2011"/>
                </a:lnTo>
                <a:lnTo>
                  <a:pt x="5193" y="2008"/>
                </a:lnTo>
                <a:lnTo>
                  <a:pt x="5207" y="2004"/>
                </a:lnTo>
                <a:lnTo>
                  <a:pt x="5221" y="2000"/>
                </a:lnTo>
                <a:lnTo>
                  <a:pt x="5235" y="1995"/>
                </a:lnTo>
                <a:lnTo>
                  <a:pt x="5249" y="1989"/>
                </a:lnTo>
                <a:lnTo>
                  <a:pt x="5263" y="1983"/>
                </a:lnTo>
                <a:lnTo>
                  <a:pt x="5276" y="1975"/>
                </a:lnTo>
                <a:lnTo>
                  <a:pt x="5288" y="1968"/>
                </a:lnTo>
                <a:lnTo>
                  <a:pt x="5301" y="1959"/>
                </a:lnTo>
                <a:lnTo>
                  <a:pt x="5313" y="1950"/>
                </a:lnTo>
                <a:lnTo>
                  <a:pt x="5324" y="1940"/>
                </a:lnTo>
                <a:lnTo>
                  <a:pt x="5335" y="1929"/>
                </a:lnTo>
                <a:lnTo>
                  <a:pt x="7265" y="0"/>
                </a:lnTo>
                <a:close/>
                <a:moveTo>
                  <a:pt x="6330" y="0"/>
                </a:moveTo>
                <a:lnTo>
                  <a:pt x="5474" y="0"/>
                </a:lnTo>
                <a:lnTo>
                  <a:pt x="3673" y="1800"/>
                </a:lnTo>
                <a:lnTo>
                  <a:pt x="3663" y="1811"/>
                </a:lnTo>
                <a:lnTo>
                  <a:pt x="3653" y="1822"/>
                </a:lnTo>
                <a:lnTo>
                  <a:pt x="3644" y="1834"/>
                </a:lnTo>
                <a:lnTo>
                  <a:pt x="3635" y="1847"/>
                </a:lnTo>
                <a:lnTo>
                  <a:pt x="3626" y="1860"/>
                </a:lnTo>
                <a:lnTo>
                  <a:pt x="3619" y="1873"/>
                </a:lnTo>
                <a:lnTo>
                  <a:pt x="3613" y="1886"/>
                </a:lnTo>
                <a:lnTo>
                  <a:pt x="3607" y="1900"/>
                </a:lnTo>
                <a:lnTo>
                  <a:pt x="3602" y="1914"/>
                </a:lnTo>
                <a:lnTo>
                  <a:pt x="3597" y="1927"/>
                </a:lnTo>
                <a:lnTo>
                  <a:pt x="3593" y="1941"/>
                </a:lnTo>
                <a:lnTo>
                  <a:pt x="3590" y="1956"/>
                </a:lnTo>
                <a:lnTo>
                  <a:pt x="3588" y="1970"/>
                </a:lnTo>
                <a:lnTo>
                  <a:pt x="3586" y="1984"/>
                </a:lnTo>
                <a:lnTo>
                  <a:pt x="3585" y="1999"/>
                </a:lnTo>
                <a:lnTo>
                  <a:pt x="3585" y="2013"/>
                </a:lnTo>
                <a:lnTo>
                  <a:pt x="3585" y="2029"/>
                </a:lnTo>
                <a:lnTo>
                  <a:pt x="3586" y="2043"/>
                </a:lnTo>
                <a:lnTo>
                  <a:pt x="3588" y="2057"/>
                </a:lnTo>
                <a:lnTo>
                  <a:pt x="3590" y="2072"/>
                </a:lnTo>
                <a:lnTo>
                  <a:pt x="3593" y="2086"/>
                </a:lnTo>
                <a:lnTo>
                  <a:pt x="3597" y="2100"/>
                </a:lnTo>
                <a:lnTo>
                  <a:pt x="3602" y="2114"/>
                </a:lnTo>
                <a:lnTo>
                  <a:pt x="3607" y="2127"/>
                </a:lnTo>
                <a:lnTo>
                  <a:pt x="3613" y="2141"/>
                </a:lnTo>
                <a:lnTo>
                  <a:pt x="3619" y="2154"/>
                </a:lnTo>
                <a:lnTo>
                  <a:pt x="3626" y="2167"/>
                </a:lnTo>
                <a:lnTo>
                  <a:pt x="3635" y="2181"/>
                </a:lnTo>
                <a:lnTo>
                  <a:pt x="3644" y="2193"/>
                </a:lnTo>
                <a:lnTo>
                  <a:pt x="3653" y="2205"/>
                </a:lnTo>
                <a:lnTo>
                  <a:pt x="3663" y="2216"/>
                </a:lnTo>
                <a:lnTo>
                  <a:pt x="3673" y="2228"/>
                </a:lnTo>
                <a:lnTo>
                  <a:pt x="3685" y="2238"/>
                </a:lnTo>
                <a:lnTo>
                  <a:pt x="3696" y="2248"/>
                </a:lnTo>
                <a:lnTo>
                  <a:pt x="3708" y="2257"/>
                </a:lnTo>
                <a:lnTo>
                  <a:pt x="3720" y="2266"/>
                </a:lnTo>
                <a:lnTo>
                  <a:pt x="3733" y="2274"/>
                </a:lnTo>
                <a:lnTo>
                  <a:pt x="3746" y="2281"/>
                </a:lnTo>
                <a:lnTo>
                  <a:pt x="3759" y="2287"/>
                </a:lnTo>
                <a:lnTo>
                  <a:pt x="3773" y="2293"/>
                </a:lnTo>
                <a:lnTo>
                  <a:pt x="3787" y="2298"/>
                </a:lnTo>
                <a:lnTo>
                  <a:pt x="3801" y="2303"/>
                </a:lnTo>
                <a:lnTo>
                  <a:pt x="3815" y="2307"/>
                </a:lnTo>
                <a:lnTo>
                  <a:pt x="3829" y="2310"/>
                </a:lnTo>
                <a:lnTo>
                  <a:pt x="3844" y="2312"/>
                </a:lnTo>
                <a:lnTo>
                  <a:pt x="3858" y="2314"/>
                </a:lnTo>
                <a:lnTo>
                  <a:pt x="3872" y="2315"/>
                </a:lnTo>
                <a:lnTo>
                  <a:pt x="3887" y="2315"/>
                </a:lnTo>
                <a:lnTo>
                  <a:pt x="3901" y="2315"/>
                </a:lnTo>
                <a:lnTo>
                  <a:pt x="3916" y="2314"/>
                </a:lnTo>
                <a:lnTo>
                  <a:pt x="3931" y="2312"/>
                </a:lnTo>
                <a:lnTo>
                  <a:pt x="3945" y="2310"/>
                </a:lnTo>
                <a:lnTo>
                  <a:pt x="3960" y="2307"/>
                </a:lnTo>
                <a:lnTo>
                  <a:pt x="3974" y="2303"/>
                </a:lnTo>
                <a:lnTo>
                  <a:pt x="3987" y="2298"/>
                </a:lnTo>
                <a:lnTo>
                  <a:pt x="4001" y="2293"/>
                </a:lnTo>
                <a:lnTo>
                  <a:pt x="4015" y="2287"/>
                </a:lnTo>
                <a:lnTo>
                  <a:pt x="4028" y="2281"/>
                </a:lnTo>
                <a:lnTo>
                  <a:pt x="4041" y="2274"/>
                </a:lnTo>
                <a:lnTo>
                  <a:pt x="4053" y="2266"/>
                </a:lnTo>
                <a:lnTo>
                  <a:pt x="4066" y="2257"/>
                </a:lnTo>
                <a:lnTo>
                  <a:pt x="4079" y="2248"/>
                </a:lnTo>
                <a:lnTo>
                  <a:pt x="4090" y="2238"/>
                </a:lnTo>
                <a:lnTo>
                  <a:pt x="4101" y="2228"/>
                </a:lnTo>
                <a:lnTo>
                  <a:pt x="6330" y="0"/>
                </a:lnTo>
                <a:close/>
                <a:moveTo>
                  <a:pt x="5394" y="0"/>
                </a:moveTo>
                <a:lnTo>
                  <a:pt x="4538" y="0"/>
                </a:lnTo>
                <a:lnTo>
                  <a:pt x="3460" y="1077"/>
                </a:lnTo>
                <a:lnTo>
                  <a:pt x="3450" y="1088"/>
                </a:lnTo>
                <a:lnTo>
                  <a:pt x="3440" y="1100"/>
                </a:lnTo>
                <a:lnTo>
                  <a:pt x="3431" y="1112"/>
                </a:lnTo>
                <a:lnTo>
                  <a:pt x="3422" y="1124"/>
                </a:lnTo>
                <a:lnTo>
                  <a:pt x="3414" y="1137"/>
                </a:lnTo>
                <a:lnTo>
                  <a:pt x="3407" y="1150"/>
                </a:lnTo>
                <a:lnTo>
                  <a:pt x="3400" y="1163"/>
                </a:lnTo>
                <a:lnTo>
                  <a:pt x="3395" y="1176"/>
                </a:lnTo>
                <a:lnTo>
                  <a:pt x="3390" y="1190"/>
                </a:lnTo>
                <a:lnTo>
                  <a:pt x="3385" y="1205"/>
                </a:lnTo>
                <a:lnTo>
                  <a:pt x="3381" y="1219"/>
                </a:lnTo>
                <a:lnTo>
                  <a:pt x="3378" y="1233"/>
                </a:lnTo>
                <a:lnTo>
                  <a:pt x="3376" y="1247"/>
                </a:lnTo>
                <a:lnTo>
                  <a:pt x="3374" y="1262"/>
                </a:lnTo>
                <a:lnTo>
                  <a:pt x="3373" y="1276"/>
                </a:lnTo>
                <a:lnTo>
                  <a:pt x="3373" y="1291"/>
                </a:lnTo>
                <a:lnTo>
                  <a:pt x="3373" y="1305"/>
                </a:lnTo>
                <a:lnTo>
                  <a:pt x="3374" y="1319"/>
                </a:lnTo>
                <a:lnTo>
                  <a:pt x="3376" y="1334"/>
                </a:lnTo>
                <a:lnTo>
                  <a:pt x="3378" y="1348"/>
                </a:lnTo>
                <a:lnTo>
                  <a:pt x="3381" y="1362"/>
                </a:lnTo>
                <a:lnTo>
                  <a:pt x="3385" y="1377"/>
                </a:lnTo>
                <a:lnTo>
                  <a:pt x="3390" y="1391"/>
                </a:lnTo>
                <a:lnTo>
                  <a:pt x="3395" y="1405"/>
                </a:lnTo>
                <a:lnTo>
                  <a:pt x="3400" y="1418"/>
                </a:lnTo>
                <a:lnTo>
                  <a:pt x="3407" y="1431"/>
                </a:lnTo>
                <a:lnTo>
                  <a:pt x="3414" y="1444"/>
                </a:lnTo>
                <a:lnTo>
                  <a:pt x="3422" y="1457"/>
                </a:lnTo>
                <a:lnTo>
                  <a:pt x="3431" y="1469"/>
                </a:lnTo>
                <a:lnTo>
                  <a:pt x="3440" y="1481"/>
                </a:lnTo>
                <a:lnTo>
                  <a:pt x="3450" y="1493"/>
                </a:lnTo>
                <a:lnTo>
                  <a:pt x="3460" y="1504"/>
                </a:lnTo>
                <a:lnTo>
                  <a:pt x="3472" y="1515"/>
                </a:lnTo>
                <a:lnTo>
                  <a:pt x="3483" y="1525"/>
                </a:lnTo>
                <a:lnTo>
                  <a:pt x="3496" y="1535"/>
                </a:lnTo>
                <a:lnTo>
                  <a:pt x="3508" y="1543"/>
                </a:lnTo>
                <a:lnTo>
                  <a:pt x="3521" y="1551"/>
                </a:lnTo>
                <a:lnTo>
                  <a:pt x="3534" y="1558"/>
                </a:lnTo>
                <a:lnTo>
                  <a:pt x="3547" y="1565"/>
                </a:lnTo>
                <a:lnTo>
                  <a:pt x="3561" y="1571"/>
                </a:lnTo>
                <a:lnTo>
                  <a:pt x="3574" y="1576"/>
                </a:lnTo>
                <a:lnTo>
                  <a:pt x="3588" y="1580"/>
                </a:lnTo>
                <a:lnTo>
                  <a:pt x="3602" y="1584"/>
                </a:lnTo>
                <a:lnTo>
                  <a:pt x="3616" y="1587"/>
                </a:lnTo>
                <a:lnTo>
                  <a:pt x="3632" y="1590"/>
                </a:lnTo>
                <a:lnTo>
                  <a:pt x="3646" y="1591"/>
                </a:lnTo>
                <a:lnTo>
                  <a:pt x="3660" y="1592"/>
                </a:lnTo>
                <a:lnTo>
                  <a:pt x="3675" y="1593"/>
                </a:lnTo>
                <a:lnTo>
                  <a:pt x="3689" y="1592"/>
                </a:lnTo>
                <a:lnTo>
                  <a:pt x="3704" y="1591"/>
                </a:lnTo>
                <a:lnTo>
                  <a:pt x="3718" y="1590"/>
                </a:lnTo>
                <a:lnTo>
                  <a:pt x="3732" y="1587"/>
                </a:lnTo>
                <a:lnTo>
                  <a:pt x="3747" y="1584"/>
                </a:lnTo>
                <a:lnTo>
                  <a:pt x="3761" y="1580"/>
                </a:lnTo>
                <a:lnTo>
                  <a:pt x="3774" y="1576"/>
                </a:lnTo>
                <a:lnTo>
                  <a:pt x="3789" y="1571"/>
                </a:lnTo>
                <a:lnTo>
                  <a:pt x="3803" y="1565"/>
                </a:lnTo>
                <a:lnTo>
                  <a:pt x="3816" y="1558"/>
                </a:lnTo>
                <a:lnTo>
                  <a:pt x="3829" y="1551"/>
                </a:lnTo>
                <a:lnTo>
                  <a:pt x="3841" y="1543"/>
                </a:lnTo>
                <a:lnTo>
                  <a:pt x="3854" y="1535"/>
                </a:lnTo>
                <a:lnTo>
                  <a:pt x="3866" y="1525"/>
                </a:lnTo>
                <a:lnTo>
                  <a:pt x="3877" y="1515"/>
                </a:lnTo>
                <a:lnTo>
                  <a:pt x="3888" y="1504"/>
                </a:lnTo>
                <a:lnTo>
                  <a:pt x="5394" y="0"/>
                </a:lnTo>
                <a:close/>
                <a:moveTo>
                  <a:pt x="4457" y="0"/>
                </a:moveTo>
                <a:lnTo>
                  <a:pt x="3602" y="0"/>
                </a:lnTo>
                <a:lnTo>
                  <a:pt x="2205" y="1397"/>
                </a:lnTo>
                <a:lnTo>
                  <a:pt x="2194" y="1408"/>
                </a:lnTo>
                <a:lnTo>
                  <a:pt x="2184" y="1420"/>
                </a:lnTo>
                <a:lnTo>
                  <a:pt x="2175" y="1432"/>
                </a:lnTo>
                <a:lnTo>
                  <a:pt x="2165" y="1444"/>
                </a:lnTo>
                <a:lnTo>
                  <a:pt x="2157" y="1457"/>
                </a:lnTo>
                <a:lnTo>
                  <a:pt x="2150" y="1470"/>
                </a:lnTo>
                <a:lnTo>
                  <a:pt x="2144" y="1483"/>
                </a:lnTo>
                <a:lnTo>
                  <a:pt x="2138" y="1497"/>
                </a:lnTo>
                <a:lnTo>
                  <a:pt x="2133" y="1510"/>
                </a:lnTo>
                <a:lnTo>
                  <a:pt x="2128" y="1524"/>
                </a:lnTo>
                <a:lnTo>
                  <a:pt x="2125" y="1539"/>
                </a:lnTo>
                <a:lnTo>
                  <a:pt x="2122" y="1553"/>
                </a:lnTo>
                <a:lnTo>
                  <a:pt x="2119" y="1568"/>
                </a:lnTo>
                <a:lnTo>
                  <a:pt x="2117" y="1582"/>
                </a:lnTo>
                <a:lnTo>
                  <a:pt x="2116" y="1596"/>
                </a:lnTo>
                <a:lnTo>
                  <a:pt x="2116" y="1611"/>
                </a:lnTo>
                <a:lnTo>
                  <a:pt x="2116" y="1625"/>
                </a:lnTo>
                <a:lnTo>
                  <a:pt x="2117" y="1640"/>
                </a:lnTo>
                <a:lnTo>
                  <a:pt x="2119" y="1654"/>
                </a:lnTo>
                <a:lnTo>
                  <a:pt x="2122" y="1668"/>
                </a:lnTo>
                <a:lnTo>
                  <a:pt x="2125" y="1682"/>
                </a:lnTo>
                <a:lnTo>
                  <a:pt x="2128" y="1697"/>
                </a:lnTo>
                <a:lnTo>
                  <a:pt x="2133" y="1711"/>
                </a:lnTo>
                <a:lnTo>
                  <a:pt x="2138" y="1725"/>
                </a:lnTo>
                <a:lnTo>
                  <a:pt x="2144" y="1738"/>
                </a:lnTo>
                <a:lnTo>
                  <a:pt x="2150" y="1752"/>
                </a:lnTo>
                <a:lnTo>
                  <a:pt x="2157" y="1765"/>
                </a:lnTo>
                <a:lnTo>
                  <a:pt x="2165" y="1777"/>
                </a:lnTo>
                <a:lnTo>
                  <a:pt x="2175" y="1789"/>
                </a:lnTo>
                <a:lnTo>
                  <a:pt x="2184" y="1801"/>
                </a:lnTo>
                <a:lnTo>
                  <a:pt x="2194" y="1813"/>
                </a:lnTo>
                <a:lnTo>
                  <a:pt x="2205" y="1824"/>
                </a:lnTo>
                <a:lnTo>
                  <a:pt x="2216" y="1835"/>
                </a:lnTo>
                <a:lnTo>
                  <a:pt x="2227" y="1845"/>
                </a:lnTo>
                <a:lnTo>
                  <a:pt x="2239" y="1855"/>
                </a:lnTo>
                <a:lnTo>
                  <a:pt x="2252" y="1864"/>
                </a:lnTo>
                <a:lnTo>
                  <a:pt x="2264" y="1871"/>
                </a:lnTo>
                <a:lnTo>
                  <a:pt x="2277" y="1879"/>
                </a:lnTo>
                <a:lnTo>
                  <a:pt x="2291" y="1885"/>
                </a:lnTo>
                <a:lnTo>
                  <a:pt x="2304" y="1891"/>
                </a:lnTo>
                <a:lnTo>
                  <a:pt x="2319" y="1896"/>
                </a:lnTo>
                <a:lnTo>
                  <a:pt x="2333" y="1901"/>
                </a:lnTo>
                <a:lnTo>
                  <a:pt x="2347" y="1904"/>
                </a:lnTo>
                <a:lnTo>
                  <a:pt x="2361" y="1907"/>
                </a:lnTo>
                <a:lnTo>
                  <a:pt x="2375" y="1910"/>
                </a:lnTo>
                <a:lnTo>
                  <a:pt x="2389" y="1911"/>
                </a:lnTo>
                <a:lnTo>
                  <a:pt x="2404" y="1913"/>
                </a:lnTo>
                <a:lnTo>
                  <a:pt x="2418" y="1913"/>
                </a:lnTo>
                <a:lnTo>
                  <a:pt x="2433" y="1913"/>
                </a:lnTo>
                <a:lnTo>
                  <a:pt x="2447" y="1911"/>
                </a:lnTo>
                <a:lnTo>
                  <a:pt x="2462" y="1910"/>
                </a:lnTo>
                <a:lnTo>
                  <a:pt x="2477" y="1907"/>
                </a:lnTo>
                <a:lnTo>
                  <a:pt x="2491" y="1904"/>
                </a:lnTo>
                <a:lnTo>
                  <a:pt x="2505" y="1901"/>
                </a:lnTo>
                <a:lnTo>
                  <a:pt x="2519" y="1896"/>
                </a:lnTo>
                <a:lnTo>
                  <a:pt x="2532" y="1891"/>
                </a:lnTo>
                <a:lnTo>
                  <a:pt x="2546" y="1885"/>
                </a:lnTo>
                <a:lnTo>
                  <a:pt x="2559" y="1879"/>
                </a:lnTo>
                <a:lnTo>
                  <a:pt x="2572" y="1871"/>
                </a:lnTo>
                <a:lnTo>
                  <a:pt x="2585" y="1864"/>
                </a:lnTo>
                <a:lnTo>
                  <a:pt x="2597" y="1855"/>
                </a:lnTo>
                <a:lnTo>
                  <a:pt x="2610" y="1845"/>
                </a:lnTo>
                <a:lnTo>
                  <a:pt x="2621" y="1835"/>
                </a:lnTo>
                <a:lnTo>
                  <a:pt x="2633" y="1824"/>
                </a:lnTo>
                <a:lnTo>
                  <a:pt x="4457" y="0"/>
                </a:lnTo>
                <a:close/>
                <a:moveTo>
                  <a:pt x="3522" y="0"/>
                </a:moveTo>
                <a:lnTo>
                  <a:pt x="2666" y="0"/>
                </a:lnTo>
                <a:lnTo>
                  <a:pt x="1071" y="1594"/>
                </a:lnTo>
                <a:lnTo>
                  <a:pt x="1061" y="1605"/>
                </a:lnTo>
                <a:lnTo>
                  <a:pt x="1051" y="1617"/>
                </a:lnTo>
                <a:lnTo>
                  <a:pt x="1042" y="1629"/>
                </a:lnTo>
                <a:lnTo>
                  <a:pt x="1033" y="1641"/>
                </a:lnTo>
                <a:lnTo>
                  <a:pt x="1025" y="1654"/>
                </a:lnTo>
                <a:lnTo>
                  <a:pt x="1018" y="1667"/>
                </a:lnTo>
                <a:lnTo>
                  <a:pt x="1012" y="1680"/>
                </a:lnTo>
                <a:lnTo>
                  <a:pt x="1006" y="1694"/>
                </a:lnTo>
                <a:lnTo>
                  <a:pt x="1001" y="1708"/>
                </a:lnTo>
                <a:lnTo>
                  <a:pt x="996" y="1722"/>
                </a:lnTo>
                <a:lnTo>
                  <a:pt x="991" y="1736"/>
                </a:lnTo>
                <a:lnTo>
                  <a:pt x="988" y="1750"/>
                </a:lnTo>
                <a:lnTo>
                  <a:pt x="986" y="1764"/>
                </a:lnTo>
                <a:lnTo>
                  <a:pt x="984" y="1779"/>
                </a:lnTo>
                <a:lnTo>
                  <a:pt x="983" y="1793"/>
                </a:lnTo>
                <a:lnTo>
                  <a:pt x="983" y="1807"/>
                </a:lnTo>
                <a:lnTo>
                  <a:pt x="983" y="1822"/>
                </a:lnTo>
                <a:lnTo>
                  <a:pt x="984" y="1836"/>
                </a:lnTo>
                <a:lnTo>
                  <a:pt x="986" y="1851"/>
                </a:lnTo>
                <a:lnTo>
                  <a:pt x="988" y="1866"/>
                </a:lnTo>
                <a:lnTo>
                  <a:pt x="991" y="1880"/>
                </a:lnTo>
                <a:lnTo>
                  <a:pt x="996" y="1894"/>
                </a:lnTo>
                <a:lnTo>
                  <a:pt x="1001" y="1908"/>
                </a:lnTo>
                <a:lnTo>
                  <a:pt x="1006" y="1922"/>
                </a:lnTo>
                <a:lnTo>
                  <a:pt x="1012" y="1935"/>
                </a:lnTo>
                <a:lnTo>
                  <a:pt x="1018" y="1948"/>
                </a:lnTo>
                <a:lnTo>
                  <a:pt x="1025" y="1961"/>
                </a:lnTo>
                <a:lnTo>
                  <a:pt x="1033" y="1974"/>
                </a:lnTo>
                <a:lnTo>
                  <a:pt x="1042" y="1986"/>
                </a:lnTo>
                <a:lnTo>
                  <a:pt x="1051" y="1998"/>
                </a:lnTo>
                <a:lnTo>
                  <a:pt x="1061" y="2010"/>
                </a:lnTo>
                <a:lnTo>
                  <a:pt x="1071" y="2022"/>
                </a:lnTo>
                <a:lnTo>
                  <a:pt x="1083" y="2033"/>
                </a:lnTo>
                <a:lnTo>
                  <a:pt x="1094" y="2043"/>
                </a:lnTo>
                <a:lnTo>
                  <a:pt x="1106" y="2052"/>
                </a:lnTo>
                <a:lnTo>
                  <a:pt x="1118" y="2060"/>
                </a:lnTo>
                <a:lnTo>
                  <a:pt x="1131" y="2068"/>
                </a:lnTo>
                <a:lnTo>
                  <a:pt x="1145" y="2075"/>
                </a:lnTo>
                <a:lnTo>
                  <a:pt x="1158" y="2082"/>
                </a:lnTo>
                <a:lnTo>
                  <a:pt x="1172" y="2088"/>
                </a:lnTo>
                <a:lnTo>
                  <a:pt x="1185" y="2093"/>
                </a:lnTo>
                <a:lnTo>
                  <a:pt x="1199" y="2097"/>
                </a:lnTo>
                <a:lnTo>
                  <a:pt x="1213" y="2101"/>
                </a:lnTo>
                <a:lnTo>
                  <a:pt x="1227" y="2104"/>
                </a:lnTo>
                <a:lnTo>
                  <a:pt x="1242" y="2107"/>
                </a:lnTo>
                <a:lnTo>
                  <a:pt x="1256" y="2108"/>
                </a:lnTo>
                <a:lnTo>
                  <a:pt x="1270" y="2109"/>
                </a:lnTo>
                <a:lnTo>
                  <a:pt x="1285" y="2110"/>
                </a:lnTo>
                <a:lnTo>
                  <a:pt x="1300" y="2109"/>
                </a:lnTo>
                <a:lnTo>
                  <a:pt x="1315" y="2108"/>
                </a:lnTo>
                <a:lnTo>
                  <a:pt x="1329" y="2107"/>
                </a:lnTo>
                <a:lnTo>
                  <a:pt x="1343" y="2104"/>
                </a:lnTo>
                <a:lnTo>
                  <a:pt x="1358" y="2101"/>
                </a:lnTo>
                <a:lnTo>
                  <a:pt x="1372" y="2097"/>
                </a:lnTo>
                <a:lnTo>
                  <a:pt x="1385" y="2093"/>
                </a:lnTo>
                <a:lnTo>
                  <a:pt x="1399" y="2088"/>
                </a:lnTo>
                <a:lnTo>
                  <a:pt x="1413" y="2082"/>
                </a:lnTo>
                <a:lnTo>
                  <a:pt x="1426" y="2075"/>
                </a:lnTo>
                <a:lnTo>
                  <a:pt x="1440" y="2068"/>
                </a:lnTo>
                <a:lnTo>
                  <a:pt x="1452" y="2060"/>
                </a:lnTo>
                <a:lnTo>
                  <a:pt x="1465" y="2052"/>
                </a:lnTo>
                <a:lnTo>
                  <a:pt x="1477" y="2043"/>
                </a:lnTo>
                <a:lnTo>
                  <a:pt x="1488" y="2033"/>
                </a:lnTo>
                <a:lnTo>
                  <a:pt x="1499" y="2022"/>
                </a:lnTo>
                <a:lnTo>
                  <a:pt x="3522" y="0"/>
                </a:lnTo>
                <a:close/>
                <a:moveTo>
                  <a:pt x="2585" y="0"/>
                </a:moveTo>
                <a:lnTo>
                  <a:pt x="1731" y="0"/>
                </a:lnTo>
                <a:lnTo>
                  <a:pt x="88" y="1641"/>
                </a:lnTo>
                <a:lnTo>
                  <a:pt x="77" y="1652"/>
                </a:lnTo>
                <a:lnTo>
                  <a:pt x="67" y="1664"/>
                </a:lnTo>
                <a:lnTo>
                  <a:pt x="58" y="1676"/>
                </a:lnTo>
                <a:lnTo>
                  <a:pt x="50" y="1688"/>
                </a:lnTo>
                <a:lnTo>
                  <a:pt x="42" y="1702"/>
                </a:lnTo>
                <a:lnTo>
                  <a:pt x="34" y="1715"/>
                </a:lnTo>
                <a:lnTo>
                  <a:pt x="28" y="1728"/>
                </a:lnTo>
                <a:lnTo>
                  <a:pt x="22" y="1741"/>
                </a:lnTo>
                <a:lnTo>
                  <a:pt x="17" y="1755"/>
                </a:lnTo>
                <a:lnTo>
                  <a:pt x="13" y="1769"/>
                </a:lnTo>
                <a:lnTo>
                  <a:pt x="9" y="1783"/>
                </a:lnTo>
                <a:lnTo>
                  <a:pt x="6" y="1797"/>
                </a:lnTo>
                <a:lnTo>
                  <a:pt x="3" y="1811"/>
                </a:lnTo>
                <a:lnTo>
                  <a:pt x="2" y="1826"/>
                </a:lnTo>
                <a:lnTo>
                  <a:pt x="1" y="1840"/>
                </a:lnTo>
                <a:lnTo>
                  <a:pt x="0" y="1856"/>
                </a:lnTo>
                <a:lnTo>
                  <a:pt x="1" y="1870"/>
                </a:lnTo>
                <a:lnTo>
                  <a:pt x="2" y="1884"/>
                </a:lnTo>
                <a:lnTo>
                  <a:pt x="3" y="1899"/>
                </a:lnTo>
                <a:lnTo>
                  <a:pt x="6" y="1913"/>
                </a:lnTo>
                <a:lnTo>
                  <a:pt x="9" y="1927"/>
                </a:lnTo>
                <a:lnTo>
                  <a:pt x="13" y="1941"/>
                </a:lnTo>
                <a:lnTo>
                  <a:pt x="17" y="1955"/>
                </a:lnTo>
                <a:lnTo>
                  <a:pt x="22" y="1969"/>
                </a:lnTo>
                <a:lnTo>
                  <a:pt x="28" y="1982"/>
                </a:lnTo>
                <a:lnTo>
                  <a:pt x="34" y="1995"/>
                </a:lnTo>
                <a:lnTo>
                  <a:pt x="42" y="2008"/>
                </a:lnTo>
                <a:lnTo>
                  <a:pt x="50" y="2022"/>
                </a:lnTo>
                <a:lnTo>
                  <a:pt x="58" y="2034"/>
                </a:lnTo>
                <a:lnTo>
                  <a:pt x="67" y="2046"/>
                </a:lnTo>
                <a:lnTo>
                  <a:pt x="77" y="2058"/>
                </a:lnTo>
                <a:lnTo>
                  <a:pt x="88" y="2069"/>
                </a:lnTo>
                <a:lnTo>
                  <a:pt x="99" y="2080"/>
                </a:lnTo>
                <a:lnTo>
                  <a:pt x="111" y="2090"/>
                </a:lnTo>
                <a:lnTo>
                  <a:pt x="124" y="2099"/>
                </a:lnTo>
                <a:lnTo>
                  <a:pt x="136" y="2107"/>
                </a:lnTo>
                <a:lnTo>
                  <a:pt x="149" y="2115"/>
                </a:lnTo>
                <a:lnTo>
                  <a:pt x="161" y="2122"/>
                </a:lnTo>
                <a:lnTo>
                  <a:pt x="175" y="2129"/>
                </a:lnTo>
                <a:lnTo>
                  <a:pt x="188" y="2135"/>
                </a:lnTo>
                <a:lnTo>
                  <a:pt x="202" y="2140"/>
                </a:lnTo>
                <a:lnTo>
                  <a:pt x="216" y="2144"/>
                </a:lnTo>
                <a:lnTo>
                  <a:pt x="230" y="2148"/>
                </a:lnTo>
                <a:lnTo>
                  <a:pt x="244" y="2151"/>
                </a:lnTo>
                <a:lnTo>
                  <a:pt x="258" y="2154"/>
                </a:lnTo>
                <a:lnTo>
                  <a:pt x="274" y="2155"/>
                </a:lnTo>
                <a:lnTo>
                  <a:pt x="288" y="2156"/>
                </a:lnTo>
                <a:lnTo>
                  <a:pt x="302" y="2157"/>
                </a:lnTo>
                <a:lnTo>
                  <a:pt x="317" y="2156"/>
                </a:lnTo>
                <a:lnTo>
                  <a:pt x="331" y="2155"/>
                </a:lnTo>
                <a:lnTo>
                  <a:pt x="346" y="2154"/>
                </a:lnTo>
                <a:lnTo>
                  <a:pt x="360" y="2151"/>
                </a:lnTo>
                <a:lnTo>
                  <a:pt x="374" y="2148"/>
                </a:lnTo>
                <a:lnTo>
                  <a:pt x="388" y="2144"/>
                </a:lnTo>
                <a:lnTo>
                  <a:pt x="402" y="2140"/>
                </a:lnTo>
                <a:lnTo>
                  <a:pt x="417" y="2135"/>
                </a:lnTo>
                <a:lnTo>
                  <a:pt x="430" y="2129"/>
                </a:lnTo>
                <a:lnTo>
                  <a:pt x="443" y="2122"/>
                </a:lnTo>
                <a:lnTo>
                  <a:pt x="456" y="2115"/>
                </a:lnTo>
                <a:lnTo>
                  <a:pt x="469" y="2107"/>
                </a:lnTo>
                <a:lnTo>
                  <a:pt x="481" y="2099"/>
                </a:lnTo>
                <a:lnTo>
                  <a:pt x="493" y="2090"/>
                </a:lnTo>
                <a:lnTo>
                  <a:pt x="505" y="2080"/>
                </a:lnTo>
                <a:lnTo>
                  <a:pt x="516" y="2069"/>
                </a:lnTo>
                <a:lnTo>
                  <a:pt x="2585" y="0"/>
                </a:lnTo>
                <a:close/>
                <a:moveTo>
                  <a:pt x="1650" y="0"/>
                </a:moveTo>
                <a:lnTo>
                  <a:pt x="794" y="0"/>
                </a:lnTo>
                <a:lnTo>
                  <a:pt x="154" y="640"/>
                </a:lnTo>
                <a:lnTo>
                  <a:pt x="144" y="651"/>
                </a:lnTo>
                <a:lnTo>
                  <a:pt x="134" y="663"/>
                </a:lnTo>
                <a:lnTo>
                  <a:pt x="125" y="675"/>
                </a:lnTo>
                <a:lnTo>
                  <a:pt x="115" y="687"/>
                </a:lnTo>
                <a:lnTo>
                  <a:pt x="107" y="700"/>
                </a:lnTo>
                <a:lnTo>
                  <a:pt x="100" y="712"/>
                </a:lnTo>
                <a:lnTo>
                  <a:pt x="94" y="727"/>
                </a:lnTo>
                <a:lnTo>
                  <a:pt x="88" y="740"/>
                </a:lnTo>
                <a:lnTo>
                  <a:pt x="83" y="754"/>
                </a:lnTo>
                <a:lnTo>
                  <a:pt x="78" y="768"/>
                </a:lnTo>
                <a:lnTo>
                  <a:pt x="74" y="782"/>
                </a:lnTo>
                <a:lnTo>
                  <a:pt x="71" y="796"/>
                </a:lnTo>
                <a:lnTo>
                  <a:pt x="69" y="810"/>
                </a:lnTo>
                <a:lnTo>
                  <a:pt x="67" y="825"/>
                </a:lnTo>
                <a:lnTo>
                  <a:pt x="66" y="839"/>
                </a:lnTo>
                <a:lnTo>
                  <a:pt x="66" y="853"/>
                </a:lnTo>
                <a:lnTo>
                  <a:pt x="66" y="868"/>
                </a:lnTo>
                <a:lnTo>
                  <a:pt x="67" y="883"/>
                </a:lnTo>
                <a:lnTo>
                  <a:pt x="69" y="898"/>
                </a:lnTo>
                <a:lnTo>
                  <a:pt x="71" y="912"/>
                </a:lnTo>
                <a:lnTo>
                  <a:pt x="74" y="926"/>
                </a:lnTo>
                <a:lnTo>
                  <a:pt x="78" y="940"/>
                </a:lnTo>
                <a:lnTo>
                  <a:pt x="83" y="954"/>
                </a:lnTo>
                <a:lnTo>
                  <a:pt x="88" y="968"/>
                </a:lnTo>
                <a:lnTo>
                  <a:pt x="94" y="981"/>
                </a:lnTo>
                <a:lnTo>
                  <a:pt x="100" y="994"/>
                </a:lnTo>
                <a:lnTo>
                  <a:pt x="107" y="1007"/>
                </a:lnTo>
                <a:lnTo>
                  <a:pt x="115" y="1020"/>
                </a:lnTo>
                <a:lnTo>
                  <a:pt x="125" y="1032"/>
                </a:lnTo>
                <a:lnTo>
                  <a:pt x="134" y="1045"/>
                </a:lnTo>
                <a:lnTo>
                  <a:pt x="144" y="1057"/>
                </a:lnTo>
                <a:lnTo>
                  <a:pt x="154" y="1068"/>
                </a:lnTo>
                <a:lnTo>
                  <a:pt x="166" y="1078"/>
                </a:lnTo>
                <a:lnTo>
                  <a:pt x="177" y="1088"/>
                </a:lnTo>
                <a:lnTo>
                  <a:pt x="189" y="1098"/>
                </a:lnTo>
                <a:lnTo>
                  <a:pt x="202" y="1106"/>
                </a:lnTo>
                <a:lnTo>
                  <a:pt x="214" y="1114"/>
                </a:lnTo>
                <a:lnTo>
                  <a:pt x="227" y="1121"/>
                </a:lnTo>
                <a:lnTo>
                  <a:pt x="240" y="1128"/>
                </a:lnTo>
                <a:lnTo>
                  <a:pt x="254" y="1134"/>
                </a:lnTo>
                <a:lnTo>
                  <a:pt x="268" y="1139"/>
                </a:lnTo>
                <a:lnTo>
                  <a:pt x="282" y="1143"/>
                </a:lnTo>
                <a:lnTo>
                  <a:pt x="296" y="1147"/>
                </a:lnTo>
                <a:lnTo>
                  <a:pt x="310" y="1150"/>
                </a:lnTo>
                <a:lnTo>
                  <a:pt x="325" y="1152"/>
                </a:lnTo>
                <a:lnTo>
                  <a:pt x="339" y="1154"/>
                </a:lnTo>
                <a:lnTo>
                  <a:pt x="354" y="1155"/>
                </a:lnTo>
                <a:lnTo>
                  <a:pt x="368" y="1155"/>
                </a:lnTo>
                <a:lnTo>
                  <a:pt x="382" y="1155"/>
                </a:lnTo>
                <a:lnTo>
                  <a:pt x="397" y="1154"/>
                </a:lnTo>
                <a:lnTo>
                  <a:pt x="412" y="1152"/>
                </a:lnTo>
                <a:lnTo>
                  <a:pt x="426" y="1150"/>
                </a:lnTo>
                <a:lnTo>
                  <a:pt x="441" y="1147"/>
                </a:lnTo>
                <a:lnTo>
                  <a:pt x="455" y="1143"/>
                </a:lnTo>
                <a:lnTo>
                  <a:pt x="468" y="1139"/>
                </a:lnTo>
                <a:lnTo>
                  <a:pt x="482" y="1134"/>
                </a:lnTo>
                <a:lnTo>
                  <a:pt x="496" y="1128"/>
                </a:lnTo>
                <a:lnTo>
                  <a:pt x="509" y="1121"/>
                </a:lnTo>
                <a:lnTo>
                  <a:pt x="522" y="1114"/>
                </a:lnTo>
                <a:lnTo>
                  <a:pt x="534" y="1106"/>
                </a:lnTo>
                <a:lnTo>
                  <a:pt x="547" y="1098"/>
                </a:lnTo>
                <a:lnTo>
                  <a:pt x="560" y="1088"/>
                </a:lnTo>
                <a:lnTo>
                  <a:pt x="571" y="1078"/>
                </a:lnTo>
                <a:lnTo>
                  <a:pt x="582" y="1068"/>
                </a:lnTo>
                <a:lnTo>
                  <a:pt x="1650" y="0"/>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50"/>
            </a:lvl1pPr>
          </a:lstStyle>
          <a:p>
            <a:pPr lvl="0"/>
            <a:endParaRPr lang="en-US"/>
          </a:p>
        </p:txBody>
      </p:sp>
      <p:pic>
        <p:nvPicPr>
          <p:cNvPr id="7" name="Picture 6" descr="A picture containing drawing&#10;&#10;Description automatically generated">
            <a:extLst>
              <a:ext uri="{FF2B5EF4-FFF2-40B4-BE49-F238E27FC236}">
                <a16:creationId xmlns:a16="http://schemas.microsoft.com/office/drawing/2014/main" id="{108DD0A9-A56D-1A44-A57D-9BE7CFB435A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4433608" y="14992"/>
            <a:ext cx="3847685" cy="1736485"/>
          </a:xfrm>
          <a:prstGeom prst="rect">
            <a:avLst/>
          </a:prstGeom>
        </p:spPr>
      </p:pic>
    </p:spTree>
    <p:extLst>
      <p:ext uri="{BB962C8B-B14F-4D97-AF65-F5344CB8AC3E}">
        <p14:creationId xmlns:p14="http://schemas.microsoft.com/office/powerpoint/2010/main" val="1700375632"/>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14">
    <p:spTree>
      <p:nvGrpSpPr>
        <p:cNvPr id="1" name=""/>
        <p:cNvGrpSpPr/>
        <p:nvPr/>
      </p:nvGrpSpPr>
      <p:grpSpPr>
        <a:xfrm>
          <a:off x="0" y="0"/>
          <a:ext cx="0" cy="0"/>
          <a:chOff x="0" y="0"/>
          <a:chExt cx="0" cy="0"/>
        </a:xfrm>
      </p:grpSpPr>
      <p:sp>
        <p:nvSpPr>
          <p:cNvPr id="3" name="Freeform 12"/>
          <p:cNvSpPr>
            <a:spLocks noGrp="1" noEditPoints="1"/>
          </p:cNvSpPr>
          <p:nvPr>
            <p:ph type="pic" sz="quarter" idx="10"/>
          </p:nvPr>
        </p:nvSpPr>
        <p:spPr bwMode="auto">
          <a:xfrm>
            <a:off x="1553029" y="2"/>
            <a:ext cx="16734974" cy="5379494"/>
          </a:xfrm>
          <a:custGeom>
            <a:avLst/>
            <a:gdLst>
              <a:gd name="T0" fmla="*/ 1498 w 7574"/>
              <a:gd name="T1" fmla="*/ 0 h 2433"/>
              <a:gd name="T2" fmla="*/ 2354 w 7574"/>
              <a:gd name="T3" fmla="*/ 0 h 2433"/>
              <a:gd name="T4" fmla="*/ 1520 w 7574"/>
              <a:gd name="T5" fmla="*/ 834 h 2433"/>
              <a:gd name="T6" fmla="*/ 664 w 7574"/>
              <a:gd name="T7" fmla="*/ 834 h 2433"/>
              <a:gd name="T8" fmla="*/ 1498 w 7574"/>
              <a:gd name="T9" fmla="*/ 0 h 2433"/>
              <a:gd name="T10" fmla="*/ 2434 w 7574"/>
              <a:gd name="T11" fmla="*/ 0 h 2433"/>
              <a:gd name="T12" fmla="*/ 3290 w 7574"/>
              <a:gd name="T13" fmla="*/ 0 h 2433"/>
              <a:gd name="T14" fmla="*/ 855 w 7574"/>
              <a:gd name="T15" fmla="*/ 2433 h 2433"/>
              <a:gd name="T16" fmla="*/ 0 w 7574"/>
              <a:gd name="T17" fmla="*/ 2433 h 2433"/>
              <a:gd name="T18" fmla="*/ 2434 w 7574"/>
              <a:gd name="T19" fmla="*/ 0 h 2433"/>
              <a:gd name="T20" fmla="*/ 3370 w 7574"/>
              <a:gd name="T21" fmla="*/ 0 h 2433"/>
              <a:gd name="T22" fmla="*/ 4226 w 7574"/>
              <a:gd name="T23" fmla="*/ 0 h 2433"/>
              <a:gd name="T24" fmla="*/ 2661 w 7574"/>
              <a:gd name="T25" fmla="*/ 1564 h 2433"/>
              <a:gd name="T26" fmla="*/ 1806 w 7574"/>
              <a:gd name="T27" fmla="*/ 1564 h 2433"/>
              <a:gd name="T28" fmla="*/ 3370 w 7574"/>
              <a:gd name="T29" fmla="*/ 0 h 2433"/>
              <a:gd name="T30" fmla="*/ 4306 w 7574"/>
              <a:gd name="T31" fmla="*/ 0 h 2433"/>
              <a:gd name="T32" fmla="*/ 5162 w 7574"/>
              <a:gd name="T33" fmla="*/ 0 h 2433"/>
              <a:gd name="T34" fmla="*/ 3046 w 7574"/>
              <a:gd name="T35" fmla="*/ 2115 h 2433"/>
              <a:gd name="T36" fmla="*/ 2190 w 7574"/>
              <a:gd name="T37" fmla="*/ 2115 h 2433"/>
              <a:gd name="T38" fmla="*/ 4306 w 7574"/>
              <a:gd name="T39" fmla="*/ 0 h 2433"/>
              <a:gd name="T40" fmla="*/ 5242 w 7574"/>
              <a:gd name="T41" fmla="*/ 0 h 2433"/>
              <a:gd name="T42" fmla="*/ 6098 w 7574"/>
              <a:gd name="T43" fmla="*/ 0 h 2433"/>
              <a:gd name="T44" fmla="*/ 4896 w 7574"/>
              <a:gd name="T45" fmla="*/ 1201 h 2433"/>
              <a:gd name="T46" fmla="*/ 4040 w 7574"/>
              <a:gd name="T47" fmla="*/ 1201 h 2433"/>
              <a:gd name="T48" fmla="*/ 5242 w 7574"/>
              <a:gd name="T49" fmla="*/ 0 h 2433"/>
              <a:gd name="T50" fmla="*/ 6177 w 7574"/>
              <a:gd name="T51" fmla="*/ 0 h 2433"/>
              <a:gd name="T52" fmla="*/ 7033 w 7574"/>
              <a:gd name="T53" fmla="*/ 0 h 2433"/>
              <a:gd name="T54" fmla="*/ 5123 w 7574"/>
              <a:gd name="T55" fmla="*/ 1909 h 2433"/>
              <a:gd name="T56" fmla="*/ 4267 w 7574"/>
              <a:gd name="T57" fmla="*/ 1909 h 2433"/>
              <a:gd name="T58" fmla="*/ 6177 w 7574"/>
              <a:gd name="T59" fmla="*/ 0 h 2433"/>
              <a:gd name="T60" fmla="*/ 7114 w 7574"/>
              <a:gd name="T61" fmla="*/ 0 h 2433"/>
              <a:gd name="T62" fmla="*/ 7574 w 7574"/>
              <a:gd name="T63" fmla="*/ 0 h 2433"/>
              <a:gd name="T64" fmla="*/ 7574 w 7574"/>
              <a:gd name="T65" fmla="*/ 395 h 2433"/>
              <a:gd name="T66" fmla="*/ 6453 w 7574"/>
              <a:gd name="T67" fmla="*/ 1515 h 2433"/>
              <a:gd name="T68" fmla="*/ 5597 w 7574"/>
              <a:gd name="T69" fmla="*/ 1515 h 2433"/>
              <a:gd name="T70" fmla="*/ 7114 w 7574"/>
              <a:gd name="T71" fmla="*/ 0 h 2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574" h="2433">
                <a:moveTo>
                  <a:pt x="1498" y="0"/>
                </a:moveTo>
                <a:lnTo>
                  <a:pt x="2354" y="0"/>
                </a:lnTo>
                <a:lnTo>
                  <a:pt x="1520" y="834"/>
                </a:lnTo>
                <a:lnTo>
                  <a:pt x="664" y="834"/>
                </a:lnTo>
                <a:lnTo>
                  <a:pt x="1498" y="0"/>
                </a:lnTo>
                <a:close/>
                <a:moveTo>
                  <a:pt x="2434" y="0"/>
                </a:moveTo>
                <a:lnTo>
                  <a:pt x="3290" y="0"/>
                </a:lnTo>
                <a:lnTo>
                  <a:pt x="855" y="2433"/>
                </a:lnTo>
                <a:lnTo>
                  <a:pt x="0" y="2433"/>
                </a:lnTo>
                <a:lnTo>
                  <a:pt x="2434" y="0"/>
                </a:lnTo>
                <a:close/>
                <a:moveTo>
                  <a:pt x="3370" y="0"/>
                </a:moveTo>
                <a:lnTo>
                  <a:pt x="4226" y="0"/>
                </a:lnTo>
                <a:lnTo>
                  <a:pt x="2661" y="1564"/>
                </a:lnTo>
                <a:lnTo>
                  <a:pt x="1806" y="1564"/>
                </a:lnTo>
                <a:lnTo>
                  <a:pt x="3370" y="0"/>
                </a:lnTo>
                <a:close/>
                <a:moveTo>
                  <a:pt x="4306" y="0"/>
                </a:moveTo>
                <a:lnTo>
                  <a:pt x="5162" y="0"/>
                </a:lnTo>
                <a:lnTo>
                  <a:pt x="3046" y="2115"/>
                </a:lnTo>
                <a:lnTo>
                  <a:pt x="2190" y="2115"/>
                </a:lnTo>
                <a:lnTo>
                  <a:pt x="4306" y="0"/>
                </a:lnTo>
                <a:close/>
                <a:moveTo>
                  <a:pt x="5242" y="0"/>
                </a:moveTo>
                <a:lnTo>
                  <a:pt x="6098" y="0"/>
                </a:lnTo>
                <a:lnTo>
                  <a:pt x="4896" y="1201"/>
                </a:lnTo>
                <a:lnTo>
                  <a:pt x="4040" y="1201"/>
                </a:lnTo>
                <a:lnTo>
                  <a:pt x="5242" y="0"/>
                </a:lnTo>
                <a:close/>
                <a:moveTo>
                  <a:pt x="6177" y="0"/>
                </a:moveTo>
                <a:lnTo>
                  <a:pt x="7033" y="0"/>
                </a:lnTo>
                <a:lnTo>
                  <a:pt x="5123" y="1909"/>
                </a:lnTo>
                <a:lnTo>
                  <a:pt x="4267" y="1909"/>
                </a:lnTo>
                <a:lnTo>
                  <a:pt x="6177" y="0"/>
                </a:lnTo>
                <a:close/>
                <a:moveTo>
                  <a:pt x="7114" y="0"/>
                </a:moveTo>
                <a:lnTo>
                  <a:pt x="7574" y="0"/>
                </a:lnTo>
                <a:lnTo>
                  <a:pt x="7574" y="395"/>
                </a:lnTo>
                <a:lnTo>
                  <a:pt x="6453" y="1515"/>
                </a:lnTo>
                <a:lnTo>
                  <a:pt x="5597" y="1515"/>
                </a:lnTo>
                <a:lnTo>
                  <a:pt x="7114" y="0"/>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50"/>
            </a:lvl1pPr>
          </a:lstStyle>
          <a:p>
            <a:pPr lvl="0"/>
            <a:endParaRPr lang="en-US"/>
          </a:p>
        </p:txBody>
      </p:sp>
      <p:pic>
        <p:nvPicPr>
          <p:cNvPr id="7" name="Picture 6" descr="A picture containing drawing&#10;&#10;Description automatically generated">
            <a:extLst>
              <a:ext uri="{FF2B5EF4-FFF2-40B4-BE49-F238E27FC236}">
                <a16:creationId xmlns:a16="http://schemas.microsoft.com/office/drawing/2014/main" id="{8DF309D4-DDCA-364F-9A84-A1D0AB80263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4433608" y="14992"/>
            <a:ext cx="3847685" cy="1736485"/>
          </a:xfrm>
          <a:prstGeom prst="rect">
            <a:avLst/>
          </a:prstGeom>
        </p:spPr>
      </p:pic>
    </p:spTree>
    <p:extLst>
      <p:ext uri="{BB962C8B-B14F-4D97-AF65-F5344CB8AC3E}">
        <p14:creationId xmlns:p14="http://schemas.microsoft.com/office/powerpoint/2010/main" val="3557383342"/>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15">
    <p:spTree>
      <p:nvGrpSpPr>
        <p:cNvPr id="1" name=""/>
        <p:cNvGrpSpPr/>
        <p:nvPr/>
      </p:nvGrpSpPr>
      <p:grpSpPr>
        <a:xfrm>
          <a:off x="0" y="0"/>
          <a:ext cx="0" cy="0"/>
          <a:chOff x="0" y="0"/>
          <a:chExt cx="0" cy="0"/>
        </a:xfrm>
      </p:grpSpPr>
      <p:sp>
        <p:nvSpPr>
          <p:cNvPr id="4" name="Picture Placeholder 2"/>
          <p:cNvSpPr>
            <a:spLocks noGrp="1"/>
          </p:cNvSpPr>
          <p:nvPr>
            <p:ph type="pic" sz="quarter" idx="10"/>
          </p:nvPr>
        </p:nvSpPr>
        <p:spPr>
          <a:xfrm>
            <a:off x="2" y="0"/>
            <a:ext cx="9601199" cy="10288588"/>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50"/>
            </a:lvl1pPr>
          </a:lstStyle>
          <a:p>
            <a:pPr lvl="0"/>
            <a:endParaRPr lang="en-US"/>
          </a:p>
        </p:txBody>
      </p:sp>
      <p:pic>
        <p:nvPicPr>
          <p:cNvPr id="7" name="Picture 6" descr="A picture containing drawing&#10;&#10;Description automatically generated">
            <a:extLst>
              <a:ext uri="{FF2B5EF4-FFF2-40B4-BE49-F238E27FC236}">
                <a16:creationId xmlns:a16="http://schemas.microsoft.com/office/drawing/2014/main" id="{DF29871F-CEED-B04E-8518-F4CA2D58359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4433608" y="14992"/>
            <a:ext cx="3847685" cy="1736485"/>
          </a:xfrm>
          <a:prstGeom prst="rect">
            <a:avLst/>
          </a:prstGeom>
        </p:spPr>
      </p:pic>
    </p:spTree>
    <p:extLst>
      <p:ext uri="{BB962C8B-B14F-4D97-AF65-F5344CB8AC3E}">
        <p14:creationId xmlns:p14="http://schemas.microsoft.com/office/powerpoint/2010/main" val="1174885001"/>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1_15">
    <p:spTree>
      <p:nvGrpSpPr>
        <p:cNvPr id="1" name=""/>
        <p:cNvGrpSpPr/>
        <p:nvPr/>
      </p:nvGrpSpPr>
      <p:grpSpPr>
        <a:xfrm>
          <a:off x="0" y="0"/>
          <a:ext cx="0" cy="0"/>
          <a:chOff x="0" y="0"/>
          <a:chExt cx="0" cy="0"/>
        </a:xfrm>
      </p:grpSpPr>
      <p:sp>
        <p:nvSpPr>
          <p:cNvPr id="4" name="Picture Placeholder 2"/>
          <p:cNvSpPr>
            <a:spLocks noGrp="1"/>
          </p:cNvSpPr>
          <p:nvPr>
            <p:ph type="pic" sz="quarter" idx="10"/>
          </p:nvPr>
        </p:nvSpPr>
        <p:spPr>
          <a:xfrm>
            <a:off x="0" y="2317898"/>
            <a:ext cx="10994066" cy="6868633"/>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50"/>
            </a:lvl1pPr>
          </a:lstStyle>
          <a:p>
            <a:pPr lvl="0"/>
            <a:endParaRPr lang="en-US"/>
          </a:p>
        </p:txBody>
      </p:sp>
      <p:pic>
        <p:nvPicPr>
          <p:cNvPr id="7" name="Picture 6" descr="A picture containing drawing&#10;&#10;Description automatically generated">
            <a:extLst>
              <a:ext uri="{FF2B5EF4-FFF2-40B4-BE49-F238E27FC236}">
                <a16:creationId xmlns:a16="http://schemas.microsoft.com/office/drawing/2014/main" id="{DF29871F-CEED-B04E-8518-F4CA2D58359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4433608" y="14992"/>
            <a:ext cx="3847685" cy="1736485"/>
          </a:xfrm>
          <a:prstGeom prst="rect">
            <a:avLst/>
          </a:prstGeom>
        </p:spPr>
      </p:pic>
    </p:spTree>
    <p:extLst>
      <p:ext uri="{BB962C8B-B14F-4D97-AF65-F5344CB8AC3E}">
        <p14:creationId xmlns:p14="http://schemas.microsoft.com/office/powerpoint/2010/main" val="2012004063"/>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16">
    <p:spTree>
      <p:nvGrpSpPr>
        <p:cNvPr id="1" name=""/>
        <p:cNvGrpSpPr/>
        <p:nvPr/>
      </p:nvGrpSpPr>
      <p:grpSpPr>
        <a:xfrm>
          <a:off x="0" y="0"/>
          <a:ext cx="0" cy="0"/>
          <a:chOff x="0" y="0"/>
          <a:chExt cx="0" cy="0"/>
        </a:xfrm>
      </p:grpSpPr>
      <p:sp>
        <p:nvSpPr>
          <p:cNvPr id="5" name="Picture Placeholder 2"/>
          <p:cNvSpPr>
            <a:spLocks noGrp="1"/>
          </p:cNvSpPr>
          <p:nvPr>
            <p:ph type="pic" sz="quarter" idx="10"/>
          </p:nvPr>
        </p:nvSpPr>
        <p:spPr>
          <a:xfrm>
            <a:off x="4" y="2"/>
            <a:ext cx="6698918" cy="6698919"/>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50"/>
            </a:lvl1pPr>
          </a:lstStyle>
          <a:p>
            <a:pPr lvl="0"/>
            <a:endParaRPr lang="en-US"/>
          </a:p>
        </p:txBody>
      </p:sp>
      <p:sp>
        <p:nvSpPr>
          <p:cNvPr id="6" name="Picture Placeholder 2"/>
          <p:cNvSpPr>
            <a:spLocks noGrp="1"/>
          </p:cNvSpPr>
          <p:nvPr>
            <p:ph type="pic" sz="quarter" idx="11"/>
          </p:nvPr>
        </p:nvSpPr>
        <p:spPr>
          <a:xfrm>
            <a:off x="4279194" y="4287010"/>
            <a:ext cx="4798110" cy="4798113"/>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50"/>
            </a:lvl1pPr>
          </a:lstStyle>
          <a:p>
            <a:pPr lvl="0"/>
            <a:endParaRPr lang="en-US"/>
          </a:p>
        </p:txBody>
      </p:sp>
      <p:pic>
        <p:nvPicPr>
          <p:cNvPr id="9" name="Picture 8" descr="A picture containing drawing&#10;&#10;Description automatically generated">
            <a:extLst>
              <a:ext uri="{FF2B5EF4-FFF2-40B4-BE49-F238E27FC236}">
                <a16:creationId xmlns:a16="http://schemas.microsoft.com/office/drawing/2014/main" id="{6B0F88A4-FF9B-F54C-BFA6-563C6D03A2D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4433608" y="14992"/>
            <a:ext cx="3847685" cy="1736485"/>
          </a:xfrm>
          <a:prstGeom prst="rect">
            <a:avLst/>
          </a:prstGeom>
        </p:spPr>
      </p:pic>
    </p:spTree>
    <p:extLst>
      <p:ext uri="{BB962C8B-B14F-4D97-AF65-F5344CB8AC3E}">
        <p14:creationId xmlns:p14="http://schemas.microsoft.com/office/powerpoint/2010/main" val="3150161217"/>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17">
    <p:spTree>
      <p:nvGrpSpPr>
        <p:cNvPr id="1" name=""/>
        <p:cNvGrpSpPr/>
        <p:nvPr/>
      </p:nvGrpSpPr>
      <p:grpSpPr>
        <a:xfrm>
          <a:off x="0" y="0"/>
          <a:ext cx="0" cy="0"/>
          <a:chOff x="0" y="0"/>
          <a:chExt cx="0" cy="0"/>
        </a:xfrm>
      </p:grpSpPr>
      <p:sp>
        <p:nvSpPr>
          <p:cNvPr id="10" name="Picture Placeholder 2"/>
          <p:cNvSpPr>
            <a:spLocks noGrp="1"/>
          </p:cNvSpPr>
          <p:nvPr>
            <p:ph type="pic" sz="quarter" idx="12"/>
          </p:nvPr>
        </p:nvSpPr>
        <p:spPr>
          <a:xfrm>
            <a:off x="6907702" y="3429531"/>
            <a:ext cx="3466043" cy="3429529"/>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50"/>
            </a:lvl1pPr>
          </a:lstStyle>
          <a:p>
            <a:pPr lvl="0"/>
            <a:endParaRPr lang="en-US"/>
          </a:p>
        </p:txBody>
      </p:sp>
      <p:sp>
        <p:nvSpPr>
          <p:cNvPr id="9" name="Picture Placeholder 2"/>
          <p:cNvSpPr>
            <a:spLocks noGrp="1"/>
          </p:cNvSpPr>
          <p:nvPr>
            <p:ph type="pic" sz="quarter" idx="11"/>
          </p:nvPr>
        </p:nvSpPr>
        <p:spPr>
          <a:xfrm>
            <a:off x="-24384" y="0"/>
            <a:ext cx="3466043" cy="3429529"/>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50"/>
            </a:lvl1pPr>
          </a:lstStyle>
          <a:p>
            <a:pPr lvl="0"/>
            <a:endParaRPr lang="en-US"/>
          </a:p>
        </p:txBody>
      </p:sp>
      <p:sp>
        <p:nvSpPr>
          <p:cNvPr id="14" name="Picture Placeholder 2"/>
          <p:cNvSpPr>
            <a:spLocks noGrp="1"/>
          </p:cNvSpPr>
          <p:nvPr>
            <p:ph type="pic" sz="quarter" idx="13"/>
          </p:nvPr>
        </p:nvSpPr>
        <p:spPr>
          <a:xfrm>
            <a:off x="3441659" y="3429531"/>
            <a:ext cx="3466043" cy="3429529"/>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50"/>
            </a:lvl1pPr>
          </a:lstStyle>
          <a:p>
            <a:pPr lvl="0"/>
            <a:endParaRPr lang="en-US"/>
          </a:p>
        </p:txBody>
      </p:sp>
      <p:sp>
        <p:nvSpPr>
          <p:cNvPr id="15" name="Picture Placeholder 2"/>
          <p:cNvSpPr>
            <a:spLocks noGrp="1"/>
          </p:cNvSpPr>
          <p:nvPr>
            <p:ph type="pic" sz="quarter" idx="14"/>
          </p:nvPr>
        </p:nvSpPr>
        <p:spPr>
          <a:xfrm>
            <a:off x="-24384" y="3429531"/>
            <a:ext cx="3466043" cy="3429529"/>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50"/>
            </a:lvl1pPr>
          </a:lstStyle>
          <a:p>
            <a:pPr lvl="0"/>
            <a:endParaRPr lang="en-US"/>
          </a:p>
        </p:txBody>
      </p:sp>
      <p:sp>
        <p:nvSpPr>
          <p:cNvPr id="16" name="Picture Placeholder 2"/>
          <p:cNvSpPr>
            <a:spLocks noGrp="1"/>
          </p:cNvSpPr>
          <p:nvPr>
            <p:ph type="pic" sz="quarter" idx="15"/>
          </p:nvPr>
        </p:nvSpPr>
        <p:spPr>
          <a:xfrm>
            <a:off x="3441659" y="6859060"/>
            <a:ext cx="3466043" cy="3429529"/>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50"/>
            </a:lvl1pPr>
          </a:lstStyle>
          <a:p>
            <a:pPr lvl="0"/>
            <a:endParaRPr lang="en-US"/>
          </a:p>
        </p:txBody>
      </p:sp>
      <p:sp>
        <p:nvSpPr>
          <p:cNvPr id="17" name="Picture Placeholder 2"/>
          <p:cNvSpPr>
            <a:spLocks noGrp="1"/>
          </p:cNvSpPr>
          <p:nvPr>
            <p:ph type="pic" sz="quarter" idx="16"/>
          </p:nvPr>
        </p:nvSpPr>
        <p:spPr>
          <a:xfrm>
            <a:off x="-24384" y="6859060"/>
            <a:ext cx="3466043" cy="3429529"/>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50"/>
            </a:lvl1pPr>
          </a:lstStyle>
          <a:p>
            <a:pPr lvl="0"/>
            <a:endParaRPr lang="en-US"/>
          </a:p>
        </p:txBody>
      </p:sp>
      <p:pic>
        <p:nvPicPr>
          <p:cNvPr id="13" name="Picture 12" descr="A picture containing drawing&#10;&#10;Description automatically generated">
            <a:extLst>
              <a:ext uri="{FF2B5EF4-FFF2-40B4-BE49-F238E27FC236}">
                <a16:creationId xmlns:a16="http://schemas.microsoft.com/office/drawing/2014/main" id="{C6153088-D967-E345-BB49-962A0CE7B66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4433608" y="14992"/>
            <a:ext cx="3847685" cy="1736485"/>
          </a:xfrm>
          <a:prstGeom prst="rect">
            <a:avLst/>
          </a:prstGeom>
        </p:spPr>
      </p:pic>
    </p:spTree>
    <p:extLst>
      <p:ext uri="{BB962C8B-B14F-4D97-AF65-F5344CB8AC3E}">
        <p14:creationId xmlns:p14="http://schemas.microsoft.com/office/powerpoint/2010/main" val="722309076"/>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18">
    <p:spTree>
      <p:nvGrpSpPr>
        <p:cNvPr id="1" name=""/>
        <p:cNvGrpSpPr/>
        <p:nvPr/>
      </p:nvGrpSpPr>
      <p:grpSpPr>
        <a:xfrm>
          <a:off x="0" y="0"/>
          <a:ext cx="0" cy="0"/>
          <a:chOff x="0" y="0"/>
          <a:chExt cx="0" cy="0"/>
        </a:xfrm>
      </p:grpSpPr>
      <p:sp>
        <p:nvSpPr>
          <p:cNvPr id="22" name="Picture Placeholder 2"/>
          <p:cNvSpPr>
            <a:spLocks noGrp="1"/>
          </p:cNvSpPr>
          <p:nvPr>
            <p:ph type="pic" sz="quarter" idx="12"/>
          </p:nvPr>
        </p:nvSpPr>
        <p:spPr>
          <a:xfrm>
            <a:off x="11359170" y="4"/>
            <a:ext cx="2271834" cy="2247900"/>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50"/>
            </a:lvl1pPr>
          </a:lstStyle>
          <a:p>
            <a:pPr lvl="0"/>
            <a:endParaRPr lang="en-US"/>
          </a:p>
        </p:txBody>
      </p:sp>
      <p:sp>
        <p:nvSpPr>
          <p:cNvPr id="23" name="Picture Placeholder 2"/>
          <p:cNvSpPr>
            <a:spLocks noGrp="1"/>
          </p:cNvSpPr>
          <p:nvPr>
            <p:ph type="pic" sz="quarter" idx="13"/>
          </p:nvPr>
        </p:nvSpPr>
        <p:spPr>
          <a:xfrm>
            <a:off x="9087336" y="4"/>
            <a:ext cx="2271834" cy="2247900"/>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50"/>
            </a:lvl1pPr>
          </a:lstStyle>
          <a:p>
            <a:pPr lvl="0"/>
            <a:endParaRPr lang="en-US"/>
          </a:p>
        </p:txBody>
      </p:sp>
      <p:sp>
        <p:nvSpPr>
          <p:cNvPr id="24" name="Picture Placeholder 2"/>
          <p:cNvSpPr>
            <a:spLocks noGrp="1"/>
          </p:cNvSpPr>
          <p:nvPr>
            <p:ph type="pic" sz="quarter" idx="14"/>
          </p:nvPr>
        </p:nvSpPr>
        <p:spPr>
          <a:xfrm>
            <a:off x="6815502" y="4"/>
            <a:ext cx="2271834" cy="2247900"/>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50"/>
            </a:lvl1pPr>
          </a:lstStyle>
          <a:p>
            <a:pPr lvl="0"/>
            <a:endParaRPr lang="en-US"/>
          </a:p>
        </p:txBody>
      </p:sp>
      <p:sp>
        <p:nvSpPr>
          <p:cNvPr id="25" name="Picture Placeholder 2"/>
          <p:cNvSpPr>
            <a:spLocks noGrp="1"/>
          </p:cNvSpPr>
          <p:nvPr>
            <p:ph type="pic" sz="quarter" idx="15"/>
          </p:nvPr>
        </p:nvSpPr>
        <p:spPr>
          <a:xfrm>
            <a:off x="4543668" y="4"/>
            <a:ext cx="2271834" cy="2247900"/>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50"/>
            </a:lvl1pPr>
          </a:lstStyle>
          <a:p>
            <a:pPr lvl="0"/>
            <a:endParaRPr lang="en-US"/>
          </a:p>
        </p:txBody>
      </p:sp>
      <p:sp>
        <p:nvSpPr>
          <p:cNvPr id="26" name="Picture Placeholder 2"/>
          <p:cNvSpPr>
            <a:spLocks noGrp="1"/>
          </p:cNvSpPr>
          <p:nvPr>
            <p:ph type="pic" sz="quarter" idx="16"/>
          </p:nvPr>
        </p:nvSpPr>
        <p:spPr>
          <a:xfrm>
            <a:off x="2271834" y="4"/>
            <a:ext cx="2271834" cy="2247900"/>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50"/>
            </a:lvl1pPr>
          </a:lstStyle>
          <a:p>
            <a:pPr lvl="0"/>
            <a:endParaRPr lang="en-US"/>
          </a:p>
        </p:txBody>
      </p:sp>
      <p:sp>
        <p:nvSpPr>
          <p:cNvPr id="27" name="Picture Placeholder 2"/>
          <p:cNvSpPr>
            <a:spLocks noGrp="1"/>
          </p:cNvSpPr>
          <p:nvPr>
            <p:ph type="pic" sz="quarter" idx="17"/>
          </p:nvPr>
        </p:nvSpPr>
        <p:spPr>
          <a:xfrm>
            <a:off x="0" y="4"/>
            <a:ext cx="2271834" cy="2247900"/>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50"/>
            </a:lvl1pPr>
          </a:lstStyle>
          <a:p>
            <a:pPr lvl="0"/>
            <a:endParaRPr lang="en-US"/>
          </a:p>
        </p:txBody>
      </p:sp>
      <p:sp>
        <p:nvSpPr>
          <p:cNvPr id="40" name="Picture Placeholder 2"/>
          <p:cNvSpPr>
            <a:spLocks noGrp="1"/>
          </p:cNvSpPr>
          <p:nvPr>
            <p:ph type="pic" sz="quarter" idx="19"/>
          </p:nvPr>
        </p:nvSpPr>
        <p:spPr>
          <a:xfrm>
            <a:off x="9087336" y="2247904"/>
            <a:ext cx="2271834" cy="2247900"/>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50"/>
            </a:lvl1pPr>
          </a:lstStyle>
          <a:p>
            <a:pPr lvl="0"/>
            <a:endParaRPr lang="en-US"/>
          </a:p>
        </p:txBody>
      </p:sp>
      <p:sp>
        <p:nvSpPr>
          <p:cNvPr id="41" name="Picture Placeholder 2"/>
          <p:cNvSpPr>
            <a:spLocks noGrp="1"/>
          </p:cNvSpPr>
          <p:nvPr>
            <p:ph type="pic" sz="quarter" idx="20"/>
          </p:nvPr>
        </p:nvSpPr>
        <p:spPr>
          <a:xfrm>
            <a:off x="6815502" y="2247904"/>
            <a:ext cx="2271834" cy="2247900"/>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50"/>
            </a:lvl1pPr>
          </a:lstStyle>
          <a:p>
            <a:pPr lvl="0"/>
            <a:endParaRPr lang="en-US"/>
          </a:p>
        </p:txBody>
      </p:sp>
      <p:sp>
        <p:nvSpPr>
          <p:cNvPr id="42" name="Picture Placeholder 2"/>
          <p:cNvSpPr>
            <a:spLocks noGrp="1"/>
          </p:cNvSpPr>
          <p:nvPr>
            <p:ph type="pic" sz="quarter" idx="21"/>
          </p:nvPr>
        </p:nvSpPr>
        <p:spPr>
          <a:xfrm>
            <a:off x="4543668" y="2247904"/>
            <a:ext cx="2271834" cy="2247900"/>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50"/>
            </a:lvl1pPr>
          </a:lstStyle>
          <a:p>
            <a:pPr lvl="0"/>
            <a:endParaRPr lang="en-US"/>
          </a:p>
        </p:txBody>
      </p:sp>
      <p:sp>
        <p:nvSpPr>
          <p:cNvPr id="43" name="Picture Placeholder 2"/>
          <p:cNvSpPr>
            <a:spLocks noGrp="1"/>
          </p:cNvSpPr>
          <p:nvPr>
            <p:ph type="pic" sz="quarter" idx="22"/>
          </p:nvPr>
        </p:nvSpPr>
        <p:spPr>
          <a:xfrm>
            <a:off x="2271834" y="2247904"/>
            <a:ext cx="2271834" cy="2247900"/>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50"/>
            </a:lvl1pPr>
          </a:lstStyle>
          <a:p>
            <a:pPr lvl="0"/>
            <a:endParaRPr lang="en-US"/>
          </a:p>
        </p:txBody>
      </p:sp>
      <p:sp>
        <p:nvSpPr>
          <p:cNvPr id="44" name="Picture Placeholder 2"/>
          <p:cNvSpPr>
            <a:spLocks noGrp="1"/>
          </p:cNvSpPr>
          <p:nvPr>
            <p:ph type="pic" sz="quarter" idx="23"/>
          </p:nvPr>
        </p:nvSpPr>
        <p:spPr>
          <a:xfrm>
            <a:off x="0" y="2247904"/>
            <a:ext cx="2271834" cy="2247900"/>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50"/>
            </a:lvl1pPr>
          </a:lstStyle>
          <a:p>
            <a:pPr lvl="0"/>
            <a:endParaRPr lang="en-US"/>
          </a:p>
        </p:txBody>
      </p:sp>
      <p:sp>
        <p:nvSpPr>
          <p:cNvPr id="57" name="Picture Placeholder 2"/>
          <p:cNvSpPr>
            <a:spLocks noGrp="1"/>
          </p:cNvSpPr>
          <p:nvPr>
            <p:ph type="pic" sz="quarter" idx="25"/>
          </p:nvPr>
        </p:nvSpPr>
        <p:spPr>
          <a:xfrm>
            <a:off x="4543668" y="4495805"/>
            <a:ext cx="2271834" cy="2247900"/>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50"/>
            </a:lvl1pPr>
          </a:lstStyle>
          <a:p>
            <a:pPr lvl="0"/>
            <a:endParaRPr lang="en-US"/>
          </a:p>
        </p:txBody>
      </p:sp>
      <p:sp>
        <p:nvSpPr>
          <p:cNvPr id="58" name="Picture Placeholder 2"/>
          <p:cNvSpPr>
            <a:spLocks noGrp="1"/>
          </p:cNvSpPr>
          <p:nvPr>
            <p:ph type="pic" sz="quarter" idx="26"/>
          </p:nvPr>
        </p:nvSpPr>
        <p:spPr>
          <a:xfrm>
            <a:off x="2271834" y="4495805"/>
            <a:ext cx="2271834" cy="2247900"/>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50"/>
            </a:lvl1pPr>
          </a:lstStyle>
          <a:p>
            <a:pPr lvl="0"/>
            <a:endParaRPr lang="en-US"/>
          </a:p>
        </p:txBody>
      </p:sp>
      <p:sp>
        <p:nvSpPr>
          <p:cNvPr id="59" name="Picture Placeholder 2"/>
          <p:cNvSpPr>
            <a:spLocks noGrp="1"/>
          </p:cNvSpPr>
          <p:nvPr>
            <p:ph type="pic" sz="quarter" idx="27"/>
          </p:nvPr>
        </p:nvSpPr>
        <p:spPr>
          <a:xfrm>
            <a:off x="0" y="4495805"/>
            <a:ext cx="2271834" cy="2247900"/>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50"/>
            </a:lvl1pPr>
          </a:lstStyle>
          <a:p>
            <a:pPr lvl="0"/>
            <a:endParaRPr lang="en-US"/>
          </a:p>
        </p:txBody>
      </p:sp>
      <p:sp>
        <p:nvSpPr>
          <p:cNvPr id="60" name="Picture Placeholder 2"/>
          <p:cNvSpPr>
            <a:spLocks noGrp="1"/>
          </p:cNvSpPr>
          <p:nvPr>
            <p:ph type="pic" sz="quarter" idx="28"/>
          </p:nvPr>
        </p:nvSpPr>
        <p:spPr>
          <a:xfrm>
            <a:off x="0" y="6743705"/>
            <a:ext cx="2271834" cy="2247900"/>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50"/>
            </a:lvl1pPr>
          </a:lstStyle>
          <a:p>
            <a:pPr lvl="0"/>
            <a:endParaRPr lang="en-US"/>
          </a:p>
        </p:txBody>
      </p:sp>
      <p:pic>
        <p:nvPicPr>
          <p:cNvPr id="21" name="Picture 20" descr="A picture containing drawing&#10;&#10;Description automatically generated">
            <a:extLst>
              <a:ext uri="{FF2B5EF4-FFF2-40B4-BE49-F238E27FC236}">
                <a16:creationId xmlns:a16="http://schemas.microsoft.com/office/drawing/2014/main" id="{AB2D3455-4DB6-AD40-8226-3DC009A5363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4433608" y="14992"/>
            <a:ext cx="3847685" cy="1736485"/>
          </a:xfrm>
          <a:prstGeom prst="rect">
            <a:avLst/>
          </a:prstGeom>
        </p:spPr>
      </p:pic>
    </p:spTree>
    <p:extLst>
      <p:ext uri="{BB962C8B-B14F-4D97-AF65-F5344CB8AC3E}">
        <p14:creationId xmlns:p14="http://schemas.microsoft.com/office/powerpoint/2010/main" val="3911470371"/>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19">
    <p:spTree>
      <p:nvGrpSpPr>
        <p:cNvPr id="1" name=""/>
        <p:cNvGrpSpPr/>
        <p:nvPr/>
      </p:nvGrpSpPr>
      <p:grpSpPr>
        <a:xfrm>
          <a:off x="0" y="0"/>
          <a:ext cx="0" cy="0"/>
          <a:chOff x="0" y="0"/>
          <a:chExt cx="0" cy="0"/>
        </a:xfrm>
      </p:grpSpPr>
      <p:sp>
        <p:nvSpPr>
          <p:cNvPr id="5" name="Picture Placeholder 2"/>
          <p:cNvSpPr>
            <a:spLocks noGrp="1"/>
          </p:cNvSpPr>
          <p:nvPr>
            <p:ph type="pic" sz="quarter" idx="10"/>
          </p:nvPr>
        </p:nvSpPr>
        <p:spPr>
          <a:xfrm>
            <a:off x="2076449" y="0"/>
            <a:ext cx="3975908" cy="10288588"/>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50"/>
            </a:lvl1pPr>
          </a:lstStyle>
          <a:p>
            <a:pPr lvl="0"/>
            <a:endParaRPr lang="en-US"/>
          </a:p>
        </p:txBody>
      </p:sp>
      <p:sp>
        <p:nvSpPr>
          <p:cNvPr id="6" name="Picture Placeholder 2"/>
          <p:cNvSpPr>
            <a:spLocks noGrp="1"/>
          </p:cNvSpPr>
          <p:nvPr>
            <p:ph type="pic" sz="quarter" idx="11"/>
          </p:nvPr>
        </p:nvSpPr>
        <p:spPr>
          <a:xfrm>
            <a:off x="6052357" y="0"/>
            <a:ext cx="3975908" cy="10288588"/>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50"/>
            </a:lvl1pPr>
          </a:lstStyle>
          <a:p>
            <a:pPr lvl="0"/>
            <a:endParaRPr lang="en-US"/>
          </a:p>
        </p:txBody>
      </p:sp>
      <p:pic>
        <p:nvPicPr>
          <p:cNvPr id="9" name="Picture 8" descr="A picture containing drawing&#10;&#10;Description automatically generated">
            <a:extLst>
              <a:ext uri="{FF2B5EF4-FFF2-40B4-BE49-F238E27FC236}">
                <a16:creationId xmlns:a16="http://schemas.microsoft.com/office/drawing/2014/main" id="{8D3D034F-D23D-3840-A32C-50C3BA8F04A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4433608" y="14992"/>
            <a:ext cx="3847685" cy="1736485"/>
          </a:xfrm>
          <a:prstGeom prst="rect">
            <a:avLst/>
          </a:prstGeom>
        </p:spPr>
      </p:pic>
    </p:spTree>
    <p:extLst>
      <p:ext uri="{BB962C8B-B14F-4D97-AF65-F5344CB8AC3E}">
        <p14:creationId xmlns:p14="http://schemas.microsoft.com/office/powerpoint/2010/main" val="1882314536"/>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20">
    <p:spTree>
      <p:nvGrpSpPr>
        <p:cNvPr id="1" name=""/>
        <p:cNvGrpSpPr/>
        <p:nvPr/>
      </p:nvGrpSpPr>
      <p:grpSpPr>
        <a:xfrm>
          <a:off x="0" y="0"/>
          <a:ext cx="0" cy="0"/>
          <a:chOff x="0" y="0"/>
          <a:chExt cx="0" cy="0"/>
        </a:xfrm>
      </p:grpSpPr>
      <p:sp>
        <p:nvSpPr>
          <p:cNvPr id="5" name="Picture Placeholder 2"/>
          <p:cNvSpPr>
            <a:spLocks noGrp="1"/>
          </p:cNvSpPr>
          <p:nvPr>
            <p:ph type="pic" sz="quarter" idx="10"/>
          </p:nvPr>
        </p:nvSpPr>
        <p:spPr>
          <a:xfrm>
            <a:off x="2457449" y="0"/>
            <a:ext cx="5485374" cy="10288588"/>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50"/>
            </a:lvl1pPr>
          </a:lstStyle>
          <a:p>
            <a:pPr lvl="0"/>
            <a:endParaRPr lang="en-US"/>
          </a:p>
        </p:txBody>
      </p:sp>
      <p:sp>
        <p:nvSpPr>
          <p:cNvPr id="6" name="Picture Placeholder 2"/>
          <p:cNvSpPr>
            <a:spLocks noGrp="1"/>
          </p:cNvSpPr>
          <p:nvPr>
            <p:ph type="pic" sz="quarter" idx="11"/>
          </p:nvPr>
        </p:nvSpPr>
        <p:spPr>
          <a:xfrm>
            <a:off x="2" y="0"/>
            <a:ext cx="2457449" cy="10288588"/>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50"/>
            </a:lvl1pPr>
          </a:lstStyle>
          <a:p>
            <a:pPr lvl="0"/>
            <a:endParaRPr lang="en-US"/>
          </a:p>
        </p:txBody>
      </p:sp>
      <p:pic>
        <p:nvPicPr>
          <p:cNvPr id="9" name="Picture 8" descr="A picture containing drawing&#10;&#10;Description automatically generated">
            <a:extLst>
              <a:ext uri="{FF2B5EF4-FFF2-40B4-BE49-F238E27FC236}">
                <a16:creationId xmlns:a16="http://schemas.microsoft.com/office/drawing/2014/main" id="{8F2218D0-88EB-0848-8A65-E9C52FBF873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4433608" y="14992"/>
            <a:ext cx="3847685" cy="1736485"/>
          </a:xfrm>
          <a:prstGeom prst="rect">
            <a:avLst/>
          </a:prstGeom>
        </p:spPr>
      </p:pic>
    </p:spTree>
    <p:extLst>
      <p:ext uri="{BB962C8B-B14F-4D97-AF65-F5344CB8AC3E}">
        <p14:creationId xmlns:p14="http://schemas.microsoft.com/office/powerpoint/2010/main" val="2365635866"/>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21">
    <p:spTree>
      <p:nvGrpSpPr>
        <p:cNvPr id="1" name=""/>
        <p:cNvGrpSpPr/>
        <p:nvPr/>
      </p:nvGrpSpPr>
      <p:grpSpPr>
        <a:xfrm>
          <a:off x="0" y="0"/>
          <a:ext cx="0" cy="0"/>
          <a:chOff x="0" y="0"/>
          <a:chExt cx="0" cy="0"/>
        </a:xfrm>
      </p:grpSpPr>
      <p:sp>
        <p:nvSpPr>
          <p:cNvPr id="5" name="Picture Placeholder 2"/>
          <p:cNvSpPr>
            <a:spLocks noGrp="1"/>
          </p:cNvSpPr>
          <p:nvPr>
            <p:ph type="pic" sz="quarter" idx="10"/>
          </p:nvPr>
        </p:nvSpPr>
        <p:spPr>
          <a:xfrm>
            <a:off x="2" y="0"/>
            <a:ext cx="7942823" cy="10288588"/>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50"/>
            </a:lvl1pPr>
          </a:lstStyle>
          <a:p>
            <a:pPr lvl="0"/>
            <a:endParaRPr lang="en-US"/>
          </a:p>
        </p:txBody>
      </p:sp>
      <p:pic>
        <p:nvPicPr>
          <p:cNvPr id="6" name="Picture 5" descr="A picture containing drawing&#10;&#10;Description automatically generated">
            <a:extLst>
              <a:ext uri="{FF2B5EF4-FFF2-40B4-BE49-F238E27FC236}">
                <a16:creationId xmlns:a16="http://schemas.microsoft.com/office/drawing/2014/main" id="{A33B3ED5-98CD-2848-B584-546FA3FFDA2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4433608" y="14992"/>
            <a:ext cx="3847685" cy="1736485"/>
          </a:xfrm>
          <a:prstGeom prst="rect">
            <a:avLst/>
          </a:prstGeom>
        </p:spPr>
      </p:pic>
    </p:spTree>
    <p:extLst>
      <p:ext uri="{BB962C8B-B14F-4D97-AF65-F5344CB8AC3E}">
        <p14:creationId xmlns:p14="http://schemas.microsoft.com/office/powerpoint/2010/main" val="275951919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6">
    <p:spTree>
      <p:nvGrpSpPr>
        <p:cNvPr id="1" name=""/>
        <p:cNvGrpSpPr/>
        <p:nvPr/>
      </p:nvGrpSpPr>
      <p:grpSpPr>
        <a:xfrm>
          <a:off x="0" y="0"/>
          <a:ext cx="0" cy="0"/>
          <a:chOff x="0" y="0"/>
          <a:chExt cx="0" cy="0"/>
        </a:xfrm>
      </p:grpSpPr>
      <p:sp>
        <p:nvSpPr>
          <p:cNvPr id="3" name="Freeform 7"/>
          <p:cNvSpPr>
            <a:spLocks noGrp="1" noEditPoints="1"/>
          </p:cNvSpPr>
          <p:nvPr>
            <p:ph type="pic" sz="quarter" idx="10"/>
          </p:nvPr>
        </p:nvSpPr>
        <p:spPr bwMode="auto">
          <a:xfrm>
            <a:off x="10460736" y="2301970"/>
            <a:ext cx="7827263" cy="7986618"/>
          </a:xfrm>
          <a:custGeom>
            <a:avLst/>
            <a:gdLst>
              <a:gd name="T0" fmla="*/ 2840 w 4177"/>
              <a:gd name="T1" fmla="*/ 704 h 4262"/>
              <a:gd name="T2" fmla="*/ 2804 w 4177"/>
              <a:gd name="T3" fmla="*/ 586 h 4262"/>
              <a:gd name="T4" fmla="*/ 2798 w 4177"/>
              <a:gd name="T5" fmla="*/ 465 h 4262"/>
              <a:gd name="T6" fmla="*/ 2820 w 4177"/>
              <a:gd name="T7" fmla="*/ 348 h 4262"/>
              <a:gd name="T8" fmla="*/ 2870 w 4177"/>
              <a:gd name="T9" fmla="*/ 237 h 4262"/>
              <a:gd name="T10" fmla="*/ 2946 w 4177"/>
              <a:gd name="T11" fmla="*/ 142 h 4262"/>
              <a:gd name="T12" fmla="*/ 3045 w 4177"/>
              <a:gd name="T13" fmla="*/ 67 h 4262"/>
              <a:gd name="T14" fmla="*/ 3160 w 4177"/>
              <a:gd name="T15" fmla="*/ 18 h 4262"/>
              <a:gd name="T16" fmla="*/ 3280 w 4177"/>
              <a:gd name="T17" fmla="*/ 0 h 4262"/>
              <a:gd name="T18" fmla="*/ 3400 w 4177"/>
              <a:gd name="T19" fmla="*/ 11 h 4262"/>
              <a:gd name="T20" fmla="*/ 3513 w 4177"/>
              <a:gd name="T21" fmla="*/ 51 h 4262"/>
              <a:gd name="T22" fmla="*/ 3613 w 4177"/>
              <a:gd name="T23" fmla="*/ 116 h 4262"/>
              <a:gd name="T24" fmla="*/ 3698 w 4177"/>
              <a:gd name="T25" fmla="*/ 207 h 4262"/>
              <a:gd name="T26" fmla="*/ 4177 w 4177"/>
              <a:gd name="T27" fmla="*/ 4262 h 4262"/>
              <a:gd name="T28" fmla="*/ 2441 w 4177"/>
              <a:gd name="T29" fmla="*/ 2118 h 4262"/>
              <a:gd name="T30" fmla="*/ 2411 w 4177"/>
              <a:gd name="T31" fmla="*/ 1999 h 4262"/>
              <a:gd name="T32" fmla="*/ 2411 w 4177"/>
              <a:gd name="T33" fmla="*/ 1878 h 4262"/>
              <a:gd name="T34" fmla="*/ 2439 w 4177"/>
              <a:gd name="T35" fmla="*/ 1761 h 4262"/>
              <a:gd name="T36" fmla="*/ 2495 w 4177"/>
              <a:gd name="T37" fmla="*/ 1654 h 4262"/>
              <a:gd name="T38" fmla="*/ 2574 w 4177"/>
              <a:gd name="T39" fmla="*/ 1562 h 4262"/>
              <a:gd name="T40" fmla="*/ 2679 w 4177"/>
              <a:gd name="T41" fmla="*/ 1491 h 4262"/>
              <a:gd name="T42" fmla="*/ 2796 w 4177"/>
              <a:gd name="T43" fmla="*/ 1449 h 4262"/>
              <a:gd name="T44" fmla="*/ 2916 w 4177"/>
              <a:gd name="T45" fmla="*/ 1437 h 4262"/>
              <a:gd name="T46" fmla="*/ 3034 w 4177"/>
              <a:gd name="T47" fmla="*/ 1454 h 4262"/>
              <a:gd name="T48" fmla="*/ 3145 w 4177"/>
              <a:gd name="T49" fmla="*/ 1498 h 4262"/>
              <a:gd name="T50" fmla="*/ 3243 w 4177"/>
              <a:gd name="T51" fmla="*/ 1569 h 4262"/>
              <a:gd name="T52" fmla="*/ 3323 w 4177"/>
              <a:gd name="T53" fmla="*/ 1664 h 4262"/>
              <a:gd name="T54" fmla="*/ 641 w 4177"/>
              <a:gd name="T55" fmla="*/ 1114 h 4262"/>
              <a:gd name="T56" fmla="*/ 593 w 4177"/>
              <a:gd name="T57" fmla="*/ 997 h 4262"/>
              <a:gd name="T58" fmla="*/ 575 w 4177"/>
              <a:gd name="T59" fmla="*/ 877 h 4262"/>
              <a:gd name="T60" fmla="*/ 586 w 4177"/>
              <a:gd name="T61" fmla="*/ 758 h 4262"/>
              <a:gd name="T62" fmla="*/ 625 w 4177"/>
              <a:gd name="T63" fmla="*/ 644 h 4262"/>
              <a:gd name="T64" fmla="*/ 690 w 4177"/>
              <a:gd name="T65" fmla="*/ 543 h 4262"/>
              <a:gd name="T66" fmla="*/ 781 w 4177"/>
              <a:gd name="T67" fmla="*/ 458 h 4262"/>
              <a:gd name="T68" fmla="*/ 892 w 4177"/>
              <a:gd name="T69" fmla="*/ 397 h 4262"/>
              <a:gd name="T70" fmla="*/ 1011 w 4177"/>
              <a:gd name="T71" fmla="*/ 368 h 4262"/>
              <a:gd name="T72" fmla="*/ 1130 w 4177"/>
              <a:gd name="T73" fmla="*/ 368 h 4262"/>
              <a:gd name="T74" fmla="*/ 1246 w 4177"/>
              <a:gd name="T75" fmla="*/ 396 h 4262"/>
              <a:gd name="T76" fmla="*/ 1353 w 4177"/>
              <a:gd name="T77" fmla="*/ 451 h 4262"/>
              <a:gd name="T78" fmla="*/ 1445 w 4177"/>
              <a:gd name="T79" fmla="*/ 532 h 4262"/>
              <a:gd name="T80" fmla="*/ 3602 w 4177"/>
              <a:gd name="T81" fmla="*/ 4262 h 4262"/>
              <a:gd name="T82" fmla="*/ 42 w 4177"/>
              <a:gd name="T83" fmla="*/ 2181 h 4262"/>
              <a:gd name="T84" fmla="*/ 7 w 4177"/>
              <a:gd name="T85" fmla="*/ 2062 h 4262"/>
              <a:gd name="T86" fmla="*/ 1 w 4177"/>
              <a:gd name="T87" fmla="*/ 1941 h 4262"/>
              <a:gd name="T88" fmla="*/ 23 w 4177"/>
              <a:gd name="T89" fmla="*/ 1824 h 4262"/>
              <a:gd name="T90" fmla="*/ 73 w 4177"/>
              <a:gd name="T91" fmla="*/ 1715 h 4262"/>
              <a:gd name="T92" fmla="*/ 148 w 4177"/>
              <a:gd name="T93" fmla="*/ 1619 h 4262"/>
              <a:gd name="T94" fmla="*/ 247 w 4177"/>
              <a:gd name="T95" fmla="*/ 1543 h 4262"/>
              <a:gd name="T96" fmla="*/ 363 w 4177"/>
              <a:gd name="T97" fmla="*/ 1494 h 4262"/>
              <a:gd name="T98" fmla="*/ 483 w 4177"/>
              <a:gd name="T99" fmla="*/ 1476 h 4262"/>
              <a:gd name="T100" fmla="*/ 602 w 4177"/>
              <a:gd name="T101" fmla="*/ 1488 h 4262"/>
              <a:gd name="T102" fmla="*/ 716 w 4177"/>
              <a:gd name="T103" fmla="*/ 1527 h 4262"/>
              <a:gd name="T104" fmla="*/ 816 w 4177"/>
              <a:gd name="T105" fmla="*/ 1592 h 4262"/>
              <a:gd name="T106" fmla="*/ 901 w 4177"/>
              <a:gd name="T107" fmla="*/ 1683 h 4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177" h="4262">
                <a:moveTo>
                  <a:pt x="4177" y="1036"/>
                </a:moveTo>
                <a:lnTo>
                  <a:pt x="4177" y="3034"/>
                </a:lnTo>
                <a:lnTo>
                  <a:pt x="2863" y="749"/>
                </a:lnTo>
                <a:lnTo>
                  <a:pt x="2850" y="727"/>
                </a:lnTo>
                <a:lnTo>
                  <a:pt x="2840" y="704"/>
                </a:lnTo>
                <a:lnTo>
                  <a:pt x="2830" y="681"/>
                </a:lnTo>
                <a:lnTo>
                  <a:pt x="2822" y="657"/>
                </a:lnTo>
                <a:lnTo>
                  <a:pt x="2814" y="634"/>
                </a:lnTo>
                <a:lnTo>
                  <a:pt x="2808" y="609"/>
                </a:lnTo>
                <a:lnTo>
                  <a:pt x="2804" y="586"/>
                </a:lnTo>
                <a:lnTo>
                  <a:pt x="2800" y="562"/>
                </a:lnTo>
                <a:lnTo>
                  <a:pt x="2798" y="538"/>
                </a:lnTo>
                <a:lnTo>
                  <a:pt x="2797" y="513"/>
                </a:lnTo>
                <a:lnTo>
                  <a:pt x="2797" y="489"/>
                </a:lnTo>
                <a:lnTo>
                  <a:pt x="2798" y="465"/>
                </a:lnTo>
                <a:lnTo>
                  <a:pt x="2800" y="441"/>
                </a:lnTo>
                <a:lnTo>
                  <a:pt x="2804" y="417"/>
                </a:lnTo>
                <a:lnTo>
                  <a:pt x="2808" y="393"/>
                </a:lnTo>
                <a:lnTo>
                  <a:pt x="2814" y="370"/>
                </a:lnTo>
                <a:lnTo>
                  <a:pt x="2820" y="348"/>
                </a:lnTo>
                <a:lnTo>
                  <a:pt x="2828" y="324"/>
                </a:lnTo>
                <a:lnTo>
                  <a:pt x="2837" y="302"/>
                </a:lnTo>
                <a:lnTo>
                  <a:pt x="2847" y="280"/>
                </a:lnTo>
                <a:lnTo>
                  <a:pt x="2858" y="259"/>
                </a:lnTo>
                <a:lnTo>
                  <a:pt x="2870" y="237"/>
                </a:lnTo>
                <a:lnTo>
                  <a:pt x="2883" y="217"/>
                </a:lnTo>
                <a:lnTo>
                  <a:pt x="2897" y="198"/>
                </a:lnTo>
                <a:lnTo>
                  <a:pt x="2913" y="179"/>
                </a:lnTo>
                <a:lnTo>
                  <a:pt x="2929" y="161"/>
                </a:lnTo>
                <a:lnTo>
                  <a:pt x="2946" y="142"/>
                </a:lnTo>
                <a:lnTo>
                  <a:pt x="2964" y="125"/>
                </a:lnTo>
                <a:lnTo>
                  <a:pt x="2982" y="109"/>
                </a:lnTo>
                <a:lnTo>
                  <a:pt x="3002" y="94"/>
                </a:lnTo>
                <a:lnTo>
                  <a:pt x="3023" y="80"/>
                </a:lnTo>
                <a:lnTo>
                  <a:pt x="3045" y="67"/>
                </a:lnTo>
                <a:lnTo>
                  <a:pt x="3068" y="55"/>
                </a:lnTo>
                <a:lnTo>
                  <a:pt x="3090" y="43"/>
                </a:lnTo>
                <a:lnTo>
                  <a:pt x="3113" y="33"/>
                </a:lnTo>
                <a:lnTo>
                  <a:pt x="3137" y="25"/>
                </a:lnTo>
                <a:lnTo>
                  <a:pt x="3160" y="18"/>
                </a:lnTo>
                <a:lnTo>
                  <a:pt x="3184" y="12"/>
                </a:lnTo>
                <a:lnTo>
                  <a:pt x="3208" y="7"/>
                </a:lnTo>
                <a:lnTo>
                  <a:pt x="3232" y="4"/>
                </a:lnTo>
                <a:lnTo>
                  <a:pt x="3256" y="1"/>
                </a:lnTo>
                <a:lnTo>
                  <a:pt x="3280" y="0"/>
                </a:lnTo>
                <a:lnTo>
                  <a:pt x="3304" y="0"/>
                </a:lnTo>
                <a:lnTo>
                  <a:pt x="3328" y="1"/>
                </a:lnTo>
                <a:lnTo>
                  <a:pt x="3353" y="4"/>
                </a:lnTo>
                <a:lnTo>
                  <a:pt x="3376" y="7"/>
                </a:lnTo>
                <a:lnTo>
                  <a:pt x="3400" y="11"/>
                </a:lnTo>
                <a:lnTo>
                  <a:pt x="3423" y="17"/>
                </a:lnTo>
                <a:lnTo>
                  <a:pt x="3446" y="24"/>
                </a:lnTo>
                <a:lnTo>
                  <a:pt x="3468" y="32"/>
                </a:lnTo>
                <a:lnTo>
                  <a:pt x="3491" y="40"/>
                </a:lnTo>
                <a:lnTo>
                  <a:pt x="3513" y="51"/>
                </a:lnTo>
                <a:lnTo>
                  <a:pt x="3534" y="62"/>
                </a:lnTo>
                <a:lnTo>
                  <a:pt x="3555" y="74"/>
                </a:lnTo>
                <a:lnTo>
                  <a:pt x="3575" y="87"/>
                </a:lnTo>
                <a:lnTo>
                  <a:pt x="3594" y="101"/>
                </a:lnTo>
                <a:lnTo>
                  <a:pt x="3613" y="116"/>
                </a:lnTo>
                <a:lnTo>
                  <a:pt x="3633" y="132"/>
                </a:lnTo>
                <a:lnTo>
                  <a:pt x="3650" y="150"/>
                </a:lnTo>
                <a:lnTo>
                  <a:pt x="3667" y="168"/>
                </a:lnTo>
                <a:lnTo>
                  <a:pt x="3683" y="187"/>
                </a:lnTo>
                <a:lnTo>
                  <a:pt x="3698" y="207"/>
                </a:lnTo>
                <a:lnTo>
                  <a:pt x="3712" y="227"/>
                </a:lnTo>
                <a:lnTo>
                  <a:pt x="3725" y="250"/>
                </a:lnTo>
                <a:lnTo>
                  <a:pt x="4177" y="1036"/>
                </a:lnTo>
                <a:close/>
                <a:moveTo>
                  <a:pt x="4177" y="3148"/>
                </a:moveTo>
                <a:lnTo>
                  <a:pt x="4177" y="4262"/>
                </a:lnTo>
                <a:lnTo>
                  <a:pt x="3668" y="4262"/>
                </a:lnTo>
                <a:lnTo>
                  <a:pt x="2474" y="2187"/>
                </a:lnTo>
                <a:lnTo>
                  <a:pt x="2462" y="2163"/>
                </a:lnTo>
                <a:lnTo>
                  <a:pt x="2450" y="2141"/>
                </a:lnTo>
                <a:lnTo>
                  <a:pt x="2441" y="2118"/>
                </a:lnTo>
                <a:lnTo>
                  <a:pt x="2432" y="2095"/>
                </a:lnTo>
                <a:lnTo>
                  <a:pt x="2425" y="2070"/>
                </a:lnTo>
                <a:lnTo>
                  <a:pt x="2419" y="2047"/>
                </a:lnTo>
                <a:lnTo>
                  <a:pt x="2415" y="2023"/>
                </a:lnTo>
                <a:lnTo>
                  <a:pt x="2411" y="1999"/>
                </a:lnTo>
                <a:lnTo>
                  <a:pt x="2409" y="1974"/>
                </a:lnTo>
                <a:lnTo>
                  <a:pt x="2408" y="1950"/>
                </a:lnTo>
                <a:lnTo>
                  <a:pt x="2408" y="1926"/>
                </a:lnTo>
                <a:lnTo>
                  <a:pt x="2409" y="1902"/>
                </a:lnTo>
                <a:lnTo>
                  <a:pt x="2411" y="1878"/>
                </a:lnTo>
                <a:lnTo>
                  <a:pt x="2414" y="1854"/>
                </a:lnTo>
                <a:lnTo>
                  <a:pt x="2419" y="1831"/>
                </a:lnTo>
                <a:lnTo>
                  <a:pt x="2425" y="1808"/>
                </a:lnTo>
                <a:lnTo>
                  <a:pt x="2431" y="1784"/>
                </a:lnTo>
                <a:lnTo>
                  <a:pt x="2439" y="1761"/>
                </a:lnTo>
                <a:lnTo>
                  <a:pt x="2448" y="1739"/>
                </a:lnTo>
                <a:lnTo>
                  <a:pt x="2458" y="1718"/>
                </a:lnTo>
                <a:lnTo>
                  <a:pt x="2470" y="1696"/>
                </a:lnTo>
                <a:lnTo>
                  <a:pt x="2482" y="1675"/>
                </a:lnTo>
                <a:lnTo>
                  <a:pt x="2495" y="1654"/>
                </a:lnTo>
                <a:lnTo>
                  <a:pt x="2509" y="1635"/>
                </a:lnTo>
                <a:lnTo>
                  <a:pt x="2524" y="1616"/>
                </a:lnTo>
                <a:lnTo>
                  <a:pt x="2540" y="1597"/>
                </a:lnTo>
                <a:lnTo>
                  <a:pt x="2557" y="1579"/>
                </a:lnTo>
                <a:lnTo>
                  <a:pt x="2574" y="1562"/>
                </a:lnTo>
                <a:lnTo>
                  <a:pt x="2593" y="1547"/>
                </a:lnTo>
                <a:lnTo>
                  <a:pt x="2614" y="1531"/>
                </a:lnTo>
                <a:lnTo>
                  <a:pt x="2635" y="1517"/>
                </a:lnTo>
                <a:lnTo>
                  <a:pt x="2656" y="1504"/>
                </a:lnTo>
                <a:lnTo>
                  <a:pt x="2679" y="1491"/>
                </a:lnTo>
                <a:lnTo>
                  <a:pt x="2701" y="1480"/>
                </a:lnTo>
                <a:lnTo>
                  <a:pt x="2724" y="1471"/>
                </a:lnTo>
                <a:lnTo>
                  <a:pt x="2748" y="1462"/>
                </a:lnTo>
                <a:lnTo>
                  <a:pt x="2772" y="1455"/>
                </a:lnTo>
                <a:lnTo>
                  <a:pt x="2796" y="1449"/>
                </a:lnTo>
                <a:lnTo>
                  <a:pt x="2819" y="1444"/>
                </a:lnTo>
                <a:lnTo>
                  <a:pt x="2843" y="1441"/>
                </a:lnTo>
                <a:lnTo>
                  <a:pt x="2867" y="1439"/>
                </a:lnTo>
                <a:lnTo>
                  <a:pt x="2891" y="1437"/>
                </a:lnTo>
                <a:lnTo>
                  <a:pt x="2916" y="1437"/>
                </a:lnTo>
                <a:lnTo>
                  <a:pt x="2940" y="1438"/>
                </a:lnTo>
                <a:lnTo>
                  <a:pt x="2964" y="1441"/>
                </a:lnTo>
                <a:lnTo>
                  <a:pt x="2987" y="1444"/>
                </a:lnTo>
                <a:lnTo>
                  <a:pt x="3010" y="1449"/>
                </a:lnTo>
                <a:lnTo>
                  <a:pt x="3034" y="1454"/>
                </a:lnTo>
                <a:lnTo>
                  <a:pt x="3057" y="1461"/>
                </a:lnTo>
                <a:lnTo>
                  <a:pt x="3080" y="1469"/>
                </a:lnTo>
                <a:lnTo>
                  <a:pt x="3102" y="1478"/>
                </a:lnTo>
                <a:lnTo>
                  <a:pt x="3124" y="1487"/>
                </a:lnTo>
                <a:lnTo>
                  <a:pt x="3145" y="1498"/>
                </a:lnTo>
                <a:lnTo>
                  <a:pt x="3166" y="1511"/>
                </a:lnTo>
                <a:lnTo>
                  <a:pt x="3186" y="1524"/>
                </a:lnTo>
                <a:lnTo>
                  <a:pt x="3206" y="1538"/>
                </a:lnTo>
                <a:lnTo>
                  <a:pt x="3225" y="1553"/>
                </a:lnTo>
                <a:lnTo>
                  <a:pt x="3243" y="1569"/>
                </a:lnTo>
                <a:lnTo>
                  <a:pt x="3261" y="1586"/>
                </a:lnTo>
                <a:lnTo>
                  <a:pt x="3278" y="1605"/>
                </a:lnTo>
                <a:lnTo>
                  <a:pt x="3294" y="1624"/>
                </a:lnTo>
                <a:lnTo>
                  <a:pt x="3309" y="1644"/>
                </a:lnTo>
                <a:lnTo>
                  <a:pt x="3323" y="1664"/>
                </a:lnTo>
                <a:lnTo>
                  <a:pt x="3336" y="1686"/>
                </a:lnTo>
                <a:lnTo>
                  <a:pt x="4177" y="3148"/>
                </a:lnTo>
                <a:close/>
                <a:moveTo>
                  <a:pt x="3602" y="4262"/>
                </a:moveTo>
                <a:lnTo>
                  <a:pt x="2452" y="4262"/>
                </a:lnTo>
                <a:lnTo>
                  <a:pt x="641" y="1114"/>
                </a:lnTo>
                <a:lnTo>
                  <a:pt x="629" y="1090"/>
                </a:lnTo>
                <a:lnTo>
                  <a:pt x="618" y="1068"/>
                </a:lnTo>
                <a:lnTo>
                  <a:pt x="608" y="1045"/>
                </a:lnTo>
                <a:lnTo>
                  <a:pt x="600" y="1022"/>
                </a:lnTo>
                <a:lnTo>
                  <a:pt x="593" y="997"/>
                </a:lnTo>
                <a:lnTo>
                  <a:pt x="587" y="973"/>
                </a:lnTo>
                <a:lnTo>
                  <a:pt x="582" y="950"/>
                </a:lnTo>
                <a:lnTo>
                  <a:pt x="579" y="926"/>
                </a:lnTo>
                <a:lnTo>
                  <a:pt x="576" y="901"/>
                </a:lnTo>
                <a:lnTo>
                  <a:pt x="575" y="877"/>
                </a:lnTo>
                <a:lnTo>
                  <a:pt x="575" y="853"/>
                </a:lnTo>
                <a:lnTo>
                  <a:pt x="576" y="829"/>
                </a:lnTo>
                <a:lnTo>
                  <a:pt x="579" y="804"/>
                </a:lnTo>
                <a:lnTo>
                  <a:pt x="582" y="781"/>
                </a:lnTo>
                <a:lnTo>
                  <a:pt x="586" y="758"/>
                </a:lnTo>
                <a:lnTo>
                  <a:pt x="592" y="734"/>
                </a:lnTo>
                <a:lnTo>
                  <a:pt x="599" y="711"/>
                </a:lnTo>
                <a:lnTo>
                  <a:pt x="607" y="688"/>
                </a:lnTo>
                <a:lnTo>
                  <a:pt x="615" y="666"/>
                </a:lnTo>
                <a:lnTo>
                  <a:pt x="625" y="644"/>
                </a:lnTo>
                <a:lnTo>
                  <a:pt x="636" y="622"/>
                </a:lnTo>
                <a:lnTo>
                  <a:pt x="648" y="602"/>
                </a:lnTo>
                <a:lnTo>
                  <a:pt x="661" y="581"/>
                </a:lnTo>
                <a:lnTo>
                  <a:pt x="675" y="562"/>
                </a:lnTo>
                <a:lnTo>
                  <a:pt x="690" y="543"/>
                </a:lnTo>
                <a:lnTo>
                  <a:pt x="707" y="524"/>
                </a:lnTo>
                <a:lnTo>
                  <a:pt x="724" y="506"/>
                </a:lnTo>
                <a:lnTo>
                  <a:pt x="742" y="489"/>
                </a:lnTo>
                <a:lnTo>
                  <a:pt x="761" y="474"/>
                </a:lnTo>
                <a:lnTo>
                  <a:pt x="781" y="458"/>
                </a:lnTo>
                <a:lnTo>
                  <a:pt x="801" y="444"/>
                </a:lnTo>
                <a:lnTo>
                  <a:pt x="823" y="430"/>
                </a:lnTo>
                <a:lnTo>
                  <a:pt x="845" y="418"/>
                </a:lnTo>
                <a:lnTo>
                  <a:pt x="869" y="407"/>
                </a:lnTo>
                <a:lnTo>
                  <a:pt x="892" y="397"/>
                </a:lnTo>
                <a:lnTo>
                  <a:pt x="915" y="389"/>
                </a:lnTo>
                <a:lnTo>
                  <a:pt x="938" y="382"/>
                </a:lnTo>
                <a:lnTo>
                  <a:pt x="962" y="376"/>
                </a:lnTo>
                <a:lnTo>
                  <a:pt x="986" y="371"/>
                </a:lnTo>
                <a:lnTo>
                  <a:pt x="1011" y="368"/>
                </a:lnTo>
                <a:lnTo>
                  <a:pt x="1035" y="365"/>
                </a:lnTo>
                <a:lnTo>
                  <a:pt x="1059" y="364"/>
                </a:lnTo>
                <a:lnTo>
                  <a:pt x="1083" y="364"/>
                </a:lnTo>
                <a:lnTo>
                  <a:pt x="1106" y="365"/>
                </a:lnTo>
                <a:lnTo>
                  <a:pt x="1130" y="368"/>
                </a:lnTo>
                <a:lnTo>
                  <a:pt x="1155" y="371"/>
                </a:lnTo>
                <a:lnTo>
                  <a:pt x="1178" y="376"/>
                </a:lnTo>
                <a:lnTo>
                  <a:pt x="1201" y="381"/>
                </a:lnTo>
                <a:lnTo>
                  <a:pt x="1224" y="388"/>
                </a:lnTo>
                <a:lnTo>
                  <a:pt x="1246" y="396"/>
                </a:lnTo>
                <a:lnTo>
                  <a:pt x="1268" y="404"/>
                </a:lnTo>
                <a:lnTo>
                  <a:pt x="1291" y="414"/>
                </a:lnTo>
                <a:lnTo>
                  <a:pt x="1312" y="425"/>
                </a:lnTo>
                <a:lnTo>
                  <a:pt x="1333" y="438"/>
                </a:lnTo>
                <a:lnTo>
                  <a:pt x="1353" y="451"/>
                </a:lnTo>
                <a:lnTo>
                  <a:pt x="1373" y="465"/>
                </a:lnTo>
                <a:lnTo>
                  <a:pt x="1392" y="480"/>
                </a:lnTo>
                <a:lnTo>
                  <a:pt x="1410" y="496"/>
                </a:lnTo>
                <a:lnTo>
                  <a:pt x="1427" y="513"/>
                </a:lnTo>
                <a:lnTo>
                  <a:pt x="1445" y="532"/>
                </a:lnTo>
                <a:lnTo>
                  <a:pt x="1461" y="551"/>
                </a:lnTo>
                <a:lnTo>
                  <a:pt x="1476" y="571"/>
                </a:lnTo>
                <a:lnTo>
                  <a:pt x="1490" y="591"/>
                </a:lnTo>
                <a:lnTo>
                  <a:pt x="1504" y="613"/>
                </a:lnTo>
                <a:lnTo>
                  <a:pt x="3602" y="4262"/>
                </a:lnTo>
                <a:close/>
                <a:moveTo>
                  <a:pt x="2387" y="4262"/>
                </a:moveTo>
                <a:lnTo>
                  <a:pt x="1237" y="4262"/>
                </a:lnTo>
                <a:lnTo>
                  <a:pt x="65" y="2226"/>
                </a:lnTo>
                <a:lnTo>
                  <a:pt x="53" y="2203"/>
                </a:lnTo>
                <a:lnTo>
                  <a:pt x="42" y="2181"/>
                </a:lnTo>
                <a:lnTo>
                  <a:pt x="33" y="2157"/>
                </a:lnTo>
                <a:lnTo>
                  <a:pt x="24" y="2134"/>
                </a:lnTo>
                <a:lnTo>
                  <a:pt x="17" y="2110"/>
                </a:lnTo>
                <a:lnTo>
                  <a:pt x="11" y="2086"/>
                </a:lnTo>
                <a:lnTo>
                  <a:pt x="7" y="2062"/>
                </a:lnTo>
                <a:lnTo>
                  <a:pt x="3" y="2038"/>
                </a:lnTo>
                <a:lnTo>
                  <a:pt x="1" y="2014"/>
                </a:lnTo>
                <a:lnTo>
                  <a:pt x="0" y="1990"/>
                </a:lnTo>
                <a:lnTo>
                  <a:pt x="0" y="1965"/>
                </a:lnTo>
                <a:lnTo>
                  <a:pt x="1" y="1941"/>
                </a:lnTo>
                <a:lnTo>
                  <a:pt x="3" y="1917"/>
                </a:lnTo>
                <a:lnTo>
                  <a:pt x="6" y="1894"/>
                </a:lnTo>
                <a:lnTo>
                  <a:pt x="11" y="1870"/>
                </a:lnTo>
                <a:lnTo>
                  <a:pt x="16" y="1846"/>
                </a:lnTo>
                <a:lnTo>
                  <a:pt x="23" y="1824"/>
                </a:lnTo>
                <a:lnTo>
                  <a:pt x="31" y="1801"/>
                </a:lnTo>
                <a:lnTo>
                  <a:pt x="40" y="1778"/>
                </a:lnTo>
                <a:lnTo>
                  <a:pt x="50" y="1756"/>
                </a:lnTo>
                <a:lnTo>
                  <a:pt x="61" y="1735"/>
                </a:lnTo>
                <a:lnTo>
                  <a:pt x="73" y="1715"/>
                </a:lnTo>
                <a:lnTo>
                  <a:pt x="86" y="1693"/>
                </a:lnTo>
                <a:lnTo>
                  <a:pt x="100" y="1674"/>
                </a:lnTo>
                <a:lnTo>
                  <a:pt x="115" y="1655"/>
                </a:lnTo>
                <a:lnTo>
                  <a:pt x="132" y="1637"/>
                </a:lnTo>
                <a:lnTo>
                  <a:pt x="148" y="1619"/>
                </a:lnTo>
                <a:lnTo>
                  <a:pt x="166" y="1602"/>
                </a:lnTo>
                <a:lnTo>
                  <a:pt x="185" y="1585"/>
                </a:lnTo>
                <a:lnTo>
                  <a:pt x="205" y="1570"/>
                </a:lnTo>
                <a:lnTo>
                  <a:pt x="226" y="1556"/>
                </a:lnTo>
                <a:lnTo>
                  <a:pt x="247" y="1543"/>
                </a:lnTo>
                <a:lnTo>
                  <a:pt x="271" y="1531"/>
                </a:lnTo>
                <a:lnTo>
                  <a:pt x="293" y="1520"/>
                </a:lnTo>
                <a:lnTo>
                  <a:pt x="316" y="1510"/>
                </a:lnTo>
                <a:lnTo>
                  <a:pt x="339" y="1502"/>
                </a:lnTo>
                <a:lnTo>
                  <a:pt x="363" y="1494"/>
                </a:lnTo>
                <a:lnTo>
                  <a:pt x="387" y="1488"/>
                </a:lnTo>
                <a:lnTo>
                  <a:pt x="411" y="1483"/>
                </a:lnTo>
                <a:lnTo>
                  <a:pt x="435" y="1480"/>
                </a:lnTo>
                <a:lnTo>
                  <a:pt x="459" y="1477"/>
                </a:lnTo>
                <a:lnTo>
                  <a:pt x="483" y="1476"/>
                </a:lnTo>
                <a:lnTo>
                  <a:pt x="507" y="1476"/>
                </a:lnTo>
                <a:lnTo>
                  <a:pt x="531" y="1477"/>
                </a:lnTo>
                <a:lnTo>
                  <a:pt x="555" y="1480"/>
                </a:lnTo>
                <a:lnTo>
                  <a:pt x="579" y="1483"/>
                </a:lnTo>
                <a:lnTo>
                  <a:pt x="602" y="1488"/>
                </a:lnTo>
                <a:lnTo>
                  <a:pt x="626" y="1493"/>
                </a:lnTo>
                <a:lnTo>
                  <a:pt x="648" y="1500"/>
                </a:lnTo>
                <a:lnTo>
                  <a:pt x="671" y="1509"/>
                </a:lnTo>
                <a:lnTo>
                  <a:pt x="693" y="1517"/>
                </a:lnTo>
                <a:lnTo>
                  <a:pt x="716" y="1527"/>
                </a:lnTo>
                <a:lnTo>
                  <a:pt x="737" y="1538"/>
                </a:lnTo>
                <a:lnTo>
                  <a:pt x="757" y="1550"/>
                </a:lnTo>
                <a:lnTo>
                  <a:pt x="778" y="1563"/>
                </a:lnTo>
                <a:lnTo>
                  <a:pt x="797" y="1577"/>
                </a:lnTo>
                <a:lnTo>
                  <a:pt x="816" y="1592"/>
                </a:lnTo>
                <a:lnTo>
                  <a:pt x="834" y="1609"/>
                </a:lnTo>
                <a:lnTo>
                  <a:pt x="853" y="1626"/>
                </a:lnTo>
                <a:lnTo>
                  <a:pt x="870" y="1644"/>
                </a:lnTo>
                <a:lnTo>
                  <a:pt x="885" y="1663"/>
                </a:lnTo>
                <a:lnTo>
                  <a:pt x="901" y="1683"/>
                </a:lnTo>
                <a:lnTo>
                  <a:pt x="915" y="1704"/>
                </a:lnTo>
                <a:lnTo>
                  <a:pt x="928" y="1726"/>
                </a:lnTo>
                <a:lnTo>
                  <a:pt x="2387" y="4262"/>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5" name="TextBox 4">
            <a:extLst>
              <a:ext uri="{FF2B5EF4-FFF2-40B4-BE49-F238E27FC236}">
                <a16:creationId xmlns:a16="http://schemas.microsoft.com/office/drawing/2014/main" id="{56E3CB47-6ABA-C64F-AF91-871F96B1610F}"/>
              </a:ext>
            </a:extLst>
          </p:cNvPr>
          <p:cNvSpPr txBox="1"/>
          <p:nvPr userDrawn="1"/>
        </p:nvSpPr>
        <p:spPr>
          <a:xfrm>
            <a:off x="16859165" y="9198396"/>
            <a:ext cx="660400" cy="338554"/>
          </a:xfrm>
          <a:prstGeom prst="rect">
            <a:avLst/>
          </a:prstGeom>
          <a:noFill/>
        </p:spPr>
        <p:txBody>
          <a:bodyPr wrap="square" rtlCol="0">
            <a:spAutoFit/>
          </a:bodyPr>
          <a:lstStyle/>
          <a:p>
            <a:pPr algn="r"/>
            <a:fld id="{293ABEDF-2FD4-CE41-BE6E-C03412F0A819}" type="slidenum">
              <a:rPr lang="en-US" sz="1600" b="0" i="0" smtClean="0">
                <a:latin typeface="Open Sans" panose="020B0606030504020204" pitchFamily="34" charset="0"/>
                <a:ea typeface="Open Sans" panose="020B0606030504020204" pitchFamily="34" charset="0"/>
                <a:cs typeface="Open Sans" panose="020B0606030504020204" pitchFamily="34" charset="0"/>
              </a:rPr>
              <a:pPr algn="r"/>
              <a:t>‹#›</a:t>
            </a:fld>
            <a:endParaRPr lang="en-US" sz="1600" b="0" i="0" dirty="0">
              <a:latin typeface="Open Sans" panose="020B0606030504020204" pitchFamily="34" charset="0"/>
              <a:ea typeface="Open Sans" panose="020B0606030504020204" pitchFamily="34" charset="0"/>
              <a:cs typeface="Open Sans" panose="020B0606030504020204" pitchFamily="34" charset="0"/>
            </a:endParaRPr>
          </a:p>
        </p:txBody>
      </p:sp>
      <p:cxnSp>
        <p:nvCxnSpPr>
          <p:cNvPr id="6" name="Straight Connector 5">
            <a:extLst>
              <a:ext uri="{FF2B5EF4-FFF2-40B4-BE49-F238E27FC236}">
                <a16:creationId xmlns:a16="http://schemas.microsoft.com/office/drawing/2014/main" id="{7A9BD81C-2CA0-C04F-A1A9-739E33D1D657}"/>
              </a:ext>
            </a:extLst>
          </p:cNvPr>
          <p:cNvCxnSpPr>
            <a:cxnSpLocks/>
          </p:cNvCxnSpPr>
          <p:nvPr userDrawn="1"/>
        </p:nvCxnSpPr>
        <p:spPr>
          <a:xfrm flipV="1">
            <a:off x="17568333" y="9352284"/>
            <a:ext cx="719667" cy="15389"/>
          </a:xfrm>
          <a:prstGeom prst="line">
            <a:avLst/>
          </a:prstGeom>
          <a:ln w="158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75872266"/>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22">
    <p:spTree>
      <p:nvGrpSpPr>
        <p:cNvPr id="1" name=""/>
        <p:cNvGrpSpPr/>
        <p:nvPr/>
      </p:nvGrpSpPr>
      <p:grpSpPr>
        <a:xfrm>
          <a:off x="0" y="0"/>
          <a:ext cx="0" cy="0"/>
          <a:chOff x="0" y="0"/>
          <a:chExt cx="0" cy="0"/>
        </a:xfrm>
      </p:grpSpPr>
      <p:sp>
        <p:nvSpPr>
          <p:cNvPr id="3" name="Freeform 8"/>
          <p:cNvSpPr>
            <a:spLocks noGrp="1" noEditPoints="1"/>
          </p:cNvSpPr>
          <p:nvPr>
            <p:ph type="pic" sz="quarter" idx="10"/>
          </p:nvPr>
        </p:nvSpPr>
        <p:spPr bwMode="auto">
          <a:xfrm>
            <a:off x="8180312" y="0"/>
            <a:ext cx="10107689" cy="10288588"/>
          </a:xfrm>
          <a:custGeom>
            <a:avLst/>
            <a:gdLst>
              <a:gd name="T0" fmla="*/ 4469 w 4469"/>
              <a:gd name="T1" fmla="*/ 4552 h 4552"/>
              <a:gd name="T2" fmla="*/ 3879 w 4469"/>
              <a:gd name="T3" fmla="*/ 4552 h 4552"/>
              <a:gd name="T4" fmla="*/ 1610 w 4469"/>
              <a:gd name="T5" fmla="*/ 2276 h 4552"/>
              <a:gd name="T6" fmla="*/ 3879 w 4469"/>
              <a:gd name="T7" fmla="*/ 0 h 4552"/>
              <a:gd name="T8" fmla="*/ 4469 w 4469"/>
              <a:gd name="T9" fmla="*/ 0 h 4552"/>
              <a:gd name="T10" fmla="*/ 4469 w 4469"/>
              <a:gd name="T11" fmla="*/ 4552 h 4552"/>
              <a:gd name="T12" fmla="*/ 3799 w 4469"/>
              <a:gd name="T13" fmla="*/ 4552 h 4552"/>
              <a:gd name="T14" fmla="*/ 2269 w 4469"/>
              <a:gd name="T15" fmla="*/ 4552 h 4552"/>
              <a:gd name="T16" fmla="*/ 806 w 4469"/>
              <a:gd name="T17" fmla="*/ 3084 h 4552"/>
              <a:gd name="T18" fmla="*/ 1571 w 4469"/>
              <a:gd name="T19" fmla="*/ 2316 h 4552"/>
              <a:gd name="T20" fmla="*/ 3799 w 4469"/>
              <a:gd name="T21" fmla="*/ 4552 h 4552"/>
              <a:gd name="T22" fmla="*/ 2269 w 4469"/>
              <a:gd name="T23" fmla="*/ 0 h 4552"/>
              <a:gd name="T24" fmla="*/ 3799 w 4469"/>
              <a:gd name="T25" fmla="*/ 0 h 4552"/>
              <a:gd name="T26" fmla="*/ 1571 w 4469"/>
              <a:gd name="T27" fmla="*/ 2236 h 4552"/>
              <a:gd name="T28" fmla="*/ 806 w 4469"/>
              <a:gd name="T29" fmla="*/ 1468 h 4552"/>
              <a:gd name="T30" fmla="*/ 2269 w 4469"/>
              <a:gd name="T31" fmla="*/ 0 h 4552"/>
              <a:gd name="T32" fmla="*/ 0 w 4469"/>
              <a:gd name="T33" fmla="*/ 2276 h 4552"/>
              <a:gd name="T34" fmla="*/ 765 w 4469"/>
              <a:gd name="T35" fmla="*/ 1508 h 4552"/>
              <a:gd name="T36" fmla="*/ 1531 w 4469"/>
              <a:gd name="T37" fmla="*/ 2276 h 4552"/>
              <a:gd name="T38" fmla="*/ 765 w 4469"/>
              <a:gd name="T39" fmla="*/ 3044 h 4552"/>
              <a:gd name="T40" fmla="*/ 0 w 4469"/>
              <a:gd name="T41" fmla="*/ 2276 h 4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469" h="4552">
                <a:moveTo>
                  <a:pt x="4469" y="4552"/>
                </a:moveTo>
                <a:lnTo>
                  <a:pt x="3879" y="4552"/>
                </a:lnTo>
                <a:lnTo>
                  <a:pt x="1610" y="2276"/>
                </a:lnTo>
                <a:lnTo>
                  <a:pt x="3879" y="0"/>
                </a:lnTo>
                <a:lnTo>
                  <a:pt x="4469" y="0"/>
                </a:lnTo>
                <a:lnTo>
                  <a:pt x="4469" y="4552"/>
                </a:lnTo>
                <a:close/>
                <a:moveTo>
                  <a:pt x="3799" y="4552"/>
                </a:moveTo>
                <a:lnTo>
                  <a:pt x="2269" y="4552"/>
                </a:lnTo>
                <a:lnTo>
                  <a:pt x="806" y="3084"/>
                </a:lnTo>
                <a:lnTo>
                  <a:pt x="1571" y="2316"/>
                </a:lnTo>
                <a:lnTo>
                  <a:pt x="3799" y="4552"/>
                </a:lnTo>
                <a:close/>
                <a:moveTo>
                  <a:pt x="2269" y="0"/>
                </a:moveTo>
                <a:lnTo>
                  <a:pt x="3799" y="0"/>
                </a:lnTo>
                <a:lnTo>
                  <a:pt x="1571" y="2236"/>
                </a:lnTo>
                <a:lnTo>
                  <a:pt x="806" y="1468"/>
                </a:lnTo>
                <a:lnTo>
                  <a:pt x="2269" y="0"/>
                </a:lnTo>
                <a:close/>
                <a:moveTo>
                  <a:pt x="0" y="2276"/>
                </a:moveTo>
                <a:lnTo>
                  <a:pt x="765" y="1508"/>
                </a:lnTo>
                <a:lnTo>
                  <a:pt x="1531" y="2276"/>
                </a:lnTo>
                <a:lnTo>
                  <a:pt x="765" y="3044"/>
                </a:lnTo>
                <a:lnTo>
                  <a:pt x="0" y="2276"/>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50"/>
            </a:lvl1pPr>
          </a:lstStyle>
          <a:p>
            <a:pPr lvl="0"/>
            <a:endParaRPr lang="en-US"/>
          </a:p>
        </p:txBody>
      </p:sp>
      <p:pic>
        <p:nvPicPr>
          <p:cNvPr id="4" name="Picture 3" descr="A picture containing drawing&#10;&#10;Description automatically generated">
            <a:extLst>
              <a:ext uri="{FF2B5EF4-FFF2-40B4-BE49-F238E27FC236}">
                <a16:creationId xmlns:a16="http://schemas.microsoft.com/office/drawing/2014/main" id="{845DB840-E51E-724F-90BD-ACA7BDB363B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 y="29979"/>
            <a:ext cx="3847685" cy="1736485"/>
          </a:xfrm>
          <a:prstGeom prst="rect">
            <a:avLst/>
          </a:prstGeom>
        </p:spPr>
      </p:pic>
    </p:spTree>
    <p:extLst>
      <p:ext uri="{BB962C8B-B14F-4D97-AF65-F5344CB8AC3E}">
        <p14:creationId xmlns:p14="http://schemas.microsoft.com/office/powerpoint/2010/main" val="1913131631"/>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24">
    <p:spTree>
      <p:nvGrpSpPr>
        <p:cNvPr id="1" name=""/>
        <p:cNvGrpSpPr/>
        <p:nvPr/>
      </p:nvGrpSpPr>
      <p:grpSpPr>
        <a:xfrm>
          <a:off x="0" y="0"/>
          <a:ext cx="0" cy="0"/>
          <a:chOff x="0" y="0"/>
          <a:chExt cx="0" cy="0"/>
        </a:xfrm>
      </p:grpSpPr>
      <p:sp>
        <p:nvSpPr>
          <p:cNvPr id="3" name="Freeform 11"/>
          <p:cNvSpPr>
            <a:spLocks noGrp="1" noEditPoints="1"/>
          </p:cNvSpPr>
          <p:nvPr>
            <p:ph type="pic" sz="quarter" idx="10"/>
          </p:nvPr>
        </p:nvSpPr>
        <p:spPr bwMode="auto">
          <a:xfrm>
            <a:off x="0" y="0"/>
            <a:ext cx="14831526" cy="10288588"/>
          </a:xfrm>
          <a:custGeom>
            <a:avLst/>
            <a:gdLst>
              <a:gd name="T0" fmla="*/ 0 w 3711"/>
              <a:gd name="T1" fmla="*/ 0 h 3236"/>
              <a:gd name="T2" fmla="*/ 319 w 3711"/>
              <a:gd name="T3" fmla="*/ 557 h 3236"/>
              <a:gd name="T4" fmla="*/ 640 w 3711"/>
              <a:gd name="T5" fmla="*/ 0 h 3236"/>
              <a:gd name="T6" fmla="*/ 0 w 3711"/>
              <a:gd name="T7" fmla="*/ 0 h 3236"/>
              <a:gd name="T8" fmla="*/ 349 w 3711"/>
              <a:gd name="T9" fmla="*/ 608 h 3236"/>
              <a:gd name="T10" fmla="*/ 625 w 3711"/>
              <a:gd name="T11" fmla="*/ 1089 h 3236"/>
              <a:gd name="T12" fmla="*/ 1252 w 3711"/>
              <a:gd name="T13" fmla="*/ 0 h 3236"/>
              <a:gd name="T14" fmla="*/ 699 w 3711"/>
              <a:gd name="T15" fmla="*/ 0 h 3236"/>
              <a:gd name="T16" fmla="*/ 349 w 3711"/>
              <a:gd name="T17" fmla="*/ 608 h 3236"/>
              <a:gd name="T18" fmla="*/ 654 w 3711"/>
              <a:gd name="T19" fmla="*/ 1140 h 3236"/>
              <a:gd name="T20" fmla="*/ 930 w 3711"/>
              <a:gd name="T21" fmla="*/ 1621 h 3236"/>
              <a:gd name="T22" fmla="*/ 1863 w 3711"/>
              <a:gd name="T23" fmla="*/ 0 h 3236"/>
              <a:gd name="T24" fmla="*/ 1310 w 3711"/>
              <a:gd name="T25" fmla="*/ 0 h 3236"/>
              <a:gd name="T26" fmla="*/ 654 w 3711"/>
              <a:gd name="T27" fmla="*/ 1140 h 3236"/>
              <a:gd name="T28" fmla="*/ 959 w 3711"/>
              <a:gd name="T29" fmla="*/ 1672 h 3236"/>
              <a:gd name="T30" fmla="*/ 1235 w 3711"/>
              <a:gd name="T31" fmla="*/ 2153 h 3236"/>
              <a:gd name="T32" fmla="*/ 2475 w 3711"/>
              <a:gd name="T33" fmla="*/ 0 h 3236"/>
              <a:gd name="T34" fmla="*/ 1921 w 3711"/>
              <a:gd name="T35" fmla="*/ 0 h 3236"/>
              <a:gd name="T36" fmla="*/ 959 w 3711"/>
              <a:gd name="T37" fmla="*/ 1672 h 3236"/>
              <a:gd name="T38" fmla="*/ 1265 w 3711"/>
              <a:gd name="T39" fmla="*/ 2204 h 3236"/>
              <a:gd name="T40" fmla="*/ 1541 w 3711"/>
              <a:gd name="T41" fmla="*/ 2685 h 3236"/>
              <a:gd name="T42" fmla="*/ 3086 w 3711"/>
              <a:gd name="T43" fmla="*/ 0 h 3236"/>
              <a:gd name="T44" fmla="*/ 2533 w 3711"/>
              <a:gd name="T45" fmla="*/ 0 h 3236"/>
              <a:gd name="T46" fmla="*/ 1265 w 3711"/>
              <a:gd name="T47" fmla="*/ 2204 h 3236"/>
              <a:gd name="T48" fmla="*/ 1569 w 3711"/>
              <a:gd name="T49" fmla="*/ 2736 h 3236"/>
              <a:gd name="T50" fmla="*/ 1856 w 3711"/>
              <a:gd name="T51" fmla="*/ 3236 h 3236"/>
              <a:gd name="T52" fmla="*/ 3711 w 3711"/>
              <a:gd name="T53" fmla="*/ 0 h 3236"/>
              <a:gd name="T54" fmla="*/ 3144 w 3711"/>
              <a:gd name="T55" fmla="*/ 0 h 3236"/>
              <a:gd name="T56" fmla="*/ 1569 w 3711"/>
              <a:gd name="T57" fmla="*/ 2736 h 3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711" h="3236">
                <a:moveTo>
                  <a:pt x="0" y="0"/>
                </a:moveTo>
                <a:lnTo>
                  <a:pt x="319" y="557"/>
                </a:lnTo>
                <a:lnTo>
                  <a:pt x="640" y="0"/>
                </a:lnTo>
                <a:lnTo>
                  <a:pt x="0" y="0"/>
                </a:lnTo>
                <a:close/>
                <a:moveTo>
                  <a:pt x="349" y="608"/>
                </a:moveTo>
                <a:lnTo>
                  <a:pt x="625" y="1089"/>
                </a:lnTo>
                <a:lnTo>
                  <a:pt x="1252" y="0"/>
                </a:lnTo>
                <a:lnTo>
                  <a:pt x="699" y="0"/>
                </a:lnTo>
                <a:lnTo>
                  <a:pt x="349" y="608"/>
                </a:lnTo>
                <a:close/>
                <a:moveTo>
                  <a:pt x="654" y="1140"/>
                </a:moveTo>
                <a:lnTo>
                  <a:pt x="930" y="1621"/>
                </a:lnTo>
                <a:lnTo>
                  <a:pt x="1863" y="0"/>
                </a:lnTo>
                <a:lnTo>
                  <a:pt x="1310" y="0"/>
                </a:lnTo>
                <a:lnTo>
                  <a:pt x="654" y="1140"/>
                </a:lnTo>
                <a:close/>
                <a:moveTo>
                  <a:pt x="959" y="1672"/>
                </a:moveTo>
                <a:lnTo>
                  <a:pt x="1235" y="2153"/>
                </a:lnTo>
                <a:lnTo>
                  <a:pt x="2475" y="0"/>
                </a:lnTo>
                <a:lnTo>
                  <a:pt x="1921" y="0"/>
                </a:lnTo>
                <a:lnTo>
                  <a:pt x="959" y="1672"/>
                </a:lnTo>
                <a:close/>
                <a:moveTo>
                  <a:pt x="1265" y="2204"/>
                </a:moveTo>
                <a:lnTo>
                  <a:pt x="1541" y="2685"/>
                </a:lnTo>
                <a:lnTo>
                  <a:pt x="3086" y="0"/>
                </a:lnTo>
                <a:lnTo>
                  <a:pt x="2533" y="0"/>
                </a:lnTo>
                <a:lnTo>
                  <a:pt x="1265" y="2204"/>
                </a:lnTo>
                <a:close/>
                <a:moveTo>
                  <a:pt x="1569" y="2736"/>
                </a:moveTo>
                <a:lnTo>
                  <a:pt x="1856" y="3236"/>
                </a:lnTo>
                <a:lnTo>
                  <a:pt x="3711" y="0"/>
                </a:lnTo>
                <a:lnTo>
                  <a:pt x="3144" y="0"/>
                </a:lnTo>
                <a:lnTo>
                  <a:pt x="1569" y="2736"/>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50"/>
            </a:lvl1pPr>
          </a:lstStyle>
          <a:p>
            <a:pPr lvl="0"/>
            <a:endParaRPr lang="en-US"/>
          </a:p>
        </p:txBody>
      </p:sp>
      <p:pic>
        <p:nvPicPr>
          <p:cNvPr id="7" name="Picture 6" descr="A picture containing drawing&#10;&#10;Description automatically generated">
            <a:extLst>
              <a:ext uri="{FF2B5EF4-FFF2-40B4-BE49-F238E27FC236}">
                <a16:creationId xmlns:a16="http://schemas.microsoft.com/office/drawing/2014/main" id="{13A53D4D-C751-C94D-89AF-933F687BC08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4433608" y="14992"/>
            <a:ext cx="3847685" cy="1736485"/>
          </a:xfrm>
          <a:prstGeom prst="rect">
            <a:avLst/>
          </a:prstGeom>
        </p:spPr>
      </p:pic>
    </p:spTree>
    <p:extLst>
      <p:ext uri="{BB962C8B-B14F-4D97-AF65-F5344CB8AC3E}">
        <p14:creationId xmlns:p14="http://schemas.microsoft.com/office/powerpoint/2010/main" val="333843987"/>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25">
    <p:spTree>
      <p:nvGrpSpPr>
        <p:cNvPr id="1" name=""/>
        <p:cNvGrpSpPr/>
        <p:nvPr/>
      </p:nvGrpSpPr>
      <p:grpSpPr>
        <a:xfrm>
          <a:off x="0" y="0"/>
          <a:ext cx="0" cy="0"/>
          <a:chOff x="0" y="0"/>
          <a:chExt cx="0" cy="0"/>
        </a:xfrm>
      </p:grpSpPr>
      <p:sp>
        <p:nvSpPr>
          <p:cNvPr id="3" name="Рисунок 2"/>
          <p:cNvSpPr>
            <a:spLocks noGrp="1"/>
          </p:cNvSpPr>
          <p:nvPr>
            <p:ph type="pic" sz="quarter" idx="10"/>
          </p:nvPr>
        </p:nvSpPr>
        <p:spPr bwMode="auto">
          <a:xfrm>
            <a:off x="-2" y="0"/>
            <a:ext cx="11799270" cy="10288588"/>
          </a:xfrm>
          <a:custGeom>
            <a:avLst/>
            <a:gdLst>
              <a:gd name="connsiteX0" fmla="*/ 2182082 w 8389157"/>
              <a:gd name="connsiteY0" fmla="*/ 3719723 h 7315076"/>
              <a:gd name="connsiteX1" fmla="*/ 6229680 w 8389157"/>
              <a:gd name="connsiteY1" fmla="*/ 3719723 h 7315076"/>
              <a:gd name="connsiteX2" fmla="*/ 4205881 w 8389157"/>
              <a:gd name="connsiteY2" fmla="*/ 7315076 h 7315076"/>
              <a:gd name="connsiteX3" fmla="*/ 4194578 w 8389157"/>
              <a:gd name="connsiteY3" fmla="*/ 0 h 7315076"/>
              <a:gd name="connsiteX4" fmla="*/ 6218377 w 8389157"/>
              <a:gd name="connsiteY4" fmla="*/ 3595353 h 7315076"/>
              <a:gd name="connsiteX5" fmla="*/ 2170779 w 8389157"/>
              <a:gd name="connsiteY5" fmla="*/ 3595353 h 7315076"/>
              <a:gd name="connsiteX6" fmla="*/ 0 w 8389157"/>
              <a:gd name="connsiteY6" fmla="*/ 0 h 7315076"/>
              <a:gd name="connsiteX7" fmla="*/ 4058908 w 8389157"/>
              <a:gd name="connsiteY7" fmla="*/ 0 h 7315076"/>
              <a:gd name="connsiteX8" fmla="*/ 2028321 w 8389157"/>
              <a:gd name="connsiteY8" fmla="*/ 3595353 h 7315076"/>
              <a:gd name="connsiteX9" fmla="*/ 4330249 w 8389157"/>
              <a:gd name="connsiteY9" fmla="*/ 0 h 7315076"/>
              <a:gd name="connsiteX10" fmla="*/ 8389157 w 8389157"/>
              <a:gd name="connsiteY10" fmla="*/ 0 h 7315076"/>
              <a:gd name="connsiteX11" fmla="*/ 6358570 w 8389157"/>
              <a:gd name="connsiteY11" fmla="*/ 3595353 h 7315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389157" h="7315076">
                <a:moveTo>
                  <a:pt x="2182082" y="3719723"/>
                </a:moveTo>
                <a:lnTo>
                  <a:pt x="6229680" y="3719723"/>
                </a:lnTo>
                <a:lnTo>
                  <a:pt x="4205881" y="7315076"/>
                </a:lnTo>
                <a:close/>
                <a:moveTo>
                  <a:pt x="4194578" y="0"/>
                </a:moveTo>
                <a:lnTo>
                  <a:pt x="6218377" y="3595353"/>
                </a:lnTo>
                <a:lnTo>
                  <a:pt x="2170779" y="3595353"/>
                </a:lnTo>
                <a:close/>
                <a:moveTo>
                  <a:pt x="0" y="0"/>
                </a:moveTo>
                <a:lnTo>
                  <a:pt x="4058908" y="0"/>
                </a:lnTo>
                <a:lnTo>
                  <a:pt x="2028321" y="3595353"/>
                </a:lnTo>
                <a:close/>
                <a:moveTo>
                  <a:pt x="4330249" y="0"/>
                </a:moveTo>
                <a:lnTo>
                  <a:pt x="8389157" y="0"/>
                </a:lnTo>
                <a:lnTo>
                  <a:pt x="6358570" y="3595353"/>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50"/>
            </a:lvl1pPr>
          </a:lstStyle>
          <a:p>
            <a:pPr lvl="0"/>
            <a:endParaRPr lang="en-US"/>
          </a:p>
        </p:txBody>
      </p:sp>
      <p:pic>
        <p:nvPicPr>
          <p:cNvPr id="7" name="Picture 6" descr="A picture containing drawing&#10;&#10;Description automatically generated">
            <a:extLst>
              <a:ext uri="{FF2B5EF4-FFF2-40B4-BE49-F238E27FC236}">
                <a16:creationId xmlns:a16="http://schemas.microsoft.com/office/drawing/2014/main" id="{EAC61CB5-456D-954E-B019-5E4216A493C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4433608" y="14992"/>
            <a:ext cx="3847685" cy="1736485"/>
          </a:xfrm>
          <a:prstGeom prst="rect">
            <a:avLst/>
          </a:prstGeom>
        </p:spPr>
      </p:pic>
    </p:spTree>
    <p:extLst>
      <p:ext uri="{BB962C8B-B14F-4D97-AF65-F5344CB8AC3E}">
        <p14:creationId xmlns:p14="http://schemas.microsoft.com/office/powerpoint/2010/main" val="76601148"/>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26">
    <p:spTree>
      <p:nvGrpSpPr>
        <p:cNvPr id="1" name=""/>
        <p:cNvGrpSpPr/>
        <p:nvPr/>
      </p:nvGrpSpPr>
      <p:grpSpPr>
        <a:xfrm>
          <a:off x="0" y="0"/>
          <a:ext cx="0" cy="0"/>
          <a:chOff x="0" y="0"/>
          <a:chExt cx="0" cy="0"/>
        </a:xfrm>
      </p:grpSpPr>
      <p:sp>
        <p:nvSpPr>
          <p:cNvPr id="3" name="Freeform 7"/>
          <p:cNvSpPr>
            <a:spLocks noGrp="1" noEditPoints="1"/>
          </p:cNvSpPr>
          <p:nvPr>
            <p:ph type="pic" sz="quarter" idx="10"/>
          </p:nvPr>
        </p:nvSpPr>
        <p:spPr bwMode="auto">
          <a:xfrm>
            <a:off x="10460736" y="2301972"/>
            <a:ext cx="7827264" cy="7986618"/>
          </a:xfrm>
          <a:custGeom>
            <a:avLst/>
            <a:gdLst>
              <a:gd name="T0" fmla="*/ 2840 w 4177"/>
              <a:gd name="T1" fmla="*/ 704 h 4262"/>
              <a:gd name="T2" fmla="*/ 2804 w 4177"/>
              <a:gd name="T3" fmla="*/ 586 h 4262"/>
              <a:gd name="T4" fmla="*/ 2798 w 4177"/>
              <a:gd name="T5" fmla="*/ 465 h 4262"/>
              <a:gd name="T6" fmla="*/ 2820 w 4177"/>
              <a:gd name="T7" fmla="*/ 348 h 4262"/>
              <a:gd name="T8" fmla="*/ 2870 w 4177"/>
              <a:gd name="T9" fmla="*/ 237 h 4262"/>
              <a:gd name="T10" fmla="*/ 2946 w 4177"/>
              <a:gd name="T11" fmla="*/ 142 h 4262"/>
              <a:gd name="T12" fmla="*/ 3045 w 4177"/>
              <a:gd name="T13" fmla="*/ 67 h 4262"/>
              <a:gd name="T14" fmla="*/ 3160 w 4177"/>
              <a:gd name="T15" fmla="*/ 18 h 4262"/>
              <a:gd name="T16" fmla="*/ 3280 w 4177"/>
              <a:gd name="T17" fmla="*/ 0 h 4262"/>
              <a:gd name="T18" fmla="*/ 3400 w 4177"/>
              <a:gd name="T19" fmla="*/ 11 h 4262"/>
              <a:gd name="T20" fmla="*/ 3513 w 4177"/>
              <a:gd name="T21" fmla="*/ 51 h 4262"/>
              <a:gd name="T22" fmla="*/ 3613 w 4177"/>
              <a:gd name="T23" fmla="*/ 116 h 4262"/>
              <a:gd name="T24" fmla="*/ 3698 w 4177"/>
              <a:gd name="T25" fmla="*/ 207 h 4262"/>
              <a:gd name="T26" fmla="*/ 4177 w 4177"/>
              <a:gd name="T27" fmla="*/ 4262 h 4262"/>
              <a:gd name="T28" fmla="*/ 2441 w 4177"/>
              <a:gd name="T29" fmla="*/ 2118 h 4262"/>
              <a:gd name="T30" fmla="*/ 2411 w 4177"/>
              <a:gd name="T31" fmla="*/ 1999 h 4262"/>
              <a:gd name="T32" fmla="*/ 2411 w 4177"/>
              <a:gd name="T33" fmla="*/ 1878 h 4262"/>
              <a:gd name="T34" fmla="*/ 2439 w 4177"/>
              <a:gd name="T35" fmla="*/ 1761 h 4262"/>
              <a:gd name="T36" fmla="*/ 2495 w 4177"/>
              <a:gd name="T37" fmla="*/ 1654 h 4262"/>
              <a:gd name="T38" fmla="*/ 2574 w 4177"/>
              <a:gd name="T39" fmla="*/ 1562 h 4262"/>
              <a:gd name="T40" fmla="*/ 2679 w 4177"/>
              <a:gd name="T41" fmla="*/ 1491 h 4262"/>
              <a:gd name="T42" fmla="*/ 2796 w 4177"/>
              <a:gd name="T43" fmla="*/ 1449 h 4262"/>
              <a:gd name="T44" fmla="*/ 2916 w 4177"/>
              <a:gd name="T45" fmla="*/ 1437 h 4262"/>
              <a:gd name="T46" fmla="*/ 3034 w 4177"/>
              <a:gd name="T47" fmla="*/ 1454 h 4262"/>
              <a:gd name="T48" fmla="*/ 3145 w 4177"/>
              <a:gd name="T49" fmla="*/ 1498 h 4262"/>
              <a:gd name="T50" fmla="*/ 3243 w 4177"/>
              <a:gd name="T51" fmla="*/ 1569 h 4262"/>
              <a:gd name="T52" fmla="*/ 3323 w 4177"/>
              <a:gd name="T53" fmla="*/ 1664 h 4262"/>
              <a:gd name="T54" fmla="*/ 641 w 4177"/>
              <a:gd name="T55" fmla="*/ 1114 h 4262"/>
              <a:gd name="T56" fmla="*/ 593 w 4177"/>
              <a:gd name="T57" fmla="*/ 997 h 4262"/>
              <a:gd name="T58" fmla="*/ 575 w 4177"/>
              <a:gd name="T59" fmla="*/ 877 h 4262"/>
              <a:gd name="T60" fmla="*/ 586 w 4177"/>
              <a:gd name="T61" fmla="*/ 758 h 4262"/>
              <a:gd name="T62" fmla="*/ 625 w 4177"/>
              <a:gd name="T63" fmla="*/ 644 h 4262"/>
              <a:gd name="T64" fmla="*/ 690 w 4177"/>
              <a:gd name="T65" fmla="*/ 543 h 4262"/>
              <a:gd name="T66" fmla="*/ 781 w 4177"/>
              <a:gd name="T67" fmla="*/ 458 h 4262"/>
              <a:gd name="T68" fmla="*/ 892 w 4177"/>
              <a:gd name="T69" fmla="*/ 397 h 4262"/>
              <a:gd name="T70" fmla="*/ 1011 w 4177"/>
              <a:gd name="T71" fmla="*/ 368 h 4262"/>
              <a:gd name="T72" fmla="*/ 1130 w 4177"/>
              <a:gd name="T73" fmla="*/ 368 h 4262"/>
              <a:gd name="T74" fmla="*/ 1246 w 4177"/>
              <a:gd name="T75" fmla="*/ 396 h 4262"/>
              <a:gd name="T76" fmla="*/ 1353 w 4177"/>
              <a:gd name="T77" fmla="*/ 451 h 4262"/>
              <a:gd name="T78" fmla="*/ 1445 w 4177"/>
              <a:gd name="T79" fmla="*/ 532 h 4262"/>
              <a:gd name="T80" fmla="*/ 3602 w 4177"/>
              <a:gd name="T81" fmla="*/ 4262 h 4262"/>
              <a:gd name="T82" fmla="*/ 42 w 4177"/>
              <a:gd name="T83" fmla="*/ 2181 h 4262"/>
              <a:gd name="T84" fmla="*/ 7 w 4177"/>
              <a:gd name="T85" fmla="*/ 2062 h 4262"/>
              <a:gd name="T86" fmla="*/ 1 w 4177"/>
              <a:gd name="T87" fmla="*/ 1941 h 4262"/>
              <a:gd name="T88" fmla="*/ 23 w 4177"/>
              <a:gd name="T89" fmla="*/ 1824 h 4262"/>
              <a:gd name="T90" fmla="*/ 73 w 4177"/>
              <a:gd name="T91" fmla="*/ 1715 h 4262"/>
              <a:gd name="T92" fmla="*/ 148 w 4177"/>
              <a:gd name="T93" fmla="*/ 1619 h 4262"/>
              <a:gd name="T94" fmla="*/ 247 w 4177"/>
              <a:gd name="T95" fmla="*/ 1543 h 4262"/>
              <a:gd name="T96" fmla="*/ 363 w 4177"/>
              <a:gd name="T97" fmla="*/ 1494 h 4262"/>
              <a:gd name="T98" fmla="*/ 483 w 4177"/>
              <a:gd name="T99" fmla="*/ 1476 h 4262"/>
              <a:gd name="T100" fmla="*/ 602 w 4177"/>
              <a:gd name="T101" fmla="*/ 1488 h 4262"/>
              <a:gd name="T102" fmla="*/ 716 w 4177"/>
              <a:gd name="T103" fmla="*/ 1527 h 4262"/>
              <a:gd name="T104" fmla="*/ 816 w 4177"/>
              <a:gd name="T105" fmla="*/ 1592 h 4262"/>
              <a:gd name="T106" fmla="*/ 901 w 4177"/>
              <a:gd name="T107" fmla="*/ 1683 h 4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177" h="4262">
                <a:moveTo>
                  <a:pt x="4177" y="1036"/>
                </a:moveTo>
                <a:lnTo>
                  <a:pt x="4177" y="3034"/>
                </a:lnTo>
                <a:lnTo>
                  <a:pt x="2863" y="749"/>
                </a:lnTo>
                <a:lnTo>
                  <a:pt x="2850" y="727"/>
                </a:lnTo>
                <a:lnTo>
                  <a:pt x="2840" y="704"/>
                </a:lnTo>
                <a:lnTo>
                  <a:pt x="2830" y="681"/>
                </a:lnTo>
                <a:lnTo>
                  <a:pt x="2822" y="657"/>
                </a:lnTo>
                <a:lnTo>
                  <a:pt x="2814" y="634"/>
                </a:lnTo>
                <a:lnTo>
                  <a:pt x="2808" y="609"/>
                </a:lnTo>
                <a:lnTo>
                  <a:pt x="2804" y="586"/>
                </a:lnTo>
                <a:lnTo>
                  <a:pt x="2800" y="562"/>
                </a:lnTo>
                <a:lnTo>
                  <a:pt x="2798" y="538"/>
                </a:lnTo>
                <a:lnTo>
                  <a:pt x="2797" y="513"/>
                </a:lnTo>
                <a:lnTo>
                  <a:pt x="2797" y="489"/>
                </a:lnTo>
                <a:lnTo>
                  <a:pt x="2798" y="465"/>
                </a:lnTo>
                <a:lnTo>
                  <a:pt x="2800" y="441"/>
                </a:lnTo>
                <a:lnTo>
                  <a:pt x="2804" y="417"/>
                </a:lnTo>
                <a:lnTo>
                  <a:pt x="2808" y="393"/>
                </a:lnTo>
                <a:lnTo>
                  <a:pt x="2814" y="370"/>
                </a:lnTo>
                <a:lnTo>
                  <a:pt x="2820" y="348"/>
                </a:lnTo>
                <a:lnTo>
                  <a:pt x="2828" y="324"/>
                </a:lnTo>
                <a:lnTo>
                  <a:pt x="2837" y="302"/>
                </a:lnTo>
                <a:lnTo>
                  <a:pt x="2847" y="280"/>
                </a:lnTo>
                <a:lnTo>
                  <a:pt x="2858" y="259"/>
                </a:lnTo>
                <a:lnTo>
                  <a:pt x="2870" y="237"/>
                </a:lnTo>
                <a:lnTo>
                  <a:pt x="2883" y="217"/>
                </a:lnTo>
                <a:lnTo>
                  <a:pt x="2897" y="198"/>
                </a:lnTo>
                <a:lnTo>
                  <a:pt x="2913" y="179"/>
                </a:lnTo>
                <a:lnTo>
                  <a:pt x="2929" y="161"/>
                </a:lnTo>
                <a:lnTo>
                  <a:pt x="2946" y="142"/>
                </a:lnTo>
                <a:lnTo>
                  <a:pt x="2964" y="125"/>
                </a:lnTo>
                <a:lnTo>
                  <a:pt x="2982" y="109"/>
                </a:lnTo>
                <a:lnTo>
                  <a:pt x="3002" y="94"/>
                </a:lnTo>
                <a:lnTo>
                  <a:pt x="3023" y="80"/>
                </a:lnTo>
                <a:lnTo>
                  <a:pt x="3045" y="67"/>
                </a:lnTo>
                <a:lnTo>
                  <a:pt x="3068" y="55"/>
                </a:lnTo>
                <a:lnTo>
                  <a:pt x="3090" y="43"/>
                </a:lnTo>
                <a:lnTo>
                  <a:pt x="3113" y="33"/>
                </a:lnTo>
                <a:lnTo>
                  <a:pt x="3137" y="25"/>
                </a:lnTo>
                <a:lnTo>
                  <a:pt x="3160" y="18"/>
                </a:lnTo>
                <a:lnTo>
                  <a:pt x="3184" y="12"/>
                </a:lnTo>
                <a:lnTo>
                  <a:pt x="3208" y="7"/>
                </a:lnTo>
                <a:lnTo>
                  <a:pt x="3232" y="4"/>
                </a:lnTo>
                <a:lnTo>
                  <a:pt x="3256" y="1"/>
                </a:lnTo>
                <a:lnTo>
                  <a:pt x="3280" y="0"/>
                </a:lnTo>
                <a:lnTo>
                  <a:pt x="3304" y="0"/>
                </a:lnTo>
                <a:lnTo>
                  <a:pt x="3328" y="1"/>
                </a:lnTo>
                <a:lnTo>
                  <a:pt x="3353" y="4"/>
                </a:lnTo>
                <a:lnTo>
                  <a:pt x="3376" y="7"/>
                </a:lnTo>
                <a:lnTo>
                  <a:pt x="3400" y="11"/>
                </a:lnTo>
                <a:lnTo>
                  <a:pt x="3423" y="17"/>
                </a:lnTo>
                <a:lnTo>
                  <a:pt x="3446" y="24"/>
                </a:lnTo>
                <a:lnTo>
                  <a:pt x="3468" y="32"/>
                </a:lnTo>
                <a:lnTo>
                  <a:pt x="3491" y="40"/>
                </a:lnTo>
                <a:lnTo>
                  <a:pt x="3513" y="51"/>
                </a:lnTo>
                <a:lnTo>
                  <a:pt x="3534" y="62"/>
                </a:lnTo>
                <a:lnTo>
                  <a:pt x="3555" y="74"/>
                </a:lnTo>
                <a:lnTo>
                  <a:pt x="3575" y="87"/>
                </a:lnTo>
                <a:lnTo>
                  <a:pt x="3594" y="101"/>
                </a:lnTo>
                <a:lnTo>
                  <a:pt x="3613" y="116"/>
                </a:lnTo>
                <a:lnTo>
                  <a:pt x="3633" y="132"/>
                </a:lnTo>
                <a:lnTo>
                  <a:pt x="3650" y="150"/>
                </a:lnTo>
                <a:lnTo>
                  <a:pt x="3667" y="168"/>
                </a:lnTo>
                <a:lnTo>
                  <a:pt x="3683" y="187"/>
                </a:lnTo>
                <a:lnTo>
                  <a:pt x="3698" y="207"/>
                </a:lnTo>
                <a:lnTo>
                  <a:pt x="3712" y="227"/>
                </a:lnTo>
                <a:lnTo>
                  <a:pt x="3725" y="250"/>
                </a:lnTo>
                <a:lnTo>
                  <a:pt x="4177" y="1036"/>
                </a:lnTo>
                <a:close/>
                <a:moveTo>
                  <a:pt x="4177" y="3148"/>
                </a:moveTo>
                <a:lnTo>
                  <a:pt x="4177" y="4262"/>
                </a:lnTo>
                <a:lnTo>
                  <a:pt x="3668" y="4262"/>
                </a:lnTo>
                <a:lnTo>
                  <a:pt x="2474" y="2187"/>
                </a:lnTo>
                <a:lnTo>
                  <a:pt x="2462" y="2163"/>
                </a:lnTo>
                <a:lnTo>
                  <a:pt x="2450" y="2141"/>
                </a:lnTo>
                <a:lnTo>
                  <a:pt x="2441" y="2118"/>
                </a:lnTo>
                <a:lnTo>
                  <a:pt x="2432" y="2095"/>
                </a:lnTo>
                <a:lnTo>
                  <a:pt x="2425" y="2070"/>
                </a:lnTo>
                <a:lnTo>
                  <a:pt x="2419" y="2047"/>
                </a:lnTo>
                <a:lnTo>
                  <a:pt x="2415" y="2023"/>
                </a:lnTo>
                <a:lnTo>
                  <a:pt x="2411" y="1999"/>
                </a:lnTo>
                <a:lnTo>
                  <a:pt x="2409" y="1974"/>
                </a:lnTo>
                <a:lnTo>
                  <a:pt x="2408" y="1950"/>
                </a:lnTo>
                <a:lnTo>
                  <a:pt x="2408" y="1926"/>
                </a:lnTo>
                <a:lnTo>
                  <a:pt x="2409" y="1902"/>
                </a:lnTo>
                <a:lnTo>
                  <a:pt x="2411" y="1878"/>
                </a:lnTo>
                <a:lnTo>
                  <a:pt x="2414" y="1854"/>
                </a:lnTo>
                <a:lnTo>
                  <a:pt x="2419" y="1831"/>
                </a:lnTo>
                <a:lnTo>
                  <a:pt x="2425" y="1808"/>
                </a:lnTo>
                <a:lnTo>
                  <a:pt x="2431" y="1784"/>
                </a:lnTo>
                <a:lnTo>
                  <a:pt x="2439" y="1761"/>
                </a:lnTo>
                <a:lnTo>
                  <a:pt x="2448" y="1739"/>
                </a:lnTo>
                <a:lnTo>
                  <a:pt x="2458" y="1718"/>
                </a:lnTo>
                <a:lnTo>
                  <a:pt x="2470" y="1696"/>
                </a:lnTo>
                <a:lnTo>
                  <a:pt x="2482" y="1675"/>
                </a:lnTo>
                <a:lnTo>
                  <a:pt x="2495" y="1654"/>
                </a:lnTo>
                <a:lnTo>
                  <a:pt x="2509" y="1635"/>
                </a:lnTo>
                <a:lnTo>
                  <a:pt x="2524" y="1616"/>
                </a:lnTo>
                <a:lnTo>
                  <a:pt x="2540" y="1597"/>
                </a:lnTo>
                <a:lnTo>
                  <a:pt x="2557" y="1579"/>
                </a:lnTo>
                <a:lnTo>
                  <a:pt x="2574" y="1562"/>
                </a:lnTo>
                <a:lnTo>
                  <a:pt x="2593" y="1547"/>
                </a:lnTo>
                <a:lnTo>
                  <a:pt x="2614" y="1531"/>
                </a:lnTo>
                <a:lnTo>
                  <a:pt x="2635" y="1517"/>
                </a:lnTo>
                <a:lnTo>
                  <a:pt x="2656" y="1504"/>
                </a:lnTo>
                <a:lnTo>
                  <a:pt x="2679" y="1491"/>
                </a:lnTo>
                <a:lnTo>
                  <a:pt x="2701" y="1480"/>
                </a:lnTo>
                <a:lnTo>
                  <a:pt x="2724" y="1471"/>
                </a:lnTo>
                <a:lnTo>
                  <a:pt x="2748" y="1462"/>
                </a:lnTo>
                <a:lnTo>
                  <a:pt x="2772" y="1455"/>
                </a:lnTo>
                <a:lnTo>
                  <a:pt x="2796" y="1449"/>
                </a:lnTo>
                <a:lnTo>
                  <a:pt x="2819" y="1444"/>
                </a:lnTo>
                <a:lnTo>
                  <a:pt x="2843" y="1441"/>
                </a:lnTo>
                <a:lnTo>
                  <a:pt x="2867" y="1439"/>
                </a:lnTo>
                <a:lnTo>
                  <a:pt x="2891" y="1437"/>
                </a:lnTo>
                <a:lnTo>
                  <a:pt x="2916" y="1437"/>
                </a:lnTo>
                <a:lnTo>
                  <a:pt x="2940" y="1438"/>
                </a:lnTo>
                <a:lnTo>
                  <a:pt x="2964" y="1441"/>
                </a:lnTo>
                <a:lnTo>
                  <a:pt x="2987" y="1444"/>
                </a:lnTo>
                <a:lnTo>
                  <a:pt x="3010" y="1449"/>
                </a:lnTo>
                <a:lnTo>
                  <a:pt x="3034" y="1454"/>
                </a:lnTo>
                <a:lnTo>
                  <a:pt x="3057" y="1461"/>
                </a:lnTo>
                <a:lnTo>
                  <a:pt x="3080" y="1469"/>
                </a:lnTo>
                <a:lnTo>
                  <a:pt x="3102" y="1478"/>
                </a:lnTo>
                <a:lnTo>
                  <a:pt x="3124" y="1487"/>
                </a:lnTo>
                <a:lnTo>
                  <a:pt x="3145" y="1498"/>
                </a:lnTo>
                <a:lnTo>
                  <a:pt x="3166" y="1511"/>
                </a:lnTo>
                <a:lnTo>
                  <a:pt x="3186" y="1524"/>
                </a:lnTo>
                <a:lnTo>
                  <a:pt x="3206" y="1538"/>
                </a:lnTo>
                <a:lnTo>
                  <a:pt x="3225" y="1553"/>
                </a:lnTo>
                <a:lnTo>
                  <a:pt x="3243" y="1569"/>
                </a:lnTo>
                <a:lnTo>
                  <a:pt x="3261" y="1586"/>
                </a:lnTo>
                <a:lnTo>
                  <a:pt x="3278" y="1605"/>
                </a:lnTo>
                <a:lnTo>
                  <a:pt x="3294" y="1624"/>
                </a:lnTo>
                <a:lnTo>
                  <a:pt x="3309" y="1644"/>
                </a:lnTo>
                <a:lnTo>
                  <a:pt x="3323" y="1664"/>
                </a:lnTo>
                <a:lnTo>
                  <a:pt x="3336" y="1686"/>
                </a:lnTo>
                <a:lnTo>
                  <a:pt x="4177" y="3148"/>
                </a:lnTo>
                <a:close/>
                <a:moveTo>
                  <a:pt x="3602" y="4262"/>
                </a:moveTo>
                <a:lnTo>
                  <a:pt x="2452" y="4262"/>
                </a:lnTo>
                <a:lnTo>
                  <a:pt x="641" y="1114"/>
                </a:lnTo>
                <a:lnTo>
                  <a:pt x="629" y="1090"/>
                </a:lnTo>
                <a:lnTo>
                  <a:pt x="618" y="1068"/>
                </a:lnTo>
                <a:lnTo>
                  <a:pt x="608" y="1045"/>
                </a:lnTo>
                <a:lnTo>
                  <a:pt x="600" y="1022"/>
                </a:lnTo>
                <a:lnTo>
                  <a:pt x="593" y="997"/>
                </a:lnTo>
                <a:lnTo>
                  <a:pt x="587" y="973"/>
                </a:lnTo>
                <a:lnTo>
                  <a:pt x="582" y="950"/>
                </a:lnTo>
                <a:lnTo>
                  <a:pt x="579" y="926"/>
                </a:lnTo>
                <a:lnTo>
                  <a:pt x="576" y="901"/>
                </a:lnTo>
                <a:lnTo>
                  <a:pt x="575" y="877"/>
                </a:lnTo>
                <a:lnTo>
                  <a:pt x="575" y="853"/>
                </a:lnTo>
                <a:lnTo>
                  <a:pt x="576" y="829"/>
                </a:lnTo>
                <a:lnTo>
                  <a:pt x="579" y="804"/>
                </a:lnTo>
                <a:lnTo>
                  <a:pt x="582" y="781"/>
                </a:lnTo>
                <a:lnTo>
                  <a:pt x="586" y="758"/>
                </a:lnTo>
                <a:lnTo>
                  <a:pt x="592" y="734"/>
                </a:lnTo>
                <a:lnTo>
                  <a:pt x="599" y="711"/>
                </a:lnTo>
                <a:lnTo>
                  <a:pt x="607" y="688"/>
                </a:lnTo>
                <a:lnTo>
                  <a:pt x="615" y="666"/>
                </a:lnTo>
                <a:lnTo>
                  <a:pt x="625" y="644"/>
                </a:lnTo>
                <a:lnTo>
                  <a:pt x="636" y="622"/>
                </a:lnTo>
                <a:lnTo>
                  <a:pt x="648" y="602"/>
                </a:lnTo>
                <a:lnTo>
                  <a:pt x="661" y="581"/>
                </a:lnTo>
                <a:lnTo>
                  <a:pt x="675" y="562"/>
                </a:lnTo>
                <a:lnTo>
                  <a:pt x="690" y="543"/>
                </a:lnTo>
                <a:lnTo>
                  <a:pt x="707" y="524"/>
                </a:lnTo>
                <a:lnTo>
                  <a:pt x="724" y="506"/>
                </a:lnTo>
                <a:lnTo>
                  <a:pt x="742" y="489"/>
                </a:lnTo>
                <a:lnTo>
                  <a:pt x="761" y="474"/>
                </a:lnTo>
                <a:lnTo>
                  <a:pt x="781" y="458"/>
                </a:lnTo>
                <a:lnTo>
                  <a:pt x="801" y="444"/>
                </a:lnTo>
                <a:lnTo>
                  <a:pt x="823" y="430"/>
                </a:lnTo>
                <a:lnTo>
                  <a:pt x="845" y="418"/>
                </a:lnTo>
                <a:lnTo>
                  <a:pt x="869" y="407"/>
                </a:lnTo>
                <a:lnTo>
                  <a:pt x="892" y="397"/>
                </a:lnTo>
                <a:lnTo>
                  <a:pt x="915" y="389"/>
                </a:lnTo>
                <a:lnTo>
                  <a:pt x="938" y="382"/>
                </a:lnTo>
                <a:lnTo>
                  <a:pt x="962" y="376"/>
                </a:lnTo>
                <a:lnTo>
                  <a:pt x="986" y="371"/>
                </a:lnTo>
                <a:lnTo>
                  <a:pt x="1011" y="368"/>
                </a:lnTo>
                <a:lnTo>
                  <a:pt x="1035" y="365"/>
                </a:lnTo>
                <a:lnTo>
                  <a:pt x="1059" y="364"/>
                </a:lnTo>
                <a:lnTo>
                  <a:pt x="1083" y="364"/>
                </a:lnTo>
                <a:lnTo>
                  <a:pt x="1106" y="365"/>
                </a:lnTo>
                <a:lnTo>
                  <a:pt x="1130" y="368"/>
                </a:lnTo>
                <a:lnTo>
                  <a:pt x="1155" y="371"/>
                </a:lnTo>
                <a:lnTo>
                  <a:pt x="1178" y="376"/>
                </a:lnTo>
                <a:lnTo>
                  <a:pt x="1201" y="381"/>
                </a:lnTo>
                <a:lnTo>
                  <a:pt x="1224" y="388"/>
                </a:lnTo>
                <a:lnTo>
                  <a:pt x="1246" y="396"/>
                </a:lnTo>
                <a:lnTo>
                  <a:pt x="1268" y="404"/>
                </a:lnTo>
                <a:lnTo>
                  <a:pt x="1291" y="414"/>
                </a:lnTo>
                <a:lnTo>
                  <a:pt x="1312" y="425"/>
                </a:lnTo>
                <a:lnTo>
                  <a:pt x="1333" y="438"/>
                </a:lnTo>
                <a:lnTo>
                  <a:pt x="1353" y="451"/>
                </a:lnTo>
                <a:lnTo>
                  <a:pt x="1373" y="465"/>
                </a:lnTo>
                <a:lnTo>
                  <a:pt x="1392" y="480"/>
                </a:lnTo>
                <a:lnTo>
                  <a:pt x="1410" y="496"/>
                </a:lnTo>
                <a:lnTo>
                  <a:pt x="1427" y="513"/>
                </a:lnTo>
                <a:lnTo>
                  <a:pt x="1445" y="532"/>
                </a:lnTo>
                <a:lnTo>
                  <a:pt x="1461" y="551"/>
                </a:lnTo>
                <a:lnTo>
                  <a:pt x="1476" y="571"/>
                </a:lnTo>
                <a:lnTo>
                  <a:pt x="1490" y="591"/>
                </a:lnTo>
                <a:lnTo>
                  <a:pt x="1504" y="613"/>
                </a:lnTo>
                <a:lnTo>
                  <a:pt x="3602" y="4262"/>
                </a:lnTo>
                <a:close/>
                <a:moveTo>
                  <a:pt x="2387" y="4262"/>
                </a:moveTo>
                <a:lnTo>
                  <a:pt x="1237" y="4262"/>
                </a:lnTo>
                <a:lnTo>
                  <a:pt x="65" y="2226"/>
                </a:lnTo>
                <a:lnTo>
                  <a:pt x="53" y="2203"/>
                </a:lnTo>
                <a:lnTo>
                  <a:pt x="42" y="2181"/>
                </a:lnTo>
                <a:lnTo>
                  <a:pt x="33" y="2157"/>
                </a:lnTo>
                <a:lnTo>
                  <a:pt x="24" y="2134"/>
                </a:lnTo>
                <a:lnTo>
                  <a:pt x="17" y="2110"/>
                </a:lnTo>
                <a:lnTo>
                  <a:pt x="11" y="2086"/>
                </a:lnTo>
                <a:lnTo>
                  <a:pt x="7" y="2062"/>
                </a:lnTo>
                <a:lnTo>
                  <a:pt x="3" y="2038"/>
                </a:lnTo>
                <a:lnTo>
                  <a:pt x="1" y="2014"/>
                </a:lnTo>
                <a:lnTo>
                  <a:pt x="0" y="1990"/>
                </a:lnTo>
                <a:lnTo>
                  <a:pt x="0" y="1965"/>
                </a:lnTo>
                <a:lnTo>
                  <a:pt x="1" y="1941"/>
                </a:lnTo>
                <a:lnTo>
                  <a:pt x="3" y="1917"/>
                </a:lnTo>
                <a:lnTo>
                  <a:pt x="6" y="1894"/>
                </a:lnTo>
                <a:lnTo>
                  <a:pt x="11" y="1870"/>
                </a:lnTo>
                <a:lnTo>
                  <a:pt x="16" y="1846"/>
                </a:lnTo>
                <a:lnTo>
                  <a:pt x="23" y="1824"/>
                </a:lnTo>
                <a:lnTo>
                  <a:pt x="31" y="1801"/>
                </a:lnTo>
                <a:lnTo>
                  <a:pt x="40" y="1778"/>
                </a:lnTo>
                <a:lnTo>
                  <a:pt x="50" y="1756"/>
                </a:lnTo>
                <a:lnTo>
                  <a:pt x="61" y="1735"/>
                </a:lnTo>
                <a:lnTo>
                  <a:pt x="73" y="1715"/>
                </a:lnTo>
                <a:lnTo>
                  <a:pt x="86" y="1693"/>
                </a:lnTo>
                <a:lnTo>
                  <a:pt x="100" y="1674"/>
                </a:lnTo>
                <a:lnTo>
                  <a:pt x="115" y="1655"/>
                </a:lnTo>
                <a:lnTo>
                  <a:pt x="132" y="1637"/>
                </a:lnTo>
                <a:lnTo>
                  <a:pt x="148" y="1619"/>
                </a:lnTo>
                <a:lnTo>
                  <a:pt x="166" y="1602"/>
                </a:lnTo>
                <a:lnTo>
                  <a:pt x="185" y="1585"/>
                </a:lnTo>
                <a:lnTo>
                  <a:pt x="205" y="1570"/>
                </a:lnTo>
                <a:lnTo>
                  <a:pt x="226" y="1556"/>
                </a:lnTo>
                <a:lnTo>
                  <a:pt x="247" y="1543"/>
                </a:lnTo>
                <a:lnTo>
                  <a:pt x="271" y="1531"/>
                </a:lnTo>
                <a:lnTo>
                  <a:pt x="293" y="1520"/>
                </a:lnTo>
                <a:lnTo>
                  <a:pt x="316" y="1510"/>
                </a:lnTo>
                <a:lnTo>
                  <a:pt x="339" y="1502"/>
                </a:lnTo>
                <a:lnTo>
                  <a:pt x="363" y="1494"/>
                </a:lnTo>
                <a:lnTo>
                  <a:pt x="387" y="1488"/>
                </a:lnTo>
                <a:lnTo>
                  <a:pt x="411" y="1483"/>
                </a:lnTo>
                <a:lnTo>
                  <a:pt x="435" y="1480"/>
                </a:lnTo>
                <a:lnTo>
                  <a:pt x="459" y="1477"/>
                </a:lnTo>
                <a:lnTo>
                  <a:pt x="483" y="1476"/>
                </a:lnTo>
                <a:lnTo>
                  <a:pt x="507" y="1476"/>
                </a:lnTo>
                <a:lnTo>
                  <a:pt x="531" y="1477"/>
                </a:lnTo>
                <a:lnTo>
                  <a:pt x="555" y="1480"/>
                </a:lnTo>
                <a:lnTo>
                  <a:pt x="579" y="1483"/>
                </a:lnTo>
                <a:lnTo>
                  <a:pt x="602" y="1488"/>
                </a:lnTo>
                <a:lnTo>
                  <a:pt x="626" y="1493"/>
                </a:lnTo>
                <a:lnTo>
                  <a:pt x="648" y="1500"/>
                </a:lnTo>
                <a:lnTo>
                  <a:pt x="671" y="1509"/>
                </a:lnTo>
                <a:lnTo>
                  <a:pt x="693" y="1517"/>
                </a:lnTo>
                <a:lnTo>
                  <a:pt x="716" y="1527"/>
                </a:lnTo>
                <a:lnTo>
                  <a:pt x="737" y="1538"/>
                </a:lnTo>
                <a:lnTo>
                  <a:pt x="757" y="1550"/>
                </a:lnTo>
                <a:lnTo>
                  <a:pt x="778" y="1563"/>
                </a:lnTo>
                <a:lnTo>
                  <a:pt x="797" y="1577"/>
                </a:lnTo>
                <a:lnTo>
                  <a:pt x="816" y="1592"/>
                </a:lnTo>
                <a:lnTo>
                  <a:pt x="834" y="1609"/>
                </a:lnTo>
                <a:lnTo>
                  <a:pt x="853" y="1626"/>
                </a:lnTo>
                <a:lnTo>
                  <a:pt x="870" y="1644"/>
                </a:lnTo>
                <a:lnTo>
                  <a:pt x="885" y="1663"/>
                </a:lnTo>
                <a:lnTo>
                  <a:pt x="901" y="1683"/>
                </a:lnTo>
                <a:lnTo>
                  <a:pt x="915" y="1704"/>
                </a:lnTo>
                <a:lnTo>
                  <a:pt x="928" y="1726"/>
                </a:lnTo>
                <a:lnTo>
                  <a:pt x="2387" y="4262"/>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50"/>
            </a:lvl1pPr>
          </a:lstStyle>
          <a:p>
            <a:pPr lvl="0"/>
            <a:endParaRPr lang="en-US"/>
          </a:p>
        </p:txBody>
      </p:sp>
      <p:pic>
        <p:nvPicPr>
          <p:cNvPr id="7" name="Picture 6" descr="A picture containing drawing&#10;&#10;Description automatically generated">
            <a:extLst>
              <a:ext uri="{FF2B5EF4-FFF2-40B4-BE49-F238E27FC236}">
                <a16:creationId xmlns:a16="http://schemas.microsoft.com/office/drawing/2014/main" id="{A99206B1-4BB6-6B47-ADD8-9EAEF64FB63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4433608" y="14992"/>
            <a:ext cx="3847685" cy="1736485"/>
          </a:xfrm>
          <a:prstGeom prst="rect">
            <a:avLst/>
          </a:prstGeom>
        </p:spPr>
      </p:pic>
    </p:spTree>
    <p:extLst>
      <p:ext uri="{BB962C8B-B14F-4D97-AF65-F5344CB8AC3E}">
        <p14:creationId xmlns:p14="http://schemas.microsoft.com/office/powerpoint/2010/main" val="1472573327"/>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27">
    <p:spTree>
      <p:nvGrpSpPr>
        <p:cNvPr id="1" name=""/>
        <p:cNvGrpSpPr/>
        <p:nvPr/>
      </p:nvGrpSpPr>
      <p:grpSpPr>
        <a:xfrm>
          <a:off x="0" y="0"/>
          <a:ext cx="0" cy="0"/>
          <a:chOff x="0" y="0"/>
          <a:chExt cx="0" cy="0"/>
        </a:xfrm>
      </p:grpSpPr>
      <p:sp>
        <p:nvSpPr>
          <p:cNvPr id="3" name="Freeform 8"/>
          <p:cNvSpPr>
            <a:spLocks noGrp="1" noEditPoints="1"/>
          </p:cNvSpPr>
          <p:nvPr>
            <p:ph type="pic" sz="quarter" idx="10"/>
          </p:nvPr>
        </p:nvSpPr>
        <p:spPr bwMode="auto">
          <a:xfrm>
            <a:off x="9570722" y="1700379"/>
            <a:ext cx="8717280" cy="8588211"/>
          </a:xfrm>
          <a:custGeom>
            <a:avLst/>
            <a:gdLst>
              <a:gd name="T0" fmla="*/ 1001 w 4390"/>
              <a:gd name="T1" fmla="*/ 4326 h 4326"/>
              <a:gd name="T2" fmla="*/ 1648 w 4390"/>
              <a:gd name="T3" fmla="*/ 4326 h 4326"/>
              <a:gd name="T4" fmla="*/ 485 w 4390"/>
              <a:gd name="T5" fmla="*/ 2305 h 4326"/>
              <a:gd name="T6" fmla="*/ 0 w 4390"/>
              <a:gd name="T7" fmla="*/ 2586 h 4326"/>
              <a:gd name="T8" fmla="*/ 1001 w 4390"/>
              <a:gd name="T9" fmla="*/ 4326 h 4326"/>
              <a:gd name="T10" fmla="*/ 1714 w 4390"/>
              <a:gd name="T11" fmla="*/ 4326 h 4326"/>
              <a:gd name="T12" fmla="*/ 2360 w 4390"/>
              <a:gd name="T13" fmla="*/ 4326 h 4326"/>
              <a:gd name="T14" fmla="*/ 646 w 4390"/>
              <a:gd name="T15" fmla="*/ 1346 h 4326"/>
              <a:gd name="T16" fmla="*/ 161 w 4390"/>
              <a:gd name="T17" fmla="*/ 1628 h 4326"/>
              <a:gd name="T18" fmla="*/ 1714 w 4390"/>
              <a:gd name="T19" fmla="*/ 4326 h 4326"/>
              <a:gd name="T20" fmla="*/ 2426 w 4390"/>
              <a:gd name="T21" fmla="*/ 4326 h 4326"/>
              <a:gd name="T22" fmla="*/ 3073 w 4390"/>
              <a:gd name="T23" fmla="*/ 4326 h 4326"/>
              <a:gd name="T24" fmla="*/ 1405 w 4390"/>
              <a:gd name="T25" fmla="*/ 1426 h 4326"/>
              <a:gd name="T26" fmla="*/ 919 w 4390"/>
              <a:gd name="T27" fmla="*/ 1708 h 4326"/>
              <a:gd name="T28" fmla="*/ 2426 w 4390"/>
              <a:gd name="T29" fmla="*/ 4326 h 4326"/>
              <a:gd name="T30" fmla="*/ 3138 w 4390"/>
              <a:gd name="T31" fmla="*/ 4326 h 4326"/>
              <a:gd name="T32" fmla="*/ 3785 w 4390"/>
              <a:gd name="T33" fmla="*/ 4326 h 4326"/>
              <a:gd name="T34" fmla="*/ 1391 w 4390"/>
              <a:gd name="T35" fmla="*/ 165 h 4326"/>
              <a:gd name="T36" fmla="*/ 906 w 4390"/>
              <a:gd name="T37" fmla="*/ 446 h 4326"/>
              <a:gd name="T38" fmla="*/ 3138 w 4390"/>
              <a:gd name="T39" fmla="*/ 4326 h 4326"/>
              <a:gd name="T40" fmla="*/ 3850 w 4390"/>
              <a:gd name="T41" fmla="*/ 4326 h 4326"/>
              <a:gd name="T42" fmla="*/ 4390 w 4390"/>
              <a:gd name="T43" fmla="*/ 4326 h 4326"/>
              <a:gd name="T44" fmla="*/ 4390 w 4390"/>
              <a:gd name="T45" fmla="*/ 4138 h 4326"/>
              <a:gd name="T46" fmla="*/ 2430 w 4390"/>
              <a:gd name="T47" fmla="*/ 732 h 4326"/>
              <a:gd name="T48" fmla="*/ 1944 w 4390"/>
              <a:gd name="T49" fmla="*/ 1013 h 4326"/>
              <a:gd name="T50" fmla="*/ 3850 w 4390"/>
              <a:gd name="T51" fmla="*/ 4326 h 4326"/>
              <a:gd name="T52" fmla="*/ 4390 w 4390"/>
              <a:gd name="T53" fmla="*/ 4024 h 4326"/>
              <a:gd name="T54" fmla="*/ 4390 w 4390"/>
              <a:gd name="T55" fmla="*/ 2900 h 4326"/>
              <a:gd name="T56" fmla="*/ 2722 w 4390"/>
              <a:gd name="T57" fmla="*/ 0 h 4326"/>
              <a:gd name="T58" fmla="*/ 2236 w 4390"/>
              <a:gd name="T59" fmla="*/ 281 h 4326"/>
              <a:gd name="T60" fmla="*/ 4390 w 4390"/>
              <a:gd name="T61" fmla="*/ 4024 h 4326"/>
              <a:gd name="T62" fmla="*/ 4390 w 4390"/>
              <a:gd name="T63" fmla="*/ 2786 h 4326"/>
              <a:gd name="T64" fmla="*/ 4390 w 4390"/>
              <a:gd name="T65" fmla="*/ 1661 h 4326"/>
              <a:gd name="T66" fmla="*/ 3785 w 4390"/>
              <a:gd name="T67" fmla="*/ 611 h 4326"/>
              <a:gd name="T68" fmla="*/ 3300 w 4390"/>
              <a:gd name="T69" fmla="*/ 892 h 4326"/>
              <a:gd name="T70" fmla="*/ 4390 w 4390"/>
              <a:gd name="T71" fmla="*/ 2786 h 4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390" h="4326">
                <a:moveTo>
                  <a:pt x="1001" y="4326"/>
                </a:moveTo>
                <a:lnTo>
                  <a:pt x="1648" y="4326"/>
                </a:lnTo>
                <a:lnTo>
                  <a:pt x="485" y="2305"/>
                </a:lnTo>
                <a:lnTo>
                  <a:pt x="0" y="2586"/>
                </a:lnTo>
                <a:lnTo>
                  <a:pt x="1001" y="4326"/>
                </a:lnTo>
                <a:close/>
                <a:moveTo>
                  <a:pt x="1714" y="4326"/>
                </a:moveTo>
                <a:lnTo>
                  <a:pt x="2360" y="4326"/>
                </a:lnTo>
                <a:lnTo>
                  <a:pt x="646" y="1346"/>
                </a:lnTo>
                <a:lnTo>
                  <a:pt x="161" y="1628"/>
                </a:lnTo>
                <a:lnTo>
                  <a:pt x="1714" y="4326"/>
                </a:lnTo>
                <a:close/>
                <a:moveTo>
                  <a:pt x="2426" y="4326"/>
                </a:moveTo>
                <a:lnTo>
                  <a:pt x="3073" y="4326"/>
                </a:lnTo>
                <a:lnTo>
                  <a:pt x="1405" y="1426"/>
                </a:lnTo>
                <a:lnTo>
                  <a:pt x="919" y="1708"/>
                </a:lnTo>
                <a:lnTo>
                  <a:pt x="2426" y="4326"/>
                </a:lnTo>
                <a:close/>
                <a:moveTo>
                  <a:pt x="3138" y="4326"/>
                </a:moveTo>
                <a:lnTo>
                  <a:pt x="3785" y="4326"/>
                </a:lnTo>
                <a:lnTo>
                  <a:pt x="1391" y="165"/>
                </a:lnTo>
                <a:lnTo>
                  <a:pt x="906" y="446"/>
                </a:lnTo>
                <a:lnTo>
                  <a:pt x="3138" y="4326"/>
                </a:lnTo>
                <a:close/>
                <a:moveTo>
                  <a:pt x="3850" y="4326"/>
                </a:moveTo>
                <a:lnTo>
                  <a:pt x="4390" y="4326"/>
                </a:lnTo>
                <a:lnTo>
                  <a:pt x="4390" y="4138"/>
                </a:lnTo>
                <a:lnTo>
                  <a:pt x="2430" y="732"/>
                </a:lnTo>
                <a:lnTo>
                  <a:pt x="1944" y="1013"/>
                </a:lnTo>
                <a:lnTo>
                  <a:pt x="3850" y="4326"/>
                </a:lnTo>
                <a:close/>
                <a:moveTo>
                  <a:pt x="4390" y="4024"/>
                </a:moveTo>
                <a:lnTo>
                  <a:pt x="4390" y="2900"/>
                </a:lnTo>
                <a:lnTo>
                  <a:pt x="2722" y="0"/>
                </a:lnTo>
                <a:lnTo>
                  <a:pt x="2236" y="281"/>
                </a:lnTo>
                <a:lnTo>
                  <a:pt x="4390" y="4024"/>
                </a:lnTo>
                <a:close/>
                <a:moveTo>
                  <a:pt x="4390" y="2786"/>
                </a:moveTo>
                <a:lnTo>
                  <a:pt x="4390" y="1661"/>
                </a:lnTo>
                <a:lnTo>
                  <a:pt x="3785" y="611"/>
                </a:lnTo>
                <a:lnTo>
                  <a:pt x="3300" y="892"/>
                </a:lnTo>
                <a:lnTo>
                  <a:pt x="4390" y="2786"/>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50"/>
            </a:lvl1pPr>
          </a:lstStyle>
          <a:p>
            <a:pPr lvl="0"/>
            <a:endParaRPr lang="en-US"/>
          </a:p>
        </p:txBody>
      </p:sp>
      <p:pic>
        <p:nvPicPr>
          <p:cNvPr id="9" name="Picture 8" descr="A picture containing drawing&#10;&#10;Description automatically generated">
            <a:extLst>
              <a:ext uri="{FF2B5EF4-FFF2-40B4-BE49-F238E27FC236}">
                <a16:creationId xmlns:a16="http://schemas.microsoft.com/office/drawing/2014/main" id="{51DCF308-49AA-A64B-87C8-12069DDA3F0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4433608" y="14992"/>
            <a:ext cx="3847685" cy="1736485"/>
          </a:xfrm>
          <a:prstGeom prst="rect">
            <a:avLst/>
          </a:prstGeom>
        </p:spPr>
      </p:pic>
    </p:spTree>
    <p:extLst>
      <p:ext uri="{BB962C8B-B14F-4D97-AF65-F5344CB8AC3E}">
        <p14:creationId xmlns:p14="http://schemas.microsoft.com/office/powerpoint/2010/main" val="3373508300"/>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28">
    <p:spTree>
      <p:nvGrpSpPr>
        <p:cNvPr id="1" name=""/>
        <p:cNvGrpSpPr/>
        <p:nvPr/>
      </p:nvGrpSpPr>
      <p:grpSpPr>
        <a:xfrm>
          <a:off x="0" y="0"/>
          <a:ext cx="0" cy="0"/>
          <a:chOff x="0" y="0"/>
          <a:chExt cx="0" cy="0"/>
        </a:xfrm>
      </p:grpSpPr>
      <p:sp>
        <p:nvSpPr>
          <p:cNvPr id="6" name="Freeform 9"/>
          <p:cNvSpPr>
            <a:spLocks noGrp="1"/>
          </p:cNvSpPr>
          <p:nvPr>
            <p:ph type="pic" sz="quarter" idx="11"/>
          </p:nvPr>
        </p:nvSpPr>
        <p:spPr bwMode="auto">
          <a:xfrm>
            <a:off x="8655169" y="3482293"/>
            <a:ext cx="5777441" cy="5788744"/>
          </a:xfrm>
          <a:custGeom>
            <a:avLst/>
            <a:gdLst>
              <a:gd name="T0" fmla="*/ 1408 w 2554"/>
              <a:gd name="T1" fmla="*/ 6 h 2560"/>
              <a:gd name="T2" fmla="*/ 1596 w 2554"/>
              <a:gd name="T3" fmla="*/ 39 h 2560"/>
              <a:gd name="T4" fmla="*/ 1774 w 2554"/>
              <a:gd name="T5" fmla="*/ 100 h 2560"/>
              <a:gd name="T6" fmla="*/ 1939 w 2554"/>
              <a:gd name="T7" fmla="*/ 185 h 2560"/>
              <a:gd name="T8" fmla="*/ 2089 w 2554"/>
              <a:gd name="T9" fmla="*/ 292 h 2560"/>
              <a:gd name="T10" fmla="*/ 2222 w 2554"/>
              <a:gd name="T11" fmla="*/ 419 h 2560"/>
              <a:gd name="T12" fmla="*/ 2335 w 2554"/>
              <a:gd name="T13" fmla="*/ 564 h 2560"/>
              <a:gd name="T14" fmla="*/ 2428 w 2554"/>
              <a:gd name="T15" fmla="*/ 725 h 2560"/>
              <a:gd name="T16" fmla="*/ 2497 w 2554"/>
              <a:gd name="T17" fmla="*/ 899 h 2560"/>
              <a:gd name="T18" fmla="*/ 2539 w 2554"/>
              <a:gd name="T19" fmla="*/ 1085 h 2560"/>
              <a:gd name="T20" fmla="*/ 2554 w 2554"/>
              <a:gd name="T21" fmla="*/ 1280 h 2560"/>
              <a:gd name="T22" fmla="*/ 2539 w 2554"/>
              <a:gd name="T23" fmla="*/ 1475 h 2560"/>
              <a:gd name="T24" fmla="*/ 2497 w 2554"/>
              <a:gd name="T25" fmla="*/ 1661 h 2560"/>
              <a:gd name="T26" fmla="*/ 2428 w 2554"/>
              <a:gd name="T27" fmla="*/ 1835 h 2560"/>
              <a:gd name="T28" fmla="*/ 2335 w 2554"/>
              <a:gd name="T29" fmla="*/ 1996 h 2560"/>
              <a:gd name="T30" fmla="*/ 2222 w 2554"/>
              <a:gd name="T31" fmla="*/ 2141 h 2560"/>
              <a:gd name="T32" fmla="*/ 2089 w 2554"/>
              <a:gd name="T33" fmla="*/ 2268 h 2560"/>
              <a:gd name="T34" fmla="*/ 1939 w 2554"/>
              <a:gd name="T35" fmla="*/ 2375 h 2560"/>
              <a:gd name="T36" fmla="*/ 1774 w 2554"/>
              <a:gd name="T37" fmla="*/ 2460 h 2560"/>
              <a:gd name="T38" fmla="*/ 1596 w 2554"/>
              <a:gd name="T39" fmla="*/ 2520 h 2560"/>
              <a:gd name="T40" fmla="*/ 1408 w 2554"/>
              <a:gd name="T41" fmla="*/ 2554 h 2560"/>
              <a:gd name="T42" fmla="*/ 1211 w 2554"/>
              <a:gd name="T43" fmla="*/ 2559 h 2560"/>
              <a:gd name="T44" fmla="*/ 1019 w 2554"/>
              <a:gd name="T45" fmla="*/ 2535 h 2560"/>
              <a:gd name="T46" fmla="*/ 838 w 2554"/>
              <a:gd name="T47" fmla="*/ 2482 h 2560"/>
              <a:gd name="T48" fmla="*/ 668 w 2554"/>
              <a:gd name="T49" fmla="*/ 2406 h 2560"/>
              <a:gd name="T50" fmla="*/ 513 w 2554"/>
              <a:gd name="T51" fmla="*/ 2306 h 2560"/>
              <a:gd name="T52" fmla="*/ 374 w 2554"/>
              <a:gd name="T53" fmla="*/ 2185 h 2560"/>
              <a:gd name="T54" fmla="*/ 254 w 2554"/>
              <a:gd name="T55" fmla="*/ 2046 h 2560"/>
              <a:gd name="T56" fmla="*/ 154 w 2554"/>
              <a:gd name="T57" fmla="*/ 1891 h 2560"/>
              <a:gd name="T58" fmla="*/ 78 w 2554"/>
              <a:gd name="T59" fmla="*/ 1720 h 2560"/>
              <a:gd name="T60" fmla="*/ 26 w 2554"/>
              <a:gd name="T61" fmla="*/ 1538 h 2560"/>
              <a:gd name="T62" fmla="*/ 1 w 2554"/>
              <a:gd name="T63" fmla="*/ 1346 h 2560"/>
              <a:gd name="T64" fmla="*/ 6 w 2554"/>
              <a:gd name="T65" fmla="*/ 1150 h 2560"/>
              <a:gd name="T66" fmla="*/ 40 w 2554"/>
              <a:gd name="T67" fmla="*/ 960 h 2560"/>
              <a:gd name="T68" fmla="*/ 100 w 2554"/>
              <a:gd name="T69" fmla="*/ 782 h 2560"/>
              <a:gd name="T70" fmla="*/ 185 w 2554"/>
              <a:gd name="T71" fmla="*/ 616 h 2560"/>
              <a:gd name="T72" fmla="*/ 292 w 2554"/>
              <a:gd name="T73" fmla="*/ 466 h 2560"/>
              <a:gd name="T74" fmla="*/ 418 w 2554"/>
              <a:gd name="T75" fmla="*/ 332 h 2560"/>
              <a:gd name="T76" fmla="*/ 563 w 2554"/>
              <a:gd name="T77" fmla="*/ 218 h 2560"/>
              <a:gd name="T78" fmla="*/ 723 w 2554"/>
              <a:gd name="T79" fmla="*/ 125 h 2560"/>
              <a:gd name="T80" fmla="*/ 897 w 2554"/>
              <a:gd name="T81" fmla="*/ 57 h 2560"/>
              <a:gd name="T82" fmla="*/ 1083 w 2554"/>
              <a:gd name="T83" fmla="*/ 14 h 2560"/>
              <a:gd name="T84" fmla="*/ 1276 w 2554"/>
              <a:gd name="T85" fmla="*/ 0 h 25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554" h="2560">
                <a:moveTo>
                  <a:pt x="1276" y="0"/>
                </a:moveTo>
                <a:lnTo>
                  <a:pt x="1343" y="1"/>
                </a:lnTo>
                <a:lnTo>
                  <a:pt x="1408" y="6"/>
                </a:lnTo>
                <a:lnTo>
                  <a:pt x="1471" y="14"/>
                </a:lnTo>
                <a:lnTo>
                  <a:pt x="1534" y="25"/>
                </a:lnTo>
                <a:lnTo>
                  <a:pt x="1596" y="39"/>
                </a:lnTo>
                <a:lnTo>
                  <a:pt x="1657" y="57"/>
                </a:lnTo>
                <a:lnTo>
                  <a:pt x="1716" y="77"/>
                </a:lnTo>
                <a:lnTo>
                  <a:pt x="1774" y="100"/>
                </a:lnTo>
                <a:lnTo>
                  <a:pt x="1831" y="125"/>
                </a:lnTo>
                <a:lnTo>
                  <a:pt x="1886" y="154"/>
                </a:lnTo>
                <a:lnTo>
                  <a:pt x="1939" y="185"/>
                </a:lnTo>
                <a:lnTo>
                  <a:pt x="1991" y="218"/>
                </a:lnTo>
                <a:lnTo>
                  <a:pt x="2041" y="254"/>
                </a:lnTo>
                <a:lnTo>
                  <a:pt x="2089" y="292"/>
                </a:lnTo>
                <a:lnTo>
                  <a:pt x="2136" y="332"/>
                </a:lnTo>
                <a:lnTo>
                  <a:pt x="2180" y="375"/>
                </a:lnTo>
                <a:lnTo>
                  <a:pt x="2222" y="419"/>
                </a:lnTo>
                <a:lnTo>
                  <a:pt x="2262" y="466"/>
                </a:lnTo>
                <a:lnTo>
                  <a:pt x="2300" y="514"/>
                </a:lnTo>
                <a:lnTo>
                  <a:pt x="2335" y="564"/>
                </a:lnTo>
                <a:lnTo>
                  <a:pt x="2369" y="616"/>
                </a:lnTo>
                <a:lnTo>
                  <a:pt x="2400" y="670"/>
                </a:lnTo>
                <a:lnTo>
                  <a:pt x="2428" y="725"/>
                </a:lnTo>
                <a:lnTo>
                  <a:pt x="2454" y="782"/>
                </a:lnTo>
                <a:lnTo>
                  <a:pt x="2476" y="840"/>
                </a:lnTo>
                <a:lnTo>
                  <a:pt x="2497" y="899"/>
                </a:lnTo>
                <a:lnTo>
                  <a:pt x="2514" y="960"/>
                </a:lnTo>
                <a:lnTo>
                  <a:pt x="2528" y="1022"/>
                </a:lnTo>
                <a:lnTo>
                  <a:pt x="2539" y="1085"/>
                </a:lnTo>
                <a:lnTo>
                  <a:pt x="2547" y="1150"/>
                </a:lnTo>
                <a:lnTo>
                  <a:pt x="2553" y="1214"/>
                </a:lnTo>
                <a:lnTo>
                  <a:pt x="2554" y="1280"/>
                </a:lnTo>
                <a:lnTo>
                  <a:pt x="2553" y="1346"/>
                </a:lnTo>
                <a:lnTo>
                  <a:pt x="2547" y="1411"/>
                </a:lnTo>
                <a:lnTo>
                  <a:pt x="2539" y="1475"/>
                </a:lnTo>
                <a:lnTo>
                  <a:pt x="2528" y="1538"/>
                </a:lnTo>
                <a:lnTo>
                  <a:pt x="2514" y="1600"/>
                </a:lnTo>
                <a:lnTo>
                  <a:pt x="2497" y="1661"/>
                </a:lnTo>
                <a:lnTo>
                  <a:pt x="2476" y="1720"/>
                </a:lnTo>
                <a:lnTo>
                  <a:pt x="2454" y="1778"/>
                </a:lnTo>
                <a:lnTo>
                  <a:pt x="2428" y="1835"/>
                </a:lnTo>
                <a:lnTo>
                  <a:pt x="2400" y="1891"/>
                </a:lnTo>
                <a:lnTo>
                  <a:pt x="2369" y="1944"/>
                </a:lnTo>
                <a:lnTo>
                  <a:pt x="2335" y="1996"/>
                </a:lnTo>
                <a:lnTo>
                  <a:pt x="2300" y="2046"/>
                </a:lnTo>
                <a:lnTo>
                  <a:pt x="2262" y="2094"/>
                </a:lnTo>
                <a:lnTo>
                  <a:pt x="2222" y="2141"/>
                </a:lnTo>
                <a:lnTo>
                  <a:pt x="2180" y="2185"/>
                </a:lnTo>
                <a:lnTo>
                  <a:pt x="2136" y="2228"/>
                </a:lnTo>
                <a:lnTo>
                  <a:pt x="2089" y="2268"/>
                </a:lnTo>
                <a:lnTo>
                  <a:pt x="2041" y="2306"/>
                </a:lnTo>
                <a:lnTo>
                  <a:pt x="1991" y="2341"/>
                </a:lnTo>
                <a:lnTo>
                  <a:pt x="1939" y="2375"/>
                </a:lnTo>
                <a:lnTo>
                  <a:pt x="1886" y="2406"/>
                </a:lnTo>
                <a:lnTo>
                  <a:pt x="1831" y="2434"/>
                </a:lnTo>
                <a:lnTo>
                  <a:pt x="1774" y="2460"/>
                </a:lnTo>
                <a:lnTo>
                  <a:pt x="1716" y="2482"/>
                </a:lnTo>
                <a:lnTo>
                  <a:pt x="1657" y="2503"/>
                </a:lnTo>
                <a:lnTo>
                  <a:pt x="1596" y="2520"/>
                </a:lnTo>
                <a:lnTo>
                  <a:pt x="1534" y="2535"/>
                </a:lnTo>
                <a:lnTo>
                  <a:pt x="1471" y="2546"/>
                </a:lnTo>
                <a:lnTo>
                  <a:pt x="1408" y="2554"/>
                </a:lnTo>
                <a:lnTo>
                  <a:pt x="1343" y="2559"/>
                </a:lnTo>
                <a:lnTo>
                  <a:pt x="1276" y="2560"/>
                </a:lnTo>
                <a:lnTo>
                  <a:pt x="1211" y="2559"/>
                </a:lnTo>
                <a:lnTo>
                  <a:pt x="1146" y="2554"/>
                </a:lnTo>
                <a:lnTo>
                  <a:pt x="1083" y="2546"/>
                </a:lnTo>
                <a:lnTo>
                  <a:pt x="1019" y="2535"/>
                </a:lnTo>
                <a:lnTo>
                  <a:pt x="957" y="2520"/>
                </a:lnTo>
                <a:lnTo>
                  <a:pt x="897" y="2503"/>
                </a:lnTo>
                <a:lnTo>
                  <a:pt x="838" y="2482"/>
                </a:lnTo>
                <a:lnTo>
                  <a:pt x="780" y="2460"/>
                </a:lnTo>
                <a:lnTo>
                  <a:pt x="723" y="2434"/>
                </a:lnTo>
                <a:lnTo>
                  <a:pt x="668" y="2406"/>
                </a:lnTo>
                <a:lnTo>
                  <a:pt x="615" y="2375"/>
                </a:lnTo>
                <a:lnTo>
                  <a:pt x="563" y="2341"/>
                </a:lnTo>
                <a:lnTo>
                  <a:pt x="513" y="2306"/>
                </a:lnTo>
                <a:lnTo>
                  <a:pt x="465" y="2268"/>
                </a:lnTo>
                <a:lnTo>
                  <a:pt x="418" y="2228"/>
                </a:lnTo>
                <a:lnTo>
                  <a:pt x="374" y="2185"/>
                </a:lnTo>
                <a:lnTo>
                  <a:pt x="331" y="2141"/>
                </a:lnTo>
                <a:lnTo>
                  <a:pt x="292" y="2094"/>
                </a:lnTo>
                <a:lnTo>
                  <a:pt x="254" y="2046"/>
                </a:lnTo>
                <a:lnTo>
                  <a:pt x="218" y="1996"/>
                </a:lnTo>
                <a:lnTo>
                  <a:pt x="185" y="1944"/>
                </a:lnTo>
                <a:lnTo>
                  <a:pt x="154" y="1891"/>
                </a:lnTo>
                <a:lnTo>
                  <a:pt x="125" y="1835"/>
                </a:lnTo>
                <a:lnTo>
                  <a:pt x="100" y="1778"/>
                </a:lnTo>
                <a:lnTo>
                  <a:pt x="78" y="1720"/>
                </a:lnTo>
                <a:lnTo>
                  <a:pt x="57" y="1661"/>
                </a:lnTo>
                <a:lnTo>
                  <a:pt x="40" y="1600"/>
                </a:lnTo>
                <a:lnTo>
                  <a:pt x="26" y="1538"/>
                </a:lnTo>
                <a:lnTo>
                  <a:pt x="14" y="1475"/>
                </a:lnTo>
                <a:lnTo>
                  <a:pt x="6" y="1411"/>
                </a:lnTo>
                <a:lnTo>
                  <a:pt x="1" y="1346"/>
                </a:lnTo>
                <a:lnTo>
                  <a:pt x="0" y="1280"/>
                </a:lnTo>
                <a:lnTo>
                  <a:pt x="1" y="1214"/>
                </a:lnTo>
                <a:lnTo>
                  <a:pt x="6" y="1150"/>
                </a:lnTo>
                <a:lnTo>
                  <a:pt x="14" y="1085"/>
                </a:lnTo>
                <a:lnTo>
                  <a:pt x="26" y="1022"/>
                </a:lnTo>
                <a:lnTo>
                  <a:pt x="40" y="960"/>
                </a:lnTo>
                <a:lnTo>
                  <a:pt x="57" y="899"/>
                </a:lnTo>
                <a:lnTo>
                  <a:pt x="78" y="840"/>
                </a:lnTo>
                <a:lnTo>
                  <a:pt x="100" y="782"/>
                </a:lnTo>
                <a:lnTo>
                  <a:pt x="125" y="725"/>
                </a:lnTo>
                <a:lnTo>
                  <a:pt x="154" y="670"/>
                </a:lnTo>
                <a:lnTo>
                  <a:pt x="185" y="616"/>
                </a:lnTo>
                <a:lnTo>
                  <a:pt x="218" y="564"/>
                </a:lnTo>
                <a:lnTo>
                  <a:pt x="254" y="514"/>
                </a:lnTo>
                <a:lnTo>
                  <a:pt x="292" y="466"/>
                </a:lnTo>
                <a:lnTo>
                  <a:pt x="331" y="419"/>
                </a:lnTo>
                <a:lnTo>
                  <a:pt x="374" y="375"/>
                </a:lnTo>
                <a:lnTo>
                  <a:pt x="418" y="332"/>
                </a:lnTo>
                <a:lnTo>
                  <a:pt x="465" y="292"/>
                </a:lnTo>
                <a:lnTo>
                  <a:pt x="513" y="254"/>
                </a:lnTo>
                <a:lnTo>
                  <a:pt x="563" y="218"/>
                </a:lnTo>
                <a:lnTo>
                  <a:pt x="615" y="185"/>
                </a:lnTo>
                <a:lnTo>
                  <a:pt x="668" y="154"/>
                </a:lnTo>
                <a:lnTo>
                  <a:pt x="723" y="125"/>
                </a:lnTo>
                <a:lnTo>
                  <a:pt x="780" y="100"/>
                </a:lnTo>
                <a:lnTo>
                  <a:pt x="838" y="77"/>
                </a:lnTo>
                <a:lnTo>
                  <a:pt x="897" y="57"/>
                </a:lnTo>
                <a:lnTo>
                  <a:pt x="957" y="39"/>
                </a:lnTo>
                <a:lnTo>
                  <a:pt x="1019" y="25"/>
                </a:lnTo>
                <a:lnTo>
                  <a:pt x="1083" y="14"/>
                </a:lnTo>
                <a:lnTo>
                  <a:pt x="1146" y="6"/>
                </a:lnTo>
                <a:lnTo>
                  <a:pt x="1211" y="1"/>
                </a:lnTo>
                <a:lnTo>
                  <a:pt x="1276" y="0"/>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50"/>
            </a:lvl1pPr>
          </a:lstStyle>
          <a:p>
            <a:pPr lvl="0"/>
            <a:endParaRPr lang="en-US"/>
          </a:p>
        </p:txBody>
      </p:sp>
      <p:sp>
        <p:nvSpPr>
          <p:cNvPr id="3" name="Freeform 6"/>
          <p:cNvSpPr>
            <a:spLocks noGrp="1"/>
          </p:cNvSpPr>
          <p:nvPr>
            <p:ph type="pic" sz="quarter" idx="10"/>
          </p:nvPr>
        </p:nvSpPr>
        <p:spPr bwMode="auto">
          <a:xfrm>
            <a:off x="11334722" y="0"/>
            <a:ext cx="6953280" cy="10288588"/>
          </a:xfrm>
          <a:custGeom>
            <a:avLst/>
            <a:gdLst>
              <a:gd name="T0" fmla="*/ 1411 w 3076"/>
              <a:gd name="T1" fmla="*/ 4552 h 4552"/>
              <a:gd name="T2" fmla="*/ 1167 w 3076"/>
              <a:gd name="T3" fmla="*/ 3681 h 4552"/>
              <a:gd name="T4" fmla="*/ 1201 w 3076"/>
              <a:gd name="T5" fmla="*/ 3635 h 4552"/>
              <a:gd name="T6" fmla="*/ 1235 w 3076"/>
              <a:gd name="T7" fmla="*/ 3587 h 4552"/>
              <a:gd name="T8" fmla="*/ 1267 w 3076"/>
              <a:gd name="T9" fmla="*/ 3538 h 4552"/>
              <a:gd name="T10" fmla="*/ 1296 w 3076"/>
              <a:gd name="T11" fmla="*/ 3487 h 4552"/>
              <a:gd name="T12" fmla="*/ 1323 w 3076"/>
              <a:gd name="T13" fmla="*/ 3435 h 4552"/>
              <a:gd name="T14" fmla="*/ 1348 w 3076"/>
              <a:gd name="T15" fmla="*/ 3382 h 4552"/>
              <a:gd name="T16" fmla="*/ 1371 w 3076"/>
              <a:gd name="T17" fmla="*/ 3327 h 4552"/>
              <a:gd name="T18" fmla="*/ 1391 w 3076"/>
              <a:gd name="T19" fmla="*/ 3271 h 4552"/>
              <a:gd name="T20" fmla="*/ 1409 w 3076"/>
              <a:gd name="T21" fmla="*/ 3215 h 4552"/>
              <a:gd name="T22" fmla="*/ 1425 w 3076"/>
              <a:gd name="T23" fmla="*/ 3157 h 4552"/>
              <a:gd name="T24" fmla="*/ 1438 w 3076"/>
              <a:gd name="T25" fmla="*/ 3098 h 4552"/>
              <a:gd name="T26" fmla="*/ 1449 w 3076"/>
              <a:gd name="T27" fmla="*/ 3038 h 4552"/>
              <a:gd name="T28" fmla="*/ 1457 w 3076"/>
              <a:gd name="T29" fmla="*/ 2978 h 4552"/>
              <a:gd name="T30" fmla="*/ 1462 w 3076"/>
              <a:gd name="T31" fmla="*/ 2916 h 4552"/>
              <a:gd name="T32" fmla="*/ 1465 w 3076"/>
              <a:gd name="T33" fmla="*/ 2854 h 4552"/>
              <a:gd name="T34" fmla="*/ 1464 w 3076"/>
              <a:gd name="T35" fmla="*/ 2764 h 4552"/>
              <a:gd name="T36" fmla="*/ 1455 w 3076"/>
              <a:gd name="T37" fmla="*/ 2649 h 4552"/>
              <a:gd name="T38" fmla="*/ 1436 w 3076"/>
              <a:gd name="T39" fmla="*/ 2535 h 4552"/>
              <a:gd name="T40" fmla="*/ 1407 w 3076"/>
              <a:gd name="T41" fmla="*/ 2426 h 4552"/>
              <a:gd name="T42" fmla="*/ 1372 w 3076"/>
              <a:gd name="T43" fmla="*/ 2319 h 4552"/>
              <a:gd name="T44" fmla="*/ 1327 w 3076"/>
              <a:gd name="T45" fmla="*/ 2218 h 4552"/>
              <a:gd name="T46" fmla="*/ 1274 w 3076"/>
              <a:gd name="T47" fmla="*/ 2121 h 4552"/>
              <a:gd name="T48" fmla="*/ 1214 w 3076"/>
              <a:gd name="T49" fmla="*/ 2028 h 4552"/>
              <a:gd name="T50" fmla="*/ 1147 w 3076"/>
              <a:gd name="T51" fmla="*/ 1941 h 4552"/>
              <a:gd name="T52" fmla="*/ 1074 w 3076"/>
              <a:gd name="T53" fmla="*/ 1859 h 4552"/>
              <a:gd name="T54" fmla="*/ 994 w 3076"/>
              <a:gd name="T55" fmla="*/ 1785 h 4552"/>
              <a:gd name="T56" fmla="*/ 909 w 3076"/>
              <a:gd name="T57" fmla="*/ 1715 h 4552"/>
              <a:gd name="T58" fmla="*/ 818 w 3076"/>
              <a:gd name="T59" fmla="*/ 1654 h 4552"/>
              <a:gd name="T60" fmla="*/ 722 w 3076"/>
              <a:gd name="T61" fmla="*/ 1599 h 4552"/>
              <a:gd name="T62" fmla="*/ 622 w 3076"/>
              <a:gd name="T63" fmla="*/ 1552 h 4552"/>
              <a:gd name="T64" fmla="*/ 517 w 3076"/>
              <a:gd name="T65" fmla="*/ 1513 h 4552"/>
              <a:gd name="T66" fmla="*/ 0 w 3076"/>
              <a:gd name="T67" fmla="*/ 0 h 4552"/>
              <a:gd name="T68" fmla="*/ 3076 w 3076"/>
              <a:gd name="T69" fmla="*/ 2488 h 4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076" h="4552">
                <a:moveTo>
                  <a:pt x="3076" y="4552"/>
                </a:moveTo>
                <a:lnTo>
                  <a:pt x="1411" y="4552"/>
                </a:lnTo>
                <a:lnTo>
                  <a:pt x="1148" y="3703"/>
                </a:lnTo>
                <a:lnTo>
                  <a:pt x="1167" y="3681"/>
                </a:lnTo>
                <a:lnTo>
                  <a:pt x="1184" y="3657"/>
                </a:lnTo>
                <a:lnTo>
                  <a:pt x="1201" y="3635"/>
                </a:lnTo>
                <a:lnTo>
                  <a:pt x="1219" y="3610"/>
                </a:lnTo>
                <a:lnTo>
                  <a:pt x="1235" y="3587"/>
                </a:lnTo>
                <a:lnTo>
                  <a:pt x="1251" y="3562"/>
                </a:lnTo>
                <a:lnTo>
                  <a:pt x="1267" y="3538"/>
                </a:lnTo>
                <a:lnTo>
                  <a:pt x="1281" y="3512"/>
                </a:lnTo>
                <a:lnTo>
                  <a:pt x="1296" y="3487"/>
                </a:lnTo>
                <a:lnTo>
                  <a:pt x="1309" y="3461"/>
                </a:lnTo>
                <a:lnTo>
                  <a:pt x="1323" y="3435"/>
                </a:lnTo>
                <a:lnTo>
                  <a:pt x="1336" y="3408"/>
                </a:lnTo>
                <a:lnTo>
                  <a:pt x="1348" y="3382"/>
                </a:lnTo>
                <a:lnTo>
                  <a:pt x="1359" y="3354"/>
                </a:lnTo>
                <a:lnTo>
                  <a:pt x="1371" y="3327"/>
                </a:lnTo>
                <a:lnTo>
                  <a:pt x="1382" y="3300"/>
                </a:lnTo>
                <a:lnTo>
                  <a:pt x="1391" y="3271"/>
                </a:lnTo>
                <a:lnTo>
                  <a:pt x="1400" y="3244"/>
                </a:lnTo>
                <a:lnTo>
                  <a:pt x="1409" y="3215"/>
                </a:lnTo>
                <a:lnTo>
                  <a:pt x="1418" y="3186"/>
                </a:lnTo>
                <a:lnTo>
                  <a:pt x="1425" y="3157"/>
                </a:lnTo>
                <a:lnTo>
                  <a:pt x="1432" y="3128"/>
                </a:lnTo>
                <a:lnTo>
                  <a:pt x="1438" y="3098"/>
                </a:lnTo>
                <a:lnTo>
                  <a:pt x="1444" y="3069"/>
                </a:lnTo>
                <a:lnTo>
                  <a:pt x="1449" y="3038"/>
                </a:lnTo>
                <a:lnTo>
                  <a:pt x="1453" y="3008"/>
                </a:lnTo>
                <a:lnTo>
                  <a:pt x="1457" y="2978"/>
                </a:lnTo>
                <a:lnTo>
                  <a:pt x="1460" y="2947"/>
                </a:lnTo>
                <a:lnTo>
                  <a:pt x="1462" y="2916"/>
                </a:lnTo>
                <a:lnTo>
                  <a:pt x="1464" y="2886"/>
                </a:lnTo>
                <a:lnTo>
                  <a:pt x="1465" y="2854"/>
                </a:lnTo>
                <a:lnTo>
                  <a:pt x="1465" y="2823"/>
                </a:lnTo>
                <a:lnTo>
                  <a:pt x="1464" y="2764"/>
                </a:lnTo>
                <a:lnTo>
                  <a:pt x="1461" y="2706"/>
                </a:lnTo>
                <a:lnTo>
                  <a:pt x="1455" y="2649"/>
                </a:lnTo>
                <a:lnTo>
                  <a:pt x="1446" y="2591"/>
                </a:lnTo>
                <a:lnTo>
                  <a:pt x="1436" y="2535"/>
                </a:lnTo>
                <a:lnTo>
                  <a:pt x="1423" y="2480"/>
                </a:lnTo>
                <a:lnTo>
                  <a:pt x="1407" y="2426"/>
                </a:lnTo>
                <a:lnTo>
                  <a:pt x="1391" y="2373"/>
                </a:lnTo>
                <a:lnTo>
                  <a:pt x="1372" y="2319"/>
                </a:lnTo>
                <a:lnTo>
                  <a:pt x="1350" y="2268"/>
                </a:lnTo>
                <a:lnTo>
                  <a:pt x="1327" y="2218"/>
                </a:lnTo>
                <a:lnTo>
                  <a:pt x="1301" y="2169"/>
                </a:lnTo>
                <a:lnTo>
                  <a:pt x="1274" y="2121"/>
                </a:lnTo>
                <a:lnTo>
                  <a:pt x="1245" y="2074"/>
                </a:lnTo>
                <a:lnTo>
                  <a:pt x="1214" y="2028"/>
                </a:lnTo>
                <a:lnTo>
                  <a:pt x="1181" y="1984"/>
                </a:lnTo>
                <a:lnTo>
                  <a:pt x="1147" y="1941"/>
                </a:lnTo>
                <a:lnTo>
                  <a:pt x="1112" y="1899"/>
                </a:lnTo>
                <a:lnTo>
                  <a:pt x="1074" y="1859"/>
                </a:lnTo>
                <a:lnTo>
                  <a:pt x="1035" y="1822"/>
                </a:lnTo>
                <a:lnTo>
                  <a:pt x="994" y="1785"/>
                </a:lnTo>
                <a:lnTo>
                  <a:pt x="953" y="1749"/>
                </a:lnTo>
                <a:lnTo>
                  <a:pt x="909" y="1715"/>
                </a:lnTo>
                <a:lnTo>
                  <a:pt x="864" y="1684"/>
                </a:lnTo>
                <a:lnTo>
                  <a:pt x="818" y="1654"/>
                </a:lnTo>
                <a:lnTo>
                  <a:pt x="771" y="1625"/>
                </a:lnTo>
                <a:lnTo>
                  <a:pt x="722" y="1599"/>
                </a:lnTo>
                <a:lnTo>
                  <a:pt x="672" y="1574"/>
                </a:lnTo>
                <a:lnTo>
                  <a:pt x="622" y="1552"/>
                </a:lnTo>
                <a:lnTo>
                  <a:pt x="570" y="1531"/>
                </a:lnTo>
                <a:lnTo>
                  <a:pt x="517" y="1513"/>
                </a:lnTo>
                <a:lnTo>
                  <a:pt x="463" y="1497"/>
                </a:lnTo>
                <a:lnTo>
                  <a:pt x="0" y="0"/>
                </a:lnTo>
                <a:lnTo>
                  <a:pt x="2304" y="0"/>
                </a:lnTo>
                <a:lnTo>
                  <a:pt x="3076" y="2488"/>
                </a:lnTo>
                <a:lnTo>
                  <a:pt x="3076" y="4552"/>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50"/>
            </a:lvl1pPr>
          </a:lstStyle>
          <a:p>
            <a:pPr lvl="0"/>
            <a:endParaRPr lang="en-US"/>
          </a:p>
        </p:txBody>
      </p:sp>
      <p:pic>
        <p:nvPicPr>
          <p:cNvPr id="8" name="Picture 7" descr="A picture containing drawing&#10;&#10;Description automatically generated">
            <a:extLst>
              <a:ext uri="{FF2B5EF4-FFF2-40B4-BE49-F238E27FC236}">
                <a16:creationId xmlns:a16="http://schemas.microsoft.com/office/drawing/2014/main" id="{AD85157F-1ECD-5D44-9939-A8405BC6AB0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 y="29979"/>
            <a:ext cx="3847685" cy="1736485"/>
          </a:xfrm>
          <a:prstGeom prst="rect">
            <a:avLst/>
          </a:prstGeom>
        </p:spPr>
      </p:pic>
    </p:spTree>
    <p:extLst>
      <p:ext uri="{BB962C8B-B14F-4D97-AF65-F5344CB8AC3E}">
        <p14:creationId xmlns:p14="http://schemas.microsoft.com/office/powerpoint/2010/main" val="2559916900"/>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30">
    <p:spTree>
      <p:nvGrpSpPr>
        <p:cNvPr id="1" name=""/>
        <p:cNvGrpSpPr/>
        <p:nvPr/>
      </p:nvGrpSpPr>
      <p:grpSpPr>
        <a:xfrm>
          <a:off x="0" y="0"/>
          <a:ext cx="0" cy="0"/>
          <a:chOff x="0" y="0"/>
          <a:chExt cx="0" cy="0"/>
        </a:xfrm>
      </p:grpSpPr>
      <p:sp>
        <p:nvSpPr>
          <p:cNvPr id="3" name="Freeform 7"/>
          <p:cNvSpPr>
            <a:spLocks noGrp="1" noEditPoints="1"/>
          </p:cNvSpPr>
          <p:nvPr>
            <p:ph type="pic" sz="quarter" idx="10"/>
          </p:nvPr>
        </p:nvSpPr>
        <p:spPr bwMode="auto">
          <a:xfrm>
            <a:off x="3" y="0"/>
            <a:ext cx="13279983" cy="10288588"/>
          </a:xfrm>
          <a:custGeom>
            <a:avLst/>
            <a:gdLst>
              <a:gd name="T0" fmla="*/ 0 w 5859"/>
              <a:gd name="T1" fmla="*/ 0 h 4539"/>
              <a:gd name="T2" fmla="*/ 1319 w 5859"/>
              <a:gd name="T3" fmla="*/ 0 h 4539"/>
              <a:gd name="T4" fmla="*/ 5859 w 5859"/>
              <a:gd name="T5" fmla="*/ 4539 h 4539"/>
              <a:gd name="T6" fmla="*/ 4150 w 5859"/>
              <a:gd name="T7" fmla="*/ 4539 h 4539"/>
              <a:gd name="T8" fmla="*/ 0 w 5859"/>
              <a:gd name="T9" fmla="*/ 391 h 4539"/>
              <a:gd name="T10" fmla="*/ 0 w 5859"/>
              <a:gd name="T11" fmla="*/ 0 h 4539"/>
              <a:gd name="T12" fmla="*/ 4070 w 5859"/>
              <a:gd name="T13" fmla="*/ 4539 h 4539"/>
              <a:gd name="T14" fmla="*/ 2360 w 5859"/>
              <a:gd name="T15" fmla="*/ 4539 h 4539"/>
              <a:gd name="T16" fmla="*/ 0 w 5859"/>
              <a:gd name="T17" fmla="*/ 2180 h 4539"/>
              <a:gd name="T18" fmla="*/ 0 w 5859"/>
              <a:gd name="T19" fmla="*/ 471 h 4539"/>
              <a:gd name="T20" fmla="*/ 4070 w 5859"/>
              <a:gd name="T21" fmla="*/ 4539 h 4539"/>
              <a:gd name="T22" fmla="*/ 2279 w 5859"/>
              <a:gd name="T23" fmla="*/ 4539 h 4539"/>
              <a:gd name="T24" fmla="*/ 569 w 5859"/>
              <a:gd name="T25" fmla="*/ 4539 h 4539"/>
              <a:gd name="T26" fmla="*/ 0 w 5859"/>
              <a:gd name="T27" fmla="*/ 3970 h 4539"/>
              <a:gd name="T28" fmla="*/ 0 w 5859"/>
              <a:gd name="T29" fmla="*/ 2262 h 4539"/>
              <a:gd name="T30" fmla="*/ 2279 w 5859"/>
              <a:gd name="T31" fmla="*/ 4539 h 4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859" h="4539">
                <a:moveTo>
                  <a:pt x="0" y="0"/>
                </a:moveTo>
                <a:lnTo>
                  <a:pt x="1319" y="0"/>
                </a:lnTo>
                <a:lnTo>
                  <a:pt x="5859" y="4539"/>
                </a:lnTo>
                <a:lnTo>
                  <a:pt x="4150" y="4539"/>
                </a:lnTo>
                <a:lnTo>
                  <a:pt x="0" y="391"/>
                </a:lnTo>
                <a:lnTo>
                  <a:pt x="0" y="0"/>
                </a:lnTo>
                <a:close/>
                <a:moveTo>
                  <a:pt x="4070" y="4539"/>
                </a:moveTo>
                <a:lnTo>
                  <a:pt x="2360" y="4539"/>
                </a:lnTo>
                <a:lnTo>
                  <a:pt x="0" y="2180"/>
                </a:lnTo>
                <a:lnTo>
                  <a:pt x="0" y="471"/>
                </a:lnTo>
                <a:lnTo>
                  <a:pt x="4070" y="4539"/>
                </a:lnTo>
                <a:close/>
                <a:moveTo>
                  <a:pt x="2279" y="4539"/>
                </a:moveTo>
                <a:lnTo>
                  <a:pt x="569" y="4539"/>
                </a:lnTo>
                <a:lnTo>
                  <a:pt x="0" y="3970"/>
                </a:lnTo>
                <a:lnTo>
                  <a:pt x="0" y="2262"/>
                </a:lnTo>
                <a:lnTo>
                  <a:pt x="2279" y="4539"/>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50"/>
            </a:lvl1pPr>
          </a:lstStyle>
          <a:p>
            <a:pPr lvl="0"/>
            <a:endParaRPr lang="en-US"/>
          </a:p>
        </p:txBody>
      </p:sp>
      <p:pic>
        <p:nvPicPr>
          <p:cNvPr id="7" name="Picture 6" descr="A picture containing drawing&#10;&#10;Description automatically generated">
            <a:extLst>
              <a:ext uri="{FF2B5EF4-FFF2-40B4-BE49-F238E27FC236}">
                <a16:creationId xmlns:a16="http://schemas.microsoft.com/office/drawing/2014/main" id="{20CC9EE5-31A1-9B4A-A5DA-8E4F1D0A903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4433608" y="14992"/>
            <a:ext cx="3847685" cy="1736485"/>
          </a:xfrm>
          <a:prstGeom prst="rect">
            <a:avLst/>
          </a:prstGeom>
        </p:spPr>
      </p:pic>
    </p:spTree>
    <p:extLst>
      <p:ext uri="{BB962C8B-B14F-4D97-AF65-F5344CB8AC3E}">
        <p14:creationId xmlns:p14="http://schemas.microsoft.com/office/powerpoint/2010/main" val="1941844425"/>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31">
    <p:spTree>
      <p:nvGrpSpPr>
        <p:cNvPr id="1" name=""/>
        <p:cNvGrpSpPr/>
        <p:nvPr/>
      </p:nvGrpSpPr>
      <p:grpSpPr>
        <a:xfrm>
          <a:off x="0" y="0"/>
          <a:ext cx="0" cy="0"/>
          <a:chOff x="0" y="0"/>
          <a:chExt cx="0" cy="0"/>
        </a:xfrm>
      </p:grpSpPr>
      <p:sp>
        <p:nvSpPr>
          <p:cNvPr id="3" name="Freeform 8"/>
          <p:cNvSpPr>
            <a:spLocks noGrp="1" noEditPoints="1"/>
          </p:cNvSpPr>
          <p:nvPr>
            <p:ph type="pic" sz="quarter" idx="10"/>
          </p:nvPr>
        </p:nvSpPr>
        <p:spPr bwMode="auto">
          <a:xfrm>
            <a:off x="5008010" y="0"/>
            <a:ext cx="13279991" cy="10288588"/>
          </a:xfrm>
          <a:custGeom>
            <a:avLst/>
            <a:gdLst>
              <a:gd name="T0" fmla="*/ 5859 w 5859"/>
              <a:gd name="T1" fmla="*/ 4538 h 4538"/>
              <a:gd name="T2" fmla="*/ 4541 w 5859"/>
              <a:gd name="T3" fmla="*/ 4538 h 4538"/>
              <a:gd name="T4" fmla="*/ 0 w 5859"/>
              <a:gd name="T5" fmla="*/ 0 h 4538"/>
              <a:gd name="T6" fmla="*/ 1709 w 5859"/>
              <a:gd name="T7" fmla="*/ 0 h 4538"/>
              <a:gd name="T8" fmla="*/ 5859 w 5859"/>
              <a:gd name="T9" fmla="*/ 4147 h 4538"/>
              <a:gd name="T10" fmla="*/ 5859 w 5859"/>
              <a:gd name="T11" fmla="*/ 4538 h 4538"/>
              <a:gd name="T12" fmla="*/ 1791 w 5859"/>
              <a:gd name="T13" fmla="*/ 0 h 4538"/>
              <a:gd name="T14" fmla="*/ 3500 w 5859"/>
              <a:gd name="T15" fmla="*/ 0 h 4538"/>
              <a:gd name="T16" fmla="*/ 5859 w 5859"/>
              <a:gd name="T17" fmla="*/ 2358 h 4538"/>
              <a:gd name="T18" fmla="*/ 5859 w 5859"/>
              <a:gd name="T19" fmla="*/ 4067 h 4538"/>
              <a:gd name="T20" fmla="*/ 1791 w 5859"/>
              <a:gd name="T21" fmla="*/ 0 h 4538"/>
              <a:gd name="T22" fmla="*/ 3580 w 5859"/>
              <a:gd name="T23" fmla="*/ 0 h 4538"/>
              <a:gd name="T24" fmla="*/ 5290 w 5859"/>
              <a:gd name="T25" fmla="*/ 0 h 4538"/>
              <a:gd name="T26" fmla="*/ 5859 w 5859"/>
              <a:gd name="T27" fmla="*/ 568 h 4538"/>
              <a:gd name="T28" fmla="*/ 5859 w 5859"/>
              <a:gd name="T29" fmla="*/ 2277 h 4538"/>
              <a:gd name="T30" fmla="*/ 3580 w 5859"/>
              <a:gd name="T31" fmla="*/ 0 h 4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859" h="4538">
                <a:moveTo>
                  <a:pt x="5859" y="4538"/>
                </a:moveTo>
                <a:lnTo>
                  <a:pt x="4541" y="4538"/>
                </a:lnTo>
                <a:lnTo>
                  <a:pt x="0" y="0"/>
                </a:lnTo>
                <a:lnTo>
                  <a:pt x="1709" y="0"/>
                </a:lnTo>
                <a:lnTo>
                  <a:pt x="5859" y="4147"/>
                </a:lnTo>
                <a:lnTo>
                  <a:pt x="5859" y="4538"/>
                </a:lnTo>
                <a:close/>
                <a:moveTo>
                  <a:pt x="1791" y="0"/>
                </a:moveTo>
                <a:lnTo>
                  <a:pt x="3500" y="0"/>
                </a:lnTo>
                <a:lnTo>
                  <a:pt x="5859" y="2358"/>
                </a:lnTo>
                <a:lnTo>
                  <a:pt x="5859" y="4067"/>
                </a:lnTo>
                <a:lnTo>
                  <a:pt x="1791" y="0"/>
                </a:lnTo>
                <a:close/>
                <a:moveTo>
                  <a:pt x="3580" y="0"/>
                </a:moveTo>
                <a:lnTo>
                  <a:pt x="5290" y="0"/>
                </a:lnTo>
                <a:lnTo>
                  <a:pt x="5859" y="568"/>
                </a:lnTo>
                <a:lnTo>
                  <a:pt x="5859" y="2277"/>
                </a:lnTo>
                <a:lnTo>
                  <a:pt x="3580" y="0"/>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50"/>
            </a:lvl1pPr>
          </a:lstStyle>
          <a:p>
            <a:pPr lvl="0"/>
            <a:endParaRPr lang="en-US"/>
          </a:p>
        </p:txBody>
      </p:sp>
      <p:pic>
        <p:nvPicPr>
          <p:cNvPr id="7" name="Picture 6" descr="A picture containing drawing&#10;&#10;Description automatically generated">
            <a:extLst>
              <a:ext uri="{FF2B5EF4-FFF2-40B4-BE49-F238E27FC236}">
                <a16:creationId xmlns:a16="http://schemas.microsoft.com/office/drawing/2014/main" id="{4736ABE3-A7BE-4440-B4B5-4C181B62E96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 y="29979"/>
            <a:ext cx="3847685" cy="1736485"/>
          </a:xfrm>
          <a:prstGeom prst="rect">
            <a:avLst/>
          </a:prstGeom>
        </p:spPr>
      </p:pic>
    </p:spTree>
    <p:extLst>
      <p:ext uri="{BB962C8B-B14F-4D97-AF65-F5344CB8AC3E}">
        <p14:creationId xmlns:p14="http://schemas.microsoft.com/office/powerpoint/2010/main" val="1973439612"/>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32">
    <p:spTree>
      <p:nvGrpSpPr>
        <p:cNvPr id="1" name=""/>
        <p:cNvGrpSpPr/>
        <p:nvPr/>
      </p:nvGrpSpPr>
      <p:grpSpPr>
        <a:xfrm>
          <a:off x="0" y="0"/>
          <a:ext cx="0" cy="0"/>
          <a:chOff x="0" y="0"/>
          <a:chExt cx="0" cy="0"/>
        </a:xfrm>
      </p:grpSpPr>
      <p:sp>
        <p:nvSpPr>
          <p:cNvPr id="3" name="Freeform 11"/>
          <p:cNvSpPr>
            <a:spLocks noGrp="1" noEditPoints="1"/>
          </p:cNvSpPr>
          <p:nvPr>
            <p:ph type="pic" sz="quarter" idx="10"/>
          </p:nvPr>
        </p:nvSpPr>
        <p:spPr bwMode="auto">
          <a:xfrm>
            <a:off x="-17244" y="0"/>
            <a:ext cx="16075035" cy="10288588"/>
          </a:xfrm>
          <a:custGeom>
            <a:avLst/>
            <a:gdLst>
              <a:gd name="T0" fmla="*/ 799 w 5695"/>
              <a:gd name="T1" fmla="*/ 3645 h 3645"/>
              <a:gd name="T2" fmla="*/ 1046 w 5695"/>
              <a:gd name="T3" fmla="*/ 3645 h 3645"/>
              <a:gd name="T4" fmla="*/ 1845 w 5695"/>
              <a:gd name="T5" fmla="*/ 2846 h 3645"/>
              <a:gd name="T6" fmla="*/ 923 w 5695"/>
              <a:gd name="T7" fmla="*/ 1924 h 3645"/>
              <a:gd name="T8" fmla="*/ 0 w 5695"/>
              <a:gd name="T9" fmla="*/ 2846 h 3645"/>
              <a:gd name="T10" fmla="*/ 799 w 5695"/>
              <a:gd name="T11" fmla="*/ 3645 h 3645"/>
              <a:gd name="T12" fmla="*/ 1126 w 5695"/>
              <a:gd name="T13" fmla="*/ 3645 h 3645"/>
              <a:gd name="T14" fmla="*/ 2645 w 5695"/>
              <a:gd name="T15" fmla="*/ 3645 h 3645"/>
              <a:gd name="T16" fmla="*/ 1886 w 5695"/>
              <a:gd name="T17" fmla="*/ 2886 h 3645"/>
              <a:gd name="T18" fmla="*/ 1126 w 5695"/>
              <a:gd name="T19" fmla="*/ 3645 h 3645"/>
              <a:gd name="T20" fmla="*/ 2725 w 5695"/>
              <a:gd name="T21" fmla="*/ 3645 h 3645"/>
              <a:gd name="T22" fmla="*/ 2971 w 5695"/>
              <a:gd name="T23" fmla="*/ 3645 h 3645"/>
              <a:gd name="T24" fmla="*/ 3770 w 5695"/>
              <a:gd name="T25" fmla="*/ 2846 h 3645"/>
              <a:gd name="T26" fmla="*/ 2848 w 5695"/>
              <a:gd name="T27" fmla="*/ 1924 h 3645"/>
              <a:gd name="T28" fmla="*/ 1926 w 5695"/>
              <a:gd name="T29" fmla="*/ 2846 h 3645"/>
              <a:gd name="T30" fmla="*/ 2725 w 5695"/>
              <a:gd name="T31" fmla="*/ 3645 h 3645"/>
              <a:gd name="T32" fmla="*/ 3051 w 5695"/>
              <a:gd name="T33" fmla="*/ 3645 h 3645"/>
              <a:gd name="T34" fmla="*/ 4569 w 5695"/>
              <a:gd name="T35" fmla="*/ 3645 h 3645"/>
              <a:gd name="T36" fmla="*/ 3810 w 5695"/>
              <a:gd name="T37" fmla="*/ 2886 h 3645"/>
              <a:gd name="T38" fmla="*/ 3051 w 5695"/>
              <a:gd name="T39" fmla="*/ 3645 h 3645"/>
              <a:gd name="T40" fmla="*/ 4650 w 5695"/>
              <a:gd name="T41" fmla="*/ 3645 h 3645"/>
              <a:gd name="T42" fmla="*/ 4897 w 5695"/>
              <a:gd name="T43" fmla="*/ 3645 h 3645"/>
              <a:gd name="T44" fmla="*/ 5695 w 5695"/>
              <a:gd name="T45" fmla="*/ 2846 h 3645"/>
              <a:gd name="T46" fmla="*/ 4773 w 5695"/>
              <a:gd name="T47" fmla="*/ 1924 h 3645"/>
              <a:gd name="T48" fmla="*/ 3850 w 5695"/>
              <a:gd name="T49" fmla="*/ 2846 h 3645"/>
              <a:gd name="T50" fmla="*/ 4650 w 5695"/>
              <a:gd name="T51" fmla="*/ 3645 h 3645"/>
              <a:gd name="T52" fmla="*/ 2888 w 5695"/>
              <a:gd name="T53" fmla="*/ 1884 h 3645"/>
              <a:gd name="T54" fmla="*/ 3810 w 5695"/>
              <a:gd name="T55" fmla="*/ 962 h 3645"/>
              <a:gd name="T56" fmla="*/ 4732 w 5695"/>
              <a:gd name="T57" fmla="*/ 1884 h 3645"/>
              <a:gd name="T58" fmla="*/ 3810 w 5695"/>
              <a:gd name="T59" fmla="*/ 2806 h 3645"/>
              <a:gd name="T60" fmla="*/ 2888 w 5695"/>
              <a:gd name="T61" fmla="*/ 1884 h 3645"/>
              <a:gd name="T62" fmla="*/ 1926 w 5695"/>
              <a:gd name="T63" fmla="*/ 922 h 3645"/>
              <a:gd name="T64" fmla="*/ 2848 w 5695"/>
              <a:gd name="T65" fmla="*/ 0 h 3645"/>
              <a:gd name="T66" fmla="*/ 3770 w 5695"/>
              <a:gd name="T67" fmla="*/ 922 h 3645"/>
              <a:gd name="T68" fmla="*/ 2848 w 5695"/>
              <a:gd name="T69" fmla="*/ 1843 h 3645"/>
              <a:gd name="T70" fmla="*/ 1926 w 5695"/>
              <a:gd name="T71" fmla="*/ 922 h 3645"/>
              <a:gd name="T72" fmla="*/ 963 w 5695"/>
              <a:gd name="T73" fmla="*/ 1884 h 3645"/>
              <a:gd name="T74" fmla="*/ 1886 w 5695"/>
              <a:gd name="T75" fmla="*/ 962 h 3645"/>
              <a:gd name="T76" fmla="*/ 2808 w 5695"/>
              <a:gd name="T77" fmla="*/ 1884 h 3645"/>
              <a:gd name="T78" fmla="*/ 1886 w 5695"/>
              <a:gd name="T79" fmla="*/ 2806 h 3645"/>
              <a:gd name="T80" fmla="*/ 963 w 5695"/>
              <a:gd name="T81" fmla="*/ 1884 h 36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695" h="3645">
                <a:moveTo>
                  <a:pt x="799" y="3645"/>
                </a:moveTo>
                <a:lnTo>
                  <a:pt x="1046" y="3645"/>
                </a:lnTo>
                <a:lnTo>
                  <a:pt x="1845" y="2846"/>
                </a:lnTo>
                <a:lnTo>
                  <a:pt x="923" y="1924"/>
                </a:lnTo>
                <a:lnTo>
                  <a:pt x="0" y="2846"/>
                </a:lnTo>
                <a:lnTo>
                  <a:pt x="799" y="3645"/>
                </a:lnTo>
                <a:close/>
                <a:moveTo>
                  <a:pt x="1126" y="3645"/>
                </a:moveTo>
                <a:lnTo>
                  <a:pt x="2645" y="3645"/>
                </a:lnTo>
                <a:lnTo>
                  <a:pt x="1886" y="2886"/>
                </a:lnTo>
                <a:lnTo>
                  <a:pt x="1126" y="3645"/>
                </a:lnTo>
                <a:close/>
                <a:moveTo>
                  <a:pt x="2725" y="3645"/>
                </a:moveTo>
                <a:lnTo>
                  <a:pt x="2971" y="3645"/>
                </a:lnTo>
                <a:lnTo>
                  <a:pt x="3770" y="2846"/>
                </a:lnTo>
                <a:lnTo>
                  <a:pt x="2848" y="1924"/>
                </a:lnTo>
                <a:lnTo>
                  <a:pt x="1926" y="2846"/>
                </a:lnTo>
                <a:lnTo>
                  <a:pt x="2725" y="3645"/>
                </a:lnTo>
                <a:close/>
                <a:moveTo>
                  <a:pt x="3051" y="3645"/>
                </a:moveTo>
                <a:lnTo>
                  <a:pt x="4569" y="3645"/>
                </a:lnTo>
                <a:lnTo>
                  <a:pt x="3810" y="2886"/>
                </a:lnTo>
                <a:lnTo>
                  <a:pt x="3051" y="3645"/>
                </a:lnTo>
                <a:close/>
                <a:moveTo>
                  <a:pt x="4650" y="3645"/>
                </a:moveTo>
                <a:lnTo>
                  <a:pt x="4897" y="3645"/>
                </a:lnTo>
                <a:lnTo>
                  <a:pt x="5695" y="2846"/>
                </a:lnTo>
                <a:lnTo>
                  <a:pt x="4773" y="1924"/>
                </a:lnTo>
                <a:lnTo>
                  <a:pt x="3850" y="2846"/>
                </a:lnTo>
                <a:lnTo>
                  <a:pt x="4650" y="3645"/>
                </a:lnTo>
                <a:close/>
                <a:moveTo>
                  <a:pt x="2888" y="1884"/>
                </a:moveTo>
                <a:lnTo>
                  <a:pt x="3810" y="962"/>
                </a:lnTo>
                <a:lnTo>
                  <a:pt x="4732" y="1884"/>
                </a:lnTo>
                <a:lnTo>
                  <a:pt x="3810" y="2806"/>
                </a:lnTo>
                <a:lnTo>
                  <a:pt x="2888" y="1884"/>
                </a:lnTo>
                <a:close/>
                <a:moveTo>
                  <a:pt x="1926" y="922"/>
                </a:moveTo>
                <a:lnTo>
                  <a:pt x="2848" y="0"/>
                </a:lnTo>
                <a:lnTo>
                  <a:pt x="3770" y="922"/>
                </a:lnTo>
                <a:lnTo>
                  <a:pt x="2848" y="1843"/>
                </a:lnTo>
                <a:lnTo>
                  <a:pt x="1926" y="922"/>
                </a:lnTo>
                <a:close/>
                <a:moveTo>
                  <a:pt x="963" y="1884"/>
                </a:moveTo>
                <a:lnTo>
                  <a:pt x="1886" y="962"/>
                </a:lnTo>
                <a:lnTo>
                  <a:pt x="2808" y="1884"/>
                </a:lnTo>
                <a:lnTo>
                  <a:pt x="1886" y="2806"/>
                </a:lnTo>
                <a:lnTo>
                  <a:pt x="963" y="1884"/>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50"/>
            </a:lvl1pPr>
          </a:lstStyle>
          <a:p>
            <a:pPr lvl="0"/>
            <a:endParaRPr lang="en-US"/>
          </a:p>
        </p:txBody>
      </p:sp>
      <p:pic>
        <p:nvPicPr>
          <p:cNvPr id="7" name="Picture 6" descr="A picture containing drawing&#10;&#10;Description automatically generated">
            <a:extLst>
              <a:ext uri="{FF2B5EF4-FFF2-40B4-BE49-F238E27FC236}">
                <a16:creationId xmlns:a16="http://schemas.microsoft.com/office/drawing/2014/main" id="{5B773574-66C1-444E-A7F1-DDBE8ED7021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4433608" y="14992"/>
            <a:ext cx="3847685" cy="1736485"/>
          </a:xfrm>
          <a:prstGeom prst="rect">
            <a:avLst/>
          </a:prstGeom>
        </p:spPr>
      </p:pic>
    </p:spTree>
    <p:extLst>
      <p:ext uri="{BB962C8B-B14F-4D97-AF65-F5344CB8AC3E}">
        <p14:creationId xmlns:p14="http://schemas.microsoft.com/office/powerpoint/2010/main" val="1096132187"/>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userDrawn="1">
  <p:cSld name="33">
    <p:spTree>
      <p:nvGrpSpPr>
        <p:cNvPr id="1" name=""/>
        <p:cNvGrpSpPr/>
        <p:nvPr/>
      </p:nvGrpSpPr>
      <p:grpSpPr>
        <a:xfrm>
          <a:off x="0" y="0"/>
          <a:ext cx="0" cy="0"/>
          <a:chOff x="0" y="0"/>
          <a:chExt cx="0" cy="0"/>
        </a:xfrm>
      </p:grpSpPr>
      <p:sp>
        <p:nvSpPr>
          <p:cNvPr id="3" name="Freeform 12"/>
          <p:cNvSpPr>
            <a:spLocks noGrp="1" noEditPoints="1"/>
          </p:cNvSpPr>
          <p:nvPr>
            <p:ph type="pic" sz="quarter" idx="10"/>
          </p:nvPr>
        </p:nvSpPr>
        <p:spPr bwMode="auto">
          <a:xfrm>
            <a:off x="4797507" y="0"/>
            <a:ext cx="16075035" cy="10288588"/>
          </a:xfrm>
          <a:custGeom>
            <a:avLst/>
            <a:gdLst>
              <a:gd name="T0" fmla="*/ 799 w 5695"/>
              <a:gd name="T1" fmla="*/ 0 h 3645"/>
              <a:gd name="T2" fmla="*/ 1046 w 5695"/>
              <a:gd name="T3" fmla="*/ 0 h 3645"/>
              <a:gd name="T4" fmla="*/ 1845 w 5695"/>
              <a:gd name="T5" fmla="*/ 799 h 3645"/>
              <a:gd name="T6" fmla="*/ 923 w 5695"/>
              <a:gd name="T7" fmla="*/ 1721 h 3645"/>
              <a:gd name="T8" fmla="*/ 0 w 5695"/>
              <a:gd name="T9" fmla="*/ 799 h 3645"/>
              <a:gd name="T10" fmla="*/ 799 w 5695"/>
              <a:gd name="T11" fmla="*/ 0 h 3645"/>
              <a:gd name="T12" fmla="*/ 1126 w 5695"/>
              <a:gd name="T13" fmla="*/ 0 h 3645"/>
              <a:gd name="T14" fmla="*/ 2645 w 5695"/>
              <a:gd name="T15" fmla="*/ 0 h 3645"/>
              <a:gd name="T16" fmla="*/ 1886 w 5695"/>
              <a:gd name="T17" fmla="*/ 758 h 3645"/>
              <a:gd name="T18" fmla="*/ 1126 w 5695"/>
              <a:gd name="T19" fmla="*/ 0 h 3645"/>
              <a:gd name="T20" fmla="*/ 2725 w 5695"/>
              <a:gd name="T21" fmla="*/ 0 h 3645"/>
              <a:gd name="T22" fmla="*/ 2971 w 5695"/>
              <a:gd name="T23" fmla="*/ 0 h 3645"/>
              <a:gd name="T24" fmla="*/ 3770 w 5695"/>
              <a:gd name="T25" fmla="*/ 799 h 3645"/>
              <a:gd name="T26" fmla="*/ 2848 w 5695"/>
              <a:gd name="T27" fmla="*/ 1721 h 3645"/>
              <a:gd name="T28" fmla="*/ 1926 w 5695"/>
              <a:gd name="T29" fmla="*/ 799 h 3645"/>
              <a:gd name="T30" fmla="*/ 2725 w 5695"/>
              <a:gd name="T31" fmla="*/ 0 h 3645"/>
              <a:gd name="T32" fmla="*/ 3051 w 5695"/>
              <a:gd name="T33" fmla="*/ 0 h 3645"/>
              <a:gd name="T34" fmla="*/ 4569 w 5695"/>
              <a:gd name="T35" fmla="*/ 0 h 3645"/>
              <a:gd name="T36" fmla="*/ 3810 w 5695"/>
              <a:gd name="T37" fmla="*/ 758 h 3645"/>
              <a:gd name="T38" fmla="*/ 3051 w 5695"/>
              <a:gd name="T39" fmla="*/ 0 h 3645"/>
              <a:gd name="T40" fmla="*/ 4650 w 5695"/>
              <a:gd name="T41" fmla="*/ 0 h 3645"/>
              <a:gd name="T42" fmla="*/ 4897 w 5695"/>
              <a:gd name="T43" fmla="*/ 0 h 3645"/>
              <a:gd name="T44" fmla="*/ 5695 w 5695"/>
              <a:gd name="T45" fmla="*/ 798 h 3645"/>
              <a:gd name="T46" fmla="*/ 4773 w 5695"/>
              <a:gd name="T47" fmla="*/ 1721 h 3645"/>
              <a:gd name="T48" fmla="*/ 3850 w 5695"/>
              <a:gd name="T49" fmla="*/ 799 h 3645"/>
              <a:gd name="T50" fmla="*/ 4650 w 5695"/>
              <a:gd name="T51" fmla="*/ 0 h 3645"/>
              <a:gd name="T52" fmla="*/ 2888 w 5695"/>
              <a:gd name="T53" fmla="*/ 1761 h 3645"/>
              <a:gd name="T54" fmla="*/ 3810 w 5695"/>
              <a:gd name="T55" fmla="*/ 2683 h 3645"/>
              <a:gd name="T56" fmla="*/ 4732 w 5695"/>
              <a:gd name="T57" fmla="*/ 1761 h 3645"/>
              <a:gd name="T58" fmla="*/ 3810 w 5695"/>
              <a:gd name="T59" fmla="*/ 839 h 3645"/>
              <a:gd name="T60" fmla="*/ 2888 w 5695"/>
              <a:gd name="T61" fmla="*/ 1761 h 3645"/>
              <a:gd name="T62" fmla="*/ 1926 w 5695"/>
              <a:gd name="T63" fmla="*/ 2723 h 3645"/>
              <a:gd name="T64" fmla="*/ 2848 w 5695"/>
              <a:gd name="T65" fmla="*/ 3645 h 3645"/>
              <a:gd name="T66" fmla="*/ 3770 w 5695"/>
              <a:gd name="T67" fmla="*/ 2723 h 3645"/>
              <a:gd name="T68" fmla="*/ 2848 w 5695"/>
              <a:gd name="T69" fmla="*/ 1801 h 3645"/>
              <a:gd name="T70" fmla="*/ 1926 w 5695"/>
              <a:gd name="T71" fmla="*/ 2723 h 3645"/>
              <a:gd name="T72" fmla="*/ 963 w 5695"/>
              <a:gd name="T73" fmla="*/ 1761 h 3645"/>
              <a:gd name="T74" fmla="*/ 1886 w 5695"/>
              <a:gd name="T75" fmla="*/ 2683 h 3645"/>
              <a:gd name="T76" fmla="*/ 2808 w 5695"/>
              <a:gd name="T77" fmla="*/ 1761 h 3645"/>
              <a:gd name="T78" fmla="*/ 1886 w 5695"/>
              <a:gd name="T79" fmla="*/ 839 h 3645"/>
              <a:gd name="T80" fmla="*/ 963 w 5695"/>
              <a:gd name="T81" fmla="*/ 1761 h 36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695" h="3645">
                <a:moveTo>
                  <a:pt x="799" y="0"/>
                </a:moveTo>
                <a:lnTo>
                  <a:pt x="1046" y="0"/>
                </a:lnTo>
                <a:lnTo>
                  <a:pt x="1845" y="799"/>
                </a:lnTo>
                <a:lnTo>
                  <a:pt x="923" y="1721"/>
                </a:lnTo>
                <a:lnTo>
                  <a:pt x="0" y="799"/>
                </a:lnTo>
                <a:lnTo>
                  <a:pt x="799" y="0"/>
                </a:lnTo>
                <a:close/>
                <a:moveTo>
                  <a:pt x="1126" y="0"/>
                </a:moveTo>
                <a:lnTo>
                  <a:pt x="2645" y="0"/>
                </a:lnTo>
                <a:lnTo>
                  <a:pt x="1886" y="758"/>
                </a:lnTo>
                <a:lnTo>
                  <a:pt x="1126" y="0"/>
                </a:lnTo>
                <a:close/>
                <a:moveTo>
                  <a:pt x="2725" y="0"/>
                </a:moveTo>
                <a:lnTo>
                  <a:pt x="2971" y="0"/>
                </a:lnTo>
                <a:lnTo>
                  <a:pt x="3770" y="799"/>
                </a:lnTo>
                <a:lnTo>
                  <a:pt x="2848" y="1721"/>
                </a:lnTo>
                <a:lnTo>
                  <a:pt x="1926" y="799"/>
                </a:lnTo>
                <a:lnTo>
                  <a:pt x="2725" y="0"/>
                </a:lnTo>
                <a:close/>
                <a:moveTo>
                  <a:pt x="3051" y="0"/>
                </a:moveTo>
                <a:lnTo>
                  <a:pt x="4569" y="0"/>
                </a:lnTo>
                <a:lnTo>
                  <a:pt x="3810" y="758"/>
                </a:lnTo>
                <a:lnTo>
                  <a:pt x="3051" y="0"/>
                </a:lnTo>
                <a:close/>
                <a:moveTo>
                  <a:pt x="4650" y="0"/>
                </a:moveTo>
                <a:lnTo>
                  <a:pt x="4897" y="0"/>
                </a:lnTo>
                <a:lnTo>
                  <a:pt x="5695" y="798"/>
                </a:lnTo>
                <a:lnTo>
                  <a:pt x="4773" y="1721"/>
                </a:lnTo>
                <a:lnTo>
                  <a:pt x="3850" y="799"/>
                </a:lnTo>
                <a:lnTo>
                  <a:pt x="4650" y="0"/>
                </a:lnTo>
                <a:close/>
                <a:moveTo>
                  <a:pt x="2888" y="1761"/>
                </a:moveTo>
                <a:lnTo>
                  <a:pt x="3810" y="2683"/>
                </a:lnTo>
                <a:lnTo>
                  <a:pt x="4732" y="1761"/>
                </a:lnTo>
                <a:lnTo>
                  <a:pt x="3810" y="839"/>
                </a:lnTo>
                <a:lnTo>
                  <a:pt x="2888" y="1761"/>
                </a:lnTo>
                <a:close/>
                <a:moveTo>
                  <a:pt x="1926" y="2723"/>
                </a:moveTo>
                <a:lnTo>
                  <a:pt x="2848" y="3645"/>
                </a:lnTo>
                <a:lnTo>
                  <a:pt x="3770" y="2723"/>
                </a:lnTo>
                <a:lnTo>
                  <a:pt x="2848" y="1801"/>
                </a:lnTo>
                <a:lnTo>
                  <a:pt x="1926" y="2723"/>
                </a:lnTo>
                <a:close/>
                <a:moveTo>
                  <a:pt x="963" y="1761"/>
                </a:moveTo>
                <a:lnTo>
                  <a:pt x="1886" y="2683"/>
                </a:lnTo>
                <a:lnTo>
                  <a:pt x="2808" y="1761"/>
                </a:lnTo>
                <a:lnTo>
                  <a:pt x="1886" y="839"/>
                </a:lnTo>
                <a:lnTo>
                  <a:pt x="963" y="1761"/>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50"/>
            </a:lvl1pPr>
          </a:lstStyle>
          <a:p>
            <a:pPr lvl="0"/>
            <a:endParaRPr lang="en-US"/>
          </a:p>
        </p:txBody>
      </p:sp>
      <p:pic>
        <p:nvPicPr>
          <p:cNvPr id="6" name="Picture 5" descr="A picture containing drawing&#10;&#10;Description automatically generated">
            <a:extLst>
              <a:ext uri="{FF2B5EF4-FFF2-40B4-BE49-F238E27FC236}">
                <a16:creationId xmlns:a16="http://schemas.microsoft.com/office/drawing/2014/main" id="{04585CD8-A650-4C49-91E1-DD2EA966DEC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 y="29979"/>
            <a:ext cx="3847685" cy="1736485"/>
          </a:xfrm>
          <a:prstGeom prst="rect">
            <a:avLst/>
          </a:prstGeom>
        </p:spPr>
      </p:pic>
    </p:spTree>
    <p:extLst>
      <p:ext uri="{BB962C8B-B14F-4D97-AF65-F5344CB8AC3E}">
        <p14:creationId xmlns:p14="http://schemas.microsoft.com/office/powerpoint/2010/main" val="426971431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7">
    <p:spTree>
      <p:nvGrpSpPr>
        <p:cNvPr id="1" name=""/>
        <p:cNvGrpSpPr/>
        <p:nvPr/>
      </p:nvGrpSpPr>
      <p:grpSpPr>
        <a:xfrm>
          <a:off x="0" y="0"/>
          <a:ext cx="0" cy="0"/>
          <a:chOff x="0" y="0"/>
          <a:chExt cx="0" cy="0"/>
        </a:xfrm>
      </p:grpSpPr>
      <p:sp>
        <p:nvSpPr>
          <p:cNvPr id="3" name="Freeform 8"/>
          <p:cNvSpPr>
            <a:spLocks noGrp="1" noEditPoints="1"/>
          </p:cNvSpPr>
          <p:nvPr>
            <p:ph type="pic" sz="quarter" idx="10"/>
          </p:nvPr>
        </p:nvSpPr>
        <p:spPr bwMode="auto">
          <a:xfrm>
            <a:off x="9570720" y="1700378"/>
            <a:ext cx="8717279" cy="8588210"/>
          </a:xfrm>
          <a:custGeom>
            <a:avLst/>
            <a:gdLst>
              <a:gd name="T0" fmla="*/ 1001 w 4390"/>
              <a:gd name="T1" fmla="*/ 4326 h 4326"/>
              <a:gd name="T2" fmla="*/ 1648 w 4390"/>
              <a:gd name="T3" fmla="*/ 4326 h 4326"/>
              <a:gd name="T4" fmla="*/ 485 w 4390"/>
              <a:gd name="T5" fmla="*/ 2305 h 4326"/>
              <a:gd name="T6" fmla="*/ 0 w 4390"/>
              <a:gd name="T7" fmla="*/ 2586 h 4326"/>
              <a:gd name="T8" fmla="*/ 1001 w 4390"/>
              <a:gd name="T9" fmla="*/ 4326 h 4326"/>
              <a:gd name="T10" fmla="*/ 1714 w 4390"/>
              <a:gd name="T11" fmla="*/ 4326 h 4326"/>
              <a:gd name="T12" fmla="*/ 2360 w 4390"/>
              <a:gd name="T13" fmla="*/ 4326 h 4326"/>
              <a:gd name="T14" fmla="*/ 646 w 4390"/>
              <a:gd name="T15" fmla="*/ 1346 h 4326"/>
              <a:gd name="T16" fmla="*/ 161 w 4390"/>
              <a:gd name="T17" fmla="*/ 1628 h 4326"/>
              <a:gd name="T18" fmla="*/ 1714 w 4390"/>
              <a:gd name="T19" fmla="*/ 4326 h 4326"/>
              <a:gd name="T20" fmla="*/ 2426 w 4390"/>
              <a:gd name="T21" fmla="*/ 4326 h 4326"/>
              <a:gd name="T22" fmla="*/ 3073 w 4390"/>
              <a:gd name="T23" fmla="*/ 4326 h 4326"/>
              <a:gd name="T24" fmla="*/ 1405 w 4390"/>
              <a:gd name="T25" fmla="*/ 1426 h 4326"/>
              <a:gd name="T26" fmla="*/ 919 w 4390"/>
              <a:gd name="T27" fmla="*/ 1708 h 4326"/>
              <a:gd name="T28" fmla="*/ 2426 w 4390"/>
              <a:gd name="T29" fmla="*/ 4326 h 4326"/>
              <a:gd name="T30" fmla="*/ 3138 w 4390"/>
              <a:gd name="T31" fmla="*/ 4326 h 4326"/>
              <a:gd name="T32" fmla="*/ 3785 w 4390"/>
              <a:gd name="T33" fmla="*/ 4326 h 4326"/>
              <a:gd name="T34" fmla="*/ 1391 w 4390"/>
              <a:gd name="T35" fmla="*/ 165 h 4326"/>
              <a:gd name="T36" fmla="*/ 906 w 4390"/>
              <a:gd name="T37" fmla="*/ 446 h 4326"/>
              <a:gd name="T38" fmla="*/ 3138 w 4390"/>
              <a:gd name="T39" fmla="*/ 4326 h 4326"/>
              <a:gd name="T40" fmla="*/ 3850 w 4390"/>
              <a:gd name="T41" fmla="*/ 4326 h 4326"/>
              <a:gd name="T42" fmla="*/ 4390 w 4390"/>
              <a:gd name="T43" fmla="*/ 4326 h 4326"/>
              <a:gd name="T44" fmla="*/ 4390 w 4390"/>
              <a:gd name="T45" fmla="*/ 4138 h 4326"/>
              <a:gd name="T46" fmla="*/ 2430 w 4390"/>
              <a:gd name="T47" fmla="*/ 732 h 4326"/>
              <a:gd name="T48" fmla="*/ 1944 w 4390"/>
              <a:gd name="T49" fmla="*/ 1013 h 4326"/>
              <a:gd name="T50" fmla="*/ 3850 w 4390"/>
              <a:gd name="T51" fmla="*/ 4326 h 4326"/>
              <a:gd name="T52" fmla="*/ 4390 w 4390"/>
              <a:gd name="T53" fmla="*/ 4024 h 4326"/>
              <a:gd name="T54" fmla="*/ 4390 w 4390"/>
              <a:gd name="T55" fmla="*/ 2900 h 4326"/>
              <a:gd name="T56" fmla="*/ 2722 w 4390"/>
              <a:gd name="T57" fmla="*/ 0 h 4326"/>
              <a:gd name="T58" fmla="*/ 2236 w 4390"/>
              <a:gd name="T59" fmla="*/ 281 h 4326"/>
              <a:gd name="T60" fmla="*/ 4390 w 4390"/>
              <a:gd name="T61" fmla="*/ 4024 h 4326"/>
              <a:gd name="T62" fmla="*/ 4390 w 4390"/>
              <a:gd name="T63" fmla="*/ 2786 h 4326"/>
              <a:gd name="T64" fmla="*/ 4390 w 4390"/>
              <a:gd name="T65" fmla="*/ 1661 h 4326"/>
              <a:gd name="T66" fmla="*/ 3785 w 4390"/>
              <a:gd name="T67" fmla="*/ 611 h 4326"/>
              <a:gd name="T68" fmla="*/ 3300 w 4390"/>
              <a:gd name="T69" fmla="*/ 892 h 4326"/>
              <a:gd name="T70" fmla="*/ 4390 w 4390"/>
              <a:gd name="T71" fmla="*/ 2786 h 4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390" h="4326">
                <a:moveTo>
                  <a:pt x="1001" y="4326"/>
                </a:moveTo>
                <a:lnTo>
                  <a:pt x="1648" y="4326"/>
                </a:lnTo>
                <a:lnTo>
                  <a:pt x="485" y="2305"/>
                </a:lnTo>
                <a:lnTo>
                  <a:pt x="0" y="2586"/>
                </a:lnTo>
                <a:lnTo>
                  <a:pt x="1001" y="4326"/>
                </a:lnTo>
                <a:close/>
                <a:moveTo>
                  <a:pt x="1714" y="4326"/>
                </a:moveTo>
                <a:lnTo>
                  <a:pt x="2360" y="4326"/>
                </a:lnTo>
                <a:lnTo>
                  <a:pt x="646" y="1346"/>
                </a:lnTo>
                <a:lnTo>
                  <a:pt x="161" y="1628"/>
                </a:lnTo>
                <a:lnTo>
                  <a:pt x="1714" y="4326"/>
                </a:lnTo>
                <a:close/>
                <a:moveTo>
                  <a:pt x="2426" y="4326"/>
                </a:moveTo>
                <a:lnTo>
                  <a:pt x="3073" y="4326"/>
                </a:lnTo>
                <a:lnTo>
                  <a:pt x="1405" y="1426"/>
                </a:lnTo>
                <a:lnTo>
                  <a:pt x="919" y="1708"/>
                </a:lnTo>
                <a:lnTo>
                  <a:pt x="2426" y="4326"/>
                </a:lnTo>
                <a:close/>
                <a:moveTo>
                  <a:pt x="3138" y="4326"/>
                </a:moveTo>
                <a:lnTo>
                  <a:pt x="3785" y="4326"/>
                </a:lnTo>
                <a:lnTo>
                  <a:pt x="1391" y="165"/>
                </a:lnTo>
                <a:lnTo>
                  <a:pt x="906" y="446"/>
                </a:lnTo>
                <a:lnTo>
                  <a:pt x="3138" y="4326"/>
                </a:lnTo>
                <a:close/>
                <a:moveTo>
                  <a:pt x="3850" y="4326"/>
                </a:moveTo>
                <a:lnTo>
                  <a:pt x="4390" y="4326"/>
                </a:lnTo>
                <a:lnTo>
                  <a:pt x="4390" y="4138"/>
                </a:lnTo>
                <a:lnTo>
                  <a:pt x="2430" y="732"/>
                </a:lnTo>
                <a:lnTo>
                  <a:pt x="1944" y="1013"/>
                </a:lnTo>
                <a:lnTo>
                  <a:pt x="3850" y="4326"/>
                </a:lnTo>
                <a:close/>
                <a:moveTo>
                  <a:pt x="4390" y="4024"/>
                </a:moveTo>
                <a:lnTo>
                  <a:pt x="4390" y="2900"/>
                </a:lnTo>
                <a:lnTo>
                  <a:pt x="2722" y="0"/>
                </a:lnTo>
                <a:lnTo>
                  <a:pt x="2236" y="281"/>
                </a:lnTo>
                <a:lnTo>
                  <a:pt x="4390" y="4024"/>
                </a:lnTo>
                <a:close/>
                <a:moveTo>
                  <a:pt x="4390" y="2786"/>
                </a:moveTo>
                <a:lnTo>
                  <a:pt x="4390" y="1661"/>
                </a:lnTo>
                <a:lnTo>
                  <a:pt x="3785" y="611"/>
                </a:lnTo>
                <a:lnTo>
                  <a:pt x="3300" y="892"/>
                </a:lnTo>
                <a:lnTo>
                  <a:pt x="4390" y="2786"/>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7" name="TextBox 6">
            <a:extLst>
              <a:ext uri="{FF2B5EF4-FFF2-40B4-BE49-F238E27FC236}">
                <a16:creationId xmlns:a16="http://schemas.microsoft.com/office/drawing/2014/main" id="{A472EA4B-4D5B-B243-AF3E-213483C5A5EF}"/>
              </a:ext>
            </a:extLst>
          </p:cNvPr>
          <p:cNvSpPr txBox="1"/>
          <p:nvPr userDrawn="1"/>
        </p:nvSpPr>
        <p:spPr>
          <a:xfrm>
            <a:off x="16859165" y="9198396"/>
            <a:ext cx="660400" cy="338554"/>
          </a:xfrm>
          <a:prstGeom prst="rect">
            <a:avLst/>
          </a:prstGeom>
          <a:noFill/>
        </p:spPr>
        <p:txBody>
          <a:bodyPr wrap="square" rtlCol="0">
            <a:spAutoFit/>
          </a:bodyPr>
          <a:lstStyle/>
          <a:p>
            <a:pPr algn="r"/>
            <a:fld id="{293ABEDF-2FD4-CE41-BE6E-C03412F0A819}" type="slidenum">
              <a:rPr lang="en-US" sz="1600" b="0" i="0" smtClean="0">
                <a:latin typeface="Open Sans" panose="020B0606030504020204" pitchFamily="34" charset="0"/>
                <a:ea typeface="Open Sans" panose="020B0606030504020204" pitchFamily="34" charset="0"/>
                <a:cs typeface="Open Sans" panose="020B0606030504020204" pitchFamily="34" charset="0"/>
              </a:rPr>
              <a:pPr algn="r"/>
              <a:t>‹#›</a:t>
            </a:fld>
            <a:endParaRPr lang="en-US" sz="1600" b="0" i="0" dirty="0">
              <a:latin typeface="Open Sans" panose="020B0606030504020204" pitchFamily="34" charset="0"/>
              <a:ea typeface="Open Sans" panose="020B0606030504020204" pitchFamily="34" charset="0"/>
              <a:cs typeface="Open Sans" panose="020B0606030504020204" pitchFamily="34" charset="0"/>
            </a:endParaRPr>
          </a:p>
        </p:txBody>
      </p:sp>
      <p:cxnSp>
        <p:nvCxnSpPr>
          <p:cNvPr id="8" name="Straight Connector 7">
            <a:extLst>
              <a:ext uri="{FF2B5EF4-FFF2-40B4-BE49-F238E27FC236}">
                <a16:creationId xmlns:a16="http://schemas.microsoft.com/office/drawing/2014/main" id="{D9F53F68-1E76-AC48-940F-C0194AA3F89A}"/>
              </a:ext>
            </a:extLst>
          </p:cNvPr>
          <p:cNvCxnSpPr>
            <a:cxnSpLocks/>
          </p:cNvCxnSpPr>
          <p:nvPr userDrawn="1"/>
        </p:nvCxnSpPr>
        <p:spPr>
          <a:xfrm flipV="1">
            <a:off x="17568333" y="9352284"/>
            <a:ext cx="719667" cy="15389"/>
          </a:xfrm>
          <a:prstGeom prst="line">
            <a:avLst/>
          </a:prstGeom>
          <a:ln w="158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0297797"/>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34">
    <p:spTree>
      <p:nvGrpSpPr>
        <p:cNvPr id="1" name=""/>
        <p:cNvGrpSpPr/>
        <p:nvPr/>
      </p:nvGrpSpPr>
      <p:grpSpPr>
        <a:xfrm>
          <a:off x="0" y="0"/>
          <a:ext cx="0" cy="0"/>
          <a:chOff x="0" y="0"/>
          <a:chExt cx="0" cy="0"/>
        </a:xfrm>
      </p:grpSpPr>
      <p:sp>
        <p:nvSpPr>
          <p:cNvPr id="3" name="Рисунок 2"/>
          <p:cNvSpPr>
            <a:spLocks noGrp="1" noChangeArrowheads="1"/>
          </p:cNvSpPr>
          <p:nvPr>
            <p:ph type="pic" sz="quarter" idx="10"/>
          </p:nvPr>
        </p:nvSpPr>
        <p:spPr bwMode="auto">
          <a:xfrm>
            <a:off x="1818977" y="0"/>
            <a:ext cx="6662003" cy="10288588"/>
          </a:xfrm>
          <a:custGeom>
            <a:avLst/>
            <a:gdLst>
              <a:gd name="connsiteX0" fmla="*/ 4581543 w 6662001"/>
              <a:gd name="connsiteY0" fmla="*/ 6400518 h 10288580"/>
              <a:gd name="connsiteX1" fmla="*/ 6662001 w 6662001"/>
              <a:gd name="connsiteY1" fmla="*/ 6400518 h 10288580"/>
              <a:gd name="connsiteX2" fmla="*/ 6662001 w 6662001"/>
              <a:gd name="connsiteY2" fmla="*/ 8469603 h 10288580"/>
              <a:gd name="connsiteX3" fmla="*/ 4581543 w 6662001"/>
              <a:gd name="connsiteY3" fmla="*/ 8469603 h 10288580"/>
              <a:gd name="connsiteX4" fmla="*/ 2296458 w 6662001"/>
              <a:gd name="connsiteY4" fmla="*/ 6400518 h 10288580"/>
              <a:gd name="connsiteX5" fmla="*/ 4365543 w 6662001"/>
              <a:gd name="connsiteY5" fmla="*/ 6400518 h 10288580"/>
              <a:gd name="connsiteX6" fmla="*/ 4365543 w 6662001"/>
              <a:gd name="connsiteY6" fmla="*/ 8469603 h 10288580"/>
              <a:gd name="connsiteX7" fmla="*/ 2296458 w 6662001"/>
              <a:gd name="connsiteY7" fmla="*/ 8469603 h 10288580"/>
              <a:gd name="connsiteX8" fmla="*/ 0 w 6662001"/>
              <a:gd name="connsiteY8" fmla="*/ 6400518 h 10288580"/>
              <a:gd name="connsiteX9" fmla="*/ 2069085 w 6662001"/>
              <a:gd name="connsiteY9" fmla="*/ 6400518 h 10288580"/>
              <a:gd name="connsiteX10" fmla="*/ 2069085 w 6662001"/>
              <a:gd name="connsiteY10" fmla="*/ 10288580 h 10288580"/>
              <a:gd name="connsiteX11" fmla="*/ 0 w 6662001"/>
              <a:gd name="connsiteY11" fmla="*/ 10288580 h 10288580"/>
              <a:gd name="connsiteX12" fmla="*/ 4581543 w 6662001"/>
              <a:gd name="connsiteY12" fmla="*/ 4115434 h 10288580"/>
              <a:gd name="connsiteX13" fmla="*/ 6662001 w 6662001"/>
              <a:gd name="connsiteY13" fmla="*/ 4115434 h 10288580"/>
              <a:gd name="connsiteX14" fmla="*/ 6662001 w 6662001"/>
              <a:gd name="connsiteY14" fmla="*/ 6184518 h 10288580"/>
              <a:gd name="connsiteX15" fmla="*/ 4581543 w 6662001"/>
              <a:gd name="connsiteY15" fmla="*/ 6184518 h 10288580"/>
              <a:gd name="connsiteX16" fmla="*/ 0 w 6662001"/>
              <a:gd name="connsiteY16" fmla="*/ 4115434 h 10288580"/>
              <a:gd name="connsiteX17" fmla="*/ 2069085 w 6662001"/>
              <a:gd name="connsiteY17" fmla="*/ 4115434 h 10288580"/>
              <a:gd name="connsiteX18" fmla="*/ 2069085 w 6662001"/>
              <a:gd name="connsiteY18" fmla="*/ 6184518 h 10288580"/>
              <a:gd name="connsiteX19" fmla="*/ 0 w 6662001"/>
              <a:gd name="connsiteY19" fmla="*/ 6184518 h 10288580"/>
              <a:gd name="connsiteX20" fmla="*/ 2296458 w 6662001"/>
              <a:gd name="connsiteY20" fmla="*/ 4115434 h 10288580"/>
              <a:gd name="connsiteX21" fmla="*/ 4365543 w 6662001"/>
              <a:gd name="connsiteY21" fmla="*/ 4115434 h 10288580"/>
              <a:gd name="connsiteX22" fmla="*/ 4365543 w 6662001"/>
              <a:gd name="connsiteY22" fmla="*/ 6184518 h 10288580"/>
              <a:gd name="connsiteX23" fmla="*/ 2296458 w 6662001"/>
              <a:gd name="connsiteY23" fmla="*/ 6184518 h 10288580"/>
              <a:gd name="connsiteX24" fmla="*/ 0 w 6662001"/>
              <a:gd name="connsiteY24" fmla="*/ 1818976 h 10288580"/>
              <a:gd name="connsiteX25" fmla="*/ 2069085 w 6662001"/>
              <a:gd name="connsiteY25" fmla="*/ 1818976 h 10288580"/>
              <a:gd name="connsiteX26" fmla="*/ 2069085 w 6662001"/>
              <a:gd name="connsiteY26" fmla="*/ 3899434 h 10288580"/>
              <a:gd name="connsiteX27" fmla="*/ 0 w 6662001"/>
              <a:gd name="connsiteY27" fmla="*/ 3899434 h 10288580"/>
              <a:gd name="connsiteX28" fmla="*/ 4581543 w 6662001"/>
              <a:gd name="connsiteY28" fmla="*/ 1818975 h 10288580"/>
              <a:gd name="connsiteX29" fmla="*/ 6662001 w 6662001"/>
              <a:gd name="connsiteY29" fmla="*/ 1818975 h 10288580"/>
              <a:gd name="connsiteX30" fmla="*/ 6662001 w 6662001"/>
              <a:gd name="connsiteY30" fmla="*/ 3899433 h 10288580"/>
              <a:gd name="connsiteX31" fmla="*/ 4581543 w 6662001"/>
              <a:gd name="connsiteY31" fmla="*/ 3899433 h 10288580"/>
              <a:gd name="connsiteX32" fmla="*/ 2296458 w 6662001"/>
              <a:gd name="connsiteY32" fmla="*/ 0 h 10288580"/>
              <a:gd name="connsiteX33" fmla="*/ 4365543 w 6662001"/>
              <a:gd name="connsiteY33" fmla="*/ 0 h 10288580"/>
              <a:gd name="connsiteX34" fmla="*/ 4365543 w 6662001"/>
              <a:gd name="connsiteY34" fmla="*/ 3899434 h 10288580"/>
              <a:gd name="connsiteX35" fmla="*/ 2296458 w 6662001"/>
              <a:gd name="connsiteY35" fmla="*/ 3899434 h 10288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662001" h="10288580">
                <a:moveTo>
                  <a:pt x="4581543" y="6400518"/>
                </a:moveTo>
                <a:lnTo>
                  <a:pt x="6662001" y="6400518"/>
                </a:lnTo>
                <a:lnTo>
                  <a:pt x="6662001" y="8469603"/>
                </a:lnTo>
                <a:lnTo>
                  <a:pt x="4581543" y="8469603"/>
                </a:lnTo>
                <a:close/>
                <a:moveTo>
                  <a:pt x="2296458" y="6400518"/>
                </a:moveTo>
                <a:lnTo>
                  <a:pt x="4365543" y="6400518"/>
                </a:lnTo>
                <a:lnTo>
                  <a:pt x="4365543" y="8469603"/>
                </a:lnTo>
                <a:lnTo>
                  <a:pt x="2296458" y="8469603"/>
                </a:lnTo>
                <a:close/>
                <a:moveTo>
                  <a:pt x="0" y="6400518"/>
                </a:moveTo>
                <a:lnTo>
                  <a:pt x="2069085" y="6400518"/>
                </a:lnTo>
                <a:lnTo>
                  <a:pt x="2069085" y="10288580"/>
                </a:lnTo>
                <a:lnTo>
                  <a:pt x="0" y="10288580"/>
                </a:lnTo>
                <a:close/>
                <a:moveTo>
                  <a:pt x="4581543" y="4115434"/>
                </a:moveTo>
                <a:lnTo>
                  <a:pt x="6662001" y="4115434"/>
                </a:lnTo>
                <a:lnTo>
                  <a:pt x="6662001" y="6184518"/>
                </a:lnTo>
                <a:lnTo>
                  <a:pt x="4581543" y="6184518"/>
                </a:lnTo>
                <a:close/>
                <a:moveTo>
                  <a:pt x="0" y="4115434"/>
                </a:moveTo>
                <a:lnTo>
                  <a:pt x="2069085" y="4115434"/>
                </a:lnTo>
                <a:lnTo>
                  <a:pt x="2069085" y="6184518"/>
                </a:lnTo>
                <a:lnTo>
                  <a:pt x="0" y="6184518"/>
                </a:lnTo>
                <a:close/>
                <a:moveTo>
                  <a:pt x="2296458" y="4115434"/>
                </a:moveTo>
                <a:lnTo>
                  <a:pt x="4365543" y="4115434"/>
                </a:lnTo>
                <a:lnTo>
                  <a:pt x="4365543" y="6184518"/>
                </a:lnTo>
                <a:lnTo>
                  <a:pt x="2296458" y="6184518"/>
                </a:lnTo>
                <a:close/>
                <a:moveTo>
                  <a:pt x="0" y="1818976"/>
                </a:moveTo>
                <a:lnTo>
                  <a:pt x="2069085" y="1818976"/>
                </a:lnTo>
                <a:lnTo>
                  <a:pt x="2069085" y="3899434"/>
                </a:lnTo>
                <a:lnTo>
                  <a:pt x="0" y="3899434"/>
                </a:lnTo>
                <a:close/>
                <a:moveTo>
                  <a:pt x="4581543" y="1818975"/>
                </a:moveTo>
                <a:lnTo>
                  <a:pt x="6662001" y="1818975"/>
                </a:lnTo>
                <a:lnTo>
                  <a:pt x="6662001" y="3899433"/>
                </a:lnTo>
                <a:lnTo>
                  <a:pt x="4581543" y="3899433"/>
                </a:lnTo>
                <a:close/>
                <a:moveTo>
                  <a:pt x="2296458" y="0"/>
                </a:moveTo>
                <a:lnTo>
                  <a:pt x="4365543" y="0"/>
                </a:lnTo>
                <a:lnTo>
                  <a:pt x="4365543" y="3899434"/>
                </a:lnTo>
                <a:lnTo>
                  <a:pt x="2296458" y="3899434"/>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50"/>
            </a:lvl1pPr>
          </a:lstStyle>
          <a:p>
            <a:pPr lvl="0"/>
            <a:endParaRPr lang="en-US"/>
          </a:p>
        </p:txBody>
      </p:sp>
      <p:pic>
        <p:nvPicPr>
          <p:cNvPr id="7" name="Picture 6" descr="A picture containing drawing&#10;&#10;Description automatically generated">
            <a:extLst>
              <a:ext uri="{FF2B5EF4-FFF2-40B4-BE49-F238E27FC236}">
                <a16:creationId xmlns:a16="http://schemas.microsoft.com/office/drawing/2014/main" id="{17019376-57BD-CD49-8FB2-0C8085B846A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4433608" y="14992"/>
            <a:ext cx="3847685" cy="1736485"/>
          </a:xfrm>
          <a:prstGeom prst="rect">
            <a:avLst/>
          </a:prstGeom>
        </p:spPr>
      </p:pic>
    </p:spTree>
    <p:extLst>
      <p:ext uri="{BB962C8B-B14F-4D97-AF65-F5344CB8AC3E}">
        <p14:creationId xmlns:p14="http://schemas.microsoft.com/office/powerpoint/2010/main" val="1390747543"/>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userDrawn="1">
  <p:cSld name="35">
    <p:spTree>
      <p:nvGrpSpPr>
        <p:cNvPr id="1" name=""/>
        <p:cNvGrpSpPr/>
        <p:nvPr/>
      </p:nvGrpSpPr>
      <p:grpSpPr>
        <a:xfrm>
          <a:off x="0" y="0"/>
          <a:ext cx="0" cy="0"/>
          <a:chOff x="0" y="0"/>
          <a:chExt cx="0" cy="0"/>
        </a:xfrm>
      </p:grpSpPr>
      <p:sp>
        <p:nvSpPr>
          <p:cNvPr id="6" name="Рисунок 2"/>
          <p:cNvSpPr>
            <a:spLocks noGrp="1" noChangeArrowheads="1"/>
          </p:cNvSpPr>
          <p:nvPr>
            <p:ph type="pic" sz="quarter" idx="10"/>
          </p:nvPr>
        </p:nvSpPr>
        <p:spPr bwMode="auto">
          <a:xfrm>
            <a:off x="1237025" y="1307394"/>
            <a:ext cx="7696541" cy="7673804"/>
          </a:xfrm>
          <a:custGeom>
            <a:avLst/>
            <a:gdLst>
              <a:gd name="connsiteX0" fmla="*/ 6696103 w 7696540"/>
              <a:gd name="connsiteY0" fmla="*/ 6673365 h 7673802"/>
              <a:gd name="connsiteX1" fmla="*/ 7696540 w 7696540"/>
              <a:gd name="connsiteY1" fmla="*/ 6673365 h 7673802"/>
              <a:gd name="connsiteX2" fmla="*/ 7696540 w 7696540"/>
              <a:gd name="connsiteY2" fmla="*/ 7673802 h 7673802"/>
              <a:gd name="connsiteX3" fmla="*/ 6696103 w 7696540"/>
              <a:gd name="connsiteY3" fmla="*/ 7673802 h 7673802"/>
              <a:gd name="connsiteX4" fmla="*/ 5581980 w 7696540"/>
              <a:gd name="connsiteY4" fmla="*/ 6673365 h 7673802"/>
              <a:gd name="connsiteX5" fmla="*/ 6582417 w 7696540"/>
              <a:gd name="connsiteY5" fmla="*/ 6673365 h 7673802"/>
              <a:gd name="connsiteX6" fmla="*/ 6582417 w 7696540"/>
              <a:gd name="connsiteY6" fmla="*/ 7673802 h 7673802"/>
              <a:gd name="connsiteX7" fmla="*/ 5581980 w 7696540"/>
              <a:gd name="connsiteY7" fmla="*/ 7673802 h 7673802"/>
              <a:gd name="connsiteX8" fmla="*/ 4467857 w 7696540"/>
              <a:gd name="connsiteY8" fmla="*/ 6673365 h 7673802"/>
              <a:gd name="connsiteX9" fmla="*/ 5456929 w 7696540"/>
              <a:gd name="connsiteY9" fmla="*/ 6673365 h 7673802"/>
              <a:gd name="connsiteX10" fmla="*/ 5456929 w 7696540"/>
              <a:gd name="connsiteY10" fmla="*/ 7673802 h 7673802"/>
              <a:gd name="connsiteX11" fmla="*/ 4467857 w 7696540"/>
              <a:gd name="connsiteY11" fmla="*/ 7673802 h 7673802"/>
              <a:gd name="connsiteX12" fmla="*/ 2228246 w 7696540"/>
              <a:gd name="connsiteY12" fmla="*/ 6673365 h 7673802"/>
              <a:gd name="connsiteX13" fmla="*/ 3228683 w 7696540"/>
              <a:gd name="connsiteY13" fmla="*/ 6673365 h 7673802"/>
              <a:gd name="connsiteX14" fmla="*/ 3228683 w 7696540"/>
              <a:gd name="connsiteY14" fmla="*/ 7673802 h 7673802"/>
              <a:gd name="connsiteX15" fmla="*/ 2228246 w 7696540"/>
              <a:gd name="connsiteY15" fmla="*/ 7673802 h 7673802"/>
              <a:gd name="connsiteX16" fmla="*/ 1114123 w 7696540"/>
              <a:gd name="connsiteY16" fmla="*/ 6673365 h 7673802"/>
              <a:gd name="connsiteX17" fmla="*/ 2114560 w 7696540"/>
              <a:gd name="connsiteY17" fmla="*/ 6673365 h 7673802"/>
              <a:gd name="connsiteX18" fmla="*/ 2114560 w 7696540"/>
              <a:gd name="connsiteY18" fmla="*/ 7673802 h 7673802"/>
              <a:gd name="connsiteX19" fmla="*/ 1114123 w 7696540"/>
              <a:gd name="connsiteY19" fmla="*/ 7673802 h 7673802"/>
              <a:gd name="connsiteX20" fmla="*/ 6696103 w 7696540"/>
              <a:gd name="connsiteY20" fmla="*/ 5570615 h 7673802"/>
              <a:gd name="connsiteX21" fmla="*/ 7696540 w 7696540"/>
              <a:gd name="connsiteY21" fmla="*/ 5570615 h 7673802"/>
              <a:gd name="connsiteX22" fmla="*/ 7696540 w 7696540"/>
              <a:gd name="connsiteY22" fmla="*/ 6559687 h 7673802"/>
              <a:gd name="connsiteX23" fmla="*/ 6696103 w 7696540"/>
              <a:gd name="connsiteY23" fmla="*/ 6559687 h 7673802"/>
              <a:gd name="connsiteX24" fmla="*/ 4467857 w 7696540"/>
              <a:gd name="connsiteY24" fmla="*/ 5570615 h 7673802"/>
              <a:gd name="connsiteX25" fmla="*/ 5456929 w 7696540"/>
              <a:gd name="connsiteY25" fmla="*/ 5570615 h 7673802"/>
              <a:gd name="connsiteX26" fmla="*/ 5456929 w 7696540"/>
              <a:gd name="connsiteY26" fmla="*/ 6559687 h 7673802"/>
              <a:gd name="connsiteX27" fmla="*/ 4467857 w 7696540"/>
              <a:gd name="connsiteY27" fmla="*/ 6559687 h 7673802"/>
              <a:gd name="connsiteX28" fmla="*/ 3342369 w 7696540"/>
              <a:gd name="connsiteY28" fmla="*/ 5570615 h 7673802"/>
              <a:gd name="connsiteX29" fmla="*/ 4342806 w 7696540"/>
              <a:gd name="connsiteY29" fmla="*/ 5570615 h 7673802"/>
              <a:gd name="connsiteX30" fmla="*/ 4342806 w 7696540"/>
              <a:gd name="connsiteY30" fmla="*/ 6559687 h 7673802"/>
              <a:gd name="connsiteX31" fmla="*/ 3342369 w 7696540"/>
              <a:gd name="connsiteY31" fmla="*/ 6559687 h 7673802"/>
              <a:gd name="connsiteX32" fmla="*/ 2228246 w 7696540"/>
              <a:gd name="connsiteY32" fmla="*/ 5570615 h 7673802"/>
              <a:gd name="connsiteX33" fmla="*/ 3228683 w 7696540"/>
              <a:gd name="connsiteY33" fmla="*/ 5570615 h 7673802"/>
              <a:gd name="connsiteX34" fmla="*/ 3228683 w 7696540"/>
              <a:gd name="connsiteY34" fmla="*/ 6559687 h 7673802"/>
              <a:gd name="connsiteX35" fmla="*/ 2228246 w 7696540"/>
              <a:gd name="connsiteY35" fmla="*/ 6559687 h 7673802"/>
              <a:gd name="connsiteX36" fmla="*/ 1114123 w 7696540"/>
              <a:gd name="connsiteY36" fmla="*/ 5570615 h 7673802"/>
              <a:gd name="connsiteX37" fmla="*/ 2114560 w 7696540"/>
              <a:gd name="connsiteY37" fmla="*/ 5570615 h 7673802"/>
              <a:gd name="connsiteX38" fmla="*/ 2114560 w 7696540"/>
              <a:gd name="connsiteY38" fmla="*/ 6559687 h 7673802"/>
              <a:gd name="connsiteX39" fmla="*/ 1114123 w 7696540"/>
              <a:gd name="connsiteY39" fmla="*/ 6559687 h 7673802"/>
              <a:gd name="connsiteX40" fmla="*/ 0 w 7696540"/>
              <a:gd name="connsiteY40" fmla="*/ 5570615 h 7673802"/>
              <a:gd name="connsiteX41" fmla="*/ 989072 w 7696540"/>
              <a:gd name="connsiteY41" fmla="*/ 5570615 h 7673802"/>
              <a:gd name="connsiteX42" fmla="*/ 989072 w 7696540"/>
              <a:gd name="connsiteY42" fmla="*/ 6559687 h 7673802"/>
              <a:gd name="connsiteX43" fmla="*/ 0 w 7696540"/>
              <a:gd name="connsiteY43" fmla="*/ 6559687 h 7673802"/>
              <a:gd name="connsiteX44" fmla="*/ 6696103 w 7696540"/>
              <a:gd name="connsiteY44" fmla="*/ 4456492 h 7673802"/>
              <a:gd name="connsiteX45" fmla="*/ 7696540 w 7696540"/>
              <a:gd name="connsiteY45" fmla="*/ 4456492 h 7673802"/>
              <a:gd name="connsiteX46" fmla="*/ 7696540 w 7696540"/>
              <a:gd name="connsiteY46" fmla="*/ 5445564 h 7673802"/>
              <a:gd name="connsiteX47" fmla="*/ 6696103 w 7696540"/>
              <a:gd name="connsiteY47" fmla="*/ 5445564 h 7673802"/>
              <a:gd name="connsiteX48" fmla="*/ 5581980 w 7696540"/>
              <a:gd name="connsiteY48" fmla="*/ 4456492 h 7673802"/>
              <a:gd name="connsiteX49" fmla="*/ 6582417 w 7696540"/>
              <a:gd name="connsiteY49" fmla="*/ 4456492 h 7673802"/>
              <a:gd name="connsiteX50" fmla="*/ 6582417 w 7696540"/>
              <a:gd name="connsiteY50" fmla="*/ 5445564 h 7673802"/>
              <a:gd name="connsiteX51" fmla="*/ 5581980 w 7696540"/>
              <a:gd name="connsiteY51" fmla="*/ 5445564 h 7673802"/>
              <a:gd name="connsiteX52" fmla="*/ 4467857 w 7696540"/>
              <a:gd name="connsiteY52" fmla="*/ 4456492 h 7673802"/>
              <a:gd name="connsiteX53" fmla="*/ 5456929 w 7696540"/>
              <a:gd name="connsiteY53" fmla="*/ 4456492 h 7673802"/>
              <a:gd name="connsiteX54" fmla="*/ 5456929 w 7696540"/>
              <a:gd name="connsiteY54" fmla="*/ 5445564 h 7673802"/>
              <a:gd name="connsiteX55" fmla="*/ 4467857 w 7696540"/>
              <a:gd name="connsiteY55" fmla="*/ 5445564 h 7673802"/>
              <a:gd name="connsiteX56" fmla="*/ 3342369 w 7696540"/>
              <a:gd name="connsiteY56" fmla="*/ 4456492 h 7673802"/>
              <a:gd name="connsiteX57" fmla="*/ 4342806 w 7696540"/>
              <a:gd name="connsiteY57" fmla="*/ 4456492 h 7673802"/>
              <a:gd name="connsiteX58" fmla="*/ 4342806 w 7696540"/>
              <a:gd name="connsiteY58" fmla="*/ 5445564 h 7673802"/>
              <a:gd name="connsiteX59" fmla="*/ 3342369 w 7696540"/>
              <a:gd name="connsiteY59" fmla="*/ 5445564 h 7673802"/>
              <a:gd name="connsiteX60" fmla="*/ 1114124 w 7696540"/>
              <a:gd name="connsiteY60" fmla="*/ 4456492 h 7673802"/>
              <a:gd name="connsiteX61" fmla="*/ 2114561 w 7696540"/>
              <a:gd name="connsiteY61" fmla="*/ 4456492 h 7673802"/>
              <a:gd name="connsiteX62" fmla="*/ 2114561 w 7696540"/>
              <a:gd name="connsiteY62" fmla="*/ 5445564 h 7673802"/>
              <a:gd name="connsiteX63" fmla="*/ 1114124 w 7696540"/>
              <a:gd name="connsiteY63" fmla="*/ 5445564 h 7673802"/>
              <a:gd name="connsiteX64" fmla="*/ 6696103 w 7696540"/>
              <a:gd name="connsiteY64" fmla="*/ 3342369 h 7673802"/>
              <a:gd name="connsiteX65" fmla="*/ 7696540 w 7696540"/>
              <a:gd name="connsiteY65" fmla="*/ 3342369 h 7673802"/>
              <a:gd name="connsiteX66" fmla="*/ 7696540 w 7696540"/>
              <a:gd name="connsiteY66" fmla="*/ 4331441 h 7673802"/>
              <a:gd name="connsiteX67" fmla="*/ 6696103 w 7696540"/>
              <a:gd name="connsiteY67" fmla="*/ 4331441 h 7673802"/>
              <a:gd name="connsiteX68" fmla="*/ 5581980 w 7696540"/>
              <a:gd name="connsiteY68" fmla="*/ 3342369 h 7673802"/>
              <a:gd name="connsiteX69" fmla="*/ 6582417 w 7696540"/>
              <a:gd name="connsiteY69" fmla="*/ 3342369 h 7673802"/>
              <a:gd name="connsiteX70" fmla="*/ 6582417 w 7696540"/>
              <a:gd name="connsiteY70" fmla="*/ 4331441 h 7673802"/>
              <a:gd name="connsiteX71" fmla="*/ 5581980 w 7696540"/>
              <a:gd name="connsiteY71" fmla="*/ 4331441 h 7673802"/>
              <a:gd name="connsiteX72" fmla="*/ 3342369 w 7696540"/>
              <a:gd name="connsiteY72" fmla="*/ 3342369 h 7673802"/>
              <a:gd name="connsiteX73" fmla="*/ 4342806 w 7696540"/>
              <a:gd name="connsiteY73" fmla="*/ 3342369 h 7673802"/>
              <a:gd name="connsiteX74" fmla="*/ 4342806 w 7696540"/>
              <a:gd name="connsiteY74" fmla="*/ 4331441 h 7673802"/>
              <a:gd name="connsiteX75" fmla="*/ 3342369 w 7696540"/>
              <a:gd name="connsiteY75" fmla="*/ 4331441 h 7673802"/>
              <a:gd name="connsiteX76" fmla="*/ 2228246 w 7696540"/>
              <a:gd name="connsiteY76" fmla="*/ 3342369 h 7673802"/>
              <a:gd name="connsiteX77" fmla="*/ 3228683 w 7696540"/>
              <a:gd name="connsiteY77" fmla="*/ 3342369 h 7673802"/>
              <a:gd name="connsiteX78" fmla="*/ 3228683 w 7696540"/>
              <a:gd name="connsiteY78" fmla="*/ 4331441 h 7673802"/>
              <a:gd name="connsiteX79" fmla="*/ 2228246 w 7696540"/>
              <a:gd name="connsiteY79" fmla="*/ 4331441 h 7673802"/>
              <a:gd name="connsiteX80" fmla="*/ 1 w 7696540"/>
              <a:gd name="connsiteY80" fmla="*/ 3342369 h 7673802"/>
              <a:gd name="connsiteX81" fmla="*/ 989072 w 7696540"/>
              <a:gd name="connsiteY81" fmla="*/ 3342369 h 7673802"/>
              <a:gd name="connsiteX82" fmla="*/ 989072 w 7696540"/>
              <a:gd name="connsiteY82" fmla="*/ 4331441 h 7673802"/>
              <a:gd name="connsiteX83" fmla="*/ 1 w 7696540"/>
              <a:gd name="connsiteY83" fmla="*/ 4331441 h 7673802"/>
              <a:gd name="connsiteX84" fmla="*/ 6696103 w 7696540"/>
              <a:gd name="connsiteY84" fmla="*/ 2228246 h 7673802"/>
              <a:gd name="connsiteX85" fmla="*/ 7696540 w 7696540"/>
              <a:gd name="connsiteY85" fmla="*/ 2228246 h 7673802"/>
              <a:gd name="connsiteX86" fmla="*/ 7696540 w 7696540"/>
              <a:gd name="connsiteY86" fmla="*/ 3217318 h 7673802"/>
              <a:gd name="connsiteX87" fmla="*/ 6696103 w 7696540"/>
              <a:gd name="connsiteY87" fmla="*/ 3217318 h 7673802"/>
              <a:gd name="connsiteX88" fmla="*/ 5581980 w 7696540"/>
              <a:gd name="connsiteY88" fmla="*/ 2228246 h 7673802"/>
              <a:gd name="connsiteX89" fmla="*/ 6582417 w 7696540"/>
              <a:gd name="connsiteY89" fmla="*/ 2228246 h 7673802"/>
              <a:gd name="connsiteX90" fmla="*/ 6582417 w 7696540"/>
              <a:gd name="connsiteY90" fmla="*/ 3217318 h 7673802"/>
              <a:gd name="connsiteX91" fmla="*/ 5581980 w 7696540"/>
              <a:gd name="connsiteY91" fmla="*/ 3217318 h 7673802"/>
              <a:gd name="connsiteX92" fmla="*/ 4467857 w 7696540"/>
              <a:gd name="connsiteY92" fmla="*/ 2228246 h 7673802"/>
              <a:gd name="connsiteX93" fmla="*/ 5456929 w 7696540"/>
              <a:gd name="connsiteY93" fmla="*/ 2228246 h 7673802"/>
              <a:gd name="connsiteX94" fmla="*/ 5456929 w 7696540"/>
              <a:gd name="connsiteY94" fmla="*/ 3217318 h 7673802"/>
              <a:gd name="connsiteX95" fmla="*/ 4467857 w 7696540"/>
              <a:gd name="connsiteY95" fmla="*/ 3217318 h 7673802"/>
              <a:gd name="connsiteX96" fmla="*/ 3342369 w 7696540"/>
              <a:gd name="connsiteY96" fmla="*/ 2228246 h 7673802"/>
              <a:gd name="connsiteX97" fmla="*/ 4342806 w 7696540"/>
              <a:gd name="connsiteY97" fmla="*/ 2228246 h 7673802"/>
              <a:gd name="connsiteX98" fmla="*/ 4342806 w 7696540"/>
              <a:gd name="connsiteY98" fmla="*/ 3217318 h 7673802"/>
              <a:gd name="connsiteX99" fmla="*/ 3342369 w 7696540"/>
              <a:gd name="connsiteY99" fmla="*/ 3217318 h 7673802"/>
              <a:gd name="connsiteX100" fmla="*/ 2228249 w 7696540"/>
              <a:gd name="connsiteY100" fmla="*/ 2228246 h 7673802"/>
              <a:gd name="connsiteX101" fmla="*/ 3228683 w 7696540"/>
              <a:gd name="connsiteY101" fmla="*/ 2228246 h 7673802"/>
              <a:gd name="connsiteX102" fmla="*/ 3228683 w 7696540"/>
              <a:gd name="connsiteY102" fmla="*/ 3217318 h 7673802"/>
              <a:gd name="connsiteX103" fmla="*/ 2228249 w 7696540"/>
              <a:gd name="connsiteY103" fmla="*/ 3217318 h 7673802"/>
              <a:gd name="connsiteX104" fmla="*/ 1114124 w 7696540"/>
              <a:gd name="connsiteY104" fmla="*/ 2228246 h 7673802"/>
              <a:gd name="connsiteX105" fmla="*/ 2114561 w 7696540"/>
              <a:gd name="connsiteY105" fmla="*/ 2228246 h 7673802"/>
              <a:gd name="connsiteX106" fmla="*/ 2114561 w 7696540"/>
              <a:gd name="connsiteY106" fmla="*/ 3217318 h 7673802"/>
              <a:gd name="connsiteX107" fmla="*/ 1114124 w 7696540"/>
              <a:gd name="connsiteY107" fmla="*/ 3217318 h 7673802"/>
              <a:gd name="connsiteX108" fmla="*/ 2 w 7696540"/>
              <a:gd name="connsiteY108" fmla="*/ 2228246 h 7673802"/>
              <a:gd name="connsiteX109" fmla="*/ 989074 w 7696540"/>
              <a:gd name="connsiteY109" fmla="*/ 2228246 h 7673802"/>
              <a:gd name="connsiteX110" fmla="*/ 989074 w 7696540"/>
              <a:gd name="connsiteY110" fmla="*/ 3217318 h 7673802"/>
              <a:gd name="connsiteX111" fmla="*/ 2 w 7696540"/>
              <a:gd name="connsiteY111" fmla="*/ 3217318 h 7673802"/>
              <a:gd name="connsiteX112" fmla="*/ 6696103 w 7696540"/>
              <a:gd name="connsiteY112" fmla="*/ 1114124 h 7673802"/>
              <a:gd name="connsiteX113" fmla="*/ 7696540 w 7696540"/>
              <a:gd name="connsiteY113" fmla="*/ 1114124 h 7673802"/>
              <a:gd name="connsiteX114" fmla="*/ 7696540 w 7696540"/>
              <a:gd name="connsiteY114" fmla="*/ 2103196 h 7673802"/>
              <a:gd name="connsiteX115" fmla="*/ 6696103 w 7696540"/>
              <a:gd name="connsiteY115" fmla="*/ 2103196 h 7673802"/>
              <a:gd name="connsiteX116" fmla="*/ 5581980 w 7696540"/>
              <a:gd name="connsiteY116" fmla="*/ 1114124 h 7673802"/>
              <a:gd name="connsiteX117" fmla="*/ 6582417 w 7696540"/>
              <a:gd name="connsiteY117" fmla="*/ 1114124 h 7673802"/>
              <a:gd name="connsiteX118" fmla="*/ 6582417 w 7696540"/>
              <a:gd name="connsiteY118" fmla="*/ 2103196 h 7673802"/>
              <a:gd name="connsiteX119" fmla="*/ 5581980 w 7696540"/>
              <a:gd name="connsiteY119" fmla="*/ 2103196 h 7673802"/>
              <a:gd name="connsiteX120" fmla="*/ 3342369 w 7696540"/>
              <a:gd name="connsiteY120" fmla="*/ 1114124 h 7673802"/>
              <a:gd name="connsiteX121" fmla="*/ 4342806 w 7696540"/>
              <a:gd name="connsiteY121" fmla="*/ 1114124 h 7673802"/>
              <a:gd name="connsiteX122" fmla="*/ 4342806 w 7696540"/>
              <a:gd name="connsiteY122" fmla="*/ 2103196 h 7673802"/>
              <a:gd name="connsiteX123" fmla="*/ 3342369 w 7696540"/>
              <a:gd name="connsiteY123" fmla="*/ 2103196 h 7673802"/>
              <a:gd name="connsiteX124" fmla="*/ 1114125 w 7696540"/>
              <a:gd name="connsiteY124" fmla="*/ 1114124 h 7673802"/>
              <a:gd name="connsiteX125" fmla="*/ 2114562 w 7696540"/>
              <a:gd name="connsiteY125" fmla="*/ 1114124 h 7673802"/>
              <a:gd name="connsiteX126" fmla="*/ 2114562 w 7696540"/>
              <a:gd name="connsiteY126" fmla="*/ 2103196 h 7673802"/>
              <a:gd name="connsiteX127" fmla="*/ 1114125 w 7696540"/>
              <a:gd name="connsiteY127" fmla="*/ 2103196 h 7673802"/>
              <a:gd name="connsiteX128" fmla="*/ 2228246 w 7696540"/>
              <a:gd name="connsiteY128" fmla="*/ 1114123 h 7673802"/>
              <a:gd name="connsiteX129" fmla="*/ 3228683 w 7696540"/>
              <a:gd name="connsiteY129" fmla="*/ 1114123 h 7673802"/>
              <a:gd name="connsiteX130" fmla="*/ 3228683 w 7696540"/>
              <a:gd name="connsiteY130" fmla="*/ 2103196 h 7673802"/>
              <a:gd name="connsiteX131" fmla="*/ 2228246 w 7696540"/>
              <a:gd name="connsiteY131" fmla="*/ 2103196 h 7673802"/>
              <a:gd name="connsiteX132" fmla="*/ 5581980 w 7696540"/>
              <a:gd name="connsiteY132" fmla="*/ 1 h 7673802"/>
              <a:gd name="connsiteX133" fmla="*/ 6582417 w 7696540"/>
              <a:gd name="connsiteY133" fmla="*/ 1 h 7673802"/>
              <a:gd name="connsiteX134" fmla="*/ 6582417 w 7696540"/>
              <a:gd name="connsiteY134" fmla="*/ 989073 h 7673802"/>
              <a:gd name="connsiteX135" fmla="*/ 5581980 w 7696540"/>
              <a:gd name="connsiteY135" fmla="*/ 989073 h 7673802"/>
              <a:gd name="connsiteX136" fmla="*/ 4467857 w 7696540"/>
              <a:gd name="connsiteY136" fmla="*/ 1 h 7673802"/>
              <a:gd name="connsiteX137" fmla="*/ 5456929 w 7696540"/>
              <a:gd name="connsiteY137" fmla="*/ 1 h 7673802"/>
              <a:gd name="connsiteX138" fmla="*/ 5456929 w 7696540"/>
              <a:gd name="connsiteY138" fmla="*/ 989073 h 7673802"/>
              <a:gd name="connsiteX139" fmla="*/ 4467857 w 7696540"/>
              <a:gd name="connsiteY139" fmla="*/ 989073 h 7673802"/>
              <a:gd name="connsiteX140" fmla="*/ 3342369 w 7696540"/>
              <a:gd name="connsiteY140" fmla="*/ 1 h 7673802"/>
              <a:gd name="connsiteX141" fmla="*/ 4342806 w 7696540"/>
              <a:gd name="connsiteY141" fmla="*/ 1 h 7673802"/>
              <a:gd name="connsiteX142" fmla="*/ 4342806 w 7696540"/>
              <a:gd name="connsiteY142" fmla="*/ 989073 h 7673802"/>
              <a:gd name="connsiteX143" fmla="*/ 3342369 w 7696540"/>
              <a:gd name="connsiteY143" fmla="*/ 989073 h 7673802"/>
              <a:gd name="connsiteX144" fmla="*/ 2228246 w 7696540"/>
              <a:gd name="connsiteY144" fmla="*/ 0 h 7673802"/>
              <a:gd name="connsiteX145" fmla="*/ 3228683 w 7696540"/>
              <a:gd name="connsiteY145" fmla="*/ 0 h 7673802"/>
              <a:gd name="connsiteX146" fmla="*/ 3228683 w 7696540"/>
              <a:gd name="connsiteY146" fmla="*/ 989072 h 7673802"/>
              <a:gd name="connsiteX147" fmla="*/ 2228246 w 7696540"/>
              <a:gd name="connsiteY147" fmla="*/ 989072 h 7673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Lst>
            <a:rect l="l" t="t" r="r" b="b"/>
            <a:pathLst>
              <a:path w="7696540" h="7673802">
                <a:moveTo>
                  <a:pt x="6696103" y="6673365"/>
                </a:moveTo>
                <a:lnTo>
                  <a:pt x="7696540" y="6673365"/>
                </a:lnTo>
                <a:lnTo>
                  <a:pt x="7696540" y="7673802"/>
                </a:lnTo>
                <a:lnTo>
                  <a:pt x="6696103" y="7673802"/>
                </a:lnTo>
                <a:close/>
                <a:moveTo>
                  <a:pt x="5581980" y="6673365"/>
                </a:moveTo>
                <a:lnTo>
                  <a:pt x="6582417" y="6673365"/>
                </a:lnTo>
                <a:lnTo>
                  <a:pt x="6582417" y="7673802"/>
                </a:lnTo>
                <a:lnTo>
                  <a:pt x="5581980" y="7673802"/>
                </a:lnTo>
                <a:close/>
                <a:moveTo>
                  <a:pt x="4467857" y="6673365"/>
                </a:moveTo>
                <a:lnTo>
                  <a:pt x="5456929" y="6673365"/>
                </a:lnTo>
                <a:lnTo>
                  <a:pt x="5456929" y="7673802"/>
                </a:lnTo>
                <a:lnTo>
                  <a:pt x="4467857" y="7673802"/>
                </a:lnTo>
                <a:close/>
                <a:moveTo>
                  <a:pt x="2228246" y="6673365"/>
                </a:moveTo>
                <a:lnTo>
                  <a:pt x="3228683" y="6673365"/>
                </a:lnTo>
                <a:lnTo>
                  <a:pt x="3228683" y="7673802"/>
                </a:lnTo>
                <a:lnTo>
                  <a:pt x="2228246" y="7673802"/>
                </a:lnTo>
                <a:close/>
                <a:moveTo>
                  <a:pt x="1114123" y="6673365"/>
                </a:moveTo>
                <a:lnTo>
                  <a:pt x="2114560" y="6673365"/>
                </a:lnTo>
                <a:lnTo>
                  <a:pt x="2114560" y="7673802"/>
                </a:lnTo>
                <a:lnTo>
                  <a:pt x="1114123" y="7673802"/>
                </a:lnTo>
                <a:close/>
                <a:moveTo>
                  <a:pt x="6696103" y="5570615"/>
                </a:moveTo>
                <a:lnTo>
                  <a:pt x="7696540" y="5570615"/>
                </a:lnTo>
                <a:lnTo>
                  <a:pt x="7696540" y="6559687"/>
                </a:lnTo>
                <a:lnTo>
                  <a:pt x="6696103" y="6559687"/>
                </a:lnTo>
                <a:close/>
                <a:moveTo>
                  <a:pt x="4467857" y="5570615"/>
                </a:moveTo>
                <a:lnTo>
                  <a:pt x="5456929" y="5570615"/>
                </a:lnTo>
                <a:lnTo>
                  <a:pt x="5456929" y="6559687"/>
                </a:lnTo>
                <a:lnTo>
                  <a:pt x="4467857" y="6559687"/>
                </a:lnTo>
                <a:close/>
                <a:moveTo>
                  <a:pt x="3342369" y="5570615"/>
                </a:moveTo>
                <a:lnTo>
                  <a:pt x="4342806" y="5570615"/>
                </a:lnTo>
                <a:lnTo>
                  <a:pt x="4342806" y="6559687"/>
                </a:lnTo>
                <a:lnTo>
                  <a:pt x="3342369" y="6559687"/>
                </a:lnTo>
                <a:close/>
                <a:moveTo>
                  <a:pt x="2228246" y="5570615"/>
                </a:moveTo>
                <a:lnTo>
                  <a:pt x="3228683" y="5570615"/>
                </a:lnTo>
                <a:lnTo>
                  <a:pt x="3228683" y="6559687"/>
                </a:lnTo>
                <a:lnTo>
                  <a:pt x="2228246" y="6559687"/>
                </a:lnTo>
                <a:close/>
                <a:moveTo>
                  <a:pt x="1114123" y="5570615"/>
                </a:moveTo>
                <a:lnTo>
                  <a:pt x="2114560" y="5570615"/>
                </a:lnTo>
                <a:lnTo>
                  <a:pt x="2114560" y="6559687"/>
                </a:lnTo>
                <a:lnTo>
                  <a:pt x="1114123" y="6559687"/>
                </a:lnTo>
                <a:close/>
                <a:moveTo>
                  <a:pt x="0" y="5570615"/>
                </a:moveTo>
                <a:lnTo>
                  <a:pt x="989072" y="5570615"/>
                </a:lnTo>
                <a:lnTo>
                  <a:pt x="989072" y="6559687"/>
                </a:lnTo>
                <a:lnTo>
                  <a:pt x="0" y="6559687"/>
                </a:lnTo>
                <a:close/>
                <a:moveTo>
                  <a:pt x="6696103" y="4456492"/>
                </a:moveTo>
                <a:lnTo>
                  <a:pt x="7696540" y="4456492"/>
                </a:lnTo>
                <a:lnTo>
                  <a:pt x="7696540" y="5445564"/>
                </a:lnTo>
                <a:lnTo>
                  <a:pt x="6696103" y="5445564"/>
                </a:lnTo>
                <a:close/>
                <a:moveTo>
                  <a:pt x="5581980" y="4456492"/>
                </a:moveTo>
                <a:lnTo>
                  <a:pt x="6582417" y="4456492"/>
                </a:lnTo>
                <a:lnTo>
                  <a:pt x="6582417" y="5445564"/>
                </a:lnTo>
                <a:lnTo>
                  <a:pt x="5581980" y="5445564"/>
                </a:lnTo>
                <a:close/>
                <a:moveTo>
                  <a:pt x="4467857" y="4456492"/>
                </a:moveTo>
                <a:lnTo>
                  <a:pt x="5456929" y="4456492"/>
                </a:lnTo>
                <a:lnTo>
                  <a:pt x="5456929" y="5445564"/>
                </a:lnTo>
                <a:lnTo>
                  <a:pt x="4467857" y="5445564"/>
                </a:lnTo>
                <a:close/>
                <a:moveTo>
                  <a:pt x="3342369" y="4456492"/>
                </a:moveTo>
                <a:lnTo>
                  <a:pt x="4342806" y="4456492"/>
                </a:lnTo>
                <a:lnTo>
                  <a:pt x="4342806" y="5445564"/>
                </a:lnTo>
                <a:lnTo>
                  <a:pt x="3342369" y="5445564"/>
                </a:lnTo>
                <a:close/>
                <a:moveTo>
                  <a:pt x="1114124" y="4456492"/>
                </a:moveTo>
                <a:lnTo>
                  <a:pt x="2114561" y="4456492"/>
                </a:lnTo>
                <a:lnTo>
                  <a:pt x="2114561" y="5445564"/>
                </a:lnTo>
                <a:lnTo>
                  <a:pt x="1114124" y="5445564"/>
                </a:lnTo>
                <a:close/>
                <a:moveTo>
                  <a:pt x="6696103" y="3342369"/>
                </a:moveTo>
                <a:lnTo>
                  <a:pt x="7696540" y="3342369"/>
                </a:lnTo>
                <a:lnTo>
                  <a:pt x="7696540" y="4331441"/>
                </a:lnTo>
                <a:lnTo>
                  <a:pt x="6696103" y="4331441"/>
                </a:lnTo>
                <a:close/>
                <a:moveTo>
                  <a:pt x="5581980" y="3342369"/>
                </a:moveTo>
                <a:lnTo>
                  <a:pt x="6582417" y="3342369"/>
                </a:lnTo>
                <a:lnTo>
                  <a:pt x="6582417" y="4331441"/>
                </a:lnTo>
                <a:lnTo>
                  <a:pt x="5581980" y="4331441"/>
                </a:lnTo>
                <a:close/>
                <a:moveTo>
                  <a:pt x="3342369" y="3342369"/>
                </a:moveTo>
                <a:lnTo>
                  <a:pt x="4342806" y="3342369"/>
                </a:lnTo>
                <a:lnTo>
                  <a:pt x="4342806" y="4331441"/>
                </a:lnTo>
                <a:lnTo>
                  <a:pt x="3342369" y="4331441"/>
                </a:lnTo>
                <a:close/>
                <a:moveTo>
                  <a:pt x="2228246" y="3342369"/>
                </a:moveTo>
                <a:lnTo>
                  <a:pt x="3228683" y="3342369"/>
                </a:lnTo>
                <a:lnTo>
                  <a:pt x="3228683" y="4331441"/>
                </a:lnTo>
                <a:lnTo>
                  <a:pt x="2228246" y="4331441"/>
                </a:lnTo>
                <a:close/>
                <a:moveTo>
                  <a:pt x="1" y="3342369"/>
                </a:moveTo>
                <a:lnTo>
                  <a:pt x="989072" y="3342369"/>
                </a:lnTo>
                <a:lnTo>
                  <a:pt x="989072" y="4331441"/>
                </a:lnTo>
                <a:lnTo>
                  <a:pt x="1" y="4331441"/>
                </a:lnTo>
                <a:close/>
                <a:moveTo>
                  <a:pt x="6696103" y="2228246"/>
                </a:moveTo>
                <a:lnTo>
                  <a:pt x="7696540" y="2228246"/>
                </a:lnTo>
                <a:lnTo>
                  <a:pt x="7696540" y="3217318"/>
                </a:lnTo>
                <a:lnTo>
                  <a:pt x="6696103" y="3217318"/>
                </a:lnTo>
                <a:close/>
                <a:moveTo>
                  <a:pt x="5581980" y="2228246"/>
                </a:moveTo>
                <a:lnTo>
                  <a:pt x="6582417" y="2228246"/>
                </a:lnTo>
                <a:lnTo>
                  <a:pt x="6582417" y="3217318"/>
                </a:lnTo>
                <a:lnTo>
                  <a:pt x="5581980" y="3217318"/>
                </a:lnTo>
                <a:close/>
                <a:moveTo>
                  <a:pt x="4467857" y="2228246"/>
                </a:moveTo>
                <a:lnTo>
                  <a:pt x="5456929" y="2228246"/>
                </a:lnTo>
                <a:lnTo>
                  <a:pt x="5456929" y="3217318"/>
                </a:lnTo>
                <a:lnTo>
                  <a:pt x="4467857" y="3217318"/>
                </a:lnTo>
                <a:close/>
                <a:moveTo>
                  <a:pt x="3342369" y="2228246"/>
                </a:moveTo>
                <a:lnTo>
                  <a:pt x="4342806" y="2228246"/>
                </a:lnTo>
                <a:lnTo>
                  <a:pt x="4342806" y="3217318"/>
                </a:lnTo>
                <a:lnTo>
                  <a:pt x="3342369" y="3217318"/>
                </a:lnTo>
                <a:close/>
                <a:moveTo>
                  <a:pt x="2228249" y="2228246"/>
                </a:moveTo>
                <a:lnTo>
                  <a:pt x="3228683" y="2228246"/>
                </a:lnTo>
                <a:lnTo>
                  <a:pt x="3228683" y="3217318"/>
                </a:lnTo>
                <a:lnTo>
                  <a:pt x="2228249" y="3217318"/>
                </a:lnTo>
                <a:close/>
                <a:moveTo>
                  <a:pt x="1114124" y="2228246"/>
                </a:moveTo>
                <a:lnTo>
                  <a:pt x="2114561" y="2228246"/>
                </a:lnTo>
                <a:lnTo>
                  <a:pt x="2114561" y="3217318"/>
                </a:lnTo>
                <a:lnTo>
                  <a:pt x="1114124" y="3217318"/>
                </a:lnTo>
                <a:close/>
                <a:moveTo>
                  <a:pt x="2" y="2228246"/>
                </a:moveTo>
                <a:lnTo>
                  <a:pt x="989074" y="2228246"/>
                </a:lnTo>
                <a:lnTo>
                  <a:pt x="989074" y="3217318"/>
                </a:lnTo>
                <a:lnTo>
                  <a:pt x="2" y="3217318"/>
                </a:lnTo>
                <a:close/>
                <a:moveTo>
                  <a:pt x="6696103" y="1114124"/>
                </a:moveTo>
                <a:lnTo>
                  <a:pt x="7696540" y="1114124"/>
                </a:lnTo>
                <a:lnTo>
                  <a:pt x="7696540" y="2103196"/>
                </a:lnTo>
                <a:lnTo>
                  <a:pt x="6696103" y="2103196"/>
                </a:lnTo>
                <a:close/>
                <a:moveTo>
                  <a:pt x="5581980" y="1114124"/>
                </a:moveTo>
                <a:lnTo>
                  <a:pt x="6582417" y="1114124"/>
                </a:lnTo>
                <a:lnTo>
                  <a:pt x="6582417" y="2103196"/>
                </a:lnTo>
                <a:lnTo>
                  <a:pt x="5581980" y="2103196"/>
                </a:lnTo>
                <a:close/>
                <a:moveTo>
                  <a:pt x="3342369" y="1114124"/>
                </a:moveTo>
                <a:lnTo>
                  <a:pt x="4342806" y="1114124"/>
                </a:lnTo>
                <a:lnTo>
                  <a:pt x="4342806" y="2103196"/>
                </a:lnTo>
                <a:lnTo>
                  <a:pt x="3342369" y="2103196"/>
                </a:lnTo>
                <a:close/>
                <a:moveTo>
                  <a:pt x="1114125" y="1114124"/>
                </a:moveTo>
                <a:lnTo>
                  <a:pt x="2114562" y="1114124"/>
                </a:lnTo>
                <a:lnTo>
                  <a:pt x="2114562" y="2103196"/>
                </a:lnTo>
                <a:lnTo>
                  <a:pt x="1114125" y="2103196"/>
                </a:lnTo>
                <a:close/>
                <a:moveTo>
                  <a:pt x="2228246" y="1114123"/>
                </a:moveTo>
                <a:lnTo>
                  <a:pt x="3228683" y="1114123"/>
                </a:lnTo>
                <a:lnTo>
                  <a:pt x="3228683" y="2103196"/>
                </a:lnTo>
                <a:lnTo>
                  <a:pt x="2228246" y="2103196"/>
                </a:lnTo>
                <a:close/>
                <a:moveTo>
                  <a:pt x="5581980" y="1"/>
                </a:moveTo>
                <a:lnTo>
                  <a:pt x="6582417" y="1"/>
                </a:lnTo>
                <a:lnTo>
                  <a:pt x="6582417" y="989073"/>
                </a:lnTo>
                <a:lnTo>
                  <a:pt x="5581980" y="989073"/>
                </a:lnTo>
                <a:close/>
                <a:moveTo>
                  <a:pt x="4467857" y="1"/>
                </a:moveTo>
                <a:lnTo>
                  <a:pt x="5456929" y="1"/>
                </a:lnTo>
                <a:lnTo>
                  <a:pt x="5456929" y="989073"/>
                </a:lnTo>
                <a:lnTo>
                  <a:pt x="4467857" y="989073"/>
                </a:lnTo>
                <a:close/>
                <a:moveTo>
                  <a:pt x="3342369" y="1"/>
                </a:moveTo>
                <a:lnTo>
                  <a:pt x="4342806" y="1"/>
                </a:lnTo>
                <a:lnTo>
                  <a:pt x="4342806" y="989073"/>
                </a:lnTo>
                <a:lnTo>
                  <a:pt x="3342369" y="989073"/>
                </a:lnTo>
                <a:close/>
                <a:moveTo>
                  <a:pt x="2228246" y="0"/>
                </a:moveTo>
                <a:lnTo>
                  <a:pt x="3228683" y="0"/>
                </a:lnTo>
                <a:lnTo>
                  <a:pt x="3228683" y="989072"/>
                </a:lnTo>
                <a:lnTo>
                  <a:pt x="2228246" y="989072"/>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50"/>
            </a:lvl1pPr>
          </a:lstStyle>
          <a:p>
            <a:pPr lvl="0"/>
            <a:endParaRPr lang="en-US"/>
          </a:p>
        </p:txBody>
      </p:sp>
      <p:pic>
        <p:nvPicPr>
          <p:cNvPr id="8" name="Picture 7" descr="A picture containing drawing&#10;&#10;Description automatically generated">
            <a:extLst>
              <a:ext uri="{FF2B5EF4-FFF2-40B4-BE49-F238E27FC236}">
                <a16:creationId xmlns:a16="http://schemas.microsoft.com/office/drawing/2014/main" id="{F09CDF7D-8997-3D45-8131-7DCA49177BB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4433608" y="14992"/>
            <a:ext cx="3847685" cy="1736485"/>
          </a:xfrm>
          <a:prstGeom prst="rect">
            <a:avLst/>
          </a:prstGeom>
        </p:spPr>
      </p:pic>
    </p:spTree>
    <p:extLst>
      <p:ext uri="{BB962C8B-B14F-4D97-AF65-F5344CB8AC3E}">
        <p14:creationId xmlns:p14="http://schemas.microsoft.com/office/powerpoint/2010/main" val="1532107069"/>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userDrawn="1">
  <p:cSld name="36">
    <p:spTree>
      <p:nvGrpSpPr>
        <p:cNvPr id="1" name=""/>
        <p:cNvGrpSpPr/>
        <p:nvPr/>
      </p:nvGrpSpPr>
      <p:grpSpPr>
        <a:xfrm>
          <a:off x="0" y="0"/>
          <a:ext cx="0" cy="0"/>
          <a:chOff x="0" y="0"/>
          <a:chExt cx="0" cy="0"/>
        </a:xfrm>
      </p:grpSpPr>
      <p:sp>
        <p:nvSpPr>
          <p:cNvPr id="3" name="Freeform 7"/>
          <p:cNvSpPr>
            <a:spLocks noGrp="1" noEditPoints="1"/>
          </p:cNvSpPr>
          <p:nvPr>
            <p:ph type="pic" sz="quarter" idx="10"/>
          </p:nvPr>
        </p:nvSpPr>
        <p:spPr bwMode="auto">
          <a:xfrm>
            <a:off x="9401365" y="1401962"/>
            <a:ext cx="7507278" cy="7518587"/>
          </a:xfrm>
          <a:custGeom>
            <a:avLst/>
            <a:gdLst>
              <a:gd name="T0" fmla="*/ 0 w 3317"/>
              <a:gd name="T1" fmla="*/ 0 h 3329"/>
              <a:gd name="T2" fmla="*/ 3257 w 3317"/>
              <a:gd name="T3" fmla="*/ 0 h 3329"/>
              <a:gd name="T4" fmla="*/ 2050 w 3317"/>
              <a:gd name="T5" fmla="*/ 1211 h 3329"/>
              <a:gd name="T6" fmla="*/ 1207 w 3317"/>
              <a:gd name="T7" fmla="*/ 1211 h 3329"/>
              <a:gd name="T8" fmla="*/ 1207 w 3317"/>
              <a:gd name="T9" fmla="*/ 2057 h 3329"/>
              <a:gd name="T10" fmla="*/ 0 w 3317"/>
              <a:gd name="T11" fmla="*/ 3269 h 3329"/>
              <a:gd name="T12" fmla="*/ 0 w 3317"/>
              <a:gd name="T13" fmla="*/ 0 h 3329"/>
              <a:gd name="T14" fmla="*/ 3317 w 3317"/>
              <a:gd name="T15" fmla="*/ 62 h 3329"/>
              <a:gd name="T16" fmla="*/ 3317 w 3317"/>
              <a:gd name="T17" fmla="*/ 3329 h 3329"/>
              <a:gd name="T18" fmla="*/ 62 w 3317"/>
              <a:gd name="T19" fmla="*/ 3329 h 3329"/>
              <a:gd name="T20" fmla="*/ 1268 w 3317"/>
              <a:gd name="T21" fmla="*/ 2119 h 3329"/>
              <a:gd name="T22" fmla="*/ 2112 w 3317"/>
              <a:gd name="T23" fmla="*/ 2119 h 3329"/>
              <a:gd name="T24" fmla="*/ 2112 w 3317"/>
              <a:gd name="T25" fmla="*/ 1272 h 3329"/>
              <a:gd name="T26" fmla="*/ 3317 w 3317"/>
              <a:gd name="T27" fmla="*/ 62 h 3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17" h="3329">
                <a:moveTo>
                  <a:pt x="0" y="0"/>
                </a:moveTo>
                <a:lnTo>
                  <a:pt x="3257" y="0"/>
                </a:lnTo>
                <a:lnTo>
                  <a:pt x="2050" y="1211"/>
                </a:lnTo>
                <a:lnTo>
                  <a:pt x="1207" y="1211"/>
                </a:lnTo>
                <a:lnTo>
                  <a:pt x="1207" y="2057"/>
                </a:lnTo>
                <a:lnTo>
                  <a:pt x="0" y="3269"/>
                </a:lnTo>
                <a:lnTo>
                  <a:pt x="0" y="0"/>
                </a:lnTo>
                <a:close/>
                <a:moveTo>
                  <a:pt x="3317" y="62"/>
                </a:moveTo>
                <a:lnTo>
                  <a:pt x="3317" y="3329"/>
                </a:lnTo>
                <a:lnTo>
                  <a:pt x="62" y="3329"/>
                </a:lnTo>
                <a:lnTo>
                  <a:pt x="1268" y="2119"/>
                </a:lnTo>
                <a:lnTo>
                  <a:pt x="2112" y="2119"/>
                </a:lnTo>
                <a:lnTo>
                  <a:pt x="2112" y="1272"/>
                </a:lnTo>
                <a:lnTo>
                  <a:pt x="3317" y="62"/>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50"/>
            </a:lvl1pPr>
          </a:lstStyle>
          <a:p>
            <a:pPr lvl="0"/>
            <a:endParaRPr lang="en-US"/>
          </a:p>
        </p:txBody>
      </p:sp>
      <p:pic>
        <p:nvPicPr>
          <p:cNvPr id="6" name="Picture 5" descr="A picture containing drawing&#10;&#10;Description automatically generated">
            <a:extLst>
              <a:ext uri="{FF2B5EF4-FFF2-40B4-BE49-F238E27FC236}">
                <a16:creationId xmlns:a16="http://schemas.microsoft.com/office/drawing/2014/main" id="{095CB13D-643E-A941-A991-313318088C1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 y="29979"/>
            <a:ext cx="3847685" cy="1736485"/>
          </a:xfrm>
          <a:prstGeom prst="rect">
            <a:avLst/>
          </a:prstGeom>
        </p:spPr>
      </p:pic>
    </p:spTree>
    <p:extLst>
      <p:ext uri="{BB962C8B-B14F-4D97-AF65-F5344CB8AC3E}">
        <p14:creationId xmlns:p14="http://schemas.microsoft.com/office/powerpoint/2010/main" val="1129467368"/>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userDrawn="1">
  <p:cSld name="37">
    <p:spTree>
      <p:nvGrpSpPr>
        <p:cNvPr id="1" name=""/>
        <p:cNvGrpSpPr/>
        <p:nvPr/>
      </p:nvGrpSpPr>
      <p:grpSpPr>
        <a:xfrm>
          <a:off x="0" y="0"/>
          <a:ext cx="0" cy="0"/>
          <a:chOff x="0" y="0"/>
          <a:chExt cx="0" cy="0"/>
        </a:xfrm>
      </p:grpSpPr>
      <p:sp>
        <p:nvSpPr>
          <p:cNvPr id="3" name="Freeform 8"/>
          <p:cNvSpPr>
            <a:spLocks noGrp="1" noEditPoints="1"/>
          </p:cNvSpPr>
          <p:nvPr>
            <p:ph type="pic" sz="quarter" idx="10"/>
          </p:nvPr>
        </p:nvSpPr>
        <p:spPr bwMode="auto">
          <a:xfrm>
            <a:off x="9311053" y="1311515"/>
            <a:ext cx="7687902" cy="7699484"/>
          </a:xfrm>
          <a:custGeom>
            <a:avLst/>
            <a:gdLst>
              <a:gd name="T0" fmla="*/ 1908 w 3398"/>
              <a:gd name="T1" fmla="*/ 12 h 3410"/>
              <a:gd name="T2" fmla="*/ 2148 w 3398"/>
              <a:gd name="T3" fmla="*/ 61 h 3410"/>
              <a:gd name="T4" fmla="*/ 2375 w 3398"/>
              <a:gd name="T5" fmla="*/ 142 h 3410"/>
              <a:gd name="T6" fmla="*/ 2586 w 3398"/>
              <a:gd name="T7" fmla="*/ 253 h 3410"/>
              <a:gd name="T8" fmla="*/ 2779 w 3398"/>
              <a:gd name="T9" fmla="*/ 391 h 3410"/>
              <a:gd name="T10" fmla="*/ 1962 w 3398"/>
              <a:gd name="T11" fmla="*/ 1323 h 3410"/>
              <a:gd name="T12" fmla="*/ 1858 w 3398"/>
              <a:gd name="T13" fmla="*/ 1269 h 3410"/>
              <a:gd name="T14" fmla="*/ 1740 w 3398"/>
              <a:gd name="T15" fmla="*/ 1242 h 3410"/>
              <a:gd name="T16" fmla="*/ 1606 w 3398"/>
              <a:gd name="T17" fmla="*/ 1249 h 3410"/>
              <a:gd name="T18" fmla="*/ 1479 w 3398"/>
              <a:gd name="T19" fmla="*/ 1297 h 3410"/>
              <a:gd name="T20" fmla="*/ 1372 w 3398"/>
              <a:gd name="T21" fmla="*/ 1377 h 3410"/>
              <a:gd name="T22" fmla="*/ 1292 w 3398"/>
              <a:gd name="T23" fmla="*/ 1484 h 3410"/>
              <a:gd name="T24" fmla="*/ 1245 w 3398"/>
              <a:gd name="T25" fmla="*/ 1612 h 3410"/>
              <a:gd name="T26" fmla="*/ 1238 w 3398"/>
              <a:gd name="T27" fmla="*/ 1747 h 3410"/>
              <a:gd name="T28" fmla="*/ 1264 w 3398"/>
              <a:gd name="T29" fmla="*/ 1865 h 3410"/>
              <a:gd name="T30" fmla="*/ 1319 w 3398"/>
              <a:gd name="T31" fmla="*/ 1970 h 3410"/>
              <a:gd name="T32" fmla="*/ 390 w 3398"/>
              <a:gd name="T33" fmla="*/ 2788 h 3410"/>
              <a:gd name="T34" fmla="*/ 251 w 3398"/>
              <a:gd name="T35" fmla="*/ 2595 h 3410"/>
              <a:gd name="T36" fmla="*/ 141 w 3398"/>
              <a:gd name="T37" fmla="*/ 2383 h 3410"/>
              <a:gd name="T38" fmla="*/ 61 w 3398"/>
              <a:gd name="T39" fmla="*/ 2156 h 3410"/>
              <a:gd name="T40" fmla="*/ 13 w 3398"/>
              <a:gd name="T41" fmla="*/ 1914 h 3410"/>
              <a:gd name="T42" fmla="*/ 3 w 3398"/>
              <a:gd name="T43" fmla="*/ 1617 h 3410"/>
              <a:gd name="T44" fmla="*/ 104 w 3398"/>
              <a:gd name="T45" fmla="*/ 1121 h 3410"/>
              <a:gd name="T46" fmla="*/ 339 w 3398"/>
              <a:gd name="T47" fmla="*/ 687 h 3410"/>
              <a:gd name="T48" fmla="*/ 684 w 3398"/>
              <a:gd name="T49" fmla="*/ 340 h 3410"/>
              <a:gd name="T50" fmla="*/ 1116 w 3398"/>
              <a:gd name="T51" fmla="*/ 104 h 3410"/>
              <a:gd name="T52" fmla="*/ 1612 w 3398"/>
              <a:gd name="T53" fmla="*/ 2 h 3410"/>
              <a:gd name="T54" fmla="*/ 3033 w 3398"/>
              <a:gd name="T55" fmla="*/ 652 h 3410"/>
              <a:gd name="T56" fmla="*/ 3167 w 3398"/>
              <a:gd name="T57" fmla="*/ 849 h 3410"/>
              <a:gd name="T58" fmla="*/ 3272 w 3398"/>
              <a:gd name="T59" fmla="*/ 1064 h 3410"/>
              <a:gd name="T60" fmla="*/ 3348 w 3398"/>
              <a:gd name="T61" fmla="*/ 1294 h 3410"/>
              <a:gd name="T62" fmla="*/ 3390 w 3398"/>
              <a:gd name="T63" fmla="*/ 1537 h 3410"/>
              <a:gd name="T64" fmla="*/ 3389 w 3398"/>
              <a:gd name="T65" fmla="*/ 1878 h 3410"/>
              <a:gd name="T66" fmla="*/ 3264 w 3398"/>
              <a:gd name="T67" fmla="*/ 2367 h 3410"/>
              <a:gd name="T68" fmla="*/ 3009 w 3398"/>
              <a:gd name="T69" fmla="*/ 2788 h 3410"/>
              <a:gd name="T70" fmla="*/ 2647 w 3398"/>
              <a:gd name="T71" fmla="*/ 3118 h 3410"/>
              <a:gd name="T72" fmla="*/ 2203 w 3398"/>
              <a:gd name="T73" fmla="*/ 3333 h 3410"/>
              <a:gd name="T74" fmla="*/ 1699 w 3398"/>
              <a:gd name="T75" fmla="*/ 3410 h 3410"/>
              <a:gd name="T76" fmla="*/ 1450 w 3398"/>
              <a:gd name="T77" fmla="*/ 3392 h 3410"/>
              <a:gd name="T78" fmla="*/ 1211 w 3398"/>
              <a:gd name="T79" fmla="*/ 3338 h 3410"/>
              <a:gd name="T80" fmla="*/ 987 w 3398"/>
              <a:gd name="T81" fmla="*/ 3252 h 3410"/>
              <a:gd name="T82" fmla="*/ 778 w 3398"/>
              <a:gd name="T83" fmla="*/ 3136 h 3410"/>
              <a:gd name="T84" fmla="*/ 590 w 3398"/>
              <a:gd name="T85" fmla="*/ 2993 h 3410"/>
              <a:gd name="T86" fmla="*/ 1452 w 3398"/>
              <a:gd name="T87" fmla="*/ 2097 h 3410"/>
              <a:gd name="T88" fmla="*/ 1559 w 3398"/>
              <a:gd name="T89" fmla="*/ 2148 h 3410"/>
              <a:gd name="T90" fmla="*/ 1678 w 3398"/>
              <a:gd name="T91" fmla="*/ 2169 h 3410"/>
              <a:gd name="T92" fmla="*/ 1815 w 3398"/>
              <a:gd name="T93" fmla="*/ 2155 h 3410"/>
              <a:gd name="T94" fmla="*/ 1939 w 3398"/>
              <a:gd name="T95" fmla="*/ 2103 h 3410"/>
              <a:gd name="T96" fmla="*/ 2041 w 3398"/>
              <a:gd name="T97" fmla="*/ 2017 h 3410"/>
              <a:gd name="T98" fmla="*/ 2117 w 3398"/>
              <a:gd name="T99" fmla="*/ 1906 h 3410"/>
              <a:gd name="T100" fmla="*/ 2157 w 3398"/>
              <a:gd name="T101" fmla="*/ 1776 h 3410"/>
              <a:gd name="T102" fmla="*/ 2158 w 3398"/>
              <a:gd name="T103" fmla="*/ 1643 h 3410"/>
              <a:gd name="T104" fmla="*/ 2127 w 3398"/>
              <a:gd name="T105" fmla="*/ 1527 h 3410"/>
              <a:gd name="T106" fmla="*/ 2068 w 3398"/>
              <a:gd name="T107" fmla="*/ 1425 h 3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398" h="3410">
                <a:moveTo>
                  <a:pt x="1699" y="0"/>
                </a:moveTo>
                <a:lnTo>
                  <a:pt x="1741" y="0"/>
                </a:lnTo>
                <a:lnTo>
                  <a:pt x="1783" y="2"/>
                </a:lnTo>
                <a:lnTo>
                  <a:pt x="1825" y="4"/>
                </a:lnTo>
                <a:lnTo>
                  <a:pt x="1866" y="8"/>
                </a:lnTo>
                <a:lnTo>
                  <a:pt x="1908" y="12"/>
                </a:lnTo>
                <a:lnTo>
                  <a:pt x="1948" y="18"/>
                </a:lnTo>
                <a:lnTo>
                  <a:pt x="1989" y="25"/>
                </a:lnTo>
                <a:lnTo>
                  <a:pt x="2029" y="33"/>
                </a:lnTo>
                <a:lnTo>
                  <a:pt x="2069" y="41"/>
                </a:lnTo>
                <a:lnTo>
                  <a:pt x="2109" y="50"/>
                </a:lnTo>
                <a:lnTo>
                  <a:pt x="2148" y="61"/>
                </a:lnTo>
                <a:lnTo>
                  <a:pt x="2187" y="72"/>
                </a:lnTo>
                <a:lnTo>
                  <a:pt x="2225" y="84"/>
                </a:lnTo>
                <a:lnTo>
                  <a:pt x="2263" y="98"/>
                </a:lnTo>
                <a:lnTo>
                  <a:pt x="2301" y="111"/>
                </a:lnTo>
                <a:lnTo>
                  <a:pt x="2338" y="125"/>
                </a:lnTo>
                <a:lnTo>
                  <a:pt x="2375" y="142"/>
                </a:lnTo>
                <a:lnTo>
                  <a:pt x="2411" y="158"/>
                </a:lnTo>
                <a:lnTo>
                  <a:pt x="2447" y="176"/>
                </a:lnTo>
                <a:lnTo>
                  <a:pt x="2483" y="193"/>
                </a:lnTo>
                <a:lnTo>
                  <a:pt x="2517" y="213"/>
                </a:lnTo>
                <a:lnTo>
                  <a:pt x="2552" y="232"/>
                </a:lnTo>
                <a:lnTo>
                  <a:pt x="2586" y="253"/>
                </a:lnTo>
                <a:lnTo>
                  <a:pt x="2620" y="273"/>
                </a:lnTo>
                <a:lnTo>
                  <a:pt x="2653" y="296"/>
                </a:lnTo>
                <a:lnTo>
                  <a:pt x="2684" y="319"/>
                </a:lnTo>
                <a:lnTo>
                  <a:pt x="2717" y="342"/>
                </a:lnTo>
                <a:lnTo>
                  <a:pt x="2748" y="366"/>
                </a:lnTo>
                <a:lnTo>
                  <a:pt x="2779" y="391"/>
                </a:lnTo>
                <a:lnTo>
                  <a:pt x="2809" y="416"/>
                </a:lnTo>
                <a:lnTo>
                  <a:pt x="2838" y="443"/>
                </a:lnTo>
                <a:lnTo>
                  <a:pt x="2868" y="470"/>
                </a:lnTo>
                <a:lnTo>
                  <a:pt x="1994" y="1347"/>
                </a:lnTo>
                <a:lnTo>
                  <a:pt x="1979" y="1335"/>
                </a:lnTo>
                <a:lnTo>
                  <a:pt x="1962" y="1323"/>
                </a:lnTo>
                <a:lnTo>
                  <a:pt x="1946" y="1312"/>
                </a:lnTo>
                <a:lnTo>
                  <a:pt x="1929" y="1302"/>
                </a:lnTo>
                <a:lnTo>
                  <a:pt x="1912" y="1292"/>
                </a:lnTo>
                <a:lnTo>
                  <a:pt x="1895" y="1284"/>
                </a:lnTo>
                <a:lnTo>
                  <a:pt x="1876" y="1276"/>
                </a:lnTo>
                <a:lnTo>
                  <a:pt x="1858" y="1269"/>
                </a:lnTo>
                <a:lnTo>
                  <a:pt x="1839" y="1262"/>
                </a:lnTo>
                <a:lnTo>
                  <a:pt x="1820" y="1256"/>
                </a:lnTo>
                <a:lnTo>
                  <a:pt x="1800" y="1251"/>
                </a:lnTo>
                <a:lnTo>
                  <a:pt x="1781" y="1247"/>
                </a:lnTo>
                <a:lnTo>
                  <a:pt x="1760" y="1244"/>
                </a:lnTo>
                <a:lnTo>
                  <a:pt x="1740" y="1242"/>
                </a:lnTo>
                <a:lnTo>
                  <a:pt x="1719" y="1241"/>
                </a:lnTo>
                <a:lnTo>
                  <a:pt x="1699" y="1240"/>
                </a:lnTo>
                <a:lnTo>
                  <a:pt x="1675" y="1241"/>
                </a:lnTo>
                <a:lnTo>
                  <a:pt x="1652" y="1242"/>
                </a:lnTo>
                <a:lnTo>
                  <a:pt x="1628" y="1245"/>
                </a:lnTo>
                <a:lnTo>
                  <a:pt x="1606" y="1249"/>
                </a:lnTo>
                <a:lnTo>
                  <a:pt x="1583" y="1254"/>
                </a:lnTo>
                <a:lnTo>
                  <a:pt x="1562" y="1262"/>
                </a:lnTo>
                <a:lnTo>
                  <a:pt x="1540" y="1269"/>
                </a:lnTo>
                <a:lnTo>
                  <a:pt x="1519" y="1277"/>
                </a:lnTo>
                <a:lnTo>
                  <a:pt x="1498" y="1286"/>
                </a:lnTo>
                <a:lnTo>
                  <a:pt x="1479" y="1297"/>
                </a:lnTo>
                <a:lnTo>
                  <a:pt x="1459" y="1308"/>
                </a:lnTo>
                <a:lnTo>
                  <a:pt x="1441" y="1320"/>
                </a:lnTo>
                <a:lnTo>
                  <a:pt x="1422" y="1333"/>
                </a:lnTo>
                <a:lnTo>
                  <a:pt x="1405" y="1347"/>
                </a:lnTo>
                <a:lnTo>
                  <a:pt x="1388" y="1361"/>
                </a:lnTo>
                <a:lnTo>
                  <a:pt x="1372" y="1377"/>
                </a:lnTo>
                <a:lnTo>
                  <a:pt x="1357" y="1393"/>
                </a:lnTo>
                <a:lnTo>
                  <a:pt x="1341" y="1410"/>
                </a:lnTo>
                <a:lnTo>
                  <a:pt x="1328" y="1427"/>
                </a:lnTo>
                <a:lnTo>
                  <a:pt x="1315" y="1446"/>
                </a:lnTo>
                <a:lnTo>
                  <a:pt x="1302" y="1464"/>
                </a:lnTo>
                <a:lnTo>
                  <a:pt x="1292" y="1484"/>
                </a:lnTo>
                <a:lnTo>
                  <a:pt x="1282" y="1504"/>
                </a:lnTo>
                <a:lnTo>
                  <a:pt x="1272" y="1525"/>
                </a:lnTo>
                <a:lnTo>
                  <a:pt x="1264" y="1545"/>
                </a:lnTo>
                <a:lnTo>
                  <a:pt x="1256" y="1567"/>
                </a:lnTo>
                <a:lnTo>
                  <a:pt x="1250" y="1590"/>
                </a:lnTo>
                <a:lnTo>
                  <a:pt x="1245" y="1612"/>
                </a:lnTo>
                <a:lnTo>
                  <a:pt x="1241" y="1635"/>
                </a:lnTo>
                <a:lnTo>
                  <a:pt x="1238" y="1657"/>
                </a:lnTo>
                <a:lnTo>
                  <a:pt x="1236" y="1681"/>
                </a:lnTo>
                <a:lnTo>
                  <a:pt x="1236" y="1705"/>
                </a:lnTo>
                <a:lnTo>
                  <a:pt x="1236" y="1726"/>
                </a:lnTo>
                <a:lnTo>
                  <a:pt x="1238" y="1747"/>
                </a:lnTo>
                <a:lnTo>
                  <a:pt x="1240" y="1767"/>
                </a:lnTo>
                <a:lnTo>
                  <a:pt x="1243" y="1787"/>
                </a:lnTo>
                <a:lnTo>
                  <a:pt x="1247" y="1808"/>
                </a:lnTo>
                <a:lnTo>
                  <a:pt x="1252" y="1827"/>
                </a:lnTo>
                <a:lnTo>
                  <a:pt x="1257" y="1846"/>
                </a:lnTo>
                <a:lnTo>
                  <a:pt x="1264" y="1865"/>
                </a:lnTo>
                <a:lnTo>
                  <a:pt x="1271" y="1884"/>
                </a:lnTo>
                <a:lnTo>
                  <a:pt x="1279" y="1901"/>
                </a:lnTo>
                <a:lnTo>
                  <a:pt x="1288" y="1920"/>
                </a:lnTo>
                <a:lnTo>
                  <a:pt x="1297" y="1936"/>
                </a:lnTo>
                <a:lnTo>
                  <a:pt x="1308" y="1954"/>
                </a:lnTo>
                <a:lnTo>
                  <a:pt x="1319" y="1970"/>
                </a:lnTo>
                <a:lnTo>
                  <a:pt x="1330" y="1985"/>
                </a:lnTo>
                <a:lnTo>
                  <a:pt x="1342" y="2001"/>
                </a:lnTo>
                <a:lnTo>
                  <a:pt x="469" y="2878"/>
                </a:lnTo>
                <a:lnTo>
                  <a:pt x="442" y="2849"/>
                </a:lnTo>
                <a:lnTo>
                  <a:pt x="415" y="2819"/>
                </a:lnTo>
                <a:lnTo>
                  <a:pt x="390" y="2788"/>
                </a:lnTo>
                <a:lnTo>
                  <a:pt x="365" y="2758"/>
                </a:lnTo>
                <a:lnTo>
                  <a:pt x="341" y="2727"/>
                </a:lnTo>
                <a:lnTo>
                  <a:pt x="317" y="2695"/>
                </a:lnTo>
                <a:lnTo>
                  <a:pt x="294" y="2662"/>
                </a:lnTo>
                <a:lnTo>
                  <a:pt x="273" y="2629"/>
                </a:lnTo>
                <a:lnTo>
                  <a:pt x="251" y="2595"/>
                </a:lnTo>
                <a:lnTo>
                  <a:pt x="231" y="2561"/>
                </a:lnTo>
                <a:lnTo>
                  <a:pt x="212" y="2527"/>
                </a:lnTo>
                <a:lnTo>
                  <a:pt x="193" y="2491"/>
                </a:lnTo>
                <a:lnTo>
                  <a:pt x="175" y="2456"/>
                </a:lnTo>
                <a:lnTo>
                  <a:pt x="157" y="2420"/>
                </a:lnTo>
                <a:lnTo>
                  <a:pt x="141" y="2383"/>
                </a:lnTo>
                <a:lnTo>
                  <a:pt x="125" y="2346"/>
                </a:lnTo>
                <a:lnTo>
                  <a:pt x="111" y="2309"/>
                </a:lnTo>
                <a:lnTo>
                  <a:pt x="97" y="2271"/>
                </a:lnTo>
                <a:lnTo>
                  <a:pt x="83" y="2233"/>
                </a:lnTo>
                <a:lnTo>
                  <a:pt x="72" y="2194"/>
                </a:lnTo>
                <a:lnTo>
                  <a:pt x="61" y="2156"/>
                </a:lnTo>
                <a:lnTo>
                  <a:pt x="51" y="2116"/>
                </a:lnTo>
                <a:lnTo>
                  <a:pt x="40" y="2077"/>
                </a:lnTo>
                <a:lnTo>
                  <a:pt x="32" y="2037"/>
                </a:lnTo>
                <a:lnTo>
                  <a:pt x="25" y="1996"/>
                </a:lnTo>
                <a:lnTo>
                  <a:pt x="18" y="1956"/>
                </a:lnTo>
                <a:lnTo>
                  <a:pt x="13" y="1914"/>
                </a:lnTo>
                <a:lnTo>
                  <a:pt x="9" y="1873"/>
                </a:lnTo>
                <a:lnTo>
                  <a:pt x="5" y="1831"/>
                </a:lnTo>
                <a:lnTo>
                  <a:pt x="3" y="1790"/>
                </a:lnTo>
                <a:lnTo>
                  <a:pt x="0" y="1748"/>
                </a:lnTo>
                <a:lnTo>
                  <a:pt x="0" y="1705"/>
                </a:lnTo>
                <a:lnTo>
                  <a:pt x="3" y="1617"/>
                </a:lnTo>
                <a:lnTo>
                  <a:pt x="9" y="1531"/>
                </a:lnTo>
                <a:lnTo>
                  <a:pt x="20" y="1447"/>
                </a:lnTo>
                <a:lnTo>
                  <a:pt x="34" y="1362"/>
                </a:lnTo>
                <a:lnTo>
                  <a:pt x="54" y="1280"/>
                </a:lnTo>
                <a:lnTo>
                  <a:pt x="76" y="1200"/>
                </a:lnTo>
                <a:lnTo>
                  <a:pt x="104" y="1121"/>
                </a:lnTo>
                <a:lnTo>
                  <a:pt x="134" y="1043"/>
                </a:lnTo>
                <a:lnTo>
                  <a:pt x="168" y="968"/>
                </a:lnTo>
                <a:lnTo>
                  <a:pt x="205" y="895"/>
                </a:lnTo>
                <a:lnTo>
                  <a:pt x="246" y="823"/>
                </a:lnTo>
                <a:lnTo>
                  <a:pt x="291" y="754"/>
                </a:lnTo>
                <a:lnTo>
                  <a:pt x="339" y="687"/>
                </a:lnTo>
                <a:lnTo>
                  <a:pt x="389" y="622"/>
                </a:lnTo>
                <a:lnTo>
                  <a:pt x="443" y="560"/>
                </a:lnTo>
                <a:lnTo>
                  <a:pt x="499" y="501"/>
                </a:lnTo>
                <a:lnTo>
                  <a:pt x="558" y="444"/>
                </a:lnTo>
                <a:lnTo>
                  <a:pt x="620" y="391"/>
                </a:lnTo>
                <a:lnTo>
                  <a:pt x="684" y="340"/>
                </a:lnTo>
                <a:lnTo>
                  <a:pt x="750" y="292"/>
                </a:lnTo>
                <a:lnTo>
                  <a:pt x="820" y="248"/>
                </a:lnTo>
                <a:lnTo>
                  <a:pt x="891" y="207"/>
                </a:lnTo>
                <a:lnTo>
                  <a:pt x="964" y="169"/>
                </a:lnTo>
                <a:lnTo>
                  <a:pt x="1039" y="135"/>
                </a:lnTo>
                <a:lnTo>
                  <a:pt x="1116" y="104"/>
                </a:lnTo>
                <a:lnTo>
                  <a:pt x="1195" y="77"/>
                </a:lnTo>
                <a:lnTo>
                  <a:pt x="1276" y="53"/>
                </a:lnTo>
                <a:lnTo>
                  <a:pt x="1358" y="35"/>
                </a:lnTo>
                <a:lnTo>
                  <a:pt x="1441" y="20"/>
                </a:lnTo>
                <a:lnTo>
                  <a:pt x="1526" y="9"/>
                </a:lnTo>
                <a:lnTo>
                  <a:pt x="1612" y="2"/>
                </a:lnTo>
                <a:lnTo>
                  <a:pt x="1699" y="0"/>
                </a:lnTo>
                <a:close/>
                <a:moveTo>
                  <a:pt x="2929" y="533"/>
                </a:moveTo>
                <a:lnTo>
                  <a:pt x="2957" y="561"/>
                </a:lnTo>
                <a:lnTo>
                  <a:pt x="2982" y="591"/>
                </a:lnTo>
                <a:lnTo>
                  <a:pt x="3008" y="621"/>
                </a:lnTo>
                <a:lnTo>
                  <a:pt x="3033" y="652"/>
                </a:lnTo>
                <a:lnTo>
                  <a:pt x="3057" y="684"/>
                </a:lnTo>
                <a:lnTo>
                  <a:pt x="3081" y="716"/>
                </a:lnTo>
                <a:lnTo>
                  <a:pt x="3103" y="748"/>
                </a:lnTo>
                <a:lnTo>
                  <a:pt x="3125" y="781"/>
                </a:lnTo>
                <a:lnTo>
                  <a:pt x="3146" y="814"/>
                </a:lnTo>
                <a:lnTo>
                  <a:pt x="3167" y="849"/>
                </a:lnTo>
                <a:lnTo>
                  <a:pt x="3186" y="883"/>
                </a:lnTo>
                <a:lnTo>
                  <a:pt x="3205" y="918"/>
                </a:lnTo>
                <a:lnTo>
                  <a:pt x="3223" y="954"/>
                </a:lnTo>
                <a:lnTo>
                  <a:pt x="3241" y="990"/>
                </a:lnTo>
                <a:lnTo>
                  <a:pt x="3257" y="1027"/>
                </a:lnTo>
                <a:lnTo>
                  <a:pt x="3272" y="1064"/>
                </a:lnTo>
                <a:lnTo>
                  <a:pt x="3287" y="1101"/>
                </a:lnTo>
                <a:lnTo>
                  <a:pt x="3301" y="1139"/>
                </a:lnTo>
                <a:lnTo>
                  <a:pt x="3314" y="1177"/>
                </a:lnTo>
                <a:lnTo>
                  <a:pt x="3326" y="1215"/>
                </a:lnTo>
                <a:lnTo>
                  <a:pt x="3337" y="1254"/>
                </a:lnTo>
                <a:lnTo>
                  <a:pt x="3348" y="1294"/>
                </a:lnTo>
                <a:lnTo>
                  <a:pt x="3357" y="1334"/>
                </a:lnTo>
                <a:lnTo>
                  <a:pt x="3366" y="1374"/>
                </a:lnTo>
                <a:lnTo>
                  <a:pt x="3373" y="1414"/>
                </a:lnTo>
                <a:lnTo>
                  <a:pt x="3380" y="1455"/>
                </a:lnTo>
                <a:lnTo>
                  <a:pt x="3385" y="1496"/>
                </a:lnTo>
                <a:lnTo>
                  <a:pt x="3390" y="1537"/>
                </a:lnTo>
                <a:lnTo>
                  <a:pt x="3393" y="1579"/>
                </a:lnTo>
                <a:lnTo>
                  <a:pt x="3396" y="1620"/>
                </a:lnTo>
                <a:lnTo>
                  <a:pt x="3397" y="1663"/>
                </a:lnTo>
                <a:lnTo>
                  <a:pt x="3398" y="1705"/>
                </a:lnTo>
                <a:lnTo>
                  <a:pt x="3395" y="1792"/>
                </a:lnTo>
                <a:lnTo>
                  <a:pt x="3389" y="1878"/>
                </a:lnTo>
                <a:lnTo>
                  <a:pt x="3378" y="1964"/>
                </a:lnTo>
                <a:lnTo>
                  <a:pt x="3364" y="2048"/>
                </a:lnTo>
                <a:lnTo>
                  <a:pt x="3344" y="2130"/>
                </a:lnTo>
                <a:lnTo>
                  <a:pt x="3322" y="2211"/>
                </a:lnTo>
                <a:lnTo>
                  <a:pt x="3294" y="2290"/>
                </a:lnTo>
                <a:lnTo>
                  <a:pt x="3264" y="2367"/>
                </a:lnTo>
                <a:lnTo>
                  <a:pt x="3229" y="2443"/>
                </a:lnTo>
                <a:lnTo>
                  <a:pt x="3192" y="2516"/>
                </a:lnTo>
                <a:lnTo>
                  <a:pt x="3151" y="2588"/>
                </a:lnTo>
                <a:lnTo>
                  <a:pt x="3106" y="2657"/>
                </a:lnTo>
                <a:lnTo>
                  <a:pt x="3059" y="2724"/>
                </a:lnTo>
                <a:lnTo>
                  <a:pt x="3009" y="2788"/>
                </a:lnTo>
                <a:lnTo>
                  <a:pt x="2955" y="2850"/>
                </a:lnTo>
                <a:lnTo>
                  <a:pt x="2898" y="2910"/>
                </a:lnTo>
                <a:lnTo>
                  <a:pt x="2840" y="2966"/>
                </a:lnTo>
                <a:lnTo>
                  <a:pt x="2778" y="3020"/>
                </a:lnTo>
                <a:lnTo>
                  <a:pt x="2714" y="3070"/>
                </a:lnTo>
                <a:lnTo>
                  <a:pt x="2647" y="3118"/>
                </a:lnTo>
                <a:lnTo>
                  <a:pt x="2578" y="3163"/>
                </a:lnTo>
                <a:lnTo>
                  <a:pt x="2507" y="3204"/>
                </a:lnTo>
                <a:lnTo>
                  <a:pt x="2433" y="3242"/>
                </a:lnTo>
                <a:lnTo>
                  <a:pt x="2359" y="3276"/>
                </a:lnTo>
                <a:lnTo>
                  <a:pt x="2282" y="3307"/>
                </a:lnTo>
                <a:lnTo>
                  <a:pt x="2203" y="3333"/>
                </a:lnTo>
                <a:lnTo>
                  <a:pt x="2122" y="3356"/>
                </a:lnTo>
                <a:lnTo>
                  <a:pt x="2040" y="3376"/>
                </a:lnTo>
                <a:lnTo>
                  <a:pt x="1957" y="3391"/>
                </a:lnTo>
                <a:lnTo>
                  <a:pt x="1872" y="3401"/>
                </a:lnTo>
                <a:lnTo>
                  <a:pt x="1786" y="3408"/>
                </a:lnTo>
                <a:lnTo>
                  <a:pt x="1699" y="3410"/>
                </a:lnTo>
                <a:lnTo>
                  <a:pt x="1657" y="3409"/>
                </a:lnTo>
                <a:lnTo>
                  <a:pt x="1615" y="3408"/>
                </a:lnTo>
                <a:lnTo>
                  <a:pt x="1573" y="3405"/>
                </a:lnTo>
                <a:lnTo>
                  <a:pt x="1532" y="3402"/>
                </a:lnTo>
                <a:lnTo>
                  <a:pt x="1491" y="3397"/>
                </a:lnTo>
                <a:lnTo>
                  <a:pt x="1450" y="3392"/>
                </a:lnTo>
                <a:lnTo>
                  <a:pt x="1409" y="3386"/>
                </a:lnTo>
                <a:lnTo>
                  <a:pt x="1369" y="3378"/>
                </a:lnTo>
                <a:lnTo>
                  <a:pt x="1329" y="3369"/>
                </a:lnTo>
                <a:lnTo>
                  <a:pt x="1289" y="3360"/>
                </a:lnTo>
                <a:lnTo>
                  <a:pt x="1250" y="3350"/>
                </a:lnTo>
                <a:lnTo>
                  <a:pt x="1211" y="3338"/>
                </a:lnTo>
                <a:lnTo>
                  <a:pt x="1172" y="3326"/>
                </a:lnTo>
                <a:lnTo>
                  <a:pt x="1134" y="3313"/>
                </a:lnTo>
                <a:lnTo>
                  <a:pt x="1098" y="3299"/>
                </a:lnTo>
                <a:lnTo>
                  <a:pt x="1060" y="3284"/>
                </a:lnTo>
                <a:lnTo>
                  <a:pt x="1023" y="3269"/>
                </a:lnTo>
                <a:lnTo>
                  <a:pt x="987" y="3252"/>
                </a:lnTo>
                <a:lnTo>
                  <a:pt x="951" y="3235"/>
                </a:lnTo>
                <a:lnTo>
                  <a:pt x="915" y="3217"/>
                </a:lnTo>
                <a:lnTo>
                  <a:pt x="880" y="3198"/>
                </a:lnTo>
                <a:lnTo>
                  <a:pt x="846" y="3178"/>
                </a:lnTo>
                <a:lnTo>
                  <a:pt x="812" y="3158"/>
                </a:lnTo>
                <a:lnTo>
                  <a:pt x="778" y="3136"/>
                </a:lnTo>
                <a:lnTo>
                  <a:pt x="745" y="3114"/>
                </a:lnTo>
                <a:lnTo>
                  <a:pt x="713" y="3092"/>
                </a:lnTo>
                <a:lnTo>
                  <a:pt x="682" y="3068"/>
                </a:lnTo>
                <a:lnTo>
                  <a:pt x="650" y="3044"/>
                </a:lnTo>
                <a:lnTo>
                  <a:pt x="619" y="3019"/>
                </a:lnTo>
                <a:lnTo>
                  <a:pt x="590" y="2993"/>
                </a:lnTo>
                <a:lnTo>
                  <a:pt x="560" y="2967"/>
                </a:lnTo>
                <a:lnTo>
                  <a:pt x="531" y="2941"/>
                </a:lnTo>
                <a:lnTo>
                  <a:pt x="1404" y="2064"/>
                </a:lnTo>
                <a:lnTo>
                  <a:pt x="1419" y="2076"/>
                </a:lnTo>
                <a:lnTo>
                  <a:pt x="1436" y="2087"/>
                </a:lnTo>
                <a:lnTo>
                  <a:pt x="1452" y="2097"/>
                </a:lnTo>
                <a:lnTo>
                  <a:pt x="1468" y="2108"/>
                </a:lnTo>
                <a:lnTo>
                  <a:pt x="1486" y="2118"/>
                </a:lnTo>
                <a:lnTo>
                  <a:pt x="1503" y="2126"/>
                </a:lnTo>
                <a:lnTo>
                  <a:pt x="1522" y="2134"/>
                </a:lnTo>
                <a:lnTo>
                  <a:pt x="1540" y="2142"/>
                </a:lnTo>
                <a:lnTo>
                  <a:pt x="1559" y="2148"/>
                </a:lnTo>
                <a:lnTo>
                  <a:pt x="1578" y="2154"/>
                </a:lnTo>
                <a:lnTo>
                  <a:pt x="1597" y="2159"/>
                </a:lnTo>
                <a:lnTo>
                  <a:pt x="1617" y="2163"/>
                </a:lnTo>
                <a:lnTo>
                  <a:pt x="1637" y="2166"/>
                </a:lnTo>
                <a:lnTo>
                  <a:pt x="1658" y="2168"/>
                </a:lnTo>
                <a:lnTo>
                  <a:pt x="1678" y="2169"/>
                </a:lnTo>
                <a:lnTo>
                  <a:pt x="1699" y="2170"/>
                </a:lnTo>
                <a:lnTo>
                  <a:pt x="1722" y="2169"/>
                </a:lnTo>
                <a:lnTo>
                  <a:pt x="1746" y="2167"/>
                </a:lnTo>
                <a:lnTo>
                  <a:pt x="1770" y="2164"/>
                </a:lnTo>
                <a:lnTo>
                  <a:pt x="1792" y="2160"/>
                </a:lnTo>
                <a:lnTo>
                  <a:pt x="1815" y="2155"/>
                </a:lnTo>
                <a:lnTo>
                  <a:pt x="1836" y="2149"/>
                </a:lnTo>
                <a:lnTo>
                  <a:pt x="1858" y="2142"/>
                </a:lnTo>
                <a:lnTo>
                  <a:pt x="1879" y="2133"/>
                </a:lnTo>
                <a:lnTo>
                  <a:pt x="1900" y="2124"/>
                </a:lnTo>
                <a:lnTo>
                  <a:pt x="1919" y="2114"/>
                </a:lnTo>
                <a:lnTo>
                  <a:pt x="1939" y="2103"/>
                </a:lnTo>
                <a:lnTo>
                  <a:pt x="1957" y="2090"/>
                </a:lnTo>
                <a:lnTo>
                  <a:pt x="1975" y="2078"/>
                </a:lnTo>
                <a:lnTo>
                  <a:pt x="1993" y="2064"/>
                </a:lnTo>
                <a:lnTo>
                  <a:pt x="2010" y="2049"/>
                </a:lnTo>
                <a:lnTo>
                  <a:pt x="2026" y="2034"/>
                </a:lnTo>
                <a:lnTo>
                  <a:pt x="2041" y="2017"/>
                </a:lnTo>
                <a:lnTo>
                  <a:pt x="2056" y="2001"/>
                </a:lnTo>
                <a:lnTo>
                  <a:pt x="2070" y="1983"/>
                </a:lnTo>
                <a:lnTo>
                  <a:pt x="2083" y="1965"/>
                </a:lnTo>
                <a:lnTo>
                  <a:pt x="2095" y="1946"/>
                </a:lnTo>
                <a:lnTo>
                  <a:pt x="2107" y="1927"/>
                </a:lnTo>
                <a:lnTo>
                  <a:pt x="2117" y="1906"/>
                </a:lnTo>
                <a:lnTo>
                  <a:pt x="2126" y="1886"/>
                </a:lnTo>
                <a:lnTo>
                  <a:pt x="2134" y="1865"/>
                </a:lnTo>
                <a:lnTo>
                  <a:pt x="2141" y="1844"/>
                </a:lnTo>
                <a:lnTo>
                  <a:pt x="2148" y="1821"/>
                </a:lnTo>
                <a:lnTo>
                  <a:pt x="2153" y="1798"/>
                </a:lnTo>
                <a:lnTo>
                  <a:pt x="2157" y="1776"/>
                </a:lnTo>
                <a:lnTo>
                  <a:pt x="2160" y="1752"/>
                </a:lnTo>
                <a:lnTo>
                  <a:pt x="2162" y="1729"/>
                </a:lnTo>
                <a:lnTo>
                  <a:pt x="2162" y="1705"/>
                </a:lnTo>
                <a:lnTo>
                  <a:pt x="2162" y="1684"/>
                </a:lnTo>
                <a:lnTo>
                  <a:pt x="2161" y="1664"/>
                </a:lnTo>
                <a:lnTo>
                  <a:pt x="2158" y="1643"/>
                </a:lnTo>
                <a:lnTo>
                  <a:pt x="2155" y="1623"/>
                </a:lnTo>
                <a:lnTo>
                  <a:pt x="2151" y="1603"/>
                </a:lnTo>
                <a:lnTo>
                  <a:pt x="2147" y="1583"/>
                </a:lnTo>
                <a:lnTo>
                  <a:pt x="2140" y="1565"/>
                </a:lnTo>
                <a:lnTo>
                  <a:pt x="2134" y="1545"/>
                </a:lnTo>
                <a:lnTo>
                  <a:pt x="2127" y="1527"/>
                </a:lnTo>
                <a:lnTo>
                  <a:pt x="2119" y="1509"/>
                </a:lnTo>
                <a:lnTo>
                  <a:pt x="2110" y="1491"/>
                </a:lnTo>
                <a:lnTo>
                  <a:pt x="2100" y="1473"/>
                </a:lnTo>
                <a:lnTo>
                  <a:pt x="2090" y="1457"/>
                </a:lnTo>
                <a:lnTo>
                  <a:pt x="2080" y="1440"/>
                </a:lnTo>
                <a:lnTo>
                  <a:pt x="2068" y="1425"/>
                </a:lnTo>
                <a:lnTo>
                  <a:pt x="2055" y="1410"/>
                </a:lnTo>
                <a:lnTo>
                  <a:pt x="2929" y="533"/>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50"/>
            </a:lvl1pPr>
          </a:lstStyle>
          <a:p>
            <a:pPr lvl="0"/>
            <a:endParaRPr lang="en-US"/>
          </a:p>
        </p:txBody>
      </p:sp>
      <p:pic>
        <p:nvPicPr>
          <p:cNvPr id="7" name="Picture 6" descr="A picture containing drawing&#10;&#10;Description automatically generated">
            <a:extLst>
              <a:ext uri="{FF2B5EF4-FFF2-40B4-BE49-F238E27FC236}">
                <a16:creationId xmlns:a16="http://schemas.microsoft.com/office/drawing/2014/main" id="{81298DC4-F6F5-8D4F-BA72-DC7333A385B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4433608" y="14992"/>
            <a:ext cx="3847685" cy="1736485"/>
          </a:xfrm>
          <a:prstGeom prst="rect">
            <a:avLst/>
          </a:prstGeom>
        </p:spPr>
      </p:pic>
    </p:spTree>
    <p:extLst>
      <p:ext uri="{BB962C8B-B14F-4D97-AF65-F5344CB8AC3E}">
        <p14:creationId xmlns:p14="http://schemas.microsoft.com/office/powerpoint/2010/main" val="1107256716"/>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userDrawn="1">
  <p:cSld name="38">
    <p:spTree>
      <p:nvGrpSpPr>
        <p:cNvPr id="1" name=""/>
        <p:cNvGrpSpPr/>
        <p:nvPr/>
      </p:nvGrpSpPr>
      <p:grpSpPr>
        <a:xfrm>
          <a:off x="0" y="0"/>
          <a:ext cx="0" cy="0"/>
          <a:chOff x="0" y="0"/>
          <a:chExt cx="0" cy="0"/>
        </a:xfrm>
      </p:grpSpPr>
      <p:sp>
        <p:nvSpPr>
          <p:cNvPr id="3" name="Рисунок 2"/>
          <p:cNvSpPr>
            <a:spLocks noGrp="1" noChangeArrowheads="1"/>
          </p:cNvSpPr>
          <p:nvPr>
            <p:ph type="pic" sz="quarter" idx="10"/>
          </p:nvPr>
        </p:nvSpPr>
        <p:spPr bwMode="auto">
          <a:xfrm>
            <a:off x="2188969" y="2589865"/>
            <a:ext cx="5107184" cy="5108862"/>
          </a:xfrm>
          <a:custGeom>
            <a:avLst/>
            <a:gdLst>
              <a:gd name="connsiteX0" fmla="*/ 2226853 w 5107185"/>
              <a:gd name="connsiteY0" fmla="*/ 4448679 h 5108860"/>
              <a:gd name="connsiteX1" fmla="*/ 2887034 w 5107185"/>
              <a:gd name="connsiteY1" fmla="*/ 4448679 h 5108860"/>
              <a:gd name="connsiteX2" fmla="*/ 2887034 w 5107185"/>
              <a:gd name="connsiteY2" fmla="*/ 5108860 h 5108860"/>
              <a:gd name="connsiteX3" fmla="*/ 2226853 w 5107185"/>
              <a:gd name="connsiteY3" fmla="*/ 5108860 h 5108860"/>
              <a:gd name="connsiteX4" fmla="*/ 11729 w 5107185"/>
              <a:gd name="connsiteY4" fmla="*/ 4448679 h 5108860"/>
              <a:gd name="connsiteX5" fmla="*/ 671910 w 5107185"/>
              <a:gd name="connsiteY5" fmla="*/ 4448679 h 5108860"/>
              <a:gd name="connsiteX6" fmla="*/ 671910 w 5107185"/>
              <a:gd name="connsiteY6" fmla="*/ 5108860 h 5108860"/>
              <a:gd name="connsiteX7" fmla="*/ 11729 w 5107185"/>
              <a:gd name="connsiteY7" fmla="*/ 5108860 h 5108860"/>
              <a:gd name="connsiteX8" fmla="*/ 4441977 w 5107185"/>
              <a:gd name="connsiteY8" fmla="*/ 4441977 h 5108860"/>
              <a:gd name="connsiteX9" fmla="*/ 5100483 w 5107185"/>
              <a:gd name="connsiteY9" fmla="*/ 4441977 h 5108860"/>
              <a:gd name="connsiteX10" fmla="*/ 5100483 w 5107185"/>
              <a:gd name="connsiteY10" fmla="*/ 5102158 h 5108860"/>
              <a:gd name="connsiteX11" fmla="*/ 4441977 w 5107185"/>
              <a:gd name="connsiteY11" fmla="*/ 5102158 h 5108860"/>
              <a:gd name="connsiteX12" fmla="*/ 3703043 w 5107185"/>
              <a:gd name="connsiteY12" fmla="*/ 4441977 h 5108860"/>
              <a:gd name="connsiteX13" fmla="*/ 4363224 w 5107185"/>
              <a:gd name="connsiteY13" fmla="*/ 4441977 h 5108860"/>
              <a:gd name="connsiteX14" fmla="*/ 4363224 w 5107185"/>
              <a:gd name="connsiteY14" fmla="*/ 5102158 h 5108860"/>
              <a:gd name="connsiteX15" fmla="*/ 3703043 w 5107185"/>
              <a:gd name="connsiteY15" fmla="*/ 5102158 h 5108860"/>
              <a:gd name="connsiteX16" fmla="*/ 2965786 w 5107185"/>
              <a:gd name="connsiteY16" fmla="*/ 4441977 h 5108860"/>
              <a:gd name="connsiteX17" fmla="*/ 3624292 w 5107185"/>
              <a:gd name="connsiteY17" fmla="*/ 4441977 h 5108860"/>
              <a:gd name="connsiteX18" fmla="*/ 3624292 w 5107185"/>
              <a:gd name="connsiteY18" fmla="*/ 5102158 h 5108860"/>
              <a:gd name="connsiteX19" fmla="*/ 2965786 w 5107185"/>
              <a:gd name="connsiteY19" fmla="*/ 5102158 h 5108860"/>
              <a:gd name="connsiteX20" fmla="*/ 1489595 w 5107185"/>
              <a:gd name="connsiteY20" fmla="*/ 4441977 h 5108860"/>
              <a:gd name="connsiteX21" fmla="*/ 2148101 w 5107185"/>
              <a:gd name="connsiteY21" fmla="*/ 4441977 h 5108860"/>
              <a:gd name="connsiteX22" fmla="*/ 2148101 w 5107185"/>
              <a:gd name="connsiteY22" fmla="*/ 5102158 h 5108860"/>
              <a:gd name="connsiteX23" fmla="*/ 1489595 w 5107185"/>
              <a:gd name="connsiteY23" fmla="*/ 5102158 h 5108860"/>
              <a:gd name="connsiteX24" fmla="*/ 750661 w 5107185"/>
              <a:gd name="connsiteY24" fmla="*/ 4441977 h 5108860"/>
              <a:gd name="connsiteX25" fmla="*/ 1409167 w 5107185"/>
              <a:gd name="connsiteY25" fmla="*/ 4441977 h 5108860"/>
              <a:gd name="connsiteX26" fmla="*/ 1409167 w 5107185"/>
              <a:gd name="connsiteY26" fmla="*/ 5102158 h 5108860"/>
              <a:gd name="connsiteX27" fmla="*/ 750661 w 5107185"/>
              <a:gd name="connsiteY27" fmla="*/ 5102158 h 5108860"/>
              <a:gd name="connsiteX28" fmla="*/ 3703043 w 5107185"/>
              <a:gd name="connsiteY28" fmla="*/ 3708071 h 5108860"/>
              <a:gd name="connsiteX29" fmla="*/ 4363224 w 5107185"/>
              <a:gd name="connsiteY29" fmla="*/ 3708071 h 5108860"/>
              <a:gd name="connsiteX30" fmla="*/ 4363224 w 5107185"/>
              <a:gd name="connsiteY30" fmla="*/ 4368252 h 5108860"/>
              <a:gd name="connsiteX31" fmla="*/ 3703043 w 5107185"/>
              <a:gd name="connsiteY31" fmla="*/ 4368252 h 5108860"/>
              <a:gd name="connsiteX32" fmla="*/ 4441977 w 5107185"/>
              <a:gd name="connsiteY32" fmla="*/ 3701368 h 5108860"/>
              <a:gd name="connsiteX33" fmla="*/ 5100483 w 5107185"/>
              <a:gd name="connsiteY33" fmla="*/ 3701368 h 5108860"/>
              <a:gd name="connsiteX34" fmla="*/ 5100483 w 5107185"/>
              <a:gd name="connsiteY34" fmla="*/ 4363225 h 5108860"/>
              <a:gd name="connsiteX35" fmla="*/ 4441977 w 5107185"/>
              <a:gd name="connsiteY35" fmla="*/ 4363225 h 5108860"/>
              <a:gd name="connsiteX36" fmla="*/ 2965786 w 5107185"/>
              <a:gd name="connsiteY36" fmla="*/ 3701368 h 5108860"/>
              <a:gd name="connsiteX37" fmla="*/ 3624292 w 5107185"/>
              <a:gd name="connsiteY37" fmla="*/ 3701368 h 5108860"/>
              <a:gd name="connsiteX38" fmla="*/ 3624292 w 5107185"/>
              <a:gd name="connsiteY38" fmla="*/ 4363225 h 5108860"/>
              <a:gd name="connsiteX39" fmla="*/ 2965786 w 5107185"/>
              <a:gd name="connsiteY39" fmla="*/ 4363225 h 5108860"/>
              <a:gd name="connsiteX40" fmla="*/ 2226853 w 5107185"/>
              <a:gd name="connsiteY40" fmla="*/ 3701368 h 5108860"/>
              <a:gd name="connsiteX41" fmla="*/ 2887034 w 5107185"/>
              <a:gd name="connsiteY41" fmla="*/ 3701368 h 5108860"/>
              <a:gd name="connsiteX42" fmla="*/ 2887034 w 5107185"/>
              <a:gd name="connsiteY42" fmla="*/ 4363225 h 5108860"/>
              <a:gd name="connsiteX43" fmla="*/ 2226853 w 5107185"/>
              <a:gd name="connsiteY43" fmla="*/ 4363225 h 5108860"/>
              <a:gd name="connsiteX44" fmla="*/ 1489595 w 5107185"/>
              <a:gd name="connsiteY44" fmla="*/ 3701368 h 5108860"/>
              <a:gd name="connsiteX45" fmla="*/ 2148101 w 5107185"/>
              <a:gd name="connsiteY45" fmla="*/ 3701368 h 5108860"/>
              <a:gd name="connsiteX46" fmla="*/ 2148101 w 5107185"/>
              <a:gd name="connsiteY46" fmla="*/ 4363225 h 5108860"/>
              <a:gd name="connsiteX47" fmla="*/ 1489595 w 5107185"/>
              <a:gd name="connsiteY47" fmla="*/ 4363225 h 5108860"/>
              <a:gd name="connsiteX48" fmla="*/ 750661 w 5107185"/>
              <a:gd name="connsiteY48" fmla="*/ 3701368 h 5108860"/>
              <a:gd name="connsiteX49" fmla="*/ 1409167 w 5107185"/>
              <a:gd name="connsiteY49" fmla="*/ 3701368 h 5108860"/>
              <a:gd name="connsiteX50" fmla="*/ 1409167 w 5107185"/>
              <a:gd name="connsiteY50" fmla="*/ 4363225 h 5108860"/>
              <a:gd name="connsiteX51" fmla="*/ 750661 w 5107185"/>
              <a:gd name="connsiteY51" fmla="*/ 4363225 h 5108860"/>
              <a:gd name="connsiteX52" fmla="*/ 11729 w 5107185"/>
              <a:gd name="connsiteY52" fmla="*/ 3701368 h 5108860"/>
              <a:gd name="connsiteX53" fmla="*/ 671910 w 5107185"/>
              <a:gd name="connsiteY53" fmla="*/ 3701368 h 5108860"/>
              <a:gd name="connsiteX54" fmla="*/ 671910 w 5107185"/>
              <a:gd name="connsiteY54" fmla="*/ 4363225 h 5108860"/>
              <a:gd name="connsiteX55" fmla="*/ 11729 w 5107185"/>
              <a:gd name="connsiteY55" fmla="*/ 4363225 h 5108860"/>
              <a:gd name="connsiteX56" fmla="*/ 1489595 w 5107185"/>
              <a:gd name="connsiteY56" fmla="*/ 2967462 h 5108860"/>
              <a:gd name="connsiteX57" fmla="*/ 2148101 w 5107185"/>
              <a:gd name="connsiteY57" fmla="*/ 2967462 h 5108860"/>
              <a:gd name="connsiteX58" fmla="*/ 2148101 w 5107185"/>
              <a:gd name="connsiteY58" fmla="*/ 3627643 h 5108860"/>
              <a:gd name="connsiteX59" fmla="*/ 1489595 w 5107185"/>
              <a:gd name="connsiteY59" fmla="*/ 3627643 h 5108860"/>
              <a:gd name="connsiteX60" fmla="*/ 11730 w 5107185"/>
              <a:gd name="connsiteY60" fmla="*/ 2967462 h 5108860"/>
              <a:gd name="connsiteX61" fmla="*/ 671910 w 5107185"/>
              <a:gd name="connsiteY61" fmla="*/ 2967462 h 5108860"/>
              <a:gd name="connsiteX62" fmla="*/ 671910 w 5107185"/>
              <a:gd name="connsiteY62" fmla="*/ 3627643 h 5108860"/>
              <a:gd name="connsiteX63" fmla="*/ 11730 w 5107185"/>
              <a:gd name="connsiteY63" fmla="*/ 3627643 h 5108860"/>
              <a:gd name="connsiteX64" fmla="*/ 4441977 w 5107185"/>
              <a:gd name="connsiteY64" fmla="*/ 2960760 h 5108860"/>
              <a:gd name="connsiteX65" fmla="*/ 5100483 w 5107185"/>
              <a:gd name="connsiteY65" fmla="*/ 2960760 h 5108860"/>
              <a:gd name="connsiteX66" fmla="*/ 5100483 w 5107185"/>
              <a:gd name="connsiteY66" fmla="*/ 3622617 h 5108860"/>
              <a:gd name="connsiteX67" fmla="*/ 4441977 w 5107185"/>
              <a:gd name="connsiteY67" fmla="*/ 3622617 h 5108860"/>
              <a:gd name="connsiteX68" fmla="*/ 3703043 w 5107185"/>
              <a:gd name="connsiteY68" fmla="*/ 2960760 h 5108860"/>
              <a:gd name="connsiteX69" fmla="*/ 4363224 w 5107185"/>
              <a:gd name="connsiteY69" fmla="*/ 2960760 h 5108860"/>
              <a:gd name="connsiteX70" fmla="*/ 4363224 w 5107185"/>
              <a:gd name="connsiteY70" fmla="*/ 3622617 h 5108860"/>
              <a:gd name="connsiteX71" fmla="*/ 3703043 w 5107185"/>
              <a:gd name="connsiteY71" fmla="*/ 3622617 h 5108860"/>
              <a:gd name="connsiteX72" fmla="*/ 2965786 w 5107185"/>
              <a:gd name="connsiteY72" fmla="*/ 2960760 h 5108860"/>
              <a:gd name="connsiteX73" fmla="*/ 3624292 w 5107185"/>
              <a:gd name="connsiteY73" fmla="*/ 2960760 h 5108860"/>
              <a:gd name="connsiteX74" fmla="*/ 3624292 w 5107185"/>
              <a:gd name="connsiteY74" fmla="*/ 3622617 h 5108860"/>
              <a:gd name="connsiteX75" fmla="*/ 2965786 w 5107185"/>
              <a:gd name="connsiteY75" fmla="*/ 3622617 h 5108860"/>
              <a:gd name="connsiteX76" fmla="*/ 2226853 w 5107185"/>
              <a:gd name="connsiteY76" fmla="*/ 2960760 h 5108860"/>
              <a:gd name="connsiteX77" fmla="*/ 2887034 w 5107185"/>
              <a:gd name="connsiteY77" fmla="*/ 2960760 h 5108860"/>
              <a:gd name="connsiteX78" fmla="*/ 2887034 w 5107185"/>
              <a:gd name="connsiteY78" fmla="*/ 3622617 h 5108860"/>
              <a:gd name="connsiteX79" fmla="*/ 2226853 w 5107185"/>
              <a:gd name="connsiteY79" fmla="*/ 3622617 h 5108860"/>
              <a:gd name="connsiteX80" fmla="*/ 750661 w 5107185"/>
              <a:gd name="connsiteY80" fmla="*/ 2960760 h 5108860"/>
              <a:gd name="connsiteX81" fmla="*/ 1409167 w 5107185"/>
              <a:gd name="connsiteY81" fmla="*/ 2960760 h 5108860"/>
              <a:gd name="connsiteX82" fmla="*/ 1409167 w 5107185"/>
              <a:gd name="connsiteY82" fmla="*/ 3622617 h 5108860"/>
              <a:gd name="connsiteX83" fmla="*/ 750661 w 5107185"/>
              <a:gd name="connsiteY83" fmla="*/ 3622617 h 5108860"/>
              <a:gd name="connsiteX84" fmla="*/ 2965786 w 5107185"/>
              <a:gd name="connsiteY84" fmla="*/ 2226853 h 5108860"/>
              <a:gd name="connsiteX85" fmla="*/ 3624292 w 5107185"/>
              <a:gd name="connsiteY85" fmla="*/ 2226853 h 5108860"/>
              <a:gd name="connsiteX86" fmla="*/ 3624292 w 5107185"/>
              <a:gd name="connsiteY86" fmla="*/ 2888710 h 5108860"/>
              <a:gd name="connsiteX87" fmla="*/ 2965786 w 5107185"/>
              <a:gd name="connsiteY87" fmla="*/ 2888710 h 5108860"/>
              <a:gd name="connsiteX88" fmla="*/ 750661 w 5107185"/>
              <a:gd name="connsiteY88" fmla="*/ 2226853 h 5108860"/>
              <a:gd name="connsiteX89" fmla="*/ 1409167 w 5107185"/>
              <a:gd name="connsiteY89" fmla="*/ 2226853 h 5108860"/>
              <a:gd name="connsiteX90" fmla="*/ 1409167 w 5107185"/>
              <a:gd name="connsiteY90" fmla="*/ 2888710 h 5108860"/>
              <a:gd name="connsiteX91" fmla="*/ 750661 w 5107185"/>
              <a:gd name="connsiteY91" fmla="*/ 2888710 h 5108860"/>
              <a:gd name="connsiteX92" fmla="*/ 4441977 w 5107185"/>
              <a:gd name="connsiteY92" fmla="*/ 2220151 h 5108860"/>
              <a:gd name="connsiteX93" fmla="*/ 5100483 w 5107185"/>
              <a:gd name="connsiteY93" fmla="*/ 2220151 h 5108860"/>
              <a:gd name="connsiteX94" fmla="*/ 5100483 w 5107185"/>
              <a:gd name="connsiteY94" fmla="*/ 2882008 h 5108860"/>
              <a:gd name="connsiteX95" fmla="*/ 4441977 w 5107185"/>
              <a:gd name="connsiteY95" fmla="*/ 2882008 h 5108860"/>
              <a:gd name="connsiteX96" fmla="*/ 3703043 w 5107185"/>
              <a:gd name="connsiteY96" fmla="*/ 2220151 h 5108860"/>
              <a:gd name="connsiteX97" fmla="*/ 4363224 w 5107185"/>
              <a:gd name="connsiteY97" fmla="*/ 2220151 h 5108860"/>
              <a:gd name="connsiteX98" fmla="*/ 4363224 w 5107185"/>
              <a:gd name="connsiteY98" fmla="*/ 2882008 h 5108860"/>
              <a:gd name="connsiteX99" fmla="*/ 3703043 w 5107185"/>
              <a:gd name="connsiteY99" fmla="*/ 2882008 h 5108860"/>
              <a:gd name="connsiteX100" fmla="*/ 2226853 w 5107185"/>
              <a:gd name="connsiteY100" fmla="*/ 2220151 h 5108860"/>
              <a:gd name="connsiteX101" fmla="*/ 2887034 w 5107185"/>
              <a:gd name="connsiteY101" fmla="*/ 2220151 h 5108860"/>
              <a:gd name="connsiteX102" fmla="*/ 2887034 w 5107185"/>
              <a:gd name="connsiteY102" fmla="*/ 2882008 h 5108860"/>
              <a:gd name="connsiteX103" fmla="*/ 2226853 w 5107185"/>
              <a:gd name="connsiteY103" fmla="*/ 2882008 h 5108860"/>
              <a:gd name="connsiteX104" fmla="*/ 1489595 w 5107185"/>
              <a:gd name="connsiteY104" fmla="*/ 2220151 h 5108860"/>
              <a:gd name="connsiteX105" fmla="*/ 2148101 w 5107185"/>
              <a:gd name="connsiteY105" fmla="*/ 2220151 h 5108860"/>
              <a:gd name="connsiteX106" fmla="*/ 2148101 w 5107185"/>
              <a:gd name="connsiteY106" fmla="*/ 2882008 h 5108860"/>
              <a:gd name="connsiteX107" fmla="*/ 1489595 w 5107185"/>
              <a:gd name="connsiteY107" fmla="*/ 2882008 h 5108860"/>
              <a:gd name="connsiteX108" fmla="*/ 11730 w 5107185"/>
              <a:gd name="connsiteY108" fmla="*/ 2220151 h 5108860"/>
              <a:gd name="connsiteX109" fmla="*/ 671910 w 5107185"/>
              <a:gd name="connsiteY109" fmla="*/ 2220151 h 5108860"/>
              <a:gd name="connsiteX110" fmla="*/ 671910 w 5107185"/>
              <a:gd name="connsiteY110" fmla="*/ 2882008 h 5108860"/>
              <a:gd name="connsiteX111" fmla="*/ 11730 w 5107185"/>
              <a:gd name="connsiteY111" fmla="*/ 2882008 h 5108860"/>
              <a:gd name="connsiteX112" fmla="*/ 4441977 w 5107185"/>
              <a:gd name="connsiteY112" fmla="*/ 1481217 h 5108860"/>
              <a:gd name="connsiteX113" fmla="*/ 5100483 w 5107185"/>
              <a:gd name="connsiteY113" fmla="*/ 1481217 h 5108860"/>
              <a:gd name="connsiteX114" fmla="*/ 5100483 w 5107185"/>
              <a:gd name="connsiteY114" fmla="*/ 2141398 h 5108860"/>
              <a:gd name="connsiteX115" fmla="*/ 4441977 w 5107185"/>
              <a:gd name="connsiteY115" fmla="*/ 2141398 h 5108860"/>
              <a:gd name="connsiteX116" fmla="*/ 3703043 w 5107185"/>
              <a:gd name="connsiteY116" fmla="*/ 1481217 h 5108860"/>
              <a:gd name="connsiteX117" fmla="*/ 4363224 w 5107185"/>
              <a:gd name="connsiteY117" fmla="*/ 1481217 h 5108860"/>
              <a:gd name="connsiteX118" fmla="*/ 4363224 w 5107185"/>
              <a:gd name="connsiteY118" fmla="*/ 2141398 h 5108860"/>
              <a:gd name="connsiteX119" fmla="*/ 3703043 w 5107185"/>
              <a:gd name="connsiteY119" fmla="*/ 2141398 h 5108860"/>
              <a:gd name="connsiteX120" fmla="*/ 2965786 w 5107185"/>
              <a:gd name="connsiteY120" fmla="*/ 1481217 h 5108860"/>
              <a:gd name="connsiteX121" fmla="*/ 3624292 w 5107185"/>
              <a:gd name="connsiteY121" fmla="*/ 1481217 h 5108860"/>
              <a:gd name="connsiteX122" fmla="*/ 3624292 w 5107185"/>
              <a:gd name="connsiteY122" fmla="*/ 2141398 h 5108860"/>
              <a:gd name="connsiteX123" fmla="*/ 2965786 w 5107185"/>
              <a:gd name="connsiteY123" fmla="*/ 2141398 h 5108860"/>
              <a:gd name="connsiteX124" fmla="*/ 2226853 w 5107185"/>
              <a:gd name="connsiteY124" fmla="*/ 1481217 h 5108860"/>
              <a:gd name="connsiteX125" fmla="*/ 2887034 w 5107185"/>
              <a:gd name="connsiteY125" fmla="*/ 1481217 h 5108860"/>
              <a:gd name="connsiteX126" fmla="*/ 2887034 w 5107185"/>
              <a:gd name="connsiteY126" fmla="*/ 2141398 h 5108860"/>
              <a:gd name="connsiteX127" fmla="*/ 2226853 w 5107185"/>
              <a:gd name="connsiteY127" fmla="*/ 2141398 h 5108860"/>
              <a:gd name="connsiteX128" fmla="*/ 1489595 w 5107185"/>
              <a:gd name="connsiteY128" fmla="*/ 1481217 h 5108860"/>
              <a:gd name="connsiteX129" fmla="*/ 2148101 w 5107185"/>
              <a:gd name="connsiteY129" fmla="*/ 1481217 h 5108860"/>
              <a:gd name="connsiteX130" fmla="*/ 2148101 w 5107185"/>
              <a:gd name="connsiteY130" fmla="*/ 2141398 h 5108860"/>
              <a:gd name="connsiteX131" fmla="*/ 1489595 w 5107185"/>
              <a:gd name="connsiteY131" fmla="*/ 2141398 h 5108860"/>
              <a:gd name="connsiteX132" fmla="*/ 750661 w 5107185"/>
              <a:gd name="connsiteY132" fmla="*/ 1481217 h 5108860"/>
              <a:gd name="connsiteX133" fmla="*/ 1409167 w 5107185"/>
              <a:gd name="connsiteY133" fmla="*/ 1481217 h 5108860"/>
              <a:gd name="connsiteX134" fmla="*/ 1409167 w 5107185"/>
              <a:gd name="connsiteY134" fmla="*/ 2141398 h 5108860"/>
              <a:gd name="connsiteX135" fmla="*/ 750661 w 5107185"/>
              <a:gd name="connsiteY135" fmla="*/ 2141398 h 5108860"/>
              <a:gd name="connsiteX136" fmla="*/ 11730 w 5107185"/>
              <a:gd name="connsiteY136" fmla="*/ 1481217 h 5108860"/>
              <a:gd name="connsiteX137" fmla="*/ 671910 w 5107185"/>
              <a:gd name="connsiteY137" fmla="*/ 1481217 h 5108860"/>
              <a:gd name="connsiteX138" fmla="*/ 671910 w 5107185"/>
              <a:gd name="connsiteY138" fmla="*/ 2141398 h 5108860"/>
              <a:gd name="connsiteX139" fmla="*/ 11730 w 5107185"/>
              <a:gd name="connsiteY139" fmla="*/ 2141398 h 5108860"/>
              <a:gd name="connsiteX140" fmla="*/ 4441977 w 5107185"/>
              <a:gd name="connsiteY140" fmla="*/ 740609 h 5108860"/>
              <a:gd name="connsiteX141" fmla="*/ 5100483 w 5107185"/>
              <a:gd name="connsiteY141" fmla="*/ 740609 h 5108860"/>
              <a:gd name="connsiteX142" fmla="*/ 5100483 w 5107185"/>
              <a:gd name="connsiteY142" fmla="*/ 1400790 h 5108860"/>
              <a:gd name="connsiteX143" fmla="*/ 4441977 w 5107185"/>
              <a:gd name="connsiteY143" fmla="*/ 1400790 h 5108860"/>
              <a:gd name="connsiteX144" fmla="*/ 3703043 w 5107185"/>
              <a:gd name="connsiteY144" fmla="*/ 740609 h 5108860"/>
              <a:gd name="connsiteX145" fmla="*/ 4363224 w 5107185"/>
              <a:gd name="connsiteY145" fmla="*/ 740609 h 5108860"/>
              <a:gd name="connsiteX146" fmla="*/ 4363224 w 5107185"/>
              <a:gd name="connsiteY146" fmla="*/ 1400790 h 5108860"/>
              <a:gd name="connsiteX147" fmla="*/ 3703043 w 5107185"/>
              <a:gd name="connsiteY147" fmla="*/ 1400790 h 5108860"/>
              <a:gd name="connsiteX148" fmla="*/ 2972488 w 5107185"/>
              <a:gd name="connsiteY148" fmla="*/ 740609 h 5108860"/>
              <a:gd name="connsiteX149" fmla="*/ 3630994 w 5107185"/>
              <a:gd name="connsiteY149" fmla="*/ 740609 h 5108860"/>
              <a:gd name="connsiteX150" fmla="*/ 3630994 w 5107185"/>
              <a:gd name="connsiteY150" fmla="*/ 1400790 h 5108860"/>
              <a:gd name="connsiteX151" fmla="*/ 2972488 w 5107185"/>
              <a:gd name="connsiteY151" fmla="*/ 1400790 h 5108860"/>
              <a:gd name="connsiteX152" fmla="*/ 2226853 w 5107185"/>
              <a:gd name="connsiteY152" fmla="*/ 740609 h 5108860"/>
              <a:gd name="connsiteX153" fmla="*/ 2887034 w 5107185"/>
              <a:gd name="connsiteY153" fmla="*/ 740609 h 5108860"/>
              <a:gd name="connsiteX154" fmla="*/ 2887034 w 5107185"/>
              <a:gd name="connsiteY154" fmla="*/ 1400790 h 5108860"/>
              <a:gd name="connsiteX155" fmla="*/ 2226853 w 5107185"/>
              <a:gd name="connsiteY155" fmla="*/ 1400790 h 5108860"/>
              <a:gd name="connsiteX156" fmla="*/ 1489595 w 5107185"/>
              <a:gd name="connsiteY156" fmla="*/ 740609 h 5108860"/>
              <a:gd name="connsiteX157" fmla="*/ 2148101 w 5107185"/>
              <a:gd name="connsiteY157" fmla="*/ 740609 h 5108860"/>
              <a:gd name="connsiteX158" fmla="*/ 2148101 w 5107185"/>
              <a:gd name="connsiteY158" fmla="*/ 1400790 h 5108860"/>
              <a:gd name="connsiteX159" fmla="*/ 1489595 w 5107185"/>
              <a:gd name="connsiteY159" fmla="*/ 1400790 h 5108860"/>
              <a:gd name="connsiteX160" fmla="*/ 750661 w 5107185"/>
              <a:gd name="connsiteY160" fmla="*/ 740609 h 5108860"/>
              <a:gd name="connsiteX161" fmla="*/ 1409167 w 5107185"/>
              <a:gd name="connsiteY161" fmla="*/ 740609 h 5108860"/>
              <a:gd name="connsiteX162" fmla="*/ 1409167 w 5107185"/>
              <a:gd name="connsiteY162" fmla="*/ 1400790 h 5108860"/>
              <a:gd name="connsiteX163" fmla="*/ 750661 w 5107185"/>
              <a:gd name="connsiteY163" fmla="*/ 1400790 h 5108860"/>
              <a:gd name="connsiteX164" fmla="*/ 11730 w 5107185"/>
              <a:gd name="connsiteY164" fmla="*/ 733906 h 5108860"/>
              <a:gd name="connsiteX165" fmla="*/ 671910 w 5107185"/>
              <a:gd name="connsiteY165" fmla="*/ 733906 h 5108860"/>
              <a:gd name="connsiteX166" fmla="*/ 671910 w 5107185"/>
              <a:gd name="connsiteY166" fmla="*/ 1395763 h 5108860"/>
              <a:gd name="connsiteX167" fmla="*/ 11730 w 5107185"/>
              <a:gd name="connsiteY167" fmla="*/ 1395763 h 5108860"/>
              <a:gd name="connsiteX168" fmla="*/ 4448679 w 5107185"/>
              <a:gd name="connsiteY168" fmla="*/ 0 h 5108860"/>
              <a:gd name="connsiteX169" fmla="*/ 5107185 w 5107185"/>
              <a:gd name="connsiteY169" fmla="*/ 0 h 5108860"/>
              <a:gd name="connsiteX170" fmla="*/ 5107185 w 5107185"/>
              <a:gd name="connsiteY170" fmla="*/ 660181 h 5108860"/>
              <a:gd name="connsiteX171" fmla="*/ 4448679 w 5107185"/>
              <a:gd name="connsiteY171" fmla="*/ 660181 h 5108860"/>
              <a:gd name="connsiteX172" fmla="*/ 3703043 w 5107185"/>
              <a:gd name="connsiteY172" fmla="*/ 0 h 5108860"/>
              <a:gd name="connsiteX173" fmla="*/ 4363224 w 5107185"/>
              <a:gd name="connsiteY173" fmla="*/ 0 h 5108860"/>
              <a:gd name="connsiteX174" fmla="*/ 4363224 w 5107185"/>
              <a:gd name="connsiteY174" fmla="*/ 660181 h 5108860"/>
              <a:gd name="connsiteX175" fmla="*/ 3703043 w 5107185"/>
              <a:gd name="connsiteY175" fmla="*/ 660181 h 5108860"/>
              <a:gd name="connsiteX176" fmla="*/ 2965786 w 5107185"/>
              <a:gd name="connsiteY176" fmla="*/ 0 h 5108860"/>
              <a:gd name="connsiteX177" fmla="*/ 3624292 w 5107185"/>
              <a:gd name="connsiteY177" fmla="*/ 0 h 5108860"/>
              <a:gd name="connsiteX178" fmla="*/ 3624292 w 5107185"/>
              <a:gd name="connsiteY178" fmla="*/ 660181 h 5108860"/>
              <a:gd name="connsiteX179" fmla="*/ 2965786 w 5107185"/>
              <a:gd name="connsiteY179" fmla="*/ 660181 h 5108860"/>
              <a:gd name="connsiteX180" fmla="*/ 2226853 w 5107185"/>
              <a:gd name="connsiteY180" fmla="*/ 0 h 5108860"/>
              <a:gd name="connsiteX181" fmla="*/ 2887034 w 5107185"/>
              <a:gd name="connsiteY181" fmla="*/ 0 h 5108860"/>
              <a:gd name="connsiteX182" fmla="*/ 2887034 w 5107185"/>
              <a:gd name="connsiteY182" fmla="*/ 660181 h 5108860"/>
              <a:gd name="connsiteX183" fmla="*/ 2226853 w 5107185"/>
              <a:gd name="connsiteY183" fmla="*/ 660181 h 5108860"/>
              <a:gd name="connsiteX184" fmla="*/ 1489595 w 5107185"/>
              <a:gd name="connsiteY184" fmla="*/ 0 h 5108860"/>
              <a:gd name="connsiteX185" fmla="*/ 2148101 w 5107185"/>
              <a:gd name="connsiteY185" fmla="*/ 0 h 5108860"/>
              <a:gd name="connsiteX186" fmla="*/ 2148101 w 5107185"/>
              <a:gd name="connsiteY186" fmla="*/ 660181 h 5108860"/>
              <a:gd name="connsiteX187" fmla="*/ 1489595 w 5107185"/>
              <a:gd name="connsiteY187" fmla="*/ 660181 h 5108860"/>
              <a:gd name="connsiteX188" fmla="*/ 743959 w 5107185"/>
              <a:gd name="connsiteY188" fmla="*/ 0 h 5108860"/>
              <a:gd name="connsiteX189" fmla="*/ 1404140 w 5107185"/>
              <a:gd name="connsiteY189" fmla="*/ 0 h 5108860"/>
              <a:gd name="connsiteX190" fmla="*/ 1404140 w 5107185"/>
              <a:gd name="connsiteY190" fmla="*/ 660181 h 5108860"/>
              <a:gd name="connsiteX191" fmla="*/ 743959 w 5107185"/>
              <a:gd name="connsiteY191" fmla="*/ 660181 h 5108860"/>
              <a:gd name="connsiteX192" fmla="*/ 0 w 5107185"/>
              <a:gd name="connsiteY192" fmla="*/ 0 h 5108860"/>
              <a:gd name="connsiteX193" fmla="*/ 658505 w 5107185"/>
              <a:gd name="connsiteY193" fmla="*/ 0 h 5108860"/>
              <a:gd name="connsiteX194" fmla="*/ 658505 w 5107185"/>
              <a:gd name="connsiteY194" fmla="*/ 660181 h 5108860"/>
              <a:gd name="connsiteX195" fmla="*/ 0 w 5107185"/>
              <a:gd name="connsiteY195" fmla="*/ 660181 h 5108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Lst>
            <a:rect l="l" t="t" r="r" b="b"/>
            <a:pathLst>
              <a:path w="5107185" h="5108860">
                <a:moveTo>
                  <a:pt x="2226853" y="4448679"/>
                </a:moveTo>
                <a:lnTo>
                  <a:pt x="2887034" y="4448679"/>
                </a:lnTo>
                <a:lnTo>
                  <a:pt x="2887034" y="5108860"/>
                </a:lnTo>
                <a:lnTo>
                  <a:pt x="2226853" y="5108860"/>
                </a:lnTo>
                <a:close/>
                <a:moveTo>
                  <a:pt x="11729" y="4448679"/>
                </a:moveTo>
                <a:lnTo>
                  <a:pt x="671910" y="4448679"/>
                </a:lnTo>
                <a:lnTo>
                  <a:pt x="671910" y="5108860"/>
                </a:lnTo>
                <a:lnTo>
                  <a:pt x="11729" y="5108860"/>
                </a:lnTo>
                <a:close/>
                <a:moveTo>
                  <a:pt x="4441977" y="4441977"/>
                </a:moveTo>
                <a:lnTo>
                  <a:pt x="5100483" y="4441977"/>
                </a:lnTo>
                <a:lnTo>
                  <a:pt x="5100483" y="5102158"/>
                </a:lnTo>
                <a:lnTo>
                  <a:pt x="4441977" y="5102158"/>
                </a:lnTo>
                <a:close/>
                <a:moveTo>
                  <a:pt x="3703043" y="4441977"/>
                </a:moveTo>
                <a:lnTo>
                  <a:pt x="4363224" y="4441977"/>
                </a:lnTo>
                <a:lnTo>
                  <a:pt x="4363224" y="5102158"/>
                </a:lnTo>
                <a:lnTo>
                  <a:pt x="3703043" y="5102158"/>
                </a:lnTo>
                <a:close/>
                <a:moveTo>
                  <a:pt x="2965786" y="4441977"/>
                </a:moveTo>
                <a:lnTo>
                  <a:pt x="3624292" y="4441977"/>
                </a:lnTo>
                <a:lnTo>
                  <a:pt x="3624292" y="5102158"/>
                </a:lnTo>
                <a:lnTo>
                  <a:pt x="2965786" y="5102158"/>
                </a:lnTo>
                <a:close/>
                <a:moveTo>
                  <a:pt x="1489595" y="4441977"/>
                </a:moveTo>
                <a:lnTo>
                  <a:pt x="2148101" y="4441977"/>
                </a:lnTo>
                <a:lnTo>
                  <a:pt x="2148101" y="5102158"/>
                </a:lnTo>
                <a:lnTo>
                  <a:pt x="1489595" y="5102158"/>
                </a:lnTo>
                <a:close/>
                <a:moveTo>
                  <a:pt x="750661" y="4441977"/>
                </a:moveTo>
                <a:lnTo>
                  <a:pt x="1409167" y="4441977"/>
                </a:lnTo>
                <a:lnTo>
                  <a:pt x="1409167" y="5102158"/>
                </a:lnTo>
                <a:lnTo>
                  <a:pt x="750661" y="5102158"/>
                </a:lnTo>
                <a:close/>
                <a:moveTo>
                  <a:pt x="3703043" y="3708071"/>
                </a:moveTo>
                <a:lnTo>
                  <a:pt x="4363224" y="3708071"/>
                </a:lnTo>
                <a:lnTo>
                  <a:pt x="4363224" y="4368252"/>
                </a:lnTo>
                <a:lnTo>
                  <a:pt x="3703043" y="4368252"/>
                </a:lnTo>
                <a:close/>
                <a:moveTo>
                  <a:pt x="4441977" y="3701368"/>
                </a:moveTo>
                <a:lnTo>
                  <a:pt x="5100483" y="3701368"/>
                </a:lnTo>
                <a:lnTo>
                  <a:pt x="5100483" y="4363225"/>
                </a:lnTo>
                <a:lnTo>
                  <a:pt x="4441977" y="4363225"/>
                </a:lnTo>
                <a:close/>
                <a:moveTo>
                  <a:pt x="2965786" y="3701368"/>
                </a:moveTo>
                <a:lnTo>
                  <a:pt x="3624292" y="3701368"/>
                </a:lnTo>
                <a:lnTo>
                  <a:pt x="3624292" y="4363225"/>
                </a:lnTo>
                <a:lnTo>
                  <a:pt x="2965786" y="4363225"/>
                </a:lnTo>
                <a:close/>
                <a:moveTo>
                  <a:pt x="2226853" y="3701368"/>
                </a:moveTo>
                <a:lnTo>
                  <a:pt x="2887034" y="3701368"/>
                </a:lnTo>
                <a:lnTo>
                  <a:pt x="2887034" y="4363225"/>
                </a:lnTo>
                <a:lnTo>
                  <a:pt x="2226853" y="4363225"/>
                </a:lnTo>
                <a:close/>
                <a:moveTo>
                  <a:pt x="1489595" y="3701368"/>
                </a:moveTo>
                <a:lnTo>
                  <a:pt x="2148101" y="3701368"/>
                </a:lnTo>
                <a:lnTo>
                  <a:pt x="2148101" y="4363225"/>
                </a:lnTo>
                <a:lnTo>
                  <a:pt x="1489595" y="4363225"/>
                </a:lnTo>
                <a:close/>
                <a:moveTo>
                  <a:pt x="750661" y="3701368"/>
                </a:moveTo>
                <a:lnTo>
                  <a:pt x="1409167" y="3701368"/>
                </a:lnTo>
                <a:lnTo>
                  <a:pt x="1409167" y="4363225"/>
                </a:lnTo>
                <a:lnTo>
                  <a:pt x="750661" y="4363225"/>
                </a:lnTo>
                <a:close/>
                <a:moveTo>
                  <a:pt x="11729" y="3701368"/>
                </a:moveTo>
                <a:lnTo>
                  <a:pt x="671910" y="3701368"/>
                </a:lnTo>
                <a:lnTo>
                  <a:pt x="671910" y="4363225"/>
                </a:lnTo>
                <a:lnTo>
                  <a:pt x="11729" y="4363225"/>
                </a:lnTo>
                <a:close/>
                <a:moveTo>
                  <a:pt x="1489595" y="2967462"/>
                </a:moveTo>
                <a:lnTo>
                  <a:pt x="2148101" y="2967462"/>
                </a:lnTo>
                <a:lnTo>
                  <a:pt x="2148101" y="3627643"/>
                </a:lnTo>
                <a:lnTo>
                  <a:pt x="1489595" y="3627643"/>
                </a:lnTo>
                <a:close/>
                <a:moveTo>
                  <a:pt x="11730" y="2967462"/>
                </a:moveTo>
                <a:lnTo>
                  <a:pt x="671910" y="2967462"/>
                </a:lnTo>
                <a:lnTo>
                  <a:pt x="671910" y="3627643"/>
                </a:lnTo>
                <a:lnTo>
                  <a:pt x="11730" y="3627643"/>
                </a:lnTo>
                <a:close/>
                <a:moveTo>
                  <a:pt x="4441977" y="2960760"/>
                </a:moveTo>
                <a:lnTo>
                  <a:pt x="5100483" y="2960760"/>
                </a:lnTo>
                <a:lnTo>
                  <a:pt x="5100483" y="3622617"/>
                </a:lnTo>
                <a:lnTo>
                  <a:pt x="4441977" y="3622617"/>
                </a:lnTo>
                <a:close/>
                <a:moveTo>
                  <a:pt x="3703043" y="2960760"/>
                </a:moveTo>
                <a:lnTo>
                  <a:pt x="4363224" y="2960760"/>
                </a:lnTo>
                <a:lnTo>
                  <a:pt x="4363224" y="3622617"/>
                </a:lnTo>
                <a:lnTo>
                  <a:pt x="3703043" y="3622617"/>
                </a:lnTo>
                <a:close/>
                <a:moveTo>
                  <a:pt x="2965786" y="2960760"/>
                </a:moveTo>
                <a:lnTo>
                  <a:pt x="3624292" y="2960760"/>
                </a:lnTo>
                <a:lnTo>
                  <a:pt x="3624292" y="3622617"/>
                </a:lnTo>
                <a:lnTo>
                  <a:pt x="2965786" y="3622617"/>
                </a:lnTo>
                <a:close/>
                <a:moveTo>
                  <a:pt x="2226853" y="2960760"/>
                </a:moveTo>
                <a:lnTo>
                  <a:pt x="2887034" y="2960760"/>
                </a:lnTo>
                <a:lnTo>
                  <a:pt x="2887034" y="3622617"/>
                </a:lnTo>
                <a:lnTo>
                  <a:pt x="2226853" y="3622617"/>
                </a:lnTo>
                <a:close/>
                <a:moveTo>
                  <a:pt x="750661" y="2960760"/>
                </a:moveTo>
                <a:lnTo>
                  <a:pt x="1409167" y="2960760"/>
                </a:lnTo>
                <a:lnTo>
                  <a:pt x="1409167" y="3622617"/>
                </a:lnTo>
                <a:lnTo>
                  <a:pt x="750661" y="3622617"/>
                </a:lnTo>
                <a:close/>
                <a:moveTo>
                  <a:pt x="2965786" y="2226853"/>
                </a:moveTo>
                <a:lnTo>
                  <a:pt x="3624292" y="2226853"/>
                </a:lnTo>
                <a:lnTo>
                  <a:pt x="3624292" y="2888710"/>
                </a:lnTo>
                <a:lnTo>
                  <a:pt x="2965786" y="2888710"/>
                </a:lnTo>
                <a:close/>
                <a:moveTo>
                  <a:pt x="750661" y="2226853"/>
                </a:moveTo>
                <a:lnTo>
                  <a:pt x="1409167" y="2226853"/>
                </a:lnTo>
                <a:lnTo>
                  <a:pt x="1409167" y="2888710"/>
                </a:lnTo>
                <a:lnTo>
                  <a:pt x="750661" y="2888710"/>
                </a:lnTo>
                <a:close/>
                <a:moveTo>
                  <a:pt x="4441977" y="2220151"/>
                </a:moveTo>
                <a:lnTo>
                  <a:pt x="5100483" y="2220151"/>
                </a:lnTo>
                <a:lnTo>
                  <a:pt x="5100483" y="2882008"/>
                </a:lnTo>
                <a:lnTo>
                  <a:pt x="4441977" y="2882008"/>
                </a:lnTo>
                <a:close/>
                <a:moveTo>
                  <a:pt x="3703043" y="2220151"/>
                </a:moveTo>
                <a:lnTo>
                  <a:pt x="4363224" y="2220151"/>
                </a:lnTo>
                <a:lnTo>
                  <a:pt x="4363224" y="2882008"/>
                </a:lnTo>
                <a:lnTo>
                  <a:pt x="3703043" y="2882008"/>
                </a:lnTo>
                <a:close/>
                <a:moveTo>
                  <a:pt x="2226853" y="2220151"/>
                </a:moveTo>
                <a:lnTo>
                  <a:pt x="2887034" y="2220151"/>
                </a:lnTo>
                <a:lnTo>
                  <a:pt x="2887034" y="2882008"/>
                </a:lnTo>
                <a:lnTo>
                  <a:pt x="2226853" y="2882008"/>
                </a:lnTo>
                <a:close/>
                <a:moveTo>
                  <a:pt x="1489595" y="2220151"/>
                </a:moveTo>
                <a:lnTo>
                  <a:pt x="2148101" y="2220151"/>
                </a:lnTo>
                <a:lnTo>
                  <a:pt x="2148101" y="2882008"/>
                </a:lnTo>
                <a:lnTo>
                  <a:pt x="1489595" y="2882008"/>
                </a:lnTo>
                <a:close/>
                <a:moveTo>
                  <a:pt x="11730" y="2220151"/>
                </a:moveTo>
                <a:lnTo>
                  <a:pt x="671910" y="2220151"/>
                </a:lnTo>
                <a:lnTo>
                  <a:pt x="671910" y="2882008"/>
                </a:lnTo>
                <a:lnTo>
                  <a:pt x="11730" y="2882008"/>
                </a:lnTo>
                <a:close/>
                <a:moveTo>
                  <a:pt x="4441977" y="1481217"/>
                </a:moveTo>
                <a:lnTo>
                  <a:pt x="5100483" y="1481217"/>
                </a:lnTo>
                <a:lnTo>
                  <a:pt x="5100483" y="2141398"/>
                </a:lnTo>
                <a:lnTo>
                  <a:pt x="4441977" y="2141398"/>
                </a:lnTo>
                <a:close/>
                <a:moveTo>
                  <a:pt x="3703043" y="1481217"/>
                </a:moveTo>
                <a:lnTo>
                  <a:pt x="4363224" y="1481217"/>
                </a:lnTo>
                <a:lnTo>
                  <a:pt x="4363224" y="2141398"/>
                </a:lnTo>
                <a:lnTo>
                  <a:pt x="3703043" y="2141398"/>
                </a:lnTo>
                <a:close/>
                <a:moveTo>
                  <a:pt x="2965786" y="1481217"/>
                </a:moveTo>
                <a:lnTo>
                  <a:pt x="3624292" y="1481217"/>
                </a:lnTo>
                <a:lnTo>
                  <a:pt x="3624292" y="2141398"/>
                </a:lnTo>
                <a:lnTo>
                  <a:pt x="2965786" y="2141398"/>
                </a:lnTo>
                <a:close/>
                <a:moveTo>
                  <a:pt x="2226853" y="1481217"/>
                </a:moveTo>
                <a:lnTo>
                  <a:pt x="2887034" y="1481217"/>
                </a:lnTo>
                <a:lnTo>
                  <a:pt x="2887034" y="2141398"/>
                </a:lnTo>
                <a:lnTo>
                  <a:pt x="2226853" y="2141398"/>
                </a:lnTo>
                <a:close/>
                <a:moveTo>
                  <a:pt x="1489595" y="1481217"/>
                </a:moveTo>
                <a:lnTo>
                  <a:pt x="2148101" y="1481217"/>
                </a:lnTo>
                <a:lnTo>
                  <a:pt x="2148101" y="2141398"/>
                </a:lnTo>
                <a:lnTo>
                  <a:pt x="1489595" y="2141398"/>
                </a:lnTo>
                <a:close/>
                <a:moveTo>
                  <a:pt x="750661" y="1481217"/>
                </a:moveTo>
                <a:lnTo>
                  <a:pt x="1409167" y="1481217"/>
                </a:lnTo>
                <a:lnTo>
                  <a:pt x="1409167" y="2141398"/>
                </a:lnTo>
                <a:lnTo>
                  <a:pt x="750661" y="2141398"/>
                </a:lnTo>
                <a:close/>
                <a:moveTo>
                  <a:pt x="11730" y="1481217"/>
                </a:moveTo>
                <a:lnTo>
                  <a:pt x="671910" y="1481217"/>
                </a:lnTo>
                <a:lnTo>
                  <a:pt x="671910" y="2141398"/>
                </a:lnTo>
                <a:lnTo>
                  <a:pt x="11730" y="2141398"/>
                </a:lnTo>
                <a:close/>
                <a:moveTo>
                  <a:pt x="4441977" y="740609"/>
                </a:moveTo>
                <a:lnTo>
                  <a:pt x="5100483" y="740609"/>
                </a:lnTo>
                <a:lnTo>
                  <a:pt x="5100483" y="1400790"/>
                </a:lnTo>
                <a:lnTo>
                  <a:pt x="4441977" y="1400790"/>
                </a:lnTo>
                <a:close/>
                <a:moveTo>
                  <a:pt x="3703043" y="740609"/>
                </a:moveTo>
                <a:lnTo>
                  <a:pt x="4363224" y="740609"/>
                </a:lnTo>
                <a:lnTo>
                  <a:pt x="4363224" y="1400790"/>
                </a:lnTo>
                <a:lnTo>
                  <a:pt x="3703043" y="1400790"/>
                </a:lnTo>
                <a:close/>
                <a:moveTo>
                  <a:pt x="2972488" y="740609"/>
                </a:moveTo>
                <a:lnTo>
                  <a:pt x="3630994" y="740609"/>
                </a:lnTo>
                <a:lnTo>
                  <a:pt x="3630994" y="1400790"/>
                </a:lnTo>
                <a:lnTo>
                  <a:pt x="2972488" y="1400790"/>
                </a:lnTo>
                <a:close/>
                <a:moveTo>
                  <a:pt x="2226853" y="740609"/>
                </a:moveTo>
                <a:lnTo>
                  <a:pt x="2887034" y="740609"/>
                </a:lnTo>
                <a:lnTo>
                  <a:pt x="2887034" y="1400790"/>
                </a:lnTo>
                <a:lnTo>
                  <a:pt x="2226853" y="1400790"/>
                </a:lnTo>
                <a:close/>
                <a:moveTo>
                  <a:pt x="1489595" y="740609"/>
                </a:moveTo>
                <a:lnTo>
                  <a:pt x="2148101" y="740609"/>
                </a:lnTo>
                <a:lnTo>
                  <a:pt x="2148101" y="1400790"/>
                </a:lnTo>
                <a:lnTo>
                  <a:pt x="1489595" y="1400790"/>
                </a:lnTo>
                <a:close/>
                <a:moveTo>
                  <a:pt x="750661" y="740609"/>
                </a:moveTo>
                <a:lnTo>
                  <a:pt x="1409167" y="740609"/>
                </a:lnTo>
                <a:lnTo>
                  <a:pt x="1409167" y="1400790"/>
                </a:lnTo>
                <a:lnTo>
                  <a:pt x="750661" y="1400790"/>
                </a:lnTo>
                <a:close/>
                <a:moveTo>
                  <a:pt x="11730" y="733906"/>
                </a:moveTo>
                <a:lnTo>
                  <a:pt x="671910" y="733906"/>
                </a:lnTo>
                <a:lnTo>
                  <a:pt x="671910" y="1395763"/>
                </a:lnTo>
                <a:lnTo>
                  <a:pt x="11730" y="1395763"/>
                </a:lnTo>
                <a:close/>
                <a:moveTo>
                  <a:pt x="4448679" y="0"/>
                </a:moveTo>
                <a:lnTo>
                  <a:pt x="5107185" y="0"/>
                </a:lnTo>
                <a:lnTo>
                  <a:pt x="5107185" y="660181"/>
                </a:lnTo>
                <a:lnTo>
                  <a:pt x="4448679" y="660181"/>
                </a:lnTo>
                <a:close/>
                <a:moveTo>
                  <a:pt x="3703043" y="0"/>
                </a:moveTo>
                <a:lnTo>
                  <a:pt x="4363224" y="0"/>
                </a:lnTo>
                <a:lnTo>
                  <a:pt x="4363224" y="660181"/>
                </a:lnTo>
                <a:lnTo>
                  <a:pt x="3703043" y="660181"/>
                </a:lnTo>
                <a:close/>
                <a:moveTo>
                  <a:pt x="2965786" y="0"/>
                </a:moveTo>
                <a:lnTo>
                  <a:pt x="3624292" y="0"/>
                </a:lnTo>
                <a:lnTo>
                  <a:pt x="3624292" y="660181"/>
                </a:lnTo>
                <a:lnTo>
                  <a:pt x="2965786" y="660181"/>
                </a:lnTo>
                <a:close/>
                <a:moveTo>
                  <a:pt x="2226853" y="0"/>
                </a:moveTo>
                <a:lnTo>
                  <a:pt x="2887034" y="0"/>
                </a:lnTo>
                <a:lnTo>
                  <a:pt x="2887034" y="660181"/>
                </a:lnTo>
                <a:lnTo>
                  <a:pt x="2226853" y="660181"/>
                </a:lnTo>
                <a:close/>
                <a:moveTo>
                  <a:pt x="1489595" y="0"/>
                </a:moveTo>
                <a:lnTo>
                  <a:pt x="2148101" y="0"/>
                </a:lnTo>
                <a:lnTo>
                  <a:pt x="2148101" y="660181"/>
                </a:lnTo>
                <a:lnTo>
                  <a:pt x="1489595" y="660181"/>
                </a:lnTo>
                <a:close/>
                <a:moveTo>
                  <a:pt x="743959" y="0"/>
                </a:moveTo>
                <a:lnTo>
                  <a:pt x="1404140" y="0"/>
                </a:lnTo>
                <a:lnTo>
                  <a:pt x="1404140" y="660181"/>
                </a:lnTo>
                <a:lnTo>
                  <a:pt x="743959" y="660181"/>
                </a:lnTo>
                <a:close/>
                <a:moveTo>
                  <a:pt x="0" y="0"/>
                </a:moveTo>
                <a:lnTo>
                  <a:pt x="658505" y="0"/>
                </a:lnTo>
                <a:lnTo>
                  <a:pt x="658505" y="660181"/>
                </a:lnTo>
                <a:lnTo>
                  <a:pt x="0" y="660181"/>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50"/>
            </a:lvl1pPr>
          </a:lstStyle>
          <a:p>
            <a:pPr lvl="0"/>
            <a:endParaRPr lang="en-US"/>
          </a:p>
        </p:txBody>
      </p:sp>
      <p:pic>
        <p:nvPicPr>
          <p:cNvPr id="7" name="Picture 6" descr="A picture containing drawing&#10;&#10;Description automatically generated">
            <a:extLst>
              <a:ext uri="{FF2B5EF4-FFF2-40B4-BE49-F238E27FC236}">
                <a16:creationId xmlns:a16="http://schemas.microsoft.com/office/drawing/2014/main" id="{904C5B87-7E35-F54F-8980-F56247E889C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4433608" y="14992"/>
            <a:ext cx="3847685" cy="1736485"/>
          </a:xfrm>
          <a:prstGeom prst="rect">
            <a:avLst/>
          </a:prstGeom>
        </p:spPr>
      </p:pic>
    </p:spTree>
    <p:extLst>
      <p:ext uri="{BB962C8B-B14F-4D97-AF65-F5344CB8AC3E}">
        <p14:creationId xmlns:p14="http://schemas.microsoft.com/office/powerpoint/2010/main" val="3270592784"/>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userDrawn="1">
  <p:cSld name="40">
    <p:spTree>
      <p:nvGrpSpPr>
        <p:cNvPr id="1" name=""/>
        <p:cNvGrpSpPr/>
        <p:nvPr/>
      </p:nvGrpSpPr>
      <p:grpSpPr>
        <a:xfrm>
          <a:off x="0" y="0"/>
          <a:ext cx="0" cy="0"/>
          <a:chOff x="0" y="0"/>
          <a:chExt cx="0" cy="0"/>
        </a:xfrm>
      </p:grpSpPr>
      <p:sp>
        <p:nvSpPr>
          <p:cNvPr id="5" name="Picture Placeholder 2"/>
          <p:cNvSpPr>
            <a:spLocks noGrp="1"/>
          </p:cNvSpPr>
          <p:nvPr>
            <p:ph type="pic" sz="quarter" idx="12"/>
          </p:nvPr>
        </p:nvSpPr>
        <p:spPr>
          <a:xfrm>
            <a:off x="702736" y="2263700"/>
            <a:ext cx="8156498" cy="5561867"/>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50"/>
            </a:lvl1pPr>
          </a:lstStyle>
          <a:p>
            <a:pPr lvl="0"/>
            <a:endParaRPr lang="en-US"/>
          </a:p>
        </p:txBody>
      </p:sp>
      <p:sp>
        <p:nvSpPr>
          <p:cNvPr id="10" name="Picture Placeholder 2">
            <a:extLst>
              <a:ext uri="{FF2B5EF4-FFF2-40B4-BE49-F238E27FC236}">
                <a16:creationId xmlns:a16="http://schemas.microsoft.com/office/drawing/2014/main" id="{541D08C9-F904-A340-8390-216BCDF0CFE1}"/>
              </a:ext>
            </a:extLst>
          </p:cNvPr>
          <p:cNvSpPr>
            <a:spLocks noGrp="1"/>
          </p:cNvSpPr>
          <p:nvPr>
            <p:ph type="pic" sz="quarter" idx="13"/>
          </p:nvPr>
        </p:nvSpPr>
        <p:spPr>
          <a:xfrm>
            <a:off x="9411838" y="2263700"/>
            <a:ext cx="8156498" cy="5561867"/>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50"/>
            </a:lvl1pPr>
          </a:lstStyle>
          <a:p>
            <a:pPr lvl="0"/>
            <a:endParaRPr lang="en-US"/>
          </a:p>
        </p:txBody>
      </p:sp>
      <p:pic>
        <p:nvPicPr>
          <p:cNvPr id="9" name="Picture 8" descr="A picture containing drawing&#10;&#10;Description automatically generated">
            <a:extLst>
              <a:ext uri="{FF2B5EF4-FFF2-40B4-BE49-F238E27FC236}">
                <a16:creationId xmlns:a16="http://schemas.microsoft.com/office/drawing/2014/main" id="{62335CAB-516C-4742-A7E7-80AFC36A455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4433608" y="14992"/>
            <a:ext cx="3847685" cy="1736485"/>
          </a:xfrm>
          <a:prstGeom prst="rect">
            <a:avLst/>
          </a:prstGeom>
        </p:spPr>
      </p:pic>
    </p:spTree>
    <p:extLst>
      <p:ext uri="{BB962C8B-B14F-4D97-AF65-F5344CB8AC3E}">
        <p14:creationId xmlns:p14="http://schemas.microsoft.com/office/powerpoint/2010/main" val="3636099341"/>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userDrawn="1">
  <p:cSld name="55">
    <p:spTree>
      <p:nvGrpSpPr>
        <p:cNvPr id="1" name=""/>
        <p:cNvGrpSpPr/>
        <p:nvPr/>
      </p:nvGrpSpPr>
      <p:grpSpPr>
        <a:xfrm>
          <a:off x="0" y="0"/>
          <a:ext cx="0" cy="0"/>
          <a:chOff x="0" y="0"/>
          <a:chExt cx="0" cy="0"/>
        </a:xfrm>
      </p:grpSpPr>
      <p:sp>
        <p:nvSpPr>
          <p:cNvPr id="6" name="Рисунок 4"/>
          <p:cNvSpPr>
            <a:spLocks noGrp="1"/>
          </p:cNvSpPr>
          <p:nvPr>
            <p:ph type="pic" sz="quarter" idx="11"/>
          </p:nvPr>
        </p:nvSpPr>
        <p:spPr>
          <a:xfrm>
            <a:off x="9523981" y="3282111"/>
            <a:ext cx="3449405" cy="3449403"/>
          </a:xfrm>
          <a:custGeom>
            <a:avLst/>
            <a:gdLst>
              <a:gd name="connsiteX0" fmla="*/ 1724705 w 3449405"/>
              <a:gd name="connsiteY0" fmla="*/ 934788 h 3449403"/>
              <a:gd name="connsiteX1" fmla="*/ 1605245 w 3449405"/>
              <a:gd name="connsiteY1" fmla="*/ 984069 h 3449403"/>
              <a:gd name="connsiteX2" fmla="*/ 984064 w 3449405"/>
              <a:gd name="connsiteY2" fmla="*/ 1605250 h 3449403"/>
              <a:gd name="connsiteX3" fmla="*/ 934790 w 3449405"/>
              <a:gd name="connsiteY3" fmla="*/ 1724703 h 3449403"/>
              <a:gd name="connsiteX4" fmla="*/ 984064 w 3449405"/>
              <a:gd name="connsiteY4" fmla="*/ 1844166 h 3449403"/>
              <a:gd name="connsiteX5" fmla="*/ 1605244 w 3449405"/>
              <a:gd name="connsiteY5" fmla="*/ 2465346 h 3449403"/>
              <a:gd name="connsiteX6" fmla="*/ 1724705 w 3449405"/>
              <a:gd name="connsiteY6" fmla="*/ 2514617 h 3449403"/>
              <a:gd name="connsiteX7" fmla="*/ 1844162 w 3449405"/>
              <a:gd name="connsiteY7" fmla="*/ 2465347 h 3449403"/>
              <a:gd name="connsiteX8" fmla="*/ 2465343 w 3449405"/>
              <a:gd name="connsiteY8" fmla="*/ 1844166 h 3449403"/>
              <a:gd name="connsiteX9" fmla="*/ 2514616 w 3449405"/>
              <a:gd name="connsiteY9" fmla="*/ 1724703 h 3449403"/>
              <a:gd name="connsiteX10" fmla="*/ 2465348 w 3449405"/>
              <a:gd name="connsiteY10" fmla="*/ 1605244 h 3449403"/>
              <a:gd name="connsiteX11" fmla="*/ 1844168 w 3449405"/>
              <a:gd name="connsiteY11" fmla="*/ 984063 h 3449403"/>
              <a:gd name="connsiteX12" fmla="*/ 1724705 w 3449405"/>
              <a:gd name="connsiteY12" fmla="*/ 934788 h 3449403"/>
              <a:gd name="connsiteX13" fmla="*/ 1724705 w 3449405"/>
              <a:gd name="connsiteY13" fmla="*/ 0 h 3449403"/>
              <a:gd name="connsiteX14" fmla="*/ 1868439 w 3449405"/>
              <a:gd name="connsiteY14" fmla="*/ 18432 h 3449403"/>
              <a:gd name="connsiteX15" fmla="*/ 2125378 w 3449405"/>
              <a:gd name="connsiteY15" fmla="*/ 165989 h 3449403"/>
              <a:gd name="connsiteX16" fmla="*/ 3283426 w 3449405"/>
              <a:gd name="connsiteY16" fmla="*/ 1324037 h 3449403"/>
              <a:gd name="connsiteX17" fmla="*/ 3430970 w 3449405"/>
              <a:gd name="connsiteY17" fmla="*/ 1580964 h 3449403"/>
              <a:gd name="connsiteX18" fmla="*/ 3430970 w 3449405"/>
              <a:gd name="connsiteY18" fmla="*/ 1868437 h 3449403"/>
              <a:gd name="connsiteX19" fmla="*/ 3283416 w 3449405"/>
              <a:gd name="connsiteY19" fmla="*/ 2125376 h 3449403"/>
              <a:gd name="connsiteX20" fmla="*/ 2125368 w 3449405"/>
              <a:gd name="connsiteY20" fmla="*/ 3283425 h 3449403"/>
              <a:gd name="connsiteX21" fmla="*/ 1868439 w 3449405"/>
              <a:gd name="connsiteY21" fmla="*/ 3430969 h 3449403"/>
              <a:gd name="connsiteX22" fmla="*/ 1580965 w 3449405"/>
              <a:gd name="connsiteY22" fmla="*/ 3430969 h 3449403"/>
              <a:gd name="connsiteX23" fmla="*/ 1324038 w 3449405"/>
              <a:gd name="connsiteY23" fmla="*/ 3283424 h 3449403"/>
              <a:gd name="connsiteX24" fmla="*/ 165990 w 3449405"/>
              <a:gd name="connsiteY24" fmla="*/ 2125376 h 3449403"/>
              <a:gd name="connsiteX25" fmla="*/ 18434 w 3449405"/>
              <a:gd name="connsiteY25" fmla="*/ 1868438 h 3449403"/>
              <a:gd name="connsiteX26" fmla="*/ 18445 w 3449405"/>
              <a:gd name="connsiteY26" fmla="*/ 1580974 h 3449403"/>
              <a:gd name="connsiteX27" fmla="*/ 165979 w 3449405"/>
              <a:gd name="connsiteY27" fmla="*/ 1324037 h 3449403"/>
              <a:gd name="connsiteX28" fmla="*/ 1324027 w 3449405"/>
              <a:gd name="connsiteY28" fmla="*/ 165987 h 3449403"/>
              <a:gd name="connsiteX29" fmla="*/ 1580975 w 3449405"/>
              <a:gd name="connsiteY29" fmla="*/ 18442 h 3449403"/>
              <a:gd name="connsiteX30" fmla="*/ 1724705 w 3449405"/>
              <a:gd name="connsiteY30" fmla="*/ 0 h 3449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449405" h="3449403">
                <a:moveTo>
                  <a:pt x="1724705" y="934788"/>
                </a:moveTo>
                <a:cubicBezTo>
                  <a:pt x="1679655" y="934788"/>
                  <a:pt x="1639835" y="951209"/>
                  <a:pt x="1605245" y="984069"/>
                </a:cubicBezTo>
                <a:lnTo>
                  <a:pt x="984064" y="1605250"/>
                </a:lnTo>
                <a:cubicBezTo>
                  <a:pt x="951211" y="1639836"/>
                  <a:pt x="934785" y="1679659"/>
                  <a:pt x="934790" y="1724703"/>
                </a:cubicBezTo>
                <a:cubicBezTo>
                  <a:pt x="934790" y="1769752"/>
                  <a:pt x="951210" y="1809570"/>
                  <a:pt x="984064" y="1844166"/>
                </a:cubicBezTo>
                <a:lnTo>
                  <a:pt x="1605244" y="2465346"/>
                </a:lnTo>
                <a:cubicBezTo>
                  <a:pt x="1639836" y="2498195"/>
                  <a:pt x="1679661" y="2514621"/>
                  <a:pt x="1724705" y="2514617"/>
                </a:cubicBezTo>
                <a:cubicBezTo>
                  <a:pt x="1769748" y="2514620"/>
                  <a:pt x="1809572" y="2498195"/>
                  <a:pt x="1844162" y="2465347"/>
                </a:cubicBezTo>
                <a:lnTo>
                  <a:pt x="2465343" y="1844166"/>
                </a:lnTo>
                <a:cubicBezTo>
                  <a:pt x="2498195" y="1809569"/>
                  <a:pt x="2514617" y="1769751"/>
                  <a:pt x="2514616" y="1724703"/>
                </a:cubicBezTo>
                <a:cubicBezTo>
                  <a:pt x="2514623" y="1679659"/>
                  <a:pt x="2498198" y="1639835"/>
                  <a:pt x="2465348" y="1605244"/>
                </a:cubicBezTo>
                <a:lnTo>
                  <a:pt x="1844168" y="984063"/>
                </a:lnTo>
                <a:cubicBezTo>
                  <a:pt x="1809571" y="951209"/>
                  <a:pt x="1769753" y="934788"/>
                  <a:pt x="1724705" y="934788"/>
                </a:cubicBezTo>
                <a:close/>
                <a:moveTo>
                  <a:pt x="1724705" y="0"/>
                </a:moveTo>
                <a:cubicBezTo>
                  <a:pt x="1772615" y="-3"/>
                  <a:pt x="1820530" y="6142"/>
                  <a:pt x="1868439" y="18432"/>
                </a:cubicBezTo>
                <a:cubicBezTo>
                  <a:pt x="1964261" y="43034"/>
                  <a:pt x="2049903" y="92215"/>
                  <a:pt x="2125378" y="165989"/>
                </a:cubicBezTo>
                <a:lnTo>
                  <a:pt x="3283426" y="1324037"/>
                </a:lnTo>
                <a:cubicBezTo>
                  <a:pt x="3357187" y="1399500"/>
                  <a:pt x="3406369" y="1485143"/>
                  <a:pt x="3430970" y="1580964"/>
                </a:cubicBezTo>
                <a:cubicBezTo>
                  <a:pt x="3455552" y="1676785"/>
                  <a:pt x="3455550" y="1772617"/>
                  <a:pt x="3430970" y="1868437"/>
                </a:cubicBezTo>
                <a:cubicBezTo>
                  <a:pt x="3406369" y="1964259"/>
                  <a:pt x="3357197" y="2049913"/>
                  <a:pt x="3283416" y="2125376"/>
                </a:cubicBezTo>
                <a:lnTo>
                  <a:pt x="2125368" y="3283425"/>
                </a:lnTo>
                <a:cubicBezTo>
                  <a:pt x="2049915" y="3357197"/>
                  <a:pt x="1964261" y="3406367"/>
                  <a:pt x="1868439" y="3430969"/>
                </a:cubicBezTo>
                <a:cubicBezTo>
                  <a:pt x="1772618" y="3455548"/>
                  <a:pt x="1676786" y="3455549"/>
                  <a:pt x="1580965" y="3430969"/>
                </a:cubicBezTo>
                <a:cubicBezTo>
                  <a:pt x="1485143" y="3406367"/>
                  <a:pt x="1399501" y="3357186"/>
                  <a:pt x="1324038" y="3283424"/>
                </a:cubicBezTo>
                <a:lnTo>
                  <a:pt x="165990" y="2125376"/>
                </a:lnTo>
                <a:cubicBezTo>
                  <a:pt x="92217" y="2049902"/>
                  <a:pt x="43035" y="1964259"/>
                  <a:pt x="18434" y="1868438"/>
                </a:cubicBezTo>
                <a:cubicBezTo>
                  <a:pt x="-6148" y="1772618"/>
                  <a:pt x="-6145" y="1676786"/>
                  <a:pt x="18445" y="1580974"/>
                </a:cubicBezTo>
                <a:cubicBezTo>
                  <a:pt x="43035" y="1485142"/>
                  <a:pt x="92217" y="1399500"/>
                  <a:pt x="165979" y="1324037"/>
                </a:cubicBezTo>
                <a:lnTo>
                  <a:pt x="1324027" y="165987"/>
                </a:lnTo>
                <a:cubicBezTo>
                  <a:pt x="1399501" y="92215"/>
                  <a:pt x="1485143" y="43033"/>
                  <a:pt x="1580975" y="18442"/>
                </a:cubicBezTo>
                <a:cubicBezTo>
                  <a:pt x="1628881" y="6148"/>
                  <a:pt x="1676793" y="-1"/>
                  <a:pt x="1724705" y="0"/>
                </a:cubicBez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50">
                <a:solidFill>
                  <a:schemeClr val="tx1"/>
                </a:solidFill>
              </a:defRPr>
            </a:lvl1pPr>
          </a:lstStyle>
          <a:p>
            <a:pPr lvl="0"/>
            <a:endParaRPr lang="en-US"/>
          </a:p>
        </p:txBody>
      </p:sp>
      <p:sp>
        <p:nvSpPr>
          <p:cNvPr id="3" name="Рисунок 4"/>
          <p:cNvSpPr>
            <a:spLocks noGrp="1"/>
          </p:cNvSpPr>
          <p:nvPr>
            <p:ph type="pic" sz="quarter" idx="10"/>
          </p:nvPr>
        </p:nvSpPr>
        <p:spPr>
          <a:xfrm>
            <a:off x="5314621" y="3282111"/>
            <a:ext cx="3449405" cy="3449403"/>
          </a:xfrm>
          <a:custGeom>
            <a:avLst/>
            <a:gdLst>
              <a:gd name="connsiteX0" fmla="*/ 1724705 w 3449405"/>
              <a:gd name="connsiteY0" fmla="*/ 934788 h 3449403"/>
              <a:gd name="connsiteX1" fmla="*/ 1605245 w 3449405"/>
              <a:gd name="connsiteY1" fmla="*/ 984069 h 3449403"/>
              <a:gd name="connsiteX2" fmla="*/ 984064 w 3449405"/>
              <a:gd name="connsiteY2" fmla="*/ 1605250 h 3449403"/>
              <a:gd name="connsiteX3" fmla="*/ 934790 w 3449405"/>
              <a:gd name="connsiteY3" fmla="*/ 1724703 h 3449403"/>
              <a:gd name="connsiteX4" fmla="*/ 984064 w 3449405"/>
              <a:gd name="connsiteY4" fmla="*/ 1844166 h 3449403"/>
              <a:gd name="connsiteX5" fmla="*/ 1605244 w 3449405"/>
              <a:gd name="connsiteY5" fmla="*/ 2465346 h 3449403"/>
              <a:gd name="connsiteX6" fmla="*/ 1724705 w 3449405"/>
              <a:gd name="connsiteY6" fmla="*/ 2514617 h 3449403"/>
              <a:gd name="connsiteX7" fmla="*/ 1844162 w 3449405"/>
              <a:gd name="connsiteY7" fmla="*/ 2465347 h 3449403"/>
              <a:gd name="connsiteX8" fmla="*/ 2465343 w 3449405"/>
              <a:gd name="connsiteY8" fmla="*/ 1844166 h 3449403"/>
              <a:gd name="connsiteX9" fmla="*/ 2514616 w 3449405"/>
              <a:gd name="connsiteY9" fmla="*/ 1724703 h 3449403"/>
              <a:gd name="connsiteX10" fmla="*/ 2465348 w 3449405"/>
              <a:gd name="connsiteY10" fmla="*/ 1605244 h 3449403"/>
              <a:gd name="connsiteX11" fmla="*/ 1844168 w 3449405"/>
              <a:gd name="connsiteY11" fmla="*/ 984063 h 3449403"/>
              <a:gd name="connsiteX12" fmla="*/ 1724705 w 3449405"/>
              <a:gd name="connsiteY12" fmla="*/ 934788 h 3449403"/>
              <a:gd name="connsiteX13" fmla="*/ 1724705 w 3449405"/>
              <a:gd name="connsiteY13" fmla="*/ 0 h 3449403"/>
              <a:gd name="connsiteX14" fmla="*/ 1868439 w 3449405"/>
              <a:gd name="connsiteY14" fmla="*/ 18432 h 3449403"/>
              <a:gd name="connsiteX15" fmla="*/ 2125378 w 3449405"/>
              <a:gd name="connsiteY15" fmla="*/ 165989 h 3449403"/>
              <a:gd name="connsiteX16" fmla="*/ 3283426 w 3449405"/>
              <a:gd name="connsiteY16" fmla="*/ 1324037 h 3449403"/>
              <a:gd name="connsiteX17" fmla="*/ 3430970 w 3449405"/>
              <a:gd name="connsiteY17" fmla="*/ 1580964 h 3449403"/>
              <a:gd name="connsiteX18" fmla="*/ 3430970 w 3449405"/>
              <a:gd name="connsiteY18" fmla="*/ 1868437 h 3449403"/>
              <a:gd name="connsiteX19" fmla="*/ 3283416 w 3449405"/>
              <a:gd name="connsiteY19" fmla="*/ 2125376 h 3449403"/>
              <a:gd name="connsiteX20" fmla="*/ 2125368 w 3449405"/>
              <a:gd name="connsiteY20" fmla="*/ 3283425 h 3449403"/>
              <a:gd name="connsiteX21" fmla="*/ 1868439 w 3449405"/>
              <a:gd name="connsiteY21" fmla="*/ 3430969 h 3449403"/>
              <a:gd name="connsiteX22" fmla="*/ 1580965 w 3449405"/>
              <a:gd name="connsiteY22" fmla="*/ 3430969 h 3449403"/>
              <a:gd name="connsiteX23" fmla="*/ 1324038 w 3449405"/>
              <a:gd name="connsiteY23" fmla="*/ 3283424 h 3449403"/>
              <a:gd name="connsiteX24" fmla="*/ 165990 w 3449405"/>
              <a:gd name="connsiteY24" fmla="*/ 2125376 h 3449403"/>
              <a:gd name="connsiteX25" fmla="*/ 18434 w 3449405"/>
              <a:gd name="connsiteY25" fmla="*/ 1868438 h 3449403"/>
              <a:gd name="connsiteX26" fmla="*/ 18445 w 3449405"/>
              <a:gd name="connsiteY26" fmla="*/ 1580974 h 3449403"/>
              <a:gd name="connsiteX27" fmla="*/ 165979 w 3449405"/>
              <a:gd name="connsiteY27" fmla="*/ 1324037 h 3449403"/>
              <a:gd name="connsiteX28" fmla="*/ 1324027 w 3449405"/>
              <a:gd name="connsiteY28" fmla="*/ 165987 h 3449403"/>
              <a:gd name="connsiteX29" fmla="*/ 1580975 w 3449405"/>
              <a:gd name="connsiteY29" fmla="*/ 18442 h 3449403"/>
              <a:gd name="connsiteX30" fmla="*/ 1724705 w 3449405"/>
              <a:gd name="connsiteY30" fmla="*/ 0 h 3449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449405" h="3449403">
                <a:moveTo>
                  <a:pt x="1724705" y="934788"/>
                </a:moveTo>
                <a:cubicBezTo>
                  <a:pt x="1679655" y="934788"/>
                  <a:pt x="1639835" y="951209"/>
                  <a:pt x="1605245" y="984069"/>
                </a:cubicBezTo>
                <a:lnTo>
                  <a:pt x="984064" y="1605250"/>
                </a:lnTo>
                <a:cubicBezTo>
                  <a:pt x="951211" y="1639836"/>
                  <a:pt x="934785" y="1679659"/>
                  <a:pt x="934790" y="1724703"/>
                </a:cubicBezTo>
                <a:cubicBezTo>
                  <a:pt x="934790" y="1769752"/>
                  <a:pt x="951210" y="1809570"/>
                  <a:pt x="984064" y="1844166"/>
                </a:cubicBezTo>
                <a:lnTo>
                  <a:pt x="1605244" y="2465346"/>
                </a:lnTo>
                <a:cubicBezTo>
                  <a:pt x="1639836" y="2498195"/>
                  <a:pt x="1679661" y="2514621"/>
                  <a:pt x="1724705" y="2514617"/>
                </a:cubicBezTo>
                <a:cubicBezTo>
                  <a:pt x="1769748" y="2514620"/>
                  <a:pt x="1809572" y="2498195"/>
                  <a:pt x="1844162" y="2465347"/>
                </a:cubicBezTo>
                <a:lnTo>
                  <a:pt x="2465343" y="1844166"/>
                </a:lnTo>
                <a:cubicBezTo>
                  <a:pt x="2498195" y="1809569"/>
                  <a:pt x="2514617" y="1769751"/>
                  <a:pt x="2514616" y="1724703"/>
                </a:cubicBezTo>
                <a:cubicBezTo>
                  <a:pt x="2514623" y="1679659"/>
                  <a:pt x="2498198" y="1639835"/>
                  <a:pt x="2465348" y="1605244"/>
                </a:cubicBezTo>
                <a:lnTo>
                  <a:pt x="1844168" y="984063"/>
                </a:lnTo>
                <a:cubicBezTo>
                  <a:pt x="1809571" y="951209"/>
                  <a:pt x="1769753" y="934788"/>
                  <a:pt x="1724705" y="934788"/>
                </a:cubicBezTo>
                <a:close/>
                <a:moveTo>
                  <a:pt x="1724705" y="0"/>
                </a:moveTo>
                <a:cubicBezTo>
                  <a:pt x="1772615" y="-3"/>
                  <a:pt x="1820530" y="6142"/>
                  <a:pt x="1868439" y="18432"/>
                </a:cubicBezTo>
                <a:cubicBezTo>
                  <a:pt x="1964261" y="43034"/>
                  <a:pt x="2049903" y="92215"/>
                  <a:pt x="2125378" y="165989"/>
                </a:cubicBezTo>
                <a:lnTo>
                  <a:pt x="3283426" y="1324037"/>
                </a:lnTo>
                <a:cubicBezTo>
                  <a:pt x="3357187" y="1399500"/>
                  <a:pt x="3406369" y="1485143"/>
                  <a:pt x="3430970" y="1580964"/>
                </a:cubicBezTo>
                <a:cubicBezTo>
                  <a:pt x="3455552" y="1676785"/>
                  <a:pt x="3455550" y="1772617"/>
                  <a:pt x="3430970" y="1868437"/>
                </a:cubicBezTo>
                <a:cubicBezTo>
                  <a:pt x="3406369" y="1964259"/>
                  <a:pt x="3357197" y="2049913"/>
                  <a:pt x="3283416" y="2125376"/>
                </a:cubicBezTo>
                <a:lnTo>
                  <a:pt x="2125368" y="3283425"/>
                </a:lnTo>
                <a:cubicBezTo>
                  <a:pt x="2049915" y="3357197"/>
                  <a:pt x="1964261" y="3406367"/>
                  <a:pt x="1868439" y="3430969"/>
                </a:cubicBezTo>
                <a:cubicBezTo>
                  <a:pt x="1772618" y="3455548"/>
                  <a:pt x="1676786" y="3455549"/>
                  <a:pt x="1580965" y="3430969"/>
                </a:cubicBezTo>
                <a:cubicBezTo>
                  <a:pt x="1485143" y="3406367"/>
                  <a:pt x="1399501" y="3357186"/>
                  <a:pt x="1324038" y="3283424"/>
                </a:cubicBezTo>
                <a:lnTo>
                  <a:pt x="165990" y="2125376"/>
                </a:lnTo>
                <a:cubicBezTo>
                  <a:pt x="92217" y="2049902"/>
                  <a:pt x="43035" y="1964259"/>
                  <a:pt x="18434" y="1868438"/>
                </a:cubicBezTo>
                <a:cubicBezTo>
                  <a:pt x="-6148" y="1772618"/>
                  <a:pt x="-6145" y="1676786"/>
                  <a:pt x="18445" y="1580974"/>
                </a:cubicBezTo>
                <a:cubicBezTo>
                  <a:pt x="43035" y="1485142"/>
                  <a:pt x="92217" y="1399500"/>
                  <a:pt x="165979" y="1324037"/>
                </a:cubicBezTo>
                <a:lnTo>
                  <a:pt x="1324027" y="165987"/>
                </a:lnTo>
                <a:cubicBezTo>
                  <a:pt x="1399501" y="92215"/>
                  <a:pt x="1485143" y="43033"/>
                  <a:pt x="1580975" y="18442"/>
                </a:cubicBezTo>
                <a:cubicBezTo>
                  <a:pt x="1628881" y="6148"/>
                  <a:pt x="1676793" y="-1"/>
                  <a:pt x="1724705" y="0"/>
                </a:cubicBez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50">
                <a:solidFill>
                  <a:schemeClr val="tx1"/>
                </a:solidFill>
              </a:defRPr>
            </a:lvl1pPr>
          </a:lstStyle>
          <a:p>
            <a:pPr lvl="0"/>
            <a:endParaRPr lang="en-US"/>
          </a:p>
        </p:txBody>
      </p:sp>
    </p:spTree>
    <p:extLst>
      <p:ext uri="{BB962C8B-B14F-4D97-AF65-F5344CB8AC3E}">
        <p14:creationId xmlns:p14="http://schemas.microsoft.com/office/powerpoint/2010/main" val="297486161"/>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userDrawn="1">
  <p:cSld name="101">
    <p:spTree>
      <p:nvGrpSpPr>
        <p:cNvPr id="1" name=""/>
        <p:cNvGrpSpPr/>
        <p:nvPr/>
      </p:nvGrpSpPr>
      <p:grpSpPr>
        <a:xfrm>
          <a:off x="0" y="0"/>
          <a:ext cx="0" cy="0"/>
          <a:chOff x="0" y="0"/>
          <a:chExt cx="0" cy="0"/>
        </a:xfrm>
      </p:grpSpPr>
      <p:sp>
        <p:nvSpPr>
          <p:cNvPr id="9" name="Picture Placeholder 2"/>
          <p:cNvSpPr>
            <a:spLocks noGrp="1"/>
          </p:cNvSpPr>
          <p:nvPr>
            <p:ph type="pic" sz="quarter" idx="14"/>
          </p:nvPr>
        </p:nvSpPr>
        <p:spPr>
          <a:xfrm>
            <a:off x="1" y="0"/>
            <a:ext cx="5144294" cy="5144294"/>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50"/>
            </a:lvl1pPr>
          </a:lstStyle>
          <a:p>
            <a:pPr lvl="0"/>
            <a:endParaRPr lang="en-US"/>
          </a:p>
        </p:txBody>
      </p:sp>
      <p:sp>
        <p:nvSpPr>
          <p:cNvPr id="10" name="Picture Placeholder 2"/>
          <p:cNvSpPr>
            <a:spLocks noGrp="1"/>
          </p:cNvSpPr>
          <p:nvPr>
            <p:ph type="pic" sz="quarter" idx="15"/>
          </p:nvPr>
        </p:nvSpPr>
        <p:spPr>
          <a:xfrm>
            <a:off x="1" y="5144294"/>
            <a:ext cx="5144294" cy="5144294"/>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50"/>
            </a:lvl1pPr>
          </a:lstStyle>
          <a:p>
            <a:pPr lvl="0"/>
            <a:endParaRPr lang="en-US"/>
          </a:p>
        </p:txBody>
      </p:sp>
      <p:sp>
        <p:nvSpPr>
          <p:cNvPr id="11" name="Picture Placeholder 2"/>
          <p:cNvSpPr>
            <a:spLocks noGrp="1"/>
          </p:cNvSpPr>
          <p:nvPr>
            <p:ph type="pic" sz="quarter" idx="16"/>
          </p:nvPr>
        </p:nvSpPr>
        <p:spPr>
          <a:xfrm>
            <a:off x="5144296" y="0"/>
            <a:ext cx="5144294" cy="5144294"/>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50"/>
            </a:lvl1pPr>
          </a:lstStyle>
          <a:p>
            <a:pPr lvl="0"/>
            <a:endParaRPr lang="en-US"/>
          </a:p>
        </p:txBody>
      </p:sp>
      <p:sp>
        <p:nvSpPr>
          <p:cNvPr id="12" name="Picture Placeholder 2"/>
          <p:cNvSpPr>
            <a:spLocks noGrp="1"/>
          </p:cNvSpPr>
          <p:nvPr>
            <p:ph type="pic" sz="quarter" idx="17"/>
          </p:nvPr>
        </p:nvSpPr>
        <p:spPr>
          <a:xfrm>
            <a:off x="5144296" y="5144294"/>
            <a:ext cx="5144294" cy="5144294"/>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50"/>
            </a:lvl1pPr>
          </a:lstStyle>
          <a:p>
            <a:pPr lvl="0"/>
            <a:endParaRPr lang="en-US"/>
          </a:p>
        </p:txBody>
      </p:sp>
      <p:sp>
        <p:nvSpPr>
          <p:cNvPr id="13" name="Picture Placeholder 2"/>
          <p:cNvSpPr>
            <a:spLocks noGrp="1"/>
          </p:cNvSpPr>
          <p:nvPr>
            <p:ph type="pic" sz="quarter" idx="18"/>
          </p:nvPr>
        </p:nvSpPr>
        <p:spPr>
          <a:xfrm>
            <a:off x="10288590" y="0"/>
            <a:ext cx="7999412" cy="5144294"/>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50"/>
            </a:lvl1pPr>
          </a:lstStyle>
          <a:p>
            <a:pPr lvl="0"/>
            <a:endParaRPr lang="en-US"/>
          </a:p>
        </p:txBody>
      </p:sp>
    </p:spTree>
    <p:extLst>
      <p:ext uri="{BB962C8B-B14F-4D97-AF65-F5344CB8AC3E}">
        <p14:creationId xmlns:p14="http://schemas.microsoft.com/office/powerpoint/2010/main" val="94220482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8">
    <p:spTree>
      <p:nvGrpSpPr>
        <p:cNvPr id="1" name=""/>
        <p:cNvGrpSpPr/>
        <p:nvPr/>
      </p:nvGrpSpPr>
      <p:grpSpPr>
        <a:xfrm>
          <a:off x="0" y="0"/>
          <a:ext cx="0" cy="0"/>
          <a:chOff x="0" y="0"/>
          <a:chExt cx="0" cy="0"/>
        </a:xfrm>
      </p:grpSpPr>
      <p:sp>
        <p:nvSpPr>
          <p:cNvPr id="6" name="Freeform 9"/>
          <p:cNvSpPr>
            <a:spLocks noGrp="1"/>
          </p:cNvSpPr>
          <p:nvPr>
            <p:ph type="pic" sz="quarter" idx="11"/>
          </p:nvPr>
        </p:nvSpPr>
        <p:spPr bwMode="auto">
          <a:xfrm>
            <a:off x="8655168" y="3482292"/>
            <a:ext cx="5777441" cy="5788744"/>
          </a:xfrm>
          <a:custGeom>
            <a:avLst/>
            <a:gdLst>
              <a:gd name="T0" fmla="*/ 1408 w 2554"/>
              <a:gd name="T1" fmla="*/ 6 h 2560"/>
              <a:gd name="T2" fmla="*/ 1596 w 2554"/>
              <a:gd name="T3" fmla="*/ 39 h 2560"/>
              <a:gd name="T4" fmla="*/ 1774 w 2554"/>
              <a:gd name="T5" fmla="*/ 100 h 2560"/>
              <a:gd name="T6" fmla="*/ 1939 w 2554"/>
              <a:gd name="T7" fmla="*/ 185 h 2560"/>
              <a:gd name="T8" fmla="*/ 2089 w 2554"/>
              <a:gd name="T9" fmla="*/ 292 h 2560"/>
              <a:gd name="T10" fmla="*/ 2222 w 2554"/>
              <a:gd name="T11" fmla="*/ 419 h 2560"/>
              <a:gd name="T12" fmla="*/ 2335 w 2554"/>
              <a:gd name="T13" fmla="*/ 564 h 2560"/>
              <a:gd name="T14" fmla="*/ 2428 w 2554"/>
              <a:gd name="T15" fmla="*/ 725 h 2560"/>
              <a:gd name="T16" fmla="*/ 2497 w 2554"/>
              <a:gd name="T17" fmla="*/ 899 h 2560"/>
              <a:gd name="T18" fmla="*/ 2539 w 2554"/>
              <a:gd name="T19" fmla="*/ 1085 h 2560"/>
              <a:gd name="T20" fmla="*/ 2554 w 2554"/>
              <a:gd name="T21" fmla="*/ 1280 h 2560"/>
              <a:gd name="T22" fmla="*/ 2539 w 2554"/>
              <a:gd name="T23" fmla="*/ 1475 h 2560"/>
              <a:gd name="T24" fmla="*/ 2497 w 2554"/>
              <a:gd name="T25" fmla="*/ 1661 h 2560"/>
              <a:gd name="T26" fmla="*/ 2428 w 2554"/>
              <a:gd name="T27" fmla="*/ 1835 h 2560"/>
              <a:gd name="T28" fmla="*/ 2335 w 2554"/>
              <a:gd name="T29" fmla="*/ 1996 h 2560"/>
              <a:gd name="T30" fmla="*/ 2222 w 2554"/>
              <a:gd name="T31" fmla="*/ 2141 h 2560"/>
              <a:gd name="T32" fmla="*/ 2089 w 2554"/>
              <a:gd name="T33" fmla="*/ 2268 h 2560"/>
              <a:gd name="T34" fmla="*/ 1939 w 2554"/>
              <a:gd name="T35" fmla="*/ 2375 h 2560"/>
              <a:gd name="T36" fmla="*/ 1774 w 2554"/>
              <a:gd name="T37" fmla="*/ 2460 h 2560"/>
              <a:gd name="T38" fmla="*/ 1596 w 2554"/>
              <a:gd name="T39" fmla="*/ 2520 h 2560"/>
              <a:gd name="T40" fmla="*/ 1408 w 2554"/>
              <a:gd name="T41" fmla="*/ 2554 h 2560"/>
              <a:gd name="T42" fmla="*/ 1211 w 2554"/>
              <a:gd name="T43" fmla="*/ 2559 h 2560"/>
              <a:gd name="T44" fmla="*/ 1019 w 2554"/>
              <a:gd name="T45" fmla="*/ 2535 h 2560"/>
              <a:gd name="T46" fmla="*/ 838 w 2554"/>
              <a:gd name="T47" fmla="*/ 2482 h 2560"/>
              <a:gd name="T48" fmla="*/ 668 w 2554"/>
              <a:gd name="T49" fmla="*/ 2406 h 2560"/>
              <a:gd name="T50" fmla="*/ 513 w 2554"/>
              <a:gd name="T51" fmla="*/ 2306 h 2560"/>
              <a:gd name="T52" fmla="*/ 374 w 2554"/>
              <a:gd name="T53" fmla="*/ 2185 h 2560"/>
              <a:gd name="T54" fmla="*/ 254 w 2554"/>
              <a:gd name="T55" fmla="*/ 2046 h 2560"/>
              <a:gd name="T56" fmla="*/ 154 w 2554"/>
              <a:gd name="T57" fmla="*/ 1891 h 2560"/>
              <a:gd name="T58" fmla="*/ 78 w 2554"/>
              <a:gd name="T59" fmla="*/ 1720 h 2560"/>
              <a:gd name="T60" fmla="*/ 26 w 2554"/>
              <a:gd name="T61" fmla="*/ 1538 h 2560"/>
              <a:gd name="T62" fmla="*/ 1 w 2554"/>
              <a:gd name="T63" fmla="*/ 1346 h 2560"/>
              <a:gd name="T64" fmla="*/ 6 w 2554"/>
              <a:gd name="T65" fmla="*/ 1150 h 2560"/>
              <a:gd name="T66" fmla="*/ 40 w 2554"/>
              <a:gd name="T67" fmla="*/ 960 h 2560"/>
              <a:gd name="T68" fmla="*/ 100 w 2554"/>
              <a:gd name="T69" fmla="*/ 782 h 2560"/>
              <a:gd name="T70" fmla="*/ 185 w 2554"/>
              <a:gd name="T71" fmla="*/ 616 h 2560"/>
              <a:gd name="T72" fmla="*/ 292 w 2554"/>
              <a:gd name="T73" fmla="*/ 466 h 2560"/>
              <a:gd name="T74" fmla="*/ 418 w 2554"/>
              <a:gd name="T75" fmla="*/ 332 h 2560"/>
              <a:gd name="T76" fmla="*/ 563 w 2554"/>
              <a:gd name="T77" fmla="*/ 218 h 2560"/>
              <a:gd name="T78" fmla="*/ 723 w 2554"/>
              <a:gd name="T79" fmla="*/ 125 h 2560"/>
              <a:gd name="T80" fmla="*/ 897 w 2554"/>
              <a:gd name="T81" fmla="*/ 57 h 2560"/>
              <a:gd name="T82" fmla="*/ 1083 w 2554"/>
              <a:gd name="T83" fmla="*/ 14 h 2560"/>
              <a:gd name="T84" fmla="*/ 1276 w 2554"/>
              <a:gd name="T85" fmla="*/ 0 h 25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554" h="2560">
                <a:moveTo>
                  <a:pt x="1276" y="0"/>
                </a:moveTo>
                <a:lnTo>
                  <a:pt x="1343" y="1"/>
                </a:lnTo>
                <a:lnTo>
                  <a:pt x="1408" y="6"/>
                </a:lnTo>
                <a:lnTo>
                  <a:pt x="1471" y="14"/>
                </a:lnTo>
                <a:lnTo>
                  <a:pt x="1534" y="25"/>
                </a:lnTo>
                <a:lnTo>
                  <a:pt x="1596" y="39"/>
                </a:lnTo>
                <a:lnTo>
                  <a:pt x="1657" y="57"/>
                </a:lnTo>
                <a:lnTo>
                  <a:pt x="1716" y="77"/>
                </a:lnTo>
                <a:lnTo>
                  <a:pt x="1774" y="100"/>
                </a:lnTo>
                <a:lnTo>
                  <a:pt x="1831" y="125"/>
                </a:lnTo>
                <a:lnTo>
                  <a:pt x="1886" y="154"/>
                </a:lnTo>
                <a:lnTo>
                  <a:pt x="1939" y="185"/>
                </a:lnTo>
                <a:lnTo>
                  <a:pt x="1991" y="218"/>
                </a:lnTo>
                <a:lnTo>
                  <a:pt x="2041" y="254"/>
                </a:lnTo>
                <a:lnTo>
                  <a:pt x="2089" y="292"/>
                </a:lnTo>
                <a:lnTo>
                  <a:pt x="2136" y="332"/>
                </a:lnTo>
                <a:lnTo>
                  <a:pt x="2180" y="375"/>
                </a:lnTo>
                <a:lnTo>
                  <a:pt x="2222" y="419"/>
                </a:lnTo>
                <a:lnTo>
                  <a:pt x="2262" y="466"/>
                </a:lnTo>
                <a:lnTo>
                  <a:pt x="2300" y="514"/>
                </a:lnTo>
                <a:lnTo>
                  <a:pt x="2335" y="564"/>
                </a:lnTo>
                <a:lnTo>
                  <a:pt x="2369" y="616"/>
                </a:lnTo>
                <a:lnTo>
                  <a:pt x="2400" y="670"/>
                </a:lnTo>
                <a:lnTo>
                  <a:pt x="2428" y="725"/>
                </a:lnTo>
                <a:lnTo>
                  <a:pt x="2454" y="782"/>
                </a:lnTo>
                <a:lnTo>
                  <a:pt x="2476" y="840"/>
                </a:lnTo>
                <a:lnTo>
                  <a:pt x="2497" y="899"/>
                </a:lnTo>
                <a:lnTo>
                  <a:pt x="2514" y="960"/>
                </a:lnTo>
                <a:lnTo>
                  <a:pt x="2528" y="1022"/>
                </a:lnTo>
                <a:lnTo>
                  <a:pt x="2539" y="1085"/>
                </a:lnTo>
                <a:lnTo>
                  <a:pt x="2547" y="1150"/>
                </a:lnTo>
                <a:lnTo>
                  <a:pt x="2553" y="1214"/>
                </a:lnTo>
                <a:lnTo>
                  <a:pt x="2554" y="1280"/>
                </a:lnTo>
                <a:lnTo>
                  <a:pt x="2553" y="1346"/>
                </a:lnTo>
                <a:lnTo>
                  <a:pt x="2547" y="1411"/>
                </a:lnTo>
                <a:lnTo>
                  <a:pt x="2539" y="1475"/>
                </a:lnTo>
                <a:lnTo>
                  <a:pt x="2528" y="1538"/>
                </a:lnTo>
                <a:lnTo>
                  <a:pt x="2514" y="1600"/>
                </a:lnTo>
                <a:lnTo>
                  <a:pt x="2497" y="1661"/>
                </a:lnTo>
                <a:lnTo>
                  <a:pt x="2476" y="1720"/>
                </a:lnTo>
                <a:lnTo>
                  <a:pt x="2454" y="1778"/>
                </a:lnTo>
                <a:lnTo>
                  <a:pt x="2428" y="1835"/>
                </a:lnTo>
                <a:lnTo>
                  <a:pt x="2400" y="1891"/>
                </a:lnTo>
                <a:lnTo>
                  <a:pt x="2369" y="1944"/>
                </a:lnTo>
                <a:lnTo>
                  <a:pt x="2335" y="1996"/>
                </a:lnTo>
                <a:lnTo>
                  <a:pt x="2300" y="2046"/>
                </a:lnTo>
                <a:lnTo>
                  <a:pt x="2262" y="2094"/>
                </a:lnTo>
                <a:lnTo>
                  <a:pt x="2222" y="2141"/>
                </a:lnTo>
                <a:lnTo>
                  <a:pt x="2180" y="2185"/>
                </a:lnTo>
                <a:lnTo>
                  <a:pt x="2136" y="2228"/>
                </a:lnTo>
                <a:lnTo>
                  <a:pt x="2089" y="2268"/>
                </a:lnTo>
                <a:lnTo>
                  <a:pt x="2041" y="2306"/>
                </a:lnTo>
                <a:lnTo>
                  <a:pt x="1991" y="2341"/>
                </a:lnTo>
                <a:lnTo>
                  <a:pt x="1939" y="2375"/>
                </a:lnTo>
                <a:lnTo>
                  <a:pt x="1886" y="2406"/>
                </a:lnTo>
                <a:lnTo>
                  <a:pt x="1831" y="2434"/>
                </a:lnTo>
                <a:lnTo>
                  <a:pt x="1774" y="2460"/>
                </a:lnTo>
                <a:lnTo>
                  <a:pt x="1716" y="2482"/>
                </a:lnTo>
                <a:lnTo>
                  <a:pt x="1657" y="2503"/>
                </a:lnTo>
                <a:lnTo>
                  <a:pt x="1596" y="2520"/>
                </a:lnTo>
                <a:lnTo>
                  <a:pt x="1534" y="2535"/>
                </a:lnTo>
                <a:lnTo>
                  <a:pt x="1471" y="2546"/>
                </a:lnTo>
                <a:lnTo>
                  <a:pt x="1408" y="2554"/>
                </a:lnTo>
                <a:lnTo>
                  <a:pt x="1343" y="2559"/>
                </a:lnTo>
                <a:lnTo>
                  <a:pt x="1276" y="2560"/>
                </a:lnTo>
                <a:lnTo>
                  <a:pt x="1211" y="2559"/>
                </a:lnTo>
                <a:lnTo>
                  <a:pt x="1146" y="2554"/>
                </a:lnTo>
                <a:lnTo>
                  <a:pt x="1083" y="2546"/>
                </a:lnTo>
                <a:lnTo>
                  <a:pt x="1019" y="2535"/>
                </a:lnTo>
                <a:lnTo>
                  <a:pt x="957" y="2520"/>
                </a:lnTo>
                <a:lnTo>
                  <a:pt x="897" y="2503"/>
                </a:lnTo>
                <a:lnTo>
                  <a:pt x="838" y="2482"/>
                </a:lnTo>
                <a:lnTo>
                  <a:pt x="780" y="2460"/>
                </a:lnTo>
                <a:lnTo>
                  <a:pt x="723" y="2434"/>
                </a:lnTo>
                <a:lnTo>
                  <a:pt x="668" y="2406"/>
                </a:lnTo>
                <a:lnTo>
                  <a:pt x="615" y="2375"/>
                </a:lnTo>
                <a:lnTo>
                  <a:pt x="563" y="2341"/>
                </a:lnTo>
                <a:lnTo>
                  <a:pt x="513" y="2306"/>
                </a:lnTo>
                <a:lnTo>
                  <a:pt x="465" y="2268"/>
                </a:lnTo>
                <a:lnTo>
                  <a:pt x="418" y="2228"/>
                </a:lnTo>
                <a:lnTo>
                  <a:pt x="374" y="2185"/>
                </a:lnTo>
                <a:lnTo>
                  <a:pt x="331" y="2141"/>
                </a:lnTo>
                <a:lnTo>
                  <a:pt x="292" y="2094"/>
                </a:lnTo>
                <a:lnTo>
                  <a:pt x="254" y="2046"/>
                </a:lnTo>
                <a:lnTo>
                  <a:pt x="218" y="1996"/>
                </a:lnTo>
                <a:lnTo>
                  <a:pt x="185" y="1944"/>
                </a:lnTo>
                <a:lnTo>
                  <a:pt x="154" y="1891"/>
                </a:lnTo>
                <a:lnTo>
                  <a:pt x="125" y="1835"/>
                </a:lnTo>
                <a:lnTo>
                  <a:pt x="100" y="1778"/>
                </a:lnTo>
                <a:lnTo>
                  <a:pt x="78" y="1720"/>
                </a:lnTo>
                <a:lnTo>
                  <a:pt x="57" y="1661"/>
                </a:lnTo>
                <a:lnTo>
                  <a:pt x="40" y="1600"/>
                </a:lnTo>
                <a:lnTo>
                  <a:pt x="26" y="1538"/>
                </a:lnTo>
                <a:lnTo>
                  <a:pt x="14" y="1475"/>
                </a:lnTo>
                <a:lnTo>
                  <a:pt x="6" y="1411"/>
                </a:lnTo>
                <a:lnTo>
                  <a:pt x="1" y="1346"/>
                </a:lnTo>
                <a:lnTo>
                  <a:pt x="0" y="1280"/>
                </a:lnTo>
                <a:lnTo>
                  <a:pt x="1" y="1214"/>
                </a:lnTo>
                <a:lnTo>
                  <a:pt x="6" y="1150"/>
                </a:lnTo>
                <a:lnTo>
                  <a:pt x="14" y="1085"/>
                </a:lnTo>
                <a:lnTo>
                  <a:pt x="26" y="1022"/>
                </a:lnTo>
                <a:lnTo>
                  <a:pt x="40" y="960"/>
                </a:lnTo>
                <a:lnTo>
                  <a:pt x="57" y="899"/>
                </a:lnTo>
                <a:lnTo>
                  <a:pt x="78" y="840"/>
                </a:lnTo>
                <a:lnTo>
                  <a:pt x="100" y="782"/>
                </a:lnTo>
                <a:lnTo>
                  <a:pt x="125" y="725"/>
                </a:lnTo>
                <a:lnTo>
                  <a:pt x="154" y="670"/>
                </a:lnTo>
                <a:lnTo>
                  <a:pt x="185" y="616"/>
                </a:lnTo>
                <a:lnTo>
                  <a:pt x="218" y="564"/>
                </a:lnTo>
                <a:lnTo>
                  <a:pt x="254" y="514"/>
                </a:lnTo>
                <a:lnTo>
                  <a:pt x="292" y="466"/>
                </a:lnTo>
                <a:lnTo>
                  <a:pt x="331" y="419"/>
                </a:lnTo>
                <a:lnTo>
                  <a:pt x="374" y="375"/>
                </a:lnTo>
                <a:lnTo>
                  <a:pt x="418" y="332"/>
                </a:lnTo>
                <a:lnTo>
                  <a:pt x="465" y="292"/>
                </a:lnTo>
                <a:lnTo>
                  <a:pt x="513" y="254"/>
                </a:lnTo>
                <a:lnTo>
                  <a:pt x="563" y="218"/>
                </a:lnTo>
                <a:lnTo>
                  <a:pt x="615" y="185"/>
                </a:lnTo>
                <a:lnTo>
                  <a:pt x="668" y="154"/>
                </a:lnTo>
                <a:lnTo>
                  <a:pt x="723" y="125"/>
                </a:lnTo>
                <a:lnTo>
                  <a:pt x="780" y="100"/>
                </a:lnTo>
                <a:lnTo>
                  <a:pt x="838" y="77"/>
                </a:lnTo>
                <a:lnTo>
                  <a:pt x="897" y="57"/>
                </a:lnTo>
                <a:lnTo>
                  <a:pt x="957" y="39"/>
                </a:lnTo>
                <a:lnTo>
                  <a:pt x="1019" y="25"/>
                </a:lnTo>
                <a:lnTo>
                  <a:pt x="1083" y="14"/>
                </a:lnTo>
                <a:lnTo>
                  <a:pt x="1146" y="6"/>
                </a:lnTo>
                <a:lnTo>
                  <a:pt x="1211" y="1"/>
                </a:lnTo>
                <a:lnTo>
                  <a:pt x="1276" y="0"/>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3" name="Freeform 6"/>
          <p:cNvSpPr>
            <a:spLocks noGrp="1"/>
          </p:cNvSpPr>
          <p:nvPr>
            <p:ph type="pic" sz="quarter" idx="10"/>
          </p:nvPr>
        </p:nvSpPr>
        <p:spPr bwMode="auto">
          <a:xfrm>
            <a:off x="11334720" y="0"/>
            <a:ext cx="6953280" cy="10288588"/>
          </a:xfrm>
          <a:custGeom>
            <a:avLst/>
            <a:gdLst>
              <a:gd name="T0" fmla="*/ 1411 w 3076"/>
              <a:gd name="T1" fmla="*/ 4552 h 4552"/>
              <a:gd name="T2" fmla="*/ 1167 w 3076"/>
              <a:gd name="T3" fmla="*/ 3681 h 4552"/>
              <a:gd name="T4" fmla="*/ 1201 w 3076"/>
              <a:gd name="T5" fmla="*/ 3635 h 4552"/>
              <a:gd name="T6" fmla="*/ 1235 w 3076"/>
              <a:gd name="T7" fmla="*/ 3587 h 4552"/>
              <a:gd name="T8" fmla="*/ 1267 w 3076"/>
              <a:gd name="T9" fmla="*/ 3538 h 4552"/>
              <a:gd name="T10" fmla="*/ 1296 w 3076"/>
              <a:gd name="T11" fmla="*/ 3487 h 4552"/>
              <a:gd name="T12" fmla="*/ 1323 w 3076"/>
              <a:gd name="T13" fmla="*/ 3435 h 4552"/>
              <a:gd name="T14" fmla="*/ 1348 w 3076"/>
              <a:gd name="T15" fmla="*/ 3382 h 4552"/>
              <a:gd name="T16" fmla="*/ 1371 w 3076"/>
              <a:gd name="T17" fmla="*/ 3327 h 4552"/>
              <a:gd name="T18" fmla="*/ 1391 w 3076"/>
              <a:gd name="T19" fmla="*/ 3271 h 4552"/>
              <a:gd name="T20" fmla="*/ 1409 w 3076"/>
              <a:gd name="T21" fmla="*/ 3215 h 4552"/>
              <a:gd name="T22" fmla="*/ 1425 w 3076"/>
              <a:gd name="T23" fmla="*/ 3157 h 4552"/>
              <a:gd name="T24" fmla="*/ 1438 w 3076"/>
              <a:gd name="T25" fmla="*/ 3098 h 4552"/>
              <a:gd name="T26" fmla="*/ 1449 w 3076"/>
              <a:gd name="T27" fmla="*/ 3038 h 4552"/>
              <a:gd name="T28" fmla="*/ 1457 w 3076"/>
              <a:gd name="T29" fmla="*/ 2978 h 4552"/>
              <a:gd name="T30" fmla="*/ 1462 w 3076"/>
              <a:gd name="T31" fmla="*/ 2916 h 4552"/>
              <a:gd name="T32" fmla="*/ 1465 w 3076"/>
              <a:gd name="T33" fmla="*/ 2854 h 4552"/>
              <a:gd name="T34" fmla="*/ 1464 w 3076"/>
              <a:gd name="T35" fmla="*/ 2764 h 4552"/>
              <a:gd name="T36" fmla="*/ 1455 w 3076"/>
              <a:gd name="T37" fmla="*/ 2649 h 4552"/>
              <a:gd name="T38" fmla="*/ 1436 w 3076"/>
              <a:gd name="T39" fmla="*/ 2535 h 4552"/>
              <a:gd name="T40" fmla="*/ 1407 w 3076"/>
              <a:gd name="T41" fmla="*/ 2426 h 4552"/>
              <a:gd name="T42" fmla="*/ 1372 w 3076"/>
              <a:gd name="T43" fmla="*/ 2319 h 4552"/>
              <a:gd name="T44" fmla="*/ 1327 w 3076"/>
              <a:gd name="T45" fmla="*/ 2218 h 4552"/>
              <a:gd name="T46" fmla="*/ 1274 w 3076"/>
              <a:gd name="T47" fmla="*/ 2121 h 4552"/>
              <a:gd name="T48" fmla="*/ 1214 w 3076"/>
              <a:gd name="T49" fmla="*/ 2028 h 4552"/>
              <a:gd name="T50" fmla="*/ 1147 w 3076"/>
              <a:gd name="T51" fmla="*/ 1941 h 4552"/>
              <a:gd name="T52" fmla="*/ 1074 w 3076"/>
              <a:gd name="T53" fmla="*/ 1859 h 4552"/>
              <a:gd name="T54" fmla="*/ 994 w 3076"/>
              <a:gd name="T55" fmla="*/ 1785 h 4552"/>
              <a:gd name="T56" fmla="*/ 909 w 3076"/>
              <a:gd name="T57" fmla="*/ 1715 h 4552"/>
              <a:gd name="T58" fmla="*/ 818 w 3076"/>
              <a:gd name="T59" fmla="*/ 1654 h 4552"/>
              <a:gd name="T60" fmla="*/ 722 w 3076"/>
              <a:gd name="T61" fmla="*/ 1599 h 4552"/>
              <a:gd name="T62" fmla="*/ 622 w 3076"/>
              <a:gd name="T63" fmla="*/ 1552 h 4552"/>
              <a:gd name="T64" fmla="*/ 517 w 3076"/>
              <a:gd name="T65" fmla="*/ 1513 h 4552"/>
              <a:gd name="T66" fmla="*/ 0 w 3076"/>
              <a:gd name="T67" fmla="*/ 0 h 4552"/>
              <a:gd name="T68" fmla="*/ 3076 w 3076"/>
              <a:gd name="T69" fmla="*/ 2488 h 4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076" h="4552">
                <a:moveTo>
                  <a:pt x="3076" y="4552"/>
                </a:moveTo>
                <a:lnTo>
                  <a:pt x="1411" y="4552"/>
                </a:lnTo>
                <a:lnTo>
                  <a:pt x="1148" y="3703"/>
                </a:lnTo>
                <a:lnTo>
                  <a:pt x="1167" y="3681"/>
                </a:lnTo>
                <a:lnTo>
                  <a:pt x="1184" y="3657"/>
                </a:lnTo>
                <a:lnTo>
                  <a:pt x="1201" y="3635"/>
                </a:lnTo>
                <a:lnTo>
                  <a:pt x="1219" y="3610"/>
                </a:lnTo>
                <a:lnTo>
                  <a:pt x="1235" y="3587"/>
                </a:lnTo>
                <a:lnTo>
                  <a:pt x="1251" y="3562"/>
                </a:lnTo>
                <a:lnTo>
                  <a:pt x="1267" y="3538"/>
                </a:lnTo>
                <a:lnTo>
                  <a:pt x="1281" y="3512"/>
                </a:lnTo>
                <a:lnTo>
                  <a:pt x="1296" y="3487"/>
                </a:lnTo>
                <a:lnTo>
                  <a:pt x="1309" y="3461"/>
                </a:lnTo>
                <a:lnTo>
                  <a:pt x="1323" y="3435"/>
                </a:lnTo>
                <a:lnTo>
                  <a:pt x="1336" y="3408"/>
                </a:lnTo>
                <a:lnTo>
                  <a:pt x="1348" y="3382"/>
                </a:lnTo>
                <a:lnTo>
                  <a:pt x="1359" y="3354"/>
                </a:lnTo>
                <a:lnTo>
                  <a:pt x="1371" y="3327"/>
                </a:lnTo>
                <a:lnTo>
                  <a:pt x="1382" y="3300"/>
                </a:lnTo>
                <a:lnTo>
                  <a:pt x="1391" y="3271"/>
                </a:lnTo>
                <a:lnTo>
                  <a:pt x="1400" y="3244"/>
                </a:lnTo>
                <a:lnTo>
                  <a:pt x="1409" y="3215"/>
                </a:lnTo>
                <a:lnTo>
                  <a:pt x="1418" y="3186"/>
                </a:lnTo>
                <a:lnTo>
                  <a:pt x="1425" y="3157"/>
                </a:lnTo>
                <a:lnTo>
                  <a:pt x="1432" y="3128"/>
                </a:lnTo>
                <a:lnTo>
                  <a:pt x="1438" y="3098"/>
                </a:lnTo>
                <a:lnTo>
                  <a:pt x="1444" y="3069"/>
                </a:lnTo>
                <a:lnTo>
                  <a:pt x="1449" y="3038"/>
                </a:lnTo>
                <a:lnTo>
                  <a:pt x="1453" y="3008"/>
                </a:lnTo>
                <a:lnTo>
                  <a:pt x="1457" y="2978"/>
                </a:lnTo>
                <a:lnTo>
                  <a:pt x="1460" y="2947"/>
                </a:lnTo>
                <a:lnTo>
                  <a:pt x="1462" y="2916"/>
                </a:lnTo>
                <a:lnTo>
                  <a:pt x="1464" y="2886"/>
                </a:lnTo>
                <a:lnTo>
                  <a:pt x="1465" y="2854"/>
                </a:lnTo>
                <a:lnTo>
                  <a:pt x="1465" y="2823"/>
                </a:lnTo>
                <a:lnTo>
                  <a:pt x="1464" y="2764"/>
                </a:lnTo>
                <a:lnTo>
                  <a:pt x="1461" y="2706"/>
                </a:lnTo>
                <a:lnTo>
                  <a:pt x="1455" y="2649"/>
                </a:lnTo>
                <a:lnTo>
                  <a:pt x="1446" y="2591"/>
                </a:lnTo>
                <a:lnTo>
                  <a:pt x="1436" y="2535"/>
                </a:lnTo>
                <a:lnTo>
                  <a:pt x="1423" y="2480"/>
                </a:lnTo>
                <a:lnTo>
                  <a:pt x="1407" y="2426"/>
                </a:lnTo>
                <a:lnTo>
                  <a:pt x="1391" y="2373"/>
                </a:lnTo>
                <a:lnTo>
                  <a:pt x="1372" y="2319"/>
                </a:lnTo>
                <a:lnTo>
                  <a:pt x="1350" y="2268"/>
                </a:lnTo>
                <a:lnTo>
                  <a:pt x="1327" y="2218"/>
                </a:lnTo>
                <a:lnTo>
                  <a:pt x="1301" y="2169"/>
                </a:lnTo>
                <a:lnTo>
                  <a:pt x="1274" y="2121"/>
                </a:lnTo>
                <a:lnTo>
                  <a:pt x="1245" y="2074"/>
                </a:lnTo>
                <a:lnTo>
                  <a:pt x="1214" y="2028"/>
                </a:lnTo>
                <a:lnTo>
                  <a:pt x="1181" y="1984"/>
                </a:lnTo>
                <a:lnTo>
                  <a:pt x="1147" y="1941"/>
                </a:lnTo>
                <a:lnTo>
                  <a:pt x="1112" y="1899"/>
                </a:lnTo>
                <a:lnTo>
                  <a:pt x="1074" y="1859"/>
                </a:lnTo>
                <a:lnTo>
                  <a:pt x="1035" y="1822"/>
                </a:lnTo>
                <a:lnTo>
                  <a:pt x="994" y="1785"/>
                </a:lnTo>
                <a:lnTo>
                  <a:pt x="953" y="1749"/>
                </a:lnTo>
                <a:lnTo>
                  <a:pt x="909" y="1715"/>
                </a:lnTo>
                <a:lnTo>
                  <a:pt x="864" y="1684"/>
                </a:lnTo>
                <a:lnTo>
                  <a:pt x="818" y="1654"/>
                </a:lnTo>
                <a:lnTo>
                  <a:pt x="771" y="1625"/>
                </a:lnTo>
                <a:lnTo>
                  <a:pt x="722" y="1599"/>
                </a:lnTo>
                <a:lnTo>
                  <a:pt x="672" y="1574"/>
                </a:lnTo>
                <a:lnTo>
                  <a:pt x="622" y="1552"/>
                </a:lnTo>
                <a:lnTo>
                  <a:pt x="570" y="1531"/>
                </a:lnTo>
                <a:lnTo>
                  <a:pt x="517" y="1513"/>
                </a:lnTo>
                <a:lnTo>
                  <a:pt x="463" y="1497"/>
                </a:lnTo>
                <a:lnTo>
                  <a:pt x="0" y="0"/>
                </a:lnTo>
                <a:lnTo>
                  <a:pt x="2304" y="0"/>
                </a:lnTo>
                <a:lnTo>
                  <a:pt x="3076" y="2488"/>
                </a:lnTo>
                <a:lnTo>
                  <a:pt x="3076" y="4552"/>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5" name="TextBox 4">
            <a:extLst>
              <a:ext uri="{FF2B5EF4-FFF2-40B4-BE49-F238E27FC236}">
                <a16:creationId xmlns:a16="http://schemas.microsoft.com/office/drawing/2014/main" id="{F06FE8F7-B262-B742-9338-8618DB3B9088}"/>
              </a:ext>
            </a:extLst>
          </p:cNvPr>
          <p:cNvSpPr txBox="1"/>
          <p:nvPr userDrawn="1"/>
        </p:nvSpPr>
        <p:spPr>
          <a:xfrm>
            <a:off x="16859165" y="9198396"/>
            <a:ext cx="660400" cy="338554"/>
          </a:xfrm>
          <a:prstGeom prst="rect">
            <a:avLst/>
          </a:prstGeom>
          <a:noFill/>
        </p:spPr>
        <p:txBody>
          <a:bodyPr wrap="square" rtlCol="0">
            <a:spAutoFit/>
          </a:bodyPr>
          <a:lstStyle/>
          <a:p>
            <a:pPr algn="r"/>
            <a:fld id="{293ABEDF-2FD4-CE41-BE6E-C03412F0A819}" type="slidenum">
              <a:rPr lang="en-US" sz="1600" b="0" i="0" smtClean="0">
                <a:latin typeface="Open Sans" panose="020B0606030504020204" pitchFamily="34" charset="0"/>
                <a:ea typeface="Open Sans" panose="020B0606030504020204" pitchFamily="34" charset="0"/>
                <a:cs typeface="Open Sans" panose="020B0606030504020204" pitchFamily="34" charset="0"/>
              </a:rPr>
              <a:pPr algn="r"/>
              <a:t>‹#›</a:t>
            </a:fld>
            <a:endParaRPr lang="en-US" sz="1600" b="0" i="0" dirty="0">
              <a:latin typeface="Open Sans" panose="020B0606030504020204" pitchFamily="34" charset="0"/>
              <a:ea typeface="Open Sans" panose="020B0606030504020204" pitchFamily="34" charset="0"/>
              <a:cs typeface="Open Sans" panose="020B0606030504020204" pitchFamily="34" charset="0"/>
            </a:endParaRPr>
          </a:p>
        </p:txBody>
      </p:sp>
      <p:cxnSp>
        <p:nvCxnSpPr>
          <p:cNvPr id="7" name="Straight Connector 6">
            <a:extLst>
              <a:ext uri="{FF2B5EF4-FFF2-40B4-BE49-F238E27FC236}">
                <a16:creationId xmlns:a16="http://schemas.microsoft.com/office/drawing/2014/main" id="{0233D55A-95CC-C64C-8D8A-7A84B47C5653}"/>
              </a:ext>
            </a:extLst>
          </p:cNvPr>
          <p:cNvCxnSpPr>
            <a:cxnSpLocks/>
          </p:cNvCxnSpPr>
          <p:nvPr userDrawn="1"/>
        </p:nvCxnSpPr>
        <p:spPr>
          <a:xfrm flipV="1">
            <a:off x="17568333" y="9352284"/>
            <a:ext cx="719667" cy="15389"/>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8" name="Picture 7" descr="A picture containing drawing&#10;&#10;Description automatically generated">
            <a:extLst>
              <a:ext uri="{FF2B5EF4-FFF2-40B4-BE49-F238E27FC236}">
                <a16:creationId xmlns:a16="http://schemas.microsoft.com/office/drawing/2014/main" id="{301653FE-4B5A-3641-BAC3-B47591A3007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2746587" cy="2683239"/>
          </a:xfrm>
          <a:prstGeom prst="rect">
            <a:avLst/>
          </a:prstGeom>
        </p:spPr>
      </p:pic>
    </p:spTree>
    <p:extLst>
      <p:ext uri="{BB962C8B-B14F-4D97-AF65-F5344CB8AC3E}">
        <p14:creationId xmlns:p14="http://schemas.microsoft.com/office/powerpoint/2010/main" val="255792685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9">
    <p:spTree>
      <p:nvGrpSpPr>
        <p:cNvPr id="1" name=""/>
        <p:cNvGrpSpPr/>
        <p:nvPr/>
      </p:nvGrpSpPr>
      <p:grpSpPr>
        <a:xfrm>
          <a:off x="0" y="0"/>
          <a:ext cx="0" cy="0"/>
          <a:chOff x="0" y="0"/>
          <a:chExt cx="0" cy="0"/>
        </a:xfrm>
      </p:grpSpPr>
      <p:sp>
        <p:nvSpPr>
          <p:cNvPr id="3" name="Freeform 8"/>
          <p:cNvSpPr>
            <a:spLocks noGrp="1"/>
          </p:cNvSpPr>
          <p:nvPr>
            <p:ph type="pic" sz="quarter" idx="10"/>
          </p:nvPr>
        </p:nvSpPr>
        <p:spPr bwMode="auto">
          <a:xfrm>
            <a:off x="11334720" y="0"/>
            <a:ext cx="6953280" cy="10288588"/>
          </a:xfrm>
          <a:custGeom>
            <a:avLst/>
            <a:gdLst>
              <a:gd name="T0" fmla="*/ 3077 w 3077"/>
              <a:gd name="T1" fmla="*/ 4552 h 4552"/>
              <a:gd name="T2" fmla="*/ 1412 w 3077"/>
              <a:gd name="T3" fmla="*/ 4552 h 4552"/>
              <a:gd name="T4" fmla="*/ 1136 w 3077"/>
              <a:gd name="T5" fmla="*/ 3664 h 4552"/>
              <a:gd name="T6" fmla="*/ 1183 w 3077"/>
              <a:gd name="T7" fmla="*/ 3637 h 4552"/>
              <a:gd name="T8" fmla="*/ 1201 w 3077"/>
              <a:gd name="T9" fmla="*/ 3626 h 4552"/>
              <a:gd name="T10" fmla="*/ 1218 w 3077"/>
              <a:gd name="T11" fmla="*/ 3614 h 4552"/>
              <a:gd name="T12" fmla="*/ 1234 w 3077"/>
              <a:gd name="T13" fmla="*/ 3600 h 4552"/>
              <a:gd name="T14" fmla="*/ 1249 w 3077"/>
              <a:gd name="T15" fmla="*/ 3586 h 4552"/>
              <a:gd name="T16" fmla="*/ 1262 w 3077"/>
              <a:gd name="T17" fmla="*/ 3571 h 4552"/>
              <a:gd name="T18" fmla="*/ 1276 w 3077"/>
              <a:gd name="T19" fmla="*/ 3555 h 4552"/>
              <a:gd name="T20" fmla="*/ 1288 w 3077"/>
              <a:gd name="T21" fmla="*/ 3538 h 4552"/>
              <a:gd name="T22" fmla="*/ 1299 w 3077"/>
              <a:gd name="T23" fmla="*/ 3521 h 4552"/>
              <a:gd name="T24" fmla="*/ 1308 w 3077"/>
              <a:gd name="T25" fmla="*/ 3503 h 4552"/>
              <a:gd name="T26" fmla="*/ 1316 w 3077"/>
              <a:gd name="T27" fmla="*/ 3484 h 4552"/>
              <a:gd name="T28" fmla="*/ 1324 w 3077"/>
              <a:gd name="T29" fmla="*/ 3464 h 4552"/>
              <a:gd name="T30" fmla="*/ 1330 w 3077"/>
              <a:gd name="T31" fmla="*/ 3445 h 4552"/>
              <a:gd name="T32" fmla="*/ 1335 w 3077"/>
              <a:gd name="T33" fmla="*/ 3424 h 4552"/>
              <a:gd name="T34" fmla="*/ 1338 w 3077"/>
              <a:gd name="T35" fmla="*/ 3404 h 4552"/>
              <a:gd name="T36" fmla="*/ 1340 w 3077"/>
              <a:gd name="T37" fmla="*/ 3384 h 4552"/>
              <a:gd name="T38" fmla="*/ 1341 w 3077"/>
              <a:gd name="T39" fmla="*/ 3362 h 4552"/>
              <a:gd name="T40" fmla="*/ 1341 w 3077"/>
              <a:gd name="T41" fmla="*/ 2284 h 4552"/>
              <a:gd name="T42" fmla="*/ 1340 w 3077"/>
              <a:gd name="T43" fmla="*/ 2262 h 4552"/>
              <a:gd name="T44" fmla="*/ 1338 w 3077"/>
              <a:gd name="T45" fmla="*/ 2242 h 4552"/>
              <a:gd name="T46" fmla="*/ 1335 w 3077"/>
              <a:gd name="T47" fmla="*/ 2221 h 4552"/>
              <a:gd name="T48" fmla="*/ 1330 w 3077"/>
              <a:gd name="T49" fmla="*/ 2201 h 4552"/>
              <a:gd name="T50" fmla="*/ 1324 w 3077"/>
              <a:gd name="T51" fmla="*/ 2181 h 4552"/>
              <a:gd name="T52" fmla="*/ 1316 w 3077"/>
              <a:gd name="T53" fmla="*/ 2162 h 4552"/>
              <a:gd name="T54" fmla="*/ 1308 w 3077"/>
              <a:gd name="T55" fmla="*/ 2144 h 4552"/>
              <a:gd name="T56" fmla="*/ 1299 w 3077"/>
              <a:gd name="T57" fmla="*/ 2125 h 4552"/>
              <a:gd name="T58" fmla="*/ 1288 w 3077"/>
              <a:gd name="T59" fmla="*/ 2108 h 4552"/>
              <a:gd name="T60" fmla="*/ 1276 w 3077"/>
              <a:gd name="T61" fmla="*/ 2091 h 4552"/>
              <a:gd name="T62" fmla="*/ 1262 w 3077"/>
              <a:gd name="T63" fmla="*/ 2075 h 4552"/>
              <a:gd name="T64" fmla="*/ 1249 w 3077"/>
              <a:gd name="T65" fmla="*/ 2060 h 4552"/>
              <a:gd name="T66" fmla="*/ 1234 w 3077"/>
              <a:gd name="T67" fmla="*/ 2045 h 4552"/>
              <a:gd name="T68" fmla="*/ 1218 w 3077"/>
              <a:gd name="T69" fmla="*/ 2032 h 4552"/>
              <a:gd name="T70" fmla="*/ 1201 w 3077"/>
              <a:gd name="T71" fmla="*/ 2020 h 4552"/>
              <a:gd name="T72" fmla="*/ 1183 w 3077"/>
              <a:gd name="T73" fmla="*/ 2009 h 4552"/>
              <a:gd name="T74" fmla="*/ 501 w 3077"/>
              <a:gd name="T75" fmla="*/ 1614 h 4552"/>
              <a:gd name="T76" fmla="*/ 0 w 3077"/>
              <a:gd name="T77" fmla="*/ 0 h 4552"/>
              <a:gd name="T78" fmla="*/ 2305 w 3077"/>
              <a:gd name="T79" fmla="*/ 0 h 4552"/>
              <a:gd name="T80" fmla="*/ 3077 w 3077"/>
              <a:gd name="T81" fmla="*/ 2488 h 4552"/>
              <a:gd name="T82" fmla="*/ 3077 w 3077"/>
              <a:gd name="T83" fmla="*/ 4552 h 4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077" h="4552">
                <a:moveTo>
                  <a:pt x="3077" y="4552"/>
                </a:moveTo>
                <a:lnTo>
                  <a:pt x="1412" y="4552"/>
                </a:lnTo>
                <a:lnTo>
                  <a:pt x="1136" y="3664"/>
                </a:lnTo>
                <a:lnTo>
                  <a:pt x="1183" y="3637"/>
                </a:lnTo>
                <a:lnTo>
                  <a:pt x="1201" y="3626"/>
                </a:lnTo>
                <a:lnTo>
                  <a:pt x="1218" y="3614"/>
                </a:lnTo>
                <a:lnTo>
                  <a:pt x="1234" y="3600"/>
                </a:lnTo>
                <a:lnTo>
                  <a:pt x="1249" y="3586"/>
                </a:lnTo>
                <a:lnTo>
                  <a:pt x="1262" y="3571"/>
                </a:lnTo>
                <a:lnTo>
                  <a:pt x="1276" y="3555"/>
                </a:lnTo>
                <a:lnTo>
                  <a:pt x="1288" y="3538"/>
                </a:lnTo>
                <a:lnTo>
                  <a:pt x="1299" y="3521"/>
                </a:lnTo>
                <a:lnTo>
                  <a:pt x="1308" y="3503"/>
                </a:lnTo>
                <a:lnTo>
                  <a:pt x="1316" y="3484"/>
                </a:lnTo>
                <a:lnTo>
                  <a:pt x="1324" y="3464"/>
                </a:lnTo>
                <a:lnTo>
                  <a:pt x="1330" y="3445"/>
                </a:lnTo>
                <a:lnTo>
                  <a:pt x="1335" y="3424"/>
                </a:lnTo>
                <a:lnTo>
                  <a:pt x="1338" y="3404"/>
                </a:lnTo>
                <a:lnTo>
                  <a:pt x="1340" y="3384"/>
                </a:lnTo>
                <a:lnTo>
                  <a:pt x="1341" y="3362"/>
                </a:lnTo>
                <a:lnTo>
                  <a:pt x="1341" y="2284"/>
                </a:lnTo>
                <a:lnTo>
                  <a:pt x="1340" y="2262"/>
                </a:lnTo>
                <a:lnTo>
                  <a:pt x="1338" y="2242"/>
                </a:lnTo>
                <a:lnTo>
                  <a:pt x="1335" y="2221"/>
                </a:lnTo>
                <a:lnTo>
                  <a:pt x="1330" y="2201"/>
                </a:lnTo>
                <a:lnTo>
                  <a:pt x="1324" y="2181"/>
                </a:lnTo>
                <a:lnTo>
                  <a:pt x="1316" y="2162"/>
                </a:lnTo>
                <a:lnTo>
                  <a:pt x="1308" y="2144"/>
                </a:lnTo>
                <a:lnTo>
                  <a:pt x="1299" y="2125"/>
                </a:lnTo>
                <a:lnTo>
                  <a:pt x="1288" y="2108"/>
                </a:lnTo>
                <a:lnTo>
                  <a:pt x="1276" y="2091"/>
                </a:lnTo>
                <a:lnTo>
                  <a:pt x="1262" y="2075"/>
                </a:lnTo>
                <a:lnTo>
                  <a:pt x="1249" y="2060"/>
                </a:lnTo>
                <a:lnTo>
                  <a:pt x="1234" y="2045"/>
                </a:lnTo>
                <a:lnTo>
                  <a:pt x="1218" y="2032"/>
                </a:lnTo>
                <a:lnTo>
                  <a:pt x="1201" y="2020"/>
                </a:lnTo>
                <a:lnTo>
                  <a:pt x="1183" y="2009"/>
                </a:lnTo>
                <a:lnTo>
                  <a:pt x="501" y="1614"/>
                </a:lnTo>
                <a:lnTo>
                  <a:pt x="0" y="0"/>
                </a:lnTo>
                <a:lnTo>
                  <a:pt x="2305" y="0"/>
                </a:lnTo>
                <a:lnTo>
                  <a:pt x="3077" y="2488"/>
                </a:lnTo>
                <a:lnTo>
                  <a:pt x="3077" y="4552"/>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4" name="Freeform 10"/>
          <p:cNvSpPr>
            <a:spLocks noGrp="1"/>
          </p:cNvSpPr>
          <p:nvPr>
            <p:ph type="pic" sz="quarter" idx="11"/>
          </p:nvPr>
        </p:nvSpPr>
        <p:spPr bwMode="auto">
          <a:xfrm>
            <a:off x="8937817" y="3459679"/>
            <a:ext cx="5212135" cy="5845278"/>
          </a:xfrm>
          <a:custGeom>
            <a:avLst/>
            <a:gdLst>
              <a:gd name="T0" fmla="*/ 1008 w 2309"/>
              <a:gd name="T1" fmla="*/ 40 h 2583"/>
              <a:gd name="T2" fmla="*/ 1043 w 2309"/>
              <a:gd name="T3" fmla="*/ 23 h 2583"/>
              <a:gd name="T4" fmla="*/ 1079 w 2309"/>
              <a:gd name="T5" fmla="*/ 11 h 2583"/>
              <a:gd name="T6" fmla="*/ 1116 w 2309"/>
              <a:gd name="T7" fmla="*/ 3 h 2583"/>
              <a:gd name="T8" fmla="*/ 1154 w 2309"/>
              <a:gd name="T9" fmla="*/ 0 h 2583"/>
              <a:gd name="T10" fmla="*/ 1192 w 2309"/>
              <a:gd name="T11" fmla="*/ 3 h 2583"/>
              <a:gd name="T12" fmla="*/ 1230 w 2309"/>
              <a:gd name="T13" fmla="*/ 11 h 2583"/>
              <a:gd name="T14" fmla="*/ 1266 w 2309"/>
              <a:gd name="T15" fmla="*/ 23 h 2583"/>
              <a:gd name="T16" fmla="*/ 1301 w 2309"/>
              <a:gd name="T17" fmla="*/ 40 h 2583"/>
              <a:gd name="T18" fmla="*/ 2179 w 2309"/>
              <a:gd name="T19" fmla="*/ 549 h 2583"/>
              <a:gd name="T20" fmla="*/ 2209 w 2309"/>
              <a:gd name="T21" fmla="*/ 573 h 2583"/>
              <a:gd name="T22" fmla="*/ 2237 w 2309"/>
              <a:gd name="T23" fmla="*/ 600 h 2583"/>
              <a:gd name="T24" fmla="*/ 2259 w 2309"/>
              <a:gd name="T25" fmla="*/ 630 h 2583"/>
              <a:gd name="T26" fmla="*/ 2279 w 2309"/>
              <a:gd name="T27" fmla="*/ 663 h 2583"/>
              <a:gd name="T28" fmla="*/ 2293 w 2309"/>
              <a:gd name="T29" fmla="*/ 698 h 2583"/>
              <a:gd name="T30" fmla="*/ 2303 w 2309"/>
              <a:gd name="T31" fmla="*/ 735 h 2583"/>
              <a:gd name="T32" fmla="*/ 2308 w 2309"/>
              <a:gd name="T33" fmla="*/ 773 h 2583"/>
              <a:gd name="T34" fmla="*/ 2309 w 2309"/>
              <a:gd name="T35" fmla="*/ 1791 h 2583"/>
              <a:gd name="T36" fmla="*/ 2306 w 2309"/>
              <a:gd name="T37" fmla="*/ 1830 h 2583"/>
              <a:gd name="T38" fmla="*/ 2299 w 2309"/>
              <a:gd name="T39" fmla="*/ 1868 h 2583"/>
              <a:gd name="T40" fmla="*/ 2287 w 2309"/>
              <a:gd name="T41" fmla="*/ 1904 h 2583"/>
              <a:gd name="T42" fmla="*/ 2269 w 2309"/>
              <a:gd name="T43" fmla="*/ 1937 h 2583"/>
              <a:gd name="T44" fmla="*/ 2249 w 2309"/>
              <a:gd name="T45" fmla="*/ 1969 h 2583"/>
              <a:gd name="T46" fmla="*/ 2224 w 2309"/>
              <a:gd name="T47" fmla="*/ 1998 h 2583"/>
              <a:gd name="T48" fmla="*/ 2195 w 2309"/>
              <a:gd name="T49" fmla="*/ 2023 h 2583"/>
              <a:gd name="T50" fmla="*/ 2162 w 2309"/>
              <a:gd name="T51" fmla="*/ 2045 h 2583"/>
              <a:gd name="T52" fmla="*/ 1284 w 2309"/>
              <a:gd name="T53" fmla="*/ 2554 h 2583"/>
              <a:gd name="T54" fmla="*/ 1248 w 2309"/>
              <a:gd name="T55" fmla="*/ 2568 h 2583"/>
              <a:gd name="T56" fmla="*/ 1211 w 2309"/>
              <a:gd name="T57" fmla="*/ 2578 h 2583"/>
              <a:gd name="T58" fmla="*/ 1174 w 2309"/>
              <a:gd name="T59" fmla="*/ 2582 h 2583"/>
              <a:gd name="T60" fmla="*/ 1136 w 2309"/>
              <a:gd name="T61" fmla="*/ 2582 h 2583"/>
              <a:gd name="T62" fmla="*/ 1098 w 2309"/>
              <a:gd name="T63" fmla="*/ 2578 h 2583"/>
              <a:gd name="T64" fmla="*/ 1060 w 2309"/>
              <a:gd name="T65" fmla="*/ 2568 h 2583"/>
              <a:gd name="T66" fmla="*/ 1026 w 2309"/>
              <a:gd name="T67" fmla="*/ 2554 h 2583"/>
              <a:gd name="T68" fmla="*/ 146 w 2309"/>
              <a:gd name="T69" fmla="*/ 2045 h 2583"/>
              <a:gd name="T70" fmla="*/ 114 w 2309"/>
              <a:gd name="T71" fmla="*/ 2023 h 2583"/>
              <a:gd name="T72" fmla="*/ 85 w 2309"/>
              <a:gd name="T73" fmla="*/ 1998 h 2583"/>
              <a:gd name="T74" fmla="*/ 60 w 2309"/>
              <a:gd name="T75" fmla="*/ 1969 h 2583"/>
              <a:gd name="T76" fmla="*/ 39 w 2309"/>
              <a:gd name="T77" fmla="*/ 1937 h 2583"/>
              <a:gd name="T78" fmla="*/ 23 w 2309"/>
              <a:gd name="T79" fmla="*/ 1904 h 2583"/>
              <a:gd name="T80" fmla="*/ 10 w 2309"/>
              <a:gd name="T81" fmla="*/ 1868 h 2583"/>
              <a:gd name="T82" fmla="*/ 2 w 2309"/>
              <a:gd name="T83" fmla="*/ 1830 h 2583"/>
              <a:gd name="T84" fmla="*/ 0 w 2309"/>
              <a:gd name="T85" fmla="*/ 1791 h 2583"/>
              <a:gd name="T86" fmla="*/ 0 w 2309"/>
              <a:gd name="T87" fmla="*/ 773 h 2583"/>
              <a:gd name="T88" fmla="*/ 5 w 2309"/>
              <a:gd name="T89" fmla="*/ 735 h 2583"/>
              <a:gd name="T90" fmla="*/ 16 w 2309"/>
              <a:gd name="T91" fmla="*/ 698 h 2583"/>
              <a:gd name="T92" fmla="*/ 30 w 2309"/>
              <a:gd name="T93" fmla="*/ 663 h 2583"/>
              <a:gd name="T94" fmla="*/ 49 w 2309"/>
              <a:gd name="T95" fmla="*/ 630 h 2583"/>
              <a:gd name="T96" fmla="*/ 73 w 2309"/>
              <a:gd name="T97" fmla="*/ 600 h 2583"/>
              <a:gd name="T98" fmla="*/ 99 w 2309"/>
              <a:gd name="T99" fmla="*/ 573 h 2583"/>
              <a:gd name="T100" fmla="*/ 130 w 2309"/>
              <a:gd name="T101" fmla="*/ 549 h 25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309" h="2583">
                <a:moveTo>
                  <a:pt x="146" y="539"/>
                </a:moveTo>
                <a:lnTo>
                  <a:pt x="1008" y="40"/>
                </a:lnTo>
                <a:lnTo>
                  <a:pt x="1026" y="31"/>
                </a:lnTo>
                <a:lnTo>
                  <a:pt x="1043" y="23"/>
                </a:lnTo>
                <a:lnTo>
                  <a:pt x="1060" y="16"/>
                </a:lnTo>
                <a:lnTo>
                  <a:pt x="1079" y="11"/>
                </a:lnTo>
                <a:lnTo>
                  <a:pt x="1098" y="6"/>
                </a:lnTo>
                <a:lnTo>
                  <a:pt x="1116" y="3"/>
                </a:lnTo>
                <a:lnTo>
                  <a:pt x="1136" y="1"/>
                </a:lnTo>
                <a:lnTo>
                  <a:pt x="1154" y="0"/>
                </a:lnTo>
                <a:lnTo>
                  <a:pt x="1174" y="1"/>
                </a:lnTo>
                <a:lnTo>
                  <a:pt x="1192" y="3"/>
                </a:lnTo>
                <a:lnTo>
                  <a:pt x="1211" y="6"/>
                </a:lnTo>
                <a:lnTo>
                  <a:pt x="1230" y="11"/>
                </a:lnTo>
                <a:lnTo>
                  <a:pt x="1248" y="16"/>
                </a:lnTo>
                <a:lnTo>
                  <a:pt x="1266" y="23"/>
                </a:lnTo>
                <a:lnTo>
                  <a:pt x="1284" y="31"/>
                </a:lnTo>
                <a:lnTo>
                  <a:pt x="1301" y="40"/>
                </a:lnTo>
                <a:lnTo>
                  <a:pt x="2162" y="539"/>
                </a:lnTo>
                <a:lnTo>
                  <a:pt x="2179" y="549"/>
                </a:lnTo>
                <a:lnTo>
                  <a:pt x="2195" y="560"/>
                </a:lnTo>
                <a:lnTo>
                  <a:pt x="2209" y="573"/>
                </a:lnTo>
                <a:lnTo>
                  <a:pt x="2224" y="586"/>
                </a:lnTo>
                <a:lnTo>
                  <a:pt x="2237" y="600"/>
                </a:lnTo>
                <a:lnTo>
                  <a:pt x="2249" y="615"/>
                </a:lnTo>
                <a:lnTo>
                  <a:pt x="2259" y="630"/>
                </a:lnTo>
                <a:lnTo>
                  <a:pt x="2269" y="646"/>
                </a:lnTo>
                <a:lnTo>
                  <a:pt x="2279" y="663"/>
                </a:lnTo>
                <a:lnTo>
                  <a:pt x="2287" y="680"/>
                </a:lnTo>
                <a:lnTo>
                  <a:pt x="2293" y="698"/>
                </a:lnTo>
                <a:lnTo>
                  <a:pt x="2299" y="717"/>
                </a:lnTo>
                <a:lnTo>
                  <a:pt x="2303" y="735"/>
                </a:lnTo>
                <a:lnTo>
                  <a:pt x="2306" y="754"/>
                </a:lnTo>
                <a:lnTo>
                  <a:pt x="2308" y="773"/>
                </a:lnTo>
                <a:lnTo>
                  <a:pt x="2309" y="793"/>
                </a:lnTo>
                <a:lnTo>
                  <a:pt x="2309" y="1791"/>
                </a:lnTo>
                <a:lnTo>
                  <a:pt x="2308" y="1811"/>
                </a:lnTo>
                <a:lnTo>
                  <a:pt x="2306" y="1830"/>
                </a:lnTo>
                <a:lnTo>
                  <a:pt x="2303" y="1848"/>
                </a:lnTo>
                <a:lnTo>
                  <a:pt x="2299" y="1868"/>
                </a:lnTo>
                <a:lnTo>
                  <a:pt x="2293" y="1886"/>
                </a:lnTo>
                <a:lnTo>
                  <a:pt x="2287" y="1904"/>
                </a:lnTo>
                <a:lnTo>
                  <a:pt x="2279" y="1921"/>
                </a:lnTo>
                <a:lnTo>
                  <a:pt x="2269" y="1937"/>
                </a:lnTo>
                <a:lnTo>
                  <a:pt x="2259" y="1954"/>
                </a:lnTo>
                <a:lnTo>
                  <a:pt x="2249" y="1969"/>
                </a:lnTo>
                <a:lnTo>
                  <a:pt x="2237" y="1984"/>
                </a:lnTo>
                <a:lnTo>
                  <a:pt x="2224" y="1998"/>
                </a:lnTo>
                <a:lnTo>
                  <a:pt x="2209" y="2011"/>
                </a:lnTo>
                <a:lnTo>
                  <a:pt x="2195" y="2023"/>
                </a:lnTo>
                <a:lnTo>
                  <a:pt x="2179" y="2034"/>
                </a:lnTo>
                <a:lnTo>
                  <a:pt x="2162" y="2045"/>
                </a:lnTo>
                <a:lnTo>
                  <a:pt x="1301" y="2544"/>
                </a:lnTo>
                <a:lnTo>
                  <a:pt x="1284" y="2554"/>
                </a:lnTo>
                <a:lnTo>
                  <a:pt x="1266" y="2561"/>
                </a:lnTo>
                <a:lnTo>
                  <a:pt x="1248" y="2568"/>
                </a:lnTo>
                <a:lnTo>
                  <a:pt x="1230" y="2573"/>
                </a:lnTo>
                <a:lnTo>
                  <a:pt x="1211" y="2578"/>
                </a:lnTo>
                <a:lnTo>
                  <a:pt x="1192" y="2581"/>
                </a:lnTo>
                <a:lnTo>
                  <a:pt x="1174" y="2582"/>
                </a:lnTo>
                <a:lnTo>
                  <a:pt x="1154" y="2583"/>
                </a:lnTo>
                <a:lnTo>
                  <a:pt x="1136" y="2582"/>
                </a:lnTo>
                <a:lnTo>
                  <a:pt x="1116" y="2581"/>
                </a:lnTo>
                <a:lnTo>
                  <a:pt x="1098" y="2578"/>
                </a:lnTo>
                <a:lnTo>
                  <a:pt x="1079" y="2573"/>
                </a:lnTo>
                <a:lnTo>
                  <a:pt x="1060" y="2568"/>
                </a:lnTo>
                <a:lnTo>
                  <a:pt x="1043" y="2561"/>
                </a:lnTo>
                <a:lnTo>
                  <a:pt x="1026" y="2554"/>
                </a:lnTo>
                <a:lnTo>
                  <a:pt x="1008" y="2544"/>
                </a:lnTo>
                <a:lnTo>
                  <a:pt x="146" y="2045"/>
                </a:lnTo>
                <a:lnTo>
                  <a:pt x="130" y="2034"/>
                </a:lnTo>
                <a:lnTo>
                  <a:pt x="114" y="2023"/>
                </a:lnTo>
                <a:lnTo>
                  <a:pt x="99" y="2011"/>
                </a:lnTo>
                <a:lnTo>
                  <a:pt x="85" y="1998"/>
                </a:lnTo>
                <a:lnTo>
                  <a:pt x="73" y="1984"/>
                </a:lnTo>
                <a:lnTo>
                  <a:pt x="60" y="1969"/>
                </a:lnTo>
                <a:lnTo>
                  <a:pt x="49" y="1954"/>
                </a:lnTo>
                <a:lnTo>
                  <a:pt x="39" y="1937"/>
                </a:lnTo>
                <a:lnTo>
                  <a:pt x="30" y="1921"/>
                </a:lnTo>
                <a:lnTo>
                  <a:pt x="23" y="1904"/>
                </a:lnTo>
                <a:lnTo>
                  <a:pt x="16" y="1886"/>
                </a:lnTo>
                <a:lnTo>
                  <a:pt x="10" y="1868"/>
                </a:lnTo>
                <a:lnTo>
                  <a:pt x="5" y="1848"/>
                </a:lnTo>
                <a:lnTo>
                  <a:pt x="2" y="1830"/>
                </a:lnTo>
                <a:lnTo>
                  <a:pt x="0" y="1811"/>
                </a:lnTo>
                <a:lnTo>
                  <a:pt x="0" y="1791"/>
                </a:lnTo>
                <a:lnTo>
                  <a:pt x="0" y="793"/>
                </a:lnTo>
                <a:lnTo>
                  <a:pt x="0" y="773"/>
                </a:lnTo>
                <a:lnTo>
                  <a:pt x="2" y="754"/>
                </a:lnTo>
                <a:lnTo>
                  <a:pt x="5" y="735"/>
                </a:lnTo>
                <a:lnTo>
                  <a:pt x="10" y="717"/>
                </a:lnTo>
                <a:lnTo>
                  <a:pt x="16" y="698"/>
                </a:lnTo>
                <a:lnTo>
                  <a:pt x="23" y="680"/>
                </a:lnTo>
                <a:lnTo>
                  <a:pt x="30" y="663"/>
                </a:lnTo>
                <a:lnTo>
                  <a:pt x="39" y="646"/>
                </a:lnTo>
                <a:lnTo>
                  <a:pt x="49" y="630"/>
                </a:lnTo>
                <a:lnTo>
                  <a:pt x="60" y="615"/>
                </a:lnTo>
                <a:lnTo>
                  <a:pt x="73" y="600"/>
                </a:lnTo>
                <a:lnTo>
                  <a:pt x="85" y="586"/>
                </a:lnTo>
                <a:lnTo>
                  <a:pt x="99" y="573"/>
                </a:lnTo>
                <a:lnTo>
                  <a:pt x="114" y="560"/>
                </a:lnTo>
                <a:lnTo>
                  <a:pt x="130" y="549"/>
                </a:lnTo>
                <a:lnTo>
                  <a:pt x="146" y="539"/>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6" name="TextBox 5">
            <a:extLst>
              <a:ext uri="{FF2B5EF4-FFF2-40B4-BE49-F238E27FC236}">
                <a16:creationId xmlns:a16="http://schemas.microsoft.com/office/drawing/2014/main" id="{F9EA4139-C638-3F47-919B-3702BDD641E8}"/>
              </a:ext>
            </a:extLst>
          </p:cNvPr>
          <p:cNvSpPr txBox="1"/>
          <p:nvPr userDrawn="1"/>
        </p:nvSpPr>
        <p:spPr>
          <a:xfrm>
            <a:off x="16859165" y="9198396"/>
            <a:ext cx="660400" cy="338554"/>
          </a:xfrm>
          <a:prstGeom prst="rect">
            <a:avLst/>
          </a:prstGeom>
          <a:noFill/>
        </p:spPr>
        <p:txBody>
          <a:bodyPr wrap="square" rtlCol="0">
            <a:spAutoFit/>
          </a:bodyPr>
          <a:lstStyle/>
          <a:p>
            <a:pPr algn="r"/>
            <a:fld id="{293ABEDF-2FD4-CE41-BE6E-C03412F0A819}" type="slidenum">
              <a:rPr lang="en-US" sz="1600" b="0" i="0" smtClean="0">
                <a:latin typeface="Open Sans" panose="020B0606030504020204" pitchFamily="34" charset="0"/>
                <a:ea typeface="Open Sans" panose="020B0606030504020204" pitchFamily="34" charset="0"/>
                <a:cs typeface="Open Sans" panose="020B0606030504020204" pitchFamily="34" charset="0"/>
              </a:rPr>
              <a:pPr algn="r"/>
              <a:t>‹#›</a:t>
            </a:fld>
            <a:endParaRPr lang="en-US" sz="1600" b="0" i="0" dirty="0">
              <a:latin typeface="Open Sans" panose="020B0606030504020204" pitchFamily="34" charset="0"/>
              <a:ea typeface="Open Sans" panose="020B0606030504020204" pitchFamily="34" charset="0"/>
              <a:cs typeface="Open Sans" panose="020B0606030504020204" pitchFamily="34" charset="0"/>
            </a:endParaRPr>
          </a:p>
        </p:txBody>
      </p:sp>
      <p:cxnSp>
        <p:nvCxnSpPr>
          <p:cNvPr id="7" name="Straight Connector 6">
            <a:extLst>
              <a:ext uri="{FF2B5EF4-FFF2-40B4-BE49-F238E27FC236}">
                <a16:creationId xmlns:a16="http://schemas.microsoft.com/office/drawing/2014/main" id="{249671E8-4EBF-2C46-A297-C8E041C8BE32}"/>
              </a:ext>
            </a:extLst>
          </p:cNvPr>
          <p:cNvCxnSpPr>
            <a:cxnSpLocks/>
          </p:cNvCxnSpPr>
          <p:nvPr userDrawn="1"/>
        </p:nvCxnSpPr>
        <p:spPr>
          <a:xfrm flipV="1">
            <a:off x="17568333" y="9352284"/>
            <a:ext cx="719667" cy="15389"/>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8" name="Picture 7" descr="A picture containing drawing&#10;&#10;Description automatically generated">
            <a:extLst>
              <a:ext uri="{FF2B5EF4-FFF2-40B4-BE49-F238E27FC236}">
                <a16:creationId xmlns:a16="http://schemas.microsoft.com/office/drawing/2014/main" id="{32A1E079-510D-6248-BF6C-201D1127B73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2746587" cy="2683239"/>
          </a:xfrm>
          <a:prstGeom prst="rect">
            <a:avLst/>
          </a:prstGeom>
        </p:spPr>
      </p:pic>
    </p:spTree>
    <p:extLst>
      <p:ext uri="{BB962C8B-B14F-4D97-AF65-F5344CB8AC3E}">
        <p14:creationId xmlns:p14="http://schemas.microsoft.com/office/powerpoint/2010/main" val="41021567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04">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F78AF54-799E-FA4D-8805-CF18392EBDEE}"/>
              </a:ext>
            </a:extLst>
          </p:cNvPr>
          <p:cNvSpPr txBox="1"/>
          <p:nvPr userDrawn="1"/>
        </p:nvSpPr>
        <p:spPr>
          <a:xfrm>
            <a:off x="16859165" y="9198396"/>
            <a:ext cx="660400" cy="338554"/>
          </a:xfrm>
          <a:prstGeom prst="rect">
            <a:avLst/>
          </a:prstGeom>
          <a:noFill/>
        </p:spPr>
        <p:txBody>
          <a:bodyPr wrap="square" rtlCol="0">
            <a:spAutoFit/>
          </a:bodyPr>
          <a:lstStyle/>
          <a:p>
            <a:pPr algn="r"/>
            <a:fld id="{293ABEDF-2FD4-CE41-BE6E-C03412F0A819}" type="slidenum">
              <a:rPr lang="en-US" sz="1600" b="0" i="0" smtClean="0">
                <a:latin typeface="Open Sans" panose="020B0606030504020204" pitchFamily="34" charset="0"/>
                <a:ea typeface="Open Sans" panose="020B0606030504020204" pitchFamily="34" charset="0"/>
                <a:cs typeface="Open Sans" panose="020B0606030504020204" pitchFamily="34" charset="0"/>
              </a:rPr>
              <a:pPr algn="r"/>
              <a:t>‹#›</a:t>
            </a:fld>
            <a:endParaRPr lang="en-US" sz="1600" b="0" i="0" dirty="0">
              <a:latin typeface="Open Sans" panose="020B0606030504020204" pitchFamily="34" charset="0"/>
              <a:ea typeface="Open Sans" panose="020B0606030504020204" pitchFamily="34" charset="0"/>
              <a:cs typeface="Open Sans" panose="020B0606030504020204" pitchFamily="34" charset="0"/>
            </a:endParaRPr>
          </a:p>
        </p:txBody>
      </p:sp>
      <p:cxnSp>
        <p:nvCxnSpPr>
          <p:cNvPr id="5" name="Straight Connector 4">
            <a:extLst>
              <a:ext uri="{FF2B5EF4-FFF2-40B4-BE49-F238E27FC236}">
                <a16:creationId xmlns:a16="http://schemas.microsoft.com/office/drawing/2014/main" id="{C0D5169F-3487-C34A-8648-00A55A947DCB}"/>
              </a:ext>
            </a:extLst>
          </p:cNvPr>
          <p:cNvCxnSpPr>
            <a:cxnSpLocks/>
          </p:cNvCxnSpPr>
          <p:nvPr userDrawn="1"/>
        </p:nvCxnSpPr>
        <p:spPr>
          <a:xfrm flipV="1">
            <a:off x="17568333" y="9352284"/>
            <a:ext cx="719667" cy="15389"/>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0BFA5ADD-EA07-B54F-9BA0-38DBE576CF5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4444870" y="1"/>
            <a:ext cx="3843130" cy="1881626"/>
          </a:xfrm>
          <a:prstGeom prst="rect">
            <a:avLst/>
          </a:prstGeom>
        </p:spPr>
      </p:pic>
    </p:spTree>
    <p:extLst>
      <p:ext uri="{BB962C8B-B14F-4D97-AF65-F5344CB8AC3E}">
        <p14:creationId xmlns:p14="http://schemas.microsoft.com/office/powerpoint/2010/main" val="312410210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0">
    <p:spTree>
      <p:nvGrpSpPr>
        <p:cNvPr id="1" name=""/>
        <p:cNvGrpSpPr/>
        <p:nvPr/>
      </p:nvGrpSpPr>
      <p:grpSpPr>
        <a:xfrm>
          <a:off x="0" y="0"/>
          <a:ext cx="0" cy="0"/>
          <a:chOff x="0" y="0"/>
          <a:chExt cx="0" cy="0"/>
        </a:xfrm>
      </p:grpSpPr>
      <p:sp>
        <p:nvSpPr>
          <p:cNvPr id="3" name="Freeform 7"/>
          <p:cNvSpPr>
            <a:spLocks noGrp="1" noEditPoints="1"/>
          </p:cNvSpPr>
          <p:nvPr>
            <p:ph type="pic" sz="quarter" idx="10"/>
          </p:nvPr>
        </p:nvSpPr>
        <p:spPr bwMode="auto">
          <a:xfrm>
            <a:off x="0" y="0"/>
            <a:ext cx="13279983" cy="10288588"/>
          </a:xfrm>
          <a:custGeom>
            <a:avLst/>
            <a:gdLst>
              <a:gd name="T0" fmla="*/ 0 w 5859"/>
              <a:gd name="T1" fmla="*/ 0 h 4539"/>
              <a:gd name="T2" fmla="*/ 1319 w 5859"/>
              <a:gd name="T3" fmla="*/ 0 h 4539"/>
              <a:gd name="T4" fmla="*/ 5859 w 5859"/>
              <a:gd name="T5" fmla="*/ 4539 h 4539"/>
              <a:gd name="T6" fmla="*/ 4150 w 5859"/>
              <a:gd name="T7" fmla="*/ 4539 h 4539"/>
              <a:gd name="T8" fmla="*/ 0 w 5859"/>
              <a:gd name="T9" fmla="*/ 391 h 4539"/>
              <a:gd name="T10" fmla="*/ 0 w 5859"/>
              <a:gd name="T11" fmla="*/ 0 h 4539"/>
              <a:gd name="T12" fmla="*/ 4070 w 5859"/>
              <a:gd name="T13" fmla="*/ 4539 h 4539"/>
              <a:gd name="T14" fmla="*/ 2360 w 5859"/>
              <a:gd name="T15" fmla="*/ 4539 h 4539"/>
              <a:gd name="T16" fmla="*/ 0 w 5859"/>
              <a:gd name="T17" fmla="*/ 2180 h 4539"/>
              <a:gd name="T18" fmla="*/ 0 w 5859"/>
              <a:gd name="T19" fmla="*/ 471 h 4539"/>
              <a:gd name="T20" fmla="*/ 4070 w 5859"/>
              <a:gd name="T21" fmla="*/ 4539 h 4539"/>
              <a:gd name="T22" fmla="*/ 2279 w 5859"/>
              <a:gd name="T23" fmla="*/ 4539 h 4539"/>
              <a:gd name="T24" fmla="*/ 569 w 5859"/>
              <a:gd name="T25" fmla="*/ 4539 h 4539"/>
              <a:gd name="T26" fmla="*/ 0 w 5859"/>
              <a:gd name="T27" fmla="*/ 3970 h 4539"/>
              <a:gd name="T28" fmla="*/ 0 w 5859"/>
              <a:gd name="T29" fmla="*/ 2262 h 4539"/>
              <a:gd name="T30" fmla="*/ 2279 w 5859"/>
              <a:gd name="T31" fmla="*/ 4539 h 4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859" h="4539">
                <a:moveTo>
                  <a:pt x="0" y="0"/>
                </a:moveTo>
                <a:lnTo>
                  <a:pt x="1319" y="0"/>
                </a:lnTo>
                <a:lnTo>
                  <a:pt x="5859" y="4539"/>
                </a:lnTo>
                <a:lnTo>
                  <a:pt x="4150" y="4539"/>
                </a:lnTo>
                <a:lnTo>
                  <a:pt x="0" y="391"/>
                </a:lnTo>
                <a:lnTo>
                  <a:pt x="0" y="0"/>
                </a:lnTo>
                <a:close/>
                <a:moveTo>
                  <a:pt x="4070" y="4539"/>
                </a:moveTo>
                <a:lnTo>
                  <a:pt x="2360" y="4539"/>
                </a:lnTo>
                <a:lnTo>
                  <a:pt x="0" y="2180"/>
                </a:lnTo>
                <a:lnTo>
                  <a:pt x="0" y="471"/>
                </a:lnTo>
                <a:lnTo>
                  <a:pt x="4070" y="4539"/>
                </a:lnTo>
                <a:close/>
                <a:moveTo>
                  <a:pt x="2279" y="4539"/>
                </a:moveTo>
                <a:lnTo>
                  <a:pt x="569" y="4539"/>
                </a:lnTo>
                <a:lnTo>
                  <a:pt x="0" y="3970"/>
                </a:lnTo>
                <a:lnTo>
                  <a:pt x="0" y="2262"/>
                </a:lnTo>
                <a:lnTo>
                  <a:pt x="2279" y="4539"/>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4" name="TextBox 3">
            <a:extLst>
              <a:ext uri="{FF2B5EF4-FFF2-40B4-BE49-F238E27FC236}">
                <a16:creationId xmlns:a16="http://schemas.microsoft.com/office/drawing/2014/main" id="{5E08A69C-CFB5-F149-A900-BDB250C76C24}"/>
              </a:ext>
            </a:extLst>
          </p:cNvPr>
          <p:cNvSpPr txBox="1"/>
          <p:nvPr userDrawn="1"/>
        </p:nvSpPr>
        <p:spPr>
          <a:xfrm>
            <a:off x="16859165" y="9198396"/>
            <a:ext cx="660400" cy="338554"/>
          </a:xfrm>
          <a:prstGeom prst="rect">
            <a:avLst/>
          </a:prstGeom>
          <a:noFill/>
        </p:spPr>
        <p:txBody>
          <a:bodyPr wrap="square" rtlCol="0">
            <a:spAutoFit/>
          </a:bodyPr>
          <a:lstStyle/>
          <a:p>
            <a:pPr algn="r"/>
            <a:fld id="{293ABEDF-2FD4-CE41-BE6E-C03412F0A819}" type="slidenum">
              <a:rPr lang="en-US" sz="1600" b="0" i="0" smtClean="0">
                <a:latin typeface="Open Sans" panose="020B0606030504020204" pitchFamily="34" charset="0"/>
                <a:ea typeface="Open Sans" panose="020B0606030504020204" pitchFamily="34" charset="0"/>
                <a:cs typeface="Open Sans" panose="020B0606030504020204" pitchFamily="34" charset="0"/>
              </a:rPr>
              <a:pPr algn="r"/>
              <a:t>‹#›</a:t>
            </a:fld>
            <a:endParaRPr lang="en-US" sz="1600" b="0" i="0" dirty="0">
              <a:latin typeface="Open Sans" panose="020B0606030504020204" pitchFamily="34" charset="0"/>
              <a:ea typeface="Open Sans" panose="020B0606030504020204" pitchFamily="34" charset="0"/>
              <a:cs typeface="Open Sans" panose="020B0606030504020204" pitchFamily="34" charset="0"/>
            </a:endParaRPr>
          </a:p>
        </p:txBody>
      </p:sp>
      <p:cxnSp>
        <p:nvCxnSpPr>
          <p:cNvPr id="5" name="Straight Connector 4">
            <a:extLst>
              <a:ext uri="{FF2B5EF4-FFF2-40B4-BE49-F238E27FC236}">
                <a16:creationId xmlns:a16="http://schemas.microsoft.com/office/drawing/2014/main" id="{BFB996B6-BF05-794D-AA03-6AE01F350831}"/>
              </a:ext>
            </a:extLst>
          </p:cNvPr>
          <p:cNvCxnSpPr>
            <a:cxnSpLocks/>
          </p:cNvCxnSpPr>
          <p:nvPr userDrawn="1"/>
        </p:nvCxnSpPr>
        <p:spPr>
          <a:xfrm flipV="1">
            <a:off x="17568333" y="9352284"/>
            <a:ext cx="719667" cy="15389"/>
          </a:xfrm>
          <a:prstGeom prst="line">
            <a:avLst/>
          </a:prstGeom>
          <a:ln w="158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4132629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1">
    <p:spTree>
      <p:nvGrpSpPr>
        <p:cNvPr id="1" name=""/>
        <p:cNvGrpSpPr/>
        <p:nvPr/>
      </p:nvGrpSpPr>
      <p:grpSpPr>
        <a:xfrm>
          <a:off x="0" y="0"/>
          <a:ext cx="0" cy="0"/>
          <a:chOff x="0" y="0"/>
          <a:chExt cx="0" cy="0"/>
        </a:xfrm>
      </p:grpSpPr>
      <p:sp>
        <p:nvSpPr>
          <p:cNvPr id="3" name="Freeform 8"/>
          <p:cNvSpPr>
            <a:spLocks noGrp="1" noEditPoints="1"/>
          </p:cNvSpPr>
          <p:nvPr>
            <p:ph type="pic" sz="quarter" idx="10"/>
          </p:nvPr>
        </p:nvSpPr>
        <p:spPr bwMode="auto">
          <a:xfrm>
            <a:off x="5008008" y="0"/>
            <a:ext cx="13279991" cy="10288588"/>
          </a:xfrm>
          <a:custGeom>
            <a:avLst/>
            <a:gdLst>
              <a:gd name="T0" fmla="*/ 5859 w 5859"/>
              <a:gd name="T1" fmla="*/ 4538 h 4538"/>
              <a:gd name="T2" fmla="*/ 4541 w 5859"/>
              <a:gd name="T3" fmla="*/ 4538 h 4538"/>
              <a:gd name="T4" fmla="*/ 0 w 5859"/>
              <a:gd name="T5" fmla="*/ 0 h 4538"/>
              <a:gd name="T6" fmla="*/ 1709 w 5859"/>
              <a:gd name="T7" fmla="*/ 0 h 4538"/>
              <a:gd name="T8" fmla="*/ 5859 w 5859"/>
              <a:gd name="T9" fmla="*/ 4147 h 4538"/>
              <a:gd name="T10" fmla="*/ 5859 w 5859"/>
              <a:gd name="T11" fmla="*/ 4538 h 4538"/>
              <a:gd name="T12" fmla="*/ 1791 w 5859"/>
              <a:gd name="T13" fmla="*/ 0 h 4538"/>
              <a:gd name="T14" fmla="*/ 3500 w 5859"/>
              <a:gd name="T15" fmla="*/ 0 h 4538"/>
              <a:gd name="T16" fmla="*/ 5859 w 5859"/>
              <a:gd name="T17" fmla="*/ 2358 h 4538"/>
              <a:gd name="T18" fmla="*/ 5859 w 5859"/>
              <a:gd name="T19" fmla="*/ 4067 h 4538"/>
              <a:gd name="T20" fmla="*/ 1791 w 5859"/>
              <a:gd name="T21" fmla="*/ 0 h 4538"/>
              <a:gd name="T22" fmla="*/ 3580 w 5859"/>
              <a:gd name="T23" fmla="*/ 0 h 4538"/>
              <a:gd name="T24" fmla="*/ 5290 w 5859"/>
              <a:gd name="T25" fmla="*/ 0 h 4538"/>
              <a:gd name="T26" fmla="*/ 5859 w 5859"/>
              <a:gd name="T27" fmla="*/ 568 h 4538"/>
              <a:gd name="T28" fmla="*/ 5859 w 5859"/>
              <a:gd name="T29" fmla="*/ 2277 h 4538"/>
              <a:gd name="T30" fmla="*/ 3580 w 5859"/>
              <a:gd name="T31" fmla="*/ 0 h 4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859" h="4538">
                <a:moveTo>
                  <a:pt x="5859" y="4538"/>
                </a:moveTo>
                <a:lnTo>
                  <a:pt x="4541" y="4538"/>
                </a:lnTo>
                <a:lnTo>
                  <a:pt x="0" y="0"/>
                </a:lnTo>
                <a:lnTo>
                  <a:pt x="1709" y="0"/>
                </a:lnTo>
                <a:lnTo>
                  <a:pt x="5859" y="4147"/>
                </a:lnTo>
                <a:lnTo>
                  <a:pt x="5859" y="4538"/>
                </a:lnTo>
                <a:close/>
                <a:moveTo>
                  <a:pt x="1791" y="0"/>
                </a:moveTo>
                <a:lnTo>
                  <a:pt x="3500" y="0"/>
                </a:lnTo>
                <a:lnTo>
                  <a:pt x="5859" y="2358"/>
                </a:lnTo>
                <a:lnTo>
                  <a:pt x="5859" y="4067"/>
                </a:lnTo>
                <a:lnTo>
                  <a:pt x="1791" y="0"/>
                </a:lnTo>
                <a:close/>
                <a:moveTo>
                  <a:pt x="3580" y="0"/>
                </a:moveTo>
                <a:lnTo>
                  <a:pt x="5290" y="0"/>
                </a:lnTo>
                <a:lnTo>
                  <a:pt x="5859" y="568"/>
                </a:lnTo>
                <a:lnTo>
                  <a:pt x="5859" y="2277"/>
                </a:lnTo>
                <a:lnTo>
                  <a:pt x="3580" y="0"/>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5" name="TextBox 4">
            <a:extLst>
              <a:ext uri="{FF2B5EF4-FFF2-40B4-BE49-F238E27FC236}">
                <a16:creationId xmlns:a16="http://schemas.microsoft.com/office/drawing/2014/main" id="{9E3D951A-69B2-9E47-9312-F79AF28D0C14}"/>
              </a:ext>
            </a:extLst>
          </p:cNvPr>
          <p:cNvSpPr txBox="1"/>
          <p:nvPr userDrawn="1"/>
        </p:nvSpPr>
        <p:spPr>
          <a:xfrm>
            <a:off x="16859165" y="9198396"/>
            <a:ext cx="660400" cy="338554"/>
          </a:xfrm>
          <a:prstGeom prst="rect">
            <a:avLst/>
          </a:prstGeom>
          <a:noFill/>
        </p:spPr>
        <p:txBody>
          <a:bodyPr wrap="square" rtlCol="0">
            <a:spAutoFit/>
          </a:bodyPr>
          <a:lstStyle/>
          <a:p>
            <a:pPr algn="r"/>
            <a:fld id="{293ABEDF-2FD4-CE41-BE6E-C03412F0A819}" type="slidenum">
              <a:rPr lang="en-US" sz="1600" b="0" i="0" smtClean="0">
                <a:latin typeface="Open Sans" panose="020B0606030504020204" pitchFamily="34" charset="0"/>
                <a:ea typeface="Open Sans" panose="020B0606030504020204" pitchFamily="34" charset="0"/>
                <a:cs typeface="Open Sans" panose="020B0606030504020204" pitchFamily="34" charset="0"/>
              </a:rPr>
              <a:pPr algn="r"/>
              <a:t>‹#›</a:t>
            </a:fld>
            <a:endParaRPr lang="en-US" sz="1600" b="0" i="0" dirty="0">
              <a:latin typeface="Open Sans" panose="020B0606030504020204" pitchFamily="34" charset="0"/>
              <a:ea typeface="Open Sans" panose="020B0606030504020204" pitchFamily="34" charset="0"/>
              <a:cs typeface="Open Sans" panose="020B0606030504020204" pitchFamily="34" charset="0"/>
            </a:endParaRPr>
          </a:p>
        </p:txBody>
      </p:sp>
      <p:cxnSp>
        <p:nvCxnSpPr>
          <p:cNvPr id="6" name="Straight Connector 5">
            <a:extLst>
              <a:ext uri="{FF2B5EF4-FFF2-40B4-BE49-F238E27FC236}">
                <a16:creationId xmlns:a16="http://schemas.microsoft.com/office/drawing/2014/main" id="{27AAB026-1527-0D48-9831-5E7841D2764F}"/>
              </a:ext>
            </a:extLst>
          </p:cNvPr>
          <p:cNvCxnSpPr>
            <a:cxnSpLocks/>
          </p:cNvCxnSpPr>
          <p:nvPr userDrawn="1"/>
        </p:nvCxnSpPr>
        <p:spPr>
          <a:xfrm flipV="1">
            <a:off x="17568333" y="9352284"/>
            <a:ext cx="719667" cy="15389"/>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CDB4217E-12CB-E346-96E2-F40F59B816B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3843130" cy="1881626"/>
          </a:xfrm>
          <a:prstGeom prst="rect">
            <a:avLst/>
          </a:prstGeom>
        </p:spPr>
      </p:pic>
    </p:spTree>
    <p:extLst>
      <p:ext uri="{BB962C8B-B14F-4D97-AF65-F5344CB8AC3E}">
        <p14:creationId xmlns:p14="http://schemas.microsoft.com/office/powerpoint/2010/main" val="152165890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2">
    <p:spTree>
      <p:nvGrpSpPr>
        <p:cNvPr id="1" name=""/>
        <p:cNvGrpSpPr/>
        <p:nvPr/>
      </p:nvGrpSpPr>
      <p:grpSpPr>
        <a:xfrm>
          <a:off x="0" y="0"/>
          <a:ext cx="0" cy="0"/>
          <a:chOff x="0" y="0"/>
          <a:chExt cx="0" cy="0"/>
        </a:xfrm>
      </p:grpSpPr>
      <p:sp>
        <p:nvSpPr>
          <p:cNvPr id="3" name="Freeform 11"/>
          <p:cNvSpPr>
            <a:spLocks noGrp="1" noEditPoints="1"/>
          </p:cNvSpPr>
          <p:nvPr>
            <p:ph type="pic" sz="quarter" idx="10"/>
          </p:nvPr>
        </p:nvSpPr>
        <p:spPr bwMode="auto">
          <a:xfrm>
            <a:off x="-17244" y="0"/>
            <a:ext cx="16075035" cy="10288588"/>
          </a:xfrm>
          <a:custGeom>
            <a:avLst/>
            <a:gdLst>
              <a:gd name="T0" fmla="*/ 799 w 5695"/>
              <a:gd name="T1" fmla="*/ 3645 h 3645"/>
              <a:gd name="T2" fmla="*/ 1046 w 5695"/>
              <a:gd name="T3" fmla="*/ 3645 h 3645"/>
              <a:gd name="T4" fmla="*/ 1845 w 5695"/>
              <a:gd name="T5" fmla="*/ 2846 h 3645"/>
              <a:gd name="T6" fmla="*/ 923 w 5695"/>
              <a:gd name="T7" fmla="*/ 1924 h 3645"/>
              <a:gd name="T8" fmla="*/ 0 w 5695"/>
              <a:gd name="T9" fmla="*/ 2846 h 3645"/>
              <a:gd name="T10" fmla="*/ 799 w 5695"/>
              <a:gd name="T11" fmla="*/ 3645 h 3645"/>
              <a:gd name="T12" fmla="*/ 1126 w 5695"/>
              <a:gd name="T13" fmla="*/ 3645 h 3645"/>
              <a:gd name="T14" fmla="*/ 2645 w 5695"/>
              <a:gd name="T15" fmla="*/ 3645 h 3645"/>
              <a:gd name="T16" fmla="*/ 1886 w 5695"/>
              <a:gd name="T17" fmla="*/ 2886 h 3645"/>
              <a:gd name="T18" fmla="*/ 1126 w 5695"/>
              <a:gd name="T19" fmla="*/ 3645 h 3645"/>
              <a:gd name="T20" fmla="*/ 2725 w 5695"/>
              <a:gd name="T21" fmla="*/ 3645 h 3645"/>
              <a:gd name="T22" fmla="*/ 2971 w 5695"/>
              <a:gd name="T23" fmla="*/ 3645 h 3645"/>
              <a:gd name="T24" fmla="*/ 3770 w 5695"/>
              <a:gd name="T25" fmla="*/ 2846 h 3645"/>
              <a:gd name="T26" fmla="*/ 2848 w 5695"/>
              <a:gd name="T27" fmla="*/ 1924 h 3645"/>
              <a:gd name="T28" fmla="*/ 1926 w 5695"/>
              <a:gd name="T29" fmla="*/ 2846 h 3645"/>
              <a:gd name="T30" fmla="*/ 2725 w 5695"/>
              <a:gd name="T31" fmla="*/ 3645 h 3645"/>
              <a:gd name="T32" fmla="*/ 3051 w 5695"/>
              <a:gd name="T33" fmla="*/ 3645 h 3645"/>
              <a:gd name="T34" fmla="*/ 4569 w 5695"/>
              <a:gd name="T35" fmla="*/ 3645 h 3645"/>
              <a:gd name="T36" fmla="*/ 3810 w 5695"/>
              <a:gd name="T37" fmla="*/ 2886 h 3645"/>
              <a:gd name="T38" fmla="*/ 3051 w 5695"/>
              <a:gd name="T39" fmla="*/ 3645 h 3645"/>
              <a:gd name="T40" fmla="*/ 4650 w 5695"/>
              <a:gd name="T41" fmla="*/ 3645 h 3645"/>
              <a:gd name="T42" fmla="*/ 4897 w 5695"/>
              <a:gd name="T43" fmla="*/ 3645 h 3645"/>
              <a:gd name="T44" fmla="*/ 5695 w 5695"/>
              <a:gd name="T45" fmla="*/ 2846 h 3645"/>
              <a:gd name="T46" fmla="*/ 4773 w 5695"/>
              <a:gd name="T47" fmla="*/ 1924 h 3645"/>
              <a:gd name="T48" fmla="*/ 3850 w 5695"/>
              <a:gd name="T49" fmla="*/ 2846 h 3645"/>
              <a:gd name="T50" fmla="*/ 4650 w 5695"/>
              <a:gd name="T51" fmla="*/ 3645 h 3645"/>
              <a:gd name="T52" fmla="*/ 2888 w 5695"/>
              <a:gd name="T53" fmla="*/ 1884 h 3645"/>
              <a:gd name="T54" fmla="*/ 3810 w 5695"/>
              <a:gd name="T55" fmla="*/ 962 h 3645"/>
              <a:gd name="T56" fmla="*/ 4732 w 5695"/>
              <a:gd name="T57" fmla="*/ 1884 h 3645"/>
              <a:gd name="T58" fmla="*/ 3810 w 5695"/>
              <a:gd name="T59" fmla="*/ 2806 h 3645"/>
              <a:gd name="T60" fmla="*/ 2888 w 5695"/>
              <a:gd name="T61" fmla="*/ 1884 h 3645"/>
              <a:gd name="T62" fmla="*/ 1926 w 5695"/>
              <a:gd name="T63" fmla="*/ 922 h 3645"/>
              <a:gd name="T64" fmla="*/ 2848 w 5695"/>
              <a:gd name="T65" fmla="*/ 0 h 3645"/>
              <a:gd name="T66" fmla="*/ 3770 w 5695"/>
              <a:gd name="T67" fmla="*/ 922 h 3645"/>
              <a:gd name="T68" fmla="*/ 2848 w 5695"/>
              <a:gd name="T69" fmla="*/ 1843 h 3645"/>
              <a:gd name="T70" fmla="*/ 1926 w 5695"/>
              <a:gd name="T71" fmla="*/ 922 h 3645"/>
              <a:gd name="T72" fmla="*/ 963 w 5695"/>
              <a:gd name="T73" fmla="*/ 1884 h 3645"/>
              <a:gd name="T74" fmla="*/ 1886 w 5695"/>
              <a:gd name="T75" fmla="*/ 962 h 3645"/>
              <a:gd name="T76" fmla="*/ 2808 w 5695"/>
              <a:gd name="T77" fmla="*/ 1884 h 3645"/>
              <a:gd name="T78" fmla="*/ 1886 w 5695"/>
              <a:gd name="T79" fmla="*/ 2806 h 3645"/>
              <a:gd name="T80" fmla="*/ 963 w 5695"/>
              <a:gd name="T81" fmla="*/ 1884 h 36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695" h="3645">
                <a:moveTo>
                  <a:pt x="799" y="3645"/>
                </a:moveTo>
                <a:lnTo>
                  <a:pt x="1046" y="3645"/>
                </a:lnTo>
                <a:lnTo>
                  <a:pt x="1845" y="2846"/>
                </a:lnTo>
                <a:lnTo>
                  <a:pt x="923" y="1924"/>
                </a:lnTo>
                <a:lnTo>
                  <a:pt x="0" y="2846"/>
                </a:lnTo>
                <a:lnTo>
                  <a:pt x="799" y="3645"/>
                </a:lnTo>
                <a:close/>
                <a:moveTo>
                  <a:pt x="1126" y="3645"/>
                </a:moveTo>
                <a:lnTo>
                  <a:pt x="2645" y="3645"/>
                </a:lnTo>
                <a:lnTo>
                  <a:pt x="1886" y="2886"/>
                </a:lnTo>
                <a:lnTo>
                  <a:pt x="1126" y="3645"/>
                </a:lnTo>
                <a:close/>
                <a:moveTo>
                  <a:pt x="2725" y="3645"/>
                </a:moveTo>
                <a:lnTo>
                  <a:pt x="2971" y="3645"/>
                </a:lnTo>
                <a:lnTo>
                  <a:pt x="3770" y="2846"/>
                </a:lnTo>
                <a:lnTo>
                  <a:pt x="2848" y="1924"/>
                </a:lnTo>
                <a:lnTo>
                  <a:pt x="1926" y="2846"/>
                </a:lnTo>
                <a:lnTo>
                  <a:pt x="2725" y="3645"/>
                </a:lnTo>
                <a:close/>
                <a:moveTo>
                  <a:pt x="3051" y="3645"/>
                </a:moveTo>
                <a:lnTo>
                  <a:pt x="4569" y="3645"/>
                </a:lnTo>
                <a:lnTo>
                  <a:pt x="3810" y="2886"/>
                </a:lnTo>
                <a:lnTo>
                  <a:pt x="3051" y="3645"/>
                </a:lnTo>
                <a:close/>
                <a:moveTo>
                  <a:pt x="4650" y="3645"/>
                </a:moveTo>
                <a:lnTo>
                  <a:pt x="4897" y="3645"/>
                </a:lnTo>
                <a:lnTo>
                  <a:pt x="5695" y="2846"/>
                </a:lnTo>
                <a:lnTo>
                  <a:pt x="4773" y="1924"/>
                </a:lnTo>
                <a:lnTo>
                  <a:pt x="3850" y="2846"/>
                </a:lnTo>
                <a:lnTo>
                  <a:pt x="4650" y="3645"/>
                </a:lnTo>
                <a:close/>
                <a:moveTo>
                  <a:pt x="2888" y="1884"/>
                </a:moveTo>
                <a:lnTo>
                  <a:pt x="3810" y="962"/>
                </a:lnTo>
                <a:lnTo>
                  <a:pt x="4732" y="1884"/>
                </a:lnTo>
                <a:lnTo>
                  <a:pt x="3810" y="2806"/>
                </a:lnTo>
                <a:lnTo>
                  <a:pt x="2888" y="1884"/>
                </a:lnTo>
                <a:close/>
                <a:moveTo>
                  <a:pt x="1926" y="922"/>
                </a:moveTo>
                <a:lnTo>
                  <a:pt x="2848" y="0"/>
                </a:lnTo>
                <a:lnTo>
                  <a:pt x="3770" y="922"/>
                </a:lnTo>
                <a:lnTo>
                  <a:pt x="2848" y="1843"/>
                </a:lnTo>
                <a:lnTo>
                  <a:pt x="1926" y="922"/>
                </a:lnTo>
                <a:close/>
                <a:moveTo>
                  <a:pt x="963" y="1884"/>
                </a:moveTo>
                <a:lnTo>
                  <a:pt x="1886" y="962"/>
                </a:lnTo>
                <a:lnTo>
                  <a:pt x="2808" y="1884"/>
                </a:lnTo>
                <a:lnTo>
                  <a:pt x="1886" y="2806"/>
                </a:lnTo>
                <a:lnTo>
                  <a:pt x="963" y="1884"/>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4" name="TextBox 3">
            <a:extLst>
              <a:ext uri="{FF2B5EF4-FFF2-40B4-BE49-F238E27FC236}">
                <a16:creationId xmlns:a16="http://schemas.microsoft.com/office/drawing/2014/main" id="{67D8A615-F4EC-6F4A-AD0C-84BC4354911E}"/>
              </a:ext>
            </a:extLst>
          </p:cNvPr>
          <p:cNvSpPr txBox="1"/>
          <p:nvPr userDrawn="1"/>
        </p:nvSpPr>
        <p:spPr>
          <a:xfrm>
            <a:off x="16859165" y="9198396"/>
            <a:ext cx="660400" cy="338554"/>
          </a:xfrm>
          <a:prstGeom prst="rect">
            <a:avLst/>
          </a:prstGeom>
          <a:noFill/>
        </p:spPr>
        <p:txBody>
          <a:bodyPr wrap="square" rtlCol="0">
            <a:spAutoFit/>
          </a:bodyPr>
          <a:lstStyle/>
          <a:p>
            <a:pPr algn="r"/>
            <a:fld id="{293ABEDF-2FD4-CE41-BE6E-C03412F0A819}" type="slidenum">
              <a:rPr lang="en-US" sz="1600" b="0" i="0" smtClean="0">
                <a:latin typeface="Open Sans" panose="020B0606030504020204" pitchFamily="34" charset="0"/>
                <a:ea typeface="Open Sans" panose="020B0606030504020204" pitchFamily="34" charset="0"/>
                <a:cs typeface="Open Sans" panose="020B0606030504020204" pitchFamily="34" charset="0"/>
              </a:rPr>
              <a:pPr algn="r"/>
              <a:t>‹#›</a:t>
            </a:fld>
            <a:endParaRPr lang="en-US" sz="1600" b="0" i="0" dirty="0">
              <a:latin typeface="Open Sans" panose="020B0606030504020204" pitchFamily="34" charset="0"/>
              <a:ea typeface="Open Sans" panose="020B0606030504020204" pitchFamily="34" charset="0"/>
              <a:cs typeface="Open Sans" panose="020B0606030504020204" pitchFamily="34" charset="0"/>
            </a:endParaRPr>
          </a:p>
        </p:txBody>
      </p:sp>
      <p:cxnSp>
        <p:nvCxnSpPr>
          <p:cNvPr id="5" name="Straight Connector 4">
            <a:extLst>
              <a:ext uri="{FF2B5EF4-FFF2-40B4-BE49-F238E27FC236}">
                <a16:creationId xmlns:a16="http://schemas.microsoft.com/office/drawing/2014/main" id="{F426D1AA-C440-8040-BA97-4282AA16723B}"/>
              </a:ext>
            </a:extLst>
          </p:cNvPr>
          <p:cNvCxnSpPr>
            <a:cxnSpLocks/>
          </p:cNvCxnSpPr>
          <p:nvPr userDrawn="1"/>
        </p:nvCxnSpPr>
        <p:spPr>
          <a:xfrm flipV="1">
            <a:off x="17568333" y="9352284"/>
            <a:ext cx="719667" cy="15389"/>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7" name="Picture 6" descr="A picture containing drawing&#10;&#10;Description automatically generated">
            <a:extLst>
              <a:ext uri="{FF2B5EF4-FFF2-40B4-BE49-F238E27FC236}">
                <a16:creationId xmlns:a16="http://schemas.microsoft.com/office/drawing/2014/main" id="{023D641B-B744-784E-999F-5BC99FCCDDF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2746587" cy="2683239"/>
          </a:xfrm>
          <a:prstGeom prst="rect">
            <a:avLst/>
          </a:prstGeom>
        </p:spPr>
      </p:pic>
    </p:spTree>
    <p:extLst>
      <p:ext uri="{BB962C8B-B14F-4D97-AF65-F5344CB8AC3E}">
        <p14:creationId xmlns:p14="http://schemas.microsoft.com/office/powerpoint/2010/main" val="238851220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3">
    <p:spTree>
      <p:nvGrpSpPr>
        <p:cNvPr id="1" name=""/>
        <p:cNvGrpSpPr/>
        <p:nvPr/>
      </p:nvGrpSpPr>
      <p:grpSpPr>
        <a:xfrm>
          <a:off x="0" y="0"/>
          <a:ext cx="0" cy="0"/>
          <a:chOff x="0" y="0"/>
          <a:chExt cx="0" cy="0"/>
        </a:xfrm>
      </p:grpSpPr>
      <p:sp>
        <p:nvSpPr>
          <p:cNvPr id="3" name="Freeform 12"/>
          <p:cNvSpPr>
            <a:spLocks noGrp="1" noEditPoints="1"/>
          </p:cNvSpPr>
          <p:nvPr>
            <p:ph type="pic" sz="quarter" idx="10"/>
          </p:nvPr>
        </p:nvSpPr>
        <p:spPr bwMode="auto">
          <a:xfrm>
            <a:off x="4797506" y="0"/>
            <a:ext cx="16075035" cy="10288588"/>
          </a:xfrm>
          <a:custGeom>
            <a:avLst/>
            <a:gdLst>
              <a:gd name="T0" fmla="*/ 799 w 5695"/>
              <a:gd name="T1" fmla="*/ 0 h 3645"/>
              <a:gd name="T2" fmla="*/ 1046 w 5695"/>
              <a:gd name="T3" fmla="*/ 0 h 3645"/>
              <a:gd name="T4" fmla="*/ 1845 w 5695"/>
              <a:gd name="T5" fmla="*/ 799 h 3645"/>
              <a:gd name="T6" fmla="*/ 923 w 5695"/>
              <a:gd name="T7" fmla="*/ 1721 h 3645"/>
              <a:gd name="T8" fmla="*/ 0 w 5695"/>
              <a:gd name="T9" fmla="*/ 799 h 3645"/>
              <a:gd name="T10" fmla="*/ 799 w 5695"/>
              <a:gd name="T11" fmla="*/ 0 h 3645"/>
              <a:gd name="T12" fmla="*/ 1126 w 5695"/>
              <a:gd name="T13" fmla="*/ 0 h 3645"/>
              <a:gd name="T14" fmla="*/ 2645 w 5695"/>
              <a:gd name="T15" fmla="*/ 0 h 3645"/>
              <a:gd name="T16" fmla="*/ 1886 w 5695"/>
              <a:gd name="T17" fmla="*/ 758 h 3645"/>
              <a:gd name="T18" fmla="*/ 1126 w 5695"/>
              <a:gd name="T19" fmla="*/ 0 h 3645"/>
              <a:gd name="T20" fmla="*/ 2725 w 5695"/>
              <a:gd name="T21" fmla="*/ 0 h 3645"/>
              <a:gd name="T22" fmla="*/ 2971 w 5695"/>
              <a:gd name="T23" fmla="*/ 0 h 3645"/>
              <a:gd name="T24" fmla="*/ 3770 w 5695"/>
              <a:gd name="T25" fmla="*/ 799 h 3645"/>
              <a:gd name="T26" fmla="*/ 2848 w 5695"/>
              <a:gd name="T27" fmla="*/ 1721 h 3645"/>
              <a:gd name="T28" fmla="*/ 1926 w 5695"/>
              <a:gd name="T29" fmla="*/ 799 h 3645"/>
              <a:gd name="T30" fmla="*/ 2725 w 5695"/>
              <a:gd name="T31" fmla="*/ 0 h 3645"/>
              <a:gd name="T32" fmla="*/ 3051 w 5695"/>
              <a:gd name="T33" fmla="*/ 0 h 3645"/>
              <a:gd name="T34" fmla="*/ 4569 w 5695"/>
              <a:gd name="T35" fmla="*/ 0 h 3645"/>
              <a:gd name="T36" fmla="*/ 3810 w 5695"/>
              <a:gd name="T37" fmla="*/ 758 h 3645"/>
              <a:gd name="T38" fmla="*/ 3051 w 5695"/>
              <a:gd name="T39" fmla="*/ 0 h 3645"/>
              <a:gd name="T40" fmla="*/ 4650 w 5695"/>
              <a:gd name="T41" fmla="*/ 0 h 3645"/>
              <a:gd name="T42" fmla="*/ 4897 w 5695"/>
              <a:gd name="T43" fmla="*/ 0 h 3645"/>
              <a:gd name="T44" fmla="*/ 5695 w 5695"/>
              <a:gd name="T45" fmla="*/ 798 h 3645"/>
              <a:gd name="T46" fmla="*/ 4773 w 5695"/>
              <a:gd name="T47" fmla="*/ 1721 h 3645"/>
              <a:gd name="T48" fmla="*/ 3850 w 5695"/>
              <a:gd name="T49" fmla="*/ 799 h 3645"/>
              <a:gd name="T50" fmla="*/ 4650 w 5695"/>
              <a:gd name="T51" fmla="*/ 0 h 3645"/>
              <a:gd name="T52" fmla="*/ 2888 w 5695"/>
              <a:gd name="T53" fmla="*/ 1761 h 3645"/>
              <a:gd name="T54" fmla="*/ 3810 w 5695"/>
              <a:gd name="T55" fmla="*/ 2683 h 3645"/>
              <a:gd name="T56" fmla="*/ 4732 w 5695"/>
              <a:gd name="T57" fmla="*/ 1761 h 3645"/>
              <a:gd name="T58" fmla="*/ 3810 w 5695"/>
              <a:gd name="T59" fmla="*/ 839 h 3645"/>
              <a:gd name="T60" fmla="*/ 2888 w 5695"/>
              <a:gd name="T61" fmla="*/ 1761 h 3645"/>
              <a:gd name="T62" fmla="*/ 1926 w 5695"/>
              <a:gd name="T63" fmla="*/ 2723 h 3645"/>
              <a:gd name="T64" fmla="*/ 2848 w 5695"/>
              <a:gd name="T65" fmla="*/ 3645 h 3645"/>
              <a:gd name="T66" fmla="*/ 3770 w 5695"/>
              <a:gd name="T67" fmla="*/ 2723 h 3645"/>
              <a:gd name="T68" fmla="*/ 2848 w 5695"/>
              <a:gd name="T69" fmla="*/ 1801 h 3645"/>
              <a:gd name="T70" fmla="*/ 1926 w 5695"/>
              <a:gd name="T71" fmla="*/ 2723 h 3645"/>
              <a:gd name="T72" fmla="*/ 963 w 5695"/>
              <a:gd name="T73" fmla="*/ 1761 h 3645"/>
              <a:gd name="T74" fmla="*/ 1886 w 5695"/>
              <a:gd name="T75" fmla="*/ 2683 h 3645"/>
              <a:gd name="T76" fmla="*/ 2808 w 5695"/>
              <a:gd name="T77" fmla="*/ 1761 h 3645"/>
              <a:gd name="T78" fmla="*/ 1886 w 5695"/>
              <a:gd name="T79" fmla="*/ 839 h 3645"/>
              <a:gd name="T80" fmla="*/ 963 w 5695"/>
              <a:gd name="T81" fmla="*/ 1761 h 36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695" h="3645">
                <a:moveTo>
                  <a:pt x="799" y="0"/>
                </a:moveTo>
                <a:lnTo>
                  <a:pt x="1046" y="0"/>
                </a:lnTo>
                <a:lnTo>
                  <a:pt x="1845" y="799"/>
                </a:lnTo>
                <a:lnTo>
                  <a:pt x="923" y="1721"/>
                </a:lnTo>
                <a:lnTo>
                  <a:pt x="0" y="799"/>
                </a:lnTo>
                <a:lnTo>
                  <a:pt x="799" y="0"/>
                </a:lnTo>
                <a:close/>
                <a:moveTo>
                  <a:pt x="1126" y="0"/>
                </a:moveTo>
                <a:lnTo>
                  <a:pt x="2645" y="0"/>
                </a:lnTo>
                <a:lnTo>
                  <a:pt x="1886" y="758"/>
                </a:lnTo>
                <a:lnTo>
                  <a:pt x="1126" y="0"/>
                </a:lnTo>
                <a:close/>
                <a:moveTo>
                  <a:pt x="2725" y="0"/>
                </a:moveTo>
                <a:lnTo>
                  <a:pt x="2971" y="0"/>
                </a:lnTo>
                <a:lnTo>
                  <a:pt x="3770" y="799"/>
                </a:lnTo>
                <a:lnTo>
                  <a:pt x="2848" y="1721"/>
                </a:lnTo>
                <a:lnTo>
                  <a:pt x="1926" y="799"/>
                </a:lnTo>
                <a:lnTo>
                  <a:pt x="2725" y="0"/>
                </a:lnTo>
                <a:close/>
                <a:moveTo>
                  <a:pt x="3051" y="0"/>
                </a:moveTo>
                <a:lnTo>
                  <a:pt x="4569" y="0"/>
                </a:lnTo>
                <a:lnTo>
                  <a:pt x="3810" y="758"/>
                </a:lnTo>
                <a:lnTo>
                  <a:pt x="3051" y="0"/>
                </a:lnTo>
                <a:close/>
                <a:moveTo>
                  <a:pt x="4650" y="0"/>
                </a:moveTo>
                <a:lnTo>
                  <a:pt x="4897" y="0"/>
                </a:lnTo>
                <a:lnTo>
                  <a:pt x="5695" y="798"/>
                </a:lnTo>
                <a:lnTo>
                  <a:pt x="4773" y="1721"/>
                </a:lnTo>
                <a:lnTo>
                  <a:pt x="3850" y="799"/>
                </a:lnTo>
                <a:lnTo>
                  <a:pt x="4650" y="0"/>
                </a:lnTo>
                <a:close/>
                <a:moveTo>
                  <a:pt x="2888" y="1761"/>
                </a:moveTo>
                <a:lnTo>
                  <a:pt x="3810" y="2683"/>
                </a:lnTo>
                <a:lnTo>
                  <a:pt x="4732" y="1761"/>
                </a:lnTo>
                <a:lnTo>
                  <a:pt x="3810" y="839"/>
                </a:lnTo>
                <a:lnTo>
                  <a:pt x="2888" y="1761"/>
                </a:lnTo>
                <a:close/>
                <a:moveTo>
                  <a:pt x="1926" y="2723"/>
                </a:moveTo>
                <a:lnTo>
                  <a:pt x="2848" y="3645"/>
                </a:lnTo>
                <a:lnTo>
                  <a:pt x="3770" y="2723"/>
                </a:lnTo>
                <a:lnTo>
                  <a:pt x="2848" y="1801"/>
                </a:lnTo>
                <a:lnTo>
                  <a:pt x="1926" y="2723"/>
                </a:lnTo>
                <a:close/>
                <a:moveTo>
                  <a:pt x="963" y="1761"/>
                </a:moveTo>
                <a:lnTo>
                  <a:pt x="1886" y="2683"/>
                </a:lnTo>
                <a:lnTo>
                  <a:pt x="2808" y="1761"/>
                </a:lnTo>
                <a:lnTo>
                  <a:pt x="1886" y="839"/>
                </a:lnTo>
                <a:lnTo>
                  <a:pt x="963" y="1761"/>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4" name="TextBox 3">
            <a:extLst>
              <a:ext uri="{FF2B5EF4-FFF2-40B4-BE49-F238E27FC236}">
                <a16:creationId xmlns:a16="http://schemas.microsoft.com/office/drawing/2014/main" id="{160FDA95-18F8-294F-9490-619C7C0A9C34}"/>
              </a:ext>
            </a:extLst>
          </p:cNvPr>
          <p:cNvSpPr txBox="1"/>
          <p:nvPr userDrawn="1"/>
        </p:nvSpPr>
        <p:spPr>
          <a:xfrm>
            <a:off x="16859165" y="9198396"/>
            <a:ext cx="660400" cy="338554"/>
          </a:xfrm>
          <a:prstGeom prst="rect">
            <a:avLst/>
          </a:prstGeom>
          <a:noFill/>
        </p:spPr>
        <p:txBody>
          <a:bodyPr wrap="square" rtlCol="0">
            <a:spAutoFit/>
          </a:bodyPr>
          <a:lstStyle/>
          <a:p>
            <a:pPr algn="r"/>
            <a:fld id="{293ABEDF-2FD4-CE41-BE6E-C03412F0A819}" type="slidenum">
              <a:rPr lang="en-US" sz="1600" b="0" i="0" smtClean="0">
                <a:latin typeface="Open Sans" panose="020B0606030504020204" pitchFamily="34" charset="0"/>
                <a:ea typeface="Open Sans" panose="020B0606030504020204" pitchFamily="34" charset="0"/>
                <a:cs typeface="Open Sans" panose="020B0606030504020204" pitchFamily="34" charset="0"/>
              </a:rPr>
              <a:pPr algn="r"/>
              <a:t>‹#›</a:t>
            </a:fld>
            <a:endParaRPr lang="en-US" sz="1600" b="0" i="0" dirty="0">
              <a:latin typeface="Open Sans" panose="020B0606030504020204" pitchFamily="34" charset="0"/>
              <a:ea typeface="Open Sans" panose="020B0606030504020204" pitchFamily="34" charset="0"/>
              <a:cs typeface="Open Sans" panose="020B0606030504020204" pitchFamily="34" charset="0"/>
            </a:endParaRPr>
          </a:p>
        </p:txBody>
      </p:sp>
      <p:cxnSp>
        <p:nvCxnSpPr>
          <p:cNvPr id="5" name="Straight Connector 4">
            <a:extLst>
              <a:ext uri="{FF2B5EF4-FFF2-40B4-BE49-F238E27FC236}">
                <a16:creationId xmlns:a16="http://schemas.microsoft.com/office/drawing/2014/main" id="{42CE75B9-A460-8B4A-87CC-0E56228F0C7E}"/>
              </a:ext>
            </a:extLst>
          </p:cNvPr>
          <p:cNvCxnSpPr>
            <a:cxnSpLocks/>
          </p:cNvCxnSpPr>
          <p:nvPr userDrawn="1"/>
        </p:nvCxnSpPr>
        <p:spPr>
          <a:xfrm flipV="1">
            <a:off x="17568333" y="9352284"/>
            <a:ext cx="719667" cy="15389"/>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6" name="Picture 5" descr="A picture containing drawing&#10;&#10;Description automatically generated">
            <a:extLst>
              <a:ext uri="{FF2B5EF4-FFF2-40B4-BE49-F238E27FC236}">
                <a16:creationId xmlns:a16="http://schemas.microsoft.com/office/drawing/2014/main" id="{C52BB405-E388-534E-BA92-B06362F3CC2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2746587" cy="2683239"/>
          </a:xfrm>
          <a:prstGeom prst="rect">
            <a:avLst/>
          </a:prstGeom>
        </p:spPr>
      </p:pic>
    </p:spTree>
    <p:extLst>
      <p:ext uri="{BB962C8B-B14F-4D97-AF65-F5344CB8AC3E}">
        <p14:creationId xmlns:p14="http://schemas.microsoft.com/office/powerpoint/2010/main" val="107999913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4">
    <p:spTree>
      <p:nvGrpSpPr>
        <p:cNvPr id="1" name=""/>
        <p:cNvGrpSpPr/>
        <p:nvPr/>
      </p:nvGrpSpPr>
      <p:grpSpPr>
        <a:xfrm>
          <a:off x="0" y="0"/>
          <a:ext cx="0" cy="0"/>
          <a:chOff x="0" y="0"/>
          <a:chExt cx="0" cy="0"/>
        </a:xfrm>
      </p:grpSpPr>
      <p:sp>
        <p:nvSpPr>
          <p:cNvPr id="3" name="Рисунок 2"/>
          <p:cNvSpPr>
            <a:spLocks noGrp="1" noChangeArrowheads="1"/>
          </p:cNvSpPr>
          <p:nvPr>
            <p:ph type="pic" sz="quarter" idx="10"/>
          </p:nvPr>
        </p:nvSpPr>
        <p:spPr bwMode="auto">
          <a:xfrm>
            <a:off x="1818975" y="0"/>
            <a:ext cx="6662002" cy="10288588"/>
          </a:xfrm>
          <a:custGeom>
            <a:avLst/>
            <a:gdLst>
              <a:gd name="connsiteX0" fmla="*/ 4581543 w 6662001"/>
              <a:gd name="connsiteY0" fmla="*/ 6400518 h 10288580"/>
              <a:gd name="connsiteX1" fmla="*/ 6662001 w 6662001"/>
              <a:gd name="connsiteY1" fmla="*/ 6400518 h 10288580"/>
              <a:gd name="connsiteX2" fmla="*/ 6662001 w 6662001"/>
              <a:gd name="connsiteY2" fmla="*/ 8469603 h 10288580"/>
              <a:gd name="connsiteX3" fmla="*/ 4581543 w 6662001"/>
              <a:gd name="connsiteY3" fmla="*/ 8469603 h 10288580"/>
              <a:gd name="connsiteX4" fmla="*/ 2296458 w 6662001"/>
              <a:gd name="connsiteY4" fmla="*/ 6400518 h 10288580"/>
              <a:gd name="connsiteX5" fmla="*/ 4365543 w 6662001"/>
              <a:gd name="connsiteY5" fmla="*/ 6400518 h 10288580"/>
              <a:gd name="connsiteX6" fmla="*/ 4365543 w 6662001"/>
              <a:gd name="connsiteY6" fmla="*/ 8469603 h 10288580"/>
              <a:gd name="connsiteX7" fmla="*/ 2296458 w 6662001"/>
              <a:gd name="connsiteY7" fmla="*/ 8469603 h 10288580"/>
              <a:gd name="connsiteX8" fmla="*/ 0 w 6662001"/>
              <a:gd name="connsiteY8" fmla="*/ 6400518 h 10288580"/>
              <a:gd name="connsiteX9" fmla="*/ 2069085 w 6662001"/>
              <a:gd name="connsiteY9" fmla="*/ 6400518 h 10288580"/>
              <a:gd name="connsiteX10" fmla="*/ 2069085 w 6662001"/>
              <a:gd name="connsiteY10" fmla="*/ 10288580 h 10288580"/>
              <a:gd name="connsiteX11" fmla="*/ 0 w 6662001"/>
              <a:gd name="connsiteY11" fmla="*/ 10288580 h 10288580"/>
              <a:gd name="connsiteX12" fmla="*/ 4581543 w 6662001"/>
              <a:gd name="connsiteY12" fmla="*/ 4115434 h 10288580"/>
              <a:gd name="connsiteX13" fmla="*/ 6662001 w 6662001"/>
              <a:gd name="connsiteY13" fmla="*/ 4115434 h 10288580"/>
              <a:gd name="connsiteX14" fmla="*/ 6662001 w 6662001"/>
              <a:gd name="connsiteY14" fmla="*/ 6184518 h 10288580"/>
              <a:gd name="connsiteX15" fmla="*/ 4581543 w 6662001"/>
              <a:gd name="connsiteY15" fmla="*/ 6184518 h 10288580"/>
              <a:gd name="connsiteX16" fmla="*/ 0 w 6662001"/>
              <a:gd name="connsiteY16" fmla="*/ 4115434 h 10288580"/>
              <a:gd name="connsiteX17" fmla="*/ 2069085 w 6662001"/>
              <a:gd name="connsiteY17" fmla="*/ 4115434 h 10288580"/>
              <a:gd name="connsiteX18" fmla="*/ 2069085 w 6662001"/>
              <a:gd name="connsiteY18" fmla="*/ 6184518 h 10288580"/>
              <a:gd name="connsiteX19" fmla="*/ 0 w 6662001"/>
              <a:gd name="connsiteY19" fmla="*/ 6184518 h 10288580"/>
              <a:gd name="connsiteX20" fmla="*/ 2296458 w 6662001"/>
              <a:gd name="connsiteY20" fmla="*/ 4115434 h 10288580"/>
              <a:gd name="connsiteX21" fmla="*/ 4365543 w 6662001"/>
              <a:gd name="connsiteY21" fmla="*/ 4115434 h 10288580"/>
              <a:gd name="connsiteX22" fmla="*/ 4365543 w 6662001"/>
              <a:gd name="connsiteY22" fmla="*/ 6184518 h 10288580"/>
              <a:gd name="connsiteX23" fmla="*/ 2296458 w 6662001"/>
              <a:gd name="connsiteY23" fmla="*/ 6184518 h 10288580"/>
              <a:gd name="connsiteX24" fmla="*/ 0 w 6662001"/>
              <a:gd name="connsiteY24" fmla="*/ 1818976 h 10288580"/>
              <a:gd name="connsiteX25" fmla="*/ 2069085 w 6662001"/>
              <a:gd name="connsiteY25" fmla="*/ 1818976 h 10288580"/>
              <a:gd name="connsiteX26" fmla="*/ 2069085 w 6662001"/>
              <a:gd name="connsiteY26" fmla="*/ 3899434 h 10288580"/>
              <a:gd name="connsiteX27" fmla="*/ 0 w 6662001"/>
              <a:gd name="connsiteY27" fmla="*/ 3899434 h 10288580"/>
              <a:gd name="connsiteX28" fmla="*/ 4581543 w 6662001"/>
              <a:gd name="connsiteY28" fmla="*/ 1818975 h 10288580"/>
              <a:gd name="connsiteX29" fmla="*/ 6662001 w 6662001"/>
              <a:gd name="connsiteY29" fmla="*/ 1818975 h 10288580"/>
              <a:gd name="connsiteX30" fmla="*/ 6662001 w 6662001"/>
              <a:gd name="connsiteY30" fmla="*/ 3899433 h 10288580"/>
              <a:gd name="connsiteX31" fmla="*/ 4581543 w 6662001"/>
              <a:gd name="connsiteY31" fmla="*/ 3899433 h 10288580"/>
              <a:gd name="connsiteX32" fmla="*/ 2296458 w 6662001"/>
              <a:gd name="connsiteY32" fmla="*/ 0 h 10288580"/>
              <a:gd name="connsiteX33" fmla="*/ 4365543 w 6662001"/>
              <a:gd name="connsiteY33" fmla="*/ 0 h 10288580"/>
              <a:gd name="connsiteX34" fmla="*/ 4365543 w 6662001"/>
              <a:gd name="connsiteY34" fmla="*/ 3899434 h 10288580"/>
              <a:gd name="connsiteX35" fmla="*/ 2296458 w 6662001"/>
              <a:gd name="connsiteY35" fmla="*/ 3899434 h 10288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662001" h="10288580">
                <a:moveTo>
                  <a:pt x="4581543" y="6400518"/>
                </a:moveTo>
                <a:lnTo>
                  <a:pt x="6662001" y="6400518"/>
                </a:lnTo>
                <a:lnTo>
                  <a:pt x="6662001" y="8469603"/>
                </a:lnTo>
                <a:lnTo>
                  <a:pt x="4581543" y="8469603"/>
                </a:lnTo>
                <a:close/>
                <a:moveTo>
                  <a:pt x="2296458" y="6400518"/>
                </a:moveTo>
                <a:lnTo>
                  <a:pt x="4365543" y="6400518"/>
                </a:lnTo>
                <a:lnTo>
                  <a:pt x="4365543" y="8469603"/>
                </a:lnTo>
                <a:lnTo>
                  <a:pt x="2296458" y="8469603"/>
                </a:lnTo>
                <a:close/>
                <a:moveTo>
                  <a:pt x="0" y="6400518"/>
                </a:moveTo>
                <a:lnTo>
                  <a:pt x="2069085" y="6400518"/>
                </a:lnTo>
                <a:lnTo>
                  <a:pt x="2069085" y="10288580"/>
                </a:lnTo>
                <a:lnTo>
                  <a:pt x="0" y="10288580"/>
                </a:lnTo>
                <a:close/>
                <a:moveTo>
                  <a:pt x="4581543" y="4115434"/>
                </a:moveTo>
                <a:lnTo>
                  <a:pt x="6662001" y="4115434"/>
                </a:lnTo>
                <a:lnTo>
                  <a:pt x="6662001" y="6184518"/>
                </a:lnTo>
                <a:lnTo>
                  <a:pt x="4581543" y="6184518"/>
                </a:lnTo>
                <a:close/>
                <a:moveTo>
                  <a:pt x="0" y="4115434"/>
                </a:moveTo>
                <a:lnTo>
                  <a:pt x="2069085" y="4115434"/>
                </a:lnTo>
                <a:lnTo>
                  <a:pt x="2069085" y="6184518"/>
                </a:lnTo>
                <a:lnTo>
                  <a:pt x="0" y="6184518"/>
                </a:lnTo>
                <a:close/>
                <a:moveTo>
                  <a:pt x="2296458" y="4115434"/>
                </a:moveTo>
                <a:lnTo>
                  <a:pt x="4365543" y="4115434"/>
                </a:lnTo>
                <a:lnTo>
                  <a:pt x="4365543" y="6184518"/>
                </a:lnTo>
                <a:lnTo>
                  <a:pt x="2296458" y="6184518"/>
                </a:lnTo>
                <a:close/>
                <a:moveTo>
                  <a:pt x="0" y="1818976"/>
                </a:moveTo>
                <a:lnTo>
                  <a:pt x="2069085" y="1818976"/>
                </a:lnTo>
                <a:lnTo>
                  <a:pt x="2069085" y="3899434"/>
                </a:lnTo>
                <a:lnTo>
                  <a:pt x="0" y="3899434"/>
                </a:lnTo>
                <a:close/>
                <a:moveTo>
                  <a:pt x="4581543" y="1818975"/>
                </a:moveTo>
                <a:lnTo>
                  <a:pt x="6662001" y="1818975"/>
                </a:lnTo>
                <a:lnTo>
                  <a:pt x="6662001" y="3899433"/>
                </a:lnTo>
                <a:lnTo>
                  <a:pt x="4581543" y="3899433"/>
                </a:lnTo>
                <a:close/>
                <a:moveTo>
                  <a:pt x="2296458" y="0"/>
                </a:moveTo>
                <a:lnTo>
                  <a:pt x="4365543" y="0"/>
                </a:lnTo>
                <a:lnTo>
                  <a:pt x="4365543" y="3899434"/>
                </a:lnTo>
                <a:lnTo>
                  <a:pt x="2296458" y="3899434"/>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4" name="TextBox 3">
            <a:extLst>
              <a:ext uri="{FF2B5EF4-FFF2-40B4-BE49-F238E27FC236}">
                <a16:creationId xmlns:a16="http://schemas.microsoft.com/office/drawing/2014/main" id="{85B429BA-8206-424E-BC96-CC7B15B1AEEA}"/>
              </a:ext>
            </a:extLst>
          </p:cNvPr>
          <p:cNvSpPr txBox="1"/>
          <p:nvPr userDrawn="1"/>
        </p:nvSpPr>
        <p:spPr>
          <a:xfrm>
            <a:off x="16859165" y="9198396"/>
            <a:ext cx="660400" cy="338554"/>
          </a:xfrm>
          <a:prstGeom prst="rect">
            <a:avLst/>
          </a:prstGeom>
          <a:noFill/>
        </p:spPr>
        <p:txBody>
          <a:bodyPr wrap="square" rtlCol="0">
            <a:spAutoFit/>
          </a:bodyPr>
          <a:lstStyle/>
          <a:p>
            <a:pPr algn="r"/>
            <a:fld id="{293ABEDF-2FD4-CE41-BE6E-C03412F0A819}" type="slidenum">
              <a:rPr lang="en-US" sz="1600" b="0" i="0" smtClean="0">
                <a:latin typeface="Open Sans" panose="020B0606030504020204" pitchFamily="34" charset="0"/>
                <a:ea typeface="Open Sans" panose="020B0606030504020204" pitchFamily="34" charset="0"/>
                <a:cs typeface="Open Sans" panose="020B0606030504020204" pitchFamily="34" charset="0"/>
              </a:rPr>
              <a:pPr algn="r"/>
              <a:t>‹#›</a:t>
            </a:fld>
            <a:endParaRPr lang="en-US" sz="1600" b="0" i="0" dirty="0">
              <a:latin typeface="Open Sans" panose="020B0606030504020204" pitchFamily="34" charset="0"/>
              <a:ea typeface="Open Sans" panose="020B0606030504020204" pitchFamily="34" charset="0"/>
              <a:cs typeface="Open Sans" panose="020B0606030504020204" pitchFamily="34" charset="0"/>
            </a:endParaRPr>
          </a:p>
        </p:txBody>
      </p:sp>
      <p:cxnSp>
        <p:nvCxnSpPr>
          <p:cNvPr id="5" name="Straight Connector 4">
            <a:extLst>
              <a:ext uri="{FF2B5EF4-FFF2-40B4-BE49-F238E27FC236}">
                <a16:creationId xmlns:a16="http://schemas.microsoft.com/office/drawing/2014/main" id="{552B6704-F2A5-7B48-9BCB-2C123C0F8E5D}"/>
              </a:ext>
            </a:extLst>
          </p:cNvPr>
          <p:cNvCxnSpPr>
            <a:cxnSpLocks/>
          </p:cNvCxnSpPr>
          <p:nvPr userDrawn="1"/>
        </p:nvCxnSpPr>
        <p:spPr>
          <a:xfrm flipV="1">
            <a:off x="17568333" y="9352284"/>
            <a:ext cx="719667" cy="15389"/>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519C8D9A-0CBC-AF41-8EC7-2C4E8748812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763" y="0"/>
            <a:ext cx="3669475" cy="1796603"/>
          </a:xfrm>
          <a:prstGeom prst="rect">
            <a:avLst/>
          </a:prstGeom>
        </p:spPr>
      </p:pic>
    </p:spTree>
    <p:extLst>
      <p:ext uri="{BB962C8B-B14F-4D97-AF65-F5344CB8AC3E}">
        <p14:creationId xmlns:p14="http://schemas.microsoft.com/office/powerpoint/2010/main" val="320490154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5">
    <p:spTree>
      <p:nvGrpSpPr>
        <p:cNvPr id="1" name=""/>
        <p:cNvGrpSpPr/>
        <p:nvPr/>
      </p:nvGrpSpPr>
      <p:grpSpPr>
        <a:xfrm>
          <a:off x="0" y="0"/>
          <a:ext cx="0" cy="0"/>
          <a:chOff x="0" y="0"/>
          <a:chExt cx="0" cy="0"/>
        </a:xfrm>
      </p:grpSpPr>
      <p:sp>
        <p:nvSpPr>
          <p:cNvPr id="6" name="Рисунок 2"/>
          <p:cNvSpPr>
            <a:spLocks noGrp="1" noChangeArrowheads="1"/>
          </p:cNvSpPr>
          <p:nvPr>
            <p:ph type="pic" sz="quarter" idx="10"/>
          </p:nvPr>
        </p:nvSpPr>
        <p:spPr bwMode="auto">
          <a:xfrm>
            <a:off x="1237024" y="1307392"/>
            <a:ext cx="7696540" cy="7673803"/>
          </a:xfrm>
          <a:custGeom>
            <a:avLst/>
            <a:gdLst>
              <a:gd name="connsiteX0" fmla="*/ 6696103 w 7696540"/>
              <a:gd name="connsiteY0" fmla="*/ 6673365 h 7673802"/>
              <a:gd name="connsiteX1" fmla="*/ 7696540 w 7696540"/>
              <a:gd name="connsiteY1" fmla="*/ 6673365 h 7673802"/>
              <a:gd name="connsiteX2" fmla="*/ 7696540 w 7696540"/>
              <a:gd name="connsiteY2" fmla="*/ 7673802 h 7673802"/>
              <a:gd name="connsiteX3" fmla="*/ 6696103 w 7696540"/>
              <a:gd name="connsiteY3" fmla="*/ 7673802 h 7673802"/>
              <a:gd name="connsiteX4" fmla="*/ 5581980 w 7696540"/>
              <a:gd name="connsiteY4" fmla="*/ 6673365 h 7673802"/>
              <a:gd name="connsiteX5" fmla="*/ 6582417 w 7696540"/>
              <a:gd name="connsiteY5" fmla="*/ 6673365 h 7673802"/>
              <a:gd name="connsiteX6" fmla="*/ 6582417 w 7696540"/>
              <a:gd name="connsiteY6" fmla="*/ 7673802 h 7673802"/>
              <a:gd name="connsiteX7" fmla="*/ 5581980 w 7696540"/>
              <a:gd name="connsiteY7" fmla="*/ 7673802 h 7673802"/>
              <a:gd name="connsiteX8" fmla="*/ 4467857 w 7696540"/>
              <a:gd name="connsiteY8" fmla="*/ 6673365 h 7673802"/>
              <a:gd name="connsiteX9" fmla="*/ 5456929 w 7696540"/>
              <a:gd name="connsiteY9" fmla="*/ 6673365 h 7673802"/>
              <a:gd name="connsiteX10" fmla="*/ 5456929 w 7696540"/>
              <a:gd name="connsiteY10" fmla="*/ 7673802 h 7673802"/>
              <a:gd name="connsiteX11" fmla="*/ 4467857 w 7696540"/>
              <a:gd name="connsiteY11" fmla="*/ 7673802 h 7673802"/>
              <a:gd name="connsiteX12" fmla="*/ 2228246 w 7696540"/>
              <a:gd name="connsiteY12" fmla="*/ 6673365 h 7673802"/>
              <a:gd name="connsiteX13" fmla="*/ 3228683 w 7696540"/>
              <a:gd name="connsiteY13" fmla="*/ 6673365 h 7673802"/>
              <a:gd name="connsiteX14" fmla="*/ 3228683 w 7696540"/>
              <a:gd name="connsiteY14" fmla="*/ 7673802 h 7673802"/>
              <a:gd name="connsiteX15" fmla="*/ 2228246 w 7696540"/>
              <a:gd name="connsiteY15" fmla="*/ 7673802 h 7673802"/>
              <a:gd name="connsiteX16" fmla="*/ 1114123 w 7696540"/>
              <a:gd name="connsiteY16" fmla="*/ 6673365 h 7673802"/>
              <a:gd name="connsiteX17" fmla="*/ 2114560 w 7696540"/>
              <a:gd name="connsiteY17" fmla="*/ 6673365 h 7673802"/>
              <a:gd name="connsiteX18" fmla="*/ 2114560 w 7696540"/>
              <a:gd name="connsiteY18" fmla="*/ 7673802 h 7673802"/>
              <a:gd name="connsiteX19" fmla="*/ 1114123 w 7696540"/>
              <a:gd name="connsiteY19" fmla="*/ 7673802 h 7673802"/>
              <a:gd name="connsiteX20" fmla="*/ 6696103 w 7696540"/>
              <a:gd name="connsiteY20" fmla="*/ 5570615 h 7673802"/>
              <a:gd name="connsiteX21" fmla="*/ 7696540 w 7696540"/>
              <a:gd name="connsiteY21" fmla="*/ 5570615 h 7673802"/>
              <a:gd name="connsiteX22" fmla="*/ 7696540 w 7696540"/>
              <a:gd name="connsiteY22" fmla="*/ 6559687 h 7673802"/>
              <a:gd name="connsiteX23" fmla="*/ 6696103 w 7696540"/>
              <a:gd name="connsiteY23" fmla="*/ 6559687 h 7673802"/>
              <a:gd name="connsiteX24" fmla="*/ 4467857 w 7696540"/>
              <a:gd name="connsiteY24" fmla="*/ 5570615 h 7673802"/>
              <a:gd name="connsiteX25" fmla="*/ 5456929 w 7696540"/>
              <a:gd name="connsiteY25" fmla="*/ 5570615 h 7673802"/>
              <a:gd name="connsiteX26" fmla="*/ 5456929 w 7696540"/>
              <a:gd name="connsiteY26" fmla="*/ 6559687 h 7673802"/>
              <a:gd name="connsiteX27" fmla="*/ 4467857 w 7696540"/>
              <a:gd name="connsiteY27" fmla="*/ 6559687 h 7673802"/>
              <a:gd name="connsiteX28" fmla="*/ 3342369 w 7696540"/>
              <a:gd name="connsiteY28" fmla="*/ 5570615 h 7673802"/>
              <a:gd name="connsiteX29" fmla="*/ 4342806 w 7696540"/>
              <a:gd name="connsiteY29" fmla="*/ 5570615 h 7673802"/>
              <a:gd name="connsiteX30" fmla="*/ 4342806 w 7696540"/>
              <a:gd name="connsiteY30" fmla="*/ 6559687 h 7673802"/>
              <a:gd name="connsiteX31" fmla="*/ 3342369 w 7696540"/>
              <a:gd name="connsiteY31" fmla="*/ 6559687 h 7673802"/>
              <a:gd name="connsiteX32" fmla="*/ 2228246 w 7696540"/>
              <a:gd name="connsiteY32" fmla="*/ 5570615 h 7673802"/>
              <a:gd name="connsiteX33" fmla="*/ 3228683 w 7696540"/>
              <a:gd name="connsiteY33" fmla="*/ 5570615 h 7673802"/>
              <a:gd name="connsiteX34" fmla="*/ 3228683 w 7696540"/>
              <a:gd name="connsiteY34" fmla="*/ 6559687 h 7673802"/>
              <a:gd name="connsiteX35" fmla="*/ 2228246 w 7696540"/>
              <a:gd name="connsiteY35" fmla="*/ 6559687 h 7673802"/>
              <a:gd name="connsiteX36" fmla="*/ 1114123 w 7696540"/>
              <a:gd name="connsiteY36" fmla="*/ 5570615 h 7673802"/>
              <a:gd name="connsiteX37" fmla="*/ 2114560 w 7696540"/>
              <a:gd name="connsiteY37" fmla="*/ 5570615 h 7673802"/>
              <a:gd name="connsiteX38" fmla="*/ 2114560 w 7696540"/>
              <a:gd name="connsiteY38" fmla="*/ 6559687 h 7673802"/>
              <a:gd name="connsiteX39" fmla="*/ 1114123 w 7696540"/>
              <a:gd name="connsiteY39" fmla="*/ 6559687 h 7673802"/>
              <a:gd name="connsiteX40" fmla="*/ 0 w 7696540"/>
              <a:gd name="connsiteY40" fmla="*/ 5570615 h 7673802"/>
              <a:gd name="connsiteX41" fmla="*/ 989072 w 7696540"/>
              <a:gd name="connsiteY41" fmla="*/ 5570615 h 7673802"/>
              <a:gd name="connsiteX42" fmla="*/ 989072 w 7696540"/>
              <a:gd name="connsiteY42" fmla="*/ 6559687 h 7673802"/>
              <a:gd name="connsiteX43" fmla="*/ 0 w 7696540"/>
              <a:gd name="connsiteY43" fmla="*/ 6559687 h 7673802"/>
              <a:gd name="connsiteX44" fmla="*/ 6696103 w 7696540"/>
              <a:gd name="connsiteY44" fmla="*/ 4456492 h 7673802"/>
              <a:gd name="connsiteX45" fmla="*/ 7696540 w 7696540"/>
              <a:gd name="connsiteY45" fmla="*/ 4456492 h 7673802"/>
              <a:gd name="connsiteX46" fmla="*/ 7696540 w 7696540"/>
              <a:gd name="connsiteY46" fmla="*/ 5445564 h 7673802"/>
              <a:gd name="connsiteX47" fmla="*/ 6696103 w 7696540"/>
              <a:gd name="connsiteY47" fmla="*/ 5445564 h 7673802"/>
              <a:gd name="connsiteX48" fmla="*/ 5581980 w 7696540"/>
              <a:gd name="connsiteY48" fmla="*/ 4456492 h 7673802"/>
              <a:gd name="connsiteX49" fmla="*/ 6582417 w 7696540"/>
              <a:gd name="connsiteY49" fmla="*/ 4456492 h 7673802"/>
              <a:gd name="connsiteX50" fmla="*/ 6582417 w 7696540"/>
              <a:gd name="connsiteY50" fmla="*/ 5445564 h 7673802"/>
              <a:gd name="connsiteX51" fmla="*/ 5581980 w 7696540"/>
              <a:gd name="connsiteY51" fmla="*/ 5445564 h 7673802"/>
              <a:gd name="connsiteX52" fmla="*/ 4467857 w 7696540"/>
              <a:gd name="connsiteY52" fmla="*/ 4456492 h 7673802"/>
              <a:gd name="connsiteX53" fmla="*/ 5456929 w 7696540"/>
              <a:gd name="connsiteY53" fmla="*/ 4456492 h 7673802"/>
              <a:gd name="connsiteX54" fmla="*/ 5456929 w 7696540"/>
              <a:gd name="connsiteY54" fmla="*/ 5445564 h 7673802"/>
              <a:gd name="connsiteX55" fmla="*/ 4467857 w 7696540"/>
              <a:gd name="connsiteY55" fmla="*/ 5445564 h 7673802"/>
              <a:gd name="connsiteX56" fmla="*/ 3342369 w 7696540"/>
              <a:gd name="connsiteY56" fmla="*/ 4456492 h 7673802"/>
              <a:gd name="connsiteX57" fmla="*/ 4342806 w 7696540"/>
              <a:gd name="connsiteY57" fmla="*/ 4456492 h 7673802"/>
              <a:gd name="connsiteX58" fmla="*/ 4342806 w 7696540"/>
              <a:gd name="connsiteY58" fmla="*/ 5445564 h 7673802"/>
              <a:gd name="connsiteX59" fmla="*/ 3342369 w 7696540"/>
              <a:gd name="connsiteY59" fmla="*/ 5445564 h 7673802"/>
              <a:gd name="connsiteX60" fmla="*/ 1114124 w 7696540"/>
              <a:gd name="connsiteY60" fmla="*/ 4456492 h 7673802"/>
              <a:gd name="connsiteX61" fmla="*/ 2114561 w 7696540"/>
              <a:gd name="connsiteY61" fmla="*/ 4456492 h 7673802"/>
              <a:gd name="connsiteX62" fmla="*/ 2114561 w 7696540"/>
              <a:gd name="connsiteY62" fmla="*/ 5445564 h 7673802"/>
              <a:gd name="connsiteX63" fmla="*/ 1114124 w 7696540"/>
              <a:gd name="connsiteY63" fmla="*/ 5445564 h 7673802"/>
              <a:gd name="connsiteX64" fmla="*/ 6696103 w 7696540"/>
              <a:gd name="connsiteY64" fmla="*/ 3342369 h 7673802"/>
              <a:gd name="connsiteX65" fmla="*/ 7696540 w 7696540"/>
              <a:gd name="connsiteY65" fmla="*/ 3342369 h 7673802"/>
              <a:gd name="connsiteX66" fmla="*/ 7696540 w 7696540"/>
              <a:gd name="connsiteY66" fmla="*/ 4331441 h 7673802"/>
              <a:gd name="connsiteX67" fmla="*/ 6696103 w 7696540"/>
              <a:gd name="connsiteY67" fmla="*/ 4331441 h 7673802"/>
              <a:gd name="connsiteX68" fmla="*/ 5581980 w 7696540"/>
              <a:gd name="connsiteY68" fmla="*/ 3342369 h 7673802"/>
              <a:gd name="connsiteX69" fmla="*/ 6582417 w 7696540"/>
              <a:gd name="connsiteY69" fmla="*/ 3342369 h 7673802"/>
              <a:gd name="connsiteX70" fmla="*/ 6582417 w 7696540"/>
              <a:gd name="connsiteY70" fmla="*/ 4331441 h 7673802"/>
              <a:gd name="connsiteX71" fmla="*/ 5581980 w 7696540"/>
              <a:gd name="connsiteY71" fmla="*/ 4331441 h 7673802"/>
              <a:gd name="connsiteX72" fmla="*/ 3342369 w 7696540"/>
              <a:gd name="connsiteY72" fmla="*/ 3342369 h 7673802"/>
              <a:gd name="connsiteX73" fmla="*/ 4342806 w 7696540"/>
              <a:gd name="connsiteY73" fmla="*/ 3342369 h 7673802"/>
              <a:gd name="connsiteX74" fmla="*/ 4342806 w 7696540"/>
              <a:gd name="connsiteY74" fmla="*/ 4331441 h 7673802"/>
              <a:gd name="connsiteX75" fmla="*/ 3342369 w 7696540"/>
              <a:gd name="connsiteY75" fmla="*/ 4331441 h 7673802"/>
              <a:gd name="connsiteX76" fmla="*/ 2228246 w 7696540"/>
              <a:gd name="connsiteY76" fmla="*/ 3342369 h 7673802"/>
              <a:gd name="connsiteX77" fmla="*/ 3228683 w 7696540"/>
              <a:gd name="connsiteY77" fmla="*/ 3342369 h 7673802"/>
              <a:gd name="connsiteX78" fmla="*/ 3228683 w 7696540"/>
              <a:gd name="connsiteY78" fmla="*/ 4331441 h 7673802"/>
              <a:gd name="connsiteX79" fmla="*/ 2228246 w 7696540"/>
              <a:gd name="connsiteY79" fmla="*/ 4331441 h 7673802"/>
              <a:gd name="connsiteX80" fmla="*/ 1 w 7696540"/>
              <a:gd name="connsiteY80" fmla="*/ 3342369 h 7673802"/>
              <a:gd name="connsiteX81" fmla="*/ 989072 w 7696540"/>
              <a:gd name="connsiteY81" fmla="*/ 3342369 h 7673802"/>
              <a:gd name="connsiteX82" fmla="*/ 989072 w 7696540"/>
              <a:gd name="connsiteY82" fmla="*/ 4331441 h 7673802"/>
              <a:gd name="connsiteX83" fmla="*/ 1 w 7696540"/>
              <a:gd name="connsiteY83" fmla="*/ 4331441 h 7673802"/>
              <a:gd name="connsiteX84" fmla="*/ 6696103 w 7696540"/>
              <a:gd name="connsiteY84" fmla="*/ 2228246 h 7673802"/>
              <a:gd name="connsiteX85" fmla="*/ 7696540 w 7696540"/>
              <a:gd name="connsiteY85" fmla="*/ 2228246 h 7673802"/>
              <a:gd name="connsiteX86" fmla="*/ 7696540 w 7696540"/>
              <a:gd name="connsiteY86" fmla="*/ 3217318 h 7673802"/>
              <a:gd name="connsiteX87" fmla="*/ 6696103 w 7696540"/>
              <a:gd name="connsiteY87" fmla="*/ 3217318 h 7673802"/>
              <a:gd name="connsiteX88" fmla="*/ 5581980 w 7696540"/>
              <a:gd name="connsiteY88" fmla="*/ 2228246 h 7673802"/>
              <a:gd name="connsiteX89" fmla="*/ 6582417 w 7696540"/>
              <a:gd name="connsiteY89" fmla="*/ 2228246 h 7673802"/>
              <a:gd name="connsiteX90" fmla="*/ 6582417 w 7696540"/>
              <a:gd name="connsiteY90" fmla="*/ 3217318 h 7673802"/>
              <a:gd name="connsiteX91" fmla="*/ 5581980 w 7696540"/>
              <a:gd name="connsiteY91" fmla="*/ 3217318 h 7673802"/>
              <a:gd name="connsiteX92" fmla="*/ 4467857 w 7696540"/>
              <a:gd name="connsiteY92" fmla="*/ 2228246 h 7673802"/>
              <a:gd name="connsiteX93" fmla="*/ 5456929 w 7696540"/>
              <a:gd name="connsiteY93" fmla="*/ 2228246 h 7673802"/>
              <a:gd name="connsiteX94" fmla="*/ 5456929 w 7696540"/>
              <a:gd name="connsiteY94" fmla="*/ 3217318 h 7673802"/>
              <a:gd name="connsiteX95" fmla="*/ 4467857 w 7696540"/>
              <a:gd name="connsiteY95" fmla="*/ 3217318 h 7673802"/>
              <a:gd name="connsiteX96" fmla="*/ 3342369 w 7696540"/>
              <a:gd name="connsiteY96" fmla="*/ 2228246 h 7673802"/>
              <a:gd name="connsiteX97" fmla="*/ 4342806 w 7696540"/>
              <a:gd name="connsiteY97" fmla="*/ 2228246 h 7673802"/>
              <a:gd name="connsiteX98" fmla="*/ 4342806 w 7696540"/>
              <a:gd name="connsiteY98" fmla="*/ 3217318 h 7673802"/>
              <a:gd name="connsiteX99" fmla="*/ 3342369 w 7696540"/>
              <a:gd name="connsiteY99" fmla="*/ 3217318 h 7673802"/>
              <a:gd name="connsiteX100" fmla="*/ 2228249 w 7696540"/>
              <a:gd name="connsiteY100" fmla="*/ 2228246 h 7673802"/>
              <a:gd name="connsiteX101" fmla="*/ 3228683 w 7696540"/>
              <a:gd name="connsiteY101" fmla="*/ 2228246 h 7673802"/>
              <a:gd name="connsiteX102" fmla="*/ 3228683 w 7696540"/>
              <a:gd name="connsiteY102" fmla="*/ 3217318 h 7673802"/>
              <a:gd name="connsiteX103" fmla="*/ 2228249 w 7696540"/>
              <a:gd name="connsiteY103" fmla="*/ 3217318 h 7673802"/>
              <a:gd name="connsiteX104" fmla="*/ 1114124 w 7696540"/>
              <a:gd name="connsiteY104" fmla="*/ 2228246 h 7673802"/>
              <a:gd name="connsiteX105" fmla="*/ 2114561 w 7696540"/>
              <a:gd name="connsiteY105" fmla="*/ 2228246 h 7673802"/>
              <a:gd name="connsiteX106" fmla="*/ 2114561 w 7696540"/>
              <a:gd name="connsiteY106" fmla="*/ 3217318 h 7673802"/>
              <a:gd name="connsiteX107" fmla="*/ 1114124 w 7696540"/>
              <a:gd name="connsiteY107" fmla="*/ 3217318 h 7673802"/>
              <a:gd name="connsiteX108" fmla="*/ 2 w 7696540"/>
              <a:gd name="connsiteY108" fmla="*/ 2228246 h 7673802"/>
              <a:gd name="connsiteX109" fmla="*/ 989074 w 7696540"/>
              <a:gd name="connsiteY109" fmla="*/ 2228246 h 7673802"/>
              <a:gd name="connsiteX110" fmla="*/ 989074 w 7696540"/>
              <a:gd name="connsiteY110" fmla="*/ 3217318 h 7673802"/>
              <a:gd name="connsiteX111" fmla="*/ 2 w 7696540"/>
              <a:gd name="connsiteY111" fmla="*/ 3217318 h 7673802"/>
              <a:gd name="connsiteX112" fmla="*/ 6696103 w 7696540"/>
              <a:gd name="connsiteY112" fmla="*/ 1114124 h 7673802"/>
              <a:gd name="connsiteX113" fmla="*/ 7696540 w 7696540"/>
              <a:gd name="connsiteY113" fmla="*/ 1114124 h 7673802"/>
              <a:gd name="connsiteX114" fmla="*/ 7696540 w 7696540"/>
              <a:gd name="connsiteY114" fmla="*/ 2103196 h 7673802"/>
              <a:gd name="connsiteX115" fmla="*/ 6696103 w 7696540"/>
              <a:gd name="connsiteY115" fmla="*/ 2103196 h 7673802"/>
              <a:gd name="connsiteX116" fmla="*/ 5581980 w 7696540"/>
              <a:gd name="connsiteY116" fmla="*/ 1114124 h 7673802"/>
              <a:gd name="connsiteX117" fmla="*/ 6582417 w 7696540"/>
              <a:gd name="connsiteY117" fmla="*/ 1114124 h 7673802"/>
              <a:gd name="connsiteX118" fmla="*/ 6582417 w 7696540"/>
              <a:gd name="connsiteY118" fmla="*/ 2103196 h 7673802"/>
              <a:gd name="connsiteX119" fmla="*/ 5581980 w 7696540"/>
              <a:gd name="connsiteY119" fmla="*/ 2103196 h 7673802"/>
              <a:gd name="connsiteX120" fmla="*/ 3342369 w 7696540"/>
              <a:gd name="connsiteY120" fmla="*/ 1114124 h 7673802"/>
              <a:gd name="connsiteX121" fmla="*/ 4342806 w 7696540"/>
              <a:gd name="connsiteY121" fmla="*/ 1114124 h 7673802"/>
              <a:gd name="connsiteX122" fmla="*/ 4342806 w 7696540"/>
              <a:gd name="connsiteY122" fmla="*/ 2103196 h 7673802"/>
              <a:gd name="connsiteX123" fmla="*/ 3342369 w 7696540"/>
              <a:gd name="connsiteY123" fmla="*/ 2103196 h 7673802"/>
              <a:gd name="connsiteX124" fmla="*/ 1114125 w 7696540"/>
              <a:gd name="connsiteY124" fmla="*/ 1114124 h 7673802"/>
              <a:gd name="connsiteX125" fmla="*/ 2114562 w 7696540"/>
              <a:gd name="connsiteY125" fmla="*/ 1114124 h 7673802"/>
              <a:gd name="connsiteX126" fmla="*/ 2114562 w 7696540"/>
              <a:gd name="connsiteY126" fmla="*/ 2103196 h 7673802"/>
              <a:gd name="connsiteX127" fmla="*/ 1114125 w 7696540"/>
              <a:gd name="connsiteY127" fmla="*/ 2103196 h 7673802"/>
              <a:gd name="connsiteX128" fmla="*/ 2228246 w 7696540"/>
              <a:gd name="connsiteY128" fmla="*/ 1114123 h 7673802"/>
              <a:gd name="connsiteX129" fmla="*/ 3228683 w 7696540"/>
              <a:gd name="connsiteY129" fmla="*/ 1114123 h 7673802"/>
              <a:gd name="connsiteX130" fmla="*/ 3228683 w 7696540"/>
              <a:gd name="connsiteY130" fmla="*/ 2103196 h 7673802"/>
              <a:gd name="connsiteX131" fmla="*/ 2228246 w 7696540"/>
              <a:gd name="connsiteY131" fmla="*/ 2103196 h 7673802"/>
              <a:gd name="connsiteX132" fmla="*/ 5581980 w 7696540"/>
              <a:gd name="connsiteY132" fmla="*/ 1 h 7673802"/>
              <a:gd name="connsiteX133" fmla="*/ 6582417 w 7696540"/>
              <a:gd name="connsiteY133" fmla="*/ 1 h 7673802"/>
              <a:gd name="connsiteX134" fmla="*/ 6582417 w 7696540"/>
              <a:gd name="connsiteY134" fmla="*/ 989073 h 7673802"/>
              <a:gd name="connsiteX135" fmla="*/ 5581980 w 7696540"/>
              <a:gd name="connsiteY135" fmla="*/ 989073 h 7673802"/>
              <a:gd name="connsiteX136" fmla="*/ 4467857 w 7696540"/>
              <a:gd name="connsiteY136" fmla="*/ 1 h 7673802"/>
              <a:gd name="connsiteX137" fmla="*/ 5456929 w 7696540"/>
              <a:gd name="connsiteY137" fmla="*/ 1 h 7673802"/>
              <a:gd name="connsiteX138" fmla="*/ 5456929 w 7696540"/>
              <a:gd name="connsiteY138" fmla="*/ 989073 h 7673802"/>
              <a:gd name="connsiteX139" fmla="*/ 4467857 w 7696540"/>
              <a:gd name="connsiteY139" fmla="*/ 989073 h 7673802"/>
              <a:gd name="connsiteX140" fmla="*/ 3342369 w 7696540"/>
              <a:gd name="connsiteY140" fmla="*/ 1 h 7673802"/>
              <a:gd name="connsiteX141" fmla="*/ 4342806 w 7696540"/>
              <a:gd name="connsiteY141" fmla="*/ 1 h 7673802"/>
              <a:gd name="connsiteX142" fmla="*/ 4342806 w 7696540"/>
              <a:gd name="connsiteY142" fmla="*/ 989073 h 7673802"/>
              <a:gd name="connsiteX143" fmla="*/ 3342369 w 7696540"/>
              <a:gd name="connsiteY143" fmla="*/ 989073 h 7673802"/>
              <a:gd name="connsiteX144" fmla="*/ 2228246 w 7696540"/>
              <a:gd name="connsiteY144" fmla="*/ 0 h 7673802"/>
              <a:gd name="connsiteX145" fmla="*/ 3228683 w 7696540"/>
              <a:gd name="connsiteY145" fmla="*/ 0 h 7673802"/>
              <a:gd name="connsiteX146" fmla="*/ 3228683 w 7696540"/>
              <a:gd name="connsiteY146" fmla="*/ 989072 h 7673802"/>
              <a:gd name="connsiteX147" fmla="*/ 2228246 w 7696540"/>
              <a:gd name="connsiteY147" fmla="*/ 989072 h 7673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Lst>
            <a:rect l="l" t="t" r="r" b="b"/>
            <a:pathLst>
              <a:path w="7696540" h="7673802">
                <a:moveTo>
                  <a:pt x="6696103" y="6673365"/>
                </a:moveTo>
                <a:lnTo>
                  <a:pt x="7696540" y="6673365"/>
                </a:lnTo>
                <a:lnTo>
                  <a:pt x="7696540" y="7673802"/>
                </a:lnTo>
                <a:lnTo>
                  <a:pt x="6696103" y="7673802"/>
                </a:lnTo>
                <a:close/>
                <a:moveTo>
                  <a:pt x="5581980" y="6673365"/>
                </a:moveTo>
                <a:lnTo>
                  <a:pt x="6582417" y="6673365"/>
                </a:lnTo>
                <a:lnTo>
                  <a:pt x="6582417" y="7673802"/>
                </a:lnTo>
                <a:lnTo>
                  <a:pt x="5581980" y="7673802"/>
                </a:lnTo>
                <a:close/>
                <a:moveTo>
                  <a:pt x="4467857" y="6673365"/>
                </a:moveTo>
                <a:lnTo>
                  <a:pt x="5456929" y="6673365"/>
                </a:lnTo>
                <a:lnTo>
                  <a:pt x="5456929" y="7673802"/>
                </a:lnTo>
                <a:lnTo>
                  <a:pt x="4467857" y="7673802"/>
                </a:lnTo>
                <a:close/>
                <a:moveTo>
                  <a:pt x="2228246" y="6673365"/>
                </a:moveTo>
                <a:lnTo>
                  <a:pt x="3228683" y="6673365"/>
                </a:lnTo>
                <a:lnTo>
                  <a:pt x="3228683" y="7673802"/>
                </a:lnTo>
                <a:lnTo>
                  <a:pt x="2228246" y="7673802"/>
                </a:lnTo>
                <a:close/>
                <a:moveTo>
                  <a:pt x="1114123" y="6673365"/>
                </a:moveTo>
                <a:lnTo>
                  <a:pt x="2114560" y="6673365"/>
                </a:lnTo>
                <a:lnTo>
                  <a:pt x="2114560" y="7673802"/>
                </a:lnTo>
                <a:lnTo>
                  <a:pt x="1114123" y="7673802"/>
                </a:lnTo>
                <a:close/>
                <a:moveTo>
                  <a:pt x="6696103" y="5570615"/>
                </a:moveTo>
                <a:lnTo>
                  <a:pt x="7696540" y="5570615"/>
                </a:lnTo>
                <a:lnTo>
                  <a:pt x="7696540" y="6559687"/>
                </a:lnTo>
                <a:lnTo>
                  <a:pt x="6696103" y="6559687"/>
                </a:lnTo>
                <a:close/>
                <a:moveTo>
                  <a:pt x="4467857" y="5570615"/>
                </a:moveTo>
                <a:lnTo>
                  <a:pt x="5456929" y="5570615"/>
                </a:lnTo>
                <a:lnTo>
                  <a:pt x="5456929" y="6559687"/>
                </a:lnTo>
                <a:lnTo>
                  <a:pt x="4467857" y="6559687"/>
                </a:lnTo>
                <a:close/>
                <a:moveTo>
                  <a:pt x="3342369" y="5570615"/>
                </a:moveTo>
                <a:lnTo>
                  <a:pt x="4342806" y="5570615"/>
                </a:lnTo>
                <a:lnTo>
                  <a:pt x="4342806" y="6559687"/>
                </a:lnTo>
                <a:lnTo>
                  <a:pt x="3342369" y="6559687"/>
                </a:lnTo>
                <a:close/>
                <a:moveTo>
                  <a:pt x="2228246" y="5570615"/>
                </a:moveTo>
                <a:lnTo>
                  <a:pt x="3228683" y="5570615"/>
                </a:lnTo>
                <a:lnTo>
                  <a:pt x="3228683" y="6559687"/>
                </a:lnTo>
                <a:lnTo>
                  <a:pt x="2228246" y="6559687"/>
                </a:lnTo>
                <a:close/>
                <a:moveTo>
                  <a:pt x="1114123" y="5570615"/>
                </a:moveTo>
                <a:lnTo>
                  <a:pt x="2114560" y="5570615"/>
                </a:lnTo>
                <a:lnTo>
                  <a:pt x="2114560" y="6559687"/>
                </a:lnTo>
                <a:lnTo>
                  <a:pt x="1114123" y="6559687"/>
                </a:lnTo>
                <a:close/>
                <a:moveTo>
                  <a:pt x="0" y="5570615"/>
                </a:moveTo>
                <a:lnTo>
                  <a:pt x="989072" y="5570615"/>
                </a:lnTo>
                <a:lnTo>
                  <a:pt x="989072" y="6559687"/>
                </a:lnTo>
                <a:lnTo>
                  <a:pt x="0" y="6559687"/>
                </a:lnTo>
                <a:close/>
                <a:moveTo>
                  <a:pt x="6696103" y="4456492"/>
                </a:moveTo>
                <a:lnTo>
                  <a:pt x="7696540" y="4456492"/>
                </a:lnTo>
                <a:lnTo>
                  <a:pt x="7696540" y="5445564"/>
                </a:lnTo>
                <a:lnTo>
                  <a:pt x="6696103" y="5445564"/>
                </a:lnTo>
                <a:close/>
                <a:moveTo>
                  <a:pt x="5581980" y="4456492"/>
                </a:moveTo>
                <a:lnTo>
                  <a:pt x="6582417" y="4456492"/>
                </a:lnTo>
                <a:lnTo>
                  <a:pt x="6582417" y="5445564"/>
                </a:lnTo>
                <a:lnTo>
                  <a:pt x="5581980" y="5445564"/>
                </a:lnTo>
                <a:close/>
                <a:moveTo>
                  <a:pt x="4467857" y="4456492"/>
                </a:moveTo>
                <a:lnTo>
                  <a:pt x="5456929" y="4456492"/>
                </a:lnTo>
                <a:lnTo>
                  <a:pt x="5456929" y="5445564"/>
                </a:lnTo>
                <a:lnTo>
                  <a:pt x="4467857" y="5445564"/>
                </a:lnTo>
                <a:close/>
                <a:moveTo>
                  <a:pt x="3342369" y="4456492"/>
                </a:moveTo>
                <a:lnTo>
                  <a:pt x="4342806" y="4456492"/>
                </a:lnTo>
                <a:lnTo>
                  <a:pt x="4342806" y="5445564"/>
                </a:lnTo>
                <a:lnTo>
                  <a:pt x="3342369" y="5445564"/>
                </a:lnTo>
                <a:close/>
                <a:moveTo>
                  <a:pt x="1114124" y="4456492"/>
                </a:moveTo>
                <a:lnTo>
                  <a:pt x="2114561" y="4456492"/>
                </a:lnTo>
                <a:lnTo>
                  <a:pt x="2114561" y="5445564"/>
                </a:lnTo>
                <a:lnTo>
                  <a:pt x="1114124" y="5445564"/>
                </a:lnTo>
                <a:close/>
                <a:moveTo>
                  <a:pt x="6696103" y="3342369"/>
                </a:moveTo>
                <a:lnTo>
                  <a:pt x="7696540" y="3342369"/>
                </a:lnTo>
                <a:lnTo>
                  <a:pt x="7696540" y="4331441"/>
                </a:lnTo>
                <a:lnTo>
                  <a:pt x="6696103" y="4331441"/>
                </a:lnTo>
                <a:close/>
                <a:moveTo>
                  <a:pt x="5581980" y="3342369"/>
                </a:moveTo>
                <a:lnTo>
                  <a:pt x="6582417" y="3342369"/>
                </a:lnTo>
                <a:lnTo>
                  <a:pt x="6582417" y="4331441"/>
                </a:lnTo>
                <a:lnTo>
                  <a:pt x="5581980" y="4331441"/>
                </a:lnTo>
                <a:close/>
                <a:moveTo>
                  <a:pt x="3342369" y="3342369"/>
                </a:moveTo>
                <a:lnTo>
                  <a:pt x="4342806" y="3342369"/>
                </a:lnTo>
                <a:lnTo>
                  <a:pt x="4342806" y="4331441"/>
                </a:lnTo>
                <a:lnTo>
                  <a:pt x="3342369" y="4331441"/>
                </a:lnTo>
                <a:close/>
                <a:moveTo>
                  <a:pt x="2228246" y="3342369"/>
                </a:moveTo>
                <a:lnTo>
                  <a:pt x="3228683" y="3342369"/>
                </a:lnTo>
                <a:lnTo>
                  <a:pt x="3228683" y="4331441"/>
                </a:lnTo>
                <a:lnTo>
                  <a:pt x="2228246" y="4331441"/>
                </a:lnTo>
                <a:close/>
                <a:moveTo>
                  <a:pt x="1" y="3342369"/>
                </a:moveTo>
                <a:lnTo>
                  <a:pt x="989072" y="3342369"/>
                </a:lnTo>
                <a:lnTo>
                  <a:pt x="989072" y="4331441"/>
                </a:lnTo>
                <a:lnTo>
                  <a:pt x="1" y="4331441"/>
                </a:lnTo>
                <a:close/>
                <a:moveTo>
                  <a:pt x="6696103" y="2228246"/>
                </a:moveTo>
                <a:lnTo>
                  <a:pt x="7696540" y="2228246"/>
                </a:lnTo>
                <a:lnTo>
                  <a:pt x="7696540" y="3217318"/>
                </a:lnTo>
                <a:lnTo>
                  <a:pt x="6696103" y="3217318"/>
                </a:lnTo>
                <a:close/>
                <a:moveTo>
                  <a:pt x="5581980" y="2228246"/>
                </a:moveTo>
                <a:lnTo>
                  <a:pt x="6582417" y="2228246"/>
                </a:lnTo>
                <a:lnTo>
                  <a:pt x="6582417" y="3217318"/>
                </a:lnTo>
                <a:lnTo>
                  <a:pt x="5581980" y="3217318"/>
                </a:lnTo>
                <a:close/>
                <a:moveTo>
                  <a:pt x="4467857" y="2228246"/>
                </a:moveTo>
                <a:lnTo>
                  <a:pt x="5456929" y="2228246"/>
                </a:lnTo>
                <a:lnTo>
                  <a:pt x="5456929" y="3217318"/>
                </a:lnTo>
                <a:lnTo>
                  <a:pt x="4467857" y="3217318"/>
                </a:lnTo>
                <a:close/>
                <a:moveTo>
                  <a:pt x="3342369" y="2228246"/>
                </a:moveTo>
                <a:lnTo>
                  <a:pt x="4342806" y="2228246"/>
                </a:lnTo>
                <a:lnTo>
                  <a:pt x="4342806" y="3217318"/>
                </a:lnTo>
                <a:lnTo>
                  <a:pt x="3342369" y="3217318"/>
                </a:lnTo>
                <a:close/>
                <a:moveTo>
                  <a:pt x="2228249" y="2228246"/>
                </a:moveTo>
                <a:lnTo>
                  <a:pt x="3228683" y="2228246"/>
                </a:lnTo>
                <a:lnTo>
                  <a:pt x="3228683" y="3217318"/>
                </a:lnTo>
                <a:lnTo>
                  <a:pt x="2228249" y="3217318"/>
                </a:lnTo>
                <a:close/>
                <a:moveTo>
                  <a:pt x="1114124" y="2228246"/>
                </a:moveTo>
                <a:lnTo>
                  <a:pt x="2114561" y="2228246"/>
                </a:lnTo>
                <a:lnTo>
                  <a:pt x="2114561" y="3217318"/>
                </a:lnTo>
                <a:lnTo>
                  <a:pt x="1114124" y="3217318"/>
                </a:lnTo>
                <a:close/>
                <a:moveTo>
                  <a:pt x="2" y="2228246"/>
                </a:moveTo>
                <a:lnTo>
                  <a:pt x="989074" y="2228246"/>
                </a:lnTo>
                <a:lnTo>
                  <a:pt x="989074" y="3217318"/>
                </a:lnTo>
                <a:lnTo>
                  <a:pt x="2" y="3217318"/>
                </a:lnTo>
                <a:close/>
                <a:moveTo>
                  <a:pt x="6696103" y="1114124"/>
                </a:moveTo>
                <a:lnTo>
                  <a:pt x="7696540" y="1114124"/>
                </a:lnTo>
                <a:lnTo>
                  <a:pt x="7696540" y="2103196"/>
                </a:lnTo>
                <a:lnTo>
                  <a:pt x="6696103" y="2103196"/>
                </a:lnTo>
                <a:close/>
                <a:moveTo>
                  <a:pt x="5581980" y="1114124"/>
                </a:moveTo>
                <a:lnTo>
                  <a:pt x="6582417" y="1114124"/>
                </a:lnTo>
                <a:lnTo>
                  <a:pt x="6582417" y="2103196"/>
                </a:lnTo>
                <a:lnTo>
                  <a:pt x="5581980" y="2103196"/>
                </a:lnTo>
                <a:close/>
                <a:moveTo>
                  <a:pt x="3342369" y="1114124"/>
                </a:moveTo>
                <a:lnTo>
                  <a:pt x="4342806" y="1114124"/>
                </a:lnTo>
                <a:lnTo>
                  <a:pt x="4342806" y="2103196"/>
                </a:lnTo>
                <a:lnTo>
                  <a:pt x="3342369" y="2103196"/>
                </a:lnTo>
                <a:close/>
                <a:moveTo>
                  <a:pt x="1114125" y="1114124"/>
                </a:moveTo>
                <a:lnTo>
                  <a:pt x="2114562" y="1114124"/>
                </a:lnTo>
                <a:lnTo>
                  <a:pt x="2114562" y="2103196"/>
                </a:lnTo>
                <a:lnTo>
                  <a:pt x="1114125" y="2103196"/>
                </a:lnTo>
                <a:close/>
                <a:moveTo>
                  <a:pt x="2228246" y="1114123"/>
                </a:moveTo>
                <a:lnTo>
                  <a:pt x="3228683" y="1114123"/>
                </a:lnTo>
                <a:lnTo>
                  <a:pt x="3228683" y="2103196"/>
                </a:lnTo>
                <a:lnTo>
                  <a:pt x="2228246" y="2103196"/>
                </a:lnTo>
                <a:close/>
                <a:moveTo>
                  <a:pt x="5581980" y="1"/>
                </a:moveTo>
                <a:lnTo>
                  <a:pt x="6582417" y="1"/>
                </a:lnTo>
                <a:lnTo>
                  <a:pt x="6582417" y="989073"/>
                </a:lnTo>
                <a:lnTo>
                  <a:pt x="5581980" y="989073"/>
                </a:lnTo>
                <a:close/>
                <a:moveTo>
                  <a:pt x="4467857" y="1"/>
                </a:moveTo>
                <a:lnTo>
                  <a:pt x="5456929" y="1"/>
                </a:lnTo>
                <a:lnTo>
                  <a:pt x="5456929" y="989073"/>
                </a:lnTo>
                <a:lnTo>
                  <a:pt x="4467857" y="989073"/>
                </a:lnTo>
                <a:close/>
                <a:moveTo>
                  <a:pt x="3342369" y="1"/>
                </a:moveTo>
                <a:lnTo>
                  <a:pt x="4342806" y="1"/>
                </a:lnTo>
                <a:lnTo>
                  <a:pt x="4342806" y="989073"/>
                </a:lnTo>
                <a:lnTo>
                  <a:pt x="3342369" y="989073"/>
                </a:lnTo>
                <a:close/>
                <a:moveTo>
                  <a:pt x="2228246" y="0"/>
                </a:moveTo>
                <a:lnTo>
                  <a:pt x="3228683" y="0"/>
                </a:lnTo>
                <a:lnTo>
                  <a:pt x="3228683" y="989072"/>
                </a:lnTo>
                <a:lnTo>
                  <a:pt x="2228246" y="989072"/>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3" name="TextBox 2">
            <a:extLst>
              <a:ext uri="{FF2B5EF4-FFF2-40B4-BE49-F238E27FC236}">
                <a16:creationId xmlns:a16="http://schemas.microsoft.com/office/drawing/2014/main" id="{B72F4A9E-E156-A84D-B518-806653BBC392}"/>
              </a:ext>
            </a:extLst>
          </p:cNvPr>
          <p:cNvSpPr txBox="1"/>
          <p:nvPr userDrawn="1"/>
        </p:nvSpPr>
        <p:spPr>
          <a:xfrm>
            <a:off x="16859165" y="9198396"/>
            <a:ext cx="660400" cy="338554"/>
          </a:xfrm>
          <a:prstGeom prst="rect">
            <a:avLst/>
          </a:prstGeom>
          <a:noFill/>
        </p:spPr>
        <p:txBody>
          <a:bodyPr wrap="square" rtlCol="0">
            <a:spAutoFit/>
          </a:bodyPr>
          <a:lstStyle/>
          <a:p>
            <a:pPr algn="r"/>
            <a:fld id="{293ABEDF-2FD4-CE41-BE6E-C03412F0A819}" type="slidenum">
              <a:rPr lang="en-US" sz="1600" b="0" i="0" smtClean="0">
                <a:latin typeface="Open Sans" panose="020B0606030504020204" pitchFamily="34" charset="0"/>
                <a:ea typeface="Open Sans" panose="020B0606030504020204" pitchFamily="34" charset="0"/>
                <a:cs typeface="Open Sans" panose="020B0606030504020204" pitchFamily="34" charset="0"/>
              </a:rPr>
              <a:pPr algn="r"/>
              <a:t>‹#›</a:t>
            </a:fld>
            <a:endParaRPr lang="en-US" sz="1600" b="0" i="0" dirty="0">
              <a:latin typeface="Open Sans" panose="020B0606030504020204" pitchFamily="34" charset="0"/>
              <a:ea typeface="Open Sans" panose="020B0606030504020204" pitchFamily="34" charset="0"/>
              <a:cs typeface="Open Sans" panose="020B0606030504020204" pitchFamily="34" charset="0"/>
            </a:endParaRPr>
          </a:p>
        </p:txBody>
      </p:sp>
      <p:cxnSp>
        <p:nvCxnSpPr>
          <p:cNvPr id="4" name="Straight Connector 3">
            <a:extLst>
              <a:ext uri="{FF2B5EF4-FFF2-40B4-BE49-F238E27FC236}">
                <a16:creationId xmlns:a16="http://schemas.microsoft.com/office/drawing/2014/main" id="{DFF89396-B700-B946-AE30-5BC1BC3EFBD4}"/>
              </a:ext>
            </a:extLst>
          </p:cNvPr>
          <p:cNvCxnSpPr>
            <a:cxnSpLocks/>
          </p:cNvCxnSpPr>
          <p:nvPr userDrawn="1"/>
        </p:nvCxnSpPr>
        <p:spPr>
          <a:xfrm flipV="1">
            <a:off x="17568333" y="9352284"/>
            <a:ext cx="719667" cy="15389"/>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7" name="Picture 6" descr="A picture containing drawing&#10;&#10;Description automatically generated">
            <a:extLst>
              <a:ext uri="{FF2B5EF4-FFF2-40B4-BE49-F238E27FC236}">
                <a16:creationId xmlns:a16="http://schemas.microsoft.com/office/drawing/2014/main" id="{E05F9EBD-8CC0-EC4E-90C7-AE94DB140A6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2746587" cy="2683239"/>
          </a:xfrm>
          <a:prstGeom prst="rect">
            <a:avLst/>
          </a:prstGeom>
        </p:spPr>
      </p:pic>
    </p:spTree>
    <p:extLst>
      <p:ext uri="{BB962C8B-B14F-4D97-AF65-F5344CB8AC3E}">
        <p14:creationId xmlns:p14="http://schemas.microsoft.com/office/powerpoint/2010/main" val="176861284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6">
    <p:spTree>
      <p:nvGrpSpPr>
        <p:cNvPr id="1" name=""/>
        <p:cNvGrpSpPr/>
        <p:nvPr/>
      </p:nvGrpSpPr>
      <p:grpSpPr>
        <a:xfrm>
          <a:off x="0" y="0"/>
          <a:ext cx="0" cy="0"/>
          <a:chOff x="0" y="0"/>
          <a:chExt cx="0" cy="0"/>
        </a:xfrm>
      </p:grpSpPr>
      <p:sp>
        <p:nvSpPr>
          <p:cNvPr id="3" name="Freeform 7"/>
          <p:cNvSpPr>
            <a:spLocks noGrp="1" noEditPoints="1"/>
          </p:cNvSpPr>
          <p:nvPr>
            <p:ph type="pic" sz="quarter" idx="10"/>
          </p:nvPr>
        </p:nvSpPr>
        <p:spPr bwMode="auto">
          <a:xfrm>
            <a:off x="9401366" y="1401961"/>
            <a:ext cx="7507277" cy="7518587"/>
          </a:xfrm>
          <a:custGeom>
            <a:avLst/>
            <a:gdLst>
              <a:gd name="T0" fmla="*/ 0 w 3317"/>
              <a:gd name="T1" fmla="*/ 0 h 3329"/>
              <a:gd name="T2" fmla="*/ 3257 w 3317"/>
              <a:gd name="T3" fmla="*/ 0 h 3329"/>
              <a:gd name="T4" fmla="*/ 2050 w 3317"/>
              <a:gd name="T5" fmla="*/ 1211 h 3329"/>
              <a:gd name="T6" fmla="*/ 1207 w 3317"/>
              <a:gd name="T7" fmla="*/ 1211 h 3329"/>
              <a:gd name="T8" fmla="*/ 1207 w 3317"/>
              <a:gd name="T9" fmla="*/ 2057 h 3329"/>
              <a:gd name="T10" fmla="*/ 0 w 3317"/>
              <a:gd name="T11" fmla="*/ 3269 h 3329"/>
              <a:gd name="T12" fmla="*/ 0 w 3317"/>
              <a:gd name="T13" fmla="*/ 0 h 3329"/>
              <a:gd name="T14" fmla="*/ 3317 w 3317"/>
              <a:gd name="T15" fmla="*/ 62 h 3329"/>
              <a:gd name="T16" fmla="*/ 3317 w 3317"/>
              <a:gd name="T17" fmla="*/ 3329 h 3329"/>
              <a:gd name="T18" fmla="*/ 62 w 3317"/>
              <a:gd name="T19" fmla="*/ 3329 h 3329"/>
              <a:gd name="T20" fmla="*/ 1268 w 3317"/>
              <a:gd name="T21" fmla="*/ 2119 h 3329"/>
              <a:gd name="T22" fmla="*/ 2112 w 3317"/>
              <a:gd name="T23" fmla="*/ 2119 h 3329"/>
              <a:gd name="T24" fmla="*/ 2112 w 3317"/>
              <a:gd name="T25" fmla="*/ 1272 h 3329"/>
              <a:gd name="T26" fmla="*/ 3317 w 3317"/>
              <a:gd name="T27" fmla="*/ 62 h 3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17" h="3329">
                <a:moveTo>
                  <a:pt x="0" y="0"/>
                </a:moveTo>
                <a:lnTo>
                  <a:pt x="3257" y="0"/>
                </a:lnTo>
                <a:lnTo>
                  <a:pt x="2050" y="1211"/>
                </a:lnTo>
                <a:lnTo>
                  <a:pt x="1207" y="1211"/>
                </a:lnTo>
                <a:lnTo>
                  <a:pt x="1207" y="2057"/>
                </a:lnTo>
                <a:lnTo>
                  <a:pt x="0" y="3269"/>
                </a:lnTo>
                <a:lnTo>
                  <a:pt x="0" y="0"/>
                </a:lnTo>
                <a:close/>
                <a:moveTo>
                  <a:pt x="3317" y="62"/>
                </a:moveTo>
                <a:lnTo>
                  <a:pt x="3317" y="3329"/>
                </a:lnTo>
                <a:lnTo>
                  <a:pt x="62" y="3329"/>
                </a:lnTo>
                <a:lnTo>
                  <a:pt x="1268" y="2119"/>
                </a:lnTo>
                <a:lnTo>
                  <a:pt x="2112" y="2119"/>
                </a:lnTo>
                <a:lnTo>
                  <a:pt x="2112" y="1272"/>
                </a:lnTo>
                <a:lnTo>
                  <a:pt x="3317" y="62"/>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4" name="TextBox 3">
            <a:extLst>
              <a:ext uri="{FF2B5EF4-FFF2-40B4-BE49-F238E27FC236}">
                <a16:creationId xmlns:a16="http://schemas.microsoft.com/office/drawing/2014/main" id="{79ABB03C-ABDE-C94D-B801-24D106007866}"/>
              </a:ext>
            </a:extLst>
          </p:cNvPr>
          <p:cNvSpPr txBox="1"/>
          <p:nvPr userDrawn="1"/>
        </p:nvSpPr>
        <p:spPr>
          <a:xfrm>
            <a:off x="16859165" y="9198396"/>
            <a:ext cx="660400" cy="338554"/>
          </a:xfrm>
          <a:prstGeom prst="rect">
            <a:avLst/>
          </a:prstGeom>
          <a:noFill/>
        </p:spPr>
        <p:txBody>
          <a:bodyPr wrap="square" rtlCol="0">
            <a:spAutoFit/>
          </a:bodyPr>
          <a:lstStyle/>
          <a:p>
            <a:pPr algn="r"/>
            <a:fld id="{293ABEDF-2FD4-CE41-BE6E-C03412F0A819}" type="slidenum">
              <a:rPr lang="en-US" sz="1600" b="0" i="0" smtClean="0">
                <a:latin typeface="Open Sans" panose="020B0606030504020204" pitchFamily="34" charset="0"/>
                <a:ea typeface="Open Sans" panose="020B0606030504020204" pitchFamily="34" charset="0"/>
                <a:cs typeface="Open Sans" panose="020B0606030504020204" pitchFamily="34" charset="0"/>
              </a:rPr>
              <a:pPr algn="r"/>
              <a:t>‹#›</a:t>
            </a:fld>
            <a:endParaRPr lang="en-US" sz="1600" b="0" i="0" dirty="0">
              <a:latin typeface="Open Sans" panose="020B0606030504020204" pitchFamily="34" charset="0"/>
              <a:ea typeface="Open Sans" panose="020B0606030504020204" pitchFamily="34" charset="0"/>
              <a:cs typeface="Open Sans" panose="020B0606030504020204" pitchFamily="34" charset="0"/>
            </a:endParaRPr>
          </a:p>
        </p:txBody>
      </p:sp>
      <p:cxnSp>
        <p:nvCxnSpPr>
          <p:cNvPr id="5" name="Straight Connector 4">
            <a:extLst>
              <a:ext uri="{FF2B5EF4-FFF2-40B4-BE49-F238E27FC236}">
                <a16:creationId xmlns:a16="http://schemas.microsoft.com/office/drawing/2014/main" id="{3669C5B7-8944-A44E-9B7E-13AAC5345673}"/>
              </a:ext>
            </a:extLst>
          </p:cNvPr>
          <p:cNvCxnSpPr>
            <a:cxnSpLocks/>
          </p:cNvCxnSpPr>
          <p:nvPr userDrawn="1"/>
        </p:nvCxnSpPr>
        <p:spPr>
          <a:xfrm flipV="1">
            <a:off x="17568333" y="9352284"/>
            <a:ext cx="719667" cy="15389"/>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E0AF97F5-1D82-0A4C-9F4F-6F677E5D3CC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3843130" cy="1881626"/>
          </a:xfrm>
          <a:prstGeom prst="rect">
            <a:avLst/>
          </a:prstGeom>
        </p:spPr>
      </p:pic>
    </p:spTree>
    <p:extLst>
      <p:ext uri="{BB962C8B-B14F-4D97-AF65-F5344CB8AC3E}">
        <p14:creationId xmlns:p14="http://schemas.microsoft.com/office/powerpoint/2010/main" val="260074513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7">
    <p:spTree>
      <p:nvGrpSpPr>
        <p:cNvPr id="1" name=""/>
        <p:cNvGrpSpPr/>
        <p:nvPr/>
      </p:nvGrpSpPr>
      <p:grpSpPr>
        <a:xfrm>
          <a:off x="0" y="0"/>
          <a:ext cx="0" cy="0"/>
          <a:chOff x="0" y="0"/>
          <a:chExt cx="0" cy="0"/>
        </a:xfrm>
      </p:grpSpPr>
      <p:sp>
        <p:nvSpPr>
          <p:cNvPr id="3" name="Freeform 8"/>
          <p:cNvSpPr>
            <a:spLocks noGrp="1" noEditPoints="1"/>
          </p:cNvSpPr>
          <p:nvPr>
            <p:ph type="pic" sz="quarter" idx="10"/>
          </p:nvPr>
        </p:nvSpPr>
        <p:spPr bwMode="auto">
          <a:xfrm>
            <a:off x="9311054" y="1311513"/>
            <a:ext cx="7687902" cy="7699484"/>
          </a:xfrm>
          <a:custGeom>
            <a:avLst/>
            <a:gdLst>
              <a:gd name="T0" fmla="*/ 1908 w 3398"/>
              <a:gd name="T1" fmla="*/ 12 h 3410"/>
              <a:gd name="T2" fmla="*/ 2148 w 3398"/>
              <a:gd name="T3" fmla="*/ 61 h 3410"/>
              <a:gd name="T4" fmla="*/ 2375 w 3398"/>
              <a:gd name="T5" fmla="*/ 142 h 3410"/>
              <a:gd name="T6" fmla="*/ 2586 w 3398"/>
              <a:gd name="T7" fmla="*/ 253 h 3410"/>
              <a:gd name="T8" fmla="*/ 2779 w 3398"/>
              <a:gd name="T9" fmla="*/ 391 h 3410"/>
              <a:gd name="T10" fmla="*/ 1962 w 3398"/>
              <a:gd name="T11" fmla="*/ 1323 h 3410"/>
              <a:gd name="T12" fmla="*/ 1858 w 3398"/>
              <a:gd name="T13" fmla="*/ 1269 h 3410"/>
              <a:gd name="T14" fmla="*/ 1740 w 3398"/>
              <a:gd name="T15" fmla="*/ 1242 h 3410"/>
              <a:gd name="T16" fmla="*/ 1606 w 3398"/>
              <a:gd name="T17" fmla="*/ 1249 h 3410"/>
              <a:gd name="T18" fmla="*/ 1479 w 3398"/>
              <a:gd name="T19" fmla="*/ 1297 h 3410"/>
              <a:gd name="T20" fmla="*/ 1372 w 3398"/>
              <a:gd name="T21" fmla="*/ 1377 h 3410"/>
              <a:gd name="T22" fmla="*/ 1292 w 3398"/>
              <a:gd name="T23" fmla="*/ 1484 h 3410"/>
              <a:gd name="T24" fmla="*/ 1245 w 3398"/>
              <a:gd name="T25" fmla="*/ 1612 h 3410"/>
              <a:gd name="T26" fmla="*/ 1238 w 3398"/>
              <a:gd name="T27" fmla="*/ 1747 h 3410"/>
              <a:gd name="T28" fmla="*/ 1264 w 3398"/>
              <a:gd name="T29" fmla="*/ 1865 h 3410"/>
              <a:gd name="T30" fmla="*/ 1319 w 3398"/>
              <a:gd name="T31" fmla="*/ 1970 h 3410"/>
              <a:gd name="T32" fmla="*/ 390 w 3398"/>
              <a:gd name="T33" fmla="*/ 2788 h 3410"/>
              <a:gd name="T34" fmla="*/ 251 w 3398"/>
              <a:gd name="T35" fmla="*/ 2595 h 3410"/>
              <a:gd name="T36" fmla="*/ 141 w 3398"/>
              <a:gd name="T37" fmla="*/ 2383 h 3410"/>
              <a:gd name="T38" fmla="*/ 61 w 3398"/>
              <a:gd name="T39" fmla="*/ 2156 h 3410"/>
              <a:gd name="T40" fmla="*/ 13 w 3398"/>
              <a:gd name="T41" fmla="*/ 1914 h 3410"/>
              <a:gd name="T42" fmla="*/ 3 w 3398"/>
              <a:gd name="T43" fmla="*/ 1617 h 3410"/>
              <a:gd name="T44" fmla="*/ 104 w 3398"/>
              <a:gd name="T45" fmla="*/ 1121 h 3410"/>
              <a:gd name="T46" fmla="*/ 339 w 3398"/>
              <a:gd name="T47" fmla="*/ 687 h 3410"/>
              <a:gd name="T48" fmla="*/ 684 w 3398"/>
              <a:gd name="T49" fmla="*/ 340 h 3410"/>
              <a:gd name="T50" fmla="*/ 1116 w 3398"/>
              <a:gd name="T51" fmla="*/ 104 h 3410"/>
              <a:gd name="T52" fmla="*/ 1612 w 3398"/>
              <a:gd name="T53" fmla="*/ 2 h 3410"/>
              <a:gd name="T54" fmla="*/ 3033 w 3398"/>
              <a:gd name="T55" fmla="*/ 652 h 3410"/>
              <a:gd name="T56" fmla="*/ 3167 w 3398"/>
              <a:gd name="T57" fmla="*/ 849 h 3410"/>
              <a:gd name="T58" fmla="*/ 3272 w 3398"/>
              <a:gd name="T59" fmla="*/ 1064 h 3410"/>
              <a:gd name="T60" fmla="*/ 3348 w 3398"/>
              <a:gd name="T61" fmla="*/ 1294 h 3410"/>
              <a:gd name="T62" fmla="*/ 3390 w 3398"/>
              <a:gd name="T63" fmla="*/ 1537 h 3410"/>
              <a:gd name="T64" fmla="*/ 3389 w 3398"/>
              <a:gd name="T65" fmla="*/ 1878 h 3410"/>
              <a:gd name="T66" fmla="*/ 3264 w 3398"/>
              <a:gd name="T67" fmla="*/ 2367 h 3410"/>
              <a:gd name="T68" fmla="*/ 3009 w 3398"/>
              <a:gd name="T69" fmla="*/ 2788 h 3410"/>
              <a:gd name="T70" fmla="*/ 2647 w 3398"/>
              <a:gd name="T71" fmla="*/ 3118 h 3410"/>
              <a:gd name="T72" fmla="*/ 2203 w 3398"/>
              <a:gd name="T73" fmla="*/ 3333 h 3410"/>
              <a:gd name="T74" fmla="*/ 1699 w 3398"/>
              <a:gd name="T75" fmla="*/ 3410 h 3410"/>
              <a:gd name="T76" fmla="*/ 1450 w 3398"/>
              <a:gd name="T77" fmla="*/ 3392 h 3410"/>
              <a:gd name="T78" fmla="*/ 1211 w 3398"/>
              <a:gd name="T79" fmla="*/ 3338 h 3410"/>
              <a:gd name="T80" fmla="*/ 987 w 3398"/>
              <a:gd name="T81" fmla="*/ 3252 h 3410"/>
              <a:gd name="T82" fmla="*/ 778 w 3398"/>
              <a:gd name="T83" fmla="*/ 3136 h 3410"/>
              <a:gd name="T84" fmla="*/ 590 w 3398"/>
              <a:gd name="T85" fmla="*/ 2993 h 3410"/>
              <a:gd name="T86" fmla="*/ 1452 w 3398"/>
              <a:gd name="T87" fmla="*/ 2097 h 3410"/>
              <a:gd name="T88" fmla="*/ 1559 w 3398"/>
              <a:gd name="T89" fmla="*/ 2148 h 3410"/>
              <a:gd name="T90" fmla="*/ 1678 w 3398"/>
              <a:gd name="T91" fmla="*/ 2169 h 3410"/>
              <a:gd name="T92" fmla="*/ 1815 w 3398"/>
              <a:gd name="T93" fmla="*/ 2155 h 3410"/>
              <a:gd name="T94" fmla="*/ 1939 w 3398"/>
              <a:gd name="T95" fmla="*/ 2103 h 3410"/>
              <a:gd name="T96" fmla="*/ 2041 w 3398"/>
              <a:gd name="T97" fmla="*/ 2017 h 3410"/>
              <a:gd name="T98" fmla="*/ 2117 w 3398"/>
              <a:gd name="T99" fmla="*/ 1906 h 3410"/>
              <a:gd name="T100" fmla="*/ 2157 w 3398"/>
              <a:gd name="T101" fmla="*/ 1776 h 3410"/>
              <a:gd name="T102" fmla="*/ 2158 w 3398"/>
              <a:gd name="T103" fmla="*/ 1643 h 3410"/>
              <a:gd name="T104" fmla="*/ 2127 w 3398"/>
              <a:gd name="T105" fmla="*/ 1527 h 3410"/>
              <a:gd name="T106" fmla="*/ 2068 w 3398"/>
              <a:gd name="T107" fmla="*/ 1425 h 3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398" h="3410">
                <a:moveTo>
                  <a:pt x="1699" y="0"/>
                </a:moveTo>
                <a:lnTo>
                  <a:pt x="1741" y="0"/>
                </a:lnTo>
                <a:lnTo>
                  <a:pt x="1783" y="2"/>
                </a:lnTo>
                <a:lnTo>
                  <a:pt x="1825" y="4"/>
                </a:lnTo>
                <a:lnTo>
                  <a:pt x="1866" y="8"/>
                </a:lnTo>
                <a:lnTo>
                  <a:pt x="1908" y="12"/>
                </a:lnTo>
                <a:lnTo>
                  <a:pt x="1948" y="18"/>
                </a:lnTo>
                <a:lnTo>
                  <a:pt x="1989" y="25"/>
                </a:lnTo>
                <a:lnTo>
                  <a:pt x="2029" y="33"/>
                </a:lnTo>
                <a:lnTo>
                  <a:pt x="2069" y="41"/>
                </a:lnTo>
                <a:lnTo>
                  <a:pt x="2109" y="50"/>
                </a:lnTo>
                <a:lnTo>
                  <a:pt x="2148" y="61"/>
                </a:lnTo>
                <a:lnTo>
                  <a:pt x="2187" y="72"/>
                </a:lnTo>
                <a:lnTo>
                  <a:pt x="2225" y="84"/>
                </a:lnTo>
                <a:lnTo>
                  <a:pt x="2263" y="98"/>
                </a:lnTo>
                <a:lnTo>
                  <a:pt x="2301" y="111"/>
                </a:lnTo>
                <a:lnTo>
                  <a:pt x="2338" y="125"/>
                </a:lnTo>
                <a:lnTo>
                  <a:pt x="2375" y="142"/>
                </a:lnTo>
                <a:lnTo>
                  <a:pt x="2411" y="158"/>
                </a:lnTo>
                <a:lnTo>
                  <a:pt x="2447" y="176"/>
                </a:lnTo>
                <a:lnTo>
                  <a:pt x="2483" y="193"/>
                </a:lnTo>
                <a:lnTo>
                  <a:pt x="2517" y="213"/>
                </a:lnTo>
                <a:lnTo>
                  <a:pt x="2552" y="232"/>
                </a:lnTo>
                <a:lnTo>
                  <a:pt x="2586" y="253"/>
                </a:lnTo>
                <a:lnTo>
                  <a:pt x="2620" y="273"/>
                </a:lnTo>
                <a:lnTo>
                  <a:pt x="2653" y="296"/>
                </a:lnTo>
                <a:lnTo>
                  <a:pt x="2684" y="319"/>
                </a:lnTo>
                <a:lnTo>
                  <a:pt x="2717" y="342"/>
                </a:lnTo>
                <a:lnTo>
                  <a:pt x="2748" y="366"/>
                </a:lnTo>
                <a:lnTo>
                  <a:pt x="2779" y="391"/>
                </a:lnTo>
                <a:lnTo>
                  <a:pt x="2809" y="416"/>
                </a:lnTo>
                <a:lnTo>
                  <a:pt x="2838" y="443"/>
                </a:lnTo>
                <a:lnTo>
                  <a:pt x="2868" y="470"/>
                </a:lnTo>
                <a:lnTo>
                  <a:pt x="1994" y="1347"/>
                </a:lnTo>
                <a:lnTo>
                  <a:pt x="1979" y="1335"/>
                </a:lnTo>
                <a:lnTo>
                  <a:pt x="1962" y="1323"/>
                </a:lnTo>
                <a:lnTo>
                  <a:pt x="1946" y="1312"/>
                </a:lnTo>
                <a:lnTo>
                  <a:pt x="1929" y="1302"/>
                </a:lnTo>
                <a:lnTo>
                  <a:pt x="1912" y="1292"/>
                </a:lnTo>
                <a:lnTo>
                  <a:pt x="1895" y="1284"/>
                </a:lnTo>
                <a:lnTo>
                  <a:pt x="1876" y="1276"/>
                </a:lnTo>
                <a:lnTo>
                  <a:pt x="1858" y="1269"/>
                </a:lnTo>
                <a:lnTo>
                  <a:pt x="1839" y="1262"/>
                </a:lnTo>
                <a:lnTo>
                  <a:pt x="1820" y="1256"/>
                </a:lnTo>
                <a:lnTo>
                  <a:pt x="1800" y="1251"/>
                </a:lnTo>
                <a:lnTo>
                  <a:pt x="1781" y="1247"/>
                </a:lnTo>
                <a:lnTo>
                  <a:pt x="1760" y="1244"/>
                </a:lnTo>
                <a:lnTo>
                  <a:pt x="1740" y="1242"/>
                </a:lnTo>
                <a:lnTo>
                  <a:pt x="1719" y="1241"/>
                </a:lnTo>
                <a:lnTo>
                  <a:pt x="1699" y="1240"/>
                </a:lnTo>
                <a:lnTo>
                  <a:pt x="1675" y="1241"/>
                </a:lnTo>
                <a:lnTo>
                  <a:pt x="1652" y="1242"/>
                </a:lnTo>
                <a:lnTo>
                  <a:pt x="1628" y="1245"/>
                </a:lnTo>
                <a:lnTo>
                  <a:pt x="1606" y="1249"/>
                </a:lnTo>
                <a:lnTo>
                  <a:pt x="1583" y="1254"/>
                </a:lnTo>
                <a:lnTo>
                  <a:pt x="1562" y="1262"/>
                </a:lnTo>
                <a:lnTo>
                  <a:pt x="1540" y="1269"/>
                </a:lnTo>
                <a:lnTo>
                  <a:pt x="1519" y="1277"/>
                </a:lnTo>
                <a:lnTo>
                  <a:pt x="1498" y="1286"/>
                </a:lnTo>
                <a:lnTo>
                  <a:pt x="1479" y="1297"/>
                </a:lnTo>
                <a:lnTo>
                  <a:pt x="1459" y="1308"/>
                </a:lnTo>
                <a:lnTo>
                  <a:pt x="1441" y="1320"/>
                </a:lnTo>
                <a:lnTo>
                  <a:pt x="1422" y="1333"/>
                </a:lnTo>
                <a:lnTo>
                  <a:pt x="1405" y="1347"/>
                </a:lnTo>
                <a:lnTo>
                  <a:pt x="1388" y="1361"/>
                </a:lnTo>
                <a:lnTo>
                  <a:pt x="1372" y="1377"/>
                </a:lnTo>
                <a:lnTo>
                  <a:pt x="1357" y="1393"/>
                </a:lnTo>
                <a:lnTo>
                  <a:pt x="1341" y="1410"/>
                </a:lnTo>
                <a:lnTo>
                  <a:pt x="1328" y="1427"/>
                </a:lnTo>
                <a:lnTo>
                  <a:pt x="1315" y="1446"/>
                </a:lnTo>
                <a:lnTo>
                  <a:pt x="1302" y="1464"/>
                </a:lnTo>
                <a:lnTo>
                  <a:pt x="1292" y="1484"/>
                </a:lnTo>
                <a:lnTo>
                  <a:pt x="1282" y="1504"/>
                </a:lnTo>
                <a:lnTo>
                  <a:pt x="1272" y="1525"/>
                </a:lnTo>
                <a:lnTo>
                  <a:pt x="1264" y="1545"/>
                </a:lnTo>
                <a:lnTo>
                  <a:pt x="1256" y="1567"/>
                </a:lnTo>
                <a:lnTo>
                  <a:pt x="1250" y="1590"/>
                </a:lnTo>
                <a:lnTo>
                  <a:pt x="1245" y="1612"/>
                </a:lnTo>
                <a:lnTo>
                  <a:pt x="1241" y="1635"/>
                </a:lnTo>
                <a:lnTo>
                  <a:pt x="1238" y="1657"/>
                </a:lnTo>
                <a:lnTo>
                  <a:pt x="1236" y="1681"/>
                </a:lnTo>
                <a:lnTo>
                  <a:pt x="1236" y="1705"/>
                </a:lnTo>
                <a:lnTo>
                  <a:pt x="1236" y="1726"/>
                </a:lnTo>
                <a:lnTo>
                  <a:pt x="1238" y="1747"/>
                </a:lnTo>
                <a:lnTo>
                  <a:pt x="1240" y="1767"/>
                </a:lnTo>
                <a:lnTo>
                  <a:pt x="1243" y="1787"/>
                </a:lnTo>
                <a:lnTo>
                  <a:pt x="1247" y="1808"/>
                </a:lnTo>
                <a:lnTo>
                  <a:pt x="1252" y="1827"/>
                </a:lnTo>
                <a:lnTo>
                  <a:pt x="1257" y="1846"/>
                </a:lnTo>
                <a:lnTo>
                  <a:pt x="1264" y="1865"/>
                </a:lnTo>
                <a:lnTo>
                  <a:pt x="1271" y="1884"/>
                </a:lnTo>
                <a:lnTo>
                  <a:pt x="1279" y="1901"/>
                </a:lnTo>
                <a:lnTo>
                  <a:pt x="1288" y="1920"/>
                </a:lnTo>
                <a:lnTo>
                  <a:pt x="1297" y="1936"/>
                </a:lnTo>
                <a:lnTo>
                  <a:pt x="1308" y="1954"/>
                </a:lnTo>
                <a:lnTo>
                  <a:pt x="1319" y="1970"/>
                </a:lnTo>
                <a:lnTo>
                  <a:pt x="1330" y="1985"/>
                </a:lnTo>
                <a:lnTo>
                  <a:pt x="1342" y="2001"/>
                </a:lnTo>
                <a:lnTo>
                  <a:pt x="469" y="2878"/>
                </a:lnTo>
                <a:lnTo>
                  <a:pt x="442" y="2849"/>
                </a:lnTo>
                <a:lnTo>
                  <a:pt x="415" y="2819"/>
                </a:lnTo>
                <a:lnTo>
                  <a:pt x="390" y="2788"/>
                </a:lnTo>
                <a:lnTo>
                  <a:pt x="365" y="2758"/>
                </a:lnTo>
                <a:lnTo>
                  <a:pt x="341" y="2727"/>
                </a:lnTo>
                <a:lnTo>
                  <a:pt x="317" y="2695"/>
                </a:lnTo>
                <a:lnTo>
                  <a:pt x="294" y="2662"/>
                </a:lnTo>
                <a:lnTo>
                  <a:pt x="273" y="2629"/>
                </a:lnTo>
                <a:lnTo>
                  <a:pt x="251" y="2595"/>
                </a:lnTo>
                <a:lnTo>
                  <a:pt x="231" y="2561"/>
                </a:lnTo>
                <a:lnTo>
                  <a:pt x="212" y="2527"/>
                </a:lnTo>
                <a:lnTo>
                  <a:pt x="193" y="2491"/>
                </a:lnTo>
                <a:lnTo>
                  <a:pt x="175" y="2456"/>
                </a:lnTo>
                <a:lnTo>
                  <a:pt x="157" y="2420"/>
                </a:lnTo>
                <a:lnTo>
                  <a:pt x="141" y="2383"/>
                </a:lnTo>
                <a:lnTo>
                  <a:pt x="125" y="2346"/>
                </a:lnTo>
                <a:lnTo>
                  <a:pt x="111" y="2309"/>
                </a:lnTo>
                <a:lnTo>
                  <a:pt x="97" y="2271"/>
                </a:lnTo>
                <a:lnTo>
                  <a:pt x="83" y="2233"/>
                </a:lnTo>
                <a:lnTo>
                  <a:pt x="72" y="2194"/>
                </a:lnTo>
                <a:lnTo>
                  <a:pt x="61" y="2156"/>
                </a:lnTo>
                <a:lnTo>
                  <a:pt x="51" y="2116"/>
                </a:lnTo>
                <a:lnTo>
                  <a:pt x="40" y="2077"/>
                </a:lnTo>
                <a:lnTo>
                  <a:pt x="32" y="2037"/>
                </a:lnTo>
                <a:lnTo>
                  <a:pt x="25" y="1996"/>
                </a:lnTo>
                <a:lnTo>
                  <a:pt x="18" y="1956"/>
                </a:lnTo>
                <a:lnTo>
                  <a:pt x="13" y="1914"/>
                </a:lnTo>
                <a:lnTo>
                  <a:pt x="9" y="1873"/>
                </a:lnTo>
                <a:lnTo>
                  <a:pt x="5" y="1831"/>
                </a:lnTo>
                <a:lnTo>
                  <a:pt x="3" y="1790"/>
                </a:lnTo>
                <a:lnTo>
                  <a:pt x="0" y="1748"/>
                </a:lnTo>
                <a:lnTo>
                  <a:pt x="0" y="1705"/>
                </a:lnTo>
                <a:lnTo>
                  <a:pt x="3" y="1617"/>
                </a:lnTo>
                <a:lnTo>
                  <a:pt x="9" y="1531"/>
                </a:lnTo>
                <a:lnTo>
                  <a:pt x="20" y="1447"/>
                </a:lnTo>
                <a:lnTo>
                  <a:pt x="34" y="1362"/>
                </a:lnTo>
                <a:lnTo>
                  <a:pt x="54" y="1280"/>
                </a:lnTo>
                <a:lnTo>
                  <a:pt x="76" y="1200"/>
                </a:lnTo>
                <a:lnTo>
                  <a:pt x="104" y="1121"/>
                </a:lnTo>
                <a:lnTo>
                  <a:pt x="134" y="1043"/>
                </a:lnTo>
                <a:lnTo>
                  <a:pt x="168" y="968"/>
                </a:lnTo>
                <a:lnTo>
                  <a:pt x="205" y="895"/>
                </a:lnTo>
                <a:lnTo>
                  <a:pt x="246" y="823"/>
                </a:lnTo>
                <a:lnTo>
                  <a:pt x="291" y="754"/>
                </a:lnTo>
                <a:lnTo>
                  <a:pt x="339" y="687"/>
                </a:lnTo>
                <a:lnTo>
                  <a:pt x="389" y="622"/>
                </a:lnTo>
                <a:lnTo>
                  <a:pt x="443" y="560"/>
                </a:lnTo>
                <a:lnTo>
                  <a:pt x="499" y="501"/>
                </a:lnTo>
                <a:lnTo>
                  <a:pt x="558" y="444"/>
                </a:lnTo>
                <a:lnTo>
                  <a:pt x="620" y="391"/>
                </a:lnTo>
                <a:lnTo>
                  <a:pt x="684" y="340"/>
                </a:lnTo>
                <a:lnTo>
                  <a:pt x="750" y="292"/>
                </a:lnTo>
                <a:lnTo>
                  <a:pt x="820" y="248"/>
                </a:lnTo>
                <a:lnTo>
                  <a:pt x="891" y="207"/>
                </a:lnTo>
                <a:lnTo>
                  <a:pt x="964" y="169"/>
                </a:lnTo>
                <a:lnTo>
                  <a:pt x="1039" y="135"/>
                </a:lnTo>
                <a:lnTo>
                  <a:pt x="1116" y="104"/>
                </a:lnTo>
                <a:lnTo>
                  <a:pt x="1195" y="77"/>
                </a:lnTo>
                <a:lnTo>
                  <a:pt x="1276" y="53"/>
                </a:lnTo>
                <a:lnTo>
                  <a:pt x="1358" y="35"/>
                </a:lnTo>
                <a:lnTo>
                  <a:pt x="1441" y="20"/>
                </a:lnTo>
                <a:lnTo>
                  <a:pt x="1526" y="9"/>
                </a:lnTo>
                <a:lnTo>
                  <a:pt x="1612" y="2"/>
                </a:lnTo>
                <a:lnTo>
                  <a:pt x="1699" y="0"/>
                </a:lnTo>
                <a:close/>
                <a:moveTo>
                  <a:pt x="2929" y="533"/>
                </a:moveTo>
                <a:lnTo>
                  <a:pt x="2957" y="561"/>
                </a:lnTo>
                <a:lnTo>
                  <a:pt x="2982" y="591"/>
                </a:lnTo>
                <a:lnTo>
                  <a:pt x="3008" y="621"/>
                </a:lnTo>
                <a:lnTo>
                  <a:pt x="3033" y="652"/>
                </a:lnTo>
                <a:lnTo>
                  <a:pt x="3057" y="684"/>
                </a:lnTo>
                <a:lnTo>
                  <a:pt x="3081" y="716"/>
                </a:lnTo>
                <a:lnTo>
                  <a:pt x="3103" y="748"/>
                </a:lnTo>
                <a:lnTo>
                  <a:pt x="3125" y="781"/>
                </a:lnTo>
                <a:lnTo>
                  <a:pt x="3146" y="814"/>
                </a:lnTo>
                <a:lnTo>
                  <a:pt x="3167" y="849"/>
                </a:lnTo>
                <a:lnTo>
                  <a:pt x="3186" y="883"/>
                </a:lnTo>
                <a:lnTo>
                  <a:pt x="3205" y="918"/>
                </a:lnTo>
                <a:lnTo>
                  <a:pt x="3223" y="954"/>
                </a:lnTo>
                <a:lnTo>
                  <a:pt x="3241" y="990"/>
                </a:lnTo>
                <a:lnTo>
                  <a:pt x="3257" y="1027"/>
                </a:lnTo>
                <a:lnTo>
                  <a:pt x="3272" y="1064"/>
                </a:lnTo>
                <a:lnTo>
                  <a:pt x="3287" y="1101"/>
                </a:lnTo>
                <a:lnTo>
                  <a:pt x="3301" y="1139"/>
                </a:lnTo>
                <a:lnTo>
                  <a:pt x="3314" y="1177"/>
                </a:lnTo>
                <a:lnTo>
                  <a:pt x="3326" y="1215"/>
                </a:lnTo>
                <a:lnTo>
                  <a:pt x="3337" y="1254"/>
                </a:lnTo>
                <a:lnTo>
                  <a:pt x="3348" y="1294"/>
                </a:lnTo>
                <a:lnTo>
                  <a:pt x="3357" y="1334"/>
                </a:lnTo>
                <a:lnTo>
                  <a:pt x="3366" y="1374"/>
                </a:lnTo>
                <a:lnTo>
                  <a:pt x="3373" y="1414"/>
                </a:lnTo>
                <a:lnTo>
                  <a:pt x="3380" y="1455"/>
                </a:lnTo>
                <a:lnTo>
                  <a:pt x="3385" y="1496"/>
                </a:lnTo>
                <a:lnTo>
                  <a:pt x="3390" y="1537"/>
                </a:lnTo>
                <a:lnTo>
                  <a:pt x="3393" y="1579"/>
                </a:lnTo>
                <a:lnTo>
                  <a:pt x="3396" y="1620"/>
                </a:lnTo>
                <a:lnTo>
                  <a:pt x="3397" y="1663"/>
                </a:lnTo>
                <a:lnTo>
                  <a:pt x="3398" y="1705"/>
                </a:lnTo>
                <a:lnTo>
                  <a:pt x="3395" y="1792"/>
                </a:lnTo>
                <a:lnTo>
                  <a:pt x="3389" y="1878"/>
                </a:lnTo>
                <a:lnTo>
                  <a:pt x="3378" y="1964"/>
                </a:lnTo>
                <a:lnTo>
                  <a:pt x="3364" y="2048"/>
                </a:lnTo>
                <a:lnTo>
                  <a:pt x="3344" y="2130"/>
                </a:lnTo>
                <a:lnTo>
                  <a:pt x="3322" y="2211"/>
                </a:lnTo>
                <a:lnTo>
                  <a:pt x="3294" y="2290"/>
                </a:lnTo>
                <a:lnTo>
                  <a:pt x="3264" y="2367"/>
                </a:lnTo>
                <a:lnTo>
                  <a:pt x="3229" y="2443"/>
                </a:lnTo>
                <a:lnTo>
                  <a:pt x="3192" y="2516"/>
                </a:lnTo>
                <a:lnTo>
                  <a:pt x="3151" y="2588"/>
                </a:lnTo>
                <a:lnTo>
                  <a:pt x="3106" y="2657"/>
                </a:lnTo>
                <a:lnTo>
                  <a:pt x="3059" y="2724"/>
                </a:lnTo>
                <a:lnTo>
                  <a:pt x="3009" y="2788"/>
                </a:lnTo>
                <a:lnTo>
                  <a:pt x="2955" y="2850"/>
                </a:lnTo>
                <a:lnTo>
                  <a:pt x="2898" y="2910"/>
                </a:lnTo>
                <a:lnTo>
                  <a:pt x="2840" y="2966"/>
                </a:lnTo>
                <a:lnTo>
                  <a:pt x="2778" y="3020"/>
                </a:lnTo>
                <a:lnTo>
                  <a:pt x="2714" y="3070"/>
                </a:lnTo>
                <a:lnTo>
                  <a:pt x="2647" y="3118"/>
                </a:lnTo>
                <a:lnTo>
                  <a:pt x="2578" y="3163"/>
                </a:lnTo>
                <a:lnTo>
                  <a:pt x="2507" y="3204"/>
                </a:lnTo>
                <a:lnTo>
                  <a:pt x="2433" y="3242"/>
                </a:lnTo>
                <a:lnTo>
                  <a:pt x="2359" y="3276"/>
                </a:lnTo>
                <a:lnTo>
                  <a:pt x="2282" y="3307"/>
                </a:lnTo>
                <a:lnTo>
                  <a:pt x="2203" y="3333"/>
                </a:lnTo>
                <a:lnTo>
                  <a:pt x="2122" y="3356"/>
                </a:lnTo>
                <a:lnTo>
                  <a:pt x="2040" y="3376"/>
                </a:lnTo>
                <a:lnTo>
                  <a:pt x="1957" y="3391"/>
                </a:lnTo>
                <a:lnTo>
                  <a:pt x="1872" y="3401"/>
                </a:lnTo>
                <a:lnTo>
                  <a:pt x="1786" y="3408"/>
                </a:lnTo>
                <a:lnTo>
                  <a:pt x="1699" y="3410"/>
                </a:lnTo>
                <a:lnTo>
                  <a:pt x="1657" y="3409"/>
                </a:lnTo>
                <a:lnTo>
                  <a:pt x="1615" y="3408"/>
                </a:lnTo>
                <a:lnTo>
                  <a:pt x="1573" y="3405"/>
                </a:lnTo>
                <a:lnTo>
                  <a:pt x="1532" y="3402"/>
                </a:lnTo>
                <a:lnTo>
                  <a:pt x="1491" y="3397"/>
                </a:lnTo>
                <a:lnTo>
                  <a:pt x="1450" y="3392"/>
                </a:lnTo>
                <a:lnTo>
                  <a:pt x="1409" y="3386"/>
                </a:lnTo>
                <a:lnTo>
                  <a:pt x="1369" y="3378"/>
                </a:lnTo>
                <a:lnTo>
                  <a:pt x="1329" y="3369"/>
                </a:lnTo>
                <a:lnTo>
                  <a:pt x="1289" y="3360"/>
                </a:lnTo>
                <a:lnTo>
                  <a:pt x="1250" y="3350"/>
                </a:lnTo>
                <a:lnTo>
                  <a:pt x="1211" y="3338"/>
                </a:lnTo>
                <a:lnTo>
                  <a:pt x="1172" y="3326"/>
                </a:lnTo>
                <a:lnTo>
                  <a:pt x="1134" y="3313"/>
                </a:lnTo>
                <a:lnTo>
                  <a:pt x="1098" y="3299"/>
                </a:lnTo>
                <a:lnTo>
                  <a:pt x="1060" y="3284"/>
                </a:lnTo>
                <a:lnTo>
                  <a:pt x="1023" y="3269"/>
                </a:lnTo>
                <a:lnTo>
                  <a:pt x="987" y="3252"/>
                </a:lnTo>
                <a:lnTo>
                  <a:pt x="951" y="3235"/>
                </a:lnTo>
                <a:lnTo>
                  <a:pt x="915" y="3217"/>
                </a:lnTo>
                <a:lnTo>
                  <a:pt x="880" y="3198"/>
                </a:lnTo>
                <a:lnTo>
                  <a:pt x="846" y="3178"/>
                </a:lnTo>
                <a:lnTo>
                  <a:pt x="812" y="3158"/>
                </a:lnTo>
                <a:lnTo>
                  <a:pt x="778" y="3136"/>
                </a:lnTo>
                <a:lnTo>
                  <a:pt x="745" y="3114"/>
                </a:lnTo>
                <a:lnTo>
                  <a:pt x="713" y="3092"/>
                </a:lnTo>
                <a:lnTo>
                  <a:pt x="682" y="3068"/>
                </a:lnTo>
                <a:lnTo>
                  <a:pt x="650" y="3044"/>
                </a:lnTo>
                <a:lnTo>
                  <a:pt x="619" y="3019"/>
                </a:lnTo>
                <a:lnTo>
                  <a:pt x="590" y="2993"/>
                </a:lnTo>
                <a:lnTo>
                  <a:pt x="560" y="2967"/>
                </a:lnTo>
                <a:lnTo>
                  <a:pt x="531" y="2941"/>
                </a:lnTo>
                <a:lnTo>
                  <a:pt x="1404" y="2064"/>
                </a:lnTo>
                <a:lnTo>
                  <a:pt x="1419" y="2076"/>
                </a:lnTo>
                <a:lnTo>
                  <a:pt x="1436" y="2087"/>
                </a:lnTo>
                <a:lnTo>
                  <a:pt x="1452" y="2097"/>
                </a:lnTo>
                <a:lnTo>
                  <a:pt x="1468" y="2108"/>
                </a:lnTo>
                <a:lnTo>
                  <a:pt x="1486" y="2118"/>
                </a:lnTo>
                <a:lnTo>
                  <a:pt x="1503" y="2126"/>
                </a:lnTo>
                <a:lnTo>
                  <a:pt x="1522" y="2134"/>
                </a:lnTo>
                <a:lnTo>
                  <a:pt x="1540" y="2142"/>
                </a:lnTo>
                <a:lnTo>
                  <a:pt x="1559" y="2148"/>
                </a:lnTo>
                <a:lnTo>
                  <a:pt x="1578" y="2154"/>
                </a:lnTo>
                <a:lnTo>
                  <a:pt x="1597" y="2159"/>
                </a:lnTo>
                <a:lnTo>
                  <a:pt x="1617" y="2163"/>
                </a:lnTo>
                <a:lnTo>
                  <a:pt x="1637" y="2166"/>
                </a:lnTo>
                <a:lnTo>
                  <a:pt x="1658" y="2168"/>
                </a:lnTo>
                <a:lnTo>
                  <a:pt x="1678" y="2169"/>
                </a:lnTo>
                <a:lnTo>
                  <a:pt x="1699" y="2170"/>
                </a:lnTo>
                <a:lnTo>
                  <a:pt x="1722" y="2169"/>
                </a:lnTo>
                <a:lnTo>
                  <a:pt x="1746" y="2167"/>
                </a:lnTo>
                <a:lnTo>
                  <a:pt x="1770" y="2164"/>
                </a:lnTo>
                <a:lnTo>
                  <a:pt x="1792" y="2160"/>
                </a:lnTo>
                <a:lnTo>
                  <a:pt x="1815" y="2155"/>
                </a:lnTo>
                <a:lnTo>
                  <a:pt x="1836" y="2149"/>
                </a:lnTo>
                <a:lnTo>
                  <a:pt x="1858" y="2142"/>
                </a:lnTo>
                <a:lnTo>
                  <a:pt x="1879" y="2133"/>
                </a:lnTo>
                <a:lnTo>
                  <a:pt x="1900" y="2124"/>
                </a:lnTo>
                <a:lnTo>
                  <a:pt x="1919" y="2114"/>
                </a:lnTo>
                <a:lnTo>
                  <a:pt x="1939" y="2103"/>
                </a:lnTo>
                <a:lnTo>
                  <a:pt x="1957" y="2090"/>
                </a:lnTo>
                <a:lnTo>
                  <a:pt x="1975" y="2078"/>
                </a:lnTo>
                <a:lnTo>
                  <a:pt x="1993" y="2064"/>
                </a:lnTo>
                <a:lnTo>
                  <a:pt x="2010" y="2049"/>
                </a:lnTo>
                <a:lnTo>
                  <a:pt x="2026" y="2034"/>
                </a:lnTo>
                <a:lnTo>
                  <a:pt x="2041" y="2017"/>
                </a:lnTo>
                <a:lnTo>
                  <a:pt x="2056" y="2001"/>
                </a:lnTo>
                <a:lnTo>
                  <a:pt x="2070" y="1983"/>
                </a:lnTo>
                <a:lnTo>
                  <a:pt x="2083" y="1965"/>
                </a:lnTo>
                <a:lnTo>
                  <a:pt x="2095" y="1946"/>
                </a:lnTo>
                <a:lnTo>
                  <a:pt x="2107" y="1927"/>
                </a:lnTo>
                <a:lnTo>
                  <a:pt x="2117" y="1906"/>
                </a:lnTo>
                <a:lnTo>
                  <a:pt x="2126" y="1886"/>
                </a:lnTo>
                <a:lnTo>
                  <a:pt x="2134" y="1865"/>
                </a:lnTo>
                <a:lnTo>
                  <a:pt x="2141" y="1844"/>
                </a:lnTo>
                <a:lnTo>
                  <a:pt x="2148" y="1821"/>
                </a:lnTo>
                <a:lnTo>
                  <a:pt x="2153" y="1798"/>
                </a:lnTo>
                <a:lnTo>
                  <a:pt x="2157" y="1776"/>
                </a:lnTo>
                <a:lnTo>
                  <a:pt x="2160" y="1752"/>
                </a:lnTo>
                <a:lnTo>
                  <a:pt x="2162" y="1729"/>
                </a:lnTo>
                <a:lnTo>
                  <a:pt x="2162" y="1705"/>
                </a:lnTo>
                <a:lnTo>
                  <a:pt x="2162" y="1684"/>
                </a:lnTo>
                <a:lnTo>
                  <a:pt x="2161" y="1664"/>
                </a:lnTo>
                <a:lnTo>
                  <a:pt x="2158" y="1643"/>
                </a:lnTo>
                <a:lnTo>
                  <a:pt x="2155" y="1623"/>
                </a:lnTo>
                <a:lnTo>
                  <a:pt x="2151" y="1603"/>
                </a:lnTo>
                <a:lnTo>
                  <a:pt x="2147" y="1583"/>
                </a:lnTo>
                <a:lnTo>
                  <a:pt x="2140" y="1565"/>
                </a:lnTo>
                <a:lnTo>
                  <a:pt x="2134" y="1545"/>
                </a:lnTo>
                <a:lnTo>
                  <a:pt x="2127" y="1527"/>
                </a:lnTo>
                <a:lnTo>
                  <a:pt x="2119" y="1509"/>
                </a:lnTo>
                <a:lnTo>
                  <a:pt x="2110" y="1491"/>
                </a:lnTo>
                <a:lnTo>
                  <a:pt x="2100" y="1473"/>
                </a:lnTo>
                <a:lnTo>
                  <a:pt x="2090" y="1457"/>
                </a:lnTo>
                <a:lnTo>
                  <a:pt x="2080" y="1440"/>
                </a:lnTo>
                <a:lnTo>
                  <a:pt x="2068" y="1425"/>
                </a:lnTo>
                <a:lnTo>
                  <a:pt x="2055" y="1410"/>
                </a:lnTo>
                <a:lnTo>
                  <a:pt x="2929" y="533"/>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4" name="TextBox 3">
            <a:extLst>
              <a:ext uri="{FF2B5EF4-FFF2-40B4-BE49-F238E27FC236}">
                <a16:creationId xmlns:a16="http://schemas.microsoft.com/office/drawing/2014/main" id="{E83BAAF0-9A1E-0D41-8A56-370B691CD74A}"/>
              </a:ext>
            </a:extLst>
          </p:cNvPr>
          <p:cNvSpPr txBox="1"/>
          <p:nvPr userDrawn="1"/>
        </p:nvSpPr>
        <p:spPr>
          <a:xfrm>
            <a:off x="16859165" y="9198396"/>
            <a:ext cx="660400" cy="338554"/>
          </a:xfrm>
          <a:prstGeom prst="rect">
            <a:avLst/>
          </a:prstGeom>
          <a:noFill/>
        </p:spPr>
        <p:txBody>
          <a:bodyPr wrap="square" rtlCol="0">
            <a:spAutoFit/>
          </a:bodyPr>
          <a:lstStyle/>
          <a:p>
            <a:pPr algn="r"/>
            <a:fld id="{293ABEDF-2FD4-CE41-BE6E-C03412F0A819}" type="slidenum">
              <a:rPr lang="en-US" sz="1600" b="0" i="0" smtClean="0">
                <a:latin typeface="Open Sans" panose="020B0606030504020204" pitchFamily="34" charset="0"/>
                <a:ea typeface="Open Sans" panose="020B0606030504020204" pitchFamily="34" charset="0"/>
                <a:cs typeface="Open Sans" panose="020B0606030504020204" pitchFamily="34" charset="0"/>
              </a:rPr>
              <a:pPr algn="r"/>
              <a:t>‹#›</a:t>
            </a:fld>
            <a:endParaRPr lang="en-US" sz="1600" b="0" i="0" dirty="0">
              <a:latin typeface="Open Sans" panose="020B0606030504020204" pitchFamily="34" charset="0"/>
              <a:ea typeface="Open Sans" panose="020B0606030504020204" pitchFamily="34" charset="0"/>
              <a:cs typeface="Open Sans" panose="020B0606030504020204" pitchFamily="34" charset="0"/>
            </a:endParaRPr>
          </a:p>
        </p:txBody>
      </p:sp>
      <p:cxnSp>
        <p:nvCxnSpPr>
          <p:cNvPr id="5" name="Straight Connector 4">
            <a:extLst>
              <a:ext uri="{FF2B5EF4-FFF2-40B4-BE49-F238E27FC236}">
                <a16:creationId xmlns:a16="http://schemas.microsoft.com/office/drawing/2014/main" id="{DC380E38-565B-C74B-B289-0C03C010A6A3}"/>
              </a:ext>
            </a:extLst>
          </p:cNvPr>
          <p:cNvCxnSpPr>
            <a:cxnSpLocks/>
          </p:cNvCxnSpPr>
          <p:nvPr userDrawn="1"/>
        </p:nvCxnSpPr>
        <p:spPr>
          <a:xfrm flipV="1">
            <a:off x="17568333" y="9352284"/>
            <a:ext cx="719667" cy="15389"/>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80C8B001-63BC-4A45-ADB4-0B7F5FB49CC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4945193" y="1"/>
            <a:ext cx="3342806" cy="1636663"/>
          </a:xfrm>
          <a:prstGeom prst="rect">
            <a:avLst/>
          </a:prstGeom>
        </p:spPr>
      </p:pic>
    </p:spTree>
    <p:extLst>
      <p:ext uri="{BB962C8B-B14F-4D97-AF65-F5344CB8AC3E}">
        <p14:creationId xmlns:p14="http://schemas.microsoft.com/office/powerpoint/2010/main" val="145434539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8">
    <p:spTree>
      <p:nvGrpSpPr>
        <p:cNvPr id="1" name=""/>
        <p:cNvGrpSpPr/>
        <p:nvPr/>
      </p:nvGrpSpPr>
      <p:grpSpPr>
        <a:xfrm>
          <a:off x="0" y="0"/>
          <a:ext cx="0" cy="0"/>
          <a:chOff x="0" y="0"/>
          <a:chExt cx="0" cy="0"/>
        </a:xfrm>
      </p:grpSpPr>
      <p:sp>
        <p:nvSpPr>
          <p:cNvPr id="3" name="Рисунок 2"/>
          <p:cNvSpPr>
            <a:spLocks noGrp="1" noChangeArrowheads="1"/>
          </p:cNvSpPr>
          <p:nvPr>
            <p:ph type="pic" sz="quarter" idx="10"/>
          </p:nvPr>
        </p:nvSpPr>
        <p:spPr bwMode="auto">
          <a:xfrm>
            <a:off x="2188966" y="2589863"/>
            <a:ext cx="5107185" cy="5108862"/>
          </a:xfrm>
          <a:custGeom>
            <a:avLst/>
            <a:gdLst>
              <a:gd name="connsiteX0" fmla="*/ 2226853 w 5107185"/>
              <a:gd name="connsiteY0" fmla="*/ 4448679 h 5108860"/>
              <a:gd name="connsiteX1" fmla="*/ 2887034 w 5107185"/>
              <a:gd name="connsiteY1" fmla="*/ 4448679 h 5108860"/>
              <a:gd name="connsiteX2" fmla="*/ 2887034 w 5107185"/>
              <a:gd name="connsiteY2" fmla="*/ 5108860 h 5108860"/>
              <a:gd name="connsiteX3" fmla="*/ 2226853 w 5107185"/>
              <a:gd name="connsiteY3" fmla="*/ 5108860 h 5108860"/>
              <a:gd name="connsiteX4" fmla="*/ 11729 w 5107185"/>
              <a:gd name="connsiteY4" fmla="*/ 4448679 h 5108860"/>
              <a:gd name="connsiteX5" fmla="*/ 671910 w 5107185"/>
              <a:gd name="connsiteY5" fmla="*/ 4448679 h 5108860"/>
              <a:gd name="connsiteX6" fmla="*/ 671910 w 5107185"/>
              <a:gd name="connsiteY6" fmla="*/ 5108860 h 5108860"/>
              <a:gd name="connsiteX7" fmla="*/ 11729 w 5107185"/>
              <a:gd name="connsiteY7" fmla="*/ 5108860 h 5108860"/>
              <a:gd name="connsiteX8" fmla="*/ 4441977 w 5107185"/>
              <a:gd name="connsiteY8" fmla="*/ 4441977 h 5108860"/>
              <a:gd name="connsiteX9" fmla="*/ 5100483 w 5107185"/>
              <a:gd name="connsiteY9" fmla="*/ 4441977 h 5108860"/>
              <a:gd name="connsiteX10" fmla="*/ 5100483 w 5107185"/>
              <a:gd name="connsiteY10" fmla="*/ 5102158 h 5108860"/>
              <a:gd name="connsiteX11" fmla="*/ 4441977 w 5107185"/>
              <a:gd name="connsiteY11" fmla="*/ 5102158 h 5108860"/>
              <a:gd name="connsiteX12" fmla="*/ 3703043 w 5107185"/>
              <a:gd name="connsiteY12" fmla="*/ 4441977 h 5108860"/>
              <a:gd name="connsiteX13" fmla="*/ 4363224 w 5107185"/>
              <a:gd name="connsiteY13" fmla="*/ 4441977 h 5108860"/>
              <a:gd name="connsiteX14" fmla="*/ 4363224 w 5107185"/>
              <a:gd name="connsiteY14" fmla="*/ 5102158 h 5108860"/>
              <a:gd name="connsiteX15" fmla="*/ 3703043 w 5107185"/>
              <a:gd name="connsiteY15" fmla="*/ 5102158 h 5108860"/>
              <a:gd name="connsiteX16" fmla="*/ 2965786 w 5107185"/>
              <a:gd name="connsiteY16" fmla="*/ 4441977 h 5108860"/>
              <a:gd name="connsiteX17" fmla="*/ 3624292 w 5107185"/>
              <a:gd name="connsiteY17" fmla="*/ 4441977 h 5108860"/>
              <a:gd name="connsiteX18" fmla="*/ 3624292 w 5107185"/>
              <a:gd name="connsiteY18" fmla="*/ 5102158 h 5108860"/>
              <a:gd name="connsiteX19" fmla="*/ 2965786 w 5107185"/>
              <a:gd name="connsiteY19" fmla="*/ 5102158 h 5108860"/>
              <a:gd name="connsiteX20" fmla="*/ 1489595 w 5107185"/>
              <a:gd name="connsiteY20" fmla="*/ 4441977 h 5108860"/>
              <a:gd name="connsiteX21" fmla="*/ 2148101 w 5107185"/>
              <a:gd name="connsiteY21" fmla="*/ 4441977 h 5108860"/>
              <a:gd name="connsiteX22" fmla="*/ 2148101 w 5107185"/>
              <a:gd name="connsiteY22" fmla="*/ 5102158 h 5108860"/>
              <a:gd name="connsiteX23" fmla="*/ 1489595 w 5107185"/>
              <a:gd name="connsiteY23" fmla="*/ 5102158 h 5108860"/>
              <a:gd name="connsiteX24" fmla="*/ 750661 w 5107185"/>
              <a:gd name="connsiteY24" fmla="*/ 4441977 h 5108860"/>
              <a:gd name="connsiteX25" fmla="*/ 1409167 w 5107185"/>
              <a:gd name="connsiteY25" fmla="*/ 4441977 h 5108860"/>
              <a:gd name="connsiteX26" fmla="*/ 1409167 w 5107185"/>
              <a:gd name="connsiteY26" fmla="*/ 5102158 h 5108860"/>
              <a:gd name="connsiteX27" fmla="*/ 750661 w 5107185"/>
              <a:gd name="connsiteY27" fmla="*/ 5102158 h 5108860"/>
              <a:gd name="connsiteX28" fmla="*/ 3703043 w 5107185"/>
              <a:gd name="connsiteY28" fmla="*/ 3708071 h 5108860"/>
              <a:gd name="connsiteX29" fmla="*/ 4363224 w 5107185"/>
              <a:gd name="connsiteY29" fmla="*/ 3708071 h 5108860"/>
              <a:gd name="connsiteX30" fmla="*/ 4363224 w 5107185"/>
              <a:gd name="connsiteY30" fmla="*/ 4368252 h 5108860"/>
              <a:gd name="connsiteX31" fmla="*/ 3703043 w 5107185"/>
              <a:gd name="connsiteY31" fmla="*/ 4368252 h 5108860"/>
              <a:gd name="connsiteX32" fmla="*/ 4441977 w 5107185"/>
              <a:gd name="connsiteY32" fmla="*/ 3701368 h 5108860"/>
              <a:gd name="connsiteX33" fmla="*/ 5100483 w 5107185"/>
              <a:gd name="connsiteY33" fmla="*/ 3701368 h 5108860"/>
              <a:gd name="connsiteX34" fmla="*/ 5100483 w 5107185"/>
              <a:gd name="connsiteY34" fmla="*/ 4363225 h 5108860"/>
              <a:gd name="connsiteX35" fmla="*/ 4441977 w 5107185"/>
              <a:gd name="connsiteY35" fmla="*/ 4363225 h 5108860"/>
              <a:gd name="connsiteX36" fmla="*/ 2965786 w 5107185"/>
              <a:gd name="connsiteY36" fmla="*/ 3701368 h 5108860"/>
              <a:gd name="connsiteX37" fmla="*/ 3624292 w 5107185"/>
              <a:gd name="connsiteY37" fmla="*/ 3701368 h 5108860"/>
              <a:gd name="connsiteX38" fmla="*/ 3624292 w 5107185"/>
              <a:gd name="connsiteY38" fmla="*/ 4363225 h 5108860"/>
              <a:gd name="connsiteX39" fmla="*/ 2965786 w 5107185"/>
              <a:gd name="connsiteY39" fmla="*/ 4363225 h 5108860"/>
              <a:gd name="connsiteX40" fmla="*/ 2226853 w 5107185"/>
              <a:gd name="connsiteY40" fmla="*/ 3701368 h 5108860"/>
              <a:gd name="connsiteX41" fmla="*/ 2887034 w 5107185"/>
              <a:gd name="connsiteY41" fmla="*/ 3701368 h 5108860"/>
              <a:gd name="connsiteX42" fmla="*/ 2887034 w 5107185"/>
              <a:gd name="connsiteY42" fmla="*/ 4363225 h 5108860"/>
              <a:gd name="connsiteX43" fmla="*/ 2226853 w 5107185"/>
              <a:gd name="connsiteY43" fmla="*/ 4363225 h 5108860"/>
              <a:gd name="connsiteX44" fmla="*/ 1489595 w 5107185"/>
              <a:gd name="connsiteY44" fmla="*/ 3701368 h 5108860"/>
              <a:gd name="connsiteX45" fmla="*/ 2148101 w 5107185"/>
              <a:gd name="connsiteY45" fmla="*/ 3701368 h 5108860"/>
              <a:gd name="connsiteX46" fmla="*/ 2148101 w 5107185"/>
              <a:gd name="connsiteY46" fmla="*/ 4363225 h 5108860"/>
              <a:gd name="connsiteX47" fmla="*/ 1489595 w 5107185"/>
              <a:gd name="connsiteY47" fmla="*/ 4363225 h 5108860"/>
              <a:gd name="connsiteX48" fmla="*/ 750661 w 5107185"/>
              <a:gd name="connsiteY48" fmla="*/ 3701368 h 5108860"/>
              <a:gd name="connsiteX49" fmla="*/ 1409167 w 5107185"/>
              <a:gd name="connsiteY49" fmla="*/ 3701368 h 5108860"/>
              <a:gd name="connsiteX50" fmla="*/ 1409167 w 5107185"/>
              <a:gd name="connsiteY50" fmla="*/ 4363225 h 5108860"/>
              <a:gd name="connsiteX51" fmla="*/ 750661 w 5107185"/>
              <a:gd name="connsiteY51" fmla="*/ 4363225 h 5108860"/>
              <a:gd name="connsiteX52" fmla="*/ 11729 w 5107185"/>
              <a:gd name="connsiteY52" fmla="*/ 3701368 h 5108860"/>
              <a:gd name="connsiteX53" fmla="*/ 671910 w 5107185"/>
              <a:gd name="connsiteY53" fmla="*/ 3701368 h 5108860"/>
              <a:gd name="connsiteX54" fmla="*/ 671910 w 5107185"/>
              <a:gd name="connsiteY54" fmla="*/ 4363225 h 5108860"/>
              <a:gd name="connsiteX55" fmla="*/ 11729 w 5107185"/>
              <a:gd name="connsiteY55" fmla="*/ 4363225 h 5108860"/>
              <a:gd name="connsiteX56" fmla="*/ 1489595 w 5107185"/>
              <a:gd name="connsiteY56" fmla="*/ 2967462 h 5108860"/>
              <a:gd name="connsiteX57" fmla="*/ 2148101 w 5107185"/>
              <a:gd name="connsiteY57" fmla="*/ 2967462 h 5108860"/>
              <a:gd name="connsiteX58" fmla="*/ 2148101 w 5107185"/>
              <a:gd name="connsiteY58" fmla="*/ 3627643 h 5108860"/>
              <a:gd name="connsiteX59" fmla="*/ 1489595 w 5107185"/>
              <a:gd name="connsiteY59" fmla="*/ 3627643 h 5108860"/>
              <a:gd name="connsiteX60" fmla="*/ 11730 w 5107185"/>
              <a:gd name="connsiteY60" fmla="*/ 2967462 h 5108860"/>
              <a:gd name="connsiteX61" fmla="*/ 671910 w 5107185"/>
              <a:gd name="connsiteY61" fmla="*/ 2967462 h 5108860"/>
              <a:gd name="connsiteX62" fmla="*/ 671910 w 5107185"/>
              <a:gd name="connsiteY62" fmla="*/ 3627643 h 5108860"/>
              <a:gd name="connsiteX63" fmla="*/ 11730 w 5107185"/>
              <a:gd name="connsiteY63" fmla="*/ 3627643 h 5108860"/>
              <a:gd name="connsiteX64" fmla="*/ 4441977 w 5107185"/>
              <a:gd name="connsiteY64" fmla="*/ 2960760 h 5108860"/>
              <a:gd name="connsiteX65" fmla="*/ 5100483 w 5107185"/>
              <a:gd name="connsiteY65" fmla="*/ 2960760 h 5108860"/>
              <a:gd name="connsiteX66" fmla="*/ 5100483 w 5107185"/>
              <a:gd name="connsiteY66" fmla="*/ 3622617 h 5108860"/>
              <a:gd name="connsiteX67" fmla="*/ 4441977 w 5107185"/>
              <a:gd name="connsiteY67" fmla="*/ 3622617 h 5108860"/>
              <a:gd name="connsiteX68" fmla="*/ 3703043 w 5107185"/>
              <a:gd name="connsiteY68" fmla="*/ 2960760 h 5108860"/>
              <a:gd name="connsiteX69" fmla="*/ 4363224 w 5107185"/>
              <a:gd name="connsiteY69" fmla="*/ 2960760 h 5108860"/>
              <a:gd name="connsiteX70" fmla="*/ 4363224 w 5107185"/>
              <a:gd name="connsiteY70" fmla="*/ 3622617 h 5108860"/>
              <a:gd name="connsiteX71" fmla="*/ 3703043 w 5107185"/>
              <a:gd name="connsiteY71" fmla="*/ 3622617 h 5108860"/>
              <a:gd name="connsiteX72" fmla="*/ 2965786 w 5107185"/>
              <a:gd name="connsiteY72" fmla="*/ 2960760 h 5108860"/>
              <a:gd name="connsiteX73" fmla="*/ 3624292 w 5107185"/>
              <a:gd name="connsiteY73" fmla="*/ 2960760 h 5108860"/>
              <a:gd name="connsiteX74" fmla="*/ 3624292 w 5107185"/>
              <a:gd name="connsiteY74" fmla="*/ 3622617 h 5108860"/>
              <a:gd name="connsiteX75" fmla="*/ 2965786 w 5107185"/>
              <a:gd name="connsiteY75" fmla="*/ 3622617 h 5108860"/>
              <a:gd name="connsiteX76" fmla="*/ 2226853 w 5107185"/>
              <a:gd name="connsiteY76" fmla="*/ 2960760 h 5108860"/>
              <a:gd name="connsiteX77" fmla="*/ 2887034 w 5107185"/>
              <a:gd name="connsiteY77" fmla="*/ 2960760 h 5108860"/>
              <a:gd name="connsiteX78" fmla="*/ 2887034 w 5107185"/>
              <a:gd name="connsiteY78" fmla="*/ 3622617 h 5108860"/>
              <a:gd name="connsiteX79" fmla="*/ 2226853 w 5107185"/>
              <a:gd name="connsiteY79" fmla="*/ 3622617 h 5108860"/>
              <a:gd name="connsiteX80" fmla="*/ 750661 w 5107185"/>
              <a:gd name="connsiteY80" fmla="*/ 2960760 h 5108860"/>
              <a:gd name="connsiteX81" fmla="*/ 1409167 w 5107185"/>
              <a:gd name="connsiteY81" fmla="*/ 2960760 h 5108860"/>
              <a:gd name="connsiteX82" fmla="*/ 1409167 w 5107185"/>
              <a:gd name="connsiteY82" fmla="*/ 3622617 h 5108860"/>
              <a:gd name="connsiteX83" fmla="*/ 750661 w 5107185"/>
              <a:gd name="connsiteY83" fmla="*/ 3622617 h 5108860"/>
              <a:gd name="connsiteX84" fmla="*/ 2965786 w 5107185"/>
              <a:gd name="connsiteY84" fmla="*/ 2226853 h 5108860"/>
              <a:gd name="connsiteX85" fmla="*/ 3624292 w 5107185"/>
              <a:gd name="connsiteY85" fmla="*/ 2226853 h 5108860"/>
              <a:gd name="connsiteX86" fmla="*/ 3624292 w 5107185"/>
              <a:gd name="connsiteY86" fmla="*/ 2888710 h 5108860"/>
              <a:gd name="connsiteX87" fmla="*/ 2965786 w 5107185"/>
              <a:gd name="connsiteY87" fmla="*/ 2888710 h 5108860"/>
              <a:gd name="connsiteX88" fmla="*/ 750661 w 5107185"/>
              <a:gd name="connsiteY88" fmla="*/ 2226853 h 5108860"/>
              <a:gd name="connsiteX89" fmla="*/ 1409167 w 5107185"/>
              <a:gd name="connsiteY89" fmla="*/ 2226853 h 5108860"/>
              <a:gd name="connsiteX90" fmla="*/ 1409167 w 5107185"/>
              <a:gd name="connsiteY90" fmla="*/ 2888710 h 5108860"/>
              <a:gd name="connsiteX91" fmla="*/ 750661 w 5107185"/>
              <a:gd name="connsiteY91" fmla="*/ 2888710 h 5108860"/>
              <a:gd name="connsiteX92" fmla="*/ 4441977 w 5107185"/>
              <a:gd name="connsiteY92" fmla="*/ 2220151 h 5108860"/>
              <a:gd name="connsiteX93" fmla="*/ 5100483 w 5107185"/>
              <a:gd name="connsiteY93" fmla="*/ 2220151 h 5108860"/>
              <a:gd name="connsiteX94" fmla="*/ 5100483 w 5107185"/>
              <a:gd name="connsiteY94" fmla="*/ 2882008 h 5108860"/>
              <a:gd name="connsiteX95" fmla="*/ 4441977 w 5107185"/>
              <a:gd name="connsiteY95" fmla="*/ 2882008 h 5108860"/>
              <a:gd name="connsiteX96" fmla="*/ 3703043 w 5107185"/>
              <a:gd name="connsiteY96" fmla="*/ 2220151 h 5108860"/>
              <a:gd name="connsiteX97" fmla="*/ 4363224 w 5107185"/>
              <a:gd name="connsiteY97" fmla="*/ 2220151 h 5108860"/>
              <a:gd name="connsiteX98" fmla="*/ 4363224 w 5107185"/>
              <a:gd name="connsiteY98" fmla="*/ 2882008 h 5108860"/>
              <a:gd name="connsiteX99" fmla="*/ 3703043 w 5107185"/>
              <a:gd name="connsiteY99" fmla="*/ 2882008 h 5108860"/>
              <a:gd name="connsiteX100" fmla="*/ 2226853 w 5107185"/>
              <a:gd name="connsiteY100" fmla="*/ 2220151 h 5108860"/>
              <a:gd name="connsiteX101" fmla="*/ 2887034 w 5107185"/>
              <a:gd name="connsiteY101" fmla="*/ 2220151 h 5108860"/>
              <a:gd name="connsiteX102" fmla="*/ 2887034 w 5107185"/>
              <a:gd name="connsiteY102" fmla="*/ 2882008 h 5108860"/>
              <a:gd name="connsiteX103" fmla="*/ 2226853 w 5107185"/>
              <a:gd name="connsiteY103" fmla="*/ 2882008 h 5108860"/>
              <a:gd name="connsiteX104" fmla="*/ 1489595 w 5107185"/>
              <a:gd name="connsiteY104" fmla="*/ 2220151 h 5108860"/>
              <a:gd name="connsiteX105" fmla="*/ 2148101 w 5107185"/>
              <a:gd name="connsiteY105" fmla="*/ 2220151 h 5108860"/>
              <a:gd name="connsiteX106" fmla="*/ 2148101 w 5107185"/>
              <a:gd name="connsiteY106" fmla="*/ 2882008 h 5108860"/>
              <a:gd name="connsiteX107" fmla="*/ 1489595 w 5107185"/>
              <a:gd name="connsiteY107" fmla="*/ 2882008 h 5108860"/>
              <a:gd name="connsiteX108" fmla="*/ 11730 w 5107185"/>
              <a:gd name="connsiteY108" fmla="*/ 2220151 h 5108860"/>
              <a:gd name="connsiteX109" fmla="*/ 671910 w 5107185"/>
              <a:gd name="connsiteY109" fmla="*/ 2220151 h 5108860"/>
              <a:gd name="connsiteX110" fmla="*/ 671910 w 5107185"/>
              <a:gd name="connsiteY110" fmla="*/ 2882008 h 5108860"/>
              <a:gd name="connsiteX111" fmla="*/ 11730 w 5107185"/>
              <a:gd name="connsiteY111" fmla="*/ 2882008 h 5108860"/>
              <a:gd name="connsiteX112" fmla="*/ 4441977 w 5107185"/>
              <a:gd name="connsiteY112" fmla="*/ 1481217 h 5108860"/>
              <a:gd name="connsiteX113" fmla="*/ 5100483 w 5107185"/>
              <a:gd name="connsiteY113" fmla="*/ 1481217 h 5108860"/>
              <a:gd name="connsiteX114" fmla="*/ 5100483 w 5107185"/>
              <a:gd name="connsiteY114" fmla="*/ 2141398 h 5108860"/>
              <a:gd name="connsiteX115" fmla="*/ 4441977 w 5107185"/>
              <a:gd name="connsiteY115" fmla="*/ 2141398 h 5108860"/>
              <a:gd name="connsiteX116" fmla="*/ 3703043 w 5107185"/>
              <a:gd name="connsiteY116" fmla="*/ 1481217 h 5108860"/>
              <a:gd name="connsiteX117" fmla="*/ 4363224 w 5107185"/>
              <a:gd name="connsiteY117" fmla="*/ 1481217 h 5108860"/>
              <a:gd name="connsiteX118" fmla="*/ 4363224 w 5107185"/>
              <a:gd name="connsiteY118" fmla="*/ 2141398 h 5108860"/>
              <a:gd name="connsiteX119" fmla="*/ 3703043 w 5107185"/>
              <a:gd name="connsiteY119" fmla="*/ 2141398 h 5108860"/>
              <a:gd name="connsiteX120" fmla="*/ 2965786 w 5107185"/>
              <a:gd name="connsiteY120" fmla="*/ 1481217 h 5108860"/>
              <a:gd name="connsiteX121" fmla="*/ 3624292 w 5107185"/>
              <a:gd name="connsiteY121" fmla="*/ 1481217 h 5108860"/>
              <a:gd name="connsiteX122" fmla="*/ 3624292 w 5107185"/>
              <a:gd name="connsiteY122" fmla="*/ 2141398 h 5108860"/>
              <a:gd name="connsiteX123" fmla="*/ 2965786 w 5107185"/>
              <a:gd name="connsiteY123" fmla="*/ 2141398 h 5108860"/>
              <a:gd name="connsiteX124" fmla="*/ 2226853 w 5107185"/>
              <a:gd name="connsiteY124" fmla="*/ 1481217 h 5108860"/>
              <a:gd name="connsiteX125" fmla="*/ 2887034 w 5107185"/>
              <a:gd name="connsiteY125" fmla="*/ 1481217 h 5108860"/>
              <a:gd name="connsiteX126" fmla="*/ 2887034 w 5107185"/>
              <a:gd name="connsiteY126" fmla="*/ 2141398 h 5108860"/>
              <a:gd name="connsiteX127" fmla="*/ 2226853 w 5107185"/>
              <a:gd name="connsiteY127" fmla="*/ 2141398 h 5108860"/>
              <a:gd name="connsiteX128" fmla="*/ 1489595 w 5107185"/>
              <a:gd name="connsiteY128" fmla="*/ 1481217 h 5108860"/>
              <a:gd name="connsiteX129" fmla="*/ 2148101 w 5107185"/>
              <a:gd name="connsiteY129" fmla="*/ 1481217 h 5108860"/>
              <a:gd name="connsiteX130" fmla="*/ 2148101 w 5107185"/>
              <a:gd name="connsiteY130" fmla="*/ 2141398 h 5108860"/>
              <a:gd name="connsiteX131" fmla="*/ 1489595 w 5107185"/>
              <a:gd name="connsiteY131" fmla="*/ 2141398 h 5108860"/>
              <a:gd name="connsiteX132" fmla="*/ 750661 w 5107185"/>
              <a:gd name="connsiteY132" fmla="*/ 1481217 h 5108860"/>
              <a:gd name="connsiteX133" fmla="*/ 1409167 w 5107185"/>
              <a:gd name="connsiteY133" fmla="*/ 1481217 h 5108860"/>
              <a:gd name="connsiteX134" fmla="*/ 1409167 w 5107185"/>
              <a:gd name="connsiteY134" fmla="*/ 2141398 h 5108860"/>
              <a:gd name="connsiteX135" fmla="*/ 750661 w 5107185"/>
              <a:gd name="connsiteY135" fmla="*/ 2141398 h 5108860"/>
              <a:gd name="connsiteX136" fmla="*/ 11730 w 5107185"/>
              <a:gd name="connsiteY136" fmla="*/ 1481217 h 5108860"/>
              <a:gd name="connsiteX137" fmla="*/ 671910 w 5107185"/>
              <a:gd name="connsiteY137" fmla="*/ 1481217 h 5108860"/>
              <a:gd name="connsiteX138" fmla="*/ 671910 w 5107185"/>
              <a:gd name="connsiteY138" fmla="*/ 2141398 h 5108860"/>
              <a:gd name="connsiteX139" fmla="*/ 11730 w 5107185"/>
              <a:gd name="connsiteY139" fmla="*/ 2141398 h 5108860"/>
              <a:gd name="connsiteX140" fmla="*/ 4441977 w 5107185"/>
              <a:gd name="connsiteY140" fmla="*/ 740609 h 5108860"/>
              <a:gd name="connsiteX141" fmla="*/ 5100483 w 5107185"/>
              <a:gd name="connsiteY141" fmla="*/ 740609 h 5108860"/>
              <a:gd name="connsiteX142" fmla="*/ 5100483 w 5107185"/>
              <a:gd name="connsiteY142" fmla="*/ 1400790 h 5108860"/>
              <a:gd name="connsiteX143" fmla="*/ 4441977 w 5107185"/>
              <a:gd name="connsiteY143" fmla="*/ 1400790 h 5108860"/>
              <a:gd name="connsiteX144" fmla="*/ 3703043 w 5107185"/>
              <a:gd name="connsiteY144" fmla="*/ 740609 h 5108860"/>
              <a:gd name="connsiteX145" fmla="*/ 4363224 w 5107185"/>
              <a:gd name="connsiteY145" fmla="*/ 740609 h 5108860"/>
              <a:gd name="connsiteX146" fmla="*/ 4363224 w 5107185"/>
              <a:gd name="connsiteY146" fmla="*/ 1400790 h 5108860"/>
              <a:gd name="connsiteX147" fmla="*/ 3703043 w 5107185"/>
              <a:gd name="connsiteY147" fmla="*/ 1400790 h 5108860"/>
              <a:gd name="connsiteX148" fmla="*/ 2972488 w 5107185"/>
              <a:gd name="connsiteY148" fmla="*/ 740609 h 5108860"/>
              <a:gd name="connsiteX149" fmla="*/ 3630994 w 5107185"/>
              <a:gd name="connsiteY149" fmla="*/ 740609 h 5108860"/>
              <a:gd name="connsiteX150" fmla="*/ 3630994 w 5107185"/>
              <a:gd name="connsiteY150" fmla="*/ 1400790 h 5108860"/>
              <a:gd name="connsiteX151" fmla="*/ 2972488 w 5107185"/>
              <a:gd name="connsiteY151" fmla="*/ 1400790 h 5108860"/>
              <a:gd name="connsiteX152" fmla="*/ 2226853 w 5107185"/>
              <a:gd name="connsiteY152" fmla="*/ 740609 h 5108860"/>
              <a:gd name="connsiteX153" fmla="*/ 2887034 w 5107185"/>
              <a:gd name="connsiteY153" fmla="*/ 740609 h 5108860"/>
              <a:gd name="connsiteX154" fmla="*/ 2887034 w 5107185"/>
              <a:gd name="connsiteY154" fmla="*/ 1400790 h 5108860"/>
              <a:gd name="connsiteX155" fmla="*/ 2226853 w 5107185"/>
              <a:gd name="connsiteY155" fmla="*/ 1400790 h 5108860"/>
              <a:gd name="connsiteX156" fmla="*/ 1489595 w 5107185"/>
              <a:gd name="connsiteY156" fmla="*/ 740609 h 5108860"/>
              <a:gd name="connsiteX157" fmla="*/ 2148101 w 5107185"/>
              <a:gd name="connsiteY157" fmla="*/ 740609 h 5108860"/>
              <a:gd name="connsiteX158" fmla="*/ 2148101 w 5107185"/>
              <a:gd name="connsiteY158" fmla="*/ 1400790 h 5108860"/>
              <a:gd name="connsiteX159" fmla="*/ 1489595 w 5107185"/>
              <a:gd name="connsiteY159" fmla="*/ 1400790 h 5108860"/>
              <a:gd name="connsiteX160" fmla="*/ 750661 w 5107185"/>
              <a:gd name="connsiteY160" fmla="*/ 740609 h 5108860"/>
              <a:gd name="connsiteX161" fmla="*/ 1409167 w 5107185"/>
              <a:gd name="connsiteY161" fmla="*/ 740609 h 5108860"/>
              <a:gd name="connsiteX162" fmla="*/ 1409167 w 5107185"/>
              <a:gd name="connsiteY162" fmla="*/ 1400790 h 5108860"/>
              <a:gd name="connsiteX163" fmla="*/ 750661 w 5107185"/>
              <a:gd name="connsiteY163" fmla="*/ 1400790 h 5108860"/>
              <a:gd name="connsiteX164" fmla="*/ 11730 w 5107185"/>
              <a:gd name="connsiteY164" fmla="*/ 733906 h 5108860"/>
              <a:gd name="connsiteX165" fmla="*/ 671910 w 5107185"/>
              <a:gd name="connsiteY165" fmla="*/ 733906 h 5108860"/>
              <a:gd name="connsiteX166" fmla="*/ 671910 w 5107185"/>
              <a:gd name="connsiteY166" fmla="*/ 1395763 h 5108860"/>
              <a:gd name="connsiteX167" fmla="*/ 11730 w 5107185"/>
              <a:gd name="connsiteY167" fmla="*/ 1395763 h 5108860"/>
              <a:gd name="connsiteX168" fmla="*/ 4448679 w 5107185"/>
              <a:gd name="connsiteY168" fmla="*/ 0 h 5108860"/>
              <a:gd name="connsiteX169" fmla="*/ 5107185 w 5107185"/>
              <a:gd name="connsiteY169" fmla="*/ 0 h 5108860"/>
              <a:gd name="connsiteX170" fmla="*/ 5107185 w 5107185"/>
              <a:gd name="connsiteY170" fmla="*/ 660181 h 5108860"/>
              <a:gd name="connsiteX171" fmla="*/ 4448679 w 5107185"/>
              <a:gd name="connsiteY171" fmla="*/ 660181 h 5108860"/>
              <a:gd name="connsiteX172" fmla="*/ 3703043 w 5107185"/>
              <a:gd name="connsiteY172" fmla="*/ 0 h 5108860"/>
              <a:gd name="connsiteX173" fmla="*/ 4363224 w 5107185"/>
              <a:gd name="connsiteY173" fmla="*/ 0 h 5108860"/>
              <a:gd name="connsiteX174" fmla="*/ 4363224 w 5107185"/>
              <a:gd name="connsiteY174" fmla="*/ 660181 h 5108860"/>
              <a:gd name="connsiteX175" fmla="*/ 3703043 w 5107185"/>
              <a:gd name="connsiteY175" fmla="*/ 660181 h 5108860"/>
              <a:gd name="connsiteX176" fmla="*/ 2965786 w 5107185"/>
              <a:gd name="connsiteY176" fmla="*/ 0 h 5108860"/>
              <a:gd name="connsiteX177" fmla="*/ 3624292 w 5107185"/>
              <a:gd name="connsiteY177" fmla="*/ 0 h 5108860"/>
              <a:gd name="connsiteX178" fmla="*/ 3624292 w 5107185"/>
              <a:gd name="connsiteY178" fmla="*/ 660181 h 5108860"/>
              <a:gd name="connsiteX179" fmla="*/ 2965786 w 5107185"/>
              <a:gd name="connsiteY179" fmla="*/ 660181 h 5108860"/>
              <a:gd name="connsiteX180" fmla="*/ 2226853 w 5107185"/>
              <a:gd name="connsiteY180" fmla="*/ 0 h 5108860"/>
              <a:gd name="connsiteX181" fmla="*/ 2887034 w 5107185"/>
              <a:gd name="connsiteY181" fmla="*/ 0 h 5108860"/>
              <a:gd name="connsiteX182" fmla="*/ 2887034 w 5107185"/>
              <a:gd name="connsiteY182" fmla="*/ 660181 h 5108860"/>
              <a:gd name="connsiteX183" fmla="*/ 2226853 w 5107185"/>
              <a:gd name="connsiteY183" fmla="*/ 660181 h 5108860"/>
              <a:gd name="connsiteX184" fmla="*/ 1489595 w 5107185"/>
              <a:gd name="connsiteY184" fmla="*/ 0 h 5108860"/>
              <a:gd name="connsiteX185" fmla="*/ 2148101 w 5107185"/>
              <a:gd name="connsiteY185" fmla="*/ 0 h 5108860"/>
              <a:gd name="connsiteX186" fmla="*/ 2148101 w 5107185"/>
              <a:gd name="connsiteY186" fmla="*/ 660181 h 5108860"/>
              <a:gd name="connsiteX187" fmla="*/ 1489595 w 5107185"/>
              <a:gd name="connsiteY187" fmla="*/ 660181 h 5108860"/>
              <a:gd name="connsiteX188" fmla="*/ 743959 w 5107185"/>
              <a:gd name="connsiteY188" fmla="*/ 0 h 5108860"/>
              <a:gd name="connsiteX189" fmla="*/ 1404140 w 5107185"/>
              <a:gd name="connsiteY189" fmla="*/ 0 h 5108860"/>
              <a:gd name="connsiteX190" fmla="*/ 1404140 w 5107185"/>
              <a:gd name="connsiteY190" fmla="*/ 660181 h 5108860"/>
              <a:gd name="connsiteX191" fmla="*/ 743959 w 5107185"/>
              <a:gd name="connsiteY191" fmla="*/ 660181 h 5108860"/>
              <a:gd name="connsiteX192" fmla="*/ 0 w 5107185"/>
              <a:gd name="connsiteY192" fmla="*/ 0 h 5108860"/>
              <a:gd name="connsiteX193" fmla="*/ 658505 w 5107185"/>
              <a:gd name="connsiteY193" fmla="*/ 0 h 5108860"/>
              <a:gd name="connsiteX194" fmla="*/ 658505 w 5107185"/>
              <a:gd name="connsiteY194" fmla="*/ 660181 h 5108860"/>
              <a:gd name="connsiteX195" fmla="*/ 0 w 5107185"/>
              <a:gd name="connsiteY195" fmla="*/ 660181 h 5108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Lst>
            <a:rect l="l" t="t" r="r" b="b"/>
            <a:pathLst>
              <a:path w="5107185" h="5108860">
                <a:moveTo>
                  <a:pt x="2226853" y="4448679"/>
                </a:moveTo>
                <a:lnTo>
                  <a:pt x="2887034" y="4448679"/>
                </a:lnTo>
                <a:lnTo>
                  <a:pt x="2887034" y="5108860"/>
                </a:lnTo>
                <a:lnTo>
                  <a:pt x="2226853" y="5108860"/>
                </a:lnTo>
                <a:close/>
                <a:moveTo>
                  <a:pt x="11729" y="4448679"/>
                </a:moveTo>
                <a:lnTo>
                  <a:pt x="671910" y="4448679"/>
                </a:lnTo>
                <a:lnTo>
                  <a:pt x="671910" y="5108860"/>
                </a:lnTo>
                <a:lnTo>
                  <a:pt x="11729" y="5108860"/>
                </a:lnTo>
                <a:close/>
                <a:moveTo>
                  <a:pt x="4441977" y="4441977"/>
                </a:moveTo>
                <a:lnTo>
                  <a:pt x="5100483" y="4441977"/>
                </a:lnTo>
                <a:lnTo>
                  <a:pt x="5100483" y="5102158"/>
                </a:lnTo>
                <a:lnTo>
                  <a:pt x="4441977" y="5102158"/>
                </a:lnTo>
                <a:close/>
                <a:moveTo>
                  <a:pt x="3703043" y="4441977"/>
                </a:moveTo>
                <a:lnTo>
                  <a:pt x="4363224" y="4441977"/>
                </a:lnTo>
                <a:lnTo>
                  <a:pt x="4363224" y="5102158"/>
                </a:lnTo>
                <a:lnTo>
                  <a:pt x="3703043" y="5102158"/>
                </a:lnTo>
                <a:close/>
                <a:moveTo>
                  <a:pt x="2965786" y="4441977"/>
                </a:moveTo>
                <a:lnTo>
                  <a:pt x="3624292" y="4441977"/>
                </a:lnTo>
                <a:lnTo>
                  <a:pt x="3624292" y="5102158"/>
                </a:lnTo>
                <a:lnTo>
                  <a:pt x="2965786" y="5102158"/>
                </a:lnTo>
                <a:close/>
                <a:moveTo>
                  <a:pt x="1489595" y="4441977"/>
                </a:moveTo>
                <a:lnTo>
                  <a:pt x="2148101" y="4441977"/>
                </a:lnTo>
                <a:lnTo>
                  <a:pt x="2148101" y="5102158"/>
                </a:lnTo>
                <a:lnTo>
                  <a:pt x="1489595" y="5102158"/>
                </a:lnTo>
                <a:close/>
                <a:moveTo>
                  <a:pt x="750661" y="4441977"/>
                </a:moveTo>
                <a:lnTo>
                  <a:pt x="1409167" y="4441977"/>
                </a:lnTo>
                <a:lnTo>
                  <a:pt x="1409167" y="5102158"/>
                </a:lnTo>
                <a:lnTo>
                  <a:pt x="750661" y="5102158"/>
                </a:lnTo>
                <a:close/>
                <a:moveTo>
                  <a:pt x="3703043" y="3708071"/>
                </a:moveTo>
                <a:lnTo>
                  <a:pt x="4363224" y="3708071"/>
                </a:lnTo>
                <a:lnTo>
                  <a:pt x="4363224" y="4368252"/>
                </a:lnTo>
                <a:lnTo>
                  <a:pt x="3703043" y="4368252"/>
                </a:lnTo>
                <a:close/>
                <a:moveTo>
                  <a:pt x="4441977" y="3701368"/>
                </a:moveTo>
                <a:lnTo>
                  <a:pt x="5100483" y="3701368"/>
                </a:lnTo>
                <a:lnTo>
                  <a:pt x="5100483" y="4363225"/>
                </a:lnTo>
                <a:lnTo>
                  <a:pt x="4441977" y="4363225"/>
                </a:lnTo>
                <a:close/>
                <a:moveTo>
                  <a:pt x="2965786" y="3701368"/>
                </a:moveTo>
                <a:lnTo>
                  <a:pt x="3624292" y="3701368"/>
                </a:lnTo>
                <a:lnTo>
                  <a:pt x="3624292" y="4363225"/>
                </a:lnTo>
                <a:lnTo>
                  <a:pt x="2965786" y="4363225"/>
                </a:lnTo>
                <a:close/>
                <a:moveTo>
                  <a:pt x="2226853" y="3701368"/>
                </a:moveTo>
                <a:lnTo>
                  <a:pt x="2887034" y="3701368"/>
                </a:lnTo>
                <a:lnTo>
                  <a:pt x="2887034" y="4363225"/>
                </a:lnTo>
                <a:lnTo>
                  <a:pt x="2226853" y="4363225"/>
                </a:lnTo>
                <a:close/>
                <a:moveTo>
                  <a:pt x="1489595" y="3701368"/>
                </a:moveTo>
                <a:lnTo>
                  <a:pt x="2148101" y="3701368"/>
                </a:lnTo>
                <a:lnTo>
                  <a:pt x="2148101" y="4363225"/>
                </a:lnTo>
                <a:lnTo>
                  <a:pt x="1489595" y="4363225"/>
                </a:lnTo>
                <a:close/>
                <a:moveTo>
                  <a:pt x="750661" y="3701368"/>
                </a:moveTo>
                <a:lnTo>
                  <a:pt x="1409167" y="3701368"/>
                </a:lnTo>
                <a:lnTo>
                  <a:pt x="1409167" y="4363225"/>
                </a:lnTo>
                <a:lnTo>
                  <a:pt x="750661" y="4363225"/>
                </a:lnTo>
                <a:close/>
                <a:moveTo>
                  <a:pt x="11729" y="3701368"/>
                </a:moveTo>
                <a:lnTo>
                  <a:pt x="671910" y="3701368"/>
                </a:lnTo>
                <a:lnTo>
                  <a:pt x="671910" y="4363225"/>
                </a:lnTo>
                <a:lnTo>
                  <a:pt x="11729" y="4363225"/>
                </a:lnTo>
                <a:close/>
                <a:moveTo>
                  <a:pt x="1489595" y="2967462"/>
                </a:moveTo>
                <a:lnTo>
                  <a:pt x="2148101" y="2967462"/>
                </a:lnTo>
                <a:lnTo>
                  <a:pt x="2148101" y="3627643"/>
                </a:lnTo>
                <a:lnTo>
                  <a:pt x="1489595" y="3627643"/>
                </a:lnTo>
                <a:close/>
                <a:moveTo>
                  <a:pt x="11730" y="2967462"/>
                </a:moveTo>
                <a:lnTo>
                  <a:pt x="671910" y="2967462"/>
                </a:lnTo>
                <a:lnTo>
                  <a:pt x="671910" y="3627643"/>
                </a:lnTo>
                <a:lnTo>
                  <a:pt x="11730" y="3627643"/>
                </a:lnTo>
                <a:close/>
                <a:moveTo>
                  <a:pt x="4441977" y="2960760"/>
                </a:moveTo>
                <a:lnTo>
                  <a:pt x="5100483" y="2960760"/>
                </a:lnTo>
                <a:lnTo>
                  <a:pt x="5100483" y="3622617"/>
                </a:lnTo>
                <a:lnTo>
                  <a:pt x="4441977" y="3622617"/>
                </a:lnTo>
                <a:close/>
                <a:moveTo>
                  <a:pt x="3703043" y="2960760"/>
                </a:moveTo>
                <a:lnTo>
                  <a:pt x="4363224" y="2960760"/>
                </a:lnTo>
                <a:lnTo>
                  <a:pt x="4363224" y="3622617"/>
                </a:lnTo>
                <a:lnTo>
                  <a:pt x="3703043" y="3622617"/>
                </a:lnTo>
                <a:close/>
                <a:moveTo>
                  <a:pt x="2965786" y="2960760"/>
                </a:moveTo>
                <a:lnTo>
                  <a:pt x="3624292" y="2960760"/>
                </a:lnTo>
                <a:lnTo>
                  <a:pt x="3624292" y="3622617"/>
                </a:lnTo>
                <a:lnTo>
                  <a:pt x="2965786" y="3622617"/>
                </a:lnTo>
                <a:close/>
                <a:moveTo>
                  <a:pt x="2226853" y="2960760"/>
                </a:moveTo>
                <a:lnTo>
                  <a:pt x="2887034" y="2960760"/>
                </a:lnTo>
                <a:lnTo>
                  <a:pt x="2887034" y="3622617"/>
                </a:lnTo>
                <a:lnTo>
                  <a:pt x="2226853" y="3622617"/>
                </a:lnTo>
                <a:close/>
                <a:moveTo>
                  <a:pt x="750661" y="2960760"/>
                </a:moveTo>
                <a:lnTo>
                  <a:pt x="1409167" y="2960760"/>
                </a:lnTo>
                <a:lnTo>
                  <a:pt x="1409167" y="3622617"/>
                </a:lnTo>
                <a:lnTo>
                  <a:pt x="750661" y="3622617"/>
                </a:lnTo>
                <a:close/>
                <a:moveTo>
                  <a:pt x="2965786" y="2226853"/>
                </a:moveTo>
                <a:lnTo>
                  <a:pt x="3624292" y="2226853"/>
                </a:lnTo>
                <a:lnTo>
                  <a:pt x="3624292" y="2888710"/>
                </a:lnTo>
                <a:lnTo>
                  <a:pt x="2965786" y="2888710"/>
                </a:lnTo>
                <a:close/>
                <a:moveTo>
                  <a:pt x="750661" y="2226853"/>
                </a:moveTo>
                <a:lnTo>
                  <a:pt x="1409167" y="2226853"/>
                </a:lnTo>
                <a:lnTo>
                  <a:pt x="1409167" y="2888710"/>
                </a:lnTo>
                <a:lnTo>
                  <a:pt x="750661" y="2888710"/>
                </a:lnTo>
                <a:close/>
                <a:moveTo>
                  <a:pt x="4441977" y="2220151"/>
                </a:moveTo>
                <a:lnTo>
                  <a:pt x="5100483" y="2220151"/>
                </a:lnTo>
                <a:lnTo>
                  <a:pt x="5100483" y="2882008"/>
                </a:lnTo>
                <a:lnTo>
                  <a:pt x="4441977" y="2882008"/>
                </a:lnTo>
                <a:close/>
                <a:moveTo>
                  <a:pt x="3703043" y="2220151"/>
                </a:moveTo>
                <a:lnTo>
                  <a:pt x="4363224" y="2220151"/>
                </a:lnTo>
                <a:lnTo>
                  <a:pt x="4363224" y="2882008"/>
                </a:lnTo>
                <a:lnTo>
                  <a:pt x="3703043" y="2882008"/>
                </a:lnTo>
                <a:close/>
                <a:moveTo>
                  <a:pt x="2226853" y="2220151"/>
                </a:moveTo>
                <a:lnTo>
                  <a:pt x="2887034" y="2220151"/>
                </a:lnTo>
                <a:lnTo>
                  <a:pt x="2887034" y="2882008"/>
                </a:lnTo>
                <a:lnTo>
                  <a:pt x="2226853" y="2882008"/>
                </a:lnTo>
                <a:close/>
                <a:moveTo>
                  <a:pt x="1489595" y="2220151"/>
                </a:moveTo>
                <a:lnTo>
                  <a:pt x="2148101" y="2220151"/>
                </a:lnTo>
                <a:lnTo>
                  <a:pt x="2148101" y="2882008"/>
                </a:lnTo>
                <a:lnTo>
                  <a:pt x="1489595" y="2882008"/>
                </a:lnTo>
                <a:close/>
                <a:moveTo>
                  <a:pt x="11730" y="2220151"/>
                </a:moveTo>
                <a:lnTo>
                  <a:pt x="671910" y="2220151"/>
                </a:lnTo>
                <a:lnTo>
                  <a:pt x="671910" y="2882008"/>
                </a:lnTo>
                <a:lnTo>
                  <a:pt x="11730" y="2882008"/>
                </a:lnTo>
                <a:close/>
                <a:moveTo>
                  <a:pt x="4441977" y="1481217"/>
                </a:moveTo>
                <a:lnTo>
                  <a:pt x="5100483" y="1481217"/>
                </a:lnTo>
                <a:lnTo>
                  <a:pt x="5100483" y="2141398"/>
                </a:lnTo>
                <a:lnTo>
                  <a:pt x="4441977" y="2141398"/>
                </a:lnTo>
                <a:close/>
                <a:moveTo>
                  <a:pt x="3703043" y="1481217"/>
                </a:moveTo>
                <a:lnTo>
                  <a:pt x="4363224" y="1481217"/>
                </a:lnTo>
                <a:lnTo>
                  <a:pt x="4363224" y="2141398"/>
                </a:lnTo>
                <a:lnTo>
                  <a:pt x="3703043" y="2141398"/>
                </a:lnTo>
                <a:close/>
                <a:moveTo>
                  <a:pt x="2965786" y="1481217"/>
                </a:moveTo>
                <a:lnTo>
                  <a:pt x="3624292" y="1481217"/>
                </a:lnTo>
                <a:lnTo>
                  <a:pt x="3624292" y="2141398"/>
                </a:lnTo>
                <a:lnTo>
                  <a:pt x="2965786" y="2141398"/>
                </a:lnTo>
                <a:close/>
                <a:moveTo>
                  <a:pt x="2226853" y="1481217"/>
                </a:moveTo>
                <a:lnTo>
                  <a:pt x="2887034" y="1481217"/>
                </a:lnTo>
                <a:lnTo>
                  <a:pt x="2887034" y="2141398"/>
                </a:lnTo>
                <a:lnTo>
                  <a:pt x="2226853" y="2141398"/>
                </a:lnTo>
                <a:close/>
                <a:moveTo>
                  <a:pt x="1489595" y="1481217"/>
                </a:moveTo>
                <a:lnTo>
                  <a:pt x="2148101" y="1481217"/>
                </a:lnTo>
                <a:lnTo>
                  <a:pt x="2148101" y="2141398"/>
                </a:lnTo>
                <a:lnTo>
                  <a:pt x="1489595" y="2141398"/>
                </a:lnTo>
                <a:close/>
                <a:moveTo>
                  <a:pt x="750661" y="1481217"/>
                </a:moveTo>
                <a:lnTo>
                  <a:pt x="1409167" y="1481217"/>
                </a:lnTo>
                <a:lnTo>
                  <a:pt x="1409167" y="2141398"/>
                </a:lnTo>
                <a:lnTo>
                  <a:pt x="750661" y="2141398"/>
                </a:lnTo>
                <a:close/>
                <a:moveTo>
                  <a:pt x="11730" y="1481217"/>
                </a:moveTo>
                <a:lnTo>
                  <a:pt x="671910" y="1481217"/>
                </a:lnTo>
                <a:lnTo>
                  <a:pt x="671910" y="2141398"/>
                </a:lnTo>
                <a:lnTo>
                  <a:pt x="11730" y="2141398"/>
                </a:lnTo>
                <a:close/>
                <a:moveTo>
                  <a:pt x="4441977" y="740609"/>
                </a:moveTo>
                <a:lnTo>
                  <a:pt x="5100483" y="740609"/>
                </a:lnTo>
                <a:lnTo>
                  <a:pt x="5100483" y="1400790"/>
                </a:lnTo>
                <a:lnTo>
                  <a:pt x="4441977" y="1400790"/>
                </a:lnTo>
                <a:close/>
                <a:moveTo>
                  <a:pt x="3703043" y="740609"/>
                </a:moveTo>
                <a:lnTo>
                  <a:pt x="4363224" y="740609"/>
                </a:lnTo>
                <a:lnTo>
                  <a:pt x="4363224" y="1400790"/>
                </a:lnTo>
                <a:lnTo>
                  <a:pt x="3703043" y="1400790"/>
                </a:lnTo>
                <a:close/>
                <a:moveTo>
                  <a:pt x="2972488" y="740609"/>
                </a:moveTo>
                <a:lnTo>
                  <a:pt x="3630994" y="740609"/>
                </a:lnTo>
                <a:lnTo>
                  <a:pt x="3630994" y="1400790"/>
                </a:lnTo>
                <a:lnTo>
                  <a:pt x="2972488" y="1400790"/>
                </a:lnTo>
                <a:close/>
                <a:moveTo>
                  <a:pt x="2226853" y="740609"/>
                </a:moveTo>
                <a:lnTo>
                  <a:pt x="2887034" y="740609"/>
                </a:lnTo>
                <a:lnTo>
                  <a:pt x="2887034" y="1400790"/>
                </a:lnTo>
                <a:lnTo>
                  <a:pt x="2226853" y="1400790"/>
                </a:lnTo>
                <a:close/>
                <a:moveTo>
                  <a:pt x="1489595" y="740609"/>
                </a:moveTo>
                <a:lnTo>
                  <a:pt x="2148101" y="740609"/>
                </a:lnTo>
                <a:lnTo>
                  <a:pt x="2148101" y="1400790"/>
                </a:lnTo>
                <a:lnTo>
                  <a:pt x="1489595" y="1400790"/>
                </a:lnTo>
                <a:close/>
                <a:moveTo>
                  <a:pt x="750661" y="740609"/>
                </a:moveTo>
                <a:lnTo>
                  <a:pt x="1409167" y="740609"/>
                </a:lnTo>
                <a:lnTo>
                  <a:pt x="1409167" y="1400790"/>
                </a:lnTo>
                <a:lnTo>
                  <a:pt x="750661" y="1400790"/>
                </a:lnTo>
                <a:close/>
                <a:moveTo>
                  <a:pt x="11730" y="733906"/>
                </a:moveTo>
                <a:lnTo>
                  <a:pt x="671910" y="733906"/>
                </a:lnTo>
                <a:lnTo>
                  <a:pt x="671910" y="1395763"/>
                </a:lnTo>
                <a:lnTo>
                  <a:pt x="11730" y="1395763"/>
                </a:lnTo>
                <a:close/>
                <a:moveTo>
                  <a:pt x="4448679" y="0"/>
                </a:moveTo>
                <a:lnTo>
                  <a:pt x="5107185" y="0"/>
                </a:lnTo>
                <a:lnTo>
                  <a:pt x="5107185" y="660181"/>
                </a:lnTo>
                <a:lnTo>
                  <a:pt x="4448679" y="660181"/>
                </a:lnTo>
                <a:close/>
                <a:moveTo>
                  <a:pt x="3703043" y="0"/>
                </a:moveTo>
                <a:lnTo>
                  <a:pt x="4363224" y="0"/>
                </a:lnTo>
                <a:lnTo>
                  <a:pt x="4363224" y="660181"/>
                </a:lnTo>
                <a:lnTo>
                  <a:pt x="3703043" y="660181"/>
                </a:lnTo>
                <a:close/>
                <a:moveTo>
                  <a:pt x="2965786" y="0"/>
                </a:moveTo>
                <a:lnTo>
                  <a:pt x="3624292" y="0"/>
                </a:lnTo>
                <a:lnTo>
                  <a:pt x="3624292" y="660181"/>
                </a:lnTo>
                <a:lnTo>
                  <a:pt x="2965786" y="660181"/>
                </a:lnTo>
                <a:close/>
                <a:moveTo>
                  <a:pt x="2226853" y="0"/>
                </a:moveTo>
                <a:lnTo>
                  <a:pt x="2887034" y="0"/>
                </a:lnTo>
                <a:lnTo>
                  <a:pt x="2887034" y="660181"/>
                </a:lnTo>
                <a:lnTo>
                  <a:pt x="2226853" y="660181"/>
                </a:lnTo>
                <a:close/>
                <a:moveTo>
                  <a:pt x="1489595" y="0"/>
                </a:moveTo>
                <a:lnTo>
                  <a:pt x="2148101" y="0"/>
                </a:lnTo>
                <a:lnTo>
                  <a:pt x="2148101" y="660181"/>
                </a:lnTo>
                <a:lnTo>
                  <a:pt x="1489595" y="660181"/>
                </a:lnTo>
                <a:close/>
                <a:moveTo>
                  <a:pt x="743959" y="0"/>
                </a:moveTo>
                <a:lnTo>
                  <a:pt x="1404140" y="0"/>
                </a:lnTo>
                <a:lnTo>
                  <a:pt x="1404140" y="660181"/>
                </a:lnTo>
                <a:lnTo>
                  <a:pt x="743959" y="660181"/>
                </a:lnTo>
                <a:close/>
                <a:moveTo>
                  <a:pt x="0" y="0"/>
                </a:moveTo>
                <a:lnTo>
                  <a:pt x="658505" y="0"/>
                </a:lnTo>
                <a:lnTo>
                  <a:pt x="658505" y="660181"/>
                </a:lnTo>
                <a:lnTo>
                  <a:pt x="0" y="660181"/>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4" name="TextBox 3">
            <a:extLst>
              <a:ext uri="{FF2B5EF4-FFF2-40B4-BE49-F238E27FC236}">
                <a16:creationId xmlns:a16="http://schemas.microsoft.com/office/drawing/2014/main" id="{F0EA58F7-1E2E-9B4C-83BF-15FF6FA5482B}"/>
              </a:ext>
            </a:extLst>
          </p:cNvPr>
          <p:cNvSpPr txBox="1"/>
          <p:nvPr userDrawn="1"/>
        </p:nvSpPr>
        <p:spPr>
          <a:xfrm>
            <a:off x="16859165" y="9198396"/>
            <a:ext cx="660400" cy="338554"/>
          </a:xfrm>
          <a:prstGeom prst="rect">
            <a:avLst/>
          </a:prstGeom>
          <a:noFill/>
        </p:spPr>
        <p:txBody>
          <a:bodyPr wrap="square" rtlCol="0">
            <a:spAutoFit/>
          </a:bodyPr>
          <a:lstStyle/>
          <a:p>
            <a:pPr algn="r"/>
            <a:fld id="{293ABEDF-2FD4-CE41-BE6E-C03412F0A819}" type="slidenum">
              <a:rPr lang="en-US" sz="1600" b="0" i="0" smtClean="0">
                <a:latin typeface="Open Sans" panose="020B0606030504020204" pitchFamily="34" charset="0"/>
                <a:ea typeface="Open Sans" panose="020B0606030504020204" pitchFamily="34" charset="0"/>
                <a:cs typeface="Open Sans" panose="020B0606030504020204" pitchFamily="34" charset="0"/>
              </a:rPr>
              <a:pPr algn="r"/>
              <a:t>‹#›</a:t>
            </a:fld>
            <a:endParaRPr lang="en-US" sz="1600" b="0" i="0" dirty="0">
              <a:latin typeface="Open Sans" panose="020B0606030504020204" pitchFamily="34" charset="0"/>
              <a:ea typeface="Open Sans" panose="020B0606030504020204" pitchFamily="34" charset="0"/>
              <a:cs typeface="Open Sans" panose="020B0606030504020204" pitchFamily="34" charset="0"/>
            </a:endParaRPr>
          </a:p>
        </p:txBody>
      </p:sp>
      <p:cxnSp>
        <p:nvCxnSpPr>
          <p:cNvPr id="5" name="Straight Connector 4">
            <a:extLst>
              <a:ext uri="{FF2B5EF4-FFF2-40B4-BE49-F238E27FC236}">
                <a16:creationId xmlns:a16="http://schemas.microsoft.com/office/drawing/2014/main" id="{FF9CA034-9947-D74F-8A4C-27409DFC8E63}"/>
              </a:ext>
            </a:extLst>
          </p:cNvPr>
          <p:cNvCxnSpPr>
            <a:cxnSpLocks/>
          </p:cNvCxnSpPr>
          <p:nvPr userDrawn="1"/>
        </p:nvCxnSpPr>
        <p:spPr>
          <a:xfrm flipV="1">
            <a:off x="17568333" y="9352284"/>
            <a:ext cx="719667" cy="15389"/>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7" name="Picture 6" descr="A picture containing drawing&#10;&#10;Description automatically generated">
            <a:extLst>
              <a:ext uri="{FF2B5EF4-FFF2-40B4-BE49-F238E27FC236}">
                <a16:creationId xmlns:a16="http://schemas.microsoft.com/office/drawing/2014/main" id="{A843F20B-4D59-2B49-B5FD-CA10886F110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541413" y="0"/>
            <a:ext cx="2746587" cy="2683239"/>
          </a:xfrm>
          <a:prstGeom prst="rect">
            <a:avLst/>
          </a:prstGeom>
        </p:spPr>
      </p:pic>
    </p:spTree>
    <p:extLst>
      <p:ext uri="{BB962C8B-B14F-4D97-AF65-F5344CB8AC3E}">
        <p14:creationId xmlns:p14="http://schemas.microsoft.com/office/powerpoint/2010/main" val="410023604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40">
    <p:spTree>
      <p:nvGrpSpPr>
        <p:cNvPr id="1" name=""/>
        <p:cNvGrpSpPr/>
        <p:nvPr/>
      </p:nvGrpSpPr>
      <p:grpSpPr>
        <a:xfrm>
          <a:off x="0" y="0"/>
          <a:ext cx="0" cy="0"/>
          <a:chOff x="0" y="0"/>
          <a:chExt cx="0" cy="0"/>
        </a:xfrm>
      </p:grpSpPr>
      <p:sp>
        <p:nvSpPr>
          <p:cNvPr id="5" name="Picture Placeholder 2"/>
          <p:cNvSpPr>
            <a:spLocks noGrp="1"/>
          </p:cNvSpPr>
          <p:nvPr>
            <p:ph type="pic" sz="quarter" idx="12"/>
          </p:nvPr>
        </p:nvSpPr>
        <p:spPr>
          <a:xfrm>
            <a:off x="702734" y="2263699"/>
            <a:ext cx="8156496" cy="5561868"/>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4" name="TextBox 3">
            <a:extLst>
              <a:ext uri="{FF2B5EF4-FFF2-40B4-BE49-F238E27FC236}">
                <a16:creationId xmlns:a16="http://schemas.microsoft.com/office/drawing/2014/main" id="{EB65A552-852A-FE4D-9C5A-B550C6F53C69}"/>
              </a:ext>
            </a:extLst>
          </p:cNvPr>
          <p:cNvSpPr txBox="1"/>
          <p:nvPr userDrawn="1"/>
        </p:nvSpPr>
        <p:spPr>
          <a:xfrm>
            <a:off x="16859165" y="9198396"/>
            <a:ext cx="660400" cy="338554"/>
          </a:xfrm>
          <a:prstGeom prst="rect">
            <a:avLst/>
          </a:prstGeom>
          <a:noFill/>
        </p:spPr>
        <p:txBody>
          <a:bodyPr wrap="square" rtlCol="0">
            <a:spAutoFit/>
          </a:bodyPr>
          <a:lstStyle/>
          <a:p>
            <a:pPr algn="r"/>
            <a:fld id="{293ABEDF-2FD4-CE41-BE6E-C03412F0A819}" type="slidenum">
              <a:rPr lang="en-US" sz="1600" b="0" i="0" smtClean="0">
                <a:latin typeface="Open Sans" panose="020B0606030504020204" pitchFamily="34" charset="0"/>
                <a:ea typeface="Open Sans" panose="020B0606030504020204" pitchFamily="34" charset="0"/>
                <a:cs typeface="Open Sans" panose="020B0606030504020204" pitchFamily="34" charset="0"/>
              </a:rPr>
              <a:pPr algn="r"/>
              <a:t>‹#›</a:t>
            </a:fld>
            <a:endParaRPr lang="en-US" sz="1600" b="0" i="0" dirty="0">
              <a:latin typeface="Open Sans" panose="020B0606030504020204" pitchFamily="34" charset="0"/>
              <a:ea typeface="Open Sans" panose="020B0606030504020204" pitchFamily="34" charset="0"/>
              <a:cs typeface="Open Sans" panose="020B0606030504020204" pitchFamily="34" charset="0"/>
            </a:endParaRPr>
          </a:p>
        </p:txBody>
      </p:sp>
      <p:cxnSp>
        <p:nvCxnSpPr>
          <p:cNvPr id="7" name="Straight Connector 6">
            <a:extLst>
              <a:ext uri="{FF2B5EF4-FFF2-40B4-BE49-F238E27FC236}">
                <a16:creationId xmlns:a16="http://schemas.microsoft.com/office/drawing/2014/main" id="{484C0BF7-15A0-1444-AB7A-075C7BABC83C}"/>
              </a:ext>
            </a:extLst>
          </p:cNvPr>
          <p:cNvCxnSpPr>
            <a:cxnSpLocks/>
          </p:cNvCxnSpPr>
          <p:nvPr userDrawn="1"/>
        </p:nvCxnSpPr>
        <p:spPr>
          <a:xfrm flipV="1">
            <a:off x="17568333" y="9352284"/>
            <a:ext cx="719667" cy="15389"/>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10" name="Picture Placeholder 2">
            <a:extLst>
              <a:ext uri="{FF2B5EF4-FFF2-40B4-BE49-F238E27FC236}">
                <a16:creationId xmlns:a16="http://schemas.microsoft.com/office/drawing/2014/main" id="{541D08C9-F904-A340-8390-216BCDF0CFE1}"/>
              </a:ext>
            </a:extLst>
          </p:cNvPr>
          <p:cNvSpPr>
            <a:spLocks noGrp="1"/>
          </p:cNvSpPr>
          <p:nvPr>
            <p:ph type="pic" sz="quarter" idx="13"/>
          </p:nvPr>
        </p:nvSpPr>
        <p:spPr>
          <a:xfrm>
            <a:off x="9411837" y="2263699"/>
            <a:ext cx="8156496" cy="5561868"/>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pic>
        <p:nvPicPr>
          <p:cNvPr id="9" name="Picture 8" descr="A picture containing drawing&#10;&#10;Description automatically generated">
            <a:extLst>
              <a:ext uri="{FF2B5EF4-FFF2-40B4-BE49-F238E27FC236}">
                <a16:creationId xmlns:a16="http://schemas.microsoft.com/office/drawing/2014/main" id="{D11E9A8C-2EE7-9146-ABD5-6FAE1700165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541413" y="0"/>
            <a:ext cx="2746587" cy="2683239"/>
          </a:xfrm>
          <a:prstGeom prst="rect">
            <a:avLst/>
          </a:prstGeom>
        </p:spPr>
      </p:pic>
    </p:spTree>
    <p:extLst>
      <p:ext uri="{BB962C8B-B14F-4D97-AF65-F5344CB8AC3E}">
        <p14:creationId xmlns:p14="http://schemas.microsoft.com/office/powerpoint/2010/main" val="24263980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03">
    <p:bg>
      <p:bgPr>
        <a:solidFill>
          <a:srgbClr val="011E4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F78AF54-799E-FA4D-8805-CF18392EBDEE}"/>
              </a:ext>
            </a:extLst>
          </p:cNvPr>
          <p:cNvSpPr txBox="1"/>
          <p:nvPr userDrawn="1"/>
        </p:nvSpPr>
        <p:spPr>
          <a:xfrm>
            <a:off x="16859165" y="9198396"/>
            <a:ext cx="660400" cy="338554"/>
          </a:xfrm>
          <a:prstGeom prst="rect">
            <a:avLst/>
          </a:prstGeom>
          <a:noFill/>
        </p:spPr>
        <p:txBody>
          <a:bodyPr wrap="square" rtlCol="0">
            <a:spAutoFit/>
          </a:bodyPr>
          <a:lstStyle/>
          <a:p>
            <a:pPr algn="r"/>
            <a:fld id="{293ABEDF-2FD4-CE41-BE6E-C03412F0A819}" type="slidenum">
              <a:rPr lang="en-US" sz="1600" b="0" i="0" smtClean="0">
                <a:solidFill>
                  <a:schemeClr val="bg2"/>
                </a:solidFill>
                <a:latin typeface="Open Sans" panose="020B0606030504020204" pitchFamily="34" charset="0"/>
                <a:ea typeface="Open Sans" panose="020B0606030504020204" pitchFamily="34" charset="0"/>
                <a:cs typeface="Open Sans" panose="020B0606030504020204" pitchFamily="34" charset="0"/>
              </a:rPr>
              <a:pPr algn="r"/>
              <a:t>‹#›</a:t>
            </a:fld>
            <a:endParaRPr lang="en-US" sz="1600" b="0" i="0" dirty="0">
              <a:solidFill>
                <a:schemeClr val="bg2"/>
              </a:solidFill>
              <a:latin typeface="Open Sans" panose="020B0606030504020204" pitchFamily="34" charset="0"/>
              <a:ea typeface="Open Sans" panose="020B0606030504020204" pitchFamily="34" charset="0"/>
              <a:cs typeface="Open Sans" panose="020B0606030504020204" pitchFamily="34" charset="0"/>
            </a:endParaRPr>
          </a:p>
        </p:txBody>
      </p:sp>
      <p:cxnSp>
        <p:nvCxnSpPr>
          <p:cNvPr id="5" name="Straight Connector 4">
            <a:extLst>
              <a:ext uri="{FF2B5EF4-FFF2-40B4-BE49-F238E27FC236}">
                <a16:creationId xmlns:a16="http://schemas.microsoft.com/office/drawing/2014/main" id="{C0D5169F-3487-C34A-8648-00A55A947DCB}"/>
              </a:ext>
            </a:extLst>
          </p:cNvPr>
          <p:cNvCxnSpPr>
            <a:cxnSpLocks/>
          </p:cNvCxnSpPr>
          <p:nvPr userDrawn="1"/>
        </p:nvCxnSpPr>
        <p:spPr>
          <a:xfrm flipV="1">
            <a:off x="17568333" y="9352284"/>
            <a:ext cx="719667" cy="15389"/>
          </a:xfrm>
          <a:prstGeom prst="line">
            <a:avLst/>
          </a:prstGeom>
          <a:ln w="15875">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6877169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01">
    <p:spTree>
      <p:nvGrpSpPr>
        <p:cNvPr id="1" name=""/>
        <p:cNvGrpSpPr/>
        <p:nvPr/>
      </p:nvGrpSpPr>
      <p:grpSpPr>
        <a:xfrm>
          <a:off x="0" y="0"/>
          <a:ext cx="0" cy="0"/>
          <a:chOff x="0" y="0"/>
          <a:chExt cx="0" cy="0"/>
        </a:xfrm>
      </p:grpSpPr>
      <p:sp>
        <p:nvSpPr>
          <p:cNvPr id="9" name="Picture Placeholder 2"/>
          <p:cNvSpPr>
            <a:spLocks noGrp="1"/>
          </p:cNvSpPr>
          <p:nvPr>
            <p:ph type="pic" sz="quarter" idx="14"/>
          </p:nvPr>
        </p:nvSpPr>
        <p:spPr>
          <a:xfrm>
            <a:off x="0" y="0"/>
            <a:ext cx="5144294" cy="5144294"/>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10" name="Picture Placeholder 2"/>
          <p:cNvSpPr>
            <a:spLocks noGrp="1"/>
          </p:cNvSpPr>
          <p:nvPr>
            <p:ph type="pic" sz="quarter" idx="15"/>
          </p:nvPr>
        </p:nvSpPr>
        <p:spPr>
          <a:xfrm>
            <a:off x="0" y="5144294"/>
            <a:ext cx="5144294" cy="5144294"/>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11" name="Picture Placeholder 2"/>
          <p:cNvSpPr>
            <a:spLocks noGrp="1"/>
          </p:cNvSpPr>
          <p:nvPr>
            <p:ph type="pic" sz="quarter" idx="16"/>
          </p:nvPr>
        </p:nvSpPr>
        <p:spPr>
          <a:xfrm>
            <a:off x="5144294" y="0"/>
            <a:ext cx="5144294" cy="5144294"/>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12" name="Picture Placeholder 2"/>
          <p:cNvSpPr>
            <a:spLocks noGrp="1"/>
          </p:cNvSpPr>
          <p:nvPr>
            <p:ph type="pic" sz="quarter" idx="17"/>
          </p:nvPr>
        </p:nvSpPr>
        <p:spPr>
          <a:xfrm>
            <a:off x="5144294" y="5144294"/>
            <a:ext cx="5144294" cy="5144294"/>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13" name="Picture Placeholder 2"/>
          <p:cNvSpPr>
            <a:spLocks noGrp="1"/>
          </p:cNvSpPr>
          <p:nvPr>
            <p:ph type="pic" sz="quarter" idx="18"/>
          </p:nvPr>
        </p:nvSpPr>
        <p:spPr>
          <a:xfrm>
            <a:off x="10288588" y="0"/>
            <a:ext cx="7999412" cy="5144294"/>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7" name="TextBox 6">
            <a:extLst>
              <a:ext uri="{FF2B5EF4-FFF2-40B4-BE49-F238E27FC236}">
                <a16:creationId xmlns:a16="http://schemas.microsoft.com/office/drawing/2014/main" id="{832D5946-B973-9449-9865-94AFD721314D}"/>
              </a:ext>
            </a:extLst>
          </p:cNvPr>
          <p:cNvSpPr txBox="1"/>
          <p:nvPr userDrawn="1"/>
        </p:nvSpPr>
        <p:spPr>
          <a:xfrm>
            <a:off x="16859165" y="9198396"/>
            <a:ext cx="660400" cy="338554"/>
          </a:xfrm>
          <a:prstGeom prst="rect">
            <a:avLst/>
          </a:prstGeom>
          <a:noFill/>
        </p:spPr>
        <p:txBody>
          <a:bodyPr wrap="square" rtlCol="0">
            <a:spAutoFit/>
          </a:bodyPr>
          <a:lstStyle/>
          <a:p>
            <a:pPr algn="r"/>
            <a:fld id="{293ABEDF-2FD4-CE41-BE6E-C03412F0A819}" type="slidenum">
              <a:rPr lang="en-US" sz="1600" b="0" i="0" smtClean="0">
                <a:latin typeface="Open Sans" panose="020B0606030504020204" pitchFamily="34" charset="0"/>
                <a:ea typeface="Open Sans" panose="020B0606030504020204" pitchFamily="34" charset="0"/>
                <a:cs typeface="Open Sans" panose="020B0606030504020204" pitchFamily="34" charset="0"/>
              </a:rPr>
              <a:pPr algn="r"/>
              <a:t>‹#›</a:t>
            </a:fld>
            <a:endParaRPr lang="en-US" sz="1600" b="0" i="0" dirty="0">
              <a:latin typeface="Open Sans" panose="020B0606030504020204" pitchFamily="34" charset="0"/>
              <a:ea typeface="Open Sans" panose="020B0606030504020204" pitchFamily="34" charset="0"/>
              <a:cs typeface="Open Sans" panose="020B0606030504020204" pitchFamily="34" charset="0"/>
            </a:endParaRPr>
          </a:p>
        </p:txBody>
      </p:sp>
      <p:cxnSp>
        <p:nvCxnSpPr>
          <p:cNvPr id="8" name="Straight Connector 7">
            <a:extLst>
              <a:ext uri="{FF2B5EF4-FFF2-40B4-BE49-F238E27FC236}">
                <a16:creationId xmlns:a16="http://schemas.microsoft.com/office/drawing/2014/main" id="{923D0F85-37D5-C34E-BB0E-F454DA048E1E}"/>
              </a:ext>
            </a:extLst>
          </p:cNvPr>
          <p:cNvCxnSpPr>
            <a:cxnSpLocks/>
          </p:cNvCxnSpPr>
          <p:nvPr userDrawn="1"/>
        </p:nvCxnSpPr>
        <p:spPr>
          <a:xfrm flipV="1">
            <a:off x="17568333" y="9352284"/>
            <a:ext cx="719667" cy="15389"/>
          </a:xfrm>
          <a:prstGeom prst="line">
            <a:avLst/>
          </a:prstGeom>
          <a:ln w="158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3219558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extslide">
  <p:cSld name="Textslide">
    <p:spTree>
      <p:nvGrpSpPr>
        <p:cNvPr id="1" name="Shape 32"/>
        <p:cNvGrpSpPr/>
        <p:nvPr/>
      </p:nvGrpSpPr>
      <p:grpSpPr>
        <a:xfrm>
          <a:off x="0" y="0"/>
          <a:ext cx="0" cy="0"/>
          <a:chOff x="0" y="0"/>
          <a:chExt cx="0" cy="0"/>
        </a:xfrm>
      </p:grpSpPr>
      <p:sp>
        <p:nvSpPr>
          <p:cNvPr id="33" name="Google Shape;33;p34"/>
          <p:cNvSpPr/>
          <p:nvPr/>
        </p:nvSpPr>
        <p:spPr>
          <a:xfrm>
            <a:off x="360000" y="360056"/>
            <a:ext cx="17568000" cy="8583725"/>
          </a:xfrm>
          <a:prstGeom prst="rect">
            <a:avLst/>
          </a:prstGeom>
          <a:solidFill>
            <a:schemeClr val="lt2">
              <a:alpha val="49803"/>
            </a:schemeClr>
          </a:solidFill>
          <a:ln>
            <a:noFill/>
          </a:ln>
        </p:spPr>
        <p:txBody>
          <a:bodyPr spcFirstLastPara="1" wrap="square" lIns="137138" tIns="68550" rIns="137138" bIns="68550" anchor="ctr" anchorCtr="0">
            <a:noAutofit/>
          </a:bodyPr>
          <a:lstStyle/>
          <a:p>
            <a:pPr marL="0" marR="0" lvl="0" indent="0" algn="ctr" rtl="0">
              <a:spcBef>
                <a:spcPts val="0"/>
              </a:spcBef>
              <a:spcAft>
                <a:spcPts val="0"/>
              </a:spcAft>
              <a:buNone/>
            </a:pPr>
            <a:endParaRPr sz="3600" b="0" i="0" u="none" strike="noStrike" cap="none">
              <a:solidFill>
                <a:schemeClr val="lt1"/>
              </a:solidFill>
              <a:latin typeface="Calibri"/>
              <a:ea typeface="Calibri"/>
              <a:cs typeface="Calibri"/>
              <a:sym typeface="Calibri"/>
            </a:endParaRPr>
          </a:p>
        </p:txBody>
      </p:sp>
      <p:sp>
        <p:nvSpPr>
          <p:cNvPr id="34" name="Google Shape;34;p34"/>
          <p:cNvSpPr txBox="1">
            <a:spLocks noGrp="1"/>
          </p:cNvSpPr>
          <p:nvPr>
            <p:ph type="title"/>
          </p:nvPr>
        </p:nvSpPr>
        <p:spPr>
          <a:xfrm>
            <a:off x="914400" y="664781"/>
            <a:ext cx="16459200" cy="171476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9999"/>
              </a:buClr>
              <a:buSzPts val="4800"/>
              <a:buFont typeface="Roboto"/>
              <a:buNone/>
              <a:defRPr sz="7200" b="1">
                <a:latin typeface="Roboto"/>
                <a:ea typeface="Roboto"/>
                <a:cs typeface="Roboto"/>
                <a:sym typeface="Roboto"/>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34"/>
          <p:cNvSpPr txBox="1">
            <a:spLocks noGrp="1"/>
          </p:cNvSpPr>
          <p:nvPr>
            <p:ph type="subTitle" idx="1"/>
          </p:nvPr>
        </p:nvSpPr>
        <p:spPr>
          <a:xfrm>
            <a:off x="935389" y="2512662"/>
            <a:ext cx="16438211" cy="5886187"/>
          </a:xfrm>
          <a:prstGeom prst="rect">
            <a:avLst/>
          </a:prstGeom>
          <a:noFill/>
          <a:ln>
            <a:noFill/>
          </a:ln>
        </p:spPr>
        <p:txBody>
          <a:bodyPr spcFirstLastPara="1" wrap="square" lIns="91425" tIns="45700" rIns="91425" bIns="45700" anchor="t" anchorCtr="0">
            <a:normAutofit/>
          </a:bodyPr>
          <a:lstStyle>
            <a:lvl1pPr lvl="0" algn="l">
              <a:lnSpc>
                <a:spcPct val="90000"/>
              </a:lnSpc>
              <a:spcBef>
                <a:spcPts val="1500"/>
              </a:spcBef>
              <a:spcAft>
                <a:spcPts val="0"/>
              </a:spcAft>
              <a:buClr>
                <a:schemeClr val="dk1"/>
              </a:buClr>
              <a:buSzPts val="3200"/>
              <a:buNone/>
              <a:defRPr sz="4800">
                <a:solidFill>
                  <a:schemeClr val="dk1"/>
                </a:solidFill>
                <a:latin typeface="Roboto"/>
                <a:ea typeface="Roboto"/>
                <a:cs typeface="Roboto"/>
                <a:sym typeface="Roboto"/>
              </a:defRPr>
            </a:lvl1pPr>
            <a:lvl2pPr lvl="1" algn="ctr">
              <a:lnSpc>
                <a:spcPct val="90000"/>
              </a:lnSpc>
              <a:spcBef>
                <a:spcPts val="750"/>
              </a:spcBef>
              <a:spcAft>
                <a:spcPts val="0"/>
              </a:spcAft>
              <a:buClr>
                <a:srgbClr val="888888"/>
              </a:buClr>
              <a:buSzPts val="2400"/>
              <a:buNone/>
              <a:defRPr>
                <a:solidFill>
                  <a:srgbClr val="888888"/>
                </a:solidFill>
              </a:defRPr>
            </a:lvl2pPr>
            <a:lvl3pPr lvl="2" algn="ctr">
              <a:lnSpc>
                <a:spcPct val="90000"/>
              </a:lnSpc>
              <a:spcBef>
                <a:spcPts val="750"/>
              </a:spcBef>
              <a:spcAft>
                <a:spcPts val="0"/>
              </a:spcAft>
              <a:buClr>
                <a:srgbClr val="888888"/>
              </a:buClr>
              <a:buSzPts val="2000"/>
              <a:buNone/>
              <a:defRPr>
                <a:solidFill>
                  <a:srgbClr val="888888"/>
                </a:solidFill>
              </a:defRPr>
            </a:lvl3pPr>
            <a:lvl4pPr lvl="3" algn="ctr">
              <a:lnSpc>
                <a:spcPct val="90000"/>
              </a:lnSpc>
              <a:spcBef>
                <a:spcPts val="750"/>
              </a:spcBef>
              <a:spcAft>
                <a:spcPts val="0"/>
              </a:spcAft>
              <a:buClr>
                <a:srgbClr val="888888"/>
              </a:buClr>
              <a:buSzPts val="1800"/>
              <a:buNone/>
              <a:defRPr>
                <a:solidFill>
                  <a:srgbClr val="888888"/>
                </a:solidFill>
              </a:defRPr>
            </a:lvl4pPr>
            <a:lvl5pPr lvl="4" algn="ctr">
              <a:lnSpc>
                <a:spcPct val="90000"/>
              </a:lnSpc>
              <a:spcBef>
                <a:spcPts val="750"/>
              </a:spcBef>
              <a:spcAft>
                <a:spcPts val="0"/>
              </a:spcAft>
              <a:buClr>
                <a:srgbClr val="888888"/>
              </a:buClr>
              <a:buSzPts val="1800"/>
              <a:buNone/>
              <a:defRPr>
                <a:solidFill>
                  <a:srgbClr val="888888"/>
                </a:solidFill>
              </a:defRPr>
            </a:lvl5pPr>
            <a:lvl6pPr lvl="5" algn="ctr">
              <a:lnSpc>
                <a:spcPct val="90000"/>
              </a:lnSpc>
              <a:spcBef>
                <a:spcPts val="750"/>
              </a:spcBef>
              <a:spcAft>
                <a:spcPts val="0"/>
              </a:spcAft>
              <a:buClr>
                <a:srgbClr val="888888"/>
              </a:buClr>
              <a:buSzPts val="1800"/>
              <a:buNone/>
              <a:defRPr>
                <a:solidFill>
                  <a:srgbClr val="888888"/>
                </a:solidFill>
              </a:defRPr>
            </a:lvl6pPr>
            <a:lvl7pPr lvl="6" algn="ctr">
              <a:lnSpc>
                <a:spcPct val="90000"/>
              </a:lnSpc>
              <a:spcBef>
                <a:spcPts val="750"/>
              </a:spcBef>
              <a:spcAft>
                <a:spcPts val="0"/>
              </a:spcAft>
              <a:buClr>
                <a:srgbClr val="888888"/>
              </a:buClr>
              <a:buSzPts val="1800"/>
              <a:buNone/>
              <a:defRPr>
                <a:solidFill>
                  <a:srgbClr val="888888"/>
                </a:solidFill>
              </a:defRPr>
            </a:lvl7pPr>
            <a:lvl8pPr lvl="7" algn="ctr">
              <a:lnSpc>
                <a:spcPct val="90000"/>
              </a:lnSpc>
              <a:spcBef>
                <a:spcPts val="750"/>
              </a:spcBef>
              <a:spcAft>
                <a:spcPts val="0"/>
              </a:spcAft>
              <a:buClr>
                <a:srgbClr val="888888"/>
              </a:buClr>
              <a:buSzPts val="1800"/>
              <a:buNone/>
              <a:defRPr>
                <a:solidFill>
                  <a:srgbClr val="888888"/>
                </a:solidFill>
              </a:defRPr>
            </a:lvl8pPr>
            <a:lvl9pPr lvl="8" algn="ctr">
              <a:lnSpc>
                <a:spcPct val="90000"/>
              </a:lnSpc>
              <a:spcBef>
                <a:spcPts val="750"/>
              </a:spcBef>
              <a:spcAft>
                <a:spcPts val="0"/>
              </a:spcAft>
              <a:buClr>
                <a:srgbClr val="888888"/>
              </a:buClr>
              <a:buSzPts val="1800"/>
              <a:buNone/>
              <a:defRPr>
                <a:solidFill>
                  <a:srgbClr val="888888"/>
                </a:solidFill>
              </a:defRPr>
            </a:lvl9pPr>
          </a:lstStyle>
          <a:p>
            <a:endParaRPr/>
          </a:p>
        </p:txBody>
      </p:sp>
    </p:spTree>
    <p:extLst>
      <p:ext uri="{BB962C8B-B14F-4D97-AF65-F5344CB8AC3E}">
        <p14:creationId xmlns:p14="http://schemas.microsoft.com/office/powerpoint/2010/main" val="310210264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_Textslide">
    <p:spTree>
      <p:nvGrpSpPr>
        <p:cNvPr id="1" name=""/>
        <p:cNvGrpSpPr/>
        <p:nvPr/>
      </p:nvGrpSpPr>
      <p:grpSpPr>
        <a:xfrm>
          <a:off x="0" y="0"/>
          <a:ext cx="0" cy="0"/>
          <a:chOff x="0" y="0"/>
          <a:chExt cx="0" cy="0"/>
        </a:xfrm>
      </p:grpSpPr>
      <p:sp>
        <p:nvSpPr>
          <p:cNvPr id="4" name="Rektangel 3"/>
          <p:cNvSpPr/>
          <p:nvPr userDrawn="1"/>
        </p:nvSpPr>
        <p:spPr>
          <a:xfrm>
            <a:off x="360000" y="360056"/>
            <a:ext cx="17568000" cy="8583725"/>
          </a:xfrm>
          <a:prstGeom prst="rect">
            <a:avLst/>
          </a:prstGeom>
          <a:solidFill>
            <a:schemeClr val="bg2">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3600"/>
          </a:p>
        </p:txBody>
      </p:sp>
      <p:sp>
        <p:nvSpPr>
          <p:cNvPr id="2" name="Tittel 1"/>
          <p:cNvSpPr>
            <a:spLocks noGrp="1"/>
          </p:cNvSpPr>
          <p:nvPr>
            <p:ph type="title" hasCustomPrompt="1"/>
          </p:nvPr>
        </p:nvSpPr>
        <p:spPr>
          <a:xfrm>
            <a:off x="914400" y="664781"/>
            <a:ext cx="16459200" cy="1714765"/>
          </a:xfrm>
          <a:prstGeom prst="rect">
            <a:avLst/>
          </a:prstGeom>
        </p:spPr>
        <p:txBody>
          <a:bodyPr vert="horz"/>
          <a:lstStyle>
            <a:lvl1pPr algn="l">
              <a:defRPr sz="7200" b="1">
                <a:latin typeface="Roboto" panose="02000000000000000000" pitchFamily="2" charset="0"/>
                <a:ea typeface="Roboto" panose="02000000000000000000" pitchFamily="2" charset="0"/>
              </a:defRPr>
            </a:lvl1pPr>
          </a:lstStyle>
          <a:p>
            <a:r>
              <a:rPr lang="nb-NO"/>
              <a:t>Edit </a:t>
            </a:r>
            <a:r>
              <a:rPr lang="nb-NO" err="1"/>
              <a:t>this</a:t>
            </a:r>
            <a:r>
              <a:rPr lang="nb-NO"/>
              <a:t> </a:t>
            </a:r>
            <a:r>
              <a:rPr lang="nb-NO" err="1"/>
              <a:t>text</a:t>
            </a:r>
            <a:endParaRPr lang="nb-NO"/>
          </a:p>
        </p:txBody>
      </p:sp>
      <p:sp>
        <p:nvSpPr>
          <p:cNvPr id="7" name="Undertittel 2"/>
          <p:cNvSpPr>
            <a:spLocks noGrp="1"/>
          </p:cNvSpPr>
          <p:nvPr>
            <p:ph type="subTitle" idx="1" hasCustomPrompt="1"/>
          </p:nvPr>
        </p:nvSpPr>
        <p:spPr>
          <a:xfrm>
            <a:off x="935389" y="2512662"/>
            <a:ext cx="16438211" cy="5886187"/>
          </a:xfrm>
          <a:prstGeom prst="rect">
            <a:avLst/>
          </a:prstGeom>
        </p:spPr>
        <p:txBody>
          <a:bodyPr/>
          <a:lstStyle>
            <a:lvl1pPr marL="0" indent="0" algn="l">
              <a:buNone/>
              <a:defRPr sz="4800">
                <a:solidFill>
                  <a:schemeClr val="tx1"/>
                </a:solidFill>
                <a:latin typeface="Roboto" panose="02000000000000000000" pitchFamily="2" charset="0"/>
                <a:ea typeface="Roboto" panose="02000000000000000000" pitchFamily="2" charset="0"/>
              </a:defRPr>
            </a:lvl1pPr>
            <a:lvl2pPr marL="914378" indent="0" algn="ctr">
              <a:buNone/>
              <a:defRPr>
                <a:solidFill>
                  <a:schemeClr val="tx1">
                    <a:tint val="75000"/>
                  </a:schemeClr>
                </a:solidFill>
              </a:defRPr>
            </a:lvl2pPr>
            <a:lvl3pPr marL="1828755" indent="0" algn="ctr">
              <a:buNone/>
              <a:defRPr>
                <a:solidFill>
                  <a:schemeClr val="tx1">
                    <a:tint val="75000"/>
                  </a:schemeClr>
                </a:solidFill>
              </a:defRPr>
            </a:lvl3pPr>
            <a:lvl4pPr marL="2743131" indent="0" algn="ctr">
              <a:buNone/>
              <a:defRPr>
                <a:solidFill>
                  <a:schemeClr val="tx1">
                    <a:tint val="75000"/>
                  </a:schemeClr>
                </a:solidFill>
              </a:defRPr>
            </a:lvl4pPr>
            <a:lvl5pPr marL="3657509" indent="0" algn="ctr">
              <a:buNone/>
              <a:defRPr>
                <a:solidFill>
                  <a:schemeClr val="tx1">
                    <a:tint val="75000"/>
                  </a:schemeClr>
                </a:solidFill>
              </a:defRPr>
            </a:lvl5pPr>
            <a:lvl6pPr marL="4571886" indent="0" algn="ctr">
              <a:buNone/>
              <a:defRPr>
                <a:solidFill>
                  <a:schemeClr val="tx1">
                    <a:tint val="75000"/>
                  </a:schemeClr>
                </a:solidFill>
              </a:defRPr>
            </a:lvl6pPr>
            <a:lvl7pPr marL="5486264" indent="0" algn="ctr">
              <a:buNone/>
              <a:defRPr>
                <a:solidFill>
                  <a:schemeClr val="tx1">
                    <a:tint val="75000"/>
                  </a:schemeClr>
                </a:solidFill>
              </a:defRPr>
            </a:lvl7pPr>
            <a:lvl8pPr marL="6400640" indent="0" algn="ctr">
              <a:buNone/>
              <a:defRPr>
                <a:solidFill>
                  <a:schemeClr val="tx1">
                    <a:tint val="75000"/>
                  </a:schemeClr>
                </a:solidFill>
              </a:defRPr>
            </a:lvl8pPr>
            <a:lvl9pPr marL="7315017" indent="0" algn="ctr">
              <a:buNone/>
              <a:defRPr>
                <a:solidFill>
                  <a:schemeClr val="tx1">
                    <a:tint val="75000"/>
                  </a:schemeClr>
                </a:solidFill>
              </a:defRPr>
            </a:lvl9pPr>
          </a:lstStyle>
          <a:p>
            <a:r>
              <a:rPr lang="nb-NO"/>
              <a:t>Edit </a:t>
            </a:r>
            <a:r>
              <a:rPr lang="nb-NO" err="1"/>
              <a:t>this</a:t>
            </a:r>
            <a:r>
              <a:rPr lang="nb-NO"/>
              <a:t> </a:t>
            </a:r>
            <a:r>
              <a:rPr lang="nb-NO" err="1"/>
              <a:t>text</a:t>
            </a:r>
            <a:endParaRPr lang="nb-NO"/>
          </a:p>
        </p:txBody>
      </p:sp>
    </p:spTree>
    <p:extLst>
      <p:ext uri="{BB962C8B-B14F-4D97-AF65-F5344CB8AC3E}">
        <p14:creationId xmlns:p14="http://schemas.microsoft.com/office/powerpoint/2010/main" val="173596309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cxnSp>
        <p:nvCxnSpPr>
          <p:cNvPr id="5" name="Straight Connector 4"/>
          <p:cNvCxnSpPr/>
          <p:nvPr/>
        </p:nvCxnSpPr>
        <p:spPr>
          <a:xfrm>
            <a:off x="791072" y="3091749"/>
            <a:ext cx="16561841" cy="0"/>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 name="Straight Connector 4"/>
          <p:cNvCxnSpPr/>
          <p:nvPr/>
        </p:nvCxnSpPr>
        <p:spPr>
          <a:xfrm>
            <a:off x="791072" y="1363290"/>
            <a:ext cx="16561841" cy="0"/>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7" name="Title Placeholder 1"/>
          <p:cNvSpPr>
            <a:spLocks noGrp="1"/>
          </p:cNvSpPr>
          <p:nvPr>
            <p:ph type="title"/>
          </p:nvPr>
        </p:nvSpPr>
        <p:spPr bwMode="auto">
          <a:xfrm>
            <a:off x="791072" y="1363290"/>
            <a:ext cx="16561841" cy="171476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GB" dirty="0"/>
          </a:p>
        </p:txBody>
      </p:sp>
      <p:sp>
        <p:nvSpPr>
          <p:cNvPr id="8" name="Text Placeholder 2"/>
          <p:cNvSpPr>
            <a:spLocks noGrp="1"/>
          </p:cNvSpPr>
          <p:nvPr>
            <p:ph idx="1"/>
          </p:nvPr>
        </p:nvSpPr>
        <p:spPr bwMode="auto">
          <a:xfrm>
            <a:off x="3657600" y="3351941"/>
            <a:ext cx="13716000" cy="628747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41326044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93ABDE2-C792-45B9-AF85-85F153ACDD8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4444870" y="1"/>
            <a:ext cx="3843130" cy="1881626"/>
          </a:xfrm>
          <a:prstGeom prst="rect">
            <a:avLst/>
          </a:prstGeom>
        </p:spPr>
      </p:pic>
    </p:spTree>
    <p:extLst>
      <p:ext uri="{BB962C8B-B14F-4D97-AF65-F5344CB8AC3E}">
        <p14:creationId xmlns:p14="http://schemas.microsoft.com/office/powerpoint/2010/main" val="382560766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21">
  <p:cSld name="1_21">
    <p:spTree>
      <p:nvGrpSpPr>
        <p:cNvPr id="1" name="Shape 15"/>
        <p:cNvGrpSpPr/>
        <p:nvPr/>
      </p:nvGrpSpPr>
      <p:grpSpPr>
        <a:xfrm>
          <a:off x="0" y="0"/>
          <a:ext cx="0" cy="0"/>
          <a:chOff x="0" y="0"/>
          <a:chExt cx="0" cy="0"/>
        </a:xfrm>
      </p:grpSpPr>
      <p:sp>
        <p:nvSpPr>
          <p:cNvPr id="16" name="Google Shape;16;p14"/>
          <p:cNvSpPr>
            <a:spLocks noGrp="1"/>
          </p:cNvSpPr>
          <p:nvPr>
            <p:ph type="pic" idx="2"/>
          </p:nvPr>
        </p:nvSpPr>
        <p:spPr>
          <a:xfrm>
            <a:off x="0" y="0"/>
            <a:ext cx="7942823" cy="10288588"/>
          </a:xfrm>
          <a:prstGeom prst="rect">
            <a:avLst/>
          </a:prstGeom>
          <a:solidFill>
            <a:srgbClr val="353535">
              <a:alpha val="11764"/>
            </a:srgbClr>
          </a:solidFill>
          <a:ln>
            <a:noFill/>
          </a:ln>
        </p:spPr>
      </p:sp>
      <p:sp>
        <p:nvSpPr>
          <p:cNvPr id="17" name="Google Shape;17;p14"/>
          <p:cNvSpPr txBox="1"/>
          <p:nvPr/>
        </p:nvSpPr>
        <p:spPr>
          <a:xfrm>
            <a:off x="16859165" y="9198396"/>
            <a:ext cx="660400" cy="338554"/>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fld id="{00000000-1234-1234-1234-123412341234}" type="slidenum">
              <a:rPr lang="en-GB" sz="1600" b="0" i="0">
                <a:solidFill>
                  <a:schemeClr val="dk1"/>
                </a:solidFill>
                <a:latin typeface="Open Sans"/>
                <a:ea typeface="Open Sans"/>
                <a:cs typeface="Open Sans"/>
                <a:sym typeface="Open Sans"/>
              </a:rPr>
              <a:t>‹#›</a:t>
            </a:fld>
            <a:endParaRPr sz="1600" b="0" i="0">
              <a:solidFill>
                <a:schemeClr val="dk1"/>
              </a:solidFill>
              <a:latin typeface="Open Sans"/>
              <a:ea typeface="Open Sans"/>
              <a:cs typeface="Open Sans"/>
              <a:sym typeface="Open Sans"/>
            </a:endParaRPr>
          </a:p>
        </p:txBody>
      </p:sp>
      <p:cxnSp>
        <p:nvCxnSpPr>
          <p:cNvPr id="18" name="Google Shape;18;p14"/>
          <p:cNvCxnSpPr/>
          <p:nvPr/>
        </p:nvCxnSpPr>
        <p:spPr>
          <a:xfrm rot="10800000" flipH="1">
            <a:off x="17568333" y="9352284"/>
            <a:ext cx="719667" cy="15389"/>
          </a:xfrm>
          <a:prstGeom prst="straightConnector1">
            <a:avLst/>
          </a:prstGeom>
          <a:noFill/>
          <a:ln w="15875" cap="flat" cmpd="sng">
            <a:solidFill>
              <a:schemeClr val="accent1"/>
            </a:solidFill>
            <a:prstDash val="solid"/>
            <a:miter lim="800000"/>
            <a:headEnd type="none" w="sm" len="sm"/>
            <a:tailEnd type="none" w="sm" len="sm"/>
          </a:ln>
        </p:spPr>
      </p:cxnSp>
      <p:pic>
        <p:nvPicPr>
          <p:cNvPr id="6" name="Picture 5">
            <a:extLst>
              <a:ext uri="{FF2B5EF4-FFF2-40B4-BE49-F238E27FC236}">
                <a16:creationId xmlns:a16="http://schemas.microsoft.com/office/drawing/2014/main" id="{D40F0604-C9B9-8345-B8B8-66A3D2713FB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4444870" y="1"/>
            <a:ext cx="3843130" cy="1881626"/>
          </a:xfrm>
          <a:prstGeom prst="rect">
            <a:avLst/>
          </a:prstGeom>
        </p:spPr>
      </p:pic>
    </p:spTree>
    <p:extLst>
      <p:ext uri="{BB962C8B-B14F-4D97-AF65-F5344CB8AC3E}">
        <p14:creationId xmlns:p14="http://schemas.microsoft.com/office/powerpoint/2010/main" val="167274197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40">
  <p:cSld name="1_40">
    <p:spTree>
      <p:nvGrpSpPr>
        <p:cNvPr id="1" name="Shape 56"/>
        <p:cNvGrpSpPr/>
        <p:nvPr/>
      </p:nvGrpSpPr>
      <p:grpSpPr>
        <a:xfrm>
          <a:off x="0" y="0"/>
          <a:ext cx="0" cy="0"/>
          <a:chOff x="0" y="0"/>
          <a:chExt cx="0" cy="0"/>
        </a:xfrm>
      </p:grpSpPr>
      <p:sp>
        <p:nvSpPr>
          <p:cNvPr id="57" name="Google Shape;57;p37"/>
          <p:cNvSpPr>
            <a:spLocks noGrp="1"/>
          </p:cNvSpPr>
          <p:nvPr>
            <p:ph type="pic" idx="2"/>
          </p:nvPr>
        </p:nvSpPr>
        <p:spPr>
          <a:xfrm>
            <a:off x="702734" y="2263699"/>
            <a:ext cx="8156496" cy="5561868"/>
          </a:xfrm>
          <a:prstGeom prst="rect">
            <a:avLst/>
          </a:prstGeom>
          <a:solidFill>
            <a:srgbClr val="353535">
              <a:alpha val="11764"/>
            </a:srgbClr>
          </a:solidFill>
          <a:ln>
            <a:noFill/>
          </a:ln>
        </p:spPr>
      </p:sp>
      <p:sp>
        <p:nvSpPr>
          <p:cNvPr id="58" name="Google Shape;58;p37"/>
          <p:cNvSpPr txBox="1"/>
          <p:nvPr/>
        </p:nvSpPr>
        <p:spPr>
          <a:xfrm>
            <a:off x="16859165" y="9198396"/>
            <a:ext cx="660400" cy="338554"/>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fld id="{00000000-1234-1234-1234-123412341234}" type="slidenum">
              <a:rPr lang="en-GB" sz="1600" b="0" i="0">
                <a:solidFill>
                  <a:schemeClr val="dk1"/>
                </a:solidFill>
                <a:latin typeface="Open Sans"/>
                <a:ea typeface="Open Sans"/>
                <a:cs typeface="Open Sans"/>
                <a:sym typeface="Open Sans"/>
              </a:rPr>
              <a:t>‹#›</a:t>
            </a:fld>
            <a:endParaRPr sz="1600" b="0" i="0">
              <a:solidFill>
                <a:schemeClr val="dk1"/>
              </a:solidFill>
              <a:latin typeface="Open Sans"/>
              <a:ea typeface="Open Sans"/>
              <a:cs typeface="Open Sans"/>
              <a:sym typeface="Open Sans"/>
            </a:endParaRPr>
          </a:p>
        </p:txBody>
      </p:sp>
      <p:cxnSp>
        <p:nvCxnSpPr>
          <p:cNvPr id="59" name="Google Shape;59;p37"/>
          <p:cNvCxnSpPr/>
          <p:nvPr/>
        </p:nvCxnSpPr>
        <p:spPr>
          <a:xfrm rot="10800000" flipH="1">
            <a:off x="17568333" y="9352284"/>
            <a:ext cx="719667" cy="15389"/>
          </a:xfrm>
          <a:prstGeom prst="straightConnector1">
            <a:avLst/>
          </a:prstGeom>
          <a:noFill/>
          <a:ln w="15875" cap="flat" cmpd="sng">
            <a:solidFill>
              <a:schemeClr val="accent1"/>
            </a:solidFill>
            <a:prstDash val="solid"/>
            <a:miter lim="800000"/>
            <a:headEnd type="none" w="sm" len="sm"/>
            <a:tailEnd type="none" w="sm" len="sm"/>
          </a:ln>
        </p:spPr>
      </p:cxnSp>
      <p:sp>
        <p:nvSpPr>
          <p:cNvPr id="60" name="Google Shape;60;p37"/>
          <p:cNvSpPr>
            <a:spLocks noGrp="1"/>
          </p:cNvSpPr>
          <p:nvPr>
            <p:ph type="pic" idx="3"/>
          </p:nvPr>
        </p:nvSpPr>
        <p:spPr>
          <a:xfrm>
            <a:off x="9411837" y="2263699"/>
            <a:ext cx="8156496" cy="5561868"/>
          </a:xfrm>
          <a:prstGeom prst="rect">
            <a:avLst/>
          </a:prstGeom>
          <a:solidFill>
            <a:srgbClr val="353535">
              <a:alpha val="11764"/>
            </a:srgbClr>
          </a:solidFill>
          <a:ln>
            <a:noFill/>
          </a:ln>
        </p:spPr>
      </p:sp>
      <p:pic>
        <p:nvPicPr>
          <p:cNvPr id="61" name="Google Shape;61;p37" descr="A picture containing drawing&#10;&#10;Description automatically generated"/>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15541413" y="0"/>
            <a:ext cx="2746587" cy="2683239"/>
          </a:xfrm>
          <a:prstGeom prst="rect">
            <a:avLst/>
          </a:prstGeom>
          <a:noFill/>
          <a:ln>
            <a:noFill/>
          </a:ln>
        </p:spPr>
      </p:pic>
    </p:spTree>
    <p:extLst>
      <p:ext uri="{BB962C8B-B14F-4D97-AF65-F5344CB8AC3E}">
        <p14:creationId xmlns:p14="http://schemas.microsoft.com/office/powerpoint/2010/main" val="140147576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27">
  <p:cSld name="1_27">
    <p:spTree>
      <p:nvGrpSpPr>
        <p:cNvPr id="1" name="Shape 35"/>
        <p:cNvGrpSpPr/>
        <p:nvPr/>
      </p:nvGrpSpPr>
      <p:grpSpPr>
        <a:xfrm>
          <a:off x="0" y="0"/>
          <a:ext cx="0" cy="0"/>
          <a:chOff x="0" y="0"/>
          <a:chExt cx="0" cy="0"/>
        </a:xfrm>
      </p:grpSpPr>
      <p:sp>
        <p:nvSpPr>
          <p:cNvPr id="36" name="Google Shape;36;p32"/>
          <p:cNvSpPr>
            <a:spLocks noGrp="1"/>
          </p:cNvSpPr>
          <p:nvPr>
            <p:ph type="pic" idx="2"/>
          </p:nvPr>
        </p:nvSpPr>
        <p:spPr>
          <a:xfrm>
            <a:off x="9570720" y="1700378"/>
            <a:ext cx="8717279" cy="8588210"/>
          </a:xfrm>
          <a:prstGeom prst="rect">
            <a:avLst/>
          </a:prstGeom>
          <a:solidFill>
            <a:srgbClr val="353535">
              <a:alpha val="11764"/>
            </a:srgbClr>
          </a:solidFill>
          <a:ln>
            <a:noFill/>
          </a:ln>
        </p:spPr>
      </p:sp>
      <p:sp>
        <p:nvSpPr>
          <p:cNvPr id="37" name="Google Shape;37;p32"/>
          <p:cNvSpPr txBox="1"/>
          <p:nvPr/>
        </p:nvSpPr>
        <p:spPr>
          <a:xfrm>
            <a:off x="16859165" y="9198396"/>
            <a:ext cx="660400" cy="338554"/>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fld id="{00000000-1234-1234-1234-123412341234}" type="slidenum">
              <a:rPr lang="en-GB" sz="1600" b="0" i="0">
                <a:solidFill>
                  <a:schemeClr val="dk1"/>
                </a:solidFill>
                <a:latin typeface="Open Sans"/>
                <a:ea typeface="Open Sans"/>
                <a:cs typeface="Open Sans"/>
                <a:sym typeface="Open Sans"/>
              </a:rPr>
              <a:t>‹#›</a:t>
            </a:fld>
            <a:endParaRPr sz="1600" b="0" i="0">
              <a:solidFill>
                <a:schemeClr val="dk1"/>
              </a:solidFill>
              <a:latin typeface="Open Sans"/>
              <a:ea typeface="Open Sans"/>
              <a:cs typeface="Open Sans"/>
              <a:sym typeface="Open Sans"/>
            </a:endParaRPr>
          </a:p>
        </p:txBody>
      </p:sp>
      <p:cxnSp>
        <p:nvCxnSpPr>
          <p:cNvPr id="38" name="Google Shape;38;p32"/>
          <p:cNvCxnSpPr/>
          <p:nvPr/>
        </p:nvCxnSpPr>
        <p:spPr>
          <a:xfrm rot="10800000" flipH="1">
            <a:off x="17568333" y="9352284"/>
            <a:ext cx="719667" cy="15389"/>
          </a:xfrm>
          <a:prstGeom prst="straightConnector1">
            <a:avLst/>
          </a:prstGeom>
          <a:noFill/>
          <a:ln w="15875" cap="flat" cmpd="sng">
            <a:solidFill>
              <a:schemeClr val="accent1"/>
            </a:solidFill>
            <a:prstDash val="solid"/>
            <a:miter lim="800000"/>
            <a:headEnd type="none" w="sm" len="sm"/>
            <a:tailEnd type="none" w="sm" len="sm"/>
          </a:ln>
        </p:spPr>
      </p:cxnSp>
    </p:spTree>
    <p:extLst>
      <p:ext uri="{BB962C8B-B14F-4D97-AF65-F5344CB8AC3E}">
        <p14:creationId xmlns:p14="http://schemas.microsoft.com/office/powerpoint/2010/main" val="147857945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22">
  <p:cSld name="1_22">
    <p:spTree>
      <p:nvGrpSpPr>
        <p:cNvPr id="1" name="Shape 53"/>
        <p:cNvGrpSpPr/>
        <p:nvPr/>
      </p:nvGrpSpPr>
      <p:grpSpPr>
        <a:xfrm>
          <a:off x="0" y="0"/>
          <a:ext cx="0" cy="0"/>
          <a:chOff x="0" y="0"/>
          <a:chExt cx="0" cy="0"/>
        </a:xfrm>
      </p:grpSpPr>
      <p:sp>
        <p:nvSpPr>
          <p:cNvPr id="54" name="Google Shape;54;p34"/>
          <p:cNvSpPr>
            <a:spLocks noGrp="1"/>
          </p:cNvSpPr>
          <p:nvPr>
            <p:ph type="pic" idx="2"/>
          </p:nvPr>
        </p:nvSpPr>
        <p:spPr>
          <a:xfrm>
            <a:off x="8180310" y="0"/>
            <a:ext cx="10107690" cy="10288588"/>
          </a:xfrm>
          <a:prstGeom prst="rect">
            <a:avLst/>
          </a:prstGeom>
          <a:solidFill>
            <a:srgbClr val="353535">
              <a:alpha val="11372"/>
            </a:srgbClr>
          </a:solidFill>
          <a:ln>
            <a:noFill/>
          </a:ln>
        </p:spPr>
      </p:sp>
    </p:spTree>
    <p:extLst>
      <p:ext uri="{BB962C8B-B14F-4D97-AF65-F5344CB8AC3E}">
        <p14:creationId xmlns:p14="http://schemas.microsoft.com/office/powerpoint/2010/main" val="147287073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Line 2">
            <a:extLst>
              <a:ext uri="{FF2B5EF4-FFF2-40B4-BE49-F238E27FC236}">
                <a16:creationId xmlns:a16="http://schemas.microsoft.com/office/drawing/2014/main" id="{D79FA493-1D34-4EC4-A8F7-8B42E90F224C}"/>
              </a:ext>
            </a:extLst>
          </p:cNvPr>
          <p:cNvSpPr>
            <a:spLocks noChangeShapeType="1"/>
          </p:cNvSpPr>
          <p:nvPr/>
        </p:nvSpPr>
        <p:spPr bwMode="auto">
          <a:xfrm>
            <a:off x="14630400" y="1600447"/>
            <a:ext cx="0" cy="6744741"/>
          </a:xfrm>
          <a:prstGeom prst="line">
            <a:avLst/>
          </a:prstGeom>
          <a:noFill/>
          <a:ln w="9525">
            <a:solidFill>
              <a:srgbClr val="F60000"/>
            </a:solidFill>
            <a:round/>
            <a:headEnd/>
            <a:tailEnd/>
          </a:ln>
          <a:extLst>
            <a:ext uri="{909E8E84-426E-40DD-AFC4-6F175D3DCCD1}">
              <a14:hiddenFill xmlns:a14="http://schemas.microsoft.com/office/drawing/2010/main">
                <a:noFill/>
              </a14:hiddenFill>
            </a:ext>
          </a:extLst>
        </p:spPr>
        <p:txBody>
          <a:bodyPr/>
          <a:lstStyle/>
          <a:p>
            <a:endParaRPr lang="en-GB" sz="5401"/>
          </a:p>
        </p:txBody>
      </p:sp>
      <p:sp>
        <p:nvSpPr>
          <p:cNvPr id="5" name="Line 8">
            <a:extLst>
              <a:ext uri="{FF2B5EF4-FFF2-40B4-BE49-F238E27FC236}">
                <a16:creationId xmlns:a16="http://schemas.microsoft.com/office/drawing/2014/main" id="{BE8184D5-C67C-4537-9C46-63813631D4FD}"/>
              </a:ext>
            </a:extLst>
          </p:cNvPr>
          <p:cNvSpPr>
            <a:spLocks noChangeShapeType="1"/>
          </p:cNvSpPr>
          <p:nvPr/>
        </p:nvSpPr>
        <p:spPr bwMode="auto">
          <a:xfrm>
            <a:off x="609600" y="4229753"/>
            <a:ext cx="16459200" cy="0"/>
          </a:xfrm>
          <a:prstGeom prst="line">
            <a:avLst/>
          </a:prstGeom>
          <a:noFill/>
          <a:ln w="6350">
            <a:solidFill>
              <a:srgbClr val="F60000"/>
            </a:solidFill>
            <a:round/>
            <a:headEnd/>
            <a:tailEnd/>
          </a:ln>
          <a:extLst>
            <a:ext uri="{909E8E84-426E-40DD-AFC4-6F175D3DCCD1}">
              <a14:hiddenFill xmlns:a14="http://schemas.microsoft.com/office/drawing/2010/main">
                <a:noFill/>
              </a14:hiddenFill>
            </a:ext>
          </a:extLst>
        </p:spPr>
        <p:txBody>
          <a:bodyPr/>
          <a:lstStyle/>
          <a:p>
            <a:endParaRPr lang="en-GB" sz="5401"/>
          </a:p>
        </p:txBody>
      </p:sp>
      <p:sp>
        <p:nvSpPr>
          <p:cNvPr id="28675" name="Rectangle 3"/>
          <p:cNvSpPr>
            <a:spLocks noGrp="1" noChangeArrowheads="1"/>
          </p:cNvSpPr>
          <p:nvPr>
            <p:ph type="ctrTitle"/>
          </p:nvPr>
        </p:nvSpPr>
        <p:spPr>
          <a:xfrm>
            <a:off x="631826" y="700196"/>
            <a:ext cx="13563600" cy="3200894"/>
          </a:xfrm>
        </p:spPr>
        <p:txBody>
          <a:bodyPr/>
          <a:lstStyle>
            <a:lvl1pPr algn="r">
              <a:defRPr sz="6601"/>
            </a:lvl1pPr>
          </a:lstStyle>
          <a:p>
            <a:r>
              <a:rPr lang="en-US" altLang="en-US"/>
              <a:t>Click to edit Master title style</a:t>
            </a:r>
          </a:p>
        </p:txBody>
      </p:sp>
      <p:sp>
        <p:nvSpPr>
          <p:cNvPr id="28676" name="Rectangle 4"/>
          <p:cNvSpPr>
            <a:spLocks noGrp="1" noChangeArrowheads="1"/>
          </p:cNvSpPr>
          <p:nvPr>
            <p:ph type="subTitle" idx="1"/>
          </p:nvPr>
        </p:nvSpPr>
        <p:spPr>
          <a:xfrm>
            <a:off x="1698626" y="4575088"/>
            <a:ext cx="12496800" cy="3543847"/>
          </a:xfrm>
        </p:spPr>
        <p:txBody>
          <a:bodyPr/>
          <a:lstStyle>
            <a:lvl1pPr marL="0" indent="0" algn="r">
              <a:buFont typeface="Wingdings" pitchFamily="2" charset="2"/>
              <a:buNone/>
              <a:defRPr sz="3901"/>
            </a:lvl1pPr>
          </a:lstStyle>
          <a:p>
            <a:r>
              <a:rPr lang="en-US" altLang="en-US"/>
              <a:t>Click to edit Master subtitle style</a:t>
            </a:r>
          </a:p>
        </p:txBody>
      </p:sp>
      <p:sp>
        <p:nvSpPr>
          <p:cNvPr id="7" name="Rectangle 5">
            <a:extLst>
              <a:ext uri="{FF2B5EF4-FFF2-40B4-BE49-F238E27FC236}">
                <a16:creationId xmlns:a16="http://schemas.microsoft.com/office/drawing/2014/main" id="{35C8449C-3358-49DF-BB1E-0F7E2B9433B6}"/>
              </a:ext>
            </a:extLst>
          </p:cNvPr>
          <p:cNvSpPr>
            <a:spLocks noGrp="1" noChangeArrowheads="1"/>
          </p:cNvSpPr>
          <p:nvPr>
            <p:ph type="dt" sz="half" idx="10"/>
          </p:nvPr>
        </p:nvSpPr>
        <p:spPr bwMode="auto">
          <a:xfrm>
            <a:off x="914400" y="9374047"/>
            <a:ext cx="4267200" cy="685906"/>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eaLnBrk="1" hangingPunct="1">
              <a:defRPr sz="1500">
                <a:cs typeface="+mn-cs"/>
              </a:defRPr>
            </a:lvl1pPr>
          </a:lstStyle>
          <a:p>
            <a:pPr>
              <a:defRPr/>
            </a:pPr>
            <a:fld id="{6001DF41-D8FB-46F1-837B-4BB021C03E29}" type="datetimeFigureOut">
              <a:rPr lang="en-US"/>
              <a:pPr>
                <a:defRPr/>
              </a:pPr>
              <a:t>10/27/2022</a:t>
            </a:fld>
            <a:endParaRPr lang="en-US" altLang="en-US" dirty="0"/>
          </a:p>
        </p:txBody>
      </p:sp>
      <p:sp>
        <p:nvSpPr>
          <p:cNvPr id="8" name="Rectangle 6">
            <a:extLst>
              <a:ext uri="{FF2B5EF4-FFF2-40B4-BE49-F238E27FC236}">
                <a16:creationId xmlns:a16="http://schemas.microsoft.com/office/drawing/2014/main" id="{A36BDCF3-4F2D-4B82-84CC-4C326DF6985E}"/>
              </a:ext>
            </a:extLst>
          </p:cNvPr>
          <p:cNvSpPr>
            <a:spLocks noGrp="1" noChangeArrowheads="1"/>
          </p:cNvSpPr>
          <p:nvPr>
            <p:ph type="ftr" sz="quarter" idx="11"/>
          </p:nvPr>
        </p:nvSpPr>
        <p:spPr bwMode="auto">
          <a:xfrm>
            <a:off x="6248400" y="9374047"/>
            <a:ext cx="5791200" cy="685906"/>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ctr" eaLnBrk="1" hangingPunct="1">
              <a:defRPr sz="1500">
                <a:cs typeface="+mn-cs"/>
              </a:defRPr>
            </a:lvl1pPr>
          </a:lstStyle>
          <a:p>
            <a:pPr>
              <a:defRPr/>
            </a:pPr>
            <a:endParaRPr lang="en-US" altLang="en-US"/>
          </a:p>
        </p:txBody>
      </p:sp>
      <p:sp>
        <p:nvSpPr>
          <p:cNvPr id="9" name="Rectangle 7">
            <a:extLst>
              <a:ext uri="{FF2B5EF4-FFF2-40B4-BE49-F238E27FC236}">
                <a16:creationId xmlns:a16="http://schemas.microsoft.com/office/drawing/2014/main" id="{22F0DFB3-0B0A-4F5F-BB07-4DC8AAD94761}"/>
              </a:ext>
            </a:extLst>
          </p:cNvPr>
          <p:cNvSpPr>
            <a:spLocks noGrp="1" noChangeArrowheads="1"/>
          </p:cNvSpPr>
          <p:nvPr>
            <p:ph type="sldNum" sz="quarter" idx="12"/>
          </p:nvPr>
        </p:nvSpPr>
        <p:spPr bwMode="auto">
          <a:xfrm>
            <a:off x="13106400" y="9374047"/>
            <a:ext cx="4267200" cy="685906"/>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eaLnBrk="1" hangingPunct="1">
              <a:defRPr sz="1500"/>
            </a:lvl1pPr>
          </a:lstStyle>
          <a:p>
            <a:pPr>
              <a:defRPr/>
            </a:pPr>
            <a:fld id="{FF2CBDD5-E8A9-4B91-AE20-0C3F10AD117D}" type="slidenum">
              <a:rPr lang="en-US" altLang="en-US"/>
              <a:pPr>
                <a:defRPr/>
              </a:pPr>
              <a:t>‹#›</a:t>
            </a:fld>
            <a:endParaRPr lang="en-US" altLang="en-US"/>
          </a:p>
        </p:txBody>
      </p:sp>
    </p:spTree>
    <p:extLst>
      <p:ext uri="{BB962C8B-B14F-4D97-AF65-F5344CB8AC3E}">
        <p14:creationId xmlns:p14="http://schemas.microsoft.com/office/powerpoint/2010/main" val="33809175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05">
    <p:spTree>
      <p:nvGrpSpPr>
        <p:cNvPr id="1" name=""/>
        <p:cNvGrpSpPr/>
        <p:nvPr/>
      </p:nvGrpSpPr>
      <p:grpSpPr>
        <a:xfrm>
          <a:off x="0" y="0"/>
          <a:ext cx="0" cy="0"/>
          <a:chOff x="0" y="0"/>
          <a:chExt cx="0" cy="0"/>
        </a:xfrm>
      </p:grpSpPr>
      <p:sp>
        <p:nvSpPr>
          <p:cNvPr id="9" name="Picture Placeholder 2"/>
          <p:cNvSpPr>
            <a:spLocks noGrp="1"/>
          </p:cNvSpPr>
          <p:nvPr>
            <p:ph type="pic" sz="quarter" idx="10"/>
          </p:nvPr>
        </p:nvSpPr>
        <p:spPr>
          <a:xfrm>
            <a:off x="0" y="0"/>
            <a:ext cx="18288000" cy="10288588"/>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Tree>
    <p:extLst>
      <p:ext uri="{BB962C8B-B14F-4D97-AF65-F5344CB8AC3E}">
        <p14:creationId xmlns:p14="http://schemas.microsoft.com/office/powerpoint/2010/main" val="102077538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5609210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4626" y="6611373"/>
            <a:ext cx="15544800" cy="2043428"/>
          </a:xfrm>
        </p:spPr>
        <p:txBody>
          <a:bodyPr anchor="t"/>
          <a:lstStyle>
            <a:lvl1pPr algn="l">
              <a:defRPr sz="6001" b="1" cap="all"/>
            </a:lvl1pPr>
          </a:lstStyle>
          <a:p>
            <a:r>
              <a:rPr lang="en-US"/>
              <a:t>Click to edit Master title style</a:t>
            </a:r>
          </a:p>
        </p:txBody>
      </p:sp>
      <p:sp>
        <p:nvSpPr>
          <p:cNvPr id="3" name="Text Placeholder 2"/>
          <p:cNvSpPr>
            <a:spLocks noGrp="1"/>
          </p:cNvSpPr>
          <p:nvPr>
            <p:ph type="body" idx="1"/>
          </p:nvPr>
        </p:nvSpPr>
        <p:spPr>
          <a:xfrm>
            <a:off x="1444626" y="4360743"/>
            <a:ext cx="15544800" cy="2250628"/>
          </a:xfrm>
        </p:spPr>
        <p:txBody>
          <a:bodyPr anchor="b"/>
          <a:lstStyle>
            <a:lvl1pPr marL="0" indent="0">
              <a:buNone/>
              <a:defRPr sz="3000"/>
            </a:lvl1pPr>
            <a:lvl2pPr marL="685891" indent="0">
              <a:buNone/>
              <a:defRPr sz="2700"/>
            </a:lvl2pPr>
            <a:lvl3pPr marL="1371783" indent="0">
              <a:buNone/>
              <a:defRPr sz="2400"/>
            </a:lvl3pPr>
            <a:lvl4pPr marL="2057674" indent="0">
              <a:buNone/>
              <a:defRPr sz="2100"/>
            </a:lvl4pPr>
            <a:lvl5pPr marL="2743566" indent="0">
              <a:buNone/>
              <a:defRPr sz="2100"/>
            </a:lvl5pPr>
            <a:lvl6pPr marL="3429457" indent="0">
              <a:buNone/>
              <a:defRPr sz="2100"/>
            </a:lvl6pPr>
            <a:lvl7pPr marL="4115349" indent="0">
              <a:buNone/>
              <a:defRPr sz="2100"/>
            </a:lvl7pPr>
            <a:lvl8pPr marL="4801240" indent="0">
              <a:buNone/>
              <a:defRPr sz="2100"/>
            </a:lvl8pPr>
            <a:lvl9pPr marL="5487132" indent="0">
              <a:buNone/>
              <a:defRPr sz="2100"/>
            </a:lvl9pPr>
          </a:lstStyle>
          <a:p>
            <a:pPr lvl="0"/>
            <a:r>
              <a:rPr lang="en-US"/>
              <a:t>Click to edit Master text styles</a:t>
            </a:r>
          </a:p>
        </p:txBody>
      </p:sp>
    </p:spTree>
    <p:extLst>
      <p:ext uri="{BB962C8B-B14F-4D97-AF65-F5344CB8AC3E}">
        <p14:creationId xmlns:p14="http://schemas.microsoft.com/office/powerpoint/2010/main" val="49770706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943400"/>
            <a:ext cx="8534400" cy="8116553"/>
          </a:xfrm>
        </p:spPr>
        <p:txBody>
          <a:bodyPr/>
          <a:lstStyle>
            <a:lvl1pPr>
              <a:defRPr sz="4201"/>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96400" y="1943400"/>
            <a:ext cx="8534400" cy="8116553"/>
          </a:xfrm>
        </p:spPr>
        <p:txBody>
          <a:bodyPr/>
          <a:lstStyle>
            <a:lvl1pPr>
              <a:defRPr sz="4201"/>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6271197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4400" y="412020"/>
            <a:ext cx="16459200" cy="1714765"/>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914400" y="2303025"/>
            <a:ext cx="8080375" cy="959791"/>
          </a:xfrm>
        </p:spPr>
        <p:txBody>
          <a:bodyPr anchor="b"/>
          <a:lstStyle>
            <a:lvl1pPr marL="0" indent="0">
              <a:buNone/>
              <a:defRPr sz="3600" b="1"/>
            </a:lvl1pPr>
            <a:lvl2pPr marL="685891" indent="0">
              <a:buNone/>
              <a:defRPr sz="3000" b="1"/>
            </a:lvl2pPr>
            <a:lvl3pPr marL="1371783" indent="0">
              <a:buNone/>
              <a:defRPr sz="2700" b="1"/>
            </a:lvl3pPr>
            <a:lvl4pPr marL="2057674" indent="0">
              <a:buNone/>
              <a:defRPr sz="2400" b="1"/>
            </a:lvl4pPr>
            <a:lvl5pPr marL="2743566" indent="0">
              <a:buNone/>
              <a:defRPr sz="2400" b="1"/>
            </a:lvl5pPr>
            <a:lvl6pPr marL="3429457" indent="0">
              <a:buNone/>
              <a:defRPr sz="2400" b="1"/>
            </a:lvl6pPr>
            <a:lvl7pPr marL="4115349" indent="0">
              <a:buNone/>
              <a:defRPr sz="2400" b="1"/>
            </a:lvl7pPr>
            <a:lvl8pPr marL="4801240" indent="0">
              <a:buNone/>
              <a:defRPr sz="2400" b="1"/>
            </a:lvl8pPr>
            <a:lvl9pPr marL="5487132" indent="0">
              <a:buNone/>
              <a:defRPr sz="2400" b="1"/>
            </a:lvl9pPr>
          </a:lstStyle>
          <a:p>
            <a:pPr lvl="0"/>
            <a:r>
              <a:rPr lang="en-US"/>
              <a:t>Click to edit Master text styles</a:t>
            </a:r>
          </a:p>
        </p:txBody>
      </p:sp>
      <p:sp>
        <p:nvSpPr>
          <p:cNvPr id="4" name="Content Placeholder 3"/>
          <p:cNvSpPr>
            <a:spLocks noGrp="1"/>
          </p:cNvSpPr>
          <p:nvPr>
            <p:ph sz="half" idx="2"/>
          </p:nvPr>
        </p:nvSpPr>
        <p:spPr>
          <a:xfrm>
            <a:off x="914400" y="3262816"/>
            <a:ext cx="8080375" cy="5927847"/>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90051" y="2303025"/>
            <a:ext cx="8083551" cy="959791"/>
          </a:xfrm>
        </p:spPr>
        <p:txBody>
          <a:bodyPr anchor="b"/>
          <a:lstStyle>
            <a:lvl1pPr marL="0" indent="0">
              <a:buNone/>
              <a:defRPr sz="3600" b="1"/>
            </a:lvl1pPr>
            <a:lvl2pPr marL="685891" indent="0">
              <a:buNone/>
              <a:defRPr sz="3000" b="1"/>
            </a:lvl2pPr>
            <a:lvl3pPr marL="1371783" indent="0">
              <a:buNone/>
              <a:defRPr sz="2700" b="1"/>
            </a:lvl3pPr>
            <a:lvl4pPr marL="2057674" indent="0">
              <a:buNone/>
              <a:defRPr sz="2400" b="1"/>
            </a:lvl4pPr>
            <a:lvl5pPr marL="2743566" indent="0">
              <a:buNone/>
              <a:defRPr sz="2400" b="1"/>
            </a:lvl5pPr>
            <a:lvl6pPr marL="3429457" indent="0">
              <a:buNone/>
              <a:defRPr sz="2400" b="1"/>
            </a:lvl6pPr>
            <a:lvl7pPr marL="4115349" indent="0">
              <a:buNone/>
              <a:defRPr sz="2400" b="1"/>
            </a:lvl7pPr>
            <a:lvl8pPr marL="4801240" indent="0">
              <a:buNone/>
              <a:defRPr sz="2400" b="1"/>
            </a:lvl8pPr>
            <a:lvl9pPr marL="5487132" indent="0">
              <a:buNone/>
              <a:defRPr sz="2400" b="1"/>
            </a:lvl9pPr>
          </a:lstStyle>
          <a:p>
            <a:pPr lvl="0"/>
            <a:r>
              <a:rPr lang="en-US"/>
              <a:t>Click to edit Master text styles</a:t>
            </a:r>
          </a:p>
        </p:txBody>
      </p:sp>
      <p:sp>
        <p:nvSpPr>
          <p:cNvPr id="6" name="Content Placeholder 5"/>
          <p:cNvSpPr>
            <a:spLocks noGrp="1"/>
          </p:cNvSpPr>
          <p:nvPr>
            <p:ph sz="quarter" idx="4"/>
          </p:nvPr>
        </p:nvSpPr>
        <p:spPr>
          <a:xfrm>
            <a:off x="9290051" y="3262816"/>
            <a:ext cx="8083551" cy="5927847"/>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9723137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3921132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449691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409638"/>
            <a:ext cx="6016626" cy="1743344"/>
          </a:xfrm>
        </p:spPr>
        <p:txBody>
          <a:bodyPr/>
          <a:lstStyle>
            <a:lvl1pPr algn="l">
              <a:defRPr sz="3000" b="1"/>
            </a:lvl1pPr>
          </a:lstStyle>
          <a:p>
            <a:r>
              <a:rPr lang="en-US"/>
              <a:t>Click to edit Master title style</a:t>
            </a:r>
          </a:p>
        </p:txBody>
      </p:sp>
      <p:sp>
        <p:nvSpPr>
          <p:cNvPr id="3" name="Content Placeholder 2"/>
          <p:cNvSpPr>
            <a:spLocks noGrp="1"/>
          </p:cNvSpPr>
          <p:nvPr>
            <p:ph idx="1"/>
          </p:nvPr>
        </p:nvSpPr>
        <p:spPr>
          <a:xfrm>
            <a:off x="7150101" y="409640"/>
            <a:ext cx="10223500" cy="8781025"/>
          </a:xfrm>
        </p:spPr>
        <p:txBody>
          <a:bodyPr/>
          <a:lstStyle>
            <a:lvl1pPr>
              <a:defRPr sz="4801"/>
            </a:lvl1pPr>
            <a:lvl2pPr>
              <a:defRPr sz="4201"/>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2152984"/>
            <a:ext cx="6016626" cy="7037681"/>
          </a:xfrm>
        </p:spPr>
        <p:txBody>
          <a:bodyPr/>
          <a:lstStyle>
            <a:lvl1pPr marL="0" indent="0">
              <a:buNone/>
              <a:defRPr sz="2100"/>
            </a:lvl1pPr>
            <a:lvl2pPr marL="685891" indent="0">
              <a:buNone/>
              <a:defRPr sz="1800"/>
            </a:lvl2pPr>
            <a:lvl3pPr marL="1371783" indent="0">
              <a:buNone/>
              <a:defRPr sz="1500"/>
            </a:lvl3pPr>
            <a:lvl4pPr marL="2057674" indent="0">
              <a:buNone/>
              <a:defRPr sz="1350"/>
            </a:lvl4pPr>
            <a:lvl5pPr marL="2743566" indent="0">
              <a:buNone/>
              <a:defRPr sz="1350"/>
            </a:lvl5pPr>
            <a:lvl6pPr marL="3429457" indent="0">
              <a:buNone/>
              <a:defRPr sz="1350"/>
            </a:lvl6pPr>
            <a:lvl7pPr marL="4115349" indent="0">
              <a:buNone/>
              <a:defRPr sz="1350"/>
            </a:lvl7pPr>
            <a:lvl8pPr marL="4801240" indent="0">
              <a:buNone/>
              <a:defRPr sz="1350"/>
            </a:lvl8pPr>
            <a:lvl9pPr marL="5487132" indent="0">
              <a:buNone/>
              <a:defRPr sz="1350"/>
            </a:lvl9pPr>
          </a:lstStyle>
          <a:p>
            <a:pPr lvl="0"/>
            <a:r>
              <a:rPr lang="en-US"/>
              <a:t>Click to edit Master text styles</a:t>
            </a:r>
          </a:p>
        </p:txBody>
      </p:sp>
    </p:spTree>
    <p:extLst>
      <p:ext uri="{BB962C8B-B14F-4D97-AF65-F5344CB8AC3E}">
        <p14:creationId xmlns:p14="http://schemas.microsoft.com/office/powerpoint/2010/main" val="87428596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84575" y="7202012"/>
            <a:ext cx="10972800" cy="850238"/>
          </a:xfrm>
        </p:spPr>
        <p:txBody>
          <a:bodyPr/>
          <a:lstStyle>
            <a:lvl1pPr algn="l">
              <a:defRPr sz="3000" b="1"/>
            </a:lvl1pPr>
          </a:lstStyle>
          <a:p>
            <a:r>
              <a:rPr lang="en-US"/>
              <a:t>Click to edit Master title style</a:t>
            </a:r>
          </a:p>
        </p:txBody>
      </p:sp>
      <p:sp>
        <p:nvSpPr>
          <p:cNvPr id="3" name="Picture Placeholder 2"/>
          <p:cNvSpPr>
            <a:spLocks noGrp="1"/>
          </p:cNvSpPr>
          <p:nvPr>
            <p:ph type="pic" idx="1"/>
          </p:nvPr>
        </p:nvSpPr>
        <p:spPr>
          <a:xfrm>
            <a:off x="3584575" y="919304"/>
            <a:ext cx="10972800" cy="6173153"/>
          </a:xfrm>
        </p:spPr>
        <p:txBody>
          <a:bodyPr/>
          <a:lstStyle>
            <a:lvl1pPr marL="0" indent="0">
              <a:buNone/>
              <a:defRPr sz="4801"/>
            </a:lvl1pPr>
            <a:lvl2pPr marL="685891" indent="0">
              <a:buNone/>
              <a:defRPr sz="4201"/>
            </a:lvl2pPr>
            <a:lvl3pPr marL="1371783" indent="0">
              <a:buNone/>
              <a:defRPr sz="3600"/>
            </a:lvl3pPr>
            <a:lvl4pPr marL="2057674" indent="0">
              <a:buNone/>
              <a:defRPr sz="3000"/>
            </a:lvl4pPr>
            <a:lvl5pPr marL="2743566" indent="0">
              <a:buNone/>
              <a:defRPr sz="3000"/>
            </a:lvl5pPr>
            <a:lvl6pPr marL="3429457" indent="0">
              <a:buNone/>
              <a:defRPr sz="3000"/>
            </a:lvl6pPr>
            <a:lvl7pPr marL="4115349" indent="0">
              <a:buNone/>
              <a:defRPr sz="3000"/>
            </a:lvl7pPr>
            <a:lvl8pPr marL="4801240" indent="0">
              <a:buNone/>
              <a:defRPr sz="3000"/>
            </a:lvl8pPr>
            <a:lvl9pPr marL="5487132" indent="0">
              <a:buNone/>
              <a:defRPr sz="3000"/>
            </a:lvl9pPr>
          </a:lstStyle>
          <a:p>
            <a:pPr lvl="0"/>
            <a:endParaRPr lang="en-US" noProof="0" dirty="0"/>
          </a:p>
        </p:txBody>
      </p:sp>
      <p:sp>
        <p:nvSpPr>
          <p:cNvPr id="4" name="Text Placeholder 3"/>
          <p:cNvSpPr>
            <a:spLocks noGrp="1"/>
          </p:cNvSpPr>
          <p:nvPr>
            <p:ph type="body" sz="half" idx="2"/>
          </p:nvPr>
        </p:nvSpPr>
        <p:spPr>
          <a:xfrm>
            <a:off x="3584575" y="8052250"/>
            <a:ext cx="10972800" cy="1207479"/>
          </a:xfrm>
        </p:spPr>
        <p:txBody>
          <a:bodyPr/>
          <a:lstStyle>
            <a:lvl1pPr marL="0" indent="0">
              <a:buNone/>
              <a:defRPr sz="2100"/>
            </a:lvl1pPr>
            <a:lvl2pPr marL="685891" indent="0">
              <a:buNone/>
              <a:defRPr sz="1800"/>
            </a:lvl2pPr>
            <a:lvl3pPr marL="1371783" indent="0">
              <a:buNone/>
              <a:defRPr sz="1500"/>
            </a:lvl3pPr>
            <a:lvl4pPr marL="2057674" indent="0">
              <a:buNone/>
              <a:defRPr sz="1350"/>
            </a:lvl4pPr>
            <a:lvl5pPr marL="2743566" indent="0">
              <a:buNone/>
              <a:defRPr sz="1350"/>
            </a:lvl5pPr>
            <a:lvl6pPr marL="3429457" indent="0">
              <a:buNone/>
              <a:defRPr sz="1350"/>
            </a:lvl6pPr>
            <a:lvl7pPr marL="4115349" indent="0">
              <a:buNone/>
              <a:defRPr sz="1350"/>
            </a:lvl7pPr>
            <a:lvl8pPr marL="4801240" indent="0">
              <a:buNone/>
              <a:defRPr sz="1350"/>
            </a:lvl8pPr>
            <a:lvl9pPr marL="5487132" indent="0">
              <a:buNone/>
              <a:defRPr sz="1350"/>
            </a:lvl9pPr>
          </a:lstStyle>
          <a:p>
            <a:pPr lvl="0"/>
            <a:r>
              <a:rPr lang="en-US"/>
              <a:t>Click to edit Master text styles</a:t>
            </a:r>
          </a:p>
        </p:txBody>
      </p:sp>
    </p:spTree>
    <p:extLst>
      <p:ext uri="{BB962C8B-B14F-4D97-AF65-F5344CB8AC3E}">
        <p14:creationId xmlns:p14="http://schemas.microsoft.com/office/powerpoint/2010/main" val="91593894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3063354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487401" y="290558"/>
            <a:ext cx="4343400" cy="976939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1" y="290558"/>
            <a:ext cx="12725400" cy="976939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035928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06">
    <p:spTree>
      <p:nvGrpSpPr>
        <p:cNvPr id="1" name=""/>
        <p:cNvGrpSpPr/>
        <p:nvPr/>
      </p:nvGrpSpPr>
      <p:grpSpPr>
        <a:xfrm>
          <a:off x="0" y="0"/>
          <a:ext cx="0" cy="0"/>
          <a:chOff x="0" y="0"/>
          <a:chExt cx="0" cy="0"/>
        </a:xfrm>
      </p:grpSpPr>
      <p:sp>
        <p:nvSpPr>
          <p:cNvPr id="9" name="Picture Placeholder 2"/>
          <p:cNvSpPr>
            <a:spLocks noGrp="1"/>
          </p:cNvSpPr>
          <p:nvPr>
            <p:ph type="pic" sz="quarter" idx="10"/>
          </p:nvPr>
        </p:nvSpPr>
        <p:spPr>
          <a:xfrm>
            <a:off x="0" y="0"/>
            <a:ext cx="18288000" cy="10288588"/>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6" name="TextBox 5">
            <a:extLst>
              <a:ext uri="{FF2B5EF4-FFF2-40B4-BE49-F238E27FC236}">
                <a16:creationId xmlns:a16="http://schemas.microsoft.com/office/drawing/2014/main" id="{9C0A2101-61D7-AF4B-A441-726BB399FFA4}"/>
              </a:ext>
            </a:extLst>
          </p:cNvPr>
          <p:cNvSpPr txBox="1"/>
          <p:nvPr userDrawn="1"/>
        </p:nvSpPr>
        <p:spPr>
          <a:xfrm>
            <a:off x="16859165" y="9198396"/>
            <a:ext cx="660400" cy="338554"/>
          </a:xfrm>
          <a:prstGeom prst="rect">
            <a:avLst/>
          </a:prstGeom>
          <a:noFill/>
        </p:spPr>
        <p:txBody>
          <a:bodyPr wrap="square" rtlCol="0">
            <a:spAutoFit/>
          </a:bodyPr>
          <a:lstStyle/>
          <a:p>
            <a:pPr algn="r"/>
            <a:fld id="{293ABEDF-2FD4-CE41-BE6E-C03412F0A819}" type="slidenum">
              <a:rPr lang="en-US" sz="1600" b="0" i="0" smtClean="0">
                <a:latin typeface="Open Sans" panose="020B0606030504020204" pitchFamily="34" charset="0"/>
                <a:ea typeface="Open Sans" panose="020B0606030504020204" pitchFamily="34" charset="0"/>
                <a:cs typeface="Open Sans" panose="020B0606030504020204" pitchFamily="34" charset="0"/>
              </a:rPr>
              <a:pPr algn="r"/>
              <a:t>‹#›</a:t>
            </a:fld>
            <a:endParaRPr lang="en-US" sz="1600" b="0" i="0" dirty="0">
              <a:latin typeface="Open Sans" panose="020B0606030504020204" pitchFamily="34" charset="0"/>
              <a:ea typeface="Open Sans" panose="020B0606030504020204" pitchFamily="34" charset="0"/>
              <a:cs typeface="Open Sans" panose="020B0606030504020204" pitchFamily="34" charset="0"/>
            </a:endParaRPr>
          </a:p>
        </p:txBody>
      </p:sp>
      <p:cxnSp>
        <p:nvCxnSpPr>
          <p:cNvPr id="7" name="Straight Connector 6">
            <a:extLst>
              <a:ext uri="{FF2B5EF4-FFF2-40B4-BE49-F238E27FC236}">
                <a16:creationId xmlns:a16="http://schemas.microsoft.com/office/drawing/2014/main" id="{0096F9BB-D834-7942-914A-12A6278D671D}"/>
              </a:ext>
            </a:extLst>
          </p:cNvPr>
          <p:cNvCxnSpPr>
            <a:cxnSpLocks/>
          </p:cNvCxnSpPr>
          <p:nvPr userDrawn="1"/>
        </p:nvCxnSpPr>
        <p:spPr>
          <a:xfrm flipV="1">
            <a:off x="17568333" y="9352284"/>
            <a:ext cx="719667" cy="15389"/>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8" name="Picture 7" descr="A picture containing drawing&#10;&#10;Description automatically generated">
            <a:extLst>
              <a:ext uri="{FF2B5EF4-FFF2-40B4-BE49-F238E27FC236}">
                <a16:creationId xmlns:a16="http://schemas.microsoft.com/office/drawing/2014/main" id="{549EC8F4-17F2-E444-800B-3322C7DE1F2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541413" y="0"/>
            <a:ext cx="2746587" cy="2683239"/>
          </a:xfrm>
          <a:prstGeom prst="rect">
            <a:avLst/>
          </a:prstGeom>
        </p:spPr>
      </p:pic>
    </p:spTree>
    <p:extLst>
      <p:ext uri="{BB962C8B-B14F-4D97-AF65-F5344CB8AC3E}">
        <p14:creationId xmlns:p14="http://schemas.microsoft.com/office/powerpoint/2010/main" val="14856898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7663552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_Blank">
    <p:bg>
      <p:bgPr>
        <a:solidFill>
          <a:srgbClr val="011E4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222535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04">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F78AF54-799E-FA4D-8805-CF18392EBDEE}"/>
              </a:ext>
            </a:extLst>
          </p:cNvPr>
          <p:cNvSpPr txBox="1"/>
          <p:nvPr userDrawn="1"/>
        </p:nvSpPr>
        <p:spPr>
          <a:xfrm>
            <a:off x="16859165" y="9198396"/>
            <a:ext cx="660400" cy="338554"/>
          </a:xfrm>
          <a:prstGeom prst="rect">
            <a:avLst/>
          </a:prstGeom>
          <a:noFill/>
        </p:spPr>
        <p:txBody>
          <a:bodyPr wrap="square" rtlCol="0">
            <a:spAutoFit/>
          </a:bodyPr>
          <a:lstStyle/>
          <a:p>
            <a:pPr algn="r"/>
            <a:fld id="{293ABEDF-2FD4-CE41-BE6E-C03412F0A819}" type="slidenum">
              <a:rPr lang="en-US" sz="1600" b="0" i="0" smtClean="0">
                <a:latin typeface="Open Sans" panose="020B0606030504020204" pitchFamily="34" charset="0"/>
                <a:ea typeface="Open Sans" panose="020B0606030504020204" pitchFamily="34" charset="0"/>
                <a:cs typeface="Open Sans" panose="020B0606030504020204" pitchFamily="34" charset="0"/>
              </a:rPr>
              <a:pPr algn="r"/>
              <a:t>‹#›</a:t>
            </a:fld>
            <a:endParaRPr lang="en-US" sz="1600" b="0" i="0" dirty="0">
              <a:latin typeface="Open Sans" panose="020B0606030504020204" pitchFamily="34" charset="0"/>
              <a:ea typeface="Open Sans" panose="020B0606030504020204" pitchFamily="34" charset="0"/>
              <a:cs typeface="Open Sans" panose="020B0606030504020204" pitchFamily="34" charset="0"/>
            </a:endParaRPr>
          </a:p>
        </p:txBody>
      </p:sp>
      <p:cxnSp>
        <p:nvCxnSpPr>
          <p:cNvPr id="5" name="Straight Connector 4">
            <a:extLst>
              <a:ext uri="{FF2B5EF4-FFF2-40B4-BE49-F238E27FC236}">
                <a16:creationId xmlns:a16="http://schemas.microsoft.com/office/drawing/2014/main" id="{C0D5169F-3487-C34A-8648-00A55A947DCB}"/>
              </a:ext>
            </a:extLst>
          </p:cNvPr>
          <p:cNvCxnSpPr>
            <a:cxnSpLocks/>
          </p:cNvCxnSpPr>
          <p:nvPr userDrawn="1"/>
        </p:nvCxnSpPr>
        <p:spPr>
          <a:xfrm flipV="1">
            <a:off x="17568333" y="9352284"/>
            <a:ext cx="719667" cy="15389"/>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7" name="Picture 6" descr="A picture containing drawing&#10;&#10;Description automatically generated">
            <a:extLst>
              <a:ext uri="{FF2B5EF4-FFF2-40B4-BE49-F238E27FC236}">
                <a16:creationId xmlns:a16="http://schemas.microsoft.com/office/drawing/2014/main" id="{98F6A8E8-A439-E242-A384-AA001F0C3AD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541413" y="0"/>
            <a:ext cx="2746587" cy="2683239"/>
          </a:xfrm>
          <a:prstGeom prst="rect">
            <a:avLst/>
          </a:prstGeom>
        </p:spPr>
      </p:pic>
      <p:pic>
        <p:nvPicPr>
          <p:cNvPr id="6" name="Picture 5">
            <a:extLst>
              <a:ext uri="{FF2B5EF4-FFF2-40B4-BE49-F238E27FC236}">
                <a16:creationId xmlns:a16="http://schemas.microsoft.com/office/drawing/2014/main" id="{8E4FCAD7-1161-3C42-8A66-D8777B2701C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4444870" y="1"/>
            <a:ext cx="3843130" cy="1881626"/>
          </a:xfrm>
          <a:prstGeom prst="rect">
            <a:avLst/>
          </a:prstGeom>
        </p:spPr>
      </p:pic>
    </p:spTree>
    <p:extLst>
      <p:ext uri="{BB962C8B-B14F-4D97-AF65-F5344CB8AC3E}">
        <p14:creationId xmlns:p14="http://schemas.microsoft.com/office/powerpoint/2010/main" val="203013561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03">
    <p:bg>
      <p:bgPr>
        <a:solidFill>
          <a:srgbClr val="011E4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F78AF54-799E-FA4D-8805-CF18392EBDEE}"/>
              </a:ext>
            </a:extLst>
          </p:cNvPr>
          <p:cNvSpPr txBox="1"/>
          <p:nvPr userDrawn="1"/>
        </p:nvSpPr>
        <p:spPr>
          <a:xfrm>
            <a:off x="16859165" y="9198396"/>
            <a:ext cx="660400" cy="338554"/>
          </a:xfrm>
          <a:prstGeom prst="rect">
            <a:avLst/>
          </a:prstGeom>
          <a:noFill/>
        </p:spPr>
        <p:txBody>
          <a:bodyPr wrap="square" rtlCol="0">
            <a:spAutoFit/>
          </a:bodyPr>
          <a:lstStyle/>
          <a:p>
            <a:pPr algn="r"/>
            <a:fld id="{293ABEDF-2FD4-CE41-BE6E-C03412F0A819}" type="slidenum">
              <a:rPr lang="en-US" sz="1600" b="0" i="0" smtClean="0">
                <a:solidFill>
                  <a:schemeClr val="bg2"/>
                </a:solidFill>
                <a:latin typeface="Open Sans" panose="020B0606030504020204" pitchFamily="34" charset="0"/>
                <a:ea typeface="Open Sans" panose="020B0606030504020204" pitchFamily="34" charset="0"/>
                <a:cs typeface="Open Sans" panose="020B0606030504020204" pitchFamily="34" charset="0"/>
              </a:rPr>
              <a:pPr algn="r"/>
              <a:t>‹#›</a:t>
            </a:fld>
            <a:endParaRPr lang="en-US" sz="1600" b="0" i="0" dirty="0">
              <a:solidFill>
                <a:schemeClr val="bg2"/>
              </a:solidFill>
              <a:latin typeface="Open Sans" panose="020B0606030504020204" pitchFamily="34" charset="0"/>
              <a:ea typeface="Open Sans" panose="020B0606030504020204" pitchFamily="34" charset="0"/>
              <a:cs typeface="Open Sans" panose="020B0606030504020204" pitchFamily="34" charset="0"/>
            </a:endParaRPr>
          </a:p>
        </p:txBody>
      </p:sp>
      <p:cxnSp>
        <p:nvCxnSpPr>
          <p:cNvPr id="5" name="Straight Connector 4">
            <a:extLst>
              <a:ext uri="{FF2B5EF4-FFF2-40B4-BE49-F238E27FC236}">
                <a16:creationId xmlns:a16="http://schemas.microsoft.com/office/drawing/2014/main" id="{C0D5169F-3487-C34A-8648-00A55A947DCB}"/>
              </a:ext>
            </a:extLst>
          </p:cNvPr>
          <p:cNvCxnSpPr>
            <a:cxnSpLocks/>
          </p:cNvCxnSpPr>
          <p:nvPr userDrawn="1"/>
        </p:nvCxnSpPr>
        <p:spPr>
          <a:xfrm flipV="1">
            <a:off x="17568333" y="9352284"/>
            <a:ext cx="719667" cy="15389"/>
          </a:xfrm>
          <a:prstGeom prst="line">
            <a:avLst/>
          </a:prstGeom>
          <a:ln w="15875">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2494506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05">
    <p:spTree>
      <p:nvGrpSpPr>
        <p:cNvPr id="1" name=""/>
        <p:cNvGrpSpPr/>
        <p:nvPr/>
      </p:nvGrpSpPr>
      <p:grpSpPr>
        <a:xfrm>
          <a:off x="0" y="0"/>
          <a:ext cx="0" cy="0"/>
          <a:chOff x="0" y="0"/>
          <a:chExt cx="0" cy="0"/>
        </a:xfrm>
      </p:grpSpPr>
      <p:sp>
        <p:nvSpPr>
          <p:cNvPr id="9" name="Picture Placeholder 2"/>
          <p:cNvSpPr>
            <a:spLocks noGrp="1"/>
          </p:cNvSpPr>
          <p:nvPr>
            <p:ph type="pic" sz="quarter" idx="10"/>
          </p:nvPr>
        </p:nvSpPr>
        <p:spPr>
          <a:xfrm>
            <a:off x="0" y="0"/>
            <a:ext cx="18288000" cy="10288588"/>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Tree>
    <p:extLst>
      <p:ext uri="{BB962C8B-B14F-4D97-AF65-F5344CB8AC3E}">
        <p14:creationId xmlns:p14="http://schemas.microsoft.com/office/powerpoint/2010/main" val="365574995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06">
    <p:spTree>
      <p:nvGrpSpPr>
        <p:cNvPr id="1" name=""/>
        <p:cNvGrpSpPr/>
        <p:nvPr/>
      </p:nvGrpSpPr>
      <p:grpSpPr>
        <a:xfrm>
          <a:off x="0" y="0"/>
          <a:ext cx="0" cy="0"/>
          <a:chOff x="0" y="0"/>
          <a:chExt cx="0" cy="0"/>
        </a:xfrm>
      </p:grpSpPr>
      <p:sp>
        <p:nvSpPr>
          <p:cNvPr id="9" name="Picture Placeholder 2"/>
          <p:cNvSpPr>
            <a:spLocks noGrp="1"/>
          </p:cNvSpPr>
          <p:nvPr>
            <p:ph type="pic" sz="quarter" idx="10"/>
          </p:nvPr>
        </p:nvSpPr>
        <p:spPr>
          <a:xfrm>
            <a:off x="0" y="0"/>
            <a:ext cx="18288000" cy="10288588"/>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6" name="TextBox 5">
            <a:extLst>
              <a:ext uri="{FF2B5EF4-FFF2-40B4-BE49-F238E27FC236}">
                <a16:creationId xmlns:a16="http://schemas.microsoft.com/office/drawing/2014/main" id="{9C0A2101-61D7-AF4B-A441-726BB399FFA4}"/>
              </a:ext>
            </a:extLst>
          </p:cNvPr>
          <p:cNvSpPr txBox="1"/>
          <p:nvPr userDrawn="1"/>
        </p:nvSpPr>
        <p:spPr>
          <a:xfrm>
            <a:off x="16859165" y="9198396"/>
            <a:ext cx="660400" cy="338554"/>
          </a:xfrm>
          <a:prstGeom prst="rect">
            <a:avLst/>
          </a:prstGeom>
          <a:noFill/>
        </p:spPr>
        <p:txBody>
          <a:bodyPr wrap="square" rtlCol="0">
            <a:spAutoFit/>
          </a:bodyPr>
          <a:lstStyle/>
          <a:p>
            <a:pPr algn="r"/>
            <a:fld id="{293ABEDF-2FD4-CE41-BE6E-C03412F0A819}" type="slidenum">
              <a:rPr lang="en-US" sz="1600" b="0" i="0" smtClean="0">
                <a:latin typeface="Open Sans" panose="020B0606030504020204" pitchFamily="34" charset="0"/>
                <a:ea typeface="Open Sans" panose="020B0606030504020204" pitchFamily="34" charset="0"/>
                <a:cs typeface="Open Sans" panose="020B0606030504020204" pitchFamily="34" charset="0"/>
              </a:rPr>
              <a:pPr algn="r"/>
              <a:t>‹#›</a:t>
            </a:fld>
            <a:endParaRPr lang="en-US" sz="1600" b="0" i="0" dirty="0">
              <a:latin typeface="Open Sans" panose="020B0606030504020204" pitchFamily="34" charset="0"/>
              <a:ea typeface="Open Sans" panose="020B0606030504020204" pitchFamily="34" charset="0"/>
              <a:cs typeface="Open Sans" panose="020B0606030504020204" pitchFamily="34" charset="0"/>
            </a:endParaRPr>
          </a:p>
        </p:txBody>
      </p:sp>
      <p:cxnSp>
        <p:nvCxnSpPr>
          <p:cNvPr id="7" name="Straight Connector 6">
            <a:extLst>
              <a:ext uri="{FF2B5EF4-FFF2-40B4-BE49-F238E27FC236}">
                <a16:creationId xmlns:a16="http://schemas.microsoft.com/office/drawing/2014/main" id="{0096F9BB-D834-7942-914A-12A6278D671D}"/>
              </a:ext>
            </a:extLst>
          </p:cNvPr>
          <p:cNvCxnSpPr>
            <a:cxnSpLocks/>
          </p:cNvCxnSpPr>
          <p:nvPr userDrawn="1"/>
        </p:nvCxnSpPr>
        <p:spPr>
          <a:xfrm flipV="1">
            <a:off x="17568333" y="9352284"/>
            <a:ext cx="719667" cy="15389"/>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8" name="Picture 7" descr="A picture containing drawing&#10;&#10;Description automatically generated">
            <a:extLst>
              <a:ext uri="{FF2B5EF4-FFF2-40B4-BE49-F238E27FC236}">
                <a16:creationId xmlns:a16="http://schemas.microsoft.com/office/drawing/2014/main" id="{549EC8F4-17F2-E444-800B-3322C7DE1F2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541413" y="0"/>
            <a:ext cx="2746587" cy="2683239"/>
          </a:xfrm>
          <a:prstGeom prst="rect">
            <a:avLst/>
          </a:prstGeom>
        </p:spPr>
      </p:pic>
    </p:spTree>
    <p:extLst>
      <p:ext uri="{BB962C8B-B14F-4D97-AF65-F5344CB8AC3E}">
        <p14:creationId xmlns:p14="http://schemas.microsoft.com/office/powerpoint/2010/main" val="305627596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08">
    <p:spTree>
      <p:nvGrpSpPr>
        <p:cNvPr id="1" name=""/>
        <p:cNvGrpSpPr/>
        <p:nvPr/>
      </p:nvGrpSpPr>
      <p:grpSpPr>
        <a:xfrm>
          <a:off x="0" y="0"/>
          <a:ext cx="0" cy="0"/>
          <a:chOff x="0" y="0"/>
          <a:chExt cx="0" cy="0"/>
        </a:xfrm>
      </p:grpSpPr>
      <p:sp>
        <p:nvSpPr>
          <p:cNvPr id="9" name="Picture Placeholder 2"/>
          <p:cNvSpPr>
            <a:spLocks noGrp="1"/>
          </p:cNvSpPr>
          <p:nvPr>
            <p:ph type="pic" sz="quarter" idx="10"/>
          </p:nvPr>
        </p:nvSpPr>
        <p:spPr>
          <a:xfrm>
            <a:off x="0" y="0"/>
            <a:ext cx="18288000" cy="10288588"/>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26" name="Rectangle 25">
            <a:extLst>
              <a:ext uri="{FF2B5EF4-FFF2-40B4-BE49-F238E27FC236}">
                <a16:creationId xmlns:a16="http://schemas.microsoft.com/office/drawing/2014/main" id="{A3AE113F-4104-7B4B-BCEC-32878E6D4279}"/>
              </a:ext>
            </a:extLst>
          </p:cNvPr>
          <p:cNvSpPr/>
          <p:nvPr userDrawn="1"/>
        </p:nvSpPr>
        <p:spPr>
          <a:xfrm rot="18900000">
            <a:off x="12735456" y="7087331"/>
            <a:ext cx="8322977" cy="4113339"/>
          </a:xfrm>
          <a:prstGeom prst="rect">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7" name="Rectangle 26">
            <a:extLst>
              <a:ext uri="{FF2B5EF4-FFF2-40B4-BE49-F238E27FC236}">
                <a16:creationId xmlns:a16="http://schemas.microsoft.com/office/drawing/2014/main" id="{A7C7D1C5-83E5-D540-89AF-855CAB1074D5}"/>
              </a:ext>
            </a:extLst>
          </p:cNvPr>
          <p:cNvSpPr/>
          <p:nvPr userDrawn="1"/>
        </p:nvSpPr>
        <p:spPr>
          <a:xfrm rot="18900000">
            <a:off x="-2493619" y="-545547"/>
            <a:ext cx="7580100" cy="3625588"/>
          </a:xfrm>
          <a:prstGeom prst="rect">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8" name="Picture 27" descr="A picture containing drawing&#10;&#10;Description automatically generated">
            <a:extLst>
              <a:ext uri="{FF2B5EF4-FFF2-40B4-BE49-F238E27FC236}">
                <a16:creationId xmlns:a16="http://schemas.microsoft.com/office/drawing/2014/main" id="{D007D238-3D96-9F43-BDAC-9FA1123FA72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2746587" cy="2683239"/>
          </a:xfrm>
          <a:prstGeom prst="rect">
            <a:avLst/>
          </a:prstGeom>
        </p:spPr>
      </p:pic>
      <p:sp>
        <p:nvSpPr>
          <p:cNvPr id="29" name="Title 4">
            <a:extLst>
              <a:ext uri="{FF2B5EF4-FFF2-40B4-BE49-F238E27FC236}">
                <a16:creationId xmlns:a16="http://schemas.microsoft.com/office/drawing/2014/main" id="{9447A1D1-1B5C-E848-96B6-7F6C6F8B07E3}"/>
              </a:ext>
            </a:extLst>
          </p:cNvPr>
          <p:cNvSpPr>
            <a:spLocks noGrp="1"/>
          </p:cNvSpPr>
          <p:nvPr>
            <p:ph type="title" hasCustomPrompt="1"/>
          </p:nvPr>
        </p:nvSpPr>
        <p:spPr>
          <a:xfrm>
            <a:off x="6974958" y="5805497"/>
            <a:ext cx="10167255" cy="2490076"/>
          </a:xfrm>
          <a:prstGeom prst="rect">
            <a:avLst/>
          </a:prstGeom>
        </p:spPr>
        <p:txBody>
          <a:bodyPr/>
          <a:lstStyle>
            <a:lvl1pPr algn="r">
              <a:lnSpc>
                <a:spcPct val="80000"/>
              </a:lnSpc>
              <a:defRPr sz="6600" b="1" i="0" spc="0">
                <a:solidFill>
                  <a:srgbClr val="F5333F"/>
                </a:solidFill>
                <a:latin typeface="Montserrat" pitchFamily="2" charset="77"/>
              </a:defRPr>
            </a:lvl1pPr>
          </a:lstStyle>
          <a:p>
            <a:r>
              <a:rPr lang="en-US" dirty="0"/>
              <a:t>CLICK TO EDIT: </a:t>
            </a:r>
            <a:br>
              <a:rPr lang="en-US" dirty="0"/>
            </a:br>
            <a:r>
              <a:rPr lang="en-US" dirty="0"/>
              <a:t>THE HEADLINE </a:t>
            </a:r>
            <a:br>
              <a:rPr lang="en-US" dirty="0"/>
            </a:br>
            <a:r>
              <a:rPr lang="en-US" dirty="0"/>
              <a:t>GOES HERE</a:t>
            </a:r>
          </a:p>
        </p:txBody>
      </p:sp>
      <p:sp>
        <p:nvSpPr>
          <p:cNvPr id="30" name="TextBox 29">
            <a:extLst>
              <a:ext uri="{FF2B5EF4-FFF2-40B4-BE49-F238E27FC236}">
                <a16:creationId xmlns:a16="http://schemas.microsoft.com/office/drawing/2014/main" id="{723D72ED-CD5D-C748-B94B-F037960A2C78}"/>
              </a:ext>
            </a:extLst>
          </p:cNvPr>
          <p:cNvSpPr txBox="1"/>
          <p:nvPr userDrawn="1"/>
        </p:nvSpPr>
        <p:spPr>
          <a:xfrm>
            <a:off x="11942955" y="9036862"/>
            <a:ext cx="5199258" cy="461665"/>
          </a:xfrm>
          <a:prstGeom prst="rect">
            <a:avLst/>
          </a:prstGeom>
          <a:noFill/>
        </p:spPr>
        <p:txBody>
          <a:bodyPr wrap="square" rtlCol="0">
            <a:spAutoFit/>
          </a:bodyPr>
          <a:lstStyle/>
          <a:p>
            <a:pPr algn="r"/>
            <a:fld id="{CEE42E42-3F74-A040-9795-FDEDABB6AC51}" type="datetime3">
              <a:rPr lang="en-US" sz="2400" b="1" i="0" smtClean="0">
                <a:solidFill>
                  <a:srgbClr val="011E41"/>
                </a:solidFill>
                <a:latin typeface="Montserrat SemiBold" pitchFamily="2" charset="77"/>
                <a:ea typeface="Open Sans" panose="020B0606030504020204" pitchFamily="34" charset="0"/>
                <a:cs typeface="Open Sans" panose="020B0606030504020204" pitchFamily="34" charset="0"/>
              </a:rPr>
              <a:t>27 October 2022</a:t>
            </a:fld>
            <a:endParaRPr lang="en-US" sz="2400" b="1" i="0" dirty="0">
              <a:solidFill>
                <a:srgbClr val="011E41"/>
              </a:solidFill>
              <a:latin typeface="Montserrat SemiBold" pitchFamily="2" charset="77"/>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29327587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09">
    <p:bg>
      <p:bgPr>
        <a:solidFill>
          <a:srgbClr val="011E41"/>
        </a:solidFill>
        <a:effectLst/>
      </p:bgPr>
    </p:bg>
    <p:spTree>
      <p:nvGrpSpPr>
        <p:cNvPr id="1" name=""/>
        <p:cNvGrpSpPr/>
        <p:nvPr/>
      </p:nvGrpSpPr>
      <p:grpSpPr>
        <a:xfrm>
          <a:off x="0" y="0"/>
          <a:ext cx="0" cy="0"/>
          <a:chOff x="0" y="0"/>
          <a:chExt cx="0" cy="0"/>
        </a:xfrm>
      </p:grpSpPr>
      <p:pic>
        <p:nvPicPr>
          <p:cNvPr id="19" name="Picture 18" descr="A picture containing drawing&#10;&#10;Description automatically generated">
            <a:extLst>
              <a:ext uri="{FF2B5EF4-FFF2-40B4-BE49-F238E27FC236}">
                <a16:creationId xmlns:a16="http://schemas.microsoft.com/office/drawing/2014/main" id="{33AB59D8-6DBE-8341-B46F-0D6FE024177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2746587" cy="2683239"/>
          </a:xfrm>
          <a:prstGeom prst="rect">
            <a:avLst/>
          </a:prstGeom>
        </p:spPr>
      </p:pic>
      <p:sp>
        <p:nvSpPr>
          <p:cNvPr id="20" name="Title 4">
            <a:extLst>
              <a:ext uri="{FF2B5EF4-FFF2-40B4-BE49-F238E27FC236}">
                <a16:creationId xmlns:a16="http://schemas.microsoft.com/office/drawing/2014/main" id="{0F5EFF66-D2D9-684B-8ED9-238F84164B95}"/>
              </a:ext>
            </a:extLst>
          </p:cNvPr>
          <p:cNvSpPr>
            <a:spLocks noGrp="1"/>
          </p:cNvSpPr>
          <p:nvPr>
            <p:ph type="title" hasCustomPrompt="1"/>
          </p:nvPr>
        </p:nvSpPr>
        <p:spPr>
          <a:xfrm>
            <a:off x="6974958" y="5805497"/>
            <a:ext cx="10167255" cy="2490076"/>
          </a:xfrm>
          <a:prstGeom prst="rect">
            <a:avLst/>
          </a:prstGeom>
        </p:spPr>
        <p:txBody>
          <a:bodyPr/>
          <a:lstStyle>
            <a:lvl1pPr algn="r">
              <a:lnSpc>
                <a:spcPct val="80000"/>
              </a:lnSpc>
              <a:defRPr sz="6600" b="1" i="0" spc="0">
                <a:solidFill>
                  <a:srgbClr val="F5333F"/>
                </a:solidFill>
                <a:latin typeface="Montserrat" pitchFamily="2" charset="77"/>
              </a:defRPr>
            </a:lvl1pPr>
          </a:lstStyle>
          <a:p>
            <a:r>
              <a:rPr lang="en-US" dirty="0"/>
              <a:t>CLICK TO EDIT: </a:t>
            </a:r>
            <a:br>
              <a:rPr lang="en-US" dirty="0"/>
            </a:br>
            <a:r>
              <a:rPr lang="en-US" dirty="0"/>
              <a:t>THE HEADLINE </a:t>
            </a:r>
            <a:br>
              <a:rPr lang="en-US" dirty="0"/>
            </a:br>
            <a:r>
              <a:rPr lang="en-US" dirty="0"/>
              <a:t>GOES HERE</a:t>
            </a:r>
          </a:p>
        </p:txBody>
      </p:sp>
      <p:sp>
        <p:nvSpPr>
          <p:cNvPr id="21" name="TextBox 20">
            <a:extLst>
              <a:ext uri="{FF2B5EF4-FFF2-40B4-BE49-F238E27FC236}">
                <a16:creationId xmlns:a16="http://schemas.microsoft.com/office/drawing/2014/main" id="{623881EF-09C3-3C4E-B7E9-9F9B004EE7D2}"/>
              </a:ext>
            </a:extLst>
          </p:cNvPr>
          <p:cNvSpPr txBox="1"/>
          <p:nvPr userDrawn="1"/>
        </p:nvSpPr>
        <p:spPr>
          <a:xfrm>
            <a:off x="11942955" y="9036862"/>
            <a:ext cx="5199258" cy="461665"/>
          </a:xfrm>
          <a:prstGeom prst="rect">
            <a:avLst/>
          </a:prstGeom>
          <a:noFill/>
        </p:spPr>
        <p:txBody>
          <a:bodyPr wrap="square" rtlCol="0">
            <a:spAutoFit/>
          </a:bodyPr>
          <a:lstStyle/>
          <a:p>
            <a:pPr algn="r"/>
            <a:fld id="{CEE42E42-3F74-A040-9795-FDEDABB6AC51}" type="datetime3">
              <a:rPr lang="en-US" sz="2400" b="1" i="0" smtClean="0">
                <a:solidFill>
                  <a:schemeClr val="bg2"/>
                </a:solidFill>
                <a:latin typeface="Montserrat SemiBold" pitchFamily="2" charset="77"/>
                <a:ea typeface="Open Sans" panose="020B0606030504020204" pitchFamily="34" charset="0"/>
                <a:cs typeface="Open Sans" panose="020B0606030504020204" pitchFamily="34" charset="0"/>
              </a:rPr>
              <a:t>27 October 2022</a:t>
            </a:fld>
            <a:endParaRPr lang="en-US" sz="2400" b="1" i="0" dirty="0">
              <a:solidFill>
                <a:schemeClr val="bg2"/>
              </a:solidFill>
              <a:latin typeface="Montserrat SemiBold" pitchFamily="2" charset="77"/>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22590584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07">
    <p:spTree>
      <p:nvGrpSpPr>
        <p:cNvPr id="1" name=""/>
        <p:cNvGrpSpPr/>
        <p:nvPr/>
      </p:nvGrpSpPr>
      <p:grpSpPr>
        <a:xfrm>
          <a:off x="0" y="0"/>
          <a:ext cx="0" cy="0"/>
          <a:chOff x="0" y="0"/>
          <a:chExt cx="0" cy="0"/>
        </a:xfrm>
      </p:grpSpPr>
      <p:sp>
        <p:nvSpPr>
          <p:cNvPr id="9" name="Picture Placeholder 2"/>
          <p:cNvSpPr>
            <a:spLocks noGrp="1"/>
          </p:cNvSpPr>
          <p:nvPr>
            <p:ph type="pic" sz="quarter" idx="10"/>
          </p:nvPr>
        </p:nvSpPr>
        <p:spPr>
          <a:xfrm>
            <a:off x="0" y="0"/>
            <a:ext cx="18288000" cy="10288588"/>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12" name="Rectangle 11">
            <a:extLst>
              <a:ext uri="{FF2B5EF4-FFF2-40B4-BE49-F238E27FC236}">
                <a16:creationId xmlns:a16="http://schemas.microsoft.com/office/drawing/2014/main" id="{B4C3F4D2-F875-BD4F-B83B-F27A931894EA}"/>
              </a:ext>
            </a:extLst>
          </p:cNvPr>
          <p:cNvSpPr/>
          <p:nvPr userDrawn="1"/>
        </p:nvSpPr>
        <p:spPr>
          <a:xfrm rot="18900000">
            <a:off x="-4975069" y="2029188"/>
            <a:ext cx="17752544" cy="3778950"/>
          </a:xfrm>
          <a:prstGeom prst="rect">
            <a:avLst/>
          </a:prstGeom>
          <a:solidFill>
            <a:srgbClr val="011E4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Rectangle 10">
            <a:extLst>
              <a:ext uri="{FF2B5EF4-FFF2-40B4-BE49-F238E27FC236}">
                <a16:creationId xmlns:a16="http://schemas.microsoft.com/office/drawing/2014/main" id="{EE2A73C6-B9A2-AA43-88BA-C71C35C4D30B}"/>
              </a:ext>
            </a:extLst>
          </p:cNvPr>
          <p:cNvSpPr/>
          <p:nvPr userDrawn="1"/>
        </p:nvSpPr>
        <p:spPr>
          <a:xfrm rot="18900000">
            <a:off x="12735456" y="7087331"/>
            <a:ext cx="8322977" cy="4113339"/>
          </a:xfrm>
          <a:prstGeom prst="rect">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3" name="Picture 2" descr="A sign in the dark&#10;&#10;Description automatically generated">
            <a:extLst>
              <a:ext uri="{FF2B5EF4-FFF2-40B4-BE49-F238E27FC236}">
                <a16:creationId xmlns:a16="http://schemas.microsoft.com/office/drawing/2014/main" id="{FF205456-8ECD-194C-AC27-FA37AF6AB28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665378" y="-7435166"/>
            <a:ext cx="20236810" cy="20236810"/>
          </a:xfrm>
          <a:prstGeom prst="rect">
            <a:avLst/>
          </a:prstGeom>
        </p:spPr>
      </p:pic>
      <p:sp>
        <p:nvSpPr>
          <p:cNvPr id="5" name="Rectangle 4">
            <a:extLst>
              <a:ext uri="{FF2B5EF4-FFF2-40B4-BE49-F238E27FC236}">
                <a16:creationId xmlns:a16="http://schemas.microsoft.com/office/drawing/2014/main" id="{98A4BE0A-2405-3B4D-B459-F6467825FC42}"/>
              </a:ext>
            </a:extLst>
          </p:cNvPr>
          <p:cNvSpPr/>
          <p:nvPr userDrawn="1"/>
        </p:nvSpPr>
        <p:spPr>
          <a:xfrm rot="18900000">
            <a:off x="-2493619" y="-545547"/>
            <a:ext cx="7580100" cy="3625588"/>
          </a:xfrm>
          <a:prstGeom prst="rect">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Title 4">
            <a:extLst>
              <a:ext uri="{FF2B5EF4-FFF2-40B4-BE49-F238E27FC236}">
                <a16:creationId xmlns:a16="http://schemas.microsoft.com/office/drawing/2014/main" id="{0DCCA5A1-56F4-3C48-9CEB-BC2BDF118AC7}"/>
              </a:ext>
            </a:extLst>
          </p:cNvPr>
          <p:cNvSpPr>
            <a:spLocks noGrp="1"/>
          </p:cNvSpPr>
          <p:nvPr>
            <p:ph type="title" hasCustomPrompt="1"/>
          </p:nvPr>
        </p:nvSpPr>
        <p:spPr>
          <a:xfrm>
            <a:off x="6974958" y="5805497"/>
            <a:ext cx="10167255" cy="2490076"/>
          </a:xfrm>
          <a:prstGeom prst="rect">
            <a:avLst/>
          </a:prstGeom>
        </p:spPr>
        <p:txBody>
          <a:bodyPr/>
          <a:lstStyle>
            <a:lvl1pPr algn="r">
              <a:lnSpc>
                <a:spcPct val="80000"/>
              </a:lnSpc>
              <a:defRPr sz="6600" b="1" i="0" spc="0">
                <a:solidFill>
                  <a:srgbClr val="F5333F"/>
                </a:solidFill>
                <a:latin typeface="Montserrat" pitchFamily="2" charset="77"/>
              </a:defRPr>
            </a:lvl1pPr>
          </a:lstStyle>
          <a:p>
            <a:r>
              <a:rPr lang="en-US" dirty="0"/>
              <a:t>CLICK TO EDIT: </a:t>
            </a:r>
            <a:br>
              <a:rPr lang="en-US" dirty="0"/>
            </a:br>
            <a:r>
              <a:rPr lang="en-US" dirty="0"/>
              <a:t>THE HEADLINE </a:t>
            </a:r>
            <a:br>
              <a:rPr lang="en-US" dirty="0"/>
            </a:br>
            <a:r>
              <a:rPr lang="en-US" dirty="0"/>
              <a:t>GOES HERE</a:t>
            </a:r>
          </a:p>
        </p:txBody>
      </p:sp>
      <p:pic>
        <p:nvPicPr>
          <p:cNvPr id="10" name="Picture 9">
            <a:extLst>
              <a:ext uri="{FF2B5EF4-FFF2-40B4-BE49-F238E27FC236}">
                <a16:creationId xmlns:a16="http://schemas.microsoft.com/office/drawing/2014/main" id="{C6B9EB27-5FAE-704E-85DD-7BEE4DA00E9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0"/>
            <a:ext cx="3440624" cy="1684556"/>
          </a:xfrm>
          <a:prstGeom prst="rect">
            <a:avLst/>
          </a:prstGeom>
        </p:spPr>
      </p:pic>
    </p:spTree>
    <p:extLst>
      <p:ext uri="{BB962C8B-B14F-4D97-AF65-F5344CB8AC3E}">
        <p14:creationId xmlns:p14="http://schemas.microsoft.com/office/powerpoint/2010/main" val="161781528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0">
    <p:spTree>
      <p:nvGrpSpPr>
        <p:cNvPr id="1" name=""/>
        <p:cNvGrpSpPr/>
        <p:nvPr/>
      </p:nvGrpSpPr>
      <p:grpSpPr>
        <a:xfrm>
          <a:off x="0" y="0"/>
          <a:ext cx="0" cy="0"/>
          <a:chOff x="0" y="0"/>
          <a:chExt cx="0" cy="0"/>
        </a:xfrm>
      </p:grpSpPr>
      <p:sp>
        <p:nvSpPr>
          <p:cNvPr id="3" name="Рисунок 2"/>
          <p:cNvSpPr>
            <a:spLocks noGrp="1" noChangeArrowheads="1"/>
          </p:cNvSpPr>
          <p:nvPr>
            <p:ph type="pic" sz="quarter" idx="10"/>
          </p:nvPr>
        </p:nvSpPr>
        <p:spPr bwMode="auto">
          <a:xfrm>
            <a:off x="383056" y="338143"/>
            <a:ext cx="17521895" cy="9625008"/>
          </a:xfrm>
          <a:custGeom>
            <a:avLst/>
            <a:gdLst>
              <a:gd name="connsiteX0" fmla="*/ 11029406 w 17521894"/>
              <a:gd name="connsiteY0" fmla="*/ 8664710 h 9625007"/>
              <a:gd name="connsiteX1" fmla="*/ 12012778 w 17521894"/>
              <a:gd name="connsiteY1" fmla="*/ 8664710 h 9625007"/>
              <a:gd name="connsiteX2" fmla="*/ 12012778 w 17521894"/>
              <a:gd name="connsiteY2" fmla="*/ 9625007 h 9625007"/>
              <a:gd name="connsiteX3" fmla="*/ 11029406 w 17521894"/>
              <a:gd name="connsiteY3" fmla="*/ 9625007 h 9625007"/>
              <a:gd name="connsiteX4" fmla="*/ 7732871 w 17521894"/>
              <a:gd name="connsiteY4" fmla="*/ 8664710 h 9625007"/>
              <a:gd name="connsiteX5" fmla="*/ 8716243 w 17521894"/>
              <a:gd name="connsiteY5" fmla="*/ 8664710 h 9625007"/>
              <a:gd name="connsiteX6" fmla="*/ 8716243 w 17521894"/>
              <a:gd name="connsiteY6" fmla="*/ 9625007 h 9625007"/>
              <a:gd name="connsiteX7" fmla="*/ 7732871 w 17521894"/>
              <a:gd name="connsiteY7" fmla="*/ 9625007 h 9625007"/>
              <a:gd name="connsiteX8" fmla="*/ 3307702 w 17521894"/>
              <a:gd name="connsiteY8" fmla="*/ 8664710 h 9625007"/>
              <a:gd name="connsiteX9" fmla="*/ 4291075 w 17521894"/>
              <a:gd name="connsiteY9" fmla="*/ 8664710 h 9625007"/>
              <a:gd name="connsiteX10" fmla="*/ 4291075 w 17521894"/>
              <a:gd name="connsiteY10" fmla="*/ 9625007 h 9625007"/>
              <a:gd name="connsiteX11" fmla="*/ 3307702 w 17521894"/>
              <a:gd name="connsiteY11" fmla="*/ 9625007 h 9625007"/>
              <a:gd name="connsiteX12" fmla="*/ 22341 w 17521894"/>
              <a:gd name="connsiteY12" fmla="*/ 8664710 h 9625007"/>
              <a:gd name="connsiteX13" fmla="*/ 994541 w 17521894"/>
              <a:gd name="connsiteY13" fmla="*/ 8664710 h 9625007"/>
              <a:gd name="connsiteX14" fmla="*/ 994541 w 17521894"/>
              <a:gd name="connsiteY14" fmla="*/ 9625007 h 9625007"/>
              <a:gd name="connsiteX15" fmla="*/ 22341 w 17521894"/>
              <a:gd name="connsiteY15" fmla="*/ 9625007 h 9625007"/>
              <a:gd name="connsiteX16" fmla="*/ 16538522 w 17521894"/>
              <a:gd name="connsiteY16" fmla="*/ 8653670 h 9625007"/>
              <a:gd name="connsiteX17" fmla="*/ 17510722 w 17521894"/>
              <a:gd name="connsiteY17" fmla="*/ 8653670 h 9625007"/>
              <a:gd name="connsiteX18" fmla="*/ 17510722 w 17521894"/>
              <a:gd name="connsiteY18" fmla="*/ 9613967 h 9625007"/>
              <a:gd name="connsiteX19" fmla="*/ 16538522 w 17521894"/>
              <a:gd name="connsiteY19" fmla="*/ 9613967 h 9625007"/>
              <a:gd name="connsiteX20" fmla="*/ 15432232 w 17521894"/>
              <a:gd name="connsiteY20" fmla="*/ 8653670 h 9625007"/>
              <a:gd name="connsiteX21" fmla="*/ 16415604 w 17521894"/>
              <a:gd name="connsiteY21" fmla="*/ 8653670 h 9625007"/>
              <a:gd name="connsiteX22" fmla="*/ 16415604 w 17521894"/>
              <a:gd name="connsiteY22" fmla="*/ 9613967 h 9625007"/>
              <a:gd name="connsiteX23" fmla="*/ 15432232 w 17521894"/>
              <a:gd name="connsiteY23" fmla="*/ 9613967 h 9625007"/>
              <a:gd name="connsiteX24" fmla="*/ 14314763 w 17521894"/>
              <a:gd name="connsiteY24" fmla="*/ 8653670 h 9625007"/>
              <a:gd name="connsiteX25" fmla="*/ 15298135 w 17521894"/>
              <a:gd name="connsiteY25" fmla="*/ 8653670 h 9625007"/>
              <a:gd name="connsiteX26" fmla="*/ 15298135 w 17521894"/>
              <a:gd name="connsiteY26" fmla="*/ 9613967 h 9625007"/>
              <a:gd name="connsiteX27" fmla="*/ 14314763 w 17521894"/>
              <a:gd name="connsiteY27" fmla="*/ 9613967 h 9625007"/>
              <a:gd name="connsiteX28" fmla="*/ 13219644 w 17521894"/>
              <a:gd name="connsiteY28" fmla="*/ 8653670 h 9625007"/>
              <a:gd name="connsiteX29" fmla="*/ 14203016 w 17521894"/>
              <a:gd name="connsiteY29" fmla="*/ 8653670 h 9625007"/>
              <a:gd name="connsiteX30" fmla="*/ 14203016 w 17521894"/>
              <a:gd name="connsiteY30" fmla="*/ 9613967 h 9625007"/>
              <a:gd name="connsiteX31" fmla="*/ 13219644 w 17521894"/>
              <a:gd name="connsiteY31" fmla="*/ 9613967 h 9625007"/>
              <a:gd name="connsiteX32" fmla="*/ 12124526 w 17521894"/>
              <a:gd name="connsiteY32" fmla="*/ 8653670 h 9625007"/>
              <a:gd name="connsiteX33" fmla="*/ 13107898 w 17521894"/>
              <a:gd name="connsiteY33" fmla="*/ 8653670 h 9625007"/>
              <a:gd name="connsiteX34" fmla="*/ 13107898 w 17521894"/>
              <a:gd name="connsiteY34" fmla="*/ 9613967 h 9625007"/>
              <a:gd name="connsiteX35" fmla="*/ 12124526 w 17521894"/>
              <a:gd name="connsiteY35" fmla="*/ 9613967 h 9625007"/>
              <a:gd name="connsiteX36" fmla="*/ 9934287 w 17521894"/>
              <a:gd name="connsiteY36" fmla="*/ 8653670 h 9625007"/>
              <a:gd name="connsiteX37" fmla="*/ 10906488 w 17521894"/>
              <a:gd name="connsiteY37" fmla="*/ 8653670 h 9625007"/>
              <a:gd name="connsiteX38" fmla="*/ 10906488 w 17521894"/>
              <a:gd name="connsiteY38" fmla="*/ 9613967 h 9625007"/>
              <a:gd name="connsiteX39" fmla="*/ 9934287 w 17521894"/>
              <a:gd name="connsiteY39" fmla="*/ 9613967 h 9625007"/>
              <a:gd name="connsiteX40" fmla="*/ 8827991 w 17521894"/>
              <a:gd name="connsiteY40" fmla="*/ 8653670 h 9625007"/>
              <a:gd name="connsiteX41" fmla="*/ 9811363 w 17521894"/>
              <a:gd name="connsiteY41" fmla="*/ 8653670 h 9625007"/>
              <a:gd name="connsiteX42" fmla="*/ 9811363 w 17521894"/>
              <a:gd name="connsiteY42" fmla="*/ 9613967 h 9625007"/>
              <a:gd name="connsiteX43" fmla="*/ 8827991 w 17521894"/>
              <a:gd name="connsiteY43" fmla="*/ 9613967 h 9625007"/>
              <a:gd name="connsiteX44" fmla="*/ 6604234 w 17521894"/>
              <a:gd name="connsiteY44" fmla="*/ 8653670 h 9625007"/>
              <a:gd name="connsiteX45" fmla="*/ 7576436 w 17521894"/>
              <a:gd name="connsiteY45" fmla="*/ 8653670 h 9625007"/>
              <a:gd name="connsiteX46" fmla="*/ 7576436 w 17521894"/>
              <a:gd name="connsiteY46" fmla="*/ 9613967 h 9625007"/>
              <a:gd name="connsiteX47" fmla="*/ 6604234 w 17521894"/>
              <a:gd name="connsiteY47" fmla="*/ 9613967 h 9625007"/>
              <a:gd name="connsiteX48" fmla="*/ 5509117 w 17521894"/>
              <a:gd name="connsiteY48" fmla="*/ 8653670 h 9625007"/>
              <a:gd name="connsiteX49" fmla="*/ 6481318 w 17521894"/>
              <a:gd name="connsiteY49" fmla="*/ 8653670 h 9625007"/>
              <a:gd name="connsiteX50" fmla="*/ 6481318 w 17521894"/>
              <a:gd name="connsiteY50" fmla="*/ 9613967 h 9625007"/>
              <a:gd name="connsiteX51" fmla="*/ 5509117 w 17521894"/>
              <a:gd name="connsiteY51" fmla="*/ 9613967 h 9625007"/>
              <a:gd name="connsiteX52" fmla="*/ 4402819 w 17521894"/>
              <a:gd name="connsiteY52" fmla="*/ 8653670 h 9625007"/>
              <a:gd name="connsiteX53" fmla="*/ 5386192 w 17521894"/>
              <a:gd name="connsiteY53" fmla="*/ 8653670 h 9625007"/>
              <a:gd name="connsiteX54" fmla="*/ 5386192 w 17521894"/>
              <a:gd name="connsiteY54" fmla="*/ 9613967 h 9625007"/>
              <a:gd name="connsiteX55" fmla="*/ 4402819 w 17521894"/>
              <a:gd name="connsiteY55" fmla="*/ 9613967 h 9625007"/>
              <a:gd name="connsiteX56" fmla="*/ 2212579 w 17521894"/>
              <a:gd name="connsiteY56" fmla="*/ 8653670 h 9625007"/>
              <a:gd name="connsiteX57" fmla="*/ 3195951 w 17521894"/>
              <a:gd name="connsiteY57" fmla="*/ 8653670 h 9625007"/>
              <a:gd name="connsiteX58" fmla="*/ 3195951 w 17521894"/>
              <a:gd name="connsiteY58" fmla="*/ 9613967 h 9625007"/>
              <a:gd name="connsiteX59" fmla="*/ 2212579 w 17521894"/>
              <a:gd name="connsiteY59" fmla="*/ 9613967 h 9625007"/>
              <a:gd name="connsiteX60" fmla="*/ 1117460 w 17521894"/>
              <a:gd name="connsiteY60" fmla="*/ 8653670 h 9625007"/>
              <a:gd name="connsiteX61" fmla="*/ 2100832 w 17521894"/>
              <a:gd name="connsiteY61" fmla="*/ 8653670 h 9625007"/>
              <a:gd name="connsiteX62" fmla="*/ 2100832 w 17521894"/>
              <a:gd name="connsiteY62" fmla="*/ 9613967 h 9625007"/>
              <a:gd name="connsiteX63" fmla="*/ 1117460 w 17521894"/>
              <a:gd name="connsiteY63" fmla="*/ 9613967 h 9625007"/>
              <a:gd name="connsiteX64" fmla="*/ 15432232 w 17521894"/>
              <a:gd name="connsiteY64" fmla="*/ 7583002 h 9625007"/>
              <a:gd name="connsiteX65" fmla="*/ 16415604 w 17521894"/>
              <a:gd name="connsiteY65" fmla="*/ 7583002 h 9625007"/>
              <a:gd name="connsiteX66" fmla="*/ 16415604 w 17521894"/>
              <a:gd name="connsiteY66" fmla="*/ 8543299 h 9625007"/>
              <a:gd name="connsiteX67" fmla="*/ 15432232 w 17521894"/>
              <a:gd name="connsiteY67" fmla="*/ 8543299 h 9625007"/>
              <a:gd name="connsiteX68" fmla="*/ 13219644 w 17521894"/>
              <a:gd name="connsiteY68" fmla="*/ 7583002 h 9625007"/>
              <a:gd name="connsiteX69" fmla="*/ 14203016 w 17521894"/>
              <a:gd name="connsiteY69" fmla="*/ 7583002 h 9625007"/>
              <a:gd name="connsiteX70" fmla="*/ 14203016 w 17521894"/>
              <a:gd name="connsiteY70" fmla="*/ 8543299 h 9625007"/>
              <a:gd name="connsiteX71" fmla="*/ 13219644 w 17521894"/>
              <a:gd name="connsiteY71" fmla="*/ 8543299 h 9625007"/>
              <a:gd name="connsiteX72" fmla="*/ 5509118 w 17521894"/>
              <a:gd name="connsiteY72" fmla="*/ 7583002 h 9625007"/>
              <a:gd name="connsiteX73" fmla="*/ 6481320 w 17521894"/>
              <a:gd name="connsiteY73" fmla="*/ 7583002 h 9625007"/>
              <a:gd name="connsiteX74" fmla="*/ 6481320 w 17521894"/>
              <a:gd name="connsiteY74" fmla="*/ 8543299 h 9625007"/>
              <a:gd name="connsiteX75" fmla="*/ 5509118 w 17521894"/>
              <a:gd name="connsiteY75" fmla="*/ 8543299 h 9625007"/>
              <a:gd name="connsiteX76" fmla="*/ 16538522 w 17521894"/>
              <a:gd name="connsiteY76" fmla="*/ 7571960 h 9625007"/>
              <a:gd name="connsiteX77" fmla="*/ 17510722 w 17521894"/>
              <a:gd name="connsiteY77" fmla="*/ 7571960 h 9625007"/>
              <a:gd name="connsiteX78" fmla="*/ 17510722 w 17521894"/>
              <a:gd name="connsiteY78" fmla="*/ 8532257 h 9625007"/>
              <a:gd name="connsiteX79" fmla="*/ 16538522 w 17521894"/>
              <a:gd name="connsiteY79" fmla="*/ 8532257 h 9625007"/>
              <a:gd name="connsiteX80" fmla="*/ 14314763 w 17521894"/>
              <a:gd name="connsiteY80" fmla="*/ 7571960 h 9625007"/>
              <a:gd name="connsiteX81" fmla="*/ 15298135 w 17521894"/>
              <a:gd name="connsiteY81" fmla="*/ 7571960 h 9625007"/>
              <a:gd name="connsiteX82" fmla="*/ 15298135 w 17521894"/>
              <a:gd name="connsiteY82" fmla="*/ 8532257 h 9625007"/>
              <a:gd name="connsiteX83" fmla="*/ 14314763 w 17521894"/>
              <a:gd name="connsiteY83" fmla="*/ 8532257 h 9625007"/>
              <a:gd name="connsiteX84" fmla="*/ 12124526 w 17521894"/>
              <a:gd name="connsiteY84" fmla="*/ 7571960 h 9625007"/>
              <a:gd name="connsiteX85" fmla="*/ 13107898 w 17521894"/>
              <a:gd name="connsiteY85" fmla="*/ 7571960 h 9625007"/>
              <a:gd name="connsiteX86" fmla="*/ 13107898 w 17521894"/>
              <a:gd name="connsiteY86" fmla="*/ 8532257 h 9625007"/>
              <a:gd name="connsiteX87" fmla="*/ 12124526 w 17521894"/>
              <a:gd name="connsiteY87" fmla="*/ 8532257 h 9625007"/>
              <a:gd name="connsiteX88" fmla="*/ 11029406 w 17521894"/>
              <a:gd name="connsiteY88" fmla="*/ 7571960 h 9625007"/>
              <a:gd name="connsiteX89" fmla="*/ 12012778 w 17521894"/>
              <a:gd name="connsiteY89" fmla="*/ 7571960 h 9625007"/>
              <a:gd name="connsiteX90" fmla="*/ 12012778 w 17521894"/>
              <a:gd name="connsiteY90" fmla="*/ 8532257 h 9625007"/>
              <a:gd name="connsiteX91" fmla="*/ 11029406 w 17521894"/>
              <a:gd name="connsiteY91" fmla="*/ 8532257 h 9625007"/>
              <a:gd name="connsiteX92" fmla="*/ 9934287 w 17521894"/>
              <a:gd name="connsiteY92" fmla="*/ 7571960 h 9625007"/>
              <a:gd name="connsiteX93" fmla="*/ 10906488 w 17521894"/>
              <a:gd name="connsiteY93" fmla="*/ 7571960 h 9625007"/>
              <a:gd name="connsiteX94" fmla="*/ 10906488 w 17521894"/>
              <a:gd name="connsiteY94" fmla="*/ 8532257 h 9625007"/>
              <a:gd name="connsiteX95" fmla="*/ 9934287 w 17521894"/>
              <a:gd name="connsiteY95" fmla="*/ 8532257 h 9625007"/>
              <a:gd name="connsiteX96" fmla="*/ 8827991 w 17521894"/>
              <a:gd name="connsiteY96" fmla="*/ 7571960 h 9625007"/>
              <a:gd name="connsiteX97" fmla="*/ 9811363 w 17521894"/>
              <a:gd name="connsiteY97" fmla="*/ 7571960 h 9625007"/>
              <a:gd name="connsiteX98" fmla="*/ 9811363 w 17521894"/>
              <a:gd name="connsiteY98" fmla="*/ 8532257 h 9625007"/>
              <a:gd name="connsiteX99" fmla="*/ 8827991 w 17521894"/>
              <a:gd name="connsiteY99" fmla="*/ 8532257 h 9625007"/>
              <a:gd name="connsiteX100" fmla="*/ 7732872 w 17521894"/>
              <a:gd name="connsiteY100" fmla="*/ 7571960 h 9625007"/>
              <a:gd name="connsiteX101" fmla="*/ 8716243 w 17521894"/>
              <a:gd name="connsiteY101" fmla="*/ 7571960 h 9625007"/>
              <a:gd name="connsiteX102" fmla="*/ 8716243 w 17521894"/>
              <a:gd name="connsiteY102" fmla="*/ 8532257 h 9625007"/>
              <a:gd name="connsiteX103" fmla="*/ 7732872 w 17521894"/>
              <a:gd name="connsiteY103" fmla="*/ 8532257 h 9625007"/>
              <a:gd name="connsiteX104" fmla="*/ 6604242 w 17521894"/>
              <a:gd name="connsiteY104" fmla="*/ 7571960 h 9625007"/>
              <a:gd name="connsiteX105" fmla="*/ 7576440 w 17521894"/>
              <a:gd name="connsiteY105" fmla="*/ 7571960 h 9625007"/>
              <a:gd name="connsiteX106" fmla="*/ 7576440 w 17521894"/>
              <a:gd name="connsiteY106" fmla="*/ 8532257 h 9625007"/>
              <a:gd name="connsiteX107" fmla="*/ 6604242 w 17521894"/>
              <a:gd name="connsiteY107" fmla="*/ 8532257 h 9625007"/>
              <a:gd name="connsiteX108" fmla="*/ 4402819 w 17521894"/>
              <a:gd name="connsiteY108" fmla="*/ 7571960 h 9625007"/>
              <a:gd name="connsiteX109" fmla="*/ 5386192 w 17521894"/>
              <a:gd name="connsiteY109" fmla="*/ 7571960 h 9625007"/>
              <a:gd name="connsiteX110" fmla="*/ 5386192 w 17521894"/>
              <a:gd name="connsiteY110" fmla="*/ 8532257 h 9625007"/>
              <a:gd name="connsiteX111" fmla="*/ 4402819 w 17521894"/>
              <a:gd name="connsiteY111" fmla="*/ 8532257 h 9625007"/>
              <a:gd name="connsiteX112" fmla="*/ 3307702 w 17521894"/>
              <a:gd name="connsiteY112" fmla="*/ 7571960 h 9625007"/>
              <a:gd name="connsiteX113" fmla="*/ 4291075 w 17521894"/>
              <a:gd name="connsiteY113" fmla="*/ 7571960 h 9625007"/>
              <a:gd name="connsiteX114" fmla="*/ 4291075 w 17521894"/>
              <a:gd name="connsiteY114" fmla="*/ 8532257 h 9625007"/>
              <a:gd name="connsiteX115" fmla="*/ 3307702 w 17521894"/>
              <a:gd name="connsiteY115" fmla="*/ 8532257 h 9625007"/>
              <a:gd name="connsiteX116" fmla="*/ 2212585 w 17521894"/>
              <a:gd name="connsiteY116" fmla="*/ 7571960 h 9625007"/>
              <a:gd name="connsiteX117" fmla="*/ 3195957 w 17521894"/>
              <a:gd name="connsiteY117" fmla="*/ 7571960 h 9625007"/>
              <a:gd name="connsiteX118" fmla="*/ 3195957 w 17521894"/>
              <a:gd name="connsiteY118" fmla="*/ 8532257 h 9625007"/>
              <a:gd name="connsiteX119" fmla="*/ 2212585 w 17521894"/>
              <a:gd name="connsiteY119" fmla="*/ 8532257 h 9625007"/>
              <a:gd name="connsiteX120" fmla="*/ 1117465 w 17521894"/>
              <a:gd name="connsiteY120" fmla="*/ 7571960 h 9625007"/>
              <a:gd name="connsiteX121" fmla="*/ 2100838 w 17521894"/>
              <a:gd name="connsiteY121" fmla="*/ 7571960 h 9625007"/>
              <a:gd name="connsiteX122" fmla="*/ 2100838 w 17521894"/>
              <a:gd name="connsiteY122" fmla="*/ 8532257 h 9625007"/>
              <a:gd name="connsiteX123" fmla="*/ 1117465 w 17521894"/>
              <a:gd name="connsiteY123" fmla="*/ 8532257 h 9625007"/>
              <a:gd name="connsiteX124" fmla="*/ 22341 w 17521894"/>
              <a:gd name="connsiteY124" fmla="*/ 7571960 h 9625007"/>
              <a:gd name="connsiteX125" fmla="*/ 994542 w 17521894"/>
              <a:gd name="connsiteY125" fmla="*/ 7571960 h 9625007"/>
              <a:gd name="connsiteX126" fmla="*/ 994542 w 17521894"/>
              <a:gd name="connsiteY126" fmla="*/ 8532257 h 9625007"/>
              <a:gd name="connsiteX127" fmla="*/ 22341 w 17521894"/>
              <a:gd name="connsiteY127" fmla="*/ 8532257 h 9625007"/>
              <a:gd name="connsiteX128" fmla="*/ 12124526 w 17521894"/>
              <a:gd name="connsiteY128" fmla="*/ 3245137 h 9625007"/>
              <a:gd name="connsiteX129" fmla="*/ 13107898 w 17521894"/>
              <a:gd name="connsiteY129" fmla="*/ 3245137 h 9625007"/>
              <a:gd name="connsiteX130" fmla="*/ 13107898 w 17521894"/>
              <a:gd name="connsiteY130" fmla="*/ 4205420 h 9625007"/>
              <a:gd name="connsiteX131" fmla="*/ 12124526 w 17521894"/>
              <a:gd name="connsiteY131" fmla="*/ 4205420 h 9625007"/>
              <a:gd name="connsiteX132" fmla="*/ 4402839 w 17521894"/>
              <a:gd name="connsiteY132" fmla="*/ 3245137 h 9625007"/>
              <a:gd name="connsiteX133" fmla="*/ 5386215 w 17521894"/>
              <a:gd name="connsiteY133" fmla="*/ 3245137 h 9625007"/>
              <a:gd name="connsiteX134" fmla="*/ 5386215 w 17521894"/>
              <a:gd name="connsiteY134" fmla="*/ 4205420 h 9625007"/>
              <a:gd name="connsiteX135" fmla="*/ 4402839 w 17521894"/>
              <a:gd name="connsiteY135" fmla="*/ 4205420 h 9625007"/>
              <a:gd name="connsiteX136" fmla="*/ 8827991 w 17521894"/>
              <a:gd name="connsiteY136" fmla="*/ 3245132 h 9625007"/>
              <a:gd name="connsiteX137" fmla="*/ 9811363 w 17521894"/>
              <a:gd name="connsiteY137" fmla="*/ 3245132 h 9625007"/>
              <a:gd name="connsiteX138" fmla="*/ 9811363 w 17521894"/>
              <a:gd name="connsiteY138" fmla="*/ 4205420 h 9625007"/>
              <a:gd name="connsiteX139" fmla="*/ 8827991 w 17521894"/>
              <a:gd name="connsiteY139" fmla="*/ 4205420 h 9625007"/>
              <a:gd name="connsiteX140" fmla="*/ 1117470 w 17521894"/>
              <a:gd name="connsiteY140" fmla="*/ 3245132 h 9625007"/>
              <a:gd name="connsiteX141" fmla="*/ 2100843 w 17521894"/>
              <a:gd name="connsiteY141" fmla="*/ 3245132 h 9625007"/>
              <a:gd name="connsiteX142" fmla="*/ 2100843 w 17521894"/>
              <a:gd name="connsiteY142" fmla="*/ 4205420 h 9625007"/>
              <a:gd name="connsiteX143" fmla="*/ 1117470 w 17521894"/>
              <a:gd name="connsiteY143" fmla="*/ 4205420 h 9625007"/>
              <a:gd name="connsiteX144" fmla="*/ 2212592 w 17521894"/>
              <a:gd name="connsiteY144" fmla="*/ 3234100 h 9625007"/>
              <a:gd name="connsiteX145" fmla="*/ 3195965 w 17521894"/>
              <a:gd name="connsiteY145" fmla="*/ 3234100 h 9625007"/>
              <a:gd name="connsiteX146" fmla="*/ 3195965 w 17521894"/>
              <a:gd name="connsiteY146" fmla="*/ 4205420 h 9625007"/>
              <a:gd name="connsiteX147" fmla="*/ 2212592 w 17521894"/>
              <a:gd name="connsiteY147" fmla="*/ 4205420 h 9625007"/>
              <a:gd name="connsiteX148" fmla="*/ 13219644 w 17521894"/>
              <a:gd name="connsiteY148" fmla="*/ 3234099 h 9625007"/>
              <a:gd name="connsiteX149" fmla="*/ 14203016 w 17521894"/>
              <a:gd name="connsiteY149" fmla="*/ 3234099 h 9625007"/>
              <a:gd name="connsiteX150" fmla="*/ 14203016 w 17521894"/>
              <a:gd name="connsiteY150" fmla="*/ 4205420 h 9625007"/>
              <a:gd name="connsiteX151" fmla="*/ 13219644 w 17521894"/>
              <a:gd name="connsiteY151" fmla="*/ 4205420 h 9625007"/>
              <a:gd name="connsiteX152" fmla="*/ 9934287 w 17521894"/>
              <a:gd name="connsiteY152" fmla="*/ 3234099 h 9625007"/>
              <a:gd name="connsiteX153" fmla="*/ 10906488 w 17521894"/>
              <a:gd name="connsiteY153" fmla="*/ 3234099 h 9625007"/>
              <a:gd name="connsiteX154" fmla="*/ 10906488 w 17521894"/>
              <a:gd name="connsiteY154" fmla="*/ 4205420 h 9625007"/>
              <a:gd name="connsiteX155" fmla="*/ 9934287 w 17521894"/>
              <a:gd name="connsiteY155" fmla="*/ 4205420 h 9625007"/>
              <a:gd name="connsiteX156" fmla="*/ 5509130 w 17521894"/>
              <a:gd name="connsiteY156" fmla="*/ 3234099 h 9625007"/>
              <a:gd name="connsiteX157" fmla="*/ 6481328 w 17521894"/>
              <a:gd name="connsiteY157" fmla="*/ 3234099 h 9625007"/>
              <a:gd name="connsiteX158" fmla="*/ 6481328 w 17521894"/>
              <a:gd name="connsiteY158" fmla="*/ 4205420 h 9625007"/>
              <a:gd name="connsiteX159" fmla="*/ 5509130 w 17521894"/>
              <a:gd name="connsiteY159" fmla="*/ 4205420 h 9625007"/>
              <a:gd name="connsiteX160" fmla="*/ 15432232 w 17521894"/>
              <a:gd name="connsiteY160" fmla="*/ 3234098 h 9625007"/>
              <a:gd name="connsiteX161" fmla="*/ 16415604 w 17521894"/>
              <a:gd name="connsiteY161" fmla="*/ 3234098 h 9625007"/>
              <a:gd name="connsiteX162" fmla="*/ 16415604 w 17521894"/>
              <a:gd name="connsiteY162" fmla="*/ 4205420 h 9625007"/>
              <a:gd name="connsiteX163" fmla="*/ 15432232 w 17521894"/>
              <a:gd name="connsiteY163" fmla="*/ 4205420 h 9625007"/>
              <a:gd name="connsiteX164" fmla="*/ 22350 w 17521894"/>
              <a:gd name="connsiteY164" fmla="*/ 3234097 h 9625007"/>
              <a:gd name="connsiteX165" fmla="*/ 994550 w 17521894"/>
              <a:gd name="connsiteY165" fmla="*/ 3234097 h 9625007"/>
              <a:gd name="connsiteX166" fmla="*/ 994550 w 17521894"/>
              <a:gd name="connsiteY166" fmla="*/ 4205420 h 9625007"/>
              <a:gd name="connsiteX167" fmla="*/ 22350 w 17521894"/>
              <a:gd name="connsiteY167" fmla="*/ 4205420 h 9625007"/>
              <a:gd name="connsiteX168" fmla="*/ 11029406 w 17521894"/>
              <a:gd name="connsiteY168" fmla="*/ 3234096 h 9625007"/>
              <a:gd name="connsiteX169" fmla="*/ 12012778 w 17521894"/>
              <a:gd name="connsiteY169" fmla="*/ 3234096 h 9625007"/>
              <a:gd name="connsiteX170" fmla="*/ 12012778 w 17521894"/>
              <a:gd name="connsiteY170" fmla="*/ 4205420 h 9625007"/>
              <a:gd name="connsiteX171" fmla="*/ 11029406 w 17521894"/>
              <a:gd name="connsiteY171" fmla="*/ 4205420 h 9625007"/>
              <a:gd name="connsiteX172" fmla="*/ 7732881 w 17521894"/>
              <a:gd name="connsiteY172" fmla="*/ 3234096 h 9625007"/>
              <a:gd name="connsiteX173" fmla="*/ 8716243 w 17521894"/>
              <a:gd name="connsiteY173" fmla="*/ 3234096 h 9625007"/>
              <a:gd name="connsiteX174" fmla="*/ 8716243 w 17521894"/>
              <a:gd name="connsiteY174" fmla="*/ 4205420 h 9625007"/>
              <a:gd name="connsiteX175" fmla="*/ 7732881 w 17521894"/>
              <a:gd name="connsiteY175" fmla="*/ 4205420 h 9625007"/>
              <a:gd name="connsiteX176" fmla="*/ 3307705 w 17521894"/>
              <a:gd name="connsiteY176" fmla="*/ 3234096 h 9625007"/>
              <a:gd name="connsiteX177" fmla="*/ 4291078 w 17521894"/>
              <a:gd name="connsiteY177" fmla="*/ 3234096 h 9625007"/>
              <a:gd name="connsiteX178" fmla="*/ 4291078 w 17521894"/>
              <a:gd name="connsiteY178" fmla="*/ 4205420 h 9625007"/>
              <a:gd name="connsiteX179" fmla="*/ 3307705 w 17521894"/>
              <a:gd name="connsiteY179" fmla="*/ 4205420 h 9625007"/>
              <a:gd name="connsiteX180" fmla="*/ 16538522 w 17521894"/>
              <a:gd name="connsiteY180" fmla="*/ 3234095 h 9625007"/>
              <a:gd name="connsiteX181" fmla="*/ 17510722 w 17521894"/>
              <a:gd name="connsiteY181" fmla="*/ 3234095 h 9625007"/>
              <a:gd name="connsiteX182" fmla="*/ 17510722 w 17521894"/>
              <a:gd name="connsiteY182" fmla="*/ 4205420 h 9625007"/>
              <a:gd name="connsiteX183" fmla="*/ 16538522 w 17521894"/>
              <a:gd name="connsiteY183" fmla="*/ 4205420 h 9625007"/>
              <a:gd name="connsiteX184" fmla="*/ 14314763 w 17521894"/>
              <a:gd name="connsiteY184" fmla="*/ 3234095 h 9625007"/>
              <a:gd name="connsiteX185" fmla="*/ 15298135 w 17521894"/>
              <a:gd name="connsiteY185" fmla="*/ 3234095 h 9625007"/>
              <a:gd name="connsiteX186" fmla="*/ 15298135 w 17521894"/>
              <a:gd name="connsiteY186" fmla="*/ 4205420 h 9625007"/>
              <a:gd name="connsiteX187" fmla="*/ 14314763 w 17521894"/>
              <a:gd name="connsiteY187" fmla="*/ 4205420 h 9625007"/>
              <a:gd name="connsiteX188" fmla="*/ 6604243 w 17521894"/>
              <a:gd name="connsiteY188" fmla="*/ 3234095 h 9625007"/>
              <a:gd name="connsiteX189" fmla="*/ 7576442 w 17521894"/>
              <a:gd name="connsiteY189" fmla="*/ 3234095 h 9625007"/>
              <a:gd name="connsiteX190" fmla="*/ 7576442 w 17521894"/>
              <a:gd name="connsiteY190" fmla="*/ 4205420 h 9625007"/>
              <a:gd name="connsiteX191" fmla="*/ 6604243 w 17521894"/>
              <a:gd name="connsiteY191" fmla="*/ 4205420 h 9625007"/>
              <a:gd name="connsiteX192" fmla="*/ 7732898 w 17521894"/>
              <a:gd name="connsiteY192" fmla="*/ 2163430 h 9625007"/>
              <a:gd name="connsiteX193" fmla="*/ 8716243 w 17521894"/>
              <a:gd name="connsiteY193" fmla="*/ 2163430 h 9625007"/>
              <a:gd name="connsiteX194" fmla="*/ 8716243 w 17521894"/>
              <a:gd name="connsiteY194" fmla="*/ 3123724 h 9625007"/>
              <a:gd name="connsiteX195" fmla="*/ 7732898 w 17521894"/>
              <a:gd name="connsiteY195" fmla="*/ 3123724 h 9625007"/>
              <a:gd name="connsiteX196" fmla="*/ 22364 w 17521894"/>
              <a:gd name="connsiteY196" fmla="*/ 2163430 h 9625007"/>
              <a:gd name="connsiteX197" fmla="*/ 994564 w 17521894"/>
              <a:gd name="connsiteY197" fmla="*/ 2163430 h 9625007"/>
              <a:gd name="connsiteX198" fmla="*/ 994564 w 17521894"/>
              <a:gd name="connsiteY198" fmla="*/ 3123724 h 9625007"/>
              <a:gd name="connsiteX199" fmla="*/ 22364 w 17521894"/>
              <a:gd name="connsiteY199" fmla="*/ 3123724 h 9625007"/>
              <a:gd name="connsiteX200" fmla="*/ 12124526 w 17521894"/>
              <a:gd name="connsiteY200" fmla="*/ 2163429 h 9625007"/>
              <a:gd name="connsiteX201" fmla="*/ 13107898 w 17521894"/>
              <a:gd name="connsiteY201" fmla="*/ 2163429 h 9625007"/>
              <a:gd name="connsiteX202" fmla="*/ 13107898 w 17521894"/>
              <a:gd name="connsiteY202" fmla="*/ 3123723 h 9625007"/>
              <a:gd name="connsiteX203" fmla="*/ 12124526 w 17521894"/>
              <a:gd name="connsiteY203" fmla="*/ 3123723 h 9625007"/>
              <a:gd name="connsiteX204" fmla="*/ 9934287 w 17521894"/>
              <a:gd name="connsiteY204" fmla="*/ 2163429 h 9625007"/>
              <a:gd name="connsiteX205" fmla="*/ 10906488 w 17521894"/>
              <a:gd name="connsiteY205" fmla="*/ 2163429 h 9625007"/>
              <a:gd name="connsiteX206" fmla="*/ 10906488 w 17521894"/>
              <a:gd name="connsiteY206" fmla="*/ 3123724 h 9625007"/>
              <a:gd name="connsiteX207" fmla="*/ 9934287 w 17521894"/>
              <a:gd name="connsiteY207" fmla="*/ 3123724 h 9625007"/>
              <a:gd name="connsiteX208" fmla="*/ 4402840 w 17521894"/>
              <a:gd name="connsiteY208" fmla="*/ 2163429 h 9625007"/>
              <a:gd name="connsiteX209" fmla="*/ 5386215 w 17521894"/>
              <a:gd name="connsiteY209" fmla="*/ 2163429 h 9625007"/>
              <a:gd name="connsiteX210" fmla="*/ 5386215 w 17521894"/>
              <a:gd name="connsiteY210" fmla="*/ 3123723 h 9625007"/>
              <a:gd name="connsiteX211" fmla="*/ 4402840 w 17521894"/>
              <a:gd name="connsiteY211" fmla="*/ 3123723 h 9625007"/>
              <a:gd name="connsiteX212" fmla="*/ 2212602 w 17521894"/>
              <a:gd name="connsiteY212" fmla="*/ 2163429 h 9625007"/>
              <a:gd name="connsiteX213" fmla="*/ 3195974 w 17521894"/>
              <a:gd name="connsiteY213" fmla="*/ 2163429 h 9625007"/>
              <a:gd name="connsiteX214" fmla="*/ 3195974 w 17521894"/>
              <a:gd name="connsiteY214" fmla="*/ 3123724 h 9625007"/>
              <a:gd name="connsiteX215" fmla="*/ 2212602 w 17521894"/>
              <a:gd name="connsiteY215" fmla="*/ 3123724 h 9625007"/>
              <a:gd name="connsiteX216" fmla="*/ 15432232 w 17521894"/>
              <a:gd name="connsiteY216" fmla="*/ 2163428 h 9625007"/>
              <a:gd name="connsiteX217" fmla="*/ 16415604 w 17521894"/>
              <a:gd name="connsiteY217" fmla="*/ 2163428 h 9625007"/>
              <a:gd name="connsiteX218" fmla="*/ 16415604 w 17521894"/>
              <a:gd name="connsiteY218" fmla="*/ 3123722 h 9625007"/>
              <a:gd name="connsiteX219" fmla="*/ 15432232 w 17521894"/>
              <a:gd name="connsiteY219" fmla="*/ 3123722 h 9625007"/>
              <a:gd name="connsiteX220" fmla="*/ 13219644 w 17521894"/>
              <a:gd name="connsiteY220" fmla="*/ 2163428 h 9625007"/>
              <a:gd name="connsiteX221" fmla="*/ 14203016 w 17521894"/>
              <a:gd name="connsiteY221" fmla="*/ 2163428 h 9625007"/>
              <a:gd name="connsiteX222" fmla="*/ 14203016 w 17521894"/>
              <a:gd name="connsiteY222" fmla="*/ 3123722 h 9625007"/>
              <a:gd name="connsiteX223" fmla="*/ 13219644 w 17521894"/>
              <a:gd name="connsiteY223" fmla="*/ 3123722 h 9625007"/>
              <a:gd name="connsiteX224" fmla="*/ 11029406 w 17521894"/>
              <a:gd name="connsiteY224" fmla="*/ 2163428 h 9625007"/>
              <a:gd name="connsiteX225" fmla="*/ 12012778 w 17521894"/>
              <a:gd name="connsiteY225" fmla="*/ 2163428 h 9625007"/>
              <a:gd name="connsiteX226" fmla="*/ 12012778 w 17521894"/>
              <a:gd name="connsiteY226" fmla="*/ 3123722 h 9625007"/>
              <a:gd name="connsiteX227" fmla="*/ 11029406 w 17521894"/>
              <a:gd name="connsiteY227" fmla="*/ 3123722 h 9625007"/>
              <a:gd name="connsiteX228" fmla="*/ 6604257 w 17521894"/>
              <a:gd name="connsiteY228" fmla="*/ 2163428 h 9625007"/>
              <a:gd name="connsiteX229" fmla="*/ 7576456 w 17521894"/>
              <a:gd name="connsiteY229" fmla="*/ 2163428 h 9625007"/>
              <a:gd name="connsiteX230" fmla="*/ 7576456 w 17521894"/>
              <a:gd name="connsiteY230" fmla="*/ 3123722 h 9625007"/>
              <a:gd name="connsiteX231" fmla="*/ 6604257 w 17521894"/>
              <a:gd name="connsiteY231" fmla="*/ 3123722 h 9625007"/>
              <a:gd name="connsiteX232" fmla="*/ 5509136 w 17521894"/>
              <a:gd name="connsiteY232" fmla="*/ 2163428 h 9625007"/>
              <a:gd name="connsiteX233" fmla="*/ 6481338 w 17521894"/>
              <a:gd name="connsiteY233" fmla="*/ 2163428 h 9625007"/>
              <a:gd name="connsiteX234" fmla="*/ 6481338 w 17521894"/>
              <a:gd name="connsiteY234" fmla="*/ 3123722 h 9625007"/>
              <a:gd name="connsiteX235" fmla="*/ 5509136 w 17521894"/>
              <a:gd name="connsiteY235" fmla="*/ 3123722 h 9625007"/>
              <a:gd name="connsiteX236" fmla="*/ 3307717 w 17521894"/>
              <a:gd name="connsiteY236" fmla="*/ 2163428 h 9625007"/>
              <a:gd name="connsiteX237" fmla="*/ 4291092 w 17521894"/>
              <a:gd name="connsiteY237" fmla="*/ 2163428 h 9625007"/>
              <a:gd name="connsiteX238" fmla="*/ 4291092 w 17521894"/>
              <a:gd name="connsiteY238" fmla="*/ 3123722 h 9625007"/>
              <a:gd name="connsiteX239" fmla="*/ 3307717 w 17521894"/>
              <a:gd name="connsiteY239" fmla="*/ 3123722 h 9625007"/>
              <a:gd name="connsiteX240" fmla="*/ 16538522 w 17521894"/>
              <a:gd name="connsiteY240" fmla="*/ 2163427 h 9625007"/>
              <a:gd name="connsiteX241" fmla="*/ 17510722 w 17521894"/>
              <a:gd name="connsiteY241" fmla="*/ 2163427 h 9625007"/>
              <a:gd name="connsiteX242" fmla="*/ 17510722 w 17521894"/>
              <a:gd name="connsiteY242" fmla="*/ 3123722 h 9625007"/>
              <a:gd name="connsiteX243" fmla="*/ 16538522 w 17521894"/>
              <a:gd name="connsiteY243" fmla="*/ 3123722 h 9625007"/>
              <a:gd name="connsiteX244" fmla="*/ 14314763 w 17521894"/>
              <a:gd name="connsiteY244" fmla="*/ 2163427 h 9625007"/>
              <a:gd name="connsiteX245" fmla="*/ 15298135 w 17521894"/>
              <a:gd name="connsiteY245" fmla="*/ 2163427 h 9625007"/>
              <a:gd name="connsiteX246" fmla="*/ 15298135 w 17521894"/>
              <a:gd name="connsiteY246" fmla="*/ 3123722 h 9625007"/>
              <a:gd name="connsiteX247" fmla="*/ 14314763 w 17521894"/>
              <a:gd name="connsiteY247" fmla="*/ 3123722 h 9625007"/>
              <a:gd name="connsiteX248" fmla="*/ 8827991 w 17521894"/>
              <a:gd name="connsiteY248" fmla="*/ 2163424 h 9625007"/>
              <a:gd name="connsiteX249" fmla="*/ 9811363 w 17521894"/>
              <a:gd name="connsiteY249" fmla="*/ 2163424 h 9625007"/>
              <a:gd name="connsiteX250" fmla="*/ 9811363 w 17521894"/>
              <a:gd name="connsiteY250" fmla="*/ 3123719 h 9625007"/>
              <a:gd name="connsiteX251" fmla="*/ 8827991 w 17521894"/>
              <a:gd name="connsiteY251" fmla="*/ 3123719 h 9625007"/>
              <a:gd name="connsiteX252" fmla="*/ 1117470 w 17521894"/>
              <a:gd name="connsiteY252" fmla="*/ 2163424 h 9625007"/>
              <a:gd name="connsiteX253" fmla="*/ 2100843 w 17521894"/>
              <a:gd name="connsiteY253" fmla="*/ 2163424 h 9625007"/>
              <a:gd name="connsiteX254" fmla="*/ 2100843 w 17521894"/>
              <a:gd name="connsiteY254" fmla="*/ 3123720 h 9625007"/>
              <a:gd name="connsiteX255" fmla="*/ 1117470 w 17521894"/>
              <a:gd name="connsiteY255" fmla="*/ 3123720 h 9625007"/>
              <a:gd name="connsiteX256" fmla="*/ 8827991 w 17521894"/>
              <a:gd name="connsiteY256" fmla="*/ 1081717 h 9625007"/>
              <a:gd name="connsiteX257" fmla="*/ 9811363 w 17521894"/>
              <a:gd name="connsiteY257" fmla="*/ 1081717 h 9625007"/>
              <a:gd name="connsiteX258" fmla="*/ 9811363 w 17521894"/>
              <a:gd name="connsiteY258" fmla="*/ 2042017 h 9625007"/>
              <a:gd name="connsiteX259" fmla="*/ 8827991 w 17521894"/>
              <a:gd name="connsiteY259" fmla="*/ 2042017 h 9625007"/>
              <a:gd name="connsiteX260" fmla="*/ 1117480 w 17521894"/>
              <a:gd name="connsiteY260" fmla="*/ 1081717 h 9625007"/>
              <a:gd name="connsiteX261" fmla="*/ 2100854 w 17521894"/>
              <a:gd name="connsiteY261" fmla="*/ 1081717 h 9625007"/>
              <a:gd name="connsiteX262" fmla="*/ 2100854 w 17521894"/>
              <a:gd name="connsiteY262" fmla="*/ 2042017 h 9625007"/>
              <a:gd name="connsiteX263" fmla="*/ 1117480 w 17521894"/>
              <a:gd name="connsiteY263" fmla="*/ 2042017 h 9625007"/>
              <a:gd name="connsiteX264" fmla="*/ 14314763 w 17521894"/>
              <a:gd name="connsiteY264" fmla="*/ 1081715 h 9625007"/>
              <a:gd name="connsiteX265" fmla="*/ 15298135 w 17521894"/>
              <a:gd name="connsiteY265" fmla="*/ 1081715 h 9625007"/>
              <a:gd name="connsiteX266" fmla="*/ 15298135 w 17521894"/>
              <a:gd name="connsiteY266" fmla="*/ 2042015 h 9625007"/>
              <a:gd name="connsiteX267" fmla="*/ 14314763 w 17521894"/>
              <a:gd name="connsiteY267" fmla="*/ 2042015 h 9625007"/>
              <a:gd name="connsiteX268" fmla="*/ 6604256 w 17521894"/>
              <a:gd name="connsiteY268" fmla="*/ 1081715 h 9625007"/>
              <a:gd name="connsiteX269" fmla="*/ 7576454 w 17521894"/>
              <a:gd name="connsiteY269" fmla="*/ 1081715 h 9625007"/>
              <a:gd name="connsiteX270" fmla="*/ 7576454 w 17521894"/>
              <a:gd name="connsiteY270" fmla="*/ 2042015 h 9625007"/>
              <a:gd name="connsiteX271" fmla="*/ 6604256 w 17521894"/>
              <a:gd name="connsiteY271" fmla="*/ 2042015 h 9625007"/>
              <a:gd name="connsiteX272" fmla="*/ 16538522 w 17521894"/>
              <a:gd name="connsiteY272" fmla="*/ 1081714 h 9625007"/>
              <a:gd name="connsiteX273" fmla="*/ 17510722 w 17521894"/>
              <a:gd name="connsiteY273" fmla="*/ 1081714 h 9625007"/>
              <a:gd name="connsiteX274" fmla="*/ 17510722 w 17521894"/>
              <a:gd name="connsiteY274" fmla="*/ 2042015 h 9625007"/>
              <a:gd name="connsiteX275" fmla="*/ 16538522 w 17521894"/>
              <a:gd name="connsiteY275" fmla="*/ 2042015 h 9625007"/>
              <a:gd name="connsiteX276" fmla="*/ 5509135 w 17521894"/>
              <a:gd name="connsiteY276" fmla="*/ 1081714 h 9625007"/>
              <a:gd name="connsiteX277" fmla="*/ 6481334 w 17521894"/>
              <a:gd name="connsiteY277" fmla="*/ 1081714 h 9625007"/>
              <a:gd name="connsiteX278" fmla="*/ 6481334 w 17521894"/>
              <a:gd name="connsiteY278" fmla="*/ 2042015 h 9625007"/>
              <a:gd name="connsiteX279" fmla="*/ 5509135 w 17521894"/>
              <a:gd name="connsiteY279" fmla="*/ 2042015 h 9625007"/>
              <a:gd name="connsiteX280" fmla="*/ 15432232 w 17521894"/>
              <a:gd name="connsiteY280" fmla="*/ 1081714 h 9625007"/>
              <a:gd name="connsiteX281" fmla="*/ 16415604 w 17521894"/>
              <a:gd name="connsiteY281" fmla="*/ 1081714 h 9625007"/>
              <a:gd name="connsiteX282" fmla="*/ 16415604 w 17521894"/>
              <a:gd name="connsiteY282" fmla="*/ 2042015 h 9625007"/>
              <a:gd name="connsiteX283" fmla="*/ 15432232 w 17521894"/>
              <a:gd name="connsiteY283" fmla="*/ 2042015 h 9625007"/>
              <a:gd name="connsiteX284" fmla="*/ 13219644 w 17521894"/>
              <a:gd name="connsiteY284" fmla="*/ 1081714 h 9625007"/>
              <a:gd name="connsiteX285" fmla="*/ 14203016 w 17521894"/>
              <a:gd name="connsiteY285" fmla="*/ 1081714 h 9625007"/>
              <a:gd name="connsiteX286" fmla="*/ 14203016 w 17521894"/>
              <a:gd name="connsiteY286" fmla="*/ 2042015 h 9625007"/>
              <a:gd name="connsiteX287" fmla="*/ 13219644 w 17521894"/>
              <a:gd name="connsiteY287" fmla="*/ 2042015 h 9625007"/>
              <a:gd name="connsiteX288" fmla="*/ 12135697 w 17521894"/>
              <a:gd name="connsiteY288" fmla="*/ 1081714 h 9625007"/>
              <a:gd name="connsiteX289" fmla="*/ 13119069 w 17521894"/>
              <a:gd name="connsiteY289" fmla="*/ 1081714 h 9625007"/>
              <a:gd name="connsiteX290" fmla="*/ 13119069 w 17521894"/>
              <a:gd name="connsiteY290" fmla="*/ 2042014 h 9625007"/>
              <a:gd name="connsiteX291" fmla="*/ 12135697 w 17521894"/>
              <a:gd name="connsiteY291" fmla="*/ 2042014 h 9625007"/>
              <a:gd name="connsiteX292" fmla="*/ 11029406 w 17521894"/>
              <a:gd name="connsiteY292" fmla="*/ 1081714 h 9625007"/>
              <a:gd name="connsiteX293" fmla="*/ 12012778 w 17521894"/>
              <a:gd name="connsiteY293" fmla="*/ 1081714 h 9625007"/>
              <a:gd name="connsiteX294" fmla="*/ 12012778 w 17521894"/>
              <a:gd name="connsiteY294" fmla="*/ 2042014 h 9625007"/>
              <a:gd name="connsiteX295" fmla="*/ 11029406 w 17521894"/>
              <a:gd name="connsiteY295" fmla="*/ 2042014 h 9625007"/>
              <a:gd name="connsiteX296" fmla="*/ 4414012 w 17521894"/>
              <a:gd name="connsiteY296" fmla="*/ 1081714 h 9625007"/>
              <a:gd name="connsiteX297" fmla="*/ 5397385 w 17521894"/>
              <a:gd name="connsiteY297" fmla="*/ 1081714 h 9625007"/>
              <a:gd name="connsiteX298" fmla="*/ 5397385 w 17521894"/>
              <a:gd name="connsiteY298" fmla="*/ 2042014 h 9625007"/>
              <a:gd name="connsiteX299" fmla="*/ 4414012 w 17521894"/>
              <a:gd name="connsiteY299" fmla="*/ 2042014 h 9625007"/>
              <a:gd name="connsiteX300" fmla="*/ 3307713 w 17521894"/>
              <a:gd name="connsiteY300" fmla="*/ 1081714 h 9625007"/>
              <a:gd name="connsiteX301" fmla="*/ 4291088 w 17521894"/>
              <a:gd name="connsiteY301" fmla="*/ 1081714 h 9625007"/>
              <a:gd name="connsiteX302" fmla="*/ 4291088 w 17521894"/>
              <a:gd name="connsiteY302" fmla="*/ 2042014 h 9625007"/>
              <a:gd name="connsiteX303" fmla="*/ 3307713 w 17521894"/>
              <a:gd name="connsiteY303" fmla="*/ 2042014 h 9625007"/>
              <a:gd name="connsiteX304" fmla="*/ 9934287 w 17521894"/>
              <a:gd name="connsiteY304" fmla="*/ 1081711 h 9625007"/>
              <a:gd name="connsiteX305" fmla="*/ 10906488 w 17521894"/>
              <a:gd name="connsiteY305" fmla="*/ 1081711 h 9625007"/>
              <a:gd name="connsiteX306" fmla="*/ 10906488 w 17521894"/>
              <a:gd name="connsiteY306" fmla="*/ 2042012 h 9625007"/>
              <a:gd name="connsiteX307" fmla="*/ 9934287 w 17521894"/>
              <a:gd name="connsiteY307" fmla="*/ 2042012 h 9625007"/>
              <a:gd name="connsiteX308" fmla="*/ 2212590 w 17521894"/>
              <a:gd name="connsiteY308" fmla="*/ 1081711 h 9625007"/>
              <a:gd name="connsiteX309" fmla="*/ 3195962 w 17521894"/>
              <a:gd name="connsiteY309" fmla="*/ 1081711 h 9625007"/>
              <a:gd name="connsiteX310" fmla="*/ 3195962 w 17521894"/>
              <a:gd name="connsiteY310" fmla="*/ 2042012 h 9625007"/>
              <a:gd name="connsiteX311" fmla="*/ 2212590 w 17521894"/>
              <a:gd name="connsiteY311" fmla="*/ 2042012 h 9625007"/>
              <a:gd name="connsiteX312" fmla="*/ 7732898 w 17521894"/>
              <a:gd name="connsiteY312" fmla="*/ 1070681 h 9625007"/>
              <a:gd name="connsiteX313" fmla="*/ 8716243 w 17521894"/>
              <a:gd name="connsiteY313" fmla="*/ 1070681 h 9625007"/>
              <a:gd name="connsiteX314" fmla="*/ 8716243 w 17521894"/>
              <a:gd name="connsiteY314" fmla="*/ 2030981 h 9625007"/>
              <a:gd name="connsiteX315" fmla="*/ 7732898 w 17521894"/>
              <a:gd name="connsiteY315" fmla="*/ 2030981 h 9625007"/>
              <a:gd name="connsiteX316" fmla="*/ 22364 w 17521894"/>
              <a:gd name="connsiteY316" fmla="*/ 1070681 h 9625007"/>
              <a:gd name="connsiteX317" fmla="*/ 994563 w 17521894"/>
              <a:gd name="connsiteY317" fmla="*/ 1070681 h 9625007"/>
              <a:gd name="connsiteX318" fmla="*/ 994563 w 17521894"/>
              <a:gd name="connsiteY318" fmla="*/ 2030981 h 9625007"/>
              <a:gd name="connsiteX319" fmla="*/ 22364 w 17521894"/>
              <a:gd name="connsiteY319" fmla="*/ 2030981 h 9625007"/>
              <a:gd name="connsiteX320" fmla="*/ 3307713 w 17521894"/>
              <a:gd name="connsiteY320" fmla="*/ 4 h 9625007"/>
              <a:gd name="connsiteX321" fmla="*/ 4291086 w 17521894"/>
              <a:gd name="connsiteY321" fmla="*/ 4 h 9625007"/>
              <a:gd name="connsiteX322" fmla="*/ 4291086 w 17521894"/>
              <a:gd name="connsiteY322" fmla="*/ 960300 h 9625007"/>
              <a:gd name="connsiteX323" fmla="*/ 3307713 w 17521894"/>
              <a:gd name="connsiteY323" fmla="*/ 960300 h 9625007"/>
              <a:gd name="connsiteX324" fmla="*/ 11029406 w 17521894"/>
              <a:gd name="connsiteY324" fmla="*/ 4 h 9625007"/>
              <a:gd name="connsiteX325" fmla="*/ 12012778 w 17521894"/>
              <a:gd name="connsiteY325" fmla="*/ 4 h 9625007"/>
              <a:gd name="connsiteX326" fmla="*/ 12012778 w 17521894"/>
              <a:gd name="connsiteY326" fmla="*/ 960300 h 9625007"/>
              <a:gd name="connsiteX327" fmla="*/ 11029406 w 17521894"/>
              <a:gd name="connsiteY327" fmla="*/ 960300 h 9625007"/>
              <a:gd name="connsiteX328" fmla="*/ 4402834 w 17521894"/>
              <a:gd name="connsiteY328" fmla="*/ 4 h 9625007"/>
              <a:gd name="connsiteX329" fmla="*/ 5386206 w 17521894"/>
              <a:gd name="connsiteY329" fmla="*/ 4 h 9625007"/>
              <a:gd name="connsiteX330" fmla="*/ 5386206 w 17521894"/>
              <a:gd name="connsiteY330" fmla="*/ 960300 h 9625007"/>
              <a:gd name="connsiteX331" fmla="*/ 4402834 w 17521894"/>
              <a:gd name="connsiteY331" fmla="*/ 960300 h 9625007"/>
              <a:gd name="connsiteX332" fmla="*/ 12124526 w 17521894"/>
              <a:gd name="connsiteY332" fmla="*/ 4 h 9625007"/>
              <a:gd name="connsiteX333" fmla="*/ 13107898 w 17521894"/>
              <a:gd name="connsiteY333" fmla="*/ 4 h 9625007"/>
              <a:gd name="connsiteX334" fmla="*/ 13107898 w 17521894"/>
              <a:gd name="connsiteY334" fmla="*/ 960300 h 9625007"/>
              <a:gd name="connsiteX335" fmla="*/ 12124526 w 17521894"/>
              <a:gd name="connsiteY335" fmla="*/ 960300 h 9625007"/>
              <a:gd name="connsiteX336" fmla="*/ 5509132 w 17521894"/>
              <a:gd name="connsiteY336" fmla="*/ 4 h 9625007"/>
              <a:gd name="connsiteX337" fmla="*/ 6481332 w 17521894"/>
              <a:gd name="connsiteY337" fmla="*/ 4 h 9625007"/>
              <a:gd name="connsiteX338" fmla="*/ 6481332 w 17521894"/>
              <a:gd name="connsiteY338" fmla="*/ 960300 h 9625007"/>
              <a:gd name="connsiteX339" fmla="*/ 5509132 w 17521894"/>
              <a:gd name="connsiteY339" fmla="*/ 960300 h 9625007"/>
              <a:gd name="connsiteX340" fmla="*/ 13219644 w 17521894"/>
              <a:gd name="connsiteY340" fmla="*/ 3 h 9625007"/>
              <a:gd name="connsiteX341" fmla="*/ 14203016 w 17521894"/>
              <a:gd name="connsiteY341" fmla="*/ 3 h 9625007"/>
              <a:gd name="connsiteX342" fmla="*/ 14203016 w 17521894"/>
              <a:gd name="connsiteY342" fmla="*/ 960300 h 9625007"/>
              <a:gd name="connsiteX343" fmla="*/ 13219644 w 17521894"/>
              <a:gd name="connsiteY343" fmla="*/ 960300 h 9625007"/>
              <a:gd name="connsiteX344" fmla="*/ 15432232 w 17521894"/>
              <a:gd name="connsiteY344" fmla="*/ 3 h 9625007"/>
              <a:gd name="connsiteX345" fmla="*/ 16415604 w 17521894"/>
              <a:gd name="connsiteY345" fmla="*/ 3 h 9625007"/>
              <a:gd name="connsiteX346" fmla="*/ 16415604 w 17521894"/>
              <a:gd name="connsiteY346" fmla="*/ 960299 h 9625007"/>
              <a:gd name="connsiteX347" fmla="*/ 15432232 w 17521894"/>
              <a:gd name="connsiteY347" fmla="*/ 960299 h 9625007"/>
              <a:gd name="connsiteX348" fmla="*/ 6615422 w 17521894"/>
              <a:gd name="connsiteY348" fmla="*/ 3 h 9625007"/>
              <a:gd name="connsiteX349" fmla="*/ 7587621 w 17521894"/>
              <a:gd name="connsiteY349" fmla="*/ 3 h 9625007"/>
              <a:gd name="connsiteX350" fmla="*/ 7587621 w 17521894"/>
              <a:gd name="connsiteY350" fmla="*/ 960299 h 9625007"/>
              <a:gd name="connsiteX351" fmla="*/ 6615422 w 17521894"/>
              <a:gd name="connsiteY351" fmla="*/ 960299 h 9625007"/>
              <a:gd name="connsiteX352" fmla="*/ 14325934 w 17521894"/>
              <a:gd name="connsiteY352" fmla="*/ 3 h 9625007"/>
              <a:gd name="connsiteX353" fmla="*/ 15309306 w 17521894"/>
              <a:gd name="connsiteY353" fmla="*/ 3 h 9625007"/>
              <a:gd name="connsiteX354" fmla="*/ 15309306 w 17521894"/>
              <a:gd name="connsiteY354" fmla="*/ 960299 h 9625007"/>
              <a:gd name="connsiteX355" fmla="*/ 14325934 w 17521894"/>
              <a:gd name="connsiteY355" fmla="*/ 960299 h 9625007"/>
              <a:gd name="connsiteX356" fmla="*/ 16538522 w 17521894"/>
              <a:gd name="connsiteY356" fmla="*/ 3 h 9625007"/>
              <a:gd name="connsiteX357" fmla="*/ 17521894 w 17521894"/>
              <a:gd name="connsiteY357" fmla="*/ 3 h 9625007"/>
              <a:gd name="connsiteX358" fmla="*/ 17521894 w 17521894"/>
              <a:gd name="connsiteY358" fmla="*/ 960299 h 9625007"/>
              <a:gd name="connsiteX359" fmla="*/ 16538522 w 17521894"/>
              <a:gd name="connsiteY359" fmla="*/ 960299 h 9625007"/>
              <a:gd name="connsiteX360" fmla="*/ 2212590 w 17521894"/>
              <a:gd name="connsiteY360" fmla="*/ 1 h 9625007"/>
              <a:gd name="connsiteX361" fmla="*/ 3195962 w 17521894"/>
              <a:gd name="connsiteY361" fmla="*/ 1 h 9625007"/>
              <a:gd name="connsiteX362" fmla="*/ 3195962 w 17521894"/>
              <a:gd name="connsiteY362" fmla="*/ 960298 h 9625007"/>
              <a:gd name="connsiteX363" fmla="*/ 2212590 w 17521894"/>
              <a:gd name="connsiteY363" fmla="*/ 960298 h 9625007"/>
              <a:gd name="connsiteX364" fmla="*/ 9934287 w 17521894"/>
              <a:gd name="connsiteY364" fmla="*/ 1 h 9625007"/>
              <a:gd name="connsiteX365" fmla="*/ 10906488 w 17521894"/>
              <a:gd name="connsiteY365" fmla="*/ 1 h 9625007"/>
              <a:gd name="connsiteX366" fmla="*/ 10906488 w 17521894"/>
              <a:gd name="connsiteY366" fmla="*/ 960297 h 9625007"/>
              <a:gd name="connsiteX367" fmla="*/ 9934287 w 17521894"/>
              <a:gd name="connsiteY367" fmla="*/ 960297 h 9625007"/>
              <a:gd name="connsiteX368" fmla="*/ 1106297 w 17521894"/>
              <a:gd name="connsiteY368" fmla="*/ 1 h 9625007"/>
              <a:gd name="connsiteX369" fmla="*/ 2089670 w 17521894"/>
              <a:gd name="connsiteY369" fmla="*/ 1 h 9625007"/>
              <a:gd name="connsiteX370" fmla="*/ 2089670 w 17521894"/>
              <a:gd name="connsiteY370" fmla="*/ 960297 h 9625007"/>
              <a:gd name="connsiteX371" fmla="*/ 1106297 w 17521894"/>
              <a:gd name="connsiteY371" fmla="*/ 960297 h 9625007"/>
              <a:gd name="connsiteX372" fmla="*/ 8827991 w 17521894"/>
              <a:gd name="connsiteY372" fmla="*/ 1 h 9625007"/>
              <a:gd name="connsiteX373" fmla="*/ 9800192 w 17521894"/>
              <a:gd name="connsiteY373" fmla="*/ 1 h 9625007"/>
              <a:gd name="connsiteX374" fmla="*/ 9800192 w 17521894"/>
              <a:gd name="connsiteY374" fmla="*/ 960297 h 9625007"/>
              <a:gd name="connsiteX375" fmla="*/ 8827991 w 17521894"/>
              <a:gd name="connsiteY375" fmla="*/ 960297 h 9625007"/>
              <a:gd name="connsiteX376" fmla="*/ 0 w 17521894"/>
              <a:gd name="connsiteY376" fmla="*/ 1 h 9625007"/>
              <a:gd name="connsiteX377" fmla="*/ 983372 w 17521894"/>
              <a:gd name="connsiteY377" fmla="*/ 1 h 9625007"/>
              <a:gd name="connsiteX378" fmla="*/ 983372 w 17521894"/>
              <a:gd name="connsiteY378" fmla="*/ 960297 h 9625007"/>
              <a:gd name="connsiteX379" fmla="*/ 0 w 17521894"/>
              <a:gd name="connsiteY379" fmla="*/ 960297 h 9625007"/>
              <a:gd name="connsiteX380" fmla="*/ 7721711 w 17521894"/>
              <a:gd name="connsiteY380" fmla="*/ 0 h 9625007"/>
              <a:gd name="connsiteX381" fmla="*/ 8693901 w 17521894"/>
              <a:gd name="connsiteY381" fmla="*/ 0 h 9625007"/>
              <a:gd name="connsiteX382" fmla="*/ 8693901 w 17521894"/>
              <a:gd name="connsiteY382" fmla="*/ 960297 h 9625007"/>
              <a:gd name="connsiteX383" fmla="*/ 7721711 w 17521894"/>
              <a:gd name="connsiteY383" fmla="*/ 960297 h 9625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Lst>
            <a:rect l="l" t="t" r="r" b="b"/>
            <a:pathLst>
              <a:path w="17521894" h="9625007">
                <a:moveTo>
                  <a:pt x="11029406" y="8664710"/>
                </a:moveTo>
                <a:lnTo>
                  <a:pt x="12012778" y="8664710"/>
                </a:lnTo>
                <a:lnTo>
                  <a:pt x="12012778" y="9625007"/>
                </a:lnTo>
                <a:lnTo>
                  <a:pt x="11029406" y="9625007"/>
                </a:lnTo>
                <a:close/>
                <a:moveTo>
                  <a:pt x="7732871" y="8664710"/>
                </a:moveTo>
                <a:lnTo>
                  <a:pt x="8716243" y="8664710"/>
                </a:lnTo>
                <a:lnTo>
                  <a:pt x="8716243" y="9625007"/>
                </a:lnTo>
                <a:lnTo>
                  <a:pt x="7732871" y="9625007"/>
                </a:lnTo>
                <a:close/>
                <a:moveTo>
                  <a:pt x="3307702" y="8664710"/>
                </a:moveTo>
                <a:lnTo>
                  <a:pt x="4291075" y="8664710"/>
                </a:lnTo>
                <a:lnTo>
                  <a:pt x="4291075" y="9625007"/>
                </a:lnTo>
                <a:lnTo>
                  <a:pt x="3307702" y="9625007"/>
                </a:lnTo>
                <a:close/>
                <a:moveTo>
                  <a:pt x="22341" y="8664710"/>
                </a:moveTo>
                <a:lnTo>
                  <a:pt x="994541" y="8664710"/>
                </a:lnTo>
                <a:lnTo>
                  <a:pt x="994541" y="9625007"/>
                </a:lnTo>
                <a:lnTo>
                  <a:pt x="22341" y="9625007"/>
                </a:lnTo>
                <a:close/>
                <a:moveTo>
                  <a:pt x="16538522" y="8653670"/>
                </a:moveTo>
                <a:lnTo>
                  <a:pt x="17510722" y="8653670"/>
                </a:lnTo>
                <a:lnTo>
                  <a:pt x="17510722" y="9613967"/>
                </a:lnTo>
                <a:lnTo>
                  <a:pt x="16538522" y="9613967"/>
                </a:lnTo>
                <a:close/>
                <a:moveTo>
                  <a:pt x="15432232" y="8653670"/>
                </a:moveTo>
                <a:lnTo>
                  <a:pt x="16415604" y="8653670"/>
                </a:lnTo>
                <a:lnTo>
                  <a:pt x="16415604" y="9613967"/>
                </a:lnTo>
                <a:lnTo>
                  <a:pt x="15432232" y="9613967"/>
                </a:lnTo>
                <a:close/>
                <a:moveTo>
                  <a:pt x="14314763" y="8653670"/>
                </a:moveTo>
                <a:lnTo>
                  <a:pt x="15298135" y="8653670"/>
                </a:lnTo>
                <a:lnTo>
                  <a:pt x="15298135" y="9613967"/>
                </a:lnTo>
                <a:lnTo>
                  <a:pt x="14314763" y="9613967"/>
                </a:lnTo>
                <a:close/>
                <a:moveTo>
                  <a:pt x="13219644" y="8653670"/>
                </a:moveTo>
                <a:lnTo>
                  <a:pt x="14203016" y="8653670"/>
                </a:lnTo>
                <a:lnTo>
                  <a:pt x="14203016" y="9613967"/>
                </a:lnTo>
                <a:lnTo>
                  <a:pt x="13219644" y="9613967"/>
                </a:lnTo>
                <a:close/>
                <a:moveTo>
                  <a:pt x="12124526" y="8653670"/>
                </a:moveTo>
                <a:lnTo>
                  <a:pt x="13107898" y="8653670"/>
                </a:lnTo>
                <a:lnTo>
                  <a:pt x="13107898" y="9613967"/>
                </a:lnTo>
                <a:lnTo>
                  <a:pt x="12124526" y="9613967"/>
                </a:lnTo>
                <a:close/>
                <a:moveTo>
                  <a:pt x="9934287" y="8653670"/>
                </a:moveTo>
                <a:lnTo>
                  <a:pt x="10906488" y="8653670"/>
                </a:lnTo>
                <a:lnTo>
                  <a:pt x="10906488" y="9613967"/>
                </a:lnTo>
                <a:lnTo>
                  <a:pt x="9934287" y="9613967"/>
                </a:lnTo>
                <a:close/>
                <a:moveTo>
                  <a:pt x="8827991" y="8653670"/>
                </a:moveTo>
                <a:lnTo>
                  <a:pt x="9811363" y="8653670"/>
                </a:lnTo>
                <a:lnTo>
                  <a:pt x="9811363" y="9613967"/>
                </a:lnTo>
                <a:lnTo>
                  <a:pt x="8827991" y="9613967"/>
                </a:lnTo>
                <a:close/>
                <a:moveTo>
                  <a:pt x="6604234" y="8653670"/>
                </a:moveTo>
                <a:lnTo>
                  <a:pt x="7576436" y="8653670"/>
                </a:lnTo>
                <a:lnTo>
                  <a:pt x="7576436" y="9613967"/>
                </a:lnTo>
                <a:lnTo>
                  <a:pt x="6604234" y="9613967"/>
                </a:lnTo>
                <a:close/>
                <a:moveTo>
                  <a:pt x="5509117" y="8653670"/>
                </a:moveTo>
                <a:lnTo>
                  <a:pt x="6481318" y="8653670"/>
                </a:lnTo>
                <a:lnTo>
                  <a:pt x="6481318" y="9613967"/>
                </a:lnTo>
                <a:lnTo>
                  <a:pt x="5509117" y="9613967"/>
                </a:lnTo>
                <a:close/>
                <a:moveTo>
                  <a:pt x="4402819" y="8653670"/>
                </a:moveTo>
                <a:lnTo>
                  <a:pt x="5386192" y="8653670"/>
                </a:lnTo>
                <a:lnTo>
                  <a:pt x="5386192" y="9613967"/>
                </a:lnTo>
                <a:lnTo>
                  <a:pt x="4402819" y="9613967"/>
                </a:lnTo>
                <a:close/>
                <a:moveTo>
                  <a:pt x="2212579" y="8653670"/>
                </a:moveTo>
                <a:lnTo>
                  <a:pt x="3195951" y="8653670"/>
                </a:lnTo>
                <a:lnTo>
                  <a:pt x="3195951" y="9613967"/>
                </a:lnTo>
                <a:lnTo>
                  <a:pt x="2212579" y="9613967"/>
                </a:lnTo>
                <a:close/>
                <a:moveTo>
                  <a:pt x="1117460" y="8653670"/>
                </a:moveTo>
                <a:lnTo>
                  <a:pt x="2100832" y="8653670"/>
                </a:lnTo>
                <a:lnTo>
                  <a:pt x="2100832" y="9613967"/>
                </a:lnTo>
                <a:lnTo>
                  <a:pt x="1117460" y="9613967"/>
                </a:lnTo>
                <a:close/>
                <a:moveTo>
                  <a:pt x="15432232" y="7583002"/>
                </a:moveTo>
                <a:lnTo>
                  <a:pt x="16415604" y="7583002"/>
                </a:lnTo>
                <a:lnTo>
                  <a:pt x="16415604" y="8543299"/>
                </a:lnTo>
                <a:lnTo>
                  <a:pt x="15432232" y="8543299"/>
                </a:lnTo>
                <a:close/>
                <a:moveTo>
                  <a:pt x="13219644" y="7583002"/>
                </a:moveTo>
                <a:lnTo>
                  <a:pt x="14203016" y="7583002"/>
                </a:lnTo>
                <a:lnTo>
                  <a:pt x="14203016" y="8543299"/>
                </a:lnTo>
                <a:lnTo>
                  <a:pt x="13219644" y="8543299"/>
                </a:lnTo>
                <a:close/>
                <a:moveTo>
                  <a:pt x="5509118" y="7583002"/>
                </a:moveTo>
                <a:lnTo>
                  <a:pt x="6481320" y="7583002"/>
                </a:lnTo>
                <a:lnTo>
                  <a:pt x="6481320" y="8543299"/>
                </a:lnTo>
                <a:lnTo>
                  <a:pt x="5509118" y="8543299"/>
                </a:lnTo>
                <a:close/>
                <a:moveTo>
                  <a:pt x="16538522" y="7571960"/>
                </a:moveTo>
                <a:lnTo>
                  <a:pt x="17510722" y="7571960"/>
                </a:lnTo>
                <a:lnTo>
                  <a:pt x="17510722" y="8532257"/>
                </a:lnTo>
                <a:lnTo>
                  <a:pt x="16538522" y="8532257"/>
                </a:lnTo>
                <a:close/>
                <a:moveTo>
                  <a:pt x="14314763" y="7571960"/>
                </a:moveTo>
                <a:lnTo>
                  <a:pt x="15298135" y="7571960"/>
                </a:lnTo>
                <a:lnTo>
                  <a:pt x="15298135" y="8532257"/>
                </a:lnTo>
                <a:lnTo>
                  <a:pt x="14314763" y="8532257"/>
                </a:lnTo>
                <a:close/>
                <a:moveTo>
                  <a:pt x="12124526" y="7571960"/>
                </a:moveTo>
                <a:lnTo>
                  <a:pt x="13107898" y="7571960"/>
                </a:lnTo>
                <a:lnTo>
                  <a:pt x="13107898" y="8532257"/>
                </a:lnTo>
                <a:lnTo>
                  <a:pt x="12124526" y="8532257"/>
                </a:lnTo>
                <a:close/>
                <a:moveTo>
                  <a:pt x="11029406" y="7571960"/>
                </a:moveTo>
                <a:lnTo>
                  <a:pt x="12012778" y="7571960"/>
                </a:lnTo>
                <a:lnTo>
                  <a:pt x="12012778" y="8532257"/>
                </a:lnTo>
                <a:lnTo>
                  <a:pt x="11029406" y="8532257"/>
                </a:lnTo>
                <a:close/>
                <a:moveTo>
                  <a:pt x="9934287" y="7571960"/>
                </a:moveTo>
                <a:lnTo>
                  <a:pt x="10906488" y="7571960"/>
                </a:lnTo>
                <a:lnTo>
                  <a:pt x="10906488" y="8532257"/>
                </a:lnTo>
                <a:lnTo>
                  <a:pt x="9934287" y="8532257"/>
                </a:lnTo>
                <a:close/>
                <a:moveTo>
                  <a:pt x="8827991" y="7571960"/>
                </a:moveTo>
                <a:lnTo>
                  <a:pt x="9811363" y="7571960"/>
                </a:lnTo>
                <a:lnTo>
                  <a:pt x="9811363" y="8532257"/>
                </a:lnTo>
                <a:lnTo>
                  <a:pt x="8827991" y="8532257"/>
                </a:lnTo>
                <a:close/>
                <a:moveTo>
                  <a:pt x="7732872" y="7571960"/>
                </a:moveTo>
                <a:lnTo>
                  <a:pt x="8716243" y="7571960"/>
                </a:lnTo>
                <a:lnTo>
                  <a:pt x="8716243" y="8532257"/>
                </a:lnTo>
                <a:lnTo>
                  <a:pt x="7732872" y="8532257"/>
                </a:lnTo>
                <a:close/>
                <a:moveTo>
                  <a:pt x="6604242" y="7571960"/>
                </a:moveTo>
                <a:lnTo>
                  <a:pt x="7576440" y="7571960"/>
                </a:lnTo>
                <a:lnTo>
                  <a:pt x="7576440" y="8532257"/>
                </a:lnTo>
                <a:lnTo>
                  <a:pt x="6604242" y="8532257"/>
                </a:lnTo>
                <a:close/>
                <a:moveTo>
                  <a:pt x="4402819" y="7571960"/>
                </a:moveTo>
                <a:lnTo>
                  <a:pt x="5386192" y="7571960"/>
                </a:lnTo>
                <a:lnTo>
                  <a:pt x="5386192" y="8532257"/>
                </a:lnTo>
                <a:lnTo>
                  <a:pt x="4402819" y="8532257"/>
                </a:lnTo>
                <a:close/>
                <a:moveTo>
                  <a:pt x="3307702" y="7571960"/>
                </a:moveTo>
                <a:lnTo>
                  <a:pt x="4291075" y="7571960"/>
                </a:lnTo>
                <a:lnTo>
                  <a:pt x="4291075" y="8532257"/>
                </a:lnTo>
                <a:lnTo>
                  <a:pt x="3307702" y="8532257"/>
                </a:lnTo>
                <a:close/>
                <a:moveTo>
                  <a:pt x="2212585" y="7571960"/>
                </a:moveTo>
                <a:lnTo>
                  <a:pt x="3195957" y="7571960"/>
                </a:lnTo>
                <a:lnTo>
                  <a:pt x="3195957" y="8532257"/>
                </a:lnTo>
                <a:lnTo>
                  <a:pt x="2212585" y="8532257"/>
                </a:lnTo>
                <a:close/>
                <a:moveTo>
                  <a:pt x="1117465" y="7571960"/>
                </a:moveTo>
                <a:lnTo>
                  <a:pt x="2100838" y="7571960"/>
                </a:lnTo>
                <a:lnTo>
                  <a:pt x="2100838" y="8532257"/>
                </a:lnTo>
                <a:lnTo>
                  <a:pt x="1117465" y="8532257"/>
                </a:lnTo>
                <a:close/>
                <a:moveTo>
                  <a:pt x="22341" y="7571960"/>
                </a:moveTo>
                <a:lnTo>
                  <a:pt x="994542" y="7571960"/>
                </a:lnTo>
                <a:lnTo>
                  <a:pt x="994542" y="8532257"/>
                </a:lnTo>
                <a:lnTo>
                  <a:pt x="22341" y="8532257"/>
                </a:lnTo>
                <a:close/>
                <a:moveTo>
                  <a:pt x="12124526" y="3245137"/>
                </a:moveTo>
                <a:lnTo>
                  <a:pt x="13107898" y="3245137"/>
                </a:lnTo>
                <a:lnTo>
                  <a:pt x="13107898" y="4205420"/>
                </a:lnTo>
                <a:lnTo>
                  <a:pt x="12124526" y="4205420"/>
                </a:lnTo>
                <a:close/>
                <a:moveTo>
                  <a:pt x="4402839" y="3245137"/>
                </a:moveTo>
                <a:lnTo>
                  <a:pt x="5386215" y="3245137"/>
                </a:lnTo>
                <a:lnTo>
                  <a:pt x="5386215" y="4205420"/>
                </a:lnTo>
                <a:lnTo>
                  <a:pt x="4402839" y="4205420"/>
                </a:lnTo>
                <a:close/>
                <a:moveTo>
                  <a:pt x="8827991" y="3245132"/>
                </a:moveTo>
                <a:lnTo>
                  <a:pt x="9811363" y="3245132"/>
                </a:lnTo>
                <a:lnTo>
                  <a:pt x="9811363" y="4205420"/>
                </a:lnTo>
                <a:lnTo>
                  <a:pt x="8827991" y="4205420"/>
                </a:lnTo>
                <a:close/>
                <a:moveTo>
                  <a:pt x="1117470" y="3245132"/>
                </a:moveTo>
                <a:lnTo>
                  <a:pt x="2100843" y="3245132"/>
                </a:lnTo>
                <a:lnTo>
                  <a:pt x="2100843" y="4205420"/>
                </a:lnTo>
                <a:lnTo>
                  <a:pt x="1117470" y="4205420"/>
                </a:lnTo>
                <a:close/>
                <a:moveTo>
                  <a:pt x="2212592" y="3234100"/>
                </a:moveTo>
                <a:lnTo>
                  <a:pt x="3195965" y="3234100"/>
                </a:lnTo>
                <a:lnTo>
                  <a:pt x="3195965" y="4205420"/>
                </a:lnTo>
                <a:lnTo>
                  <a:pt x="2212592" y="4205420"/>
                </a:lnTo>
                <a:close/>
                <a:moveTo>
                  <a:pt x="13219644" y="3234099"/>
                </a:moveTo>
                <a:lnTo>
                  <a:pt x="14203016" y="3234099"/>
                </a:lnTo>
                <a:lnTo>
                  <a:pt x="14203016" y="4205420"/>
                </a:lnTo>
                <a:lnTo>
                  <a:pt x="13219644" y="4205420"/>
                </a:lnTo>
                <a:close/>
                <a:moveTo>
                  <a:pt x="9934287" y="3234099"/>
                </a:moveTo>
                <a:lnTo>
                  <a:pt x="10906488" y="3234099"/>
                </a:lnTo>
                <a:lnTo>
                  <a:pt x="10906488" y="4205420"/>
                </a:lnTo>
                <a:lnTo>
                  <a:pt x="9934287" y="4205420"/>
                </a:lnTo>
                <a:close/>
                <a:moveTo>
                  <a:pt x="5509130" y="3234099"/>
                </a:moveTo>
                <a:lnTo>
                  <a:pt x="6481328" y="3234099"/>
                </a:lnTo>
                <a:lnTo>
                  <a:pt x="6481328" y="4205420"/>
                </a:lnTo>
                <a:lnTo>
                  <a:pt x="5509130" y="4205420"/>
                </a:lnTo>
                <a:close/>
                <a:moveTo>
                  <a:pt x="15432232" y="3234098"/>
                </a:moveTo>
                <a:lnTo>
                  <a:pt x="16415604" y="3234098"/>
                </a:lnTo>
                <a:lnTo>
                  <a:pt x="16415604" y="4205420"/>
                </a:lnTo>
                <a:lnTo>
                  <a:pt x="15432232" y="4205420"/>
                </a:lnTo>
                <a:close/>
                <a:moveTo>
                  <a:pt x="22350" y="3234097"/>
                </a:moveTo>
                <a:lnTo>
                  <a:pt x="994550" y="3234097"/>
                </a:lnTo>
                <a:lnTo>
                  <a:pt x="994550" y="4205420"/>
                </a:lnTo>
                <a:lnTo>
                  <a:pt x="22350" y="4205420"/>
                </a:lnTo>
                <a:close/>
                <a:moveTo>
                  <a:pt x="11029406" y="3234096"/>
                </a:moveTo>
                <a:lnTo>
                  <a:pt x="12012778" y="3234096"/>
                </a:lnTo>
                <a:lnTo>
                  <a:pt x="12012778" y="4205420"/>
                </a:lnTo>
                <a:lnTo>
                  <a:pt x="11029406" y="4205420"/>
                </a:lnTo>
                <a:close/>
                <a:moveTo>
                  <a:pt x="7732881" y="3234096"/>
                </a:moveTo>
                <a:lnTo>
                  <a:pt x="8716243" y="3234096"/>
                </a:lnTo>
                <a:lnTo>
                  <a:pt x="8716243" y="4205420"/>
                </a:lnTo>
                <a:lnTo>
                  <a:pt x="7732881" y="4205420"/>
                </a:lnTo>
                <a:close/>
                <a:moveTo>
                  <a:pt x="3307705" y="3234096"/>
                </a:moveTo>
                <a:lnTo>
                  <a:pt x="4291078" y="3234096"/>
                </a:lnTo>
                <a:lnTo>
                  <a:pt x="4291078" y="4205420"/>
                </a:lnTo>
                <a:lnTo>
                  <a:pt x="3307705" y="4205420"/>
                </a:lnTo>
                <a:close/>
                <a:moveTo>
                  <a:pt x="16538522" y="3234095"/>
                </a:moveTo>
                <a:lnTo>
                  <a:pt x="17510722" y="3234095"/>
                </a:lnTo>
                <a:lnTo>
                  <a:pt x="17510722" y="4205420"/>
                </a:lnTo>
                <a:lnTo>
                  <a:pt x="16538522" y="4205420"/>
                </a:lnTo>
                <a:close/>
                <a:moveTo>
                  <a:pt x="14314763" y="3234095"/>
                </a:moveTo>
                <a:lnTo>
                  <a:pt x="15298135" y="3234095"/>
                </a:lnTo>
                <a:lnTo>
                  <a:pt x="15298135" y="4205420"/>
                </a:lnTo>
                <a:lnTo>
                  <a:pt x="14314763" y="4205420"/>
                </a:lnTo>
                <a:close/>
                <a:moveTo>
                  <a:pt x="6604243" y="3234095"/>
                </a:moveTo>
                <a:lnTo>
                  <a:pt x="7576442" y="3234095"/>
                </a:lnTo>
                <a:lnTo>
                  <a:pt x="7576442" y="4205420"/>
                </a:lnTo>
                <a:lnTo>
                  <a:pt x="6604243" y="4205420"/>
                </a:lnTo>
                <a:close/>
                <a:moveTo>
                  <a:pt x="7732898" y="2163430"/>
                </a:moveTo>
                <a:lnTo>
                  <a:pt x="8716243" y="2163430"/>
                </a:lnTo>
                <a:lnTo>
                  <a:pt x="8716243" y="3123724"/>
                </a:lnTo>
                <a:lnTo>
                  <a:pt x="7732898" y="3123724"/>
                </a:lnTo>
                <a:close/>
                <a:moveTo>
                  <a:pt x="22364" y="2163430"/>
                </a:moveTo>
                <a:lnTo>
                  <a:pt x="994564" y="2163430"/>
                </a:lnTo>
                <a:lnTo>
                  <a:pt x="994564" y="3123724"/>
                </a:lnTo>
                <a:lnTo>
                  <a:pt x="22364" y="3123724"/>
                </a:lnTo>
                <a:close/>
                <a:moveTo>
                  <a:pt x="12124526" y="2163429"/>
                </a:moveTo>
                <a:lnTo>
                  <a:pt x="13107898" y="2163429"/>
                </a:lnTo>
                <a:lnTo>
                  <a:pt x="13107898" y="3123723"/>
                </a:lnTo>
                <a:lnTo>
                  <a:pt x="12124526" y="3123723"/>
                </a:lnTo>
                <a:close/>
                <a:moveTo>
                  <a:pt x="9934287" y="2163429"/>
                </a:moveTo>
                <a:lnTo>
                  <a:pt x="10906488" y="2163429"/>
                </a:lnTo>
                <a:lnTo>
                  <a:pt x="10906488" y="3123724"/>
                </a:lnTo>
                <a:lnTo>
                  <a:pt x="9934287" y="3123724"/>
                </a:lnTo>
                <a:close/>
                <a:moveTo>
                  <a:pt x="4402840" y="2163429"/>
                </a:moveTo>
                <a:lnTo>
                  <a:pt x="5386215" y="2163429"/>
                </a:lnTo>
                <a:lnTo>
                  <a:pt x="5386215" y="3123723"/>
                </a:lnTo>
                <a:lnTo>
                  <a:pt x="4402840" y="3123723"/>
                </a:lnTo>
                <a:close/>
                <a:moveTo>
                  <a:pt x="2212602" y="2163429"/>
                </a:moveTo>
                <a:lnTo>
                  <a:pt x="3195974" y="2163429"/>
                </a:lnTo>
                <a:lnTo>
                  <a:pt x="3195974" y="3123724"/>
                </a:lnTo>
                <a:lnTo>
                  <a:pt x="2212602" y="3123724"/>
                </a:lnTo>
                <a:close/>
                <a:moveTo>
                  <a:pt x="15432232" y="2163428"/>
                </a:moveTo>
                <a:lnTo>
                  <a:pt x="16415604" y="2163428"/>
                </a:lnTo>
                <a:lnTo>
                  <a:pt x="16415604" y="3123722"/>
                </a:lnTo>
                <a:lnTo>
                  <a:pt x="15432232" y="3123722"/>
                </a:lnTo>
                <a:close/>
                <a:moveTo>
                  <a:pt x="13219644" y="2163428"/>
                </a:moveTo>
                <a:lnTo>
                  <a:pt x="14203016" y="2163428"/>
                </a:lnTo>
                <a:lnTo>
                  <a:pt x="14203016" y="3123722"/>
                </a:lnTo>
                <a:lnTo>
                  <a:pt x="13219644" y="3123722"/>
                </a:lnTo>
                <a:close/>
                <a:moveTo>
                  <a:pt x="11029406" y="2163428"/>
                </a:moveTo>
                <a:lnTo>
                  <a:pt x="12012778" y="2163428"/>
                </a:lnTo>
                <a:lnTo>
                  <a:pt x="12012778" y="3123722"/>
                </a:lnTo>
                <a:lnTo>
                  <a:pt x="11029406" y="3123722"/>
                </a:lnTo>
                <a:close/>
                <a:moveTo>
                  <a:pt x="6604257" y="2163428"/>
                </a:moveTo>
                <a:lnTo>
                  <a:pt x="7576456" y="2163428"/>
                </a:lnTo>
                <a:lnTo>
                  <a:pt x="7576456" y="3123722"/>
                </a:lnTo>
                <a:lnTo>
                  <a:pt x="6604257" y="3123722"/>
                </a:lnTo>
                <a:close/>
                <a:moveTo>
                  <a:pt x="5509136" y="2163428"/>
                </a:moveTo>
                <a:lnTo>
                  <a:pt x="6481338" y="2163428"/>
                </a:lnTo>
                <a:lnTo>
                  <a:pt x="6481338" y="3123722"/>
                </a:lnTo>
                <a:lnTo>
                  <a:pt x="5509136" y="3123722"/>
                </a:lnTo>
                <a:close/>
                <a:moveTo>
                  <a:pt x="3307717" y="2163428"/>
                </a:moveTo>
                <a:lnTo>
                  <a:pt x="4291092" y="2163428"/>
                </a:lnTo>
                <a:lnTo>
                  <a:pt x="4291092" y="3123722"/>
                </a:lnTo>
                <a:lnTo>
                  <a:pt x="3307717" y="3123722"/>
                </a:lnTo>
                <a:close/>
                <a:moveTo>
                  <a:pt x="16538522" y="2163427"/>
                </a:moveTo>
                <a:lnTo>
                  <a:pt x="17510722" y="2163427"/>
                </a:lnTo>
                <a:lnTo>
                  <a:pt x="17510722" y="3123722"/>
                </a:lnTo>
                <a:lnTo>
                  <a:pt x="16538522" y="3123722"/>
                </a:lnTo>
                <a:close/>
                <a:moveTo>
                  <a:pt x="14314763" y="2163427"/>
                </a:moveTo>
                <a:lnTo>
                  <a:pt x="15298135" y="2163427"/>
                </a:lnTo>
                <a:lnTo>
                  <a:pt x="15298135" y="3123722"/>
                </a:lnTo>
                <a:lnTo>
                  <a:pt x="14314763" y="3123722"/>
                </a:lnTo>
                <a:close/>
                <a:moveTo>
                  <a:pt x="8827991" y="2163424"/>
                </a:moveTo>
                <a:lnTo>
                  <a:pt x="9811363" y="2163424"/>
                </a:lnTo>
                <a:lnTo>
                  <a:pt x="9811363" y="3123719"/>
                </a:lnTo>
                <a:lnTo>
                  <a:pt x="8827991" y="3123719"/>
                </a:lnTo>
                <a:close/>
                <a:moveTo>
                  <a:pt x="1117470" y="2163424"/>
                </a:moveTo>
                <a:lnTo>
                  <a:pt x="2100843" y="2163424"/>
                </a:lnTo>
                <a:lnTo>
                  <a:pt x="2100843" y="3123720"/>
                </a:lnTo>
                <a:lnTo>
                  <a:pt x="1117470" y="3123720"/>
                </a:lnTo>
                <a:close/>
                <a:moveTo>
                  <a:pt x="8827991" y="1081717"/>
                </a:moveTo>
                <a:lnTo>
                  <a:pt x="9811363" y="1081717"/>
                </a:lnTo>
                <a:lnTo>
                  <a:pt x="9811363" y="2042017"/>
                </a:lnTo>
                <a:lnTo>
                  <a:pt x="8827991" y="2042017"/>
                </a:lnTo>
                <a:close/>
                <a:moveTo>
                  <a:pt x="1117480" y="1081717"/>
                </a:moveTo>
                <a:lnTo>
                  <a:pt x="2100854" y="1081717"/>
                </a:lnTo>
                <a:lnTo>
                  <a:pt x="2100854" y="2042017"/>
                </a:lnTo>
                <a:lnTo>
                  <a:pt x="1117480" y="2042017"/>
                </a:lnTo>
                <a:close/>
                <a:moveTo>
                  <a:pt x="14314763" y="1081715"/>
                </a:moveTo>
                <a:lnTo>
                  <a:pt x="15298135" y="1081715"/>
                </a:lnTo>
                <a:lnTo>
                  <a:pt x="15298135" y="2042015"/>
                </a:lnTo>
                <a:lnTo>
                  <a:pt x="14314763" y="2042015"/>
                </a:lnTo>
                <a:close/>
                <a:moveTo>
                  <a:pt x="6604256" y="1081715"/>
                </a:moveTo>
                <a:lnTo>
                  <a:pt x="7576454" y="1081715"/>
                </a:lnTo>
                <a:lnTo>
                  <a:pt x="7576454" y="2042015"/>
                </a:lnTo>
                <a:lnTo>
                  <a:pt x="6604256" y="2042015"/>
                </a:lnTo>
                <a:close/>
                <a:moveTo>
                  <a:pt x="16538522" y="1081714"/>
                </a:moveTo>
                <a:lnTo>
                  <a:pt x="17510722" y="1081714"/>
                </a:lnTo>
                <a:lnTo>
                  <a:pt x="17510722" y="2042015"/>
                </a:lnTo>
                <a:lnTo>
                  <a:pt x="16538522" y="2042015"/>
                </a:lnTo>
                <a:close/>
                <a:moveTo>
                  <a:pt x="5509135" y="1081714"/>
                </a:moveTo>
                <a:lnTo>
                  <a:pt x="6481334" y="1081714"/>
                </a:lnTo>
                <a:lnTo>
                  <a:pt x="6481334" y="2042015"/>
                </a:lnTo>
                <a:lnTo>
                  <a:pt x="5509135" y="2042015"/>
                </a:lnTo>
                <a:close/>
                <a:moveTo>
                  <a:pt x="15432232" y="1081714"/>
                </a:moveTo>
                <a:lnTo>
                  <a:pt x="16415604" y="1081714"/>
                </a:lnTo>
                <a:lnTo>
                  <a:pt x="16415604" y="2042015"/>
                </a:lnTo>
                <a:lnTo>
                  <a:pt x="15432232" y="2042015"/>
                </a:lnTo>
                <a:close/>
                <a:moveTo>
                  <a:pt x="13219644" y="1081714"/>
                </a:moveTo>
                <a:lnTo>
                  <a:pt x="14203016" y="1081714"/>
                </a:lnTo>
                <a:lnTo>
                  <a:pt x="14203016" y="2042015"/>
                </a:lnTo>
                <a:lnTo>
                  <a:pt x="13219644" y="2042015"/>
                </a:lnTo>
                <a:close/>
                <a:moveTo>
                  <a:pt x="12135697" y="1081714"/>
                </a:moveTo>
                <a:lnTo>
                  <a:pt x="13119069" y="1081714"/>
                </a:lnTo>
                <a:lnTo>
                  <a:pt x="13119069" y="2042014"/>
                </a:lnTo>
                <a:lnTo>
                  <a:pt x="12135697" y="2042014"/>
                </a:lnTo>
                <a:close/>
                <a:moveTo>
                  <a:pt x="11029406" y="1081714"/>
                </a:moveTo>
                <a:lnTo>
                  <a:pt x="12012778" y="1081714"/>
                </a:lnTo>
                <a:lnTo>
                  <a:pt x="12012778" y="2042014"/>
                </a:lnTo>
                <a:lnTo>
                  <a:pt x="11029406" y="2042014"/>
                </a:lnTo>
                <a:close/>
                <a:moveTo>
                  <a:pt x="4414012" y="1081714"/>
                </a:moveTo>
                <a:lnTo>
                  <a:pt x="5397385" y="1081714"/>
                </a:lnTo>
                <a:lnTo>
                  <a:pt x="5397385" y="2042014"/>
                </a:lnTo>
                <a:lnTo>
                  <a:pt x="4414012" y="2042014"/>
                </a:lnTo>
                <a:close/>
                <a:moveTo>
                  <a:pt x="3307713" y="1081714"/>
                </a:moveTo>
                <a:lnTo>
                  <a:pt x="4291088" y="1081714"/>
                </a:lnTo>
                <a:lnTo>
                  <a:pt x="4291088" y="2042014"/>
                </a:lnTo>
                <a:lnTo>
                  <a:pt x="3307713" y="2042014"/>
                </a:lnTo>
                <a:close/>
                <a:moveTo>
                  <a:pt x="9934287" y="1081711"/>
                </a:moveTo>
                <a:lnTo>
                  <a:pt x="10906488" y="1081711"/>
                </a:lnTo>
                <a:lnTo>
                  <a:pt x="10906488" y="2042012"/>
                </a:lnTo>
                <a:lnTo>
                  <a:pt x="9934287" y="2042012"/>
                </a:lnTo>
                <a:close/>
                <a:moveTo>
                  <a:pt x="2212590" y="1081711"/>
                </a:moveTo>
                <a:lnTo>
                  <a:pt x="3195962" y="1081711"/>
                </a:lnTo>
                <a:lnTo>
                  <a:pt x="3195962" y="2042012"/>
                </a:lnTo>
                <a:lnTo>
                  <a:pt x="2212590" y="2042012"/>
                </a:lnTo>
                <a:close/>
                <a:moveTo>
                  <a:pt x="7732898" y="1070681"/>
                </a:moveTo>
                <a:lnTo>
                  <a:pt x="8716243" y="1070681"/>
                </a:lnTo>
                <a:lnTo>
                  <a:pt x="8716243" y="2030981"/>
                </a:lnTo>
                <a:lnTo>
                  <a:pt x="7732898" y="2030981"/>
                </a:lnTo>
                <a:close/>
                <a:moveTo>
                  <a:pt x="22364" y="1070681"/>
                </a:moveTo>
                <a:lnTo>
                  <a:pt x="994563" y="1070681"/>
                </a:lnTo>
                <a:lnTo>
                  <a:pt x="994563" y="2030981"/>
                </a:lnTo>
                <a:lnTo>
                  <a:pt x="22364" y="2030981"/>
                </a:lnTo>
                <a:close/>
                <a:moveTo>
                  <a:pt x="3307713" y="4"/>
                </a:moveTo>
                <a:lnTo>
                  <a:pt x="4291086" y="4"/>
                </a:lnTo>
                <a:lnTo>
                  <a:pt x="4291086" y="960300"/>
                </a:lnTo>
                <a:lnTo>
                  <a:pt x="3307713" y="960300"/>
                </a:lnTo>
                <a:close/>
                <a:moveTo>
                  <a:pt x="11029406" y="4"/>
                </a:moveTo>
                <a:lnTo>
                  <a:pt x="12012778" y="4"/>
                </a:lnTo>
                <a:lnTo>
                  <a:pt x="12012778" y="960300"/>
                </a:lnTo>
                <a:lnTo>
                  <a:pt x="11029406" y="960300"/>
                </a:lnTo>
                <a:close/>
                <a:moveTo>
                  <a:pt x="4402834" y="4"/>
                </a:moveTo>
                <a:lnTo>
                  <a:pt x="5386206" y="4"/>
                </a:lnTo>
                <a:lnTo>
                  <a:pt x="5386206" y="960300"/>
                </a:lnTo>
                <a:lnTo>
                  <a:pt x="4402834" y="960300"/>
                </a:lnTo>
                <a:close/>
                <a:moveTo>
                  <a:pt x="12124526" y="4"/>
                </a:moveTo>
                <a:lnTo>
                  <a:pt x="13107898" y="4"/>
                </a:lnTo>
                <a:lnTo>
                  <a:pt x="13107898" y="960300"/>
                </a:lnTo>
                <a:lnTo>
                  <a:pt x="12124526" y="960300"/>
                </a:lnTo>
                <a:close/>
                <a:moveTo>
                  <a:pt x="5509132" y="4"/>
                </a:moveTo>
                <a:lnTo>
                  <a:pt x="6481332" y="4"/>
                </a:lnTo>
                <a:lnTo>
                  <a:pt x="6481332" y="960300"/>
                </a:lnTo>
                <a:lnTo>
                  <a:pt x="5509132" y="960300"/>
                </a:lnTo>
                <a:close/>
                <a:moveTo>
                  <a:pt x="13219644" y="3"/>
                </a:moveTo>
                <a:lnTo>
                  <a:pt x="14203016" y="3"/>
                </a:lnTo>
                <a:lnTo>
                  <a:pt x="14203016" y="960300"/>
                </a:lnTo>
                <a:lnTo>
                  <a:pt x="13219644" y="960300"/>
                </a:lnTo>
                <a:close/>
                <a:moveTo>
                  <a:pt x="15432232" y="3"/>
                </a:moveTo>
                <a:lnTo>
                  <a:pt x="16415604" y="3"/>
                </a:lnTo>
                <a:lnTo>
                  <a:pt x="16415604" y="960299"/>
                </a:lnTo>
                <a:lnTo>
                  <a:pt x="15432232" y="960299"/>
                </a:lnTo>
                <a:close/>
                <a:moveTo>
                  <a:pt x="6615422" y="3"/>
                </a:moveTo>
                <a:lnTo>
                  <a:pt x="7587621" y="3"/>
                </a:lnTo>
                <a:lnTo>
                  <a:pt x="7587621" y="960299"/>
                </a:lnTo>
                <a:lnTo>
                  <a:pt x="6615422" y="960299"/>
                </a:lnTo>
                <a:close/>
                <a:moveTo>
                  <a:pt x="14325934" y="3"/>
                </a:moveTo>
                <a:lnTo>
                  <a:pt x="15309306" y="3"/>
                </a:lnTo>
                <a:lnTo>
                  <a:pt x="15309306" y="960299"/>
                </a:lnTo>
                <a:lnTo>
                  <a:pt x="14325934" y="960299"/>
                </a:lnTo>
                <a:close/>
                <a:moveTo>
                  <a:pt x="16538522" y="3"/>
                </a:moveTo>
                <a:lnTo>
                  <a:pt x="17521894" y="3"/>
                </a:lnTo>
                <a:lnTo>
                  <a:pt x="17521894" y="960299"/>
                </a:lnTo>
                <a:lnTo>
                  <a:pt x="16538522" y="960299"/>
                </a:lnTo>
                <a:close/>
                <a:moveTo>
                  <a:pt x="2212590" y="1"/>
                </a:moveTo>
                <a:lnTo>
                  <a:pt x="3195962" y="1"/>
                </a:lnTo>
                <a:lnTo>
                  <a:pt x="3195962" y="960298"/>
                </a:lnTo>
                <a:lnTo>
                  <a:pt x="2212590" y="960298"/>
                </a:lnTo>
                <a:close/>
                <a:moveTo>
                  <a:pt x="9934287" y="1"/>
                </a:moveTo>
                <a:lnTo>
                  <a:pt x="10906488" y="1"/>
                </a:lnTo>
                <a:lnTo>
                  <a:pt x="10906488" y="960297"/>
                </a:lnTo>
                <a:lnTo>
                  <a:pt x="9934287" y="960297"/>
                </a:lnTo>
                <a:close/>
                <a:moveTo>
                  <a:pt x="1106297" y="1"/>
                </a:moveTo>
                <a:lnTo>
                  <a:pt x="2089670" y="1"/>
                </a:lnTo>
                <a:lnTo>
                  <a:pt x="2089670" y="960297"/>
                </a:lnTo>
                <a:lnTo>
                  <a:pt x="1106297" y="960297"/>
                </a:lnTo>
                <a:close/>
                <a:moveTo>
                  <a:pt x="8827991" y="1"/>
                </a:moveTo>
                <a:lnTo>
                  <a:pt x="9800192" y="1"/>
                </a:lnTo>
                <a:lnTo>
                  <a:pt x="9800192" y="960297"/>
                </a:lnTo>
                <a:lnTo>
                  <a:pt x="8827991" y="960297"/>
                </a:lnTo>
                <a:close/>
                <a:moveTo>
                  <a:pt x="0" y="1"/>
                </a:moveTo>
                <a:lnTo>
                  <a:pt x="983372" y="1"/>
                </a:lnTo>
                <a:lnTo>
                  <a:pt x="983372" y="960297"/>
                </a:lnTo>
                <a:lnTo>
                  <a:pt x="0" y="960297"/>
                </a:lnTo>
                <a:close/>
                <a:moveTo>
                  <a:pt x="7721711" y="0"/>
                </a:moveTo>
                <a:lnTo>
                  <a:pt x="8693901" y="0"/>
                </a:lnTo>
                <a:lnTo>
                  <a:pt x="8693901" y="960297"/>
                </a:lnTo>
                <a:lnTo>
                  <a:pt x="7721711" y="960297"/>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Tree>
    <p:extLst>
      <p:ext uri="{BB962C8B-B14F-4D97-AF65-F5344CB8AC3E}">
        <p14:creationId xmlns:p14="http://schemas.microsoft.com/office/powerpoint/2010/main" val="16484718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08">
    <p:spTree>
      <p:nvGrpSpPr>
        <p:cNvPr id="1" name=""/>
        <p:cNvGrpSpPr/>
        <p:nvPr/>
      </p:nvGrpSpPr>
      <p:grpSpPr>
        <a:xfrm>
          <a:off x="0" y="0"/>
          <a:ext cx="0" cy="0"/>
          <a:chOff x="0" y="0"/>
          <a:chExt cx="0" cy="0"/>
        </a:xfrm>
      </p:grpSpPr>
      <p:sp>
        <p:nvSpPr>
          <p:cNvPr id="9" name="Picture Placeholder 2"/>
          <p:cNvSpPr>
            <a:spLocks noGrp="1"/>
          </p:cNvSpPr>
          <p:nvPr>
            <p:ph type="pic" sz="quarter" idx="10"/>
          </p:nvPr>
        </p:nvSpPr>
        <p:spPr>
          <a:xfrm>
            <a:off x="0" y="0"/>
            <a:ext cx="18288000" cy="10288588"/>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26" name="Rectangle 25">
            <a:extLst>
              <a:ext uri="{FF2B5EF4-FFF2-40B4-BE49-F238E27FC236}">
                <a16:creationId xmlns:a16="http://schemas.microsoft.com/office/drawing/2014/main" id="{A3AE113F-4104-7B4B-BCEC-32878E6D4279}"/>
              </a:ext>
            </a:extLst>
          </p:cNvPr>
          <p:cNvSpPr/>
          <p:nvPr userDrawn="1"/>
        </p:nvSpPr>
        <p:spPr>
          <a:xfrm rot="18900000">
            <a:off x="12735456" y="7087331"/>
            <a:ext cx="8322977" cy="4113339"/>
          </a:xfrm>
          <a:prstGeom prst="rect">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7" name="Rectangle 26">
            <a:extLst>
              <a:ext uri="{FF2B5EF4-FFF2-40B4-BE49-F238E27FC236}">
                <a16:creationId xmlns:a16="http://schemas.microsoft.com/office/drawing/2014/main" id="{A7C7D1C5-83E5-D540-89AF-855CAB1074D5}"/>
              </a:ext>
            </a:extLst>
          </p:cNvPr>
          <p:cNvSpPr/>
          <p:nvPr userDrawn="1"/>
        </p:nvSpPr>
        <p:spPr>
          <a:xfrm rot="18900000">
            <a:off x="-2493619" y="-545547"/>
            <a:ext cx="7580100" cy="3625588"/>
          </a:xfrm>
          <a:prstGeom prst="rect">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8" name="Picture 27" descr="A picture containing drawing&#10;&#10;Description automatically generated">
            <a:extLst>
              <a:ext uri="{FF2B5EF4-FFF2-40B4-BE49-F238E27FC236}">
                <a16:creationId xmlns:a16="http://schemas.microsoft.com/office/drawing/2014/main" id="{D007D238-3D96-9F43-BDAC-9FA1123FA72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2746587" cy="2683239"/>
          </a:xfrm>
          <a:prstGeom prst="rect">
            <a:avLst/>
          </a:prstGeom>
        </p:spPr>
      </p:pic>
      <p:sp>
        <p:nvSpPr>
          <p:cNvPr id="29" name="Title 4">
            <a:extLst>
              <a:ext uri="{FF2B5EF4-FFF2-40B4-BE49-F238E27FC236}">
                <a16:creationId xmlns:a16="http://schemas.microsoft.com/office/drawing/2014/main" id="{9447A1D1-1B5C-E848-96B6-7F6C6F8B07E3}"/>
              </a:ext>
            </a:extLst>
          </p:cNvPr>
          <p:cNvSpPr>
            <a:spLocks noGrp="1"/>
          </p:cNvSpPr>
          <p:nvPr>
            <p:ph type="title" hasCustomPrompt="1"/>
          </p:nvPr>
        </p:nvSpPr>
        <p:spPr>
          <a:xfrm>
            <a:off x="6974958" y="5805497"/>
            <a:ext cx="10167255" cy="2490076"/>
          </a:xfrm>
          <a:prstGeom prst="rect">
            <a:avLst/>
          </a:prstGeom>
        </p:spPr>
        <p:txBody>
          <a:bodyPr/>
          <a:lstStyle>
            <a:lvl1pPr algn="r">
              <a:lnSpc>
                <a:spcPct val="80000"/>
              </a:lnSpc>
              <a:defRPr sz="6600" b="1" i="0" spc="0">
                <a:solidFill>
                  <a:srgbClr val="F5333F"/>
                </a:solidFill>
                <a:latin typeface="Montserrat" pitchFamily="2" charset="77"/>
              </a:defRPr>
            </a:lvl1pPr>
          </a:lstStyle>
          <a:p>
            <a:r>
              <a:rPr lang="en-US" dirty="0"/>
              <a:t>CLICK TO EDIT: </a:t>
            </a:r>
            <a:br>
              <a:rPr lang="en-US" dirty="0"/>
            </a:br>
            <a:r>
              <a:rPr lang="en-US" dirty="0"/>
              <a:t>THE HEADLINE </a:t>
            </a:r>
            <a:br>
              <a:rPr lang="en-US" dirty="0"/>
            </a:br>
            <a:r>
              <a:rPr lang="en-US" dirty="0"/>
              <a:t>GOES HERE</a:t>
            </a:r>
          </a:p>
        </p:txBody>
      </p:sp>
      <p:sp>
        <p:nvSpPr>
          <p:cNvPr id="30" name="TextBox 29">
            <a:extLst>
              <a:ext uri="{FF2B5EF4-FFF2-40B4-BE49-F238E27FC236}">
                <a16:creationId xmlns:a16="http://schemas.microsoft.com/office/drawing/2014/main" id="{723D72ED-CD5D-C748-B94B-F037960A2C78}"/>
              </a:ext>
            </a:extLst>
          </p:cNvPr>
          <p:cNvSpPr txBox="1"/>
          <p:nvPr userDrawn="1"/>
        </p:nvSpPr>
        <p:spPr>
          <a:xfrm>
            <a:off x="11942955" y="9036862"/>
            <a:ext cx="5199258" cy="461665"/>
          </a:xfrm>
          <a:prstGeom prst="rect">
            <a:avLst/>
          </a:prstGeom>
          <a:noFill/>
        </p:spPr>
        <p:txBody>
          <a:bodyPr wrap="square" rtlCol="0">
            <a:spAutoFit/>
          </a:bodyPr>
          <a:lstStyle/>
          <a:p>
            <a:pPr algn="r"/>
            <a:fld id="{CEE42E42-3F74-A040-9795-FDEDABB6AC51}" type="datetime3">
              <a:rPr lang="en-US" sz="2400" b="1" i="0" smtClean="0">
                <a:solidFill>
                  <a:srgbClr val="011E41"/>
                </a:solidFill>
                <a:latin typeface="Montserrat SemiBold" pitchFamily="2" charset="77"/>
                <a:ea typeface="Open Sans" panose="020B0606030504020204" pitchFamily="34" charset="0"/>
                <a:cs typeface="Open Sans" panose="020B0606030504020204" pitchFamily="34" charset="0"/>
              </a:rPr>
              <a:t>27 October 2022</a:t>
            </a:fld>
            <a:endParaRPr lang="en-US" sz="2400" b="1" i="0" dirty="0">
              <a:solidFill>
                <a:srgbClr val="011E41"/>
              </a:solidFill>
              <a:latin typeface="Montserrat SemiBold" pitchFamily="2" charset="77"/>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50362120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1">
    <p:spTree>
      <p:nvGrpSpPr>
        <p:cNvPr id="1" name=""/>
        <p:cNvGrpSpPr/>
        <p:nvPr/>
      </p:nvGrpSpPr>
      <p:grpSpPr>
        <a:xfrm>
          <a:off x="0" y="0"/>
          <a:ext cx="0" cy="0"/>
          <a:chOff x="0" y="0"/>
          <a:chExt cx="0" cy="0"/>
        </a:xfrm>
      </p:grpSpPr>
      <p:sp>
        <p:nvSpPr>
          <p:cNvPr id="3" name="Рисунок 2"/>
          <p:cNvSpPr>
            <a:spLocks noGrp="1"/>
          </p:cNvSpPr>
          <p:nvPr>
            <p:ph type="pic" sz="quarter" idx="10"/>
          </p:nvPr>
        </p:nvSpPr>
        <p:spPr>
          <a:xfrm>
            <a:off x="1935145" y="3120406"/>
            <a:ext cx="5715000" cy="5715000"/>
          </a:xfrm>
          <a:custGeom>
            <a:avLst/>
            <a:gdLst>
              <a:gd name="connsiteX0" fmla="*/ 2857500 w 5715000"/>
              <a:gd name="connsiteY0" fmla="*/ 1598631 h 5715000"/>
              <a:gd name="connsiteX1" fmla="*/ 4116369 w 5715000"/>
              <a:gd name="connsiteY1" fmla="*/ 2857500 h 5715000"/>
              <a:gd name="connsiteX2" fmla="*/ 2857500 w 5715000"/>
              <a:gd name="connsiteY2" fmla="*/ 4116369 h 5715000"/>
              <a:gd name="connsiteX3" fmla="*/ 1598631 w 5715000"/>
              <a:gd name="connsiteY3" fmla="*/ 2857500 h 5715000"/>
              <a:gd name="connsiteX4" fmla="*/ 2857500 w 5715000"/>
              <a:gd name="connsiteY4" fmla="*/ 1598631 h 5715000"/>
              <a:gd name="connsiteX5" fmla="*/ 2857500 w 5715000"/>
              <a:gd name="connsiteY5" fmla="*/ 1477944 h 5715000"/>
              <a:gd name="connsiteX6" fmla="*/ 1477944 w 5715000"/>
              <a:gd name="connsiteY6" fmla="*/ 2857500 h 5715000"/>
              <a:gd name="connsiteX7" fmla="*/ 2857500 w 5715000"/>
              <a:gd name="connsiteY7" fmla="*/ 4237056 h 5715000"/>
              <a:gd name="connsiteX8" fmla="*/ 4237056 w 5715000"/>
              <a:gd name="connsiteY8" fmla="*/ 2857500 h 5715000"/>
              <a:gd name="connsiteX9" fmla="*/ 2857500 w 5715000"/>
              <a:gd name="connsiteY9" fmla="*/ 1477944 h 5715000"/>
              <a:gd name="connsiteX10" fmla="*/ 2857500 w 5715000"/>
              <a:gd name="connsiteY10" fmla="*/ 0 h 5715000"/>
              <a:gd name="connsiteX11" fmla="*/ 5715000 w 5715000"/>
              <a:gd name="connsiteY11" fmla="*/ 2857500 h 5715000"/>
              <a:gd name="connsiteX12" fmla="*/ 2857500 w 5715000"/>
              <a:gd name="connsiteY12" fmla="*/ 5715000 h 5715000"/>
              <a:gd name="connsiteX13" fmla="*/ 0 w 5715000"/>
              <a:gd name="connsiteY13" fmla="*/ 2857500 h 5715000"/>
              <a:gd name="connsiteX14" fmla="*/ 2857500 w 5715000"/>
              <a:gd name="connsiteY14" fmla="*/ 0 h 571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715000" h="5715000">
                <a:moveTo>
                  <a:pt x="2857500" y="1598631"/>
                </a:moveTo>
                <a:cubicBezTo>
                  <a:pt x="3552754" y="1598631"/>
                  <a:pt x="4116369" y="2162246"/>
                  <a:pt x="4116369" y="2857500"/>
                </a:cubicBezTo>
                <a:cubicBezTo>
                  <a:pt x="4116369" y="3552754"/>
                  <a:pt x="3552754" y="4116369"/>
                  <a:pt x="2857500" y="4116369"/>
                </a:cubicBezTo>
                <a:cubicBezTo>
                  <a:pt x="2162246" y="4116369"/>
                  <a:pt x="1598631" y="3552754"/>
                  <a:pt x="1598631" y="2857500"/>
                </a:cubicBezTo>
                <a:cubicBezTo>
                  <a:pt x="1598631" y="2162246"/>
                  <a:pt x="2162246" y="1598631"/>
                  <a:pt x="2857500" y="1598631"/>
                </a:cubicBezTo>
                <a:close/>
                <a:moveTo>
                  <a:pt x="2857500" y="1477944"/>
                </a:moveTo>
                <a:cubicBezTo>
                  <a:pt x="2095592" y="1477944"/>
                  <a:pt x="1477944" y="2095592"/>
                  <a:pt x="1477944" y="2857500"/>
                </a:cubicBezTo>
                <a:cubicBezTo>
                  <a:pt x="1477944" y="3619408"/>
                  <a:pt x="2095592" y="4237056"/>
                  <a:pt x="2857500" y="4237056"/>
                </a:cubicBezTo>
                <a:cubicBezTo>
                  <a:pt x="3619408" y="4237056"/>
                  <a:pt x="4237056" y="3619408"/>
                  <a:pt x="4237056" y="2857500"/>
                </a:cubicBezTo>
                <a:cubicBezTo>
                  <a:pt x="4237056" y="2095592"/>
                  <a:pt x="3619408" y="1477944"/>
                  <a:pt x="2857500" y="1477944"/>
                </a:cubicBezTo>
                <a:close/>
                <a:moveTo>
                  <a:pt x="2857500" y="0"/>
                </a:moveTo>
                <a:cubicBezTo>
                  <a:pt x="4435654" y="0"/>
                  <a:pt x="5715000" y="1279346"/>
                  <a:pt x="5715000" y="2857500"/>
                </a:cubicBezTo>
                <a:cubicBezTo>
                  <a:pt x="5715000" y="4435654"/>
                  <a:pt x="4435654" y="5715000"/>
                  <a:pt x="2857500" y="5715000"/>
                </a:cubicBezTo>
                <a:cubicBezTo>
                  <a:pt x="1279346" y="5715000"/>
                  <a:pt x="0" y="4435654"/>
                  <a:pt x="0" y="2857500"/>
                </a:cubicBezTo>
                <a:cubicBezTo>
                  <a:pt x="0" y="1279346"/>
                  <a:pt x="1279346" y="0"/>
                  <a:pt x="2857500" y="0"/>
                </a:cubicBez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solidFill>
                  <a:schemeClr val="tx1"/>
                </a:solidFill>
              </a:defRPr>
            </a:lvl1pPr>
          </a:lstStyle>
          <a:p>
            <a:pPr lvl="0"/>
            <a:endParaRPr lang="en-US"/>
          </a:p>
        </p:txBody>
      </p:sp>
      <p:sp>
        <p:nvSpPr>
          <p:cNvPr id="5" name="TextBox 4">
            <a:extLst>
              <a:ext uri="{FF2B5EF4-FFF2-40B4-BE49-F238E27FC236}">
                <a16:creationId xmlns:a16="http://schemas.microsoft.com/office/drawing/2014/main" id="{0A3DA177-AAA6-C747-A532-94EF5F523837}"/>
              </a:ext>
            </a:extLst>
          </p:cNvPr>
          <p:cNvSpPr txBox="1"/>
          <p:nvPr userDrawn="1"/>
        </p:nvSpPr>
        <p:spPr>
          <a:xfrm>
            <a:off x="16859165" y="9198396"/>
            <a:ext cx="660400" cy="338554"/>
          </a:xfrm>
          <a:prstGeom prst="rect">
            <a:avLst/>
          </a:prstGeom>
          <a:noFill/>
        </p:spPr>
        <p:txBody>
          <a:bodyPr wrap="square" rtlCol="0">
            <a:spAutoFit/>
          </a:bodyPr>
          <a:lstStyle/>
          <a:p>
            <a:pPr algn="r"/>
            <a:fld id="{293ABEDF-2FD4-CE41-BE6E-C03412F0A819}" type="slidenum">
              <a:rPr lang="en-US" sz="1600" b="0" i="0" smtClean="0">
                <a:latin typeface="Open Sans" panose="020B0606030504020204" pitchFamily="34" charset="0"/>
                <a:ea typeface="Open Sans" panose="020B0606030504020204" pitchFamily="34" charset="0"/>
                <a:cs typeface="Open Sans" panose="020B0606030504020204" pitchFamily="34" charset="0"/>
              </a:rPr>
              <a:pPr algn="r"/>
              <a:t>‹#›</a:t>
            </a:fld>
            <a:endParaRPr lang="en-US" sz="1600" b="0" i="0" dirty="0">
              <a:latin typeface="Open Sans" panose="020B0606030504020204" pitchFamily="34" charset="0"/>
              <a:ea typeface="Open Sans" panose="020B0606030504020204" pitchFamily="34" charset="0"/>
              <a:cs typeface="Open Sans" panose="020B0606030504020204" pitchFamily="34" charset="0"/>
            </a:endParaRPr>
          </a:p>
        </p:txBody>
      </p:sp>
      <p:cxnSp>
        <p:nvCxnSpPr>
          <p:cNvPr id="6" name="Straight Connector 5">
            <a:extLst>
              <a:ext uri="{FF2B5EF4-FFF2-40B4-BE49-F238E27FC236}">
                <a16:creationId xmlns:a16="http://schemas.microsoft.com/office/drawing/2014/main" id="{80DA256F-1B39-D84D-ADC2-E026A1B4146A}"/>
              </a:ext>
            </a:extLst>
          </p:cNvPr>
          <p:cNvCxnSpPr>
            <a:cxnSpLocks/>
          </p:cNvCxnSpPr>
          <p:nvPr userDrawn="1"/>
        </p:nvCxnSpPr>
        <p:spPr>
          <a:xfrm flipV="1">
            <a:off x="17568333" y="9352284"/>
            <a:ext cx="719667" cy="15389"/>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2279F553-21CE-294B-AEC6-45ABDBAE9CB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3843130" cy="1881626"/>
          </a:xfrm>
          <a:prstGeom prst="rect">
            <a:avLst/>
          </a:prstGeom>
        </p:spPr>
      </p:pic>
    </p:spTree>
    <p:extLst>
      <p:ext uri="{BB962C8B-B14F-4D97-AF65-F5344CB8AC3E}">
        <p14:creationId xmlns:p14="http://schemas.microsoft.com/office/powerpoint/2010/main" val="180821269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2">
    <p:spTree>
      <p:nvGrpSpPr>
        <p:cNvPr id="1" name=""/>
        <p:cNvGrpSpPr/>
        <p:nvPr/>
      </p:nvGrpSpPr>
      <p:grpSpPr>
        <a:xfrm>
          <a:off x="0" y="0"/>
          <a:ext cx="0" cy="0"/>
          <a:chOff x="0" y="0"/>
          <a:chExt cx="0" cy="0"/>
        </a:xfrm>
      </p:grpSpPr>
      <p:sp>
        <p:nvSpPr>
          <p:cNvPr id="3" name="Freeform 9"/>
          <p:cNvSpPr>
            <a:spLocks noGrp="1" noEditPoints="1"/>
          </p:cNvSpPr>
          <p:nvPr>
            <p:ph type="pic" sz="quarter" idx="10"/>
          </p:nvPr>
        </p:nvSpPr>
        <p:spPr bwMode="auto">
          <a:xfrm>
            <a:off x="1610782" y="2576586"/>
            <a:ext cx="6363725" cy="6363727"/>
          </a:xfrm>
          <a:custGeom>
            <a:avLst/>
            <a:gdLst>
              <a:gd name="T0" fmla="*/ 1402 w 2805"/>
              <a:gd name="T1" fmla="*/ 0 h 2803"/>
              <a:gd name="T2" fmla="*/ 2805 w 2805"/>
              <a:gd name="T3" fmla="*/ 1401 h 2803"/>
              <a:gd name="T4" fmla="*/ 1402 w 2805"/>
              <a:gd name="T5" fmla="*/ 2803 h 2803"/>
              <a:gd name="T6" fmla="*/ 0 w 2805"/>
              <a:gd name="T7" fmla="*/ 1401 h 2803"/>
              <a:gd name="T8" fmla="*/ 1402 w 2805"/>
              <a:gd name="T9" fmla="*/ 0 h 2803"/>
              <a:gd name="T10" fmla="*/ 1402 w 2805"/>
              <a:gd name="T11" fmla="*/ 740 h 2803"/>
              <a:gd name="T12" fmla="*/ 2065 w 2805"/>
              <a:gd name="T13" fmla="*/ 1401 h 2803"/>
              <a:gd name="T14" fmla="*/ 1402 w 2805"/>
              <a:gd name="T15" fmla="*/ 2063 h 2803"/>
              <a:gd name="T16" fmla="*/ 741 w 2805"/>
              <a:gd name="T17" fmla="*/ 1401 h 2803"/>
              <a:gd name="T18" fmla="*/ 1402 w 2805"/>
              <a:gd name="T19" fmla="*/ 740 h 2803"/>
              <a:gd name="T20" fmla="*/ 1402 w 2805"/>
              <a:gd name="T21" fmla="*/ 655 h 2803"/>
              <a:gd name="T22" fmla="*/ 2150 w 2805"/>
              <a:gd name="T23" fmla="*/ 1401 h 2803"/>
              <a:gd name="T24" fmla="*/ 1402 w 2805"/>
              <a:gd name="T25" fmla="*/ 2148 h 2803"/>
              <a:gd name="T26" fmla="*/ 655 w 2805"/>
              <a:gd name="T27" fmla="*/ 1401 h 2803"/>
              <a:gd name="T28" fmla="*/ 1402 w 2805"/>
              <a:gd name="T29" fmla="*/ 655 h 28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805" h="2803">
                <a:moveTo>
                  <a:pt x="1402" y="0"/>
                </a:moveTo>
                <a:lnTo>
                  <a:pt x="2805" y="1401"/>
                </a:lnTo>
                <a:lnTo>
                  <a:pt x="1402" y="2803"/>
                </a:lnTo>
                <a:lnTo>
                  <a:pt x="0" y="1401"/>
                </a:lnTo>
                <a:lnTo>
                  <a:pt x="1402" y="0"/>
                </a:lnTo>
                <a:close/>
                <a:moveTo>
                  <a:pt x="1402" y="740"/>
                </a:moveTo>
                <a:lnTo>
                  <a:pt x="2065" y="1401"/>
                </a:lnTo>
                <a:lnTo>
                  <a:pt x="1402" y="2063"/>
                </a:lnTo>
                <a:lnTo>
                  <a:pt x="741" y="1401"/>
                </a:lnTo>
                <a:lnTo>
                  <a:pt x="1402" y="740"/>
                </a:lnTo>
                <a:close/>
                <a:moveTo>
                  <a:pt x="1402" y="655"/>
                </a:moveTo>
                <a:lnTo>
                  <a:pt x="2150" y="1401"/>
                </a:lnTo>
                <a:lnTo>
                  <a:pt x="1402" y="2148"/>
                </a:lnTo>
                <a:lnTo>
                  <a:pt x="655" y="1401"/>
                </a:lnTo>
                <a:lnTo>
                  <a:pt x="1402" y="655"/>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5" name="TextBox 4">
            <a:extLst>
              <a:ext uri="{FF2B5EF4-FFF2-40B4-BE49-F238E27FC236}">
                <a16:creationId xmlns:a16="http://schemas.microsoft.com/office/drawing/2014/main" id="{50858493-6897-1548-907D-4D138968EF4C}"/>
              </a:ext>
            </a:extLst>
          </p:cNvPr>
          <p:cNvSpPr txBox="1"/>
          <p:nvPr userDrawn="1"/>
        </p:nvSpPr>
        <p:spPr>
          <a:xfrm>
            <a:off x="16859165" y="9198396"/>
            <a:ext cx="660400" cy="338554"/>
          </a:xfrm>
          <a:prstGeom prst="rect">
            <a:avLst/>
          </a:prstGeom>
          <a:noFill/>
        </p:spPr>
        <p:txBody>
          <a:bodyPr wrap="square" rtlCol="0">
            <a:spAutoFit/>
          </a:bodyPr>
          <a:lstStyle/>
          <a:p>
            <a:pPr algn="r"/>
            <a:fld id="{293ABEDF-2FD4-CE41-BE6E-C03412F0A819}" type="slidenum">
              <a:rPr lang="en-US" sz="1600" b="0" i="0" smtClean="0">
                <a:latin typeface="Open Sans" panose="020B0606030504020204" pitchFamily="34" charset="0"/>
                <a:ea typeface="Open Sans" panose="020B0606030504020204" pitchFamily="34" charset="0"/>
                <a:cs typeface="Open Sans" panose="020B0606030504020204" pitchFamily="34" charset="0"/>
              </a:rPr>
              <a:pPr algn="r"/>
              <a:t>‹#›</a:t>
            </a:fld>
            <a:endParaRPr lang="en-US" sz="1600" b="0" i="0" dirty="0">
              <a:latin typeface="Open Sans" panose="020B0606030504020204" pitchFamily="34" charset="0"/>
              <a:ea typeface="Open Sans" panose="020B0606030504020204" pitchFamily="34" charset="0"/>
              <a:cs typeface="Open Sans" panose="020B0606030504020204" pitchFamily="34" charset="0"/>
            </a:endParaRPr>
          </a:p>
        </p:txBody>
      </p:sp>
      <p:cxnSp>
        <p:nvCxnSpPr>
          <p:cNvPr id="6" name="Straight Connector 5">
            <a:extLst>
              <a:ext uri="{FF2B5EF4-FFF2-40B4-BE49-F238E27FC236}">
                <a16:creationId xmlns:a16="http://schemas.microsoft.com/office/drawing/2014/main" id="{6DAFBB9B-B0AC-454F-8BB0-5BE56A30B5C9}"/>
              </a:ext>
            </a:extLst>
          </p:cNvPr>
          <p:cNvCxnSpPr>
            <a:cxnSpLocks/>
          </p:cNvCxnSpPr>
          <p:nvPr userDrawn="1"/>
        </p:nvCxnSpPr>
        <p:spPr>
          <a:xfrm flipV="1">
            <a:off x="17568333" y="9352284"/>
            <a:ext cx="719667" cy="15389"/>
          </a:xfrm>
          <a:prstGeom prst="line">
            <a:avLst/>
          </a:prstGeom>
          <a:ln w="158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4249435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3">
    <p:spTree>
      <p:nvGrpSpPr>
        <p:cNvPr id="1" name=""/>
        <p:cNvGrpSpPr/>
        <p:nvPr/>
      </p:nvGrpSpPr>
      <p:grpSpPr>
        <a:xfrm>
          <a:off x="0" y="0"/>
          <a:ext cx="0" cy="0"/>
          <a:chOff x="0" y="0"/>
          <a:chExt cx="0" cy="0"/>
        </a:xfrm>
      </p:grpSpPr>
      <p:sp>
        <p:nvSpPr>
          <p:cNvPr id="3" name="Freeform 10"/>
          <p:cNvSpPr>
            <a:spLocks noGrp="1" noChangeAspect="1" noEditPoints="1"/>
          </p:cNvSpPr>
          <p:nvPr>
            <p:ph type="pic" sz="quarter" idx="10"/>
          </p:nvPr>
        </p:nvSpPr>
        <p:spPr bwMode="auto">
          <a:xfrm flipH="1">
            <a:off x="-1" y="0"/>
            <a:ext cx="14712019" cy="4511040"/>
          </a:xfrm>
          <a:custGeom>
            <a:avLst/>
            <a:gdLst>
              <a:gd name="T0" fmla="*/ 6457 w 7550"/>
              <a:gd name="T1" fmla="*/ 903 h 2315"/>
              <a:gd name="T2" fmla="*/ 6417 w 7550"/>
              <a:gd name="T3" fmla="*/ 1027 h 2315"/>
              <a:gd name="T4" fmla="*/ 6432 w 7550"/>
              <a:gd name="T5" fmla="*/ 1156 h 2315"/>
              <a:gd name="T6" fmla="*/ 6503 w 7550"/>
              <a:gd name="T7" fmla="*/ 1270 h 2315"/>
              <a:gd name="T8" fmla="*/ 6617 w 7550"/>
              <a:gd name="T9" fmla="*/ 1341 h 2315"/>
              <a:gd name="T10" fmla="*/ 6746 w 7550"/>
              <a:gd name="T11" fmla="*/ 1356 h 2315"/>
              <a:gd name="T12" fmla="*/ 6871 w 7550"/>
              <a:gd name="T13" fmla="*/ 1316 h 2315"/>
              <a:gd name="T14" fmla="*/ 4907 w 7550"/>
              <a:gd name="T15" fmla="*/ 1501 h 2315"/>
              <a:gd name="T16" fmla="*/ 4836 w 7550"/>
              <a:gd name="T17" fmla="*/ 1615 h 2315"/>
              <a:gd name="T18" fmla="*/ 4821 w 7550"/>
              <a:gd name="T19" fmla="*/ 1745 h 2315"/>
              <a:gd name="T20" fmla="*/ 4861 w 7550"/>
              <a:gd name="T21" fmla="*/ 1870 h 2315"/>
              <a:gd name="T22" fmla="*/ 4955 w 7550"/>
              <a:gd name="T23" fmla="*/ 1968 h 2315"/>
              <a:gd name="T24" fmla="*/ 5078 w 7550"/>
              <a:gd name="T25" fmla="*/ 2014 h 2315"/>
              <a:gd name="T26" fmla="*/ 5207 w 7550"/>
              <a:gd name="T27" fmla="*/ 2004 h 2315"/>
              <a:gd name="T28" fmla="*/ 5324 w 7550"/>
              <a:gd name="T29" fmla="*/ 1940 h 2315"/>
              <a:gd name="T30" fmla="*/ 3635 w 7550"/>
              <a:gd name="T31" fmla="*/ 1847 h 2315"/>
              <a:gd name="T32" fmla="*/ 3588 w 7550"/>
              <a:gd name="T33" fmla="*/ 1970 h 2315"/>
              <a:gd name="T34" fmla="*/ 3597 w 7550"/>
              <a:gd name="T35" fmla="*/ 2100 h 2315"/>
              <a:gd name="T36" fmla="*/ 3663 w 7550"/>
              <a:gd name="T37" fmla="*/ 2216 h 2315"/>
              <a:gd name="T38" fmla="*/ 3773 w 7550"/>
              <a:gd name="T39" fmla="*/ 2293 h 2315"/>
              <a:gd name="T40" fmla="*/ 3901 w 7550"/>
              <a:gd name="T41" fmla="*/ 2315 h 2315"/>
              <a:gd name="T42" fmla="*/ 4028 w 7550"/>
              <a:gd name="T43" fmla="*/ 2281 h 2315"/>
              <a:gd name="T44" fmla="*/ 4538 w 7550"/>
              <a:gd name="T45" fmla="*/ 0 h 2315"/>
              <a:gd name="T46" fmla="*/ 3395 w 7550"/>
              <a:gd name="T47" fmla="*/ 1176 h 2315"/>
              <a:gd name="T48" fmla="*/ 3373 w 7550"/>
              <a:gd name="T49" fmla="*/ 1305 h 2315"/>
              <a:gd name="T50" fmla="*/ 3407 w 7550"/>
              <a:gd name="T51" fmla="*/ 1431 h 2315"/>
              <a:gd name="T52" fmla="*/ 3496 w 7550"/>
              <a:gd name="T53" fmla="*/ 1535 h 2315"/>
              <a:gd name="T54" fmla="*/ 3616 w 7550"/>
              <a:gd name="T55" fmla="*/ 1587 h 2315"/>
              <a:gd name="T56" fmla="*/ 3747 w 7550"/>
              <a:gd name="T57" fmla="*/ 1584 h 2315"/>
              <a:gd name="T58" fmla="*/ 3866 w 7550"/>
              <a:gd name="T59" fmla="*/ 1525 h 2315"/>
              <a:gd name="T60" fmla="*/ 2175 w 7550"/>
              <a:gd name="T61" fmla="*/ 1432 h 2315"/>
              <a:gd name="T62" fmla="*/ 2122 w 7550"/>
              <a:gd name="T63" fmla="*/ 1553 h 2315"/>
              <a:gd name="T64" fmla="*/ 2125 w 7550"/>
              <a:gd name="T65" fmla="*/ 1682 h 2315"/>
              <a:gd name="T66" fmla="*/ 2184 w 7550"/>
              <a:gd name="T67" fmla="*/ 1801 h 2315"/>
              <a:gd name="T68" fmla="*/ 2291 w 7550"/>
              <a:gd name="T69" fmla="*/ 1885 h 2315"/>
              <a:gd name="T70" fmla="*/ 2418 w 7550"/>
              <a:gd name="T71" fmla="*/ 1913 h 2315"/>
              <a:gd name="T72" fmla="*/ 2546 w 7550"/>
              <a:gd name="T73" fmla="*/ 1885 h 2315"/>
              <a:gd name="T74" fmla="*/ 3522 w 7550"/>
              <a:gd name="T75" fmla="*/ 0 h 2315"/>
              <a:gd name="T76" fmla="*/ 1012 w 7550"/>
              <a:gd name="T77" fmla="*/ 1680 h 2315"/>
              <a:gd name="T78" fmla="*/ 983 w 7550"/>
              <a:gd name="T79" fmla="*/ 1807 h 2315"/>
              <a:gd name="T80" fmla="*/ 1012 w 7550"/>
              <a:gd name="T81" fmla="*/ 1935 h 2315"/>
              <a:gd name="T82" fmla="*/ 1094 w 7550"/>
              <a:gd name="T83" fmla="*/ 2043 h 2315"/>
              <a:gd name="T84" fmla="*/ 1213 w 7550"/>
              <a:gd name="T85" fmla="*/ 2101 h 2315"/>
              <a:gd name="T86" fmla="*/ 1343 w 7550"/>
              <a:gd name="T87" fmla="*/ 2104 h 2315"/>
              <a:gd name="T88" fmla="*/ 1465 w 7550"/>
              <a:gd name="T89" fmla="*/ 2052 h 2315"/>
              <a:gd name="T90" fmla="*/ 67 w 7550"/>
              <a:gd name="T91" fmla="*/ 1664 h 2315"/>
              <a:gd name="T92" fmla="*/ 9 w 7550"/>
              <a:gd name="T93" fmla="*/ 1783 h 2315"/>
              <a:gd name="T94" fmla="*/ 6 w 7550"/>
              <a:gd name="T95" fmla="*/ 1913 h 2315"/>
              <a:gd name="T96" fmla="*/ 58 w 7550"/>
              <a:gd name="T97" fmla="*/ 2034 h 2315"/>
              <a:gd name="T98" fmla="*/ 161 w 7550"/>
              <a:gd name="T99" fmla="*/ 2122 h 2315"/>
              <a:gd name="T100" fmla="*/ 288 w 7550"/>
              <a:gd name="T101" fmla="*/ 2156 h 2315"/>
              <a:gd name="T102" fmla="*/ 417 w 7550"/>
              <a:gd name="T103" fmla="*/ 2135 h 2315"/>
              <a:gd name="T104" fmla="*/ 2585 w 7550"/>
              <a:gd name="T105" fmla="*/ 0 h 2315"/>
              <a:gd name="T106" fmla="*/ 100 w 7550"/>
              <a:gd name="T107" fmla="*/ 712 h 2315"/>
              <a:gd name="T108" fmla="*/ 66 w 7550"/>
              <a:gd name="T109" fmla="*/ 839 h 2315"/>
              <a:gd name="T110" fmla="*/ 88 w 7550"/>
              <a:gd name="T111" fmla="*/ 968 h 2315"/>
              <a:gd name="T112" fmla="*/ 166 w 7550"/>
              <a:gd name="T113" fmla="*/ 1078 h 2315"/>
              <a:gd name="T114" fmla="*/ 282 w 7550"/>
              <a:gd name="T115" fmla="*/ 1143 h 2315"/>
              <a:gd name="T116" fmla="*/ 412 w 7550"/>
              <a:gd name="T117" fmla="*/ 1152 h 2315"/>
              <a:gd name="T118" fmla="*/ 534 w 7550"/>
              <a:gd name="T119" fmla="*/ 1106 h 2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550" h="2315">
                <a:moveTo>
                  <a:pt x="7550" y="651"/>
                </a:moveTo>
                <a:lnTo>
                  <a:pt x="7550" y="0"/>
                </a:lnTo>
                <a:lnTo>
                  <a:pt x="7346" y="0"/>
                </a:lnTo>
                <a:lnTo>
                  <a:pt x="6503" y="842"/>
                </a:lnTo>
                <a:lnTo>
                  <a:pt x="6492" y="853"/>
                </a:lnTo>
                <a:lnTo>
                  <a:pt x="6482" y="865"/>
                </a:lnTo>
                <a:lnTo>
                  <a:pt x="6473" y="877"/>
                </a:lnTo>
                <a:lnTo>
                  <a:pt x="6465" y="890"/>
                </a:lnTo>
                <a:lnTo>
                  <a:pt x="6457" y="903"/>
                </a:lnTo>
                <a:lnTo>
                  <a:pt x="6450" y="916"/>
                </a:lnTo>
                <a:lnTo>
                  <a:pt x="6443" y="929"/>
                </a:lnTo>
                <a:lnTo>
                  <a:pt x="6437" y="942"/>
                </a:lnTo>
                <a:lnTo>
                  <a:pt x="6432" y="956"/>
                </a:lnTo>
                <a:lnTo>
                  <a:pt x="6428" y="970"/>
                </a:lnTo>
                <a:lnTo>
                  <a:pt x="6424" y="984"/>
                </a:lnTo>
                <a:lnTo>
                  <a:pt x="6421" y="998"/>
                </a:lnTo>
                <a:lnTo>
                  <a:pt x="6418" y="1012"/>
                </a:lnTo>
                <a:lnTo>
                  <a:pt x="6417" y="1027"/>
                </a:lnTo>
                <a:lnTo>
                  <a:pt x="6416" y="1042"/>
                </a:lnTo>
                <a:lnTo>
                  <a:pt x="6415" y="1057"/>
                </a:lnTo>
                <a:lnTo>
                  <a:pt x="6416" y="1071"/>
                </a:lnTo>
                <a:lnTo>
                  <a:pt x="6417" y="1085"/>
                </a:lnTo>
                <a:lnTo>
                  <a:pt x="6418" y="1100"/>
                </a:lnTo>
                <a:lnTo>
                  <a:pt x="6421" y="1114"/>
                </a:lnTo>
                <a:lnTo>
                  <a:pt x="6424" y="1128"/>
                </a:lnTo>
                <a:lnTo>
                  <a:pt x="6428" y="1142"/>
                </a:lnTo>
                <a:lnTo>
                  <a:pt x="6432" y="1156"/>
                </a:lnTo>
                <a:lnTo>
                  <a:pt x="6437" y="1170"/>
                </a:lnTo>
                <a:lnTo>
                  <a:pt x="6443" y="1183"/>
                </a:lnTo>
                <a:lnTo>
                  <a:pt x="6450" y="1196"/>
                </a:lnTo>
                <a:lnTo>
                  <a:pt x="6457" y="1210"/>
                </a:lnTo>
                <a:lnTo>
                  <a:pt x="6465" y="1223"/>
                </a:lnTo>
                <a:lnTo>
                  <a:pt x="6473" y="1235"/>
                </a:lnTo>
                <a:lnTo>
                  <a:pt x="6482" y="1247"/>
                </a:lnTo>
                <a:lnTo>
                  <a:pt x="6492" y="1259"/>
                </a:lnTo>
                <a:lnTo>
                  <a:pt x="6503" y="1270"/>
                </a:lnTo>
                <a:lnTo>
                  <a:pt x="6514" y="1281"/>
                </a:lnTo>
                <a:lnTo>
                  <a:pt x="6526" y="1291"/>
                </a:lnTo>
                <a:lnTo>
                  <a:pt x="6538" y="1300"/>
                </a:lnTo>
                <a:lnTo>
                  <a:pt x="6550" y="1308"/>
                </a:lnTo>
                <a:lnTo>
                  <a:pt x="6564" y="1316"/>
                </a:lnTo>
                <a:lnTo>
                  <a:pt x="6577" y="1324"/>
                </a:lnTo>
                <a:lnTo>
                  <a:pt x="6590" y="1330"/>
                </a:lnTo>
                <a:lnTo>
                  <a:pt x="6603" y="1336"/>
                </a:lnTo>
                <a:lnTo>
                  <a:pt x="6617" y="1341"/>
                </a:lnTo>
                <a:lnTo>
                  <a:pt x="6631" y="1345"/>
                </a:lnTo>
                <a:lnTo>
                  <a:pt x="6645" y="1349"/>
                </a:lnTo>
                <a:lnTo>
                  <a:pt x="6659" y="1352"/>
                </a:lnTo>
                <a:lnTo>
                  <a:pt x="6673" y="1355"/>
                </a:lnTo>
                <a:lnTo>
                  <a:pt x="6688" y="1356"/>
                </a:lnTo>
                <a:lnTo>
                  <a:pt x="6702" y="1357"/>
                </a:lnTo>
                <a:lnTo>
                  <a:pt x="6717" y="1358"/>
                </a:lnTo>
                <a:lnTo>
                  <a:pt x="6732" y="1357"/>
                </a:lnTo>
                <a:lnTo>
                  <a:pt x="6746" y="1356"/>
                </a:lnTo>
                <a:lnTo>
                  <a:pt x="6761" y="1355"/>
                </a:lnTo>
                <a:lnTo>
                  <a:pt x="6775" y="1352"/>
                </a:lnTo>
                <a:lnTo>
                  <a:pt x="6789" y="1349"/>
                </a:lnTo>
                <a:lnTo>
                  <a:pt x="6803" y="1345"/>
                </a:lnTo>
                <a:lnTo>
                  <a:pt x="6817" y="1341"/>
                </a:lnTo>
                <a:lnTo>
                  <a:pt x="6831" y="1336"/>
                </a:lnTo>
                <a:lnTo>
                  <a:pt x="6844" y="1330"/>
                </a:lnTo>
                <a:lnTo>
                  <a:pt x="6858" y="1324"/>
                </a:lnTo>
                <a:lnTo>
                  <a:pt x="6871" y="1316"/>
                </a:lnTo>
                <a:lnTo>
                  <a:pt x="6884" y="1308"/>
                </a:lnTo>
                <a:lnTo>
                  <a:pt x="6896" y="1300"/>
                </a:lnTo>
                <a:lnTo>
                  <a:pt x="6908" y="1291"/>
                </a:lnTo>
                <a:lnTo>
                  <a:pt x="6920" y="1281"/>
                </a:lnTo>
                <a:lnTo>
                  <a:pt x="6931" y="1270"/>
                </a:lnTo>
                <a:lnTo>
                  <a:pt x="7550" y="651"/>
                </a:lnTo>
                <a:close/>
                <a:moveTo>
                  <a:pt x="7265" y="0"/>
                </a:moveTo>
                <a:lnTo>
                  <a:pt x="6409" y="0"/>
                </a:lnTo>
                <a:lnTo>
                  <a:pt x="4907" y="1501"/>
                </a:lnTo>
                <a:lnTo>
                  <a:pt x="4897" y="1512"/>
                </a:lnTo>
                <a:lnTo>
                  <a:pt x="4887" y="1524"/>
                </a:lnTo>
                <a:lnTo>
                  <a:pt x="4878" y="1537"/>
                </a:lnTo>
                <a:lnTo>
                  <a:pt x="4869" y="1549"/>
                </a:lnTo>
                <a:lnTo>
                  <a:pt x="4861" y="1562"/>
                </a:lnTo>
                <a:lnTo>
                  <a:pt x="4854" y="1575"/>
                </a:lnTo>
                <a:lnTo>
                  <a:pt x="4847" y="1588"/>
                </a:lnTo>
                <a:lnTo>
                  <a:pt x="4842" y="1601"/>
                </a:lnTo>
                <a:lnTo>
                  <a:pt x="4836" y="1615"/>
                </a:lnTo>
                <a:lnTo>
                  <a:pt x="4832" y="1629"/>
                </a:lnTo>
                <a:lnTo>
                  <a:pt x="4828" y="1643"/>
                </a:lnTo>
                <a:lnTo>
                  <a:pt x="4825" y="1657"/>
                </a:lnTo>
                <a:lnTo>
                  <a:pt x="4823" y="1671"/>
                </a:lnTo>
                <a:lnTo>
                  <a:pt x="4821" y="1686"/>
                </a:lnTo>
                <a:lnTo>
                  <a:pt x="4820" y="1701"/>
                </a:lnTo>
                <a:lnTo>
                  <a:pt x="4820" y="1716"/>
                </a:lnTo>
                <a:lnTo>
                  <a:pt x="4820" y="1730"/>
                </a:lnTo>
                <a:lnTo>
                  <a:pt x="4821" y="1745"/>
                </a:lnTo>
                <a:lnTo>
                  <a:pt x="4823" y="1759"/>
                </a:lnTo>
                <a:lnTo>
                  <a:pt x="4825" y="1773"/>
                </a:lnTo>
                <a:lnTo>
                  <a:pt x="4828" y="1787"/>
                </a:lnTo>
                <a:lnTo>
                  <a:pt x="4832" y="1801"/>
                </a:lnTo>
                <a:lnTo>
                  <a:pt x="4836" y="1815"/>
                </a:lnTo>
                <a:lnTo>
                  <a:pt x="4842" y="1829"/>
                </a:lnTo>
                <a:lnTo>
                  <a:pt x="4847" y="1842"/>
                </a:lnTo>
                <a:lnTo>
                  <a:pt x="4854" y="1857"/>
                </a:lnTo>
                <a:lnTo>
                  <a:pt x="4861" y="1870"/>
                </a:lnTo>
                <a:lnTo>
                  <a:pt x="4869" y="1882"/>
                </a:lnTo>
                <a:lnTo>
                  <a:pt x="4878" y="1894"/>
                </a:lnTo>
                <a:lnTo>
                  <a:pt x="4887" y="1906"/>
                </a:lnTo>
                <a:lnTo>
                  <a:pt x="4897" y="1918"/>
                </a:lnTo>
                <a:lnTo>
                  <a:pt x="4907" y="1929"/>
                </a:lnTo>
                <a:lnTo>
                  <a:pt x="4919" y="1940"/>
                </a:lnTo>
                <a:lnTo>
                  <a:pt x="4930" y="1950"/>
                </a:lnTo>
                <a:lnTo>
                  <a:pt x="4942" y="1959"/>
                </a:lnTo>
                <a:lnTo>
                  <a:pt x="4955" y="1968"/>
                </a:lnTo>
                <a:lnTo>
                  <a:pt x="4968" y="1975"/>
                </a:lnTo>
                <a:lnTo>
                  <a:pt x="4981" y="1983"/>
                </a:lnTo>
                <a:lnTo>
                  <a:pt x="4994" y="1989"/>
                </a:lnTo>
                <a:lnTo>
                  <a:pt x="5008" y="1995"/>
                </a:lnTo>
                <a:lnTo>
                  <a:pt x="5021" y="2000"/>
                </a:lnTo>
                <a:lnTo>
                  <a:pt x="5035" y="2004"/>
                </a:lnTo>
                <a:lnTo>
                  <a:pt x="5049" y="2008"/>
                </a:lnTo>
                <a:lnTo>
                  <a:pt x="5063" y="2011"/>
                </a:lnTo>
                <a:lnTo>
                  <a:pt x="5078" y="2014"/>
                </a:lnTo>
                <a:lnTo>
                  <a:pt x="5092" y="2015"/>
                </a:lnTo>
                <a:lnTo>
                  <a:pt x="5107" y="2016"/>
                </a:lnTo>
                <a:lnTo>
                  <a:pt x="5122" y="2018"/>
                </a:lnTo>
                <a:lnTo>
                  <a:pt x="5136" y="2016"/>
                </a:lnTo>
                <a:lnTo>
                  <a:pt x="5151" y="2015"/>
                </a:lnTo>
                <a:lnTo>
                  <a:pt x="5165" y="2014"/>
                </a:lnTo>
                <a:lnTo>
                  <a:pt x="5179" y="2011"/>
                </a:lnTo>
                <a:lnTo>
                  <a:pt x="5193" y="2008"/>
                </a:lnTo>
                <a:lnTo>
                  <a:pt x="5207" y="2004"/>
                </a:lnTo>
                <a:lnTo>
                  <a:pt x="5221" y="2000"/>
                </a:lnTo>
                <a:lnTo>
                  <a:pt x="5235" y="1995"/>
                </a:lnTo>
                <a:lnTo>
                  <a:pt x="5249" y="1989"/>
                </a:lnTo>
                <a:lnTo>
                  <a:pt x="5263" y="1983"/>
                </a:lnTo>
                <a:lnTo>
                  <a:pt x="5276" y="1975"/>
                </a:lnTo>
                <a:lnTo>
                  <a:pt x="5288" y="1968"/>
                </a:lnTo>
                <a:lnTo>
                  <a:pt x="5301" y="1959"/>
                </a:lnTo>
                <a:lnTo>
                  <a:pt x="5313" y="1950"/>
                </a:lnTo>
                <a:lnTo>
                  <a:pt x="5324" y="1940"/>
                </a:lnTo>
                <a:lnTo>
                  <a:pt x="5335" y="1929"/>
                </a:lnTo>
                <a:lnTo>
                  <a:pt x="7265" y="0"/>
                </a:lnTo>
                <a:close/>
                <a:moveTo>
                  <a:pt x="6330" y="0"/>
                </a:moveTo>
                <a:lnTo>
                  <a:pt x="5474" y="0"/>
                </a:lnTo>
                <a:lnTo>
                  <a:pt x="3673" y="1800"/>
                </a:lnTo>
                <a:lnTo>
                  <a:pt x="3663" y="1811"/>
                </a:lnTo>
                <a:lnTo>
                  <a:pt x="3653" y="1822"/>
                </a:lnTo>
                <a:lnTo>
                  <a:pt x="3644" y="1834"/>
                </a:lnTo>
                <a:lnTo>
                  <a:pt x="3635" y="1847"/>
                </a:lnTo>
                <a:lnTo>
                  <a:pt x="3626" y="1860"/>
                </a:lnTo>
                <a:lnTo>
                  <a:pt x="3619" y="1873"/>
                </a:lnTo>
                <a:lnTo>
                  <a:pt x="3613" y="1886"/>
                </a:lnTo>
                <a:lnTo>
                  <a:pt x="3607" y="1900"/>
                </a:lnTo>
                <a:lnTo>
                  <a:pt x="3602" y="1914"/>
                </a:lnTo>
                <a:lnTo>
                  <a:pt x="3597" y="1927"/>
                </a:lnTo>
                <a:lnTo>
                  <a:pt x="3593" y="1941"/>
                </a:lnTo>
                <a:lnTo>
                  <a:pt x="3590" y="1956"/>
                </a:lnTo>
                <a:lnTo>
                  <a:pt x="3588" y="1970"/>
                </a:lnTo>
                <a:lnTo>
                  <a:pt x="3586" y="1984"/>
                </a:lnTo>
                <a:lnTo>
                  <a:pt x="3585" y="1999"/>
                </a:lnTo>
                <a:lnTo>
                  <a:pt x="3585" y="2013"/>
                </a:lnTo>
                <a:lnTo>
                  <a:pt x="3585" y="2029"/>
                </a:lnTo>
                <a:lnTo>
                  <a:pt x="3586" y="2043"/>
                </a:lnTo>
                <a:lnTo>
                  <a:pt x="3588" y="2057"/>
                </a:lnTo>
                <a:lnTo>
                  <a:pt x="3590" y="2072"/>
                </a:lnTo>
                <a:lnTo>
                  <a:pt x="3593" y="2086"/>
                </a:lnTo>
                <a:lnTo>
                  <a:pt x="3597" y="2100"/>
                </a:lnTo>
                <a:lnTo>
                  <a:pt x="3602" y="2114"/>
                </a:lnTo>
                <a:lnTo>
                  <a:pt x="3607" y="2127"/>
                </a:lnTo>
                <a:lnTo>
                  <a:pt x="3613" y="2141"/>
                </a:lnTo>
                <a:lnTo>
                  <a:pt x="3619" y="2154"/>
                </a:lnTo>
                <a:lnTo>
                  <a:pt x="3626" y="2167"/>
                </a:lnTo>
                <a:lnTo>
                  <a:pt x="3635" y="2181"/>
                </a:lnTo>
                <a:lnTo>
                  <a:pt x="3644" y="2193"/>
                </a:lnTo>
                <a:lnTo>
                  <a:pt x="3653" y="2205"/>
                </a:lnTo>
                <a:lnTo>
                  <a:pt x="3663" y="2216"/>
                </a:lnTo>
                <a:lnTo>
                  <a:pt x="3673" y="2228"/>
                </a:lnTo>
                <a:lnTo>
                  <a:pt x="3685" y="2238"/>
                </a:lnTo>
                <a:lnTo>
                  <a:pt x="3696" y="2248"/>
                </a:lnTo>
                <a:lnTo>
                  <a:pt x="3708" y="2257"/>
                </a:lnTo>
                <a:lnTo>
                  <a:pt x="3720" y="2266"/>
                </a:lnTo>
                <a:lnTo>
                  <a:pt x="3733" y="2274"/>
                </a:lnTo>
                <a:lnTo>
                  <a:pt x="3746" y="2281"/>
                </a:lnTo>
                <a:lnTo>
                  <a:pt x="3759" y="2287"/>
                </a:lnTo>
                <a:lnTo>
                  <a:pt x="3773" y="2293"/>
                </a:lnTo>
                <a:lnTo>
                  <a:pt x="3787" y="2298"/>
                </a:lnTo>
                <a:lnTo>
                  <a:pt x="3801" y="2303"/>
                </a:lnTo>
                <a:lnTo>
                  <a:pt x="3815" y="2307"/>
                </a:lnTo>
                <a:lnTo>
                  <a:pt x="3829" y="2310"/>
                </a:lnTo>
                <a:lnTo>
                  <a:pt x="3844" y="2312"/>
                </a:lnTo>
                <a:lnTo>
                  <a:pt x="3858" y="2314"/>
                </a:lnTo>
                <a:lnTo>
                  <a:pt x="3872" y="2315"/>
                </a:lnTo>
                <a:lnTo>
                  <a:pt x="3887" y="2315"/>
                </a:lnTo>
                <a:lnTo>
                  <a:pt x="3901" y="2315"/>
                </a:lnTo>
                <a:lnTo>
                  <a:pt x="3916" y="2314"/>
                </a:lnTo>
                <a:lnTo>
                  <a:pt x="3931" y="2312"/>
                </a:lnTo>
                <a:lnTo>
                  <a:pt x="3945" y="2310"/>
                </a:lnTo>
                <a:lnTo>
                  <a:pt x="3960" y="2307"/>
                </a:lnTo>
                <a:lnTo>
                  <a:pt x="3974" y="2303"/>
                </a:lnTo>
                <a:lnTo>
                  <a:pt x="3987" y="2298"/>
                </a:lnTo>
                <a:lnTo>
                  <a:pt x="4001" y="2293"/>
                </a:lnTo>
                <a:lnTo>
                  <a:pt x="4015" y="2287"/>
                </a:lnTo>
                <a:lnTo>
                  <a:pt x="4028" y="2281"/>
                </a:lnTo>
                <a:lnTo>
                  <a:pt x="4041" y="2274"/>
                </a:lnTo>
                <a:lnTo>
                  <a:pt x="4053" y="2266"/>
                </a:lnTo>
                <a:lnTo>
                  <a:pt x="4066" y="2257"/>
                </a:lnTo>
                <a:lnTo>
                  <a:pt x="4079" y="2248"/>
                </a:lnTo>
                <a:lnTo>
                  <a:pt x="4090" y="2238"/>
                </a:lnTo>
                <a:lnTo>
                  <a:pt x="4101" y="2228"/>
                </a:lnTo>
                <a:lnTo>
                  <a:pt x="6330" y="0"/>
                </a:lnTo>
                <a:close/>
                <a:moveTo>
                  <a:pt x="5394" y="0"/>
                </a:moveTo>
                <a:lnTo>
                  <a:pt x="4538" y="0"/>
                </a:lnTo>
                <a:lnTo>
                  <a:pt x="3460" y="1077"/>
                </a:lnTo>
                <a:lnTo>
                  <a:pt x="3450" y="1088"/>
                </a:lnTo>
                <a:lnTo>
                  <a:pt x="3440" y="1100"/>
                </a:lnTo>
                <a:lnTo>
                  <a:pt x="3431" y="1112"/>
                </a:lnTo>
                <a:lnTo>
                  <a:pt x="3422" y="1124"/>
                </a:lnTo>
                <a:lnTo>
                  <a:pt x="3414" y="1137"/>
                </a:lnTo>
                <a:lnTo>
                  <a:pt x="3407" y="1150"/>
                </a:lnTo>
                <a:lnTo>
                  <a:pt x="3400" y="1163"/>
                </a:lnTo>
                <a:lnTo>
                  <a:pt x="3395" y="1176"/>
                </a:lnTo>
                <a:lnTo>
                  <a:pt x="3390" y="1190"/>
                </a:lnTo>
                <a:lnTo>
                  <a:pt x="3385" y="1205"/>
                </a:lnTo>
                <a:lnTo>
                  <a:pt x="3381" y="1219"/>
                </a:lnTo>
                <a:lnTo>
                  <a:pt x="3378" y="1233"/>
                </a:lnTo>
                <a:lnTo>
                  <a:pt x="3376" y="1247"/>
                </a:lnTo>
                <a:lnTo>
                  <a:pt x="3374" y="1262"/>
                </a:lnTo>
                <a:lnTo>
                  <a:pt x="3373" y="1276"/>
                </a:lnTo>
                <a:lnTo>
                  <a:pt x="3373" y="1291"/>
                </a:lnTo>
                <a:lnTo>
                  <a:pt x="3373" y="1305"/>
                </a:lnTo>
                <a:lnTo>
                  <a:pt x="3374" y="1319"/>
                </a:lnTo>
                <a:lnTo>
                  <a:pt x="3376" y="1334"/>
                </a:lnTo>
                <a:lnTo>
                  <a:pt x="3378" y="1348"/>
                </a:lnTo>
                <a:lnTo>
                  <a:pt x="3381" y="1362"/>
                </a:lnTo>
                <a:lnTo>
                  <a:pt x="3385" y="1377"/>
                </a:lnTo>
                <a:lnTo>
                  <a:pt x="3390" y="1391"/>
                </a:lnTo>
                <a:lnTo>
                  <a:pt x="3395" y="1405"/>
                </a:lnTo>
                <a:lnTo>
                  <a:pt x="3400" y="1418"/>
                </a:lnTo>
                <a:lnTo>
                  <a:pt x="3407" y="1431"/>
                </a:lnTo>
                <a:lnTo>
                  <a:pt x="3414" y="1444"/>
                </a:lnTo>
                <a:lnTo>
                  <a:pt x="3422" y="1457"/>
                </a:lnTo>
                <a:lnTo>
                  <a:pt x="3431" y="1469"/>
                </a:lnTo>
                <a:lnTo>
                  <a:pt x="3440" y="1481"/>
                </a:lnTo>
                <a:lnTo>
                  <a:pt x="3450" y="1493"/>
                </a:lnTo>
                <a:lnTo>
                  <a:pt x="3460" y="1504"/>
                </a:lnTo>
                <a:lnTo>
                  <a:pt x="3472" y="1515"/>
                </a:lnTo>
                <a:lnTo>
                  <a:pt x="3483" y="1525"/>
                </a:lnTo>
                <a:lnTo>
                  <a:pt x="3496" y="1535"/>
                </a:lnTo>
                <a:lnTo>
                  <a:pt x="3508" y="1543"/>
                </a:lnTo>
                <a:lnTo>
                  <a:pt x="3521" y="1551"/>
                </a:lnTo>
                <a:lnTo>
                  <a:pt x="3534" y="1558"/>
                </a:lnTo>
                <a:lnTo>
                  <a:pt x="3547" y="1565"/>
                </a:lnTo>
                <a:lnTo>
                  <a:pt x="3561" y="1571"/>
                </a:lnTo>
                <a:lnTo>
                  <a:pt x="3574" y="1576"/>
                </a:lnTo>
                <a:lnTo>
                  <a:pt x="3588" y="1580"/>
                </a:lnTo>
                <a:lnTo>
                  <a:pt x="3602" y="1584"/>
                </a:lnTo>
                <a:lnTo>
                  <a:pt x="3616" y="1587"/>
                </a:lnTo>
                <a:lnTo>
                  <a:pt x="3632" y="1590"/>
                </a:lnTo>
                <a:lnTo>
                  <a:pt x="3646" y="1591"/>
                </a:lnTo>
                <a:lnTo>
                  <a:pt x="3660" y="1592"/>
                </a:lnTo>
                <a:lnTo>
                  <a:pt x="3675" y="1593"/>
                </a:lnTo>
                <a:lnTo>
                  <a:pt x="3689" y="1592"/>
                </a:lnTo>
                <a:lnTo>
                  <a:pt x="3704" y="1591"/>
                </a:lnTo>
                <a:lnTo>
                  <a:pt x="3718" y="1590"/>
                </a:lnTo>
                <a:lnTo>
                  <a:pt x="3732" y="1587"/>
                </a:lnTo>
                <a:lnTo>
                  <a:pt x="3747" y="1584"/>
                </a:lnTo>
                <a:lnTo>
                  <a:pt x="3761" y="1580"/>
                </a:lnTo>
                <a:lnTo>
                  <a:pt x="3774" y="1576"/>
                </a:lnTo>
                <a:lnTo>
                  <a:pt x="3789" y="1571"/>
                </a:lnTo>
                <a:lnTo>
                  <a:pt x="3803" y="1565"/>
                </a:lnTo>
                <a:lnTo>
                  <a:pt x="3816" y="1558"/>
                </a:lnTo>
                <a:lnTo>
                  <a:pt x="3829" y="1551"/>
                </a:lnTo>
                <a:lnTo>
                  <a:pt x="3841" y="1543"/>
                </a:lnTo>
                <a:lnTo>
                  <a:pt x="3854" y="1535"/>
                </a:lnTo>
                <a:lnTo>
                  <a:pt x="3866" y="1525"/>
                </a:lnTo>
                <a:lnTo>
                  <a:pt x="3877" y="1515"/>
                </a:lnTo>
                <a:lnTo>
                  <a:pt x="3888" y="1504"/>
                </a:lnTo>
                <a:lnTo>
                  <a:pt x="5394" y="0"/>
                </a:lnTo>
                <a:close/>
                <a:moveTo>
                  <a:pt x="4457" y="0"/>
                </a:moveTo>
                <a:lnTo>
                  <a:pt x="3602" y="0"/>
                </a:lnTo>
                <a:lnTo>
                  <a:pt x="2205" y="1397"/>
                </a:lnTo>
                <a:lnTo>
                  <a:pt x="2194" y="1408"/>
                </a:lnTo>
                <a:lnTo>
                  <a:pt x="2184" y="1420"/>
                </a:lnTo>
                <a:lnTo>
                  <a:pt x="2175" y="1432"/>
                </a:lnTo>
                <a:lnTo>
                  <a:pt x="2165" y="1444"/>
                </a:lnTo>
                <a:lnTo>
                  <a:pt x="2157" y="1457"/>
                </a:lnTo>
                <a:lnTo>
                  <a:pt x="2150" y="1470"/>
                </a:lnTo>
                <a:lnTo>
                  <a:pt x="2144" y="1483"/>
                </a:lnTo>
                <a:lnTo>
                  <a:pt x="2138" y="1497"/>
                </a:lnTo>
                <a:lnTo>
                  <a:pt x="2133" y="1510"/>
                </a:lnTo>
                <a:lnTo>
                  <a:pt x="2128" y="1524"/>
                </a:lnTo>
                <a:lnTo>
                  <a:pt x="2125" y="1539"/>
                </a:lnTo>
                <a:lnTo>
                  <a:pt x="2122" y="1553"/>
                </a:lnTo>
                <a:lnTo>
                  <a:pt x="2119" y="1568"/>
                </a:lnTo>
                <a:lnTo>
                  <a:pt x="2117" y="1582"/>
                </a:lnTo>
                <a:lnTo>
                  <a:pt x="2116" y="1596"/>
                </a:lnTo>
                <a:lnTo>
                  <a:pt x="2116" y="1611"/>
                </a:lnTo>
                <a:lnTo>
                  <a:pt x="2116" y="1625"/>
                </a:lnTo>
                <a:lnTo>
                  <a:pt x="2117" y="1640"/>
                </a:lnTo>
                <a:lnTo>
                  <a:pt x="2119" y="1654"/>
                </a:lnTo>
                <a:lnTo>
                  <a:pt x="2122" y="1668"/>
                </a:lnTo>
                <a:lnTo>
                  <a:pt x="2125" y="1682"/>
                </a:lnTo>
                <a:lnTo>
                  <a:pt x="2128" y="1697"/>
                </a:lnTo>
                <a:lnTo>
                  <a:pt x="2133" y="1711"/>
                </a:lnTo>
                <a:lnTo>
                  <a:pt x="2138" y="1725"/>
                </a:lnTo>
                <a:lnTo>
                  <a:pt x="2144" y="1738"/>
                </a:lnTo>
                <a:lnTo>
                  <a:pt x="2150" y="1752"/>
                </a:lnTo>
                <a:lnTo>
                  <a:pt x="2157" y="1765"/>
                </a:lnTo>
                <a:lnTo>
                  <a:pt x="2165" y="1777"/>
                </a:lnTo>
                <a:lnTo>
                  <a:pt x="2175" y="1789"/>
                </a:lnTo>
                <a:lnTo>
                  <a:pt x="2184" y="1801"/>
                </a:lnTo>
                <a:lnTo>
                  <a:pt x="2194" y="1813"/>
                </a:lnTo>
                <a:lnTo>
                  <a:pt x="2205" y="1824"/>
                </a:lnTo>
                <a:lnTo>
                  <a:pt x="2216" y="1835"/>
                </a:lnTo>
                <a:lnTo>
                  <a:pt x="2227" y="1845"/>
                </a:lnTo>
                <a:lnTo>
                  <a:pt x="2239" y="1855"/>
                </a:lnTo>
                <a:lnTo>
                  <a:pt x="2252" y="1864"/>
                </a:lnTo>
                <a:lnTo>
                  <a:pt x="2264" y="1871"/>
                </a:lnTo>
                <a:lnTo>
                  <a:pt x="2277" y="1879"/>
                </a:lnTo>
                <a:lnTo>
                  <a:pt x="2291" y="1885"/>
                </a:lnTo>
                <a:lnTo>
                  <a:pt x="2304" y="1891"/>
                </a:lnTo>
                <a:lnTo>
                  <a:pt x="2319" y="1896"/>
                </a:lnTo>
                <a:lnTo>
                  <a:pt x="2333" y="1901"/>
                </a:lnTo>
                <a:lnTo>
                  <a:pt x="2347" y="1904"/>
                </a:lnTo>
                <a:lnTo>
                  <a:pt x="2361" y="1907"/>
                </a:lnTo>
                <a:lnTo>
                  <a:pt x="2375" y="1910"/>
                </a:lnTo>
                <a:lnTo>
                  <a:pt x="2389" y="1911"/>
                </a:lnTo>
                <a:lnTo>
                  <a:pt x="2404" y="1913"/>
                </a:lnTo>
                <a:lnTo>
                  <a:pt x="2418" y="1913"/>
                </a:lnTo>
                <a:lnTo>
                  <a:pt x="2433" y="1913"/>
                </a:lnTo>
                <a:lnTo>
                  <a:pt x="2447" y="1911"/>
                </a:lnTo>
                <a:lnTo>
                  <a:pt x="2462" y="1910"/>
                </a:lnTo>
                <a:lnTo>
                  <a:pt x="2477" y="1907"/>
                </a:lnTo>
                <a:lnTo>
                  <a:pt x="2491" y="1904"/>
                </a:lnTo>
                <a:lnTo>
                  <a:pt x="2505" y="1901"/>
                </a:lnTo>
                <a:lnTo>
                  <a:pt x="2519" y="1896"/>
                </a:lnTo>
                <a:lnTo>
                  <a:pt x="2532" y="1891"/>
                </a:lnTo>
                <a:lnTo>
                  <a:pt x="2546" y="1885"/>
                </a:lnTo>
                <a:lnTo>
                  <a:pt x="2559" y="1879"/>
                </a:lnTo>
                <a:lnTo>
                  <a:pt x="2572" y="1871"/>
                </a:lnTo>
                <a:lnTo>
                  <a:pt x="2585" y="1864"/>
                </a:lnTo>
                <a:lnTo>
                  <a:pt x="2597" y="1855"/>
                </a:lnTo>
                <a:lnTo>
                  <a:pt x="2610" y="1845"/>
                </a:lnTo>
                <a:lnTo>
                  <a:pt x="2621" y="1835"/>
                </a:lnTo>
                <a:lnTo>
                  <a:pt x="2633" y="1824"/>
                </a:lnTo>
                <a:lnTo>
                  <a:pt x="4457" y="0"/>
                </a:lnTo>
                <a:close/>
                <a:moveTo>
                  <a:pt x="3522" y="0"/>
                </a:moveTo>
                <a:lnTo>
                  <a:pt x="2666" y="0"/>
                </a:lnTo>
                <a:lnTo>
                  <a:pt x="1071" y="1594"/>
                </a:lnTo>
                <a:lnTo>
                  <a:pt x="1061" y="1605"/>
                </a:lnTo>
                <a:lnTo>
                  <a:pt x="1051" y="1617"/>
                </a:lnTo>
                <a:lnTo>
                  <a:pt x="1042" y="1629"/>
                </a:lnTo>
                <a:lnTo>
                  <a:pt x="1033" y="1641"/>
                </a:lnTo>
                <a:lnTo>
                  <a:pt x="1025" y="1654"/>
                </a:lnTo>
                <a:lnTo>
                  <a:pt x="1018" y="1667"/>
                </a:lnTo>
                <a:lnTo>
                  <a:pt x="1012" y="1680"/>
                </a:lnTo>
                <a:lnTo>
                  <a:pt x="1006" y="1694"/>
                </a:lnTo>
                <a:lnTo>
                  <a:pt x="1001" y="1708"/>
                </a:lnTo>
                <a:lnTo>
                  <a:pt x="996" y="1722"/>
                </a:lnTo>
                <a:lnTo>
                  <a:pt x="991" y="1736"/>
                </a:lnTo>
                <a:lnTo>
                  <a:pt x="988" y="1750"/>
                </a:lnTo>
                <a:lnTo>
                  <a:pt x="986" y="1764"/>
                </a:lnTo>
                <a:lnTo>
                  <a:pt x="984" y="1779"/>
                </a:lnTo>
                <a:lnTo>
                  <a:pt x="983" y="1793"/>
                </a:lnTo>
                <a:lnTo>
                  <a:pt x="983" y="1807"/>
                </a:lnTo>
                <a:lnTo>
                  <a:pt x="983" y="1822"/>
                </a:lnTo>
                <a:lnTo>
                  <a:pt x="984" y="1836"/>
                </a:lnTo>
                <a:lnTo>
                  <a:pt x="986" y="1851"/>
                </a:lnTo>
                <a:lnTo>
                  <a:pt x="988" y="1866"/>
                </a:lnTo>
                <a:lnTo>
                  <a:pt x="991" y="1880"/>
                </a:lnTo>
                <a:lnTo>
                  <a:pt x="996" y="1894"/>
                </a:lnTo>
                <a:lnTo>
                  <a:pt x="1001" y="1908"/>
                </a:lnTo>
                <a:lnTo>
                  <a:pt x="1006" y="1922"/>
                </a:lnTo>
                <a:lnTo>
                  <a:pt x="1012" y="1935"/>
                </a:lnTo>
                <a:lnTo>
                  <a:pt x="1018" y="1948"/>
                </a:lnTo>
                <a:lnTo>
                  <a:pt x="1025" y="1961"/>
                </a:lnTo>
                <a:lnTo>
                  <a:pt x="1033" y="1974"/>
                </a:lnTo>
                <a:lnTo>
                  <a:pt x="1042" y="1986"/>
                </a:lnTo>
                <a:lnTo>
                  <a:pt x="1051" y="1998"/>
                </a:lnTo>
                <a:lnTo>
                  <a:pt x="1061" y="2010"/>
                </a:lnTo>
                <a:lnTo>
                  <a:pt x="1071" y="2022"/>
                </a:lnTo>
                <a:lnTo>
                  <a:pt x="1083" y="2033"/>
                </a:lnTo>
                <a:lnTo>
                  <a:pt x="1094" y="2043"/>
                </a:lnTo>
                <a:lnTo>
                  <a:pt x="1106" y="2052"/>
                </a:lnTo>
                <a:lnTo>
                  <a:pt x="1118" y="2060"/>
                </a:lnTo>
                <a:lnTo>
                  <a:pt x="1131" y="2068"/>
                </a:lnTo>
                <a:lnTo>
                  <a:pt x="1145" y="2075"/>
                </a:lnTo>
                <a:lnTo>
                  <a:pt x="1158" y="2082"/>
                </a:lnTo>
                <a:lnTo>
                  <a:pt x="1172" y="2088"/>
                </a:lnTo>
                <a:lnTo>
                  <a:pt x="1185" y="2093"/>
                </a:lnTo>
                <a:lnTo>
                  <a:pt x="1199" y="2097"/>
                </a:lnTo>
                <a:lnTo>
                  <a:pt x="1213" y="2101"/>
                </a:lnTo>
                <a:lnTo>
                  <a:pt x="1227" y="2104"/>
                </a:lnTo>
                <a:lnTo>
                  <a:pt x="1242" y="2107"/>
                </a:lnTo>
                <a:lnTo>
                  <a:pt x="1256" y="2108"/>
                </a:lnTo>
                <a:lnTo>
                  <a:pt x="1270" y="2109"/>
                </a:lnTo>
                <a:lnTo>
                  <a:pt x="1285" y="2110"/>
                </a:lnTo>
                <a:lnTo>
                  <a:pt x="1300" y="2109"/>
                </a:lnTo>
                <a:lnTo>
                  <a:pt x="1315" y="2108"/>
                </a:lnTo>
                <a:lnTo>
                  <a:pt x="1329" y="2107"/>
                </a:lnTo>
                <a:lnTo>
                  <a:pt x="1343" y="2104"/>
                </a:lnTo>
                <a:lnTo>
                  <a:pt x="1358" y="2101"/>
                </a:lnTo>
                <a:lnTo>
                  <a:pt x="1372" y="2097"/>
                </a:lnTo>
                <a:lnTo>
                  <a:pt x="1385" y="2093"/>
                </a:lnTo>
                <a:lnTo>
                  <a:pt x="1399" y="2088"/>
                </a:lnTo>
                <a:lnTo>
                  <a:pt x="1413" y="2082"/>
                </a:lnTo>
                <a:lnTo>
                  <a:pt x="1426" y="2075"/>
                </a:lnTo>
                <a:lnTo>
                  <a:pt x="1440" y="2068"/>
                </a:lnTo>
                <a:lnTo>
                  <a:pt x="1452" y="2060"/>
                </a:lnTo>
                <a:lnTo>
                  <a:pt x="1465" y="2052"/>
                </a:lnTo>
                <a:lnTo>
                  <a:pt x="1477" y="2043"/>
                </a:lnTo>
                <a:lnTo>
                  <a:pt x="1488" y="2033"/>
                </a:lnTo>
                <a:lnTo>
                  <a:pt x="1499" y="2022"/>
                </a:lnTo>
                <a:lnTo>
                  <a:pt x="3522" y="0"/>
                </a:lnTo>
                <a:close/>
                <a:moveTo>
                  <a:pt x="2585" y="0"/>
                </a:moveTo>
                <a:lnTo>
                  <a:pt x="1731" y="0"/>
                </a:lnTo>
                <a:lnTo>
                  <a:pt x="88" y="1641"/>
                </a:lnTo>
                <a:lnTo>
                  <a:pt x="77" y="1652"/>
                </a:lnTo>
                <a:lnTo>
                  <a:pt x="67" y="1664"/>
                </a:lnTo>
                <a:lnTo>
                  <a:pt x="58" y="1676"/>
                </a:lnTo>
                <a:lnTo>
                  <a:pt x="50" y="1688"/>
                </a:lnTo>
                <a:lnTo>
                  <a:pt x="42" y="1702"/>
                </a:lnTo>
                <a:lnTo>
                  <a:pt x="34" y="1715"/>
                </a:lnTo>
                <a:lnTo>
                  <a:pt x="28" y="1728"/>
                </a:lnTo>
                <a:lnTo>
                  <a:pt x="22" y="1741"/>
                </a:lnTo>
                <a:lnTo>
                  <a:pt x="17" y="1755"/>
                </a:lnTo>
                <a:lnTo>
                  <a:pt x="13" y="1769"/>
                </a:lnTo>
                <a:lnTo>
                  <a:pt x="9" y="1783"/>
                </a:lnTo>
                <a:lnTo>
                  <a:pt x="6" y="1797"/>
                </a:lnTo>
                <a:lnTo>
                  <a:pt x="3" y="1811"/>
                </a:lnTo>
                <a:lnTo>
                  <a:pt x="2" y="1826"/>
                </a:lnTo>
                <a:lnTo>
                  <a:pt x="1" y="1840"/>
                </a:lnTo>
                <a:lnTo>
                  <a:pt x="0" y="1856"/>
                </a:lnTo>
                <a:lnTo>
                  <a:pt x="1" y="1870"/>
                </a:lnTo>
                <a:lnTo>
                  <a:pt x="2" y="1884"/>
                </a:lnTo>
                <a:lnTo>
                  <a:pt x="3" y="1899"/>
                </a:lnTo>
                <a:lnTo>
                  <a:pt x="6" y="1913"/>
                </a:lnTo>
                <a:lnTo>
                  <a:pt x="9" y="1927"/>
                </a:lnTo>
                <a:lnTo>
                  <a:pt x="13" y="1941"/>
                </a:lnTo>
                <a:lnTo>
                  <a:pt x="17" y="1955"/>
                </a:lnTo>
                <a:lnTo>
                  <a:pt x="22" y="1969"/>
                </a:lnTo>
                <a:lnTo>
                  <a:pt x="28" y="1982"/>
                </a:lnTo>
                <a:lnTo>
                  <a:pt x="34" y="1995"/>
                </a:lnTo>
                <a:lnTo>
                  <a:pt x="42" y="2008"/>
                </a:lnTo>
                <a:lnTo>
                  <a:pt x="50" y="2022"/>
                </a:lnTo>
                <a:lnTo>
                  <a:pt x="58" y="2034"/>
                </a:lnTo>
                <a:lnTo>
                  <a:pt x="67" y="2046"/>
                </a:lnTo>
                <a:lnTo>
                  <a:pt x="77" y="2058"/>
                </a:lnTo>
                <a:lnTo>
                  <a:pt x="88" y="2069"/>
                </a:lnTo>
                <a:lnTo>
                  <a:pt x="99" y="2080"/>
                </a:lnTo>
                <a:lnTo>
                  <a:pt x="111" y="2090"/>
                </a:lnTo>
                <a:lnTo>
                  <a:pt x="124" y="2099"/>
                </a:lnTo>
                <a:lnTo>
                  <a:pt x="136" y="2107"/>
                </a:lnTo>
                <a:lnTo>
                  <a:pt x="149" y="2115"/>
                </a:lnTo>
                <a:lnTo>
                  <a:pt x="161" y="2122"/>
                </a:lnTo>
                <a:lnTo>
                  <a:pt x="175" y="2129"/>
                </a:lnTo>
                <a:lnTo>
                  <a:pt x="188" y="2135"/>
                </a:lnTo>
                <a:lnTo>
                  <a:pt x="202" y="2140"/>
                </a:lnTo>
                <a:lnTo>
                  <a:pt x="216" y="2144"/>
                </a:lnTo>
                <a:lnTo>
                  <a:pt x="230" y="2148"/>
                </a:lnTo>
                <a:lnTo>
                  <a:pt x="244" y="2151"/>
                </a:lnTo>
                <a:lnTo>
                  <a:pt x="258" y="2154"/>
                </a:lnTo>
                <a:lnTo>
                  <a:pt x="274" y="2155"/>
                </a:lnTo>
                <a:lnTo>
                  <a:pt x="288" y="2156"/>
                </a:lnTo>
                <a:lnTo>
                  <a:pt x="302" y="2157"/>
                </a:lnTo>
                <a:lnTo>
                  <a:pt x="317" y="2156"/>
                </a:lnTo>
                <a:lnTo>
                  <a:pt x="331" y="2155"/>
                </a:lnTo>
                <a:lnTo>
                  <a:pt x="346" y="2154"/>
                </a:lnTo>
                <a:lnTo>
                  <a:pt x="360" y="2151"/>
                </a:lnTo>
                <a:lnTo>
                  <a:pt x="374" y="2148"/>
                </a:lnTo>
                <a:lnTo>
                  <a:pt x="388" y="2144"/>
                </a:lnTo>
                <a:lnTo>
                  <a:pt x="402" y="2140"/>
                </a:lnTo>
                <a:lnTo>
                  <a:pt x="417" y="2135"/>
                </a:lnTo>
                <a:lnTo>
                  <a:pt x="430" y="2129"/>
                </a:lnTo>
                <a:lnTo>
                  <a:pt x="443" y="2122"/>
                </a:lnTo>
                <a:lnTo>
                  <a:pt x="456" y="2115"/>
                </a:lnTo>
                <a:lnTo>
                  <a:pt x="469" y="2107"/>
                </a:lnTo>
                <a:lnTo>
                  <a:pt x="481" y="2099"/>
                </a:lnTo>
                <a:lnTo>
                  <a:pt x="493" y="2090"/>
                </a:lnTo>
                <a:lnTo>
                  <a:pt x="505" y="2080"/>
                </a:lnTo>
                <a:lnTo>
                  <a:pt x="516" y="2069"/>
                </a:lnTo>
                <a:lnTo>
                  <a:pt x="2585" y="0"/>
                </a:lnTo>
                <a:close/>
                <a:moveTo>
                  <a:pt x="1650" y="0"/>
                </a:moveTo>
                <a:lnTo>
                  <a:pt x="794" y="0"/>
                </a:lnTo>
                <a:lnTo>
                  <a:pt x="154" y="640"/>
                </a:lnTo>
                <a:lnTo>
                  <a:pt x="144" y="651"/>
                </a:lnTo>
                <a:lnTo>
                  <a:pt x="134" y="663"/>
                </a:lnTo>
                <a:lnTo>
                  <a:pt x="125" y="675"/>
                </a:lnTo>
                <a:lnTo>
                  <a:pt x="115" y="687"/>
                </a:lnTo>
                <a:lnTo>
                  <a:pt x="107" y="700"/>
                </a:lnTo>
                <a:lnTo>
                  <a:pt x="100" y="712"/>
                </a:lnTo>
                <a:lnTo>
                  <a:pt x="94" y="727"/>
                </a:lnTo>
                <a:lnTo>
                  <a:pt x="88" y="740"/>
                </a:lnTo>
                <a:lnTo>
                  <a:pt x="83" y="754"/>
                </a:lnTo>
                <a:lnTo>
                  <a:pt x="78" y="768"/>
                </a:lnTo>
                <a:lnTo>
                  <a:pt x="74" y="782"/>
                </a:lnTo>
                <a:lnTo>
                  <a:pt x="71" y="796"/>
                </a:lnTo>
                <a:lnTo>
                  <a:pt x="69" y="810"/>
                </a:lnTo>
                <a:lnTo>
                  <a:pt x="67" y="825"/>
                </a:lnTo>
                <a:lnTo>
                  <a:pt x="66" y="839"/>
                </a:lnTo>
                <a:lnTo>
                  <a:pt x="66" y="853"/>
                </a:lnTo>
                <a:lnTo>
                  <a:pt x="66" y="868"/>
                </a:lnTo>
                <a:lnTo>
                  <a:pt x="67" y="883"/>
                </a:lnTo>
                <a:lnTo>
                  <a:pt x="69" y="898"/>
                </a:lnTo>
                <a:lnTo>
                  <a:pt x="71" y="912"/>
                </a:lnTo>
                <a:lnTo>
                  <a:pt x="74" y="926"/>
                </a:lnTo>
                <a:lnTo>
                  <a:pt x="78" y="940"/>
                </a:lnTo>
                <a:lnTo>
                  <a:pt x="83" y="954"/>
                </a:lnTo>
                <a:lnTo>
                  <a:pt x="88" y="968"/>
                </a:lnTo>
                <a:lnTo>
                  <a:pt x="94" y="981"/>
                </a:lnTo>
                <a:lnTo>
                  <a:pt x="100" y="994"/>
                </a:lnTo>
                <a:lnTo>
                  <a:pt x="107" y="1007"/>
                </a:lnTo>
                <a:lnTo>
                  <a:pt x="115" y="1020"/>
                </a:lnTo>
                <a:lnTo>
                  <a:pt x="125" y="1032"/>
                </a:lnTo>
                <a:lnTo>
                  <a:pt x="134" y="1045"/>
                </a:lnTo>
                <a:lnTo>
                  <a:pt x="144" y="1057"/>
                </a:lnTo>
                <a:lnTo>
                  <a:pt x="154" y="1068"/>
                </a:lnTo>
                <a:lnTo>
                  <a:pt x="166" y="1078"/>
                </a:lnTo>
                <a:lnTo>
                  <a:pt x="177" y="1088"/>
                </a:lnTo>
                <a:lnTo>
                  <a:pt x="189" y="1098"/>
                </a:lnTo>
                <a:lnTo>
                  <a:pt x="202" y="1106"/>
                </a:lnTo>
                <a:lnTo>
                  <a:pt x="214" y="1114"/>
                </a:lnTo>
                <a:lnTo>
                  <a:pt x="227" y="1121"/>
                </a:lnTo>
                <a:lnTo>
                  <a:pt x="240" y="1128"/>
                </a:lnTo>
                <a:lnTo>
                  <a:pt x="254" y="1134"/>
                </a:lnTo>
                <a:lnTo>
                  <a:pt x="268" y="1139"/>
                </a:lnTo>
                <a:lnTo>
                  <a:pt x="282" y="1143"/>
                </a:lnTo>
                <a:lnTo>
                  <a:pt x="296" y="1147"/>
                </a:lnTo>
                <a:lnTo>
                  <a:pt x="310" y="1150"/>
                </a:lnTo>
                <a:lnTo>
                  <a:pt x="325" y="1152"/>
                </a:lnTo>
                <a:lnTo>
                  <a:pt x="339" y="1154"/>
                </a:lnTo>
                <a:lnTo>
                  <a:pt x="354" y="1155"/>
                </a:lnTo>
                <a:lnTo>
                  <a:pt x="368" y="1155"/>
                </a:lnTo>
                <a:lnTo>
                  <a:pt x="382" y="1155"/>
                </a:lnTo>
                <a:lnTo>
                  <a:pt x="397" y="1154"/>
                </a:lnTo>
                <a:lnTo>
                  <a:pt x="412" y="1152"/>
                </a:lnTo>
                <a:lnTo>
                  <a:pt x="426" y="1150"/>
                </a:lnTo>
                <a:lnTo>
                  <a:pt x="441" y="1147"/>
                </a:lnTo>
                <a:lnTo>
                  <a:pt x="455" y="1143"/>
                </a:lnTo>
                <a:lnTo>
                  <a:pt x="468" y="1139"/>
                </a:lnTo>
                <a:lnTo>
                  <a:pt x="482" y="1134"/>
                </a:lnTo>
                <a:lnTo>
                  <a:pt x="496" y="1128"/>
                </a:lnTo>
                <a:lnTo>
                  <a:pt x="509" y="1121"/>
                </a:lnTo>
                <a:lnTo>
                  <a:pt x="522" y="1114"/>
                </a:lnTo>
                <a:lnTo>
                  <a:pt x="534" y="1106"/>
                </a:lnTo>
                <a:lnTo>
                  <a:pt x="547" y="1098"/>
                </a:lnTo>
                <a:lnTo>
                  <a:pt x="560" y="1088"/>
                </a:lnTo>
                <a:lnTo>
                  <a:pt x="571" y="1078"/>
                </a:lnTo>
                <a:lnTo>
                  <a:pt x="582" y="1068"/>
                </a:lnTo>
                <a:lnTo>
                  <a:pt x="1650" y="0"/>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5" name="TextBox 4">
            <a:extLst>
              <a:ext uri="{FF2B5EF4-FFF2-40B4-BE49-F238E27FC236}">
                <a16:creationId xmlns:a16="http://schemas.microsoft.com/office/drawing/2014/main" id="{4A74B507-86AC-2449-B6D1-1A93CA95FDAA}"/>
              </a:ext>
            </a:extLst>
          </p:cNvPr>
          <p:cNvSpPr txBox="1"/>
          <p:nvPr userDrawn="1"/>
        </p:nvSpPr>
        <p:spPr>
          <a:xfrm>
            <a:off x="16859165" y="9198396"/>
            <a:ext cx="660400" cy="338554"/>
          </a:xfrm>
          <a:prstGeom prst="rect">
            <a:avLst/>
          </a:prstGeom>
          <a:noFill/>
        </p:spPr>
        <p:txBody>
          <a:bodyPr wrap="square" rtlCol="0">
            <a:spAutoFit/>
          </a:bodyPr>
          <a:lstStyle/>
          <a:p>
            <a:pPr algn="r"/>
            <a:fld id="{293ABEDF-2FD4-CE41-BE6E-C03412F0A819}" type="slidenum">
              <a:rPr lang="en-US" sz="1600" b="0" i="0" smtClean="0">
                <a:latin typeface="Open Sans" panose="020B0606030504020204" pitchFamily="34" charset="0"/>
                <a:ea typeface="Open Sans" panose="020B0606030504020204" pitchFamily="34" charset="0"/>
                <a:cs typeface="Open Sans" panose="020B0606030504020204" pitchFamily="34" charset="0"/>
              </a:rPr>
              <a:pPr algn="r"/>
              <a:t>‹#›</a:t>
            </a:fld>
            <a:endParaRPr lang="en-US" sz="1600" b="0" i="0" dirty="0">
              <a:latin typeface="Open Sans" panose="020B0606030504020204" pitchFamily="34" charset="0"/>
              <a:ea typeface="Open Sans" panose="020B0606030504020204" pitchFamily="34" charset="0"/>
              <a:cs typeface="Open Sans" panose="020B0606030504020204" pitchFamily="34" charset="0"/>
            </a:endParaRPr>
          </a:p>
        </p:txBody>
      </p:sp>
      <p:cxnSp>
        <p:nvCxnSpPr>
          <p:cNvPr id="6" name="Straight Connector 5">
            <a:extLst>
              <a:ext uri="{FF2B5EF4-FFF2-40B4-BE49-F238E27FC236}">
                <a16:creationId xmlns:a16="http://schemas.microsoft.com/office/drawing/2014/main" id="{70F79F45-85DE-B949-9825-DB153F4DE558}"/>
              </a:ext>
            </a:extLst>
          </p:cNvPr>
          <p:cNvCxnSpPr>
            <a:cxnSpLocks/>
          </p:cNvCxnSpPr>
          <p:nvPr userDrawn="1"/>
        </p:nvCxnSpPr>
        <p:spPr>
          <a:xfrm flipV="1">
            <a:off x="17568333" y="9352284"/>
            <a:ext cx="719667" cy="15389"/>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6D99FF32-6DA4-5B4B-BD5C-276325EBDDF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4712018" y="1"/>
            <a:ext cx="3575982" cy="1750828"/>
          </a:xfrm>
          <a:prstGeom prst="rect">
            <a:avLst/>
          </a:prstGeom>
        </p:spPr>
      </p:pic>
    </p:spTree>
    <p:extLst>
      <p:ext uri="{BB962C8B-B14F-4D97-AF65-F5344CB8AC3E}">
        <p14:creationId xmlns:p14="http://schemas.microsoft.com/office/powerpoint/2010/main" val="296475766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4">
    <p:spTree>
      <p:nvGrpSpPr>
        <p:cNvPr id="1" name=""/>
        <p:cNvGrpSpPr/>
        <p:nvPr/>
      </p:nvGrpSpPr>
      <p:grpSpPr>
        <a:xfrm>
          <a:off x="0" y="0"/>
          <a:ext cx="0" cy="0"/>
          <a:chOff x="0" y="0"/>
          <a:chExt cx="0" cy="0"/>
        </a:xfrm>
      </p:grpSpPr>
      <p:sp>
        <p:nvSpPr>
          <p:cNvPr id="3" name="Freeform 12"/>
          <p:cNvSpPr>
            <a:spLocks noGrp="1" noEditPoints="1"/>
          </p:cNvSpPr>
          <p:nvPr>
            <p:ph type="pic" sz="quarter" idx="10"/>
          </p:nvPr>
        </p:nvSpPr>
        <p:spPr bwMode="auto">
          <a:xfrm>
            <a:off x="1553028" y="0"/>
            <a:ext cx="16734972" cy="5379495"/>
          </a:xfrm>
          <a:custGeom>
            <a:avLst/>
            <a:gdLst>
              <a:gd name="T0" fmla="*/ 1498 w 7574"/>
              <a:gd name="T1" fmla="*/ 0 h 2433"/>
              <a:gd name="T2" fmla="*/ 2354 w 7574"/>
              <a:gd name="T3" fmla="*/ 0 h 2433"/>
              <a:gd name="T4" fmla="*/ 1520 w 7574"/>
              <a:gd name="T5" fmla="*/ 834 h 2433"/>
              <a:gd name="T6" fmla="*/ 664 w 7574"/>
              <a:gd name="T7" fmla="*/ 834 h 2433"/>
              <a:gd name="T8" fmla="*/ 1498 w 7574"/>
              <a:gd name="T9" fmla="*/ 0 h 2433"/>
              <a:gd name="T10" fmla="*/ 2434 w 7574"/>
              <a:gd name="T11" fmla="*/ 0 h 2433"/>
              <a:gd name="T12" fmla="*/ 3290 w 7574"/>
              <a:gd name="T13" fmla="*/ 0 h 2433"/>
              <a:gd name="T14" fmla="*/ 855 w 7574"/>
              <a:gd name="T15" fmla="*/ 2433 h 2433"/>
              <a:gd name="T16" fmla="*/ 0 w 7574"/>
              <a:gd name="T17" fmla="*/ 2433 h 2433"/>
              <a:gd name="T18" fmla="*/ 2434 w 7574"/>
              <a:gd name="T19" fmla="*/ 0 h 2433"/>
              <a:gd name="T20" fmla="*/ 3370 w 7574"/>
              <a:gd name="T21" fmla="*/ 0 h 2433"/>
              <a:gd name="T22" fmla="*/ 4226 w 7574"/>
              <a:gd name="T23" fmla="*/ 0 h 2433"/>
              <a:gd name="T24" fmla="*/ 2661 w 7574"/>
              <a:gd name="T25" fmla="*/ 1564 h 2433"/>
              <a:gd name="T26" fmla="*/ 1806 w 7574"/>
              <a:gd name="T27" fmla="*/ 1564 h 2433"/>
              <a:gd name="T28" fmla="*/ 3370 w 7574"/>
              <a:gd name="T29" fmla="*/ 0 h 2433"/>
              <a:gd name="T30" fmla="*/ 4306 w 7574"/>
              <a:gd name="T31" fmla="*/ 0 h 2433"/>
              <a:gd name="T32" fmla="*/ 5162 w 7574"/>
              <a:gd name="T33" fmla="*/ 0 h 2433"/>
              <a:gd name="T34" fmla="*/ 3046 w 7574"/>
              <a:gd name="T35" fmla="*/ 2115 h 2433"/>
              <a:gd name="T36" fmla="*/ 2190 w 7574"/>
              <a:gd name="T37" fmla="*/ 2115 h 2433"/>
              <a:gd name="T38" fmla="*/ 4306 w 7574"/>
              <a:gd name="T39" fmla="*/ 0 h 2433"/>
              <a:gd name="T40" fmla="*/ 5242 w 7574"/>
              <a:gd name="T41" fmla="*/ 0 h 2433"/>
              <a:gd name="T42" fmla="*/ 6098 w 7574"/>
              <a:gd name="T43" fmla="*/ 0 h 2433"/>
              <a:gd name="T44" fmla="*/ 4896 w 7574"/>
              <a:gd name="T45" fmla="*/ 1201 h 2433"/>
              <a:gd name="T46" fmla="*/ 4040 w 7574"/>
              <a:gd name="T47" fmla="*/ 1201 h 2433"/>
              <a:gd name="T48" fmla="*/ 5242 w 7574"/>
              <a:gd name="T49" fmla="*/ 0 h 2433"/>
              <a:gd name="T50" fmla="*/ 6177 w 7574"/>
              <a:gd name="T51" fmla="*/ 0 h 2433"/>
              <a:gd name="T52" fmla="*/ 7033 w 7574"/>
              <a:gd name="T53" fmla="*/ 0 h 2433"/>
              <a:gd name="T54" fmla="*/ 5123 w 7574"/>
              <a:gd name="T55" fmla="*/ 1909 h 2433"/>
              <a:gd name="T56" fmla="*/ 4267 w 7574"/>
              <a:gd name="T57" fmla="*/ 1909 h 2433"/>
              <a:gd name="T58" fmla="*/ 6177 w 7574"/>
              <a:gd name="T59" fmla="*/ 0 h 2433"/>
              <a:gd name="T60" fmla="*/ 7114 w 7574"/>
              <a:gd name="T61" fmla="*/ 0 h 2433"/>
              <a:gd name="T62" fmla="*/ 7574 w 7574"/>
              <a:gd name="T63" fmla="*/ 0 h 2433"/>
              <a:gd name="T64" fmla="*/ 7574 w 7574"/>
              <a:gd name="T65" fmla="*/ 395 h 2433"/>
              <a:gd name="T66" fmla="*/ 6453 w 7574"/>
              <a:gd name="T67" fmla="*/ 1515 h 2433"/>
              <a:gd name="T68" fmla="*/ 5597 w 7574"/>
              <a:gd name="T69" fmla="*/ 1515 h 2433"/>
              <a:gd name="T70" fmla="*/ 7114 w 7574"/>
              <a:gd name="T71" fmla="*/ 0 h 2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574" h="2433">
                <a:moveTo>
                  <a:pt x="1498" y="0"/>
                </a:moveTo>
                <a:lnTo>
                  <a:pt x="2354" y="0"/>
                </a:lnTo>
                <a:lnTo>
                  <a:pt x="1520" y="834"/>
                </a:lnTo>
                <a:lnTo>
                  <a:pt x="664" y="834"/>
                </a:lnTo>
                <a:lnTo>
                  <a:pt x="1498" y="0"/>
                </a:lnTo>
                <a:close/>
                <a:moveTo>
                  <a:pt x="2434" y="0"/>
                </a:moveTo>
                <a:lnTo>
                  <a:pt x="3290" y="0"/>
                </a:lnTo>
                <a:lnTo>
                  <a:pt x="855" y="2433"/>
                </a:lnTo>
                <a:lnTo>
                  <a:pt x="0" y="2433"/>
                </a:lnTo>
                <a:lnTo>
                  <a:pt x="2434" y="0"/>
                </a:lnTo>
                <a:close/>
                <a:moveTo>
                  <a:pt x="3370" y="0"/>
                </a:moveTo>
                <a:lnTo>
                  <a:pt x="4226" y="0"/>
                </a:lnTo>
                <a:lnTo>
                  <a:pt x="2661" y="1564"/>
                </a:lnTo>
                <a:lnTo>
                  <a:pt x="1806" y="1564"/>
                </a:lnTo>
                <a:lnTo>
                  <a:pt x="3370" y="0"/>
                </a:lnTo>
                <a:close/>
                <a:moveTo>
                  <a:pt x="4306" y="0"/>
                </a:moveTo>
                <a:lnTo>
                  <a:pt x="5162" y="0"/>
                </a:lnTo>
                <a:lnTo>
                  <a:pt x="3046" y="2115"/>
                </a:lnTo>
                <a:lnTo>
                  <a:pt x="2190" y="2115"/>
                </a:lnTo>
                <a:lnTo>
                  <a:pt x="4306" y="0"/>
                </a:lnTo>
                <a:close/>
                <a:moveTo>
                  <a:pt x="5242" y="0"/>
                </a:moveTo>
                <a:lnTo>
                  <a:pt x="6098" y="0"/>
                </a:lnTo>
                <a:lnTo>
                  <a:pt x="4896" y="1201"/>
                </a:lnTo>
                <a:lnTo>
                  <a:pt x="4040" y="1201"/>
                </a:lnTo>
                <a:lnTo>
                  <a:pt x="5242" y="0"/>
                </a:lnTo>
                <a:close/>
                <a:moveTo>
                  <a:pt x="6177" y="0"/>
                </a:moveTo>
                <a:lnTo>
                  <a:pt x="7033" y="0"/>
                </a:lnTo>
                <a:lnTo>
                  <a:pt x="5123" y="1909"/>
                </a:lnTo>
                <a:lnTo>
                  <a:pt x="4267" y="1909"/>
                </a:lnTo>
                <a:lnTo>
                  <a:pt x="6177" y="0"/>
                </a:lnTo>
                <a:close/>
                <a:moveTo>
                  <a:pt x="7114" y="0"/>
                </a:moveTo>
                <a:lnTo>
                  <a:pt x="7574" y="0"/>
                </a:lnTo>
                <a:lnTo>
                  <a:pt x="7574" y="395"/>
                </a:lnTo>
                <a:lnTo>
                  <a:pt x="6453" y="1515"/>
                </a:lnTo>
                <a:lnTo>
                  <a:pt x="5597" y="1515"/>
                </a:lnTo>
                <a:lnTo>
                  <a:pt x="7114" y="0"/>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5" name="TextBox 4">
            <a:extLst>
              <a:ext uri="{FF2B5EF4-FFF2-40B4-BE49-F238E27FC236}">
                <a16:creationId xmlns:a16="http://schemas.microsoft.com/office/drawing/2014/main" id="{7E608DFC-52BD-9F47-A5DC-38DC2D4C9AD6}"/>
              </a:ext>
            </a:extLst>
          </p:cNvPr>
          <p:cNvSpPr txBox="1"/>
          <p:nvPr userDrawn="1"/>
        </p:nvSpPr>
        <p:spPr>
          <a:xfrm>
            <a:off x="16859165" y="9198396"/>
            <a:ext cx="660400" cy="338554"/>
          </a:xfrm>
          <a:prstGeom prst="rect">
            <a:avLst/>
          </a:prstGeom>
          <a:noFill/>
        </p:spPr>
        <p:txBody>
          <a:bodyPr wrap="square" rtlCol="0">
            <a:spAutoFit/>
          </a:bodyPr>
          <a:lstStyle/>
          <a:p>
            <a:pPr algn="r"/>
            <a:fld id="{293ABEDF-2FD4-CE41-BE6E-C03412F0A819}" type="slidenum">
              <a:rPr lang="en-US" sz="1600" b="0" i="0" smtClean="0">
                <a:latin typeface="Open Sans" panose="020B0606030504020204" pitchFamily="34" charset="0"/>
                <a:ea typeface="Open Sans" panose="020B0606030504020204" pitchFamily="34" charset="0"/>
                <a:cs typeface="Open Sans" panose="020B0606030504020204" pitchFamily="34" charset="0"/>
              </a:rPr>
              <a:pPr algn="r"/>
              <a:t>‹#›</a:t>
            </a:fld>
            <a:endParaRPr lang="en-US" sz="1600" b="0" i="0" dirty="0">
              <a:latin typeface="Open Sans" panose="020B0606030504020204" pitchFamily="34" charset="0"/>
              <a:ea typeface="Open Sans" panose="020B0606030504020204" pitchFamily="34" charset="0"/>
              <a:cs typeface="Open Sans" panose="020B0606030504020204" pitchFamily="34" charset="0"/>
            </a:endParaRPr>
          </a:p>
        </p:txBody>
      </p:sp>
      <p:cxnSp>
        <p:nvCxnSpPr>
          <p:cNvPr id="6" name="Straight Connector 5">
            <a:extLst>
              <a:ext uri="{FF2B5EF4-FFF2-40B4-BE49-F238E27FC236}">
                <a16:creationId xmlns:a16="http://schemas.microsoft.com/office/drawing/2014/main" id="{024B3656-C6B1-1548-9E0B-A58277B20362}"/>
              </a:ext>
            </a:extLst>
          </p:cNvPr>
          <p:cNvCxnSpPr>
            <a:cxnSpLocks/>
          </p:cNvCxnSpPr>
          <p:nvPr userDrawn="1"/>
        </p:nvCxnSpPr>
        <p:spPr>
          <a:xfrm flipV="1">
            <a:off x="17568333" y="9352284"/>
            <a:ext cx="719667" cy="15389"/>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6D8E2BF9-8240-DB47-AA17-0A624C8707A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3265714" cy="1598919"/>
          </a:xfrm>
          <a:prstGeom prst="rect">
            <a:avLst/>
          </a:prstGeom>
        </p:spPr>
      </p:pic>
    </p:spTree>
    <p:extLst>
      <p:ext uri="{BB962C8B-B14F-4D97-AF65-F5344CB8AC3E}">
        <p14:creationId xmlns:p14="http://schemas.microsoft.com/office/powerpoint/2010/main" val="338400042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5">
    <p:spTree>
      <p:nvGrpSpPr>
        <p:cNvPr id="1" name=""/>
        <p:cNvGrpSpPr/>
        <p:nvPr/>
      </p:nvGrpSpPr>
      <p:grpSpPr>
        <a:xfrm>
          <a:off x="0" y="0"/>
          <a:ext cx="0" cy="0"/>
          <a:chOff x="0" y="0"/>
          <a:chExt cx="0" cy="0"/>
        </a:xfrm>
      </p:grpSpPr>
      <p:sp>
        <p:nvSpPr>
          <p:cNvPr id="4" name="Picture Placeholder 2"/>
          <p:cNvSpPr>
            <a:spLocks noGrp="1"/>
          </p:cNvSpPr>
          <p:nvPr>
            <p:ph type="pic" sz="quarter" idx="10"/>
          </p:nvPr>
        </p:nvSpPr>
        <p:spPr>
          <a:xfrm>
            <a:off x="0" y="0"/>
            <a:ext cx="9601200" cy="10288588"/>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5" name="TextBox 4">
            <a:extLst>
              <a:ext uri="{FF2B5EF4-FFF2-40B4-BE49-F238E27FC236}">
                <a16:creationId xmlns:a16="http://schemas.microsoft.com/office/drawing/2014/main" id="{3918076C-60FD-2C4E-BDB4-DB8EB5CB5E34}"/>
              </a:ext>
            </a:extLst>
          </p:cNvPr>
          <p:cNvSpPr txBox="1"/>
          <p:nvPr userDrawn="1"/>
        </p:nvSpPr>
        <p:spPr>
          <a:xfrm>
            <a:off x="16859165" y="9198396"/>
            <a:ext cx="660400" cy="338554"/>
          </a:xfrm>
          <a:prstGeom prst="rect">
            <a:avLst/>
          </a:prstGeom>
          <a:noFill/>
        </p:spPr>
        <p:txBody>
          <a:bodyPr wrap="square" rtlCol="0">
            <a:spAutoFit/>
          </a:bodyPr>
          <a:lstStyle/>
          <a:p>
            <a:pPr algn="r"/>
            <a:fld id="{293ABEDF-2FD4-CE41-BE6E-C03412F0A819}" type="slidenum">
              <a:rPr lang="en-US" sz="1600" b="0" i="0" smtClean="0">
                <a:latin typeface="Open Sans" panose="020B0606030504020204" pitchFamily="34" charset="0"/>
                <a:ea typeface="Open Sans" panose="020B0606030504020204" pitchFamily="34" charset="0"/>
                <a:cs typeface="Open Sans" panose="020B0606030504020204" pitchFamily="34" charset="0"/>
              </a:rPr>
              <a:pPr algn="r"/>
              <a:t>‹#›</a:t>
            </a:fld>
            <a:endParaRPr lang="en-US" sz="1600" b="0" i="0" dirty="0">
              <a:latin typeface="Open Sans" panose="020B0606030504020204" pitchFamily="34" charset="0"/>
              <a:ea typeface="Open Sans" panose="020B0606030504020204" pitchFamily="34" charset="0"/>
              <a:cs typeface="Open Sans" panose="020B0606030504020204" pitchFamily="34" charset="0"/>
            </a:endParaRPr>
          </a:p>
        </p:txBody>
      </p:sp>
      <p:cxnSp>
        <p:nvCxnSpPr>
          <p:cNvPr id="6" name="Straight Connector 5">
            <a:extLst>
              <a:ext uri="{FF2B5EF4-FFF2-40B4-BE49-F238E27FC236}">
                <a16:creationId xmlns:a16="http://schemas.microsoft.com/office/drawing/2014/main" id="{325833C6-1312-2040-BCA6-DD8083B17E9C}"/>
              </a:ext>
            </a:extLst>
          </p:cNvPr>
          <p:cNvCxnSpPr>
            <a:cxnSpLocks/>
          </p:cNvCxnSpPr>
          <p:nvPr userDrawn="1"/>
        </p:nvCxnSpPr>
        <p:spPr>
          <a:xfrm flipV="1">
            <a:off x="17568333" y="9352284"/>
            <a:ext cx="719667" cy="15389"/>
          </a:xfrm>
          <a:prstGeom prst="line">
            <a:avLst/>
          </a:prstGeom>
          <a:ln w="158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5250104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6">
    <p:spTree>
      <p:nvGrpSpPr>
        <p:cNvPr id="1" name=""/>
        <p:cNvGrpSpPr/>
        <p:nvPr/>
      </p:nvGrpSpPr>
      <p:grpSpPr>
        <a:xfrm>
          <a:off x="0" y="0"/>
          <a:ext cx="0" cy="0"/>
          <a:chOff x="0" y="0"/>
          <a:chExt cx="0" cy="0"/>
        </a:xfrm>
      </p:grpSpPr>
      <p:sp>
        <p:nvSpPr>
          <p:cNvPr id="5" name="Picture Placeholder 2"/>
          <p:cNvSpPr>
            <a:spLocks noGrp="1"/>
          </p:cNvSpPr>
          <p:nvPr>
            <p:ph type="pic" sz="quarter" idx="10"/>
          </p:nvPr>
        </p:nvSpPr>
        <p:spPr>
          <a:xfrm>
            <a:off x="0" y="0"/>
            <a:ext cx="6698918" cy="6698919"/>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6" name="Picture Placeholder 2"/>
          <p:cNvSpPr>
            <a:spLocks noGrp="1"/>
          </p:cNvSpPr>
          <p:nvPr>
            <p:ph type="pic" sz="quarter" idx="11"/>
          </p:nvPr>
        </p:nvSpPr>
        <p:spPr>
          <a:xfrm>
            <a:off x="4279192" y="4287009"/>
            <a:ext cx="4798110" cy="4798111"/>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7" name="TextBox 6">
            <a:extLst>
              <a:ext uri="{FF2B5EF4-FFF2-40B4-BE49-F238E27FC236}">
                <a16:creationId xmlns:a16="http://schemas.microsoft.com/office/drawing/2014/main" id="{4F9EB295-2A0F-3941-99C9-510F081C66F0}"/>
              </a:ext>
            </a:extLst>
          </p:cNvPr>
          <p:cNvSpPr txBox="1"/>
          <p:nvPr userDrawn="1"/>
        </p:nvSpPr>
        <p:spPr>
          <a:xfrm>
            <a:off x="16859165" y="9198396"/>
            <a:ext cx="660400" cy="338554"/>
          </a:xfrm>
          <a:prstGeom prst="rect">
            <a:avLst/>
          </a:prstGeom>
          <a:noFill/>
        </p:spPr>
        <p:txBody>
          <a:bodyPr wrap="square" rtlCol="0">
            <a:spAutoFit/>
          </a:bodyPr>
          <a:lstStyle/>
          <a:p>
            <a:pPr algn="r"/>
            <a:fld id="{293ABEDF-2FD4-CE41-BE6E-C03412F0A819}" type="slidenum">
              <a:rPr lang="en-US" sz="1600" b="0" i="0" smtClean="0">
                <a:latin typeface="Open Sans" panose="020B0606030504020204" pitchFamily="34" charset="0"/>
                <a:ea typeface="Open Sans" panose="020B0606030504020204" pitchFamily="34" charset="0"/>
                <a:cs typeface="Open Sans" panose="020B0606030504020204" pitchFamily="34" charset="0"/>
              </a:rPr>
              <a:pPr algn="r"/>
              <a:t>‹#›</a:t>
            </a:fld>
            <a:endParaRPr lang="en-US" sz="1600" b="0" i="0" dirty="0">
              <a:latin typeface="Open Sans" panose="020B0606030504020204" pitchFamily="34" charset="0"/>
              <a:ea typeface="Open Sans" panose="020B0606030504020204" pitchFamily="34" charset="0"/>
              <a:cs typeface="Open Sans" panose="020B0606030504020204" pitchFamily="34" charset="0"/>
            </a:endParaRPr>
          </a:p>
        </p:txBody>
      </p:sp>
      <p:cxnSp>
        <p:nvCxnSpPr>
          <p:cNvPr id="8" name="Straight Connector 7">
            <a:extLst>
              <a:ext uri="{FF2B5EF4-FFF2-40B4-BE49-F238E27FC236}">
                <a16:creationId xmlns:a16="http://schemas.microsoft.com/office/drawing/2014/main" id="{D57794D3-DD4B-D14A-ADCC-B01C97479240}"/>
              </a:ext>
            </a:extLst>
          </p:cNvPr>
          <p:cNvCxnSpPr>
            <a:cxnSpLocks/>
          </p:cNvCxnSpPr>
          <p:nvPr userDrawn="1"/>
        </p:nvCxnSpPr>
        <p:spPr>
          <a:xfrm flipV="1">
            <a:off x="17568333" y="9352284"/>
            <a:ext cx="719667" cy="15389"/>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9" name="Picture 8" descr="A picture containing drawing&#10;&#10;Description automatically generated">
            <a:extLst>
              <a:ext uri="{FF2B5EF4-FFF2-40B4-BE49-F238E27FC236}">
                <a16:creationId xmlns:a16="http://schemas.microsoft.com/office/drawing/2014/main" id="{9F4A7357-0AC7-3B4C-9CBF-0892F639DE6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541413" y="0"/>
            <a:ext cx="2746587" cy="2683239"/>
          </a:xfrm>
          <a:prstGeom prst="rect">
            <a:avLst/>
          </a:prstGeom>
        </p:spPr>
      </p:pic>
    </p:spTree>
    <p:extLst>
      <p:ext uri="{BB962C8B-B14F-4D97-AF65-F5344CB8AC3E}">
        <p14:creationId xmlns:p14="http://schemas.microsoft.com/office/powerpoint/2010/main" val="17043418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7">
    <p:spTree>
      <p:nvGrpSpPr>
        <p:cNvPr id="1" name=""/>
        <p:cNvGrpSpPr/>
        <p:nvPr/>
      </p:nvGrpSpPr>
      <p:grpSpPr>
        <a:xfrm>
          <a:off x="0" y="0"/>
          <a:ext cx="0" cy="0"/>
          <a:chOff x="0" y="0"/>
          <a:chExt cx="0" cy="0"/>
        </a:xfrm>
      </p:grpSpPr>
      <p:sp>
        <p:nvSpPr>
          <p:cNvPr id="10" name="Picture Placeholder 2"/>
          <p:cNvSpPr>
            <a:spLocks noGrp="1"/>
          </p:cNvSpPr>
          <p:nvPr>
            <p:ph type="pic" sz="quarter" idx="12"/>
          </p:nvPr>
        </p:nvSpPr>
        <p:spPr>
          <a:xfrm>
            <a:off x="6907700" y="3429529"/>
            <a:ext cx="3466042" cy="3429529"/>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9" name="Picture Placeholder 2"/>
          <p:cNvSpPr>
            <a:spLocks noGrp="1"/>
          </p:cNvSpPr>
          <p:nvPr>
            <p:ph type="pic" sz="quarter" idx="11"/>
          </p:nvPr>
        </p:nvSpPr>
        <p:spPr>
          <a:xfrm>
            <a:off x="-24384" y="0"/>
            <a:ext cx="3466042" cy="3429529"/>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14" name="Picture Placeholder 2"/>
          <p:cNvSpPr>
            <a:spLocks noGrp="1"/>
          </p:cNvSpPr>
          <p:nvPr>
            <p:ph type="pic" sz="quarter" idx="13"/>
          </p:nvPr>
        </p:nvSpPr>
        <p:spPr>
          <a:xfrm>
            <a:off x="3441658" y="3429529"/>
            <a:ext cx="3466042" cy="3429529"/>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15" name="Picture Placeholder 2"/>
          <p:cNvSpPr>
            <a:spLocks noGrp="1"/>
          </p:cNvSpPr>
          <p:nvPr>
            <p:ph type="pic" sz="quarter" idx="14"/>
          </p:nvPr>
        </p:nvSpPr>
        <p:spPr>
          <a:xfrm>
            <a:off x="-24384" y="3429529"/>
            <a:ext cx="3466042" cy="3429529"/>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16" name="Picture Placeholder 2"/>
          <p:cNvSpPr>
            <a:spLocks noGrp="1"/>
          </p:cNvSpPr>
          <p:nvPr>
            <p:ph type="pic" sz="quarter" idx="15"/>
          </p:nvPr>
        </p:nvSpPr>
        <p:spPr>
          <a:xfrm>
            <a:off x="3441658" y="6859059"/>
            <a:ext cx="3466042" cy="3429529"/>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17" name="Picture Placeholder 2"/>
          <p:cNvSpPr>
            <a:spLocks noGrp="1"/>
          </p:cNvSpPr>
          <p:nvPr>
            <p:ph type="pic" sz="quarter" idx="16"/>
          </p:nvPr>
        </p:nvSpPr>
        <p:spPr>
          <a:xfrm>
            <a:off x="-24384" y="6859059"/>
            <a:ext cx="3466042" cy="3429529"/>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11" name="TextBox 10">
            <a:extLst>
              <a:ext uri="{FF2B5EF4-FFF2-40B4-BE49-F238E27FC236}">
                <a16:creationId xmlns:a16="http://schemas.microsoft.com/office/drawing/2014/main" id="{616511E6-E95E-054F-8A9F-48D0C3E4F56A}"/>
              </a:ext>
            </a:extLst>
          </p:cNvPr>
          <p:cNvSpPr txBox="1"/>
          <p:nvPr userDrawn="1"/>
        </p:nvSpPr>
        <p:spPr>
          <a:xfrm>
            <a:off x="16859165" y="9198396"/>
            <a:ext cx="660400" cy="338554"/>
          </a:xfrm>
          <a:prstGeom prst="rect">
            <a:avLst/>
          </a:prstGeom>
          <a:noFill/>
        </p:spPr>
        <p:txBody>
          <a:bodyPr wrap="square" rtlCol="0">
            <a:spAutoFit/>
          </a:bodyPr>
          <a:lstStyle/>
          <a:p>
            <a:pPr algn="r"/>
            <a:fld id="{293ABEDF-2FD4-CE41-BE6E-C03412F0A819}" type="slidenum">
              <a:rPr lang="en-US" sz="1600" b="0" i="0" smtClean="0">
                <a:latin typeface="Open Sans" panose="020B0606030504020204" pitchFamily="34" charset="0"/>
                <a:ea typeface="Open Sans" panose="020B0606030504020204" pitchFamily="34" charset="0"/>
                <a:cs typeface="Open Sans" panose="020B0606030504020204" pitchFamily="34" charset="0"/>
              </a:rPr>
              <a:pPr algn="r"/>
              <a:t>‹#›</a:t>
            </a:fld>
            <a:endParaRPr lang="en-US" sz="1600" b="0" i="0" dirty="0">
              <a:latin typeface="Open Sans" panose="020B0606030504020204" pitchFamily="34" charset="0"/>
              <a:ea typeface="Open Sans" panose="020B0606030504020204" pitchFamily="34" charset="0"/>
              <a:cs typeface="Open Sans" panose="020B0606030504020204" pitchFamily="34" charset="0"/>
            </a:endParaRPr>
          </a:p>
        </p:txBody>
      </p:sp>
      <p:cxnSp>
        <p:nvCxnSpPr>
          <p:cNvPr id="12" name="Straight Connector 11">
            <a:extLst>
              <a:ext uri="{FF2B5EF4-FFF2-40B4-BE49-F238E27FC236}">
                <a16:creationId xmlns:a16="http://schemas.microsoft.com/office/drawing/2014/main" id="{DDC1C82D-8973-9644-AF17-B4738DA87243}"/>
              </a:ext>
            </a:extLst>
          </p:cNvPr>
          <p:cNvCxnSpPr>
            <a:cxnSpLocks/>
          </p:cNvCxnSpPr>
          <p:nvPr userDrawn="1"/>
        </p:nvCxnSpPr>
        <p:spPr>
          <a:xfrm flipV="1">
            <a:off x="17568333" y="9352284"/>
            <a:ext cx="719667" cy="15389"/>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3" name="Picture 12" descr="A picture containing drawing&#10;&#10;Description automatically generated">
            <a:extLst>
              <a:ext uri="{FF2B5EF4-FFF2-40B4-BE49-F238E27FC236}">
                <a16:creationId xmlns:a16="http://schemas.microsoft.com/office/drawing/2014/main" id="{C33694B4-A4D0-8B4E-8BFF-C4E1792BAC6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541413" y="0"/>
            <a:ext cx="2746587" cy="2683239"/>
          </a:xfrm>
          <a:prstGeom prst="rect">
            <a:avLst/>
          </a:prstGeom>
        </p:spPr>
      </p:pic>
    </p:spTree>
    <p:extLst>
      <p:ext uri="{BB962C8B-B14F-4D97-AF65-F5344CB8AC3E}">
        <p14:creationId xmlns:p14="http://schemas.microsoft.com/office/powerpoint/2010/main" val="357490834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8">
    <p:spTree>
      <p:nvGrpSpPr>
        <p:cNvPr id="1" name=""/>
        <p:cNvGrpSpPr/>
        <p:nvPr/>
      </p:nvGrpSpPr>
      <p:grpSpPr>
        <a:xfrm>
          <a:off x="0" y="0"/>
          <a:ext cx="0" cy="0"/>
          <a:chOff x="0" y="0"/>
          <a:chExt cx="0" cy="0"/>
        </a:xfrm>
      </p:grpSpPr>
      <p:sp>
        <p:nvSpPr>
          <p:cNvPr id="22" name="Picture Placeholder 2"/>
          <p:cNvSpPr>
            <a:spLocks noGrp="1"/>
          </p:cNvSpPr>
          <p:nvPr>
            <p:ph type="pic" sz="quarter" idx="12"/>
          </p:nvPr>
        </p:nvSpPr>
        <p:spPr>
          <a:xfrm>
            <a:off x="11359170" y="0"/>
            <a:ext cx="2271834" cy="2247901"/>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23" name="Picture Placeholder 2"/>
          <p:cNvSpPr>
            <a:spLocks noGrp="1"/>
          </p:cNvSpPr>
          <p:nvPr>
            <p:ph type="pic" sz="quarter" idx="13"/>
          </p:nvPr>
        </p:nvSpPr>
        <p:spPr>
          <a:xfrm>
            <a:off x="9087336" y="0"/>
            <a:ext cx="2271834" cy="2247901"/>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24" name="Picture Placeholder 2"/>
          <p:cNvSpPr>
            <a:spLocks noGrp="1"/>
          </p:cNvSpPr>
          <p:nvPr>
            <p:ph type="pic" sz="quarter" idx="14"/>
          </p:nvPr>
        </p:nvSpPr>
        <p:spPr>
          <a:xfrm>
            <a:off x="6815502" y="0"/>
            <a:ext cx="2271834" cy="2247901"/>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25" name="Picture Placeholder 2"/>
          <p:cNvSpPr>
            <a:spLocks noGrp="1"/>
          </p:cNvSpPr>
          <p:nvPr>
            <p:ph type="pic" sz="quarter" idx="15"/>
          </p:nvPr>
        </p:nvSpPr>
        <p:spPr>
          <a:xfrm>
            <a:off x="4543668" y="0"/>
            <a:ext cx="2271834" cy="2247901"/>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26" name="Picture Placeholder 2"/>
          <p:cNvSpPr>
            <a:spLocks noGrp="1"/>
          </p:cNvSpPr>
          <p:nvPr>
            <p:ph type="pic" sz="quarter" idx="16"/>
          </p:nvPr>
        </p:nvSpPr>
        <p:spPr>
          <a:xfrm>
            <a:off x="2271834" y="0"/>
            <a:ext cx="2271834" cy="2247901"/>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27" name="Picture Placeholder 2"/>
          <p:cNvSpPr>
            <a:spLocks noGrp="1"/>
          </p:cNvSpPr>
          <p:nvPr>
            <p:ph type="pic" sz="quarter" idx="17"/>
          </p:nvPr>
        </p:nvSpPr>
        <p:spPr>
          <a:xfrm>
            <a:off x="0" y="0"/>
            <a:ext cx="2271834" cy="2247901"/>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40" name="Picture Placeholder 2"/>
          <p:cNvSpPr>
            <a:spLocks noGrp="1"/>
          </p:cNvSpPr>
          <p:nvPr>
            <p:ph type="pic" sz="quarter" idx="19"/>
          </p:nvPr>
        </p:nvSpPr>
        <p:spPr>
          <a:xfrm>
            <a:off x="9087336" y="2247901"/>
            <a:ext cx="2271834" cy="2247901"/>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41" name="Picture Placeholder 2"/>
          <p:cNvSpPr>
            <a:spLocks noGrp="1"/>
          </p:cNvSpPr>
          <p:nvPr>
            <p:ph type="pic" sz="quarter" idx="20"/>
          </p:nvPr>
        </p:nvSpPr>
        <p:spPr>
          <a:xfrm>
            <a:off x="6815502" y="2247901"/>
            <a:ext cx="2271834" cy="2247901"/>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42" name="Picture Placeholder 2"/>
          <p:cNvSpPr>
            <a:spLocks noGrp="1"/>
          </p:cNvSpPr>
          <p:nvPr>
            <p:ph type="pic" sz="quarter" idx="21"/>
          </p:nvPr>
        </p:nvSpPr>
        <p:spPr>
          <a:xfrm>
            <a:off x="4543668" y="2247901"/>
            <a:ext cx="2271834" cy="2247901"/>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43" name="Picture Placeholder 2"/>
          <p:cNvSpPr>
            <a:spLocks noGrp="1"/>
          </p:cNvSpPr>
          <p:nvPr>
            <p:ph type="pic" sz="quarter" idx="22"/>
          </p:nvPr>
        </p:nvSpPr>
        <p:spPr>
          <a:xfrm>
            <a:off x="2271834" y="2247901"/>
            <a:ext cx="2271834" cy="2247901"/>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44" name="Picture Placeholder 2"/>
          <p:cNvSpPr>
            <a:spLocks noGrp="1"/>
          </p:cNvSpPr>
          <p:nvPr>
            <p:ph type="pic" sz="quarter" idx="23"/>
          </p:nvPr>
        </p:nvSpPr>
        <p:spPr>
          <a:xfrm>
            <a:off x="0" y="2247901"/>
            <a:ext cx="2271834" cy="2247901"/>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57" name="Picture Placeholder 2"/>
          <p:cNvSpPr>
            <a:spLocks noGrp="1"/>
          </p:cNvSpPr>
          <p:nvPr>
            <p:ph type="pic" sz="quarter" idx="25"/>
          </p:nvPr>
        </p:nvSpPr>
        <p:spPr>
          <a:xfrm>
            <a:off x="4543668" y="4495802"/>
            <a:ext cx="2271834" cy="2247901"/>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58" name="Picture Placeholder 2"/>
          <p:cNvSpPr>
            <a:spLocks noGrp="1"/>
          </p:cNvSpPr>
          <p:nvPr>
            <p:ph type="pic" sz="quarter" idx="26"/>
          </p:nvPr>
        </p:nvSpPr>
        <p:spPr>
          <a:xfrm>
            <a:off x="2271834" y="4495802"/>
            <a:ext cx="2271834" cy="2247901"/>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59" name="Picture Placeholder 2"/>
          <p:cNvSpPr>
            <a:spLocks noGrp="1"/>
          </p:cNvSpPr>
          <p:nvPr>
            <p:ph type="pic" sz="quarter" idx="27"/>
          </p:nvPr>
        </p:nvSpPr>
        <p:spPr>
          <a:xfrm>
            <a:off x="0" y="4495802"/>
            <a:ext cx="2271834" cy="2247901"/>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60" name="Picture Placeholder 2"/>
          <p:cNvSpPr>
            <a:spLocks noGrp="1"/>
          </p:cNvSpPr>
          <p:nvPr>
            <p:ph type="pic" sz="quarter" idx="28"/>
          </p:nvPr>
        </p:nvSpPr>
        <p:spPr>
          <a:xfrm>
            <a:off x="0" y="6743703"/>
            <a:ext cx="2271834" cy="2247901"/>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28" name="TextBox 27">
            <a:extLst>
              <a:ext uri="{FF2B5EF4-FFF2-40B4-BE49-F238E27FC236}">
                <a16:creationId xmlns:a16="http://schemas.microsoft.com/office/drawing/2014/main" id="{08D5C075-AD06-2646-98DA-28A6E01A1E31}"/>
              </a:ext>
            </a:extLst>
          </p:cNvPr>
          <p:cNvSpPr txBox="1"/>
          <p:nvPr userDrawn="1"/>
        </p:nvSpPr>
        <p:spPr>
          <a:xfrm>
            <a:off x="16859165" y="9198396"/>
            <a:ext cx="660400" cy="338554"/>
          </a:xfrm>
          <a:prstGeom prst="rect">
            <a:avLst/>
          </a:prstGeom>
          <a:noFill/>
        </p:spPr>
        <p:txBody>
          <a:bodyPr wrap="square" rtlCol="0">
            <a:spAutoFit/>
          </a:bodyPr>
          <a:lstStyle/>
          <a:p>
            <a:pPr algn="r"/>
            <a:fld id="{293ABEDF-2FD4-CE41-BE6E-C03412F0A819}" type="slidenum">
              <a:rPr lang="en-US" sz="1600" b="0" i="0" smtClean="0">
                <a:latin typeface="Open Sans" panose="020B0606030504020204" pitchFamily="34" charset="0"/>
                <a:ea typeface="Open Sans" panose="020B0606030504020204" pitchFamily="34" charset="0"/>
                <a:cs typeface="Open Sans" panose="020B0606030504020204" pitchFamily="34" charset="0"/>
              </a:rPr>
              <a:pPr algn="r"/>
              <a:t>‹#›</a:t>
            </a:fld>
            <a:endParaRPr lang="en-US" sz="1600" b="0" i="0" dirty="0">
              <a:latin typeface="Open Sans" panose="020B0606030504020204" pitchFamily="34" charset="0"/>
              <a:ea typeface="Open Sans" panose="020B0606030504020204" pitchFamily="34" charset="0"/>
              <a:cs typeface="Open Sans" panose="020B0606030504020204" pitchFamily="34" charset="0"/>
            </a:endParaRPr>
          </a:p>
        </p:txBody>
      </p:sp>
      <p:cxnSp>
        <p:nvCxnSpPr>
          <p:cNvPr id="29" name="Straight Connector 28">
            <a:extLst>
              <a:ext uri="{FF2B5EF4-FFF2-40B4-BE49-F238E27FC236}">
                <a16:creationId xmlns:a16="http://schemas.microsoft.com/office/drawing/2014/main" id="{0BC4DAB1-732E-7643-B75F-30F62B6E1922}"/>
              </a:ext>
            </a:extLst>
          </p:cNvPr>
          <p:cNvCxnSpPr>
            <a:cxnSpLocks/>
          </p:cNvCxnSpPr>
          <p:nvPr userDrawn="1"/>
        </p:nvCxnSpPr>
        <p:spPr>
          <a:xfrm flipV="1">
            <a:off x="17568333" y="9352284"/>
            <a:ext cx="719667" cy="15389"/>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1" name="Picture 20" descr="A picture containing drawing&#10;&#10;Description automatically generated">
            <a:extLst>
              <a:ext uri="{FF2B5EF4-FFF2-40B4-BE49-F238E27FC236}">
                <a16:creationId xmlns:a16="http://schemas.microsoft.com/office/drawing/2014/main" id="{9280F20D-281D-BF4F-B5EC-F1AEBD0771F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541413" y="0"/>
            <a:ext cx="2746587" cy="2683239"/>
          </a:xfrm>
          <a:prstGeom prst="rect">
            <a:avLst/>
          </a:prstGeom>
        </p:spPr>
      </p:pic>
    </p:spTree>
    <p:extLst>
      <p:ext uri="{BB962C8B-B14F-4D97-AF65-F5344CB8AC3E}">
        <p14:creationId xmlns:p14="http://schemas.microsoft.com/office/powerpoint/2010/main" val="151811594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9">
    <p:spTree>
      <p:nvGrpSpPr>
        <p:cNvPr id="1" name=""/>
        <p:cNvGrpSpPr/>
        <p:nvPr/>
      </p:nvGrpSpPr>
      <p:grpSpPr>
        <a:xfrm>
          <a:off x="0" y="0"/>
          <a:ext cx="0" cy="0"/>
          <a:chOff x="0" y="0"/>
          <a:chExt cx="0" cy="0"/>
        </a:xfrm>
      </p:grpSpPr>
      <p:sp>
        <p:nvSpPr>
          <p:cNvPr id="5" name="Picture Placeholder 2"/>
          <p:cNvSpPr>
            <a:spLocks noGrp="1"/>
          </p:cNvSpPr>
          <p:nvPr>
            <p:ph type="pic" sz="quarter" idx="10"/>
          </p:nvPr>
        </p:nvSpPr>
        <p:spPr>
          <a:xfrm>
            <a:off x="2076448" y="0"/>
            <a:ext cx="3975907" cy="10288588"/>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6" name="Picture Placeholder 2"/>
          <p:cNvSpPr>
            <a:spLocks noGrp="1"/>
          </p:cNvSpPr>
          <p:nvPr>
            <p:ph type="pic" sz="quarter" idx="11"/>
          </p:nvPr>
        </p:nvSpPr>
        <p:spPr>
          <a:xfrm>
            <a:off x="6052354" y="0"/>
            <a:ext cx="3975907" cy="10288588"/>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7" name="TextBox 6">
            <a:extLst>
              <a:ext uri="{FF2B5EF4-FFF2-40B4-BE49-F238E27FC236}">
                <a16:creationId xmlns:a16="http://schemas.microsoft.com/office/drawing/2014/main" id="{E09A9054-01E6-4A43-AEF1-FF58D1366520}"/>
              </a:ext>
            </a:extLst>
          </p:cNvPr>
          <p:cNvSpPr txBox="1"/>
          <p:nvPr userDrawn="1"/>
        </p:nvSpPr>
        <p:spPr>
          <a:xfrm>
            <a:off x="16859165" y="9198396"/>
            <a:ext cx="660400" cy="338554"/>
          </a:xfrm>
          <a:prstGeom prst="rect">
            <a:avLst/>
          </a:prstGeom>
          <a:noFill/>
        </p:spPr>
        <p:txBody>
          <a:bodyPr wrap="square" rtlCol="0">
            <a:spAutoFit/>
          </a:bodyPr>
          <a:lstStyle/>
          <a:p>
            <a:pPr algn="r"/>
            <a:fld id="{293ABEDF-2FD4-CE41-BE6E-C03412F0A819}" type="slidenum">
              <a:rPr lang="en-US" sz="1600" b="0" i="0" smtClean="0">
                <a:latin typeface="Open Sans" panose="020B0606030504020204" pitchFamily="34" charset="0"/>
                <a:ea typeface="Open Sans" panose="020B0606030504020204" pitchFamily="34" charset="0"/>
                <a:cs typeface="Open Sans" panose="020B0606030504020204" pitchFamily="34" charset="0"/>
              </a:rPr>
              <a:pPr algn="r"/>
              <a:t>‹#›</a:t>
            </a:fld>
            <a:endParaRPr lang="en-US" sz="1600" b="0" i="0" dirty="0">
              <a:latin typeface="Open Sans" panose="020B0606030504020204" pitchFamily="34" charset="0"/>
              <a:ea typeface="Open Sans" panose="020B0606030504020204" pitchFamily="34" charset="0"/>
              <a:cs typeface="Open Sans" panose="020B0606030504020204" pitchFamily="34" charset="0"/>
            </a:endParaRPr>
          </a:p>
        </p:txBody>
      </p:sp>
      <p:cxnSp>
        <p:nvCxnSpPr>
          <p:cNvPr id="8" name="Straight Connector 7">
            <a:extLst>
              <a:ext uri="{FF2B5EF4-FFF2-40B4-BE49-F238E27FC236}">
                <a16:creationId xmlns:a16="http://schemas.microsoft.com/office/drawing/2014/main" id="{BDAB939A-8E24-2C48-BFD0-705C1C372796}"/>
              </a:ext>
            </a:extLst>
          </p:cNvPr>
          <p:cNvCxnSpPr>
            <a:cxnSpLocks/>
          </p:cNvCxnSpPr>
          <p:nvPr userDrawn="1"/>
        </p:nvCxnSpPr>
        <p:spPr>
          <a:xfrm flipV="1">
            <a:off x="17568333" y="9352284"/>
            <a:ext cx="719667" cy="15389"/>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9" name="Picture 8" descr="A picture containing drawing&#10;&#10;Description automatically generated">
            <a:extLst>
              <a:ext uri="{FF2B5EF4-FFF2-40B4-BE49-F238E27FC236}">
                <a16:creationId xmlns:a16="http://schemas.microsoft.com/office/drawing/2014/main" id="{46B66127-393D-1942-8DAA-86F31367DE5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541413" y="0"/>
            <a:ext cx="2746587" cy="2683239"/>
          </a:xfrm>
          <a:prstGeom prst="rect">
            <a:avLst/>
          </a:prstGeom>
        </p:spPr>
      </p:pic>
    </p:spTree>
    <p:extLst>
      <p:ext uri="{BB962C8B-B14F-4D97-AF65-F5344CB8AC3E}">
        <p14:creationId xmlns:p14="http://schemas.microsoft.com/office/powerpoint/2010/main" val="349154134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20">
    <p:spTree>
      <p:nvGrpSpPr>
        <p:cNvPr id="1" name=""/>
        <p:cNvGrpSpPr/>
        <p:nvPr/>
      </p:nvGrpSpPr>
      <p:grpSpPr>
        <a:xfrm>
          <a:off x="0" y="0"/>
          <a:ext cx="0" cy="0"/>
          <a:chOff x="0" y="0"/>
          <a:chExt cx="0" cy="0"/>
        </a:xfrm>
      </p:grpSpPr>
      <p:sp>
        <p:nvSpPr>
          <p:cNvPr id="5" name="Picture Placeholder 2"/>
          <p:cNvSpPr>
            <a:spLocks noGrp="1"/>
          </p:cNvSpPr>
          <p:nvPr>
            <p:ph type="pic" sz="quarter" idx="10"/>
          </p:nvPr>
        </p:nvSpPr>
        <p:spPr>
          <a:xfrm>
            <a:off x="2457449" y="0"/>
            <a:ext cx="5485374" cy="10288588"/>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6" name="Picture Placeholder 2"/>
          <p:cNvSpPr>
            <a:spLocks noGrp="1"/>
          </p:cNvSpPr>
          <p:nvPr>
            <p:ph type="pic" sz="quarter" idx="11"/>
          </p:nvPr>
        </p:nvSpPr>
        <p:spPr>
          <a:xfrm>
            <a:off x="0" y="0"/>
            <a:ext cx="2457448" cy="10288588"/>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7" name="TextBox 6">
            <a:extLst>
              <a:ext uri="{FF2B5EF4-FFF2-40B4-BE49-F238E27FC236}">
                <a16:creationId xmlns:a16="http://schemas.microsoft.com/office/drawing/2014/main" id="{5E0EF4E2-6FF3-AE41-A78D-F219CB2F2E59}"/>
              </a:ext>
            </a:extLst>
          </p:cNvPr>
          <p:cNvSpPr txBox="1"/>
          <p:nvPr userDrawn="1"/>
        </p:nvSpPr>
        <p:spPr>
          <a:xfrm>
            <a:off x="16859165" y="9198396"/>
            <a:ext cx="660400" cy="338554"/>
          </a:xfrm>
          <a:prstGeom prst="rect">
            <a:avLst/>
          </a:prstGeom>
          <a:noFill/>
        </p:spPr>
        <p:txBody>
          <a:bodyPr wrap="square" rtlCol="0">
            <a:spAutoFit/>
          </a:bodyPr>
          <a:lstStyle/>
          <a:p>
            <a:pPr algn="r"/>
            <a:fld id="{293ABEDF-2FD4-CE41-BE6E-C03412F0A819}" type="slidenum">
              <a:rPr lang="en-US" sz="1600" b="0" i="0" smtClean="0">
                <a:latin typeface="Open Sans" panose="020B0606030504020204" pitchFamily="34" charset="0"/>
                <a:ea typeface="Open Sans" panose="020B0606030504020204" pitchFamily="34" charset="0"/>
                <a:cs typeface="Open Sans" panose="020B0606030504020204" pitchFamily="34" charset="0"/>
              </a:rPr>
              <a:pPr algn="r"/>
              <a:t>‹#›</a:t>
            </a:fld>
            <a:endParaRPr lang="en-US" sz="1600" b="0" i="0" dirty="0">
              <a:latin typeface="Open Sans" panose="020B0606030504020204" pitchFamily="34" charset="0"/>
              <a:ea typeface="Open Sans" panose="020B0606030504020204" pitchFamily="34" charset="0"/>
              <a:cs typeface="Open Sans" panose="020B0606030504020204" pitchFamily="34" charset="0"/>
            </a:endParaRPr>
          </a:p>
        </p:txBody>
      </p:sp>
      <p:cxnSp>
        <p:nvCxnSpPr>
          <p:cNvPr id="8" name="Straight Connector 7">
            <a:extLst>
              <a:ext uri="{FF2B5EF4-FFF2-40B4-BE49-F238E27FC236}">
                <a16:creationId xmlns:a16="http://schemas.microsoft.com/office/drawing/2014/main" id="{2FBFF370-1B4B-AC4B-9E23-E0F35363C9EA}"/>
              </a:ext>
            </a:extLst>
          </p:cNvPr>
          <p:cNvCxnSpPr>
            <a:cxnSpLocks/>
          </p:cNvCxnSpPr>
          <p:nvPr userDrawn="1"/>
        </p:nvCxnSpPr>
        <p:spPr>
          <a:xfrm flipV="1">
            <a:off x="17568333" y="9352284"/>
            <a:ext cx="719667" cy="15389"/>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9" name="Picture 8" descr="A picture containing drawing&#10;&#10;Description automatically generated">
            <a:extLst>
              <a:ext uri="{FF2B5EF4-FFF2-40B4-BE49-F238E27FC236}">
                <a16:creationId xmlns:a16="http://schemas.microsoft.com/office/drawing/2014/main" id="{78F5A16D-2F07-DE49-ACA2-319BD092695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541413" y="0"/>
            <a:ext cx="2746587" cy="2683239"/>
          </a:xfrm>
          <a:prstGeom prst="rect">
            <a:avLst/>
          </a:prstGeom>
        </p:spPr>
      </p:pic>
    </p:spTree>
    <p:extLst>
      <p:ext uri="{BB962C8B-B14F-4D97-AF65-F5344CB8AC3E}">
        <p14:creationId xmlns:p14="http://schemas.microsoft.com/office/powerpoint/2010/main" val="41718099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09">
    <p:bg>
      <p:bgPr>
        <a:solidFill>
          <a:srgbClr val="011E41"/>
        </a:solidFill>
        <a:effectLst/>
      </p:bgPr>
    </p:bg>
    <p:spTree>
      <p:nvGrpSpPr>
        <p:cNvPr id="1" name=""/>
        <p:cNvGrpSpPr/>
        <p:nvPr/>
      </p:nvGrpSpPr>
      <p:grpSpPr>
        <a:xfrm>
          <a:off x="0" y="0"/>
          <a:ext cx="0" cy="0"/>
          <a:chOff x="0" y="0"/>
          <a:chExt cx="0" cy="0"/>
        </a:xfrm>
      </p:grpSpPr>
      <p:pic>
        <p:nvPicPr>
          <p:cNvPr id="19" name="Picture 18" descr="A picture containing drawing&#10;&#10;Description automatically generated">
            <a:extLst>
              <a:ext uri="{FF2B5EF4-FFF2-40B4-BE49-F238E27FC236}">
                <a16:creationId xmlns:a16="http://schemas.microsoft.com/office/drawing/2014/main" id="{33AB59D8-6DBE-8341-B46F-0D6FE024177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2746587" cy="2683239"/>
          </a:xfrm>
          <a:prstGeom prst="rect">
            <a:avLst/>
          </a:prstGeom>
        </p:spPr>
      </p:pic>
      <p:sp>
        <p:nvSpPr>
          <p:cNvPr id="20" name="Title 4">
            <a:extLst>
              <a:ext uri="{FF2B5EF4-FFF2-40B4-BE49-F238E27FC236}">
                <a16:creationId xmlns:a16="http://schemas.microsoft.com/office/drawing/2014/main" id="{0F5EFF66-D2D9-684B-8ED9-238F84164B95}"/>
              </a:ext>
            </a:extLst>
          </p:cNvPr>
          <p:cNvSpPr>
            <a:spLocks noGrp="1"/>
          </p:cNvSpPr>
          <p:nvPr>
            <p:ph type="title" hasCustomPrompt="1"/>
          </p:nvPr>
        </p:nvSpPr>
        <p:spPr>
          <a:xfrm>
            <a:off x="6974958" y="5805497"/>
            <a:ext cx="10167255" cy="2490076"/>
          </a:xfrm>
          <a:prstGeom prst="rect">
            <a:avLst/>
          </a:prstGeom>
        </p:spPr>
        <p:txBody>
          <a:bodyPr/>
          <a:lstStyle>
            <a:lvl1pPr algn="r">
              <a:lnSpc>
                <a:spcPct val="80000"/>
              </a:lnSpc>
              <a:defRPr sz="6600" b="1" i="0" spc="0">
                <a:solidFill>
                  <a:srgbClr val="F5333F"/>
                </a:solidFill>
                <a:latin typeface="Montserrat" pitchFamily="2" charset="77"/>
              </a:defRPr>
            </a:lvl1pPr>
          </a:lstStyle>
          <a:p>
            <a:r>
              <a:rPr lang="en-US" dirty="0"/>
              <a:t>CLICK TO EDIT: </a:t>
            </a:r>
            <a:br>
              <a:rPr lang="en-US" dirty="0"/>
            </a:br>
            <a:r>
              <a:rPr lang="en-US" dirty="0"/>
              <a:t>THE HEADLINE </a:t>
            </a:r>
            <a:br>
              <a:rPr lang="en-US" dirty="0"/>
            </a:br>
            <a:r>
              <a:rPr lang="en-US" dirty="0"/>
              <a:t>GOES HERE</a:t>
            </a:r>
          </a:p>
        </p:txBody>
      </p:sp>
      <p:sp>
        <p:nvSpPr>
          <p:cNvPr id="21" name="TextBox 20">
            <a:extLst>
              <a:ext uri="{FF2B5EF4-FFF2-40B4-BE49-F238E27FC236}">
                <a16:creationId xmlns:a16="http://schemas.microsoft.com/office/drawing/2014/main" id="{623881EF-09C3-3C4E-B7E9-9F9B004EE7D2}"/>
              </a:ext>
            </a:extLst>
          </p:cNvPr>
          <p:cNvSpPr txBox="1"/>
          <p:nvPr userDrawn="1"/>
        </p:nvSpPr>
        <p:spPr>
          <a:xfrm>
            <a:off x="11942955" y="9036862"/>
            <a:ext cx="5199258" cy="461665"/>
          </a:xfrm>
          <a:prstGeom prst="rect">
            <a:avLst/>
          </a:prstGeom>
          <a:noFill/>
        </p:spPr>
        <p:txBody>
          <a:bodyPr wrap="square" rtlCol="0">
            <a:spAutoFit/>
          </a:bodyPr>
          <a:lstStyle/>
          <a:p>
            <a:pPr algn="r"/>
            <a:fld id="{CEE42E42-3F74-A040-9795-FDEDABB6AC51}" type="datetime3">
              <a:rPr lang="en-US" sz="2400" b="1" i="0" smtClean="0">
                <a:solidFill>
                  <a:schemeClr val="bg2"/>
                </a:solidFill>
                <a:latin typeface="Montserrat SemiBold" pitchFamily="2" charset="77"/>
                <a:ea typeface="Open Sans" panose="020B0606030504020204" pitchFamily="34" charset="0"/>
                <a:cs typeface="Open Sans" panose="020B0606030504020204" pitchFamily="34" charset="0"/>
              </a:rPr>
              <a:t>27 October 2022</a:t>
            </a:fld>
            <a:endParaRPr lang="en-US" sz="2400" b="1" i="0" dirty="0">
              <a:solidFill>
                <a:schemeClr val="bg2"/>
              </a:solidFill>
              <a:latin typeface="Montserrat SemiBold" pitchFamily="2" charset="77"/>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86251533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21">
    <p:spTree>
      <p:nvGrpSpPr>
        <p:cNvPr id="1" name=""/>
        <p:cNvGrpSpPr/>
        <p:nvPr/>
      </p:nvGrpSpPr>
      <p:grpSpPr>
        <a:xfrm>
          <a:off x="0" y="0"/>
          <a:ext cx="0" cy="0"/>
          <a:chOff x="0" y="0"/>
          <a:chExt cx="0" cy="0"/>
        </a:xfrm>
      </p:grpSpPr>
      <p:sp>
        <p:nvSpPr>
          <p:cNvPr id="5" name="Picture Placeholder 2"/>
          <p:cNvSpPr>
            <a:spLocks noGrp="1"/>
          </p:cNvSpPr>
          <p:nvPr>
            <p:ph type="pic" sz="quarter" idx="10"/>
          </p:nvPr>
        </p:nvSpPr>
        <p:spPr>
          <a:xfrm>
            <a:off x="0" y="0"/>
            <a:ext cx="7942823" cy="10288588"/>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7" name="TextBox 6">
            <a:extLst>
              <a:ext uri="{FF2B5EF4-FFF2-40B4-BE49-F238E27FC236}">
                <a16:creationId xmlns:a16="http://schemas.microsoft.com/office/drawing/2014/main" id="{11E6BB1B-7FD3-5044-8E26-AB8C41868C07}"/>
              </a:ext>
            </a:extLst>
          </p:cNvPr>
          <p:cNvSpPr txBox="1"/>
          <p:nvPr userDrawn="1"/>
        </p:nvSpPr>
        <p:spPr>
          <a:xfrm>
            <a:off x="16859165" y="9198396"/>
            <a:ext cx="660400" cy="338554"/>
          </a:xfrm>
          <a:prstGeom prst="rect">
            <a:avLst/>
          </a:prstGeom>
          <a:noFill/>
        </p:spPr>
        <p:txBody>
          <a:bodyPr wrap="square" rtlCol="0">
            <a:spAutoFit/>
          </a:bodyPr>
          <a:lstStyle/>
          <a:p>
            <a:pPr algn="r"/>
            <a:fld id="{293ABEDF-2FD4-CE41-BE6E-C03412F0A819}" type="slidenum">
              <a:rPr lang="en-US" sz="1600" b="0" i="0" smtClean="0">
                <a:latin typeface="Open Sans" panose="020B0606030504020204" pitchFamily="34" charset="0"/>
                <a:ea typeface="Open Sans" panose="020B0606030504020204" pitchFamily="34" charset="0"/>
                <a:cs typeface="Open Sans" panose="020B0606030504020204" pitchFamily="34" charset="0"/>
              </a:rPr>
              <a:pPr algn="r"/>
              <a:t>‹#›</a:t>
            </a:fld>
            <a:endParaRPr lang="en-US" sz="1600" b="0" i="0" dirty="0">
              <a:latin typeface="Open Sans" panose="020B0606030504020204" pitchFamily="34" charset="0"/>
              <a:ea typeface="Open Sans" panose="020B0606030504020204" pitchFamily="34" charset="0"/>
              <a:cs typeface="Open Sans" panose="020B0606030504020204" pitchFamily="34" charset="0"/>
            </a:endParaRPr>
          </a:p>
        </p:txBody>
      </p:sp>
      <p:cxnSp>
        <p:nvCxnSpPr>
          <p:cNvPr id="8" name="Straight Connector 7">
            <a:extLst>
              <a:ext uri="{FF2B5EF4-FFF2-40B4-BE49-F238E27FC236}">
                <a16:creationId xmlns:a16="http://schemas.microsoft.com/office/drawing/2014/main" id="{0A10AC74-6651-E849-B07C-C83D55763DD6}"/>
              </a:ext>
            </a:extLst>
          </p:cNvPr>
          <p:cNvCxnSpPr>
            <a:cxnSpLocks/>
          </p:cNvCxnSpPr>
          <p:nvPr userDrawn="1"/>
        </p:nvCxnSpPr>
        <p:spPr>
          <a:xfrm flipV="1">
            <a:off x="17568333" y="9352284"/>
            <a:ext cx="719667" cy="15389"/>
          </a:xfrm>
          <a:prstGeom prst="line">
            <a:avLst/>
          </a:prstGeom>
          <a:ln w="158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4477562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22">
    <p:spTree>
      <p:nvGrpSpPr>
        <p:cNvPr id="1" name=""/>
        <p:cNvGrpSpPr/>
        <p:nvPr/>
      </p:nvGrpSpPr>
      <p:grpSpPr>
        <a:xfrm>
          <a:off x="0" y="0"/>
          <a:ext cx="0" cy="0"/>
          <a:chOff x="0" y="0"/>
          <a:chExt cx="0" cy="0"/>
        </a:xfrm>
      </p:grpSpPr>
      <p:sp>
        <p:nvSpPr>
          <p:cNvPr id="3" name="Freeform 8"/>
          <p:cNvSpPr>
            <a:spLocks noGrp="1" noEditPoints="1"/>
          </p:cNvSpPr>
          <p:nvPr>
            <p:ph type="pic" sz="quarter" idx="10"/>
          </p:nvPr>
        </p:nvSpPr>
        <p:spPr bwMode="auto">
          <a:xfrm>
            <a:off x="8180310" y="0"/>
            <a:ext cx="10107690" cy="10288588"/>
          </a:xfrm>
          <a:custGeom>
            <a:avLst/>
            <a:gdLst>
              <a:gd name="T0" fmla="*/ 4469 w 4469"/>
              <a:gd name="T1" fmla="*/ 4552 h 4552"/>
              <a:gd name="T2" fmla="*/ 3879 w 4469"/>
              <a:gd name="T3" fmla="*/ 4552 h 4552"/>
              <a:gd name="T4" fmla="*/ 1610 w 4469"/>
              <a:gd name="T5" fmla="*/ 2276 h 4552"/>
              <a:gd name="T6" fmla="*/ 3879 w 4469"/>
              <a:gd name="T7" fmla="*/ 0 h 4552"/>
              <a:gd name="T8" fmla="*/ 4469 w 4469"/>
              <a:gd name="T9" fmla="*/ 0 h 4552"/>
              <a:gd name="T10" fmla="*/ 4469 w 4469"/>
              <a:gd name="T11" fmla="*/ 4552 h 4552"/>
              <a:gd name="T12" fmla="*/ 3799 w 4469"/>
              <a:gd name="T13" fmla="*/ 4552 h 4552"/>
              <a:gd name="T14" fmla="*/ 2269 w 4469"/>
              <a:gd name="T15" fmla="*/ 4552 h 4552"/>
              <a:gd name="T16" fmla="*/ 806 w 4469"/>
              <a:gd name="T17" fmla="*/ 3084 h 4552"/>
              <a:gd name="T18" fmla="*/ 1571 w 4469"/>
              <a:gd name="T19" fmla="*/ 2316 h 4552"/>
              <a:gd name="T20" fmla="*/ 3799 w 4469"/>
              <a:gd name="T21" fmla="*/ 4552 h 4552"/>
              <a:gd name="T22" fmla="*/ 2269 w 4469"/>
              <a:gd name="T23" fmla="*/ 0 h 4552"/>
              <a:gd name="T24" fmla="*/ 3799 w 4469"/>
              <a:gd name="T25" fmla="*/ 0 h 4552"/>
              <a:gd name="T26" fmla="*/ 1571 w 4469"/>
              <a:gd name="T27" fmla="*/ 2236 h 4552"/>
              <a:gd name="T28" fmla="*/ 806 w 4469"/>
              <a:gd name="T29" fmla="*/ 1468 h 4552"/>
              <a:gd name="T30" fmla="*/ 2269 w 4469"/>
              <a:gd name="T31" fmla="*/ 0 h 4552"/>
              <a:gd name="T32" fmla="*/ 0 w 4469"/>
              <a:gd name="T33" fmla="*/ 2276 h 4552"/>
              <a:gd name="T34" fmla="*/ 765 w 4469"/>
              <a:gd name="T35" fmla="*/ 1508 h 4552"/>
              <a:gd name="T36" fmla="*/ 1531 w 4469"/>
              <a:gd name="T37" fmla="*/ 2276 h 4552"/>
              <a:gd name="T38" fmla="*/ 765 w 4469"/>
              <a:gd name="T39" fmla="*/ 3044 h 4552"/>
              <a:gd name="T40" fmla="*/ 0 w 4469"/>
              <a:gd name="T41" fmla="*/ 2276 h 4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469" h="4552">
                <a:moveTo>
                  <a:pt x="4469" y="4552"/>
                </a:moveTo>
                <a:lnTo>
                  <a:pt x="3879" y="4552"/>
                </a:lnTo>
                <a:lnTo>
                  <a:pt x="1610" y="2276"/>
                </a:lnTo>
                <a:lnTo>
                  <a:pt x="3879" y="0"/>
                </a:lnTo>
                <a:lnTo>
                  <a:pt x="4469" y="0"/>
                </a:lnTo>
                <a:lnTo>
                  <a:pt x="4469" y="4552"/>
                </a:lnTo>
                <a:close/>
                <a:moveTo>
                  <a:pt x="3799" y="4552"/>
                </a:moveTo>
                <a:lnTo>
                  <a:pt x="2269" y="4552"/>
                </a:lnTo>
                <a:lnTo>
                  <a:pt x="806" y="3084"/>
                </a:lnTo>
                <a:lnTo>
                  <a:pt x="1571" y="2316"/>
                </a:lnTo>
                <a:lnTo>
                  <a:pt x="3799" y="4552"/>
                </a:lnTo>
                <a:close/>
                <a:moveTo>
                  <a:pt x="2269" y="0"/>
                </a:moveTo>
                <a:lnTo>
                  <a:pt x="3799" y="0"/>
                </a:lnTo>
                <a:lnTo>
                  <a:pt x="1571" y="2236"/>
                </a:lnTo>
                <a:lnTo>
                  <a:pt x="806" y="1468"/>
                </a:lnTo>
                <a:lnTo>
                  <a:pt x="2269" y="0"/>
                </a:lnTo>
                <a:close/>
                <a:moveTo>
                  <a:pt x="0" y="2276"/>
                </a:moveTo>
                <a:lnTo>
                  <a:pt x="765" y="1508"/>
                </a:lnTo>
                <a:lnTo>
                  <a:pt x="1531" y="2276"/>
                </a:lnTo>
                <a:lnTo>
                  <a:pt x="765" y="3044"/>
                </a:lnTo>
                <a:lnTo>
                  <a:pt x="0" y="2276"/>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Tree>
    <p:extLst>
      <p:ext uri="{BB962C8B-B14F-4D97-AF65-F5344CB8AC3E}">
        <p14:creationId xmlns:p14="http://schemas.microsoft.com/office/powerpoint/2010/main" val="55183472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23">
    <p:spTree>
      <p:nvGrpSpPr>
        <p:cNvPr id="1" name=""/>
        <p:cNvGrpSpPr/>
        <p:nvPr/>
      </p:nvGrpSpPr>
      <p:grpSpPr>
        <a:xfrm>
          <a:off x="0" y="0"/>
          <a:ext cx="0" cy="0"/>
          <a:chOff x="0" y="0"/>
          <a:chExt cx="0" cy="0"/>
        </a:xfrm>
      </p:grpSpPr>
      <p:sp>
        <p:nvSpPr>
          <p:cNvPr id="3" name="Freeform 7"/>
          <p:cNvSpPr>
            <a:spLocks noGrp="1" noEditPoints="1"/>
          </p:cNvSpPr>
          <p:nvPr>
            <p:ph type="pic" sz="quarter" idx="10"/>
          </p:nvPr>
        </p:nvSpPr>
        <p:spPr bwMode="auto">
          <a:xfrm>
            <a:off x="7841126" y="0"/>
            <a:ext cx="10446874" cy="10288588"/>
          </a:xfrm>
          <a:custGeom>
            <a:avLst/>
            <a:gdLst>
              <a:gd name="T0" fmla="*/ 4619 w 4619"/>
              <a:gd name="T1" fmla="*/ 4552 h 4552"/>
              <a:gd name="T2" fmla="*/ 4241 w 4619"/>
              <a:gd name="T3" fmla="*/ 4552 h 4552"/>
              <a:gd name="T4" fmla="*/ 1972 w 4619"/>
              <a:gd name="T5" fmla="*/ 2276 h 4552"/>
              <a:gd name="T6" fmla="*/ 4241 w 4619"/>
              <a:gd name="T7" fmla="*/ 0 h 4552"/>
              <a:gd name="T8" fmla="*/ 4619 w 4619"/>
              <a:gd name="T9" fmla="*/ 0 h 4552"/>
              <a:gd name="T10" fmla="*/ 4619 w 4619"/>
              <a:gd name="T11" fmla="*/ 4552 h 4552"/>
              <a:gd name="T12" fmla="*/ 986 w 4619"/>
              <a:gd name="T13" fmla="*/ 3265 h 4552"/>
              <a:gd name="T14" fmla="*/ 1932 w 4619"/>
              <a:gd name="T15" fmla="*/ 2316 h 4552"/>
              <a:gd name="T16" fmla="*/ 2879 w 4619"/>
              <a:gd name="T17" fmla="*/ 3265 h 4552"/>
              <a:gd name="T18" fmla="*/ 1932 w 4619"/>
              <a:gd name="T19" fmla="*/ 4214 h 4552"/>
              <a:gd name="T20" fmla="*/ 986 w 4619"/>
              <a:gd name="T21" fmla="*/ 3265 h 4552"/>
              <a:gd name="T22" fmla="*/ 0 w 4619"/>
              <a:gd name="T23" fmla="*/ 2276 h 4552"/>
              <a:gd name="T24" fmla="*/ 946 w 4619"/>
              <a:gd name="T25" fmla="*/ 1327 h 4552"/>
              <a:gd name="T26" fmla="*/ 1893 w 4619"/>
              <a:gd name="T27" fmla="*/ 2276 h 4552"/>
              <a:gd name="T28" fmla="*/ 946 w 4619"/>
              <a:gd name="T29" fmla="*/ 3225 h 4552"/>
              <a:gd name="T30" fmla="*/ 0 w 4619"/>
              <a:gd name="T31" fmla="*/ 2276 h 4552"/>
              <a:gd name="T32" fmla="*/ 986 w 4619"/>
              <a:gd name="T33" fmla="*/ 1287 h 4552"/>
              <a:gd name="T34" fmla="*/ 1932 w 4619"/>
              <a:gd name="T35" fmla="*/ 338 h 4552"/>
              <a:gd name="T36" fmla="*/ 2879 w 4619"/>
              <a:gd name="T37" fmla="*/ 1287 h 4552"/>
              <a:gd name="T38" fmla="*/ 1932 w 4619"/>
              <a:gd name="T39" fmla="*/ 2236 h 4552"/>
              <a:gd name="T40" fmla="*/ 986 w 4619"/>
              <a:gd name="T41" fmla="*/ 1287 h 4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619" h="4552">
                <a:moveTo>
                  <a:pt x="4619" y="4552"/>
                </a:moveTo>
                <a:lnTo>
                  <a:pt x="4241" y="4552"/>
                </a:lnTo>
                <a:lnTo>
                  <a:pt x="1972" y="2276"/>
                </a:lnTo>
                <a:lnTo>
                  <a:pt x="4241" y="0"/>
                </a:lnTo>
                <a:lnTo>
                  <a:pt x="4619" y="0"/>
                </a:lnTo>
                <a:lnTo>
                  <a:pt x="4619" y="4552"/>
                </a:lnTo>
                <a:close/>
                <a:moveTo>
                  <a:pt x="986" y="3265"/>
                </a:moveTo>
                <a:lnTo>
                  <a:pt x="1932" y="2316"/>
                </a:lnTo>
                <a:lnTo>
                  <a:pt x="2879" y="3265"/>
                </a:lnTo>
                <a:lnTo>
                  <a:pt x="1932" y="4214"/>
                </a:lnTo>
                <a:lnTo>
                  <a:pt x="986" y="3265"/>
                </a:lnTo>
                <a:close/>
                <a:moveTo>
                  <a:pt x="0" y="2276"/>
                </a:moveTo>
                <a:lnTo>
                  <a:pt x="946" y="1327"/>
                </a:lnTo>
                <a:lnTo>
                  <a:pt x="1893" y="2276"/>
                </a:lnTo>
                <a:lnTo>
                  <a:pt x="946" y="3225"/>
                </a:lnTo>
                <a:lnTo>
                  <a:pt x="0" y="2276"/>
                </a:lnTo>
                <a:close/>
                <a:moveTo>
                  <a:pt x="986" y="1287"/>
                </a:moveTo>
                <a:lnTo>
                  <a:pt x="1932" y="338"/>
                </a:lnTo>
                <a:lnTo>
                  <a:pt x="2879" y="1287"/>
                </a:lnTo>
                <a:lnTo>
                  <a:pt x="1932" y="2236"/>
                </a:lnTo>
                <a:lnTo>
                  <a:pt x="986" y="1287"/>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pic>
        <p:nvPicPr>
          <p:cNvPr id="5" name="Picture 4">
            <a:extLst>
              <a:ext uri="{FF2B5EF4-FFF2-40B4-BE49-F238E27FC236}">
                <a16:creationId xmlns:a16="http://schemas.microsoft.com/office/drawing/2014/main" id="{B39A296B-DE5D-8C4E-9ED2-34C3FAA8977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3843130" cy="1881626"/>
          </a:xfrm>
          <a:prstGeom prst="rect">
            <a:avLst/>
          </a:prstGeom>
        </p:spPr>
      </p:pic>
    </p:spTree>
    <p:extLst>
      <p:ext uri="{BB962C8B-B14F-4D97-AF65-F5344CB8AC3E}">
        <p14:creationId xmlns:p14="http://schemas.microsoft.com/office/powerpoint/2010/main" val="156023204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24">
    <p:spTree>
      <p:nvGrpSpPr>
        <p:cNvPr id="1" name=""/>
        <p:cNvGrpSpPr/>
        <p:nvPr/>
      </p:nvGrpSpPr>
      <p:grpSpPr>
        <a:xfrm>
          <a:off x="0" y="0"/>
          <a:ext cx="0" cy="0"/>
          <a:chOff x="0" y="0"/>
          <a:chExt cx="0" cy="0"/>
        </a:xfrm>
      </p:grpSpPr>
      <p:sp>
        <p:nvSpPr>
          <p:cNvPr id="3" name="Freeform 11"/>
          <p:cNvSpPr>
            <a:spLocks noGrp="1" noEditPoints="1"/>
          </p:cNvSpPr>
          <p:nvPr>
            <p:ph type="pic" sz="quarter" idx="10"/>
          </p:nvPr>
        </p:nvSpPr>
        <p:spPr bwMode="auto">
          <a:xfrm>
            <a:off x="0" y="0"/>
            <a:ext cx="14831526" cy="10288588"/>
          </a:xfrm>
          <a:custGeom>
            <a:avLst/>
            <a:gdLst>
              <a:gd name="T0" fmla="*/ 0 w 3711"/>
              <a:gd name="T1" fmla="*/ 0 h 3236"/>
              <a:gd name="T2" fmla="*/ 319 w 3711"/>
              <a:gd name="T3" fmla="*/ 557 h 3236"/>
              <a:gd name="T4" fmla="*/ 640 w 3711"/>
              <a:gd name="T5" fmla="*/ 0 h 3236"/>
              <a:gd name="T6" fmla="*/ 0 w 3711"/>
              <a:gd name="T7" fmla="*/ 0 h 3236"/>
              <a:gd name="T8" fmla="*/ 349 w 3711"/>
              <a:gd name="T9" fmla="*/ 608 h 3236"/>
              <a:gd name="T10" fmla="*/ 625 w 3711"/>
              <a:gd name="T11" fmla="*/ 1089 h 3236"/>
              <a:gd name="T12" fmla="*/ 1252 w 3711"/>
              <a:gd name="T13" fmla="*/ 0 h 3236"/>
              <a:gd name="T14" fmla="*/ 699 w 3711"/>
              <a:gd name="T15" fmla="*/ 0 h 3236"/>
              <a:gd name="T16" fmla="*/ 349 w 3711"/>
              <a:gd name="T17" fmla="*/ 608 h 3236"/>
              <a:gd name="T18" fmla="*/ 654 w 3711"/>
              <a:gd name="T19" fmla="*/ 1140 h 3236"/>
              <a:gd name="T20" fmla="*/ 930 w 3711"/>
              <a:gd name="T21" fmla="*/ 1621 h 3236"/>
              <a:gd name="T22" fmla="*/ 1863 w 3711"/>
              <a:gd name="T23" fmla="*/ 0 h 3236"/>
              <a:gd name="T24" fmla="*/ 1310 w 3711"/>
              <a:gd name="T25" fmla="*/ 0 h 3236"/>
              <a:gd name="T26" fmla="*/ 654 w 3711"/>
              <a:gd name="T27" fmla="*/ 1140 h 3236"/>
              <a:gd name="T28" fmla="*/ 959 w 3711"/>
              <a:gd name="T29" fmla="*/ 1672 h 3236"/>
              <a:gd name="T30" fmla="*/ 1235 w 3711"/>
              <a:gd name="T31" fmla="*/ 2153 h 3236"/>
              <a:gd name="T32" fmla="*/ 2475 w 3711"/>
              <a:gd name="T33" fmla="*/ 0 h 3236"/>
              <a:gd name="T34" fmla="*/ 1921 w 3711"/>
              <a:gd name="T35" fmla="*/ 0 h 3236"/>
              <a:gd name="T36" fmla="*/ 959 w 3711"/>
              <a:gd name="T37" fmla="*/ 1672 h 3236"/>
              <a:gd name="T38" fmla="*/ 1265 w 3711"/>
              <a:gd name="T39" fmla="*/ 2204 h 3236"/>
              <a:gd name="T40" fmla="*/ 1541 w 3711"/>
              <a:gd name="T41" fmla="*/ 2685 h 3236"/>
              <a:gd name="T42" fmla="*/ 3086 w 3711"/>
              <a:gd name="T43" fmla="*/ 0 h 3236"/>
              <a:gd name="T44" fmla="*/ 2533 w 3711"/>
              <a:gd name="T45" fmla="*/ 0 h 3236"/>
              <a:gd name="T46" fmla="*/ 1265 w 3711"/>
              <a:gd name="T47" fmla="*/ 2204 h 3236"/>
              <a:gd name="T48" fmla="*/ 1569 w 3711"/>
              <a:gd name="T49" fmla="*/ 2736 h 3236"/>
              <a:gd name="T50" fmla="*/ 1856 w 3711"/>
              <a:gd name="T51" fmla="*/ 3236 h 3236"/>
              <a:gd name="T52" fmla="*/ 3711 w 3711"/>
              <a:gd name="T53" fmla="*/ 0 h 3236"/>
              <a:gd name="T54" fmla="*/ 3144 w 3711"/>
              <a:gd name="T55" fmla="*/ 0 h 3236"/>
              <a:gd name="T56" fmla="*/ 1569 w 3711"/>
              <a:gd name="T57" fmla="*/ 2736 h 3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711" h="3236">
                <a:moveTo>
                  <a:pt x="0" y="0"/>
                </a:moveTo>
                <a:lnTo>
                  <a:pt x="319" y="557"/>
                </a:lnTo>
                <a:lnTo>
                  <a:pt x="640" y="0"/>
                </a:lnTo>
                <a:lnTo>
                  <a:pt x="0" y="0"/>
                </a:lnTo>
                <a:close/>
                <a:moveTo>
                  <a:pt x="349" y="608"/>
                </a:moveTo>
                <a:lnTo>
                  <a:pt x="625" y="1089"/>
                </a:lnTo>
                <a:lnTo>
                  <a:pt x="1252" y="0"/>
                </a:lnTo>
                <a:lnTo>
                  <a:pt x="699" y="0"/>
                </a:lnTo>
                <a:lnTo>
                  <a:pt x="349" y="608"/>
                </a:lnTo>
                <a:close/>
                <a:moveTo>
                  <a:pt x="654" y="1140"/>
                </a:moveTo>
                <a:lnTo>
                  <a:pt x="930" y="1621"/>
                </a:lnTo>
                <a:lnTo>
                  <a:pt x="1863" y="0"/>
                </a:lnTo>
                <a:lnTo>
                  <a:pt x="1310" y="0"/>
                </a:lnTo>
                <a:lnTo>
                  <a:pt x="654" y="1140"/>
                </a:lnTo>
                <a:close/>
                <a:moveTo>
                  <a:pt x="959" y="1672"/>
                </a:moveTo>
                <a:lnTo>
                  <a:pt x="1235" y="2153"/>
                </a:lnTo>
                <a:lnTo>
                  <a:pt x="2475" y="0"/>
                </a:lnTo>
                <a:lnTo>
                  <a:pt x="1921" y="0"/>
                </a:lnTo>
                <a:lnTo>
                  <a:pt x="959" y="1672"/>
                </a:lnTo>
                <a:close/>
                <a:moveTo>
                  <a:pt x="1265" y="2204"/>
                </a:moveTo>
                <a:lnTo>
                  <a:pt x="1541" y="2685"/>
                </a:lnTo>
                <a:lnTo>
                  <a:pt x="3086" y="0"/>
                </a:lnTo>
                <a:lnTo>
                  <a:pt x="2533" y="0"/>
                </a:lnTo>
                <a:lnTo>
                  <a:pt x="1265" y="2204"/>
                </a:lnTo>
                <a:close/>
                <a:moveTo>
                  <a:pt x="1569" y="2736"/>
                </a:moveTo>
                <a:lnTo>
                  <a:pt x="1856" y="3236"/>
                </a:lnTo>
                <a:lnTo>
                  <a:pt x="3711" y="0"/>
                </a:lnTo>
                <a:lnTo>
                  <a:pt x="3144" y="0"/>
                </a:lnTo>
                <a:lnTo>
                  <a:pt x="1569" y="2736"/>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5" name="TextBox 4">
            <a:extLst>
              <a:ext uri="{FF2B5EF4-FFF2-40B4-BE49-F238E27FC236}">
                <a16:creationId xmlns:a16="http://schemas.microsoft.com/office/drawing/2014/main" id="{8D15A93F-8D3D-0E48-AA97-AD1B6C72E9F7}"/>
              </a:ext>
            </a:extLst>
          </p:cNvPr>
          <p:cNvSpPr txBox="1"/>
          <p:nvPr userDrawn="1"/>
        </p:nvSpPr>
        <p:spPr>
          <a:xfrm>
            <a:off x="16859165" y="9198396"/>
            <a:ext cx="660400" cy="338554"/>
          </a:xfrm>
          <a:prstGeom prst="rect">
            <a:avLst/>
          </a:prstGeom>
          <a:noFill/>
        </p:spPr>
        <p:txBody>
          <a:bodyPr wrap="square" rtlCol="0">
            <a:spAutoFit/>
          </a:bodyPr>
          <a:lstStyle/>
          <a:p>
            <a:pPr algn="r"/>
            <a:fld id="{293ABEDF-2FD4-CE41-BE6E-C03412F0A819}" type="slidenum">
              <a:rPr lang="en-US" sz="1600" b="0" i="0" smtClean="0">
                <a:latin typeface="Open Sans" panose="020B0606030504020204" pitchFamily="34" charset="0"/>
                <a:ea typeface="Open Sans" panose="020B0606030504020204" pitchFamily="34" charset="0"/>
                <a:cs typeface="Open Sans" panose="020B0606030504020204" pitchFamily="34" charset="0"/>
              </a:rPr>
              <a:pPr algn="r"/>
              <a:t>‹#›</a:t>
            </a:fld>
            <a:endParaRPr lang="en-US" sz="1600" b="0" i="0" dirty="0">
              <a:latin typeface="Open Sans" panose="020B0606030504020204" pitchFamily="34" charset="0"/>
              <a:ea typeface="Open Sans" panose="020B0606030504020204" pitchFamily="34" charset="0"/>
              <a:cs typeface="Open Sans" panose="020B0606030504020204" pitchFamily="34" charset="0"/>
            </a:endParaRPr>
          </a:p>
        </p:txBody>
      </p:sp>
      <p:cxnSp>
        <p:nvCxnSpPr>
          <p:cNvPr id="6" name="Straight Connector 5">
            <a:extLst>
              <a:ext uri="{FF2B5EF4-FFF2-40B4-BE49-F238E27FC236}">
                <a16:creationId xmlns:a16="http://schemas.microsoft.com/office/drawing/2014/main" id="{A9A29F2E-FFA5-D642-A7B1-649FAF358CDA}"/>
              </a:ext>
            </a:extLst>
          </p:cNvPr>
          <p:cNvCxnSpPr>
            <a:cxnSpLocks/>
          </p:cNvCxnSpPr>
          <p:nvPr userDrawn="1"/>
        </p:nvCxnSpPr>
        <p:spPr>
          <a:xfrm flipV="1">
            <a:off x="17568333" y="9352284"/>
            <a:ext cx="719667" cy="15389"/>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B35CE3A5-B1FA-7E40-A19A-1B5095B368A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4956970" y="1"/>
            <a:ext cx="3331029" cy="1630897"/>
          </a:xfrm>
          <a:prstGeom prst="rect">
            <a:avLst/>
          </a:prstGeom>
        </p:spPr>
      </p:pic>
    </p:spTree>
    <p:extLst>
      <p:ext uri="{BB962C8B-B14F-4D97-AF65-F5344CB8AC3E}">
        <p14:creationId xmlns:p14="http://schemas.microsoft.com/office/powerpoint/2010/main" val="218740297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25">
    <p:spTree>
      <p:nvGrpSpPr>
        <p:cNvPr id="1" name=""/>
        <p:cNvGrpSpPr/>
        <p:nvPr/>
      </p:nvGrpSpPr>
      <p:grpSpPr>
        <a:xfrm>
          <a:off x="0" y="0"/>
          <a:ext cx="0" cy="0"/>
          <a:chOff x="0" y="0"/>
          <a:chExt cx="0" cy="0"/>
        </a:xfrm>
      </p:grpSpPr>
      <p:sp>
        <p:nvSpPr>
          <p:cNvPr id="3" name="Рисунок 2"/>
          <p:cNvSpPr>
            <a:spLocks noGrp="1"/>
          </p:cNvSpPr>
          <p:nvPr>
            <p:ph type="pic" sz="quarter" idx="10"/>
          </p:nvPr>
        </p:nvSpPr>
        <p:spPr bwMode="auto">
          <a:xfrm>
            <a:off x="-1" y="0"/>
            <a:ext cx="11799269" cy="10288588"/>
          </a:xfrm>
          <a:custGeom>
            <a:avLst/>
            <a:gdLst>
              <a:gd name="connsiteX0" fmla="*/ 2182082 w 8389157"/>
              <a:gd name="connsiteY0" fmla="*/ 3719723 h 7315076"/>
              <a:gd name="connsiteX1" fmla="*/ 6229680 w 8389157"/>
              <a:gd name="connsiteY1" fmla="*/ 3719723 h 7315076"/>
              <a:gd name="connsiteX2" fmla="*/ 4205881 w 8389157"/>
              <a:gd name="connsiteY2" fmla="*/ 7315076 h 7315076"/>
              <a:gd name="connsiteX3" fmla="*/ 4194578 w 8389157"/>
              <a:gd name="connsiteY3" fmla="*/ 0 h 7315076"/>
              <a:gd name="connsiteX4" fmla="*/ 6218377 w 8389157"/>
              <a:gd name="connsiteY4" fmla="*/ 3595353 h 7315076"/>
              <a:gd name="connsiteX5" fmla="*/ 2170779 w 8389157"/>
              <a:gd name="connsiteY5" fmla="*/ 3595353 h 7315076"/>
              <a:gd name="connsiteX6" fmla="*/ 0 w 8389157"/>
              <a:gd name="connsiteY6" fmla="*/ 0 h 7315076"/>
              <a:gd name="connsiteX7" fmla="*/ 4058908 w 8389157"/>
              <a:gd name="connsiteY7" fmla="*/ 0 h 7315076"/>
              <a:gd name="connsiteX8" fmla="*/ 2028321 w 8389157"/>
              <a:gd name="connsiteY8" fmla="*/ 3595353 h 7315076"/>
              <a:gd name="connsiteX9" fmla="*/ 4330249 w 8389157"/>
              <a:gd name="connsiteY9" fmla="*/ 0 h 7315076"/>
              <a:gd name="connsiteX10" fmla="*/ 8389157 w 8389157"/>
              <a:gd name="connsiteY10" fmla="*/ 0 h 7315076"/>
              <a:gd name="connsiteX11" fmla="*/ 6358570 w 8389157"/>
              <a:gd name="connsiteY11" fmla="*/ 3595353 h 7315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389157" h="7315076">
                <a:moveTo>
                  <a:pt x="2182082" y="3719723"/>
                </a:moveTo>
                <a:lnTo>
                  <a:pt x="6229680" y="3719723"/>
                </a:lnTo>
                <a:lnTo>
                  <a:pt x="4205881" y="7315076"/>
                </a:lnTo>
                <a:close/>
                <a:moveTo>
                  <a:pt x="4194578" y="0"/>
                </a:moveTo>
                <a:lnTo>
                  <a:pt x="6218377" y="3595353"/>
                </a:lnTo>
                <a:lnTo>
                  <a:pt x="2170779" y="3595353"/>
                </a:lnTo>
                <a:close/>
                <a:moveTo>
                  <a:pt x="0" y="0"/>
                </a:moveTo>
                <a:lnTo>
                  <a:pt x="4058908" y="0"/>
                </a:lnTo>
                <a:lnTo>
                  <a:pt x="2028321" y="3595353"/>
                </a:lnTo>
                <a:close/>
                <a:moveTo>
                  <a:pt x="4330249" y="0"/>
                </a:moveTo>
                <a:lnTo>
                  <a:pt x="8389157" y="0"/>
                </a:lnTo>
                <a:lnTo>
                  <a:pt x="6358570" y="3595353"/>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5" name="TextBox 4">
            <a:extLst>
              <a:ext uri="{FF2B5EF4-FFF2-40B4-BE49-F238E27FC236}">
                <a16:creationId xmlns:a16="http://schemas.microsoft.com/office/drawing/2014/main" id="{F92AF47E-68AB-774B-A4BE-863237BD6856}"/>
              </a:ext>
            </a:extLst>
          </p:cNvPr>
          <p:cNvSpPr txBox="1"/>
          <p:nvPr userDrawn="1"/>
        </p:nvSpPr>
        <p:spPr>
          <a:xfrm>
            <a:off x="16859165" y="9198396"/>
            <a:ext cx="660400" cy="338554"/>
          </a:xfrm>
          <a:prstGeom prst="rect">
            <a:avLst/>
          </a:prstGeom>
          <a:noFill/>
        </p:spPr>
        <p:txBody>
          <a:bodyPr wrap="square" rtlCol="0">
            <a:spAutoFit/>
          </a:bodyPr>
          <a:lstStyle/>
          <a:p>
            <a:pPr algn="r"/>
            <a:fld id="{293ABEDF-2FD4-CE41-BE6E-C03412F0A819}" type="slidenum">
              <a:rPr lang="en-US" sz="1600" b="0" i="0" smtClean="0">
                <a:latin typeface="Open Sans" panose="020B0606030504020204" pitchFamily="34" charset="0"/>
                <a:ea typeface="Open Sans" panose="020B0606030504020204" pitchFamily="34" charset="0"/>
                <a:cs typeface="Open Sans" panose="020B0606030504020204" pitchFamily="34" charset="0"/>
              </a:rPr>
              <a:pPr algn="r"/>
              <a:t>‹#›</a:t>
            </a:fld>
            <a:endParaRPr lang="en-US" sz="1600" b="0" i="0" dirty="0">
              <a:latin typeface="Open Sans" panose="020B0606030504020204" pitchFamily="34" charset="0"/>
              <a:ea typeface="Open Sans" panose="020B0606030504020204" pitchFamily="34" charset="0"/>
              <a:cs typeface="Open Sans" panose="020B0606030504020204" pitchFamily="34" charset="0"/>
            </a:endParaRPr>
          </a:p>
        </p:txBody>
      </p:sp>
      <p:cxnSp>
        <p:nvCxnSpPr>
          <p:cNvPr id="6" name="Straight Connector 5">
            <a:extLst>
              <a:ext uri="{FF2B5EF4-FFF2-40B4-BE49-F238E27FC236}">
                <a16:creationId xmlns:a16="http://schemas.microsoft.com/office/drawing/2014/main" id="{6D096130-A7E0-2644-98A2-D409BE440FF2}"/>
              </a:ext>
            </a:extLst>
          </p:cNvPr>
          <p:cNvCxnSpPr>
            <a:cxnSpLocks/>
          </p:cNvCxnSpPr>
          <p:nvPr userDrawn="1"/>
        </p:nvCxnSpPr>
        <p:spPr>
          <a:xfrm flipV="1">
            <a:off x="17568333" y="9352284"/>
            <a:ext cx="719667" cy="15389"/>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41DFCE65-1D6F-B842-AE7F-259A0BC0B4D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4444870" y="1"/>
            <a:ext cx="3843130" cy="1881626"/>
          </a:xfrm>
          <a:prstGeom prst="rect">
            <a:avLst/>
          </a:prstGeom>
        </p:spPr>
      </p:pic>
    </p:spTree>
    <p:extLst>
      <p:ext uri="{BB962C8B-B14F-4D97-AF65-F5344CB8AC3E}">
        <p14:creationId xmlns:p14="http://schemas.microsoft.com/office/powerpoint/2010/main" val="361651225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26">
    <p:spTree>
      <p:nvGrpSpPr>
        <p:cNvPr id="1" name=""/>
        <p:cNvGrpSpPr/>
        <p:nvPr/>
      </p:nvGrpSpPr>
      <p:grpSpPr>
        <a:xfrm>
          <a:off x="0" y="0"/>
          <a:ext cx="0" cy="0"/>
          <a:chOff x="0" y="0"/>
          <a:chExt cx="0" cy="0"/>
        </a:xfrm>
      </p:grpSpPr>
      <p:sp>
        <p:nvSpPr>
          <p:cNvPr id="3" name="Freeform 7"/>
          <p:cNvSpPr>
            <a:spLocks noGrp="1" noEditPoints="1"/>
          </p:cNvSpPr>
          <p:nvPr>
            <p:ph type="pic" sz="quarter" idx="10"/>
          </p:nvPr>
        </p:nvSpPr>
        <p:spPr bwMode="auto">
          <a:xfrm>
            <a:off x="10460736" y="2301970"/>
            <a:ext cx="7827263" cy="7986618"/>
          </a:xfrm>
          <a:custGeom>
            <a:avLst/>
            <a:gdLst>
              <a:gd name="T0" fmla="*/ 2840 w 4177"/>
              <a:gd name="T1" fmla="*/ 704 h 4262"/>
              <a:gd name="T2" fmla="*/ 2804 w 4177"/>
              <a:gd name="T3" fmla="*/ 586 h 4262"/>
              <a:gd name="T4" fmla="*/ 2798 w 4177"/>
              <a:gd name="T5" fmla="*/ 465 h 4262"/>
              <a:gd name="T6" fmla="*/ 2820 w 4177"/>
              <a:gd name="T7" fmla="*/ 348 h 4262"/>
              <a:gd name="T8" fmla="*/ 2870 w 4177"/>
              <a:gd name="T9" fmla="*/ 237 h 4262"/>
              <a:gd name="T10" fmla="*/ 2946 w 4177"/>
              <a:gd name="T11" fmla="*/ 142 h 4262"/>
              <a:gd name="T12" fmla="*/ 3045 w 4177"/>
              <a:gd name="T13" fmla="*/ 67 h 4262"/>
              <a:gd name="T14" fmla="*/ 3160 w 4177"/>
              <a:gd name="T15" fmla="*/ 18 h 4262"/>
              <a:gd name="T16" fmla="*/ 3280 w 4177"/>
              <a:gd name="T17" fmla="*/ 0 h 4262"/>
              <a:gd name="T18" fmla="*/ 3400 w 4177"/>
              <a:gd name="T19" fmla="*/ 11 h 4262"/>
              <a:gd name="T20" fmla="*/ 3513 w 4177"/>
              <a:gd name="T21" fmla="*/ 51 h 4262"/>
              <a:gd name="T22" fmla="*/ 3613 w 4177"/>
              <a:gd name="T23" fmla="*/ 116 h 4262"/>
              <a:gd name="T24" fmla="*/ 3698 w 4177"/>
              <a:gd name="T25" fmla="*/ 207 h 4262"/>
              <a:gd name="T26" fmla="*/ 4177 w 4177"/>
              <a:gd name="T27" fmla="*/ 4262 h 4262"/>
              <a:gd name="T28" fmla="*/ 2441 w 4177"/>
              <a:gd name="T29" fmla="*/ 2118 h 4262"/>
              <a:gd name="T30" fmla="*/ 2411 w 4177"/>
              <a:gd name="T31" fmla="*/ 1999 h 4262"/>
              <a:gd name="T32" fmla="*/ 2411 w 4177"/>
              <a:gd name="T33" fmla="*/ 1878 h 4262"/>
              <a:gd name="T34" fmla="*/ 2439 w 4177"/>
              <a:gd name="T35" fmla="*/ 1761 h 4262"/>
              <a:gd name="T36" fmla="*/ 2495 w 4177"/>
              <a:gd name="T37" fmla="*/ 1654 h 4262"/>
              <a:gd name="T38" fmla="*/ 2574 w 4177"/>
              <a:gd name="T39" fmla="*/ 1562 h 4262"/>
              <a:gd name="T40" fmla="*/ 2679 w 4177"/>
              <a:gd name="T41" fmla="*/ 1491 h 4262"/>
              <a:gd name="T42" fmla="*/ 2796 w 4177"/>
              <a:gd name="T43" fmla="*/ 1449 h 4262"/>
              <a:gd name="T44" fmla="*/ 2916 w 4177"/>
              <a:gd name="T45" fmla="*/ 1437 h 4262"/>
              <a:gd name="T46" fmla="*/ 3034 w 4177"/>
              <a:gd name="T47" fmla="*/ 1454 h 4262"/>
              <a:gd name="T48" fmla="*/ 3145 w 4177"/>
              <a:gd name="T49" fmla="*/ 1498 h 4262"/>
              <a:gd name="T50" fmla="*/ 3243 w 4177"/>
              <a:gd name="T51" fmla="*/ 1569 h 4262"/>
              <a:gd name="T52" fmla="*/ 3323 w 4177"/>
              <a:gd name="T53" fmla="*/ 1664 h 4262"/>
              <a:gd name="T54" fmla="*/ 641 w 4177"/>
              <a:gd name="T55" fmla="*/ 1114 h 4262"/>
              <a:gd name="T56" fmla="*/ 593 w 4177"/>
              <a:gd name="T57" fmla="*/ 997 h 4262"/>
              <a:gd name="T58" fmla="*/ 575 w 4177"/>
              <a:gd name="T59" fmla="*/ 877 h 4262"/>
              <a:gd name="T60" fmla="*/ 586 w 4177"/>
              <a:gd name="T61" fmla="*/ 758 h 4262"/>
              <a:gd name="T62" fmla="*/ 625 w 4177"/>
              <a:gd name="T63" fmla="*/ 644 h 4262"/>
              <a:gd name="T64" fmla="*/ 690 w 4177"/>
              <a:gd name="T65" fmla="*/ 543 h 4262"/>
              <a:gd name="T66" fmla="*/ 781 w 4177"/>
              <a:gd name="T67" fmla="*/ 458 h 4262"/>
              <a:gd name="T68" fmla="*/ 892 w 4177"/>
              <a:gd name="T69" fmla="*/ 397 h 4262"/>
              <a:gd name="T70" fmla="*/ 1011 w 4177"/>
              <a:gd name="T71" fmla="*/ 368 h 4262"/>
              <a:gd name="T72" fmla="*/ 1130 w 4177"/>
              <a:gd name="T73" fmla="*/ 368 h 4262"/>
              <a:gd name="T74" fmla="*/ 1246 w 4177"/>
              <a:gd name="T75" fmla="*/ 396 h 4262"/>
              <a:gd name="T76" fmla="*/ 1353 w 4177"/>
              <a:gd name="T77" fmla="*/ 451 h 4262"/>
              <a:gd name="T78" fmla="*/ 1445 w 4177"/>
              <a:gd name="T79" fmla="*/ 532 h 4262"/>
              <a:gd name="T80" fmla="*/ 3602 w 4177"/>
              <a:gd name="T81" fmla="*/ 4262 h 4262"/>
              <a:gd name="T82" fmla="*/ 42 w 4177"/>
              <a:gd name="T83" fmla="*/ 2181 h 4262"/>
              <a:gd name="T84" fmla="*/ 7 w 4177"/>
              <a:gd name="T85" fmla="*/ 2062 h 4262"/>
              <a:gd name="T86" fmla="*/ 1 w 4177"/>
              <a:gd name="T87" fmla="*/ 1941 h 4262"/>
              <a:gd name="T88" fmla="*/ 23 w 4177"/>
              <a:gd name="T89" fmla="*/ 1824 h 4262"/>
              <a:gd name="T90" fmla="*/ 73 w 4177"/>
              <a:gd name="T91" fmla="*/ 1715 h 4262"/>
              <a:gd name="T92" fmla="*/ 148 w 4177"/>
              <a:gd name="T93" fmla="*/ 1619 h 4262"/>
              <a:gd name="T94" fmla="*/ 247 w 4177"/>
              <a:gd name="T95" fmla="*/ 1543 h 4262"/>
              <a:gd name="T96" fmla="*/ 363 w 4177"/>
              <a:gd name="T97" fmla="*/ 1494 h 4262"/>
              <a:gd name="T98" fmla="*/ 483 w 4177"/>
              <a:gd name="T99" fmla="*/ 1476 h 4262"/>
              <a:gd name="T100" fmla="*/ 602 w 4177"/>
              <a:gd name="T101" fmla="*/ 1488 h 4262"/>
              <a:gd name="T102" fmla="*/ 716 w 4177"/>
              <a:gd name="T103" fmla="*/ 1527 h 4262"/>
              <a:gd name="T104" fmla="*/ 816 w 4177"/>
              <a:gd name="T105" fmla="*/ 1592 h 4262"/>
              <a:gd name="T106" fmla="*/ 901 w 4177"/>
              <a:gd name="T107" fmla="*/ 1683 h 4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177" h="4262">
                <a:moveTo>
                  <a:pt x="4177" y="1036"/>
                </a:moveTo>
                <a:lnTo>
                  <a:pt x="4177" y="3034"/>
                </a:lnTo>
                <a:lnTo>
                  <a:pt x="2863" y="749"/>
                </a:lnTo>
                <a:lnTo>
                  <a:pt x="2850" y="727"/>
                </a:lnTo>
                <a:lnTo>
                  <a:pt x="2840" y="704"/>
                </a:lnTo>
                <a:lnTo>
                  <a:pt x="2830" y="681"/>
                </a:lnTo>
                <a:lnTo>
                  <a:pt x="2822" y="657"/>
                </a:lnTo>
                <a:lnTo>
                  <a:pt x="2814" y="634"/>
                </a:lnTo>
                <a:lnTo>
                  <a:pt x="2808" y="609"/>
                </a:lnTo>
                <a:lnTo>
                  <a:pt x="2804" y="586"/>
                </a:lnTo>
                <a:lnTo>
                  <a:pt x="2800" y="562"/>
                </a:lnTo>
                <a:lnTo>
                  <a:pt x="2798" y="538"/>
                </a:lnTo>
                <a:lnTo>
                  <a:pt x="2797" y="513"/>
                </a:lnTo>
                <a:lnTo>
                  <a:pt x="2797" y="489"/>
                </a:lnTo>
                <a:lnTo>
                  <a:pt x="2798" y="465"/>
                </a:lnTo>
                <a:lnTo>
                  <a:pt x="2800" y="441"/>
                </a:lnTo>
                <a:lnTo>
                  <a:pt x="2804" y="417"/>
                </a:lnTo>
                <a:lnTo>
                  <a:pt x="2808" y="393"/>
                </a:lnTo>
                <a:lnTo>
                  <a:pt x="2814" y="370"/>
                </a:lnTo>
                <a:lnTo>
                  <a:pt x="2820" y="348"/>
                </a:lnTo>
                <a:lnTo>
                  <a:pt x="2828" y="324"/>
                </a:lnTo>
                <a:lnTo>
                  <a:pt x="2837" y="302"/>
                </a:lnTo>
                <a:lnTo>
                  <a:pt x="2847" y="280"/>
                </a:lnTo>
                <a:lnTo>
                  <a:pt x="2858" y="259"/>
                </a:lnTo>
                <a:lnTo>
                  <a:pt x="2870" y="237"/>
                </a:lnTo>
                <a:lnTo>
                  <a:pt x="2883" y="217"/>
                </a:lnTo>
                <a:lnTo>
                  <a:pt x="2897" y="198"/>
                </a:lnTo>
                <a:lnTo>
                  <a:pt x="2913" y="179"/>
                </a:lnTo>
                <a:lnTo>
                  <a:pt x="2929" y="161"/>
                </a:lnTo>
                <a:lnTo>
                  <a:pt x="2946" y="142"/>
                </a:lnTo>
                <a:lnTo>
                  <a:pt x="2964" y="125"/>
                </a:lnTo>
                <a:lnTo>
                  <a:pt x="2982" y="109"/>
                </a:lnTo>
                <a:lnTo>
                  <a:pt x="3002" y="94"/>
                </a:lnTo>
                <a:lnTo>
                  <a:pt x="3023" y="80"/>
                </a:lnTo>
                <a:lnTo>
                  <a:pt x="3045" y="67"/>
                </a:lnTo>
                <a:lnTo>
                  <a:pt x="3068" y="55"/>
                </a:lnTo>
                <a:lnTo>
                  <a:pt x="3090" y="43"/>
                </a:lnTo>
                <a:lnTo>
                  <a:pt x="3113" y="33"/>
                </a:lnTo>
                <a:lnTo>
                  <a:pt x="3137" y="25"/>
                </a:lnTo>
                <a:lnTo>
                  <a:pt x="3160" y="18"/>
                </a:lnTo>
                <a:lnTo>
                  <a:pt x="3184" y="12"/>
                </a:lnTo>
                <a:lnTo>
                  <a:pt x="3208" y="7"/>
                </a:lnTo>
                <a:lnTo>
                  <a:pt x="3232" y="4"/>
                </a:lnTo>
                <a:lnTo>
                  <a:pt x="3256" y="1"/>
                </a:lnTo>
                <a:lnTo>
                  <a:pt x="3280" y="0"/>
                </a:lnTo>
                <a:lnTo>
                  <a:pt x="3304" y="0"/>
                </a:lnTo>
                <a:lnTo>
                  <a:pt x="3328" y="1"/>
                </a:lnTo>
                <a:lnTo>
                  <a:pt x="3353" y="4"/>
                </a:lnTo>
                <a:lnTo>
                  <a:pt x="3376" y="7"/>
                </a:lnTo>
                <a:lnTo>
                  <a:pt x="3400" y="11"/>
                </a:lnTo>
                <a:lnTo>
                  <a:pt x="3423" y="17"/>
                </a:lnTo>
                <a:lnTo>
                  <a:pt x="3446" y="24"/>
                </a:lnTo>
                <a:lnTo>
                  <a:pt x="3468" y="32"/>
                </a:lnTo>
                <a:lnTo>
                  <a:pt x="3491" y="40"/>
                </a:lnTo>
                <a:lnTo>
                  <a:pt x="3513" y="51"/>
                </a:lnTo>
                <a:lnTo>
                  <a:pt x="3534" y="62"/>
                </a:lnTo>
                <a:lnTo>
                  <a:pt x="3555" y="74"/>
                </a:lnTo>
                <a:lnTo>
                  <a:pt x="3575" y="87"/>
                </a:lnTo>
                <a:lnTo>
                  <a:pt x="3594" y="101"/>
                </a:lnTo>
                <a:lnTo>
                  <a:pt x="3613" y="116"/>
                </a:lnTo>
                <a:lnTo>
                  <a:pt x="3633" y="132"/>
                </a:lnTo>
                <a:lnTo>
                  <a:pt x="3650" y="150"/>
                </a:lnTo>
                <a:lnTo>
                  <a:pt x="3667" y="168"/>
                </a:lnTo>
                <a:lnTo>
                  <a:pt x="3683" y="187"/>
                </a:lnTo>
                <a:lnTo>
                  <a:pt x="3698" y="207"/>
                </a:lnTo>
                <a:lnTo>
                  <a:pt x="3712" y="227"/>
                </a:lnTo>
                <a:lnTo>
                  <a:pt x="3725" y="250"/>
                </a:lnTo>
                <a:lnTo>
                  <a:pt x="4177" y="1036"/>
                </a:lnTo>
                <a:close/>
                <a:moveTo>
                  <a:pt x="4177" y="3148"/>
                </a:moveTo>
                <a:lnTo>
                  <a:pt x="4177" y="4262"/>
                </a:lnTo>
                <a:lnTo>
                  <a:pt x="3668" y="4262"/>
                </a:lnTo>
                <a:lnTo>
                  <a:pt x="2474" y="2187"/>
                </a:lnTo>
                <a:lnTo>
                  <a:pt x="2462" y="2163"/>
                </a:lnTo>
                <a:lnTo>
                  <a:pt x="2450" y="2141"/>
                </a:lnTo>
                <a:lnTo>
                  <a:pt x="2441" y="2118"/>
                </a:lnTo>
                <a:lnTo>
                  <a:pt x="2432" y="2095"/>
                </a:lnTo>
                <a:lnTo>
                  <a:pt x="2425" y="2070"/>
                </a:lnTo>
                <a:lnTo>
                  <a:pt x="2419" y="2047"/>
                </a:lnTo>
                <a:lnTo>
                  <a:pt x="2415" y="2023"/>
                </a:lnTo>
                <a:lnTo>
                  <a:pt x="2411" y="1999"/>
                </a:lnTo>
                <a:lnTo>
                  <a:pt x="2409" y="1974"/>
                </a:lnTo>
                <a:lnTo>
                  <a:pt x="2408" y="1950"/>
                </a:lnTo>
                <a:lnTo>
                  <a:pt x="2408" y="1926"/>
                </a:lnTo>
                <a:lnTo>
                  <a:pt x="2409" y="1902"/>
                </a:lnTo>
                <a:lnTo>
                  <a:pt x="2411" y="1878"/>
                </a:lnTo>
                <a:lnTo>
                  <a:pt x="2414" y="1854"/>
                </a:lnTo>
                <a:lnTo>
                  <a:pt x="2419" y="1831"/>
                </a:lnTo>
                <a:lnTo>
                  <a:pt x="2425" y="1808"/>
                </a:lnTo>
                <a:lnTo>
                  <a:pt x="2431" y="1784"/>
                </a:lnTo>
                <a:lnTo>
                  <a:pt x="2439" y="1761"/>
                </a:lnTo>
                <a:lnTo>
                  <a:pt x="2448" y="1739"/>
                </a:lnTo>
                <a:lnTo>
                  <a:pt x="2458" y="1718"/>
                </a:lnTo>
                <a:lnTo>
                  <a:pt x="2470" y="1696"/>
                </a:lnTo>
                <a:lnTo>
                  <a:pt x="2482" y="1675"/>
                </a:lnTo>
                <a:lnTo>
                  <a:pt x="2495" y="1654"/>
                </a:lnTo>
                <a:lnTo>
                  <a:pt x="2509" y="1635"/>
                </a:lnTo>
                <a:lnTo>
                  <a:pt x="2524" y="1616"/>
                </a:lnTo>
                <a:lnTo>
                  <a:pt x="2540" y="1597"/>
                </a:lnTo>
                <a:lnTo>
                  <a:pt x="2557" y="1579"/>
                </a:lnTo>
                <a:lnTo>
                  <a:pt x="2574" y="1562"/>
                </a:lnTo>
                <a:lnTo>
                  <a:pt x="2593" y="1547"/>
                </a:lnTo>
                <a:lnTo>
                  <a:pt x="2614" y="1531"/>
                </a:lnTo>
                <a:lnTo>
                  <a:pt x="2635" y="1517"/>
                </a:lnTo>
                <a:lnTo>
                  <a:pt x="2656" y="1504"/>
                </a:lnTo>
                <a:lnTo>
                  <a:pt x="2679" y="1491"/>
                </a:lnTo>
                <a:lnTo>
                  <a:pt x="2701" y="1480"/>
                </a:lnTo>
                <a:lnTo>
                  <a:pt x="2724" y="1471"/>
                </a:lnTo>
                <a:lnTo>
                  <a:pt x="2748" y="1462"/>
                </a:lnTo>
                <a:lnTo>
                  <a:pt x="2772" y="1455"/>
                </a:lnTo>
                <a:lnTo>
                  <a:pt x="2796" y="1449"/>
                </a:lnTo>
                <a:lnTo>
                  <a:pt x="2819" y="1444"/>
                </a:lnTo>
                <a:lnTo>
                  <a:pt x="2843" y="1441"/>
                </a:lnTo>
                <a:lnTo>
                  <a:pt x="2867" y="1439"/>
                </a:lnTo>
                <a:lnTo>
                  <a:pt x="2891" y="1437"/>
                </a:lnTo>
                <a:lnTo>
                  <a:pt x="2916" y="1437"/>
                </a:lnTo>
                <a:lnTo>
                  <a:pt x="2940" y="1438"/>
                </a:lnTo>
                <a:lnTo>
                  <a:pt x="2964" y="1441"/>
                </a:lnTo>
                <a:lnTo>
                  <a:pt x="2987" y="1444"/>
                </a:lnTo>
                <a:lnTo>
                  <a:pt x="3010" y="1449"/>
                </a:lnTo>
                <a:lnTo>
                  <a:pt x="3034" y="1454"/>
                </a:lnTo>
                <a:lnTo>
                  <a:pt x="3057" y="1461"/>
                </a:lnTo>
                <a:lnTo>
                  <a:pt x="3080" y="1469"/>
                </a:lnTo>
                <a:lnTo>
                  <a:pt x="3102" y="1478"/>
                </a:lnTo>
                <a:lnTo>
                  <a:pt x="3124" y="1487"/>
                </a:lnTo>
                <a:lnTo>
                  <a:pt x="3145" y="1498"/>
                </a:lnTo>
                <a:lnTo>
                  <a:pt x="3166" y="1511"/>
                </a:lnTo>
                <a:lnTo>
                  <a:pt x="3186" y="1524"/>
                </a:lnTo>
                <a:lnTo>
                  <a:pt x="3206" y="1538"/>
                </a:lnTo>
                <a:lnTo>
                  <a:pt x="3225" y="1553"/>
                </a:lnTo>
                <a:lnTo>
                  <a:pt x="3243" y="1569"/>
                </a:lnTo>
                <a:lnTo>
                  <a:pt x="3261" y="1586"/>
                </a:lnTo>
                <a:lnTo>
                  <a:pt x="3278" y="1605"/>
                </a:lnTo>
                <a:lnTo>
                  <a:pt x="3294" y="1624"/>
                </a:lnTo>
                <a:lnTo>
                  <a:pt x="3309" y="1644"/>
                </a:lnTo>
                <a:lnTo>
                  <a:pt x="3323" y="1664"/>
                </a:lnTo>
                <a:lnTo>
                  <a:pt x="3336" y="1686"/>
                </a:lnTo>
                <a:lnTo>
                  <a:pt x="4177" y="3148"/>
                </a:lnTo>
                <a:close/>
                <a:moveTo>
                  <a:pt x="3602" y="4262"/>
                </a:moveTo>
                <a:lnTo>
                  <a:pt x="2452" y="4262"/>
                </a:lnTo>
                <a:lnTo>
                  <a:pt x="641" y="1114"/>
                </a:lnTo>
                <a:lnTo>
                  <a:pt x="629" y="1090"/>
                </a:lnTo>
                <a:lnTo>
                  <a:pt x="618" y="1068"/>
                </a:lnTo>
                <a:lnTo>
                  <a:pt x="608" y="1045"/>
                </a:lnTo>
                <a:lnTo>
                  <a:pt x="600" y="1022"/>
                </a:lnTo>
                <a:lnTo>
                  <a:pt x="593" y="997"/>
                </a:lnTo>
                <a:lnTo>
                  <a:pt x="587" y="973"/>
                </a:lnTo>
                <a:lnTo>
                  <a:pt x="582" y="950"/>
                </a:lnTo>
                <a:lnTo>
                  <a:pt x="579" y="926"/>
                </a:lnTo>
                <a:lnTo>
                  <a:pt x="576" y="901"/>
                </a:lnTo>
                <a:lnTo>
                  <a:pt x="575" y="877"/>
                </a:lnTo>
                <a:lnTo>
                  <a:pt x="575" y="853"/>
                </a:lnTo>
                <a:lnTo>
                  <a:pt x="576" y="829"/>
                </a:lnTo>
                <a:lnTo>
                  <a:pt x="579" y="804"/>
                </a:lnTo>
                <a:lnTo>
                  <a:pt x="582" y="781"/>
                </a:lnTo>
                <a:lnTo>
                  <a:pt x="586" y="758"/>
                </a:lnTo>
                <a:lnTo>
                  <a:pt x="592" y="734"/>
                </a:lnTo>
                <a:lnTo>
                  <a:pt x="599" y="711"/>
                </a:lnTo>
                <a:lnTo>
                  <a:pt x="607" y="688"/>
                </a:lnTo>
                <a:lnTo>
                  <a:pt x="615" y="666"/>
                </a:lnTo>
                <a:lnTo>
                  <a:pt x="625" y="644"/>
                </a:lnTo>
                <a:lnTo>
                  <a:pt x="636" y="622"/>
                </a:lnTo>
                <a:lnTo>
                  <a:pt x="648" y="602"/>
                </a:lnTo>
                <a:lnTo>
                  <a:pt x="661" y="581"/>
                </a:lnTo>
                <a:lnTo>
                  <a:pt x="675" y="562"/>
                </a:lnTo>
                <a:lnTo>
                  <a:pt x="690" y="543"/>
                </a:lnTo>
                <a:lnTo>
                  <a:pt x="707" y="524"/>
                </a:lnTo>
                <a:lnTo>
                  <a:pt x="724" y="506"/>
                </a:lnTo>
                <a:lnTo>
                  <a:pt x="742" y="489"/>
                </a:lnTo>
                <a:lnTo>
                  <a:pt x="761" y="474"/>
                </a:lnTo>
                <a:lnTo>
                  <a:pt x="781" y="458"/>
                </a:lnTo>
                <a:lnTo>
                  <a:pt x="801" y="444"/>
                </a:lnTo>
                <a:lnTo>
                  <a:pt x="823" y="430"/>
                </a:lnTo>
                <a:lnTo>
                  <a:pt x="845" y="418"/>
                </a:lnTo>
                <a:lnTo>
                  <a:pt x="869" y="407"/>
                </a:lnTo>
                <a:lnTo>
                  <a:pt x="892" y="397"/>
                </a:lnTo>
                <a:lnTo>
                  <a:pt x="915" y="389"/>
                </a:lnTo>
                <a:lnTo>
                  <a:pt x="938" y="382"/>
                </a:lnTo>
                <a:lnTo>
                  <a:pt x="962" y="376"/>
                </a:lnTo>
                <a:lnTo>
                  <a:pt x="986" y="371"/>
                </a:lnTo>
                <a:lnTo>
                  <a:pt x="1011" y="368"/>
                </a:lnTo>
                <a:lnTo>
                  <a:pt x="1035" y="365"/>
                </a:lnTo>
                <a:lnTo>
                  <a:pt x="1059" y="364"/>
                </a:lnTo>
                <a:lnTo>
                  <a:pt x="1083" y="364"/>
                </a:lnTo>
                <a:lnTo>
                  <a:pt x="1106" y="365"/>
                </a:lnTo>
                <a:lnTo>
                  <a:pt x="1130" y="368"/>
                </a:lnTo>
                <a:lnTo>
                  <a:pt x="1155" y="371"/>
                </a:lnTo>
                <a:lnTo>
                  <a:pt x="1178" y="376"/>
                </a:lnTo>
                <a:lnTo>
                  <a:pt x="1201" y="381"/>
                </a:lnTo>
                <a:lnTo>
                  <a:pt x="1224" y="388"/>
                </a:lnTo>
                <a:lnTo>
                  <a:pt x="1246" y="396"/>
                </a:lnTo>
                <a:lnTo>
                  <a:pt x="1268" y="404"/>
                </a:lnTo>
                <a:lnTo>
                  <a:pt x="1291" y="414"/>
                </a:lnTo>
                <a:lnTo>
                  <a:pt x="1312" y="425"/>
                </a:lnTo>
                <a:lnTo>
                  <a:pt x="1333" y="438"/>
                </a:lnTo>
                <a:lnTo>
                  <a:pt x="1353" y="451"/>
                </a:lnTo>
                <a:lnTo>
                  <a:pt x="1373" y="465"/>
                </a:lnTo>
                <a:lnTo>
                  <a:pt x="1392" y="480"/>
                </a:lnTo>
                <a:lnTo>
                  <a:pt x="1410" y="496"/>
                </a:lnTo>
                <a:lnTo>
                  <a:pt x="1427" y="513"/>
                </a:lnTo>
                <a:lnTo>
                  <a:pt x="1445" y="532"/>
                </a:lnTo>
                <a:lnTo>
                  <a:pt x="1461" y="551"/>
                </a:lnTo>
                <a:lnTo>
                  <a:pt x="1476" y="571"/>
                </a:lnTo>
                <a:lnTo>
                  <a:pt x="1490" y="591"/>
                </a:lnTo>
                <a:lnTo>
                  <a:pt x="1504" y="613"/>
                </a:lnTo>
                <a:lnTo>
                  <a:pt x="3602" y="4262"/>
                </a:lnTo>
                <a:close/>
                <a:moveTo>
                  <a:pt x="2387" y="4262"/>
                </a:moveTo>
                <a:lnTo>
                  <a:pt x="1237" y="4262"/>
                </a:lnTo>
                <a:lnTo>
                  <a:pt x="65" y="2226"/>
                </a:lnTo>
                <a:lnTo>
                  <a:pt x="53" y="2203"/>
                </a:lnTo>
                <a:lnTo>
                  <a:pt x="42" y="2181"/>
                </a:lnTo>
                <a:lnTo>
                  <a:pt x="33" y="2157"/>
                </a:lnTo>
                <a:lnTo>
                  <a:pt x="24" y="2134"/>
                </a:lnTo>
                <a:lnTo>
                  <a:pt x="17" y="2110"/>
                </a:lnTo>
                <a:lnTo>
                  <a:pt x="11" y="2086"/>
                </a:lnTo>
                <a:lnTo>
                  <a:pt x="7" y="2062"/>
                </a:lnTo>
                <a:lnTo>
                  <a:pt x="3" y="2038"/>
                </a:lnTo>
                <a:lnTo>
                  <a:pt x="1" y="2014"/>
                </a:lnTo>
                <a:lnTo>
                  <a:pt x="0" y="1990"/>
                </a:lnTo>
                <a:lnTo>
                  <a:pt x="0" y="1965"/>
                </a:lnTo>
                <a:lnTo>
                  <a:pt x="1" y="1941"/>
                </a:lnTo>
                <a:lnTo>
                  <a:pt x="3" y="1917"/>
                </a:lnTo>
                <a:lnTo>
                  <a:pt x="6" y="1894"/>
                </a:lnTo>
                <a:lnTo>
                  <a:pt x="11" y="1870"/>
                </a:lnTo>
                <a:lnTo>
                  <a:pt x="16" y="1846"/>
                </a:lnTo>
                <a:lnTo>
                  <a:pt x="23" y="1824"/>
                </a:lnTo>
                <a:lnTo>
                  <a:pt x="31" y="1801"/>
                </a:lnTo>
                <a:lnTo>
                  <a:pt x="40" y="1778"/>
                </a:lnTo>
                <a:lnTo>
                  <a:pt x="50" y="1756"/>
                </a:lnTo>
                <a:lnTo>
                  <a:pt x="61" y="1735"/>
                </a:lnTo>
                <a:lnTo>
                  <a:pt x="73" y="1715"/>
                </a:lnTo>
                <a:lnTo>
                  <a:pt x="86" y="1693"/>
                </a:lnTo>
                <a:lnTo>
                  <a:pt x="100" y="1674"/>
                </a:lnTo>
                <a:lnTo>
                  <a:pt x="115" y="1655"/>
                </a:lnTo>
                <a:lnTo>
                  <a:pt x="132" y="1637"/>
                </a:lnTo>
                <a:lnTo>
                  <a:pt x="148" y="1619"/>
                </a:lnTo>
                <a:lnTo>
                  <a:pt x="166" y="1602"/>
                </a:lnTo>
                <a:lnTo>
                  <a:pt x="185" y="1585"/>
                </a:lnTo>
                <a:lnTo>
                  <a:pt x="205" y="1570"/>
                </a:lnTo>
                <a:lnTo>
                  <a:pt x="226" y="1556"/>
                </a:lnTo>
                <a:lnTo>
                  <a:pt x="247" y="1543"/>
                </a:lnTo>
                <a:lnTo>
                  <a:pt x="271" y="1531"/>
                </a:lnTo>
                <a:lnTo>
                  <a:pt x="293" y="1520"/>
                </a:lnTo>
                <a:lnTo>
                  <a:pt x="316" y="1510"/>
                </a:lnTo>
                <a:lnTo>
                  <a:pt x="339" y="1502"/>
                </a:lnTo>
                <a:lnTo>
                  <a:pt x="363" y="1494"/>
                </a:lnTo>
                <a:lnTo>
                  <a:pt x="387" y="1488"/>
                </a:lnTo>
                <a:lnTo>
                  <a:pt x="411" y="1483"/>
                </a:lnTo>
                <a:lnTo>
                  <a:pt x="435" y="1480"/>
                </a:lnTo>
                <a:lnTo>
                  <a:pt x="459" y="1477"/>
                </a:lnTo>
                <a:lnTo>
                  <a:pt x="483" y="1476"/>
                </a:lnTo>
                <a:lnTo>
                  <a:pt x="507" y="1476"/>
                </a:lnTo>
                <a:lnTo>
                  <a:pt x="531" y="1477"/>
                </a:lnTo>
                <a:lnTo>
                  <a:pt x="555" y="1480"/>
                </a:lnTo>
                <a:lnTo>
                  <a:pt x="579" y="1483"/>
                </a:lnTo>
                <a:lnTo>
                  <a:pt x="602" y="1488"/>
                </a:lnTo>
                <a:lnTo>
                  <a:pt x="626" y="1493"/>
                </a:lnTo>
                <a:lnTo>
                  <a:pt x="648" y="1500"/>
                </a:lnTo>
                <a:lnTo>
                  <a:pt x="671" y="1509"/>
                </a:lnTo>
                <a:lnTo>
                  <a:pt x="693" y="1517"/>
                </a:lnTo>
                <a:lnTo>
                  <a:pt x="716" y="1527"/>
                </a:lnTo>
                <a:lnTo>
                  <a:pt x="737" y="1538"/>
                </a:lnTo>
                <a:lnTo>
                  <a:pt x="757" y="1550"/>
                </a:lnTo>
                <a:lnTo>
                  <a:pt x="778" y="1563"/>
                </a:lnTo>
                <a:lnTo>
                  <a:pt x="797" y="1577"/>
                </a:lnTo>
                <a:lnTo>
                  <a:pt x="816" y="1592"/>
                </a:lnTo>
                <a:lnTo>
                  <a:pt x="834" y="1609"/>
                </a:lnTo>
                <a:lnTo>
                  <a:pt x="853" y="1626"/>
                </a:lnTo>
                <a:lnTo>
                  <a:pt x="870" y="1644"/>
                </a:lnTo>
                <a:lnTo>
                  <a:pt x="885" y="1663"/>
                </a:lnTo>
                <a:lnTo>
                  <a:pt x="901" y="1683"/>
                </a:lnTo>
                <a:lnTo>
                  <a:pt x="915" y="1704"/>
                </a:lnTo>
                <a:lnTo>
                  <a:pt x="928" y="1726"/>
                </a:lnTo>
                <a:lnTo>
                  <a:pt x="2387" y="4262"/>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5" name="TextBox 4">
            <a:extLst>
              <a:ext uri="{FF2B5EF4-FFF2-40B4-BE49-F238E27FC236}">
                <a16:creationId xmlns:a16="http://schemas.microsoft.com/office/drawing/2014/main" id="{56E3CB47-6ABA-C64F-AF91-871F96B1610F}"/>
              </a:ext>
            </a:extLst>
          </p:cNvPr>
          <p:cNvSpPr txBox="1"/>
          <p:nvPr userDrawn="1"/>
        </p:nvSpPr>
        <p:spPr>
          <a:xfrm>
            <a:off x="16859165" y="9198396"/>
            <a:ext cx="660400" cy="338554"/>
          </a:xfrm>
          <a:prstGeom prst="rect">
            <a:avLst/>
          </a:prstGeom>
          <a:noFill/>
        </p:spPr>
        <p:txBody>
          <a:bodyPr wrap="square" rtlCol="0">
            <a:spAutoFit/>
          </a:bodyPr>
          <a:lstStyle/>
          <a:p>
            <a:pPr algn="r"/>
            <a:fld id="{293ABEDF-2FD4-CE41-BE6E-C03412F0A819}" type="slidenum">
              <a:rPr lang="en-US" sz="1600" b="0" i="0" smtClean="0">
                <a:latin typeface="Open Sans" panose="020B0606030504020204" pitchFamily="34" charset="0"/>
                <a:ea typeface="Open Sans" panose="020B0606030504020204" pitchFamily="34" charset="0"/>
                <a:cs typeface="Open Sans" panose="020B0606030504020204" pitchFamily="34" charset="0"/>
              </a:rPr>
              <a:pPr algn="r"/>
              <a:t>‹#›</a:t>
            </a:fld>
            <a:endParaRPr lang="en-US" sz="1600" b="0" i="0" dirty="0">
              <a:latin typeface="Open Sans" panose="020B0606030504020204" pitchFamily="34" charset="0"/>
              <a:ea typeface="Open Sans" panose="020B0606030504020204" pitchFamily="34" charset="0"/>
              <a:cs typeface="Open Sans" panose="020B0606030504020204" pitchFamily="34" charset="0"/>
            </a:endParaRPr>
          </a:p>
        </p:txBody>
      </p:sp>
      <p:cxnSp>
        <p:nvCxnSpPr>
          <p:cNvPr id="6" name="Straight Connector 5">
            <a:extLst>
              <a:ext uri="{FF2B5EF4-FFF2-40B4-BE49-F238E27FC236}">
                <a16:creationId xmlns:a16="http://schemas.microsoft.com/office/drawing/2014/main" id="{7A9BD81C-2CA0-C04F-A1A9-739E33D1D657}"/>
              </a:ext>
            </a:extLst>
          </p:cNvPr>
          <p:cNvCxnSpPr>
            <a:cxnSpLocks/>
          </p:cNvCxnSpPr>
          <p:nvPr userDrawn="1"/>
        </p:nvCxnSpPr>
        <p:spPr>
          <a:xfrm flipV="1">
            <a:off x="17568333" y="9352284"/>
            <a:ext cx="719667" cy="15389"/>
          </a:xfrm>
          <a:prstGeom prst="line">
            <a:avLst/>
          </a:prstGeom>
          <a:ln w="158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5113741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27">
    <p:spTree>
      <p:nvGrpSpPr>
        <p:cNvPr id="1" name=""/>
        <p:cNvGrpSpPr/>
        <p:nvPr/>
      </p:nvGrpSpPr>
      <p:grpSpPr>
        <a:xfrm>
          <a:off x="0" y="0"/>
          <a:ext cx="0" cy="0"/>
          <a:chOff x="0" y="0"/>
          <a:chExt cx="0" cy="0"/>
        </a:xfrm>
      </p:grpSpPr>
      <p:sp>
        <p:nvSpPr>
          <p:cNvPr id="3" name="Freeform 8"/>
          <p:cNvSpPr>
            <a:spLocks noGrp="1" noEditPoints="1"/>
          </p:cNvSpPr>
          <p:nvPr>
            <p:ph type="pic" sz="quarter" idx="10"/>
          </p:nvPr>
        </p:nvSpPr>
        <p:spPr bwMode="auto">
          <a:xfrm>
            <a:off x="9570720" y="1700378"/>
            <a:ext cx="8717279" cy="8588210"/>
          </a:xfrm>
          <a:custGeom>
            <a:avLst/>
            <a:gdLst>
              <a:gd name="T0" fmla="*/ 1001 w 4390"/>
              <a:gd name="T1" fmla="*/ 4326 h 4326"/>
              <a:gd name="T2" fmla="*/ 1648 w 4390"/>
              <a:gd name="T3" fmla="*/ 4326 h 4326"/>
              <a:gd name="T4" fmla="*/ 485 w 4390"/>
              <a:gd name="T5" fmla="*/ 2305 h 4326"/>
              <a:gd name="T6" fmla="*/ 0 w 4390"/>
              <a:gd name="T7" fmla="*/ 2586 h 4326"/>
              <a:gd name="T8" fmla="*/ 1001 w 4390"/>
              <a:gd name="T9" fmla="*/ 4326 h 4326"/>
              <a:gd name="T10" fmla="*/ 1714 w 4390"/>
              <a:gd name="T11" fmla="*/ 4326 h 4326"/>
              <a:gd name="T12" fmla="*/ 2360 w 4390"/>
              <a:gd name="T13" fmla="*/ 4326 h 4326"/>
              <a:gd name="T14" fmla="*/ 646 w 4390"/>
              <a:gd name="T15" fmla="*/ 1346 h 4326"/>
              <a:gd name="T16" fmla="*/ 161 w 4390"/>
              <a:gd name="T17" fmla="*/ 1628 h 4326"/>
              <a:gd name="T18" fmla="*/ 1714 w 4390"/>
              <a:gd name="T19" fmla="*/ 4326 h 4326"/>
              <a:gd name="T20" fmla="*/ 2426 w 4390"/>
              <a:gd name="T21" fmla="*/ 4326 h 4326"/>
              <a:gd name="T22" fmla="*/ 3073 w 4390"/>
              <a:gd name="T23" fmla="*/ 4326 h 4326"/>
              <a:gd name="T24" fmla="*/ 1405 w 4390"/>
              <a:gd name="T25" fmla="*/ 1426 h 4326"/>
              <a:gd name="T26" fmla="*/ 919 w 4390"/>
              <a:gd name="T27" fmla="*/ 1708 h 4326"/>
              <a:gd name="T28" fmla="*/ 2426 w 4390"/>
              <a:gd name="T29" fmla="*/ 4326 h 4326"/>
              <a:gd name="T30" fmla="*/ 3138 w 4390"/>
              <a:gd name="T31" fmla="*/ 4326 h 4326"/>
              <a:gd name="T32" fmla="*/ 3785 w 4390"/>
              <a:gd name="T33" fmla="*/ 4326 h 4326"/>
              <a:gd name="T34" fmla="*/ 1391 w 4390"/>
              <a:gd name="T35" fmla="*/ 165 h 4326"/>
              <a:gd name="T36" fmla="*/ 906 w 4390"/>
              <a:gd name="T37" fmla="*/ 446 h 4326"/>
              <a:gd name="T38" fmla="*/ 3138 w 4390"/>
              <a:gd name="T39" fmla="*/ 4326 h 4326"/>
              <a:gd name="T40" fmla="*/ 3850 w 4390"/>
              <a:gd name="T41" fmla="*/ 4326 h 4326"/>
              <a:gd name="T42" fmla="*/ 4390 w 4390"/>
              <a:gd name="T43" fmla="*/ 4326 h 4326"/>
              <a:gd name="T44" fmla="*/ 4390 w 4390"/>
              <a:gd name="T45" fmla="*/ 4138 h 4326"/>
              <a:gd name="T46" fmla="*/ 2430 w 4390"/>
              <a:gd name="T47" fmla="*/ 732 h 4326"/>
              <a:gd name="T48" fmla="*/ 1944 w 4390"/>
              <a:gd name="T49" fmla="*/ 1013 h 4326"/>
              <a:gd name="T50" fmla="*/ 3850 w 4390"/>
              <a:gd name="T51" fmla="*/ 4326 h 4326"/>
              <a:gd name="T52" fmla="*/ 4390 w 4390"/>
              <a:gd name="T53" fmla="*/ 4024 h 4326"/>
              <a:gd name="T54" fmla="*/ 4390 w 4390"/>
              <a:gd name="T55" fmla="*/ 2900 h 4326"/>
              <a:gd name="T56" fmla="*/ 2722 w 4390"/>
              <a:gd name="T57" fmla="*/ 0 h 4326"/>
              <a:gd name="T58" fmla="*/ 2236 w 4390"/>
              <a:gd name="T59" fmla="*/ 281 h 4326"/>
              <a:gd name="T60" fmla="*/ 4390 w 4390"/>
              <a:gd name="T61" fmla="*/ 4024 h 4326"/>
              <a:gd name="T62" fmla="*/ 4390 w 4390"/>
              <a:gd name="T63" fmla="*/ 2786 h 4326"/>
              <a:gd name="T64" fmla="*/ 4390 w 4390"/>
              <a:gd name="T65" fmla="*/ 1661 h 4326"/>
              <a:gd name="T66" fmla="*/ 3785 w 4390"/>
              <a:gd name="T67" fmla="*/ 611 h 4326"/>
              <a:gd name="T68" fmla="*/ 3300 w 4390"/>
              <a:gd name="T69" fmla="*/ 892 h 4326"/>
              <a:gd name="T70" fmla="*/ 4390 w 4390"/>
              <a:gd name="T71" fmla="*/ 2786 h 4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390" h="4326">
                <a:moveTo>
                  <a:pt x="1001" y="4326"/>
                </a:moveTo>
                <a:lnTo>
                  <a:pt x="1648" y="4326"/>
                </a:lnTo>
                <a:lnTo>
                  <a:pt x="485" y="2305"/>
                </a:lnTo>
                <a:lnTo>
                  <a:pt x="0" y="2586"/>
                </a:lnTo>
                <a:lnTo>
                  <a:pt x="1001" y="4326"/>
                </a:lnTo>
                <a:close/>
                <a:moveTo>
                  <a:pt x="1714" y="4326"/>
                </a:moveTo>
                <a:lnTo>
                  <a:pt x="2360" y="4326"/>
                </a:lnTo>
                <a:lnTo>
                  <a:pt x="646" y="1346"/>
                </a:lnTo>
                <a:lnTo>
                  <a:pt x="161" y="1628"/>
                </a:lnTo>
                <a:lnTo>
                  <a:pt x="1714" y="4326"/>
                </a:lnTo>
                <a:close/>
                <a:moveTo>
                  <a:pt x="2426" y="4326"/>
                </a:moveTo>
                <a:lnTo>
                  <a:pt x="3073" y="4326"/>
                </a:lnTo>
                <a:lnTo>
                  <a:pt x="1405" y="1426"/>
                </a:lnTo>
                <a:lnTo>
                  <a:pt x="919" y="1708"/>
                </a:lnTo>
                <a:lnTo>
                  <a:pt x="2426" y="4326"/>
                </a:lnTo>
                <a:close/>
                <a:moveTo>
                  <a:pt x="3138" y="4326"/>
                </a:moveTo>
                <a:lnTo>
                  <a:pt x="3785" y="4326"/>
                </a:lnTo>
                <a:lnTo>
                  <a:pt x="1391" y="165"/>
                </a:lnTo>
                <a:lnTo>
                  <a:pt x="906" y="446"/>
                </a:lnTo>
                <a:lnTo>
                  <a:pt x="3138" y="4326"/>
                </a:lnTo>
                <a:close/>
                <a:moveTo>
                  <a:pt x="3850" y="4326"/>
                </a:moveTo>
                <a:lnTo>
                  <a:pt x="4390" y="4326"/>
                </a:lnTo>
                <a:lnTo>
                  <a:pt x="4390" y="4138"/>
                </a:lnTo>
                <a:lnTo>
                  <a:pt x="2430" y="732"/>
                </a:lnTo>
                <a:lnTo>
                  <a:pt x="1944" y="1013"/>
                </a:lnTo>
                <a:lnTo>
                  <a:pt x="3850" y="4326"/>
                </a:lnTo>
                <a:close/>
                <a:moveTo>
                  <a:pt x="4390" y="4024"/>
                </a:moveTo>
                <a:lnTo>
                  <a:pt x="4390" y="2900"/>
                </a:lnTo>
                <a:lnTo>
                  <a:pt x="2722" y="0"/>
                </a:lnTo>
                <a:lnTo>
                  <a:pt x="2236" y="281"/>
                </a:lnTo>
                <a:lnTo>
                  <a:pt x="4390" y="4024"/>
                </a:lnTo>
                <a:close/>
                <a:moveTo>
                  <a:pt x="4390" y="2786"/>
                </a:moveTo>
                <a:lnTo>
                  <a:pt x="4390" y="1661"/>
                </a:lnTo>
                <a:lnTo>
                  <a:pt x="3785" y="611"/>
                </a:lnTo>
                <a:lnTo>
                  <a:pt x="3300" y="892"/>
                </a:lnTo>
                <a:lnTo>
                  <a:pt x="4390" y="2786"/>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7" name="TextBox 6">
            <a:extLst>
              <a:ext uri="{FF2B5EF4-FFF2-40B4-BE49-F238E27FC236}">
                <a16:creationId xmlns:a16="http://schemas.microsoft.com/office/drawing/2014/main" id="{A472EA4B-4D5B-B243-AF3E-213483C5A5EF}"/>
              </a:ext>
            </a:extLst>
          </p:cNvPr>
          <p:cNvSpPr txBox="1"/>
          <p:nvPr userDrawn="1"/>
        </p:nvSpPr>
        <p:spPr>
          <a:xfrm>
            <a:off x="16859165" y="9198396"/>
            <a:ext cx="660400" cy="338554"/>
          </a:xfrm>
          <a:prstGeom prst="rect">
            <a:avLst/>
          </a:prstGeom>
          <a:noFill/>
        </p:spPr>
        <p:txBody>
          <a:bodyPr wrap="square" rtlCol="0">
            <a:spAutoFit/>
          </a:bodyPr>
          <a:lstStyle/>
          <a:p>
            <a:pPr algn="r"/>
            <a:fld id="{293ABEDF-2FD4-CE41-BE6E-C03412F0A819}" type="slidenum">
              <a:rPr lang="en-US" sz="1600" b="0" i="0" smtClean="0">
                <a:latin typeface="Open Sans" panose="020B0606030504020204" pitchFamily="34" charset="0"/>
                <a:ea typeface="Open Sans" panose="020B0606030504020204" pitchFamily="34" charset="0"/>
                <a:cs typeface="Open Sans" panose="020B0606030504020204" pitchFamily="34" charset="0"/>
              </a:rPr>
              <a:pPr algn="r"/>
              <a:t>‹#›</a:t>
            </a:fld>
            <a:endParaRPr lang="en-US" sz="1600" b="0" i="0" dirty="0">
              <a:latin typeface="Open Sans" panose="020B0606030504020204" pitchFamily="34" charset="0"/>
              <a:ea typeface="Open Sans" panose="020B0606030504020204" pitchFamily="34" charset="0"/>
              <a:cs typeface="Open Sans" panose="020B0606030504020204" pitchFamily="34" charset="0"/>
            </a:endParaRPr>
          </a:p>
        </p:txBody>
      </p:sp>
      <p:cxnSp>
        <p:nvCxnSpPr>
          <p:cNvPr id="8" name="Straight Connector 7">
            <a:extLst>
              <a:ext uri="{FF2B5EF4-FFF2-40B4-BE49-F238E27FC236}">
                <a16:creationId xmlns:a16="http://schemas.microsoft.com/office/drawing/2014/main" id="{D9F53F68-1E76-AC48-940F-C0194AA3F89A}"/>
              </a:ext>
            </a:extLst>
          </p:cNvPr>
          <p:cNvCxnSpPr>
            <a:cxnSpLocks/>
          </p:cNvCxnSpPr>
          <p:nvPr userDrawn="1"/>
        </p:nvCxnSpPr>
        <p:spPr>
          <a:xfrm flipV="1">
            <a:off x="17568333" y="9352284"/>
            <a:ext cx="719667" cy="15389"/>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449039FF-1135-874C-BF2C-B0B2AD8F616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4444870" y="1"/>
            <a:ext cx="3843130" cy="1881626"/>
          </a:xfrm>
          <a:prstGeom prst="rect">
            <a:avLst/>
          </a:prstGeom>
        </p:spPr>
      </p:pic>
    </p:spTree>
    <p:extLst>
      <p:ext uri="{BB962C8B-B14F-4D97-AF65-F5344CB8AC3E}">
        <p14:creationId xmlns:p14="http://schemas.microsoft.com/office/powerpoint/2010/main" val="341049959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28">
    <p:spTree>
      <p:nvGrpSpPr>
        <p:cNvPr id="1" name=""/>
        <p:cNvGrpSpPr/>
        <p:nvPr/>
      </p:nvGrpSpPr>
      <p:grpSpPr>
        <a:xfrm>
          <a:off x="0" y="0"/>
          <a:ext cx="0" cy="0"/>
          <a:chOff x="0" y="0"/>
          <a:chExt cx="0" cy="0"/>
        </a:xfrm>
      </p:grpSpPr>
      <p:sp>
        <p:nvSpPr>
          <p:cNvPr id="6" name="Freeform 9"/>
          <p:cNvSpPr>
            <a:spLocks noGrp="1"/>
          </p:cNvSpPr>
          <p:nvPr>
            <p:ph type="pic" sz="quarter" idx="11"/>
          </p:nvPr>
        </p:nvSpPr>
        <p:spPr bwMode="auto">
          <a:xfrm>
            <a:off x="8655168" y="3482292"/>
            <a:ext cx="5777441" cy="5788744"/>
          </a:xfrm>
          <a:custGeom>
            <a:avLst/>
            <a:gdLst>
              <a:gd name="T0" fmla="*/ 1408 w 2554"/>
              <a:gd name="T1" fmla="*/ 6 h 2560"/>
              <a:gd name="T2" fmla="*/ 1596 w 2554"/>
              <a:gd name="T3" fmla="*/ 39 h 2560"/>
              <a:gd name="T4" fmla="*/ 1774 w 2554"/>
              <a:gd name="T5" fmla="*/ 100 h 2560"/>
              <a:gd name="T6" fmla="*/ 1939 w 2554"/>
              <a:gd name="T7" fmla="*/ 185 h 2560"/>
              <a:gd name="T8" fmla="*/ 2089 w 2554"/>
              <a:gd name="T9" fmla="*/ 292 h 2560"/>
              <a:gd name="T10" fmla="*/ 2222 w 2554"/>
              <a:gd name="T11" fmla="*/ 419 h 2560"/>
              <a:gd name="T12" fmla="*/ 2335 w 2554"/>
              <a:gd name="T13" fmla="*/ 564 h 2560"/>
              <a:gd name="T14" fmla="*/ 2428 w 2554"/>
              <a:gd name="T15" fmla="*/ 725 h 2560"/>
              <a:gd name="T16" fmla="*/ 2497 w 2554"/>
              <a:gd name="T17" fmla="*/ 899 h 2560"/>
              <a:gd name="T18" fmla="*/ 2539 w 2554"/>
              <a:gd name="T19" fmla="*/ 1085 h 2560"/>
              <a:gd name="T20" fmla="*/ 2554 w 2554"/>
              <a:gd name="T21" fmla="*/ 1280 h 2560"/>
              <a:gd name="T22" fmla="*/ 2539 w 2554"/>
              <a:gd name="T23" fmla="*/ 1475 h 2560"/>
              <a:gd name="T24" fmla="*/ 2497 w 2554"/>
              <a:gd name="T25" fmla="*/ 1661 h 2560"/>
              <a:gd name="T26" fmla="*/ 2428 w 2554"/>
              <a:gd name="T27" fmla="*/ 1835 h 2560"/>
              <a:gd name="T28" fmla="*/ 2335 w 2554"/>
              <a:gd name="T29" fmla="*/ 1996 h 2560"/>
              <a:gd name="T30" fmla="*/ 2222 w 2554"/>
              <a:gd name="T31" fmla="*/ 2141 h 2560"/>
              <a:gd name="T32" fmla="*/ 2089 w 2554"/>
              <a:gd name="T33" fmla="*/ 2268 h 2560"/>
              <a:gd name="T34" fmla="*/ 1939 w 2554"/>
              <a:gd name="T35" fmla="*/ 2375 h 2560"/>
              <a:gd name="T36" fmla="*/ 1774 w 2554"/>
              <a:gd name="T37" fmla="*/ 2460 h 2560"/>
              <a:gd name="T38" fmla="*/ 1596 w 2554"/>
              <a:gd name="T39" fmla="*/ 2520 h 2560"/>
              <a:gd name="T40" fmla="*/ 1408 w 2554"/>
              <a:gd name="T41" fmla="*/ 2554 h 2560"/>
              <a:gd name="T42" fmla="*/ 1211 w 2554"/>
              <a:gd name="T43" fmla="*/ 2559 h 2560"/>
              <a:gd name="T44" fmla="*/ 1019 w 2554"/>
              <a:gd name="T45" fmla="*/ 2535 h 2560"/>
              <a:gd name="T46" fmla="*/ 838 w 2554"/>
              <a:gd name="T47" fmla="*/ 2482 h 2560"/>
              <a:gd name="T48" fmla="*/ 668 w 2554"/>
              <a:gd name="T49" fmla="*/ 2406 h 2560"/>
              <a:gd name="T50" fmla="*/ 513 w 2554"/>
              <a:gd name="T51" fmla="*/ 2306 h 2560"/>
              <a:gd name="T52" fmla="*/ 374 w 2554"/>
              <a:gd name="T53" fmla="*/ 2185 h 2560"/>
              <a:gd name="T54" fmla="*/ 254 w 2554"/>
              <a:gd name="T55" fmla="*/ 2046 h 2560"/>
              <a:gd name="T56" fmla="*/ 154 w 2554"/>
              <a:gd name="T57" fmla="*/ 1891 h 2560"/>
              <a:gd name="T58" fmla="*/ 78 w 2554"/>
              <a:gd name="T59" fmla="*/ 1720 h 2560"/>
              <a:gd name="T60" fmla="*/ 26 w 2554"/>
              <a:gd name="T61" fmla="*/ 1538 h 2560"/>
              <a:gd name="T62" fmla="*/ 1 w 2554"/>
              <a:gd name="T63" fmla="*/ 1346 h 2560"/>
              <a:gd name="T64" fmla="*/ 6 w 2554"/>
              <a:gd name="T65" fmla="*/ 1150 h 2560"/>
              <a:gd name="T66" fmla="*/ 40 w 2554"/>
              <a:gd name="T67" fmla="*/ 960 h 2560"/>
              <a:gd name="T68" fmla="*/ 100 w 2554"/>
              <a:gd name="T69" fmla="*/ 782 h 2560"/>
              <a:gd name="T70" fmla="*/ 185 w 2554"/>
              <a:gd name="T71" fmla="*/ 616 h 2560"/>
              <a:gd name="T72" fmla="*/ 292 w 2554"/>
              <a:gd name="T73" fmla="*/ 466 h 2560"/>
              <a:gd name="T74" fmla="*/ 418 w 2554"/>
              <a:gd name="T75" fmla="*/ 332 h 2560"/>
              <a:gd name="T76" fmla="*/ 563 w 2554"/>
              <a:gd name="T77" fmla="*/ 218 h 2560"/>
              <a:gd name="T78" fmla="*/ 723 w 2554"/>
              <a:gd name="T79" fmla="*/ 125 h 2560"/>
              <a:gd name="T80" fmla="*/ 897 w 2554"/>
              <a:gd name="T81" fmla="*/ 57 h 2560"/>
              <a:gd name="T82" fmla="*/ 1083 w 2554"/>
              <a:gd name="T83" fmla="*/ 14 h 2560"/>
              <a:gd name="T84" fmla="*/ 1276 w 2554"/>
              <a:gd name="T85" fmla="*/ 0 h 25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554" h="2560">
                <a:moveTo>
                  <a:pt x="1276" y="0"/>
                </a:moveTo>
                <a:lnTo>
                  <a:pt x="1343" y="1"/>
                </a:lnTo>
                <a:lnTo>
                  <a:pt x="1408" y="6"/>
                </a:lnTo>
                <a:lnTo>
                  <a:pt x="1471" y="14"/>
                </a:lnTo>
                <a:lnTo>
                  <a:pt x="1534" y="25"/>
                </a:lnTo>
                <a:lnTo>
                  <a:pt x="1596" y="39"/>
                </a:lnTo>
                <a:lnTo>
                  <a:pt x="1657" y="57"/>
                </a:lnTo>
                <a:lnTo>
                  <a:pt x="1716" y="77"/>
                </a:lnTo>
                <a:lnTo>
                  <a:pt x="1774" y="100"/>
                </a:lnTo>
                <a:lnTo>
                  <a:pt x="1831" y="125"/>
                </a:lnTo>
                <a:lnTo>
                  <a:pt x="1886" y="154"/>
                </a:lnTo>
                <a:lnTo>
                  <a:pt x="1939" y="185"/>
                </a:lnTo>
                <a:lnTo>
                  <a:pt x="1991" y="218"/>
                </a:lnTo>
                <a:lnTo>
                  <a:pt x="2041" y="254"/>
                </a:lnTo>
                <a:lnTo>
                  <a:pt x="2089" y="292"/>
                </a:lnTo>
                <a:lnTo>
                  <a:pt x="2136" y="332"/>
                </a:lnTo>
                <a:lnTo>
                  <a:pt x="2180" y="375"/>
                </a:lnTo>
                <a:lnTo>
                  <a:pt x="2222" y="419"/>
                </a:lnTo>
                <a:lnTo>
                  <a:pt x="2262" y="466"/>
                </a:lnTo>
                <a:lnTo>
                  <a:pt x="2300" y="514"/>
                </a:lnTo>
                <a:lnTo>
                  <a:pt x="2335" y="564"/>
                </a:lnTo>
                <a:lnTo>
                  <a:pt x="2369" y="616"/>
                </a:lnTo>
                <a:lnTo>
                  <a:pt x="2400" y="670"/>
                </a:lnTo>
                <a:lnTo>
                  <a:pt x="2428" y="725"/>
                </a:lnTo>
                <a:lnTo>
                  <a:pt x="2454" y="782"/>
                </a:lnTo>
                <a:lnTo>
                  <a:pt x="2476" y="840"/>
                </a:lnTo>
                <a:lnTo>
                  <a:pt x="2497" y="899"/>
                </a:lnTo>
                <a:lnTo>
                  <a:pt x="2514" y="960"/>
                </a:lnTo>
                <a:lnTo>
                  <a:pt x="2528" y="1022"/>
                </a:lnTo>
                <a:lnTo>
                  <a:pt x="2539" y="1085"/>
                </a:lnTo>
                <a:lnTo>
                  <a:pt x="2547" y="1150"/>
                </a:lnTo>
                <a:lnTo>
                  <a:pt x="2553" y="1214"/>
                </a:lnTo>
                <a:lnTo>
                  <a:pt x="2554" y="1280"/>
                </a:lnTo>
                <a:lnTo>
                  <a:pt x="2553" y="1346"/>
                </a:lnTo>
                <a:lnTo>
                  <a:pt x="2547" y="1411"/>
                </a:lnTo>
                <a:lnTo>
                  <a:pt x="2539" y="1475"/>
                </a:lnTo>
                <a:lnTo>
                  <a:pt x="2528" y="1538"/>
                </a:lnTo>
                <a:lnTo>
                  <a:pt x="2514" y="1600"/>
                </a:lnTo>
                <a:lnTo>
                  <a:pt x="2497" y="1661"/>
                </a:lnTo>
                <a:lnTo>
                  <a:pt x="2476" y="1720"/>
                </a:lnTo>
                <a:lnTo>
                  <a:pt x="2454" y="1778"/>
                </a:lnTo>
                <a:lnTo>
                  <a:pt x="2428" y="1835"/>
                </a:lnTo>
                <a:lnTo>
                  <a:pt x="2400" y="1891"/>
                </a:lnTo>
                <a:lnTo>
                  <a:pt x="2369" y="1944"/>
                </a:lnTo>
                <a:lnTo>
                  <a:pt x="2335" y="1996"/>
                </a:lnTo>
                <a:lnTo>
                  <a:pt x="2300" y="2046"/>
                </a:lnTo>
                <a:lnTo>
                  <a:pt x="2262" y="2094"/>
                </a:lnTo>
                <a:lnTo>
                  <a:pt x="2222" y="2141"/>
                </a:lnTo>
                <a:lnTo>
                  <a:pt x="2180" y="2185"/>
                </a:lnTo>
                <a:lnTo>
                  <a:pt x="2136" y="2228"/>
                </a:lnTo>
                <a:lnTo>
                  <a:pt x="2089" y="2268"/>
                </a:lnTo>
                <a:lnTo>
                  <a:pt x="2041" y="2306"/>
                </a:lnTo>
                <a:lnTo>
                  <a:pt x="1991" y="2341"/>
                </a:lnTo>
                <a:lnTo>
                  <a:pt x="1939" y="2375"/>
                </a:lnTo>
                <a:lnTo>
                  <a:pt x="1886" y="2406"/>
                </a:lnTo>
                <a:lnTo>
                  <a:pt x="1831" y="2434"/>
                </a:lnTo>
                <a:lnTo>
                  <a:pt x="1774" y="2460"/>
                </a:lnTo>
                <a:lnTo>
                  <a:pt x="1716" y="2482"/>
                </a:lnTo>
                <a:lnTo>
                  <a:pt x="1657" y="2503"/>
                </a:lnTo>
                <a:lnTo>
                  <a:pt x="1596" y="2520"/>
                </a:lnTo>
                <a:lnTo>
                  <a:pt x="1534" y="2535"/>
                </a:lnTo>
                <a:lnTo>
                  <a:pt x="1471" y="2546"/>
                </a:lnTo>
                <a:lnTo>
                  <a:pt x="1408" y="2554"/>
                </a:lnTo>
                <a:lnTo>
                  <a:pt x="1343" y="2559"/>
                </a:lnTo>
                <a:lnTo>
                  <a:pt x="1276" y="2560"/>
                </a:lnTo>
                <a:lnTo>
                  <a:pt x="1211" y="2559"/>
                </a:lnTo>
                <a:lnTo>
                  <a:pt x="1146" y="2554"/>
                </a:lnTo>
                <a:lnTo>
                  <a:pt x="1083" y="2546"/>
                </a:lnTo>
                <a:lnTo>
                  <a:pt x="1019" y="2535"/>
                </a:lnTo>
                <a:lnTo>
                  <a:pt x="957" y="2520"/>
                </a:lnTo>
                <a:lnTo>
                  <a:pt x="897" y="2503"/>
                </a:lnTo>
                <a:lnTo>
                  <a:pt x="838" y="2482"/>
                </a:lnTo>
                <a:lnTo>
                  <a:pt x="780" y="2460"/>
                </a:lnTo>
                <a:lnTo>
                  <a:pt x="723" y="2434"/>
                </a:lnTo>
                <a:lnTo>
                  <a:pt x="668" y="2406"/>
                </a:lnTo>
                <a:lnTo>
                  <a:pt x="615" y="2375"/>
                </a:lnTo>
                <a:lnTo>
                  <a:pt x="563" y="2341"/>
                </a:lnTo>
                <a:lnTo>
                  <a:pt x="513" y="2306"/>
                </a:lnTo>
                <a:lnTo>
                  <a:pt x="465" y="2268"/>
                </a:lnTo>
                <a:lnTo>
                  <a:pt x="418" y="2228"/>
                </a:lnTo>
                <a:lnTo>
                  <a:pt x="374" y="2185"/>
                </a:lnTo>
                <a:lnTo>
                  <a:pt x="331" y="2141"/>
                </a:lnTo>
                <a:lnTo>
                  <a:pt x="292" y="2094"/>
                </a:lnTo>
                <a:lnTo>
                  <a:pt x="254" y="2046"/>
                </a:lnTo>
                <a:lnTo>
                  <a:pt x="218" y="1996"/>
                </a:lnTo>
                <a:lnTo>
                  <a:pt x="185" y="1944"/>
                </a:lnTo>
                <a:lnTo>
                  <a:pt x="154" y="1891"/>
                </a:lnTo>
                <a:lnTo>
                  <a:pt x="125" y="1835"/>
                </a:lnTo>
                <a:lnTo>
                  <a:pt x="100" y="1778"/>
                </a:lnTo>
                <a:lnTo>
                  <a:pt x="78" y="1720"/>
                </a:lnTo>
                <a:lnTo>
                  <a:pt x="57" y="1661"/>
                </a:lnTo>
                <a:lnTo>
                  <a:pt x="40" y="1600"/>
                </a:lnTo>
                <a:lnTo>
                  <a:pt x="26" y="1538"/>
                </a:lnTo>
                <a:lnTo>
                  <a:pt x="14" y="1475"/>
                </a:lnTo>
                <a:lnTo>
                  <a:pt x="6" y="1411"/>
                </a:lnTo>
                <a:lnTo>
                  <a:pt x="1" y="1346"/>
                </a:lnTo>
                <a:lnTo>
                  <a:pt x="0" y="1280"/>
                </a:lnTo>
                <a:lnTo>
                  <a:pt x="1" y="1214"/>
                </a:lnTo>
                <a:lnTo>
                  <a:pt x="6" y="1150"/>
                </a:lnTo>
                <a:lnTo>
                  <a:pt x="14" y="1085"/>
                </a:lnTo>
                <a:lnTo>
                  <a:pt x="26" y="1022"/>
                </a:lnTo>
                <a:lnTo>
                  <a:pt x="40" y="960"/>
                </a:lnTo>
                <a:lnTo>
                  <a:pt x="57" y="899"/>
                </a:lnTo>
                <a:lnTo>
                  <a:pt x="78" y="840"/>
                </a:lnTo>
                <a:lnTo>
                  <a:pt x="100" y="782"/>
                </a:lnTo>
                <a:lnTo>
                  <a:pt x="125" y="725"/>
                </a:lnTo>
                <a:lnTo>
                  <a:pt x="154" y="670"/>
                </a:lnTo>
                <a:lnTo>
                  <a:pt x="185" y="616"/>
                </a:lnTo>
                <a:lnTo>
                  <a:pt x="218" y="564"/>
                </a:lnTo>
                <a:lnTo>
                  <a:pt x="254" y="514"/>
                </a:lnTo>
                <a:lnTo>
                  <a:pt x="292" y="466"/>
                </a:lnTo>
                <a:lnTo>
                  <a:pt x="331" y="419"/>
                </a:lnTo>
                <a:lnTo>
                  <a:pt x="374" y="375"/>
                </a:lnTo>
                <a:lnTo>
                  <a:pt x="418" y="332"/>
                </a:lnTo>
                <a:lnTo>
                  <a:pt x="465" y="292"/>
                </a:lnTo>
                <a:lnTo>
                  <a:pt x="513" y="254"/>
                </a:lnTo>
                <a:lnTo>
                  <a:pt x="563" y="218"/>
                </a:lnTo>
                <a:lnTo>
                  <a:pt x="615" y="185"/>
                </a:lnTo>
                <a:lnTo>
                  <a:pt x="668" y="154"/>
                </a:lnTo>
                <a:lnTo>
                  <a:pt x="723" y="125"/>
                </a:lnTo>
                <a:lnTo>
                  <a:pt x="780" y="100"/>
                </a:lnTo>
                <a:lnTo>
                  <a:pt x="838" y="77"/>
                </a:lnTo>
                <a:lnTo>
                  <a:pt x="897" y="57"/>
                </a:lnTo>
                <a:lnTo>
                  <a:pt x="957" y="39"/>
                </a:lnTo>
                <a:lnTo>
                  <a:pt x="1019" y="25"/>
                </a:lnTo>
                <a:lnTo>
                  <a:pt x="1083" y="14"/>
                </a:lnTo>
                <a:lnTo>
                  <a:pt x="1146" y="6"/>
                </a:lnTo>
                <a:lnTo>
                  <a:pt x="1211" y="1"/>
                </a:lnTo>
                <a:lnTo>
                  <a:pt x="1276" y="0"/>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3" name="Freeform 6"/>
          <p:cNvSpPr>
            <a:spLocks noGrp="1"/>
          </p:cNvSpPr>
          <p:nvPr>
            <p:ph type="pic" sz="quarter" idx="10"/>
          </p:nvPr>
        </p:nvSpPr>
        <p:spPr bwMode="auto">
          <a:xfrm>
            <a:off x="11334720" y="0"/>
            <a:ext cx="6953280" cy="10288588"/>
          </a:xfrm>
          <a:custGeom>
            <a:avLst/>
            <a:gdLst>
              <a:gd name="T0" fmla="*/ 1411 w 3076"/>
              <a:gd name="T1" fmla="*/ 4552 h 4552"/>
              <a:gd name="T2" fmla="*/ 1167 w 3076"/>
              <a:gd name="T3" fmla="*/ 3681 h 4552"/>
              <a:gd name="T4" fmla="*/ 1201 w 3076"/>
              <a:gd name="T5" fmla="*/ 3635 h 4552"/>
              <a:gd name="T6" fmla="*/ 1235 w 3076"/>
              <a:gd name="T7" fmla="*/ 3587 h 4552"/>
              <a:gd name="T8" fmla="*/ 1267 w 3076"/>
              <a:gd name="T9" fmla="*/ 3538 h 4552"/>
              <a:gd name="T10" fmla="*/ 1296 w 3076"/>
              <a:gd name="T11" fmla="*/ 3487 h 4552"/>
              <a:gd name="T12" fmla="*/ 1323 w 3076"/>
              <a:gd name="T13" fmla="*/ 3435 h 4552"/>
              <a:gd name="T14" fmla="*/ 1348 w 3076"/>
              <a:gd name="T15" fmla="*/ 3382 h 4552"/>
              <a:gd name="T16" fmla="*/ 1371 w 3076"/>
              <a:gd name="T17" fmla="*/ 3327 h 4552"/>
              <a:gd name="T18" fmla="*/ 1391 w 3076"/>
              <a:gd name="T19" fmla="*/ 3271 h 4552"/>
              <a:gd name="T20" fmla="*/ 1409 w 3076"/>
              <a:gd name="T21" fmla="*/ 3215 h 4552"/>
              <a:gd name="T22" fmla="*/ 1425 w 3076"/>
              <a:gd name="T23" fmla="*/ 3157 h 4552"/>
              <a:gd name="T24" fmla="*/ 1438 w 3076"/>
              <a:gd name="T25" fmla="*/ 3098 h 4552"/>
              <a:gd name="T26" fmla="*/ 1449 w 3076"/>
              <a:gd name="T27" fmla="*/ 3038 h 4552"/>
              <a:gd name="T28" fmla="*/ 1457 w 3076"/>
              <a:gd name="T29" fmla="*/ 2978 h 4552"/>
              <a:gd name="T30" fmla="*/ 1462 w 3076"/>
              <a:gd name="T31" fmla="*/ 2916 h 4552"/>
              <a:gd name="T32" fmla="*/ 1465 w 3076"/>
              <a:gd name="T33" fmla="*/ 2854 h 4552"/>
              <a:gd name="T34" fmla="*/ 1464 w 3076"/>
              <a:gd name="T35" fmla="*/ 2764 h 4552"/>
              <a:gd name="T36" fmla="*/ 1455 w 3076"/>
              <a:gd name="T37" fmla="*/ 2649 h 4552"/>
              <a:gd name="T38" fmla="*/ 1436 w 3076"/>
              <a:gd name="T39" fmla="*/ 2535 h 4552"/>
              <a:gd name="T40" fmla="*/ 1407 w 3076"/>
              <a:gd name="T41" fmla="*/ 2426 h 4552"/>
              <a:gd name="T42" fmla="*/ 1372 w 3076"/>
              <a:gd name="T43" fmla="*/ 2319 h 4552"/>
              <a:gd name="T44" fmla="*/ 1327 w 3076"/>
              <a:gd name="T45" fmla="*/ 2218 h 4552"/>
              <a:gd name="T46" fmla="*/ 1274 w 3076"/>
              <a:gd name="T47" fmla="*/ 2121 h 4552"/>
              <a:gd name="T48" fmla="*/ 1214 w 3076"/>
              <a:gd name="T49" fmla="*/ 2028 h 4552"/>
              <a:gd name="T50" fmla="*/ 1147 w 3076"/>
              <a:gd name="T51" fmla="*/ 1941 h 4552"/>
              <a:gd name="T52" fmla="*/ 1074 w 3076"/>
              <a:gd name="T53" fmla="*/ 1859 h 4552"/>
              <a:gd name="T54" fmla="*/ 994 w 3076"/>
              <a:gd name="T55" fmla="*/ 1785 h 4552"/>
              <a:gd name="T56" fmla="*/ 909 w 3076"/>
              <a:gd name="T57" fmla="*/ 1715 h 4552"/>
              <a:gd name="T58" fmla="*/ 818 w 3076"/>
              <a:gd name="T59" fmla="*/ 1654 h 4552"/>
              <a:gd name="T60" fmla="*/ 722 w 3076"/>
              <a:gd name="T61" fmla="*/ 1599 h 4552"/>
              <a:gd name="T62" fmla="*/ 622 w 3076"/>
              <a:gd name="T63" fmla="*/ 1552 h 4552"/>
              <a:gd name="T64" fmla="*/ 517 w 3076"/>
              <a:gd name="T65" fmla="*/ 1513 h 4552"/>
              <a:gd name="T66" fmla="*/ 0 w 3076"/>
              <a:gd name="T67" fmla="*/ 0 h 4552"/>
              <a:gd name="T68" fmla="*/ 3076 w 3076"/>
              <a:gd name="T69" fmla="*/ 2488 h 4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076" h="4552">
                <a:moveTo>
                  <a:pt x="3076" y="4552"/>
                </a:moveTo>
                <a:lnTo>
                  <a:pt x="1411" y="4552"/>
                </a:lnTo>
                <a:lnTo>
                  <a:pt x="1148" y="3703"/>
                </a:lnTo>
                <a:lnTo>
                  <a:pt x="1167" y="3681"/>
                </a:lnTo>
                <a:lnTo>
                  <a:pt x="1184" y="3657"/>
                </a:lnTo>
                <a:lnTo>
                  <a:pt x="1201" y="3635"/>
                </a:lnTo>
                <a:lnTo>
                  <a:pt x="1219" y="3610"/>
                </a:lnTo>
                <a:lnTo>
                  <a:pt x="1235" y="3587"/>
                </a:lnTo>
                <a:lnTo>
                  <a:pt x="1251" y="3562"/>
                </a:lnTo>
                <a:lnTo>
                  <a:pt x="1267" y="3538"/>
                </a:lnTo>
                <a:lnTo>
                  <a:pt x="1281" y="3512"/>
                </a:lnTo>
                <a:lnTo>
                  <a:pt x="1296" y="3487"/>
                </a:lnTo>
                <a:lnTo>
                  <a:pt x="1309" y="3461"/>
                </a:lnTo>
                <a:lnTo>
                  <a:pt x="1323" y="3435"/>
                </a:lnTo>
                <a:lnTo>
                  <a:pt x="1336" y="3408"/>
                </a:lnTo>
                <a:lnTo>
                  <a:pt x="1348" y="3382"/>
                </a:lnTo>
                <a:lnTo>
                  <a:pt x="1359" y="3354"/>
                </a:lnTo>
                <a:lnTo>
                  <a:pt x="1371" y="3327"/>
                </a:lnTo>
                <a:lnTo>
                  <a:pt x="1382" y="3300"/>
                </a:lnTo>
                <a:lnTo>
                  <a:pt x="1391" y="3271"/>
                </a:lnTo>
                <a:lnTo>
                  <a:pt x="1400" y="3244"/>
                </a:lnTo>
                <a:lnTo>
                  <a:pt x="1409" y="3215"/>
                </a:lnTo>
                <a:lnTo>
                  <a:pt x="1418" y="3186"/>
                </a:lnTo>
                <a:lnTo>
                  <a:pt x="1425" y="3157"/>
                </a:lnTo>
                <a:lnTo>
                  <a:pt x="1432" y="3128"/>
                </a:lnTo>
                <a:lnTo>
                  <a:pt x="1438" y="3098"/>
                </a:lnTo>
                <a:lnTo>
                  <a:pt x="1444" y="3069"/>
                </a:lnTo>
                <a:lnTo>
                  <a:pt x="1449" y="3038"/>
                </a:lnTo>
                <a:lnTo>
                  <a:pt x="1453" y="3008"/>
                </a:lnTo>
                <a:lnTo>
                  <a:pt x="1457" y="2978"/>
                </a:lnTo>
                <a:lnTo>
                  <a:pt x="1460" y="2947"/>
                </a:lnTo>
                <a:lnTo>
                  <a:pt x="1462" y="2916"/>
                </a:lnTo>
                <a:lnTo>
                  <a:pt x="1464" y="2886"/>
                </a:lnTo>
                <a:lnTo>
                  <a:pt x="1465" y="2854"/>
                </a:lnTo>
                <a:lnTo>
                  <a:pt x="1465" y="2823"/>
                </a:lnTo>
                <a:lnTo>
                  <a:pt x="1464" y="2764"/>
                </a:lnTo>
                <a:lnTo>
                  <a:pt x="1461" y="2706"/>
                </a:lnTo>
                <a:lnTo>
                  <a:pt x="1455" y="2649"/>
                </a:lnTo>
                <a:lnTo>
                  <a:pt x="1446" y="2591"/>
                </a:lnTo>
                <a:lnTo>
                  <a:pt x="1436" y="2535"/>
                </a:lnTo>
                <a:lnTo>
                  <a:pt x="1423" y="2480"/>
                </a:lnTo>
                <a:lnTo>
                  <a:pt x="1407" y="2426"/>
                </a:lnTo>
                <a:lnTo>
                  <a:pt x="1391" y="2373"/>
                </a:lnTo>
                <a:lnTo>
                  <a:pt x="1372" y="2319"/>
                </a:lnTo>
                <a:lnTo>
                  <a:pt x="1350" y="2268"/>
                </a:lnTo>
                <a:lnTo>
                  <a:pt x="1327" y="2218"/>
                </a:lnTo>
                <a:lnTo>
                  <a:pt x="1301" y="2169"/>
                </a:lnTo>
                <a:lnTo>
                  <a:pt x="1274" y="2121"/>
                </a:lnTo>
                <a:lnTo>
                  <a:pt x="1245" y="2074"/>
                </a:lnTo>
                <a:lnTo>
                  <a:pt x="1214" y="2028"/>
                </a:lnTo>
                <a:lnTo>
                  <a:pt x="1181" y="1984"/>
                </a:lnTo>
                <a:lnTo>
                  <a:pt x="1147" y="1941"/>
                </a:lnTo>
                <a:lnTo>
                  <a:pt x="1112" y="1899"/>
                </a:lnTo>
                <a:lnTo>
                  <a:pt x="1074" y="1859"/>
                </a:lnTo>
                <a:lnTo>
                  <a:pt x="1035" y="1822"/>
                </a:lnTo>
                <a:lnTo>
                  <a:pt x="994" y="1785"/>
                </a:lnTo>
                <a:lnTo>
                  <a:pt x="953" y="1749"/>
                </a:lnTo>
                <a:lnTo>
                  <a:pt x="909" y="1715"/>
                </a:lnTo>
                <a:lnTo>
                  <a:pt x="864" y="1684"/>
                </a:lnTo>
                <a:lnTo>
                  <a:pt x="818" y="1654"/>
                </a:lnTo>
                <a:lnTo>
                  <a:pt x="771" y="1625"/>
                </a:lnTo>
                <a:lnTo>
                  <a:pt x="722" y="1599"/>
                </a:lnTo>
                <a:lnTo>
                  <a:pt x="672" y="1574"/>
                </a:lnTo>
                <a:lnTo>
                  <a:pt x="622" y="1552"/>
                </a:lnTo>
                <a:lnTo>
                  <a:pt x="570" y="1531"/>
                </a:lnTo>
                <a:lnTo>
                  <a:pt x="517" y="1513"/>
                </a:lnTo>
                <a:lnTo>
                  <a:pt x="463" y="1497"/>
                </a:lnTo>
                <a:lnTo>
                  <a:pt x="0" y="0"/>
                </a:lnTo>
                <a:lnTo>
                  <a:pt x="2304" y="0"/>
                </a:lnTo>
                <a:lnTo>
                  <a:pt x="3076" y="2488"/>
                </a:lnTo>
                <a:lnTo>
                  <a:pt x="3076" y="4552"/>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5" name="TextBox 4">
            <a:extLst>
              <a:ext uri="{FF2B5EF4-FFF2-40B4-BE49-F238E27FC236}">
                <a16:creationId xmlns:a16="http://schemas.microsoft.com/office/drawing/2014/main" id="{F06FE8F7-B262-B742-9338-8618DB3B9088}"/>
              </a:ext>
            </a:extLst>
          </p:cNvPr>
          <p:cNvSpPr txBox="1"/>
          <p:nvPr userDrawn="1"/>
        </p:nvSpPr>
        <p:spPr>
          <a:xfrm>
            <a:off x="16859165" y="9198396"/>
            <a:ext cx="660400" cy="338554"/>
          </a:xfrm>
          <a:prstGeom prst="rect">
            <a:avLst/>
          </a:prstGeom>
          <a:noFill/>
        </p:spPr>
        <p:txBody>
          <a:bodyPr wrap="square" rtlCol="0">
            <a:spAutoFit/>
          </a:bodyPr>
          <a:lstStyle/>
          <a:p>
            <a:pPr algn="r"/>
            <a:fld id="{293ABEDF-2FD4-CE41-BE6E-C03412F0A819}" type="slidenum">
              <a:rPr lang="en-US" sz="1600" b="0" i="0" smtClean="0">
                <a:latin typeface="Open Sans" panose="020B0606030504020204" pitchFamily="34" charset="0"/>
                <a:ea typeface="Open Sans" panose="020B0606030504020204" pitchFamily="34" charset="0"/>
                <a:cs typeface="Open Sans" panose="020B0606030504020204" pitchFamily="34" charset="0"/>
              </a:rPr>
              <a:pPr algn="r"/>
              <a:t>‹#›</a:t>
            </a:fld>
            <a:endParaRPr lang="en-US" sz="1600" b="0" i="0" dirty="0">
              <a:latin typeface="Open Sans" panose="020B0606030504020204" pitchFamily="34" charset="0"/>
              <a:ea typeface="Open Sans" panose="020B0606030504020204" pitchFamily="34" charset="0"/>
              <a:cs typeface="Open Sans" panose="020B0606030504020204" pitchFamily="34" charset="0"/>
            </a:endParaRPr>
          </a:p>
        </p:txBody>
      </p:sp>
      <p:cxnSp>
        <p:nvCxnSpPr>
          <p:cNvPr id="7" name="Straight Connector 6">
            <a:extLst>
              <a:ext uri="{FF2B5EF4-FFF2-40B4-BE49-F238E27FC236}">
                <a16:creationId xmlns:a16="http://schemas.microsoft.com/office/drawing/2014/main" id="{0233D55A-95CC-C64C-8D8A-7A84B47C5653}"/>
              </a:ext>
            </a:extLst>
          </p:cNvPr>
          <p:cNvCxnSpPr>
            <a:cxnSpLocks/>
          </p:cNvCxnSpPr>
          <p:nvPr userDrawn="1"/>
        </p:nvCxnSpPr>
        <p:spPr>
          <a:xfrm flipV="1">
            <a:off x="17568333" y="9352284"/>
            <a:ext cx="719667" cy="15389"/>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8" name="Picture 7" descr="A picture containing drawing&#10;&#10;Description automatically generated">
            <a:extLst>
              <a:ext uri="{FF2B5EF4-FFF2-40B4-BE49-F238E27FC236}">
                <a16:creationId xmlns:a16="http://schemas.microsoft.com/office/drawing/2014/main" id="{301653FE-4B5A-3641-BAC3-B47591A3007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2746587" cy="2683239"/>
          </a:xfrm>
          <a:prstGeom prst="rect">
            <a:avLst/>
          </a:prstGeom>
        </p:spPr>
      </p:pic>
    </p:spTree>
    <p:extLst>
      <p:ext uri="{BB962C8B-B14F-4D97-AF65-F5344CB8AC3E}">
        <p14:creationId xmlns:p14="http://schemas.microsoft.com/office/powerpoint/2010/main" val="213360007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29">
    <p:spTree>
      <p:nvGrpSpPr>
        <p:cNvPr id="1" name=""/>
        <p:cNvGrpSpPr/>
        <p:nvPr/>
      </p:nvGrpSpPr>
      <p:grpSpPr>
        <a:xfrm>
          <a:off x="0" y="0"/>
          <a:ext cx="0" cy="0"/>
          <a:chOff x="0" y="0"/>
          <a:chExt cx="0" cy="0"/>
        </a:xfrm>
      </p:grpSpPr>
      <p:sp>
        <p:nvSpPr>
          <p:cNvPr id="3" name="Freeform 8"/>
          <p:cNvSpPr>
            <a:spLocks noGrp="1"/>
          </p:cNvSpPr>
          <p:nvPr>
            <p:ph type="pic" sz="quarter" idx="10"/>
          </p:nvPr>
        </p:nvSpPr>
        <p:spPr bwMode="auto">
          <a:xfrm>
            <a:off x="11334720" y="0"/>
            <a:ext cx="6953280" cy="10288588"/>
          </a:xfrm>
          <a:custGeom>
            <a:avLst/>
            <a:gdLst>
              <a:gd name="T0" fmla="*/ 3077 w 3077"/>
              <a:gd name="T1" fmla="*/ 4552 h 4552"/>
              <a:gd name="T2" fmla="*/ 1412 w 3077"/>
              <a:gd name="T3" fmla="*/ 4552 h 4552"/>
              <a:gd name="T4" fmla="*/ 1136 w 3077"/>
              <a:gd name="T5" fmla="*/ 3664 h 4552"/>
              <a:gd name="T6" fmla="*/ 1183 w 3077"/>
              <a:gd name="T7" fmla="*/ 3637 h 4552"/>
              <a:gd name="T8" fmla="*/ 1201 w 3077"/>
              <a:gd name="T9" fmla="*/ 3626 h 4552"/>
              <a:gd name="T10" fmla="*/ 1218 w 3077"/>
              <a:gd name="T11" fmla="*/ 3614 h 4552"/>
              <a:gd name="T12" fmla="*/ 1234 w 3077"/>
              <a:gd name="T13" fmla="*/ 3600 h 4552"/>
              <a:gd name="T14" fmla="*/ 1249 w 3077"/>
              <a:gd name="T15" fmla="*/ 3586 h 4552"/>
              <a:gd name="T16" fmla="*/ 1262 w 3077"/>
              <a:gd name="T17" fmla="*/ 3571 h 4552"/>
              <a:gd name="T18" fmla="*/ 1276 w 3077"/>
              <a:gd name="T19" fmla="*/ 3555 h 4552"/>
              <a:gd name="T20" fmla="*/ 1288 w 3077"/>
              <a:gd name="T21" fmla="*/ 3538 h 4552"/>
              <a:gd name="T22" fmla="*/ 1299 w 3077"/>
              <a:gd name="T23" fmla="*/ 3521 h 4552"/>
              <a:gd name="T24" fmla="*/ 1308 w 3077"/>
              <a:gd name="T25" fmla="*/ 3503 h 4552"/>
              <a:gd name="T26" fmla="*/ 1316 w 3077"/>
              <a:gd name="T27" fmla="*/ 3484 h 4552"/>
              <a:gd name="T28" fmla="*/ 1324 w 3077"/>
              <a:gd name="T29" fmla="*/ 3464 h 4552"/>
              <a:gd name="T30" fmla="*/ 1330 w 3077"/>
              <a:gd name="T31" fmla="*/ 3445 h 4552"/>
              <a:gd name="T32" fmla="*/ 1335 w 3077"/>
              <a:gd name="T33" fmla="*/ 3424 h 4552"/>
              <a:gd name="T34" fmla="*/ 1338 w 3077"/>
              <a:gd name="T35" fmla="*/ 3404 h 4552"/>
              <a:gd name="T36" fmla="*/ 1340 w 3077"/>
              <a:gd name="T37" fmla="*/ 3384 h 4552"/>
              <a:gd name="T38" fmla="*/ 1341 w 3077"/>
              <a:gd name="T39" fmla="*/ 3362 h 4552"/>
              <a:gd name="T40" fmla="*/ 1341 w 3077"/>
              <a:gd name="T41" fmla="*/ 2284 h 4552"/>
              <a:gd name="T42" fmla="*/ 1340 w 3077"/>
              <a:gd name="T43" fmla="*/ 2262 h 4552"/>
              <a:gd name="T44" fmla="*/ 1338 w 3077"/>
              <a:gd name="T45" fmla="*/ 2242 h 4552"/>
              <a:gd name="T46" fmla="*/ 1335 w 3077"/>
              <a:gd name="T47" fmla="*/ 2221 h 4552"/>
              <a:gd name="T48" fmla="*/ 1330 w 3077"/>
              <a:gd name="T49" fmla="*/ 2201 h 4552"/>
              <a:gd name="T50" fmla="*/ 1324 w 3077"/>
              <a:gd name="T51" fmla="*/ 2181 h 4552"/>
              <a:gd name="T52" fmla="*/ 1316 w 3077"/>
              <a:gd name="T53" fmla="*/ 2162 h 4552"/>
              <a:gd name="T54" fmla="*/ 1308 w 3077"/>
              <a:gd name="T55" fmla="*/ 2144 h 4552"/>
              <a:gd name="T56" fmla="*/ 1299 w 3077"/>
              <a:gd name="T57" fmla="*/ 2125 h 4552"/>
              <a:gd name="T58" fmla="*/ 1288 w 3077"/>
              <a:gd name="T59" fmla="*/ 2108 h 4552"/>
              <a:gd name="T60" fmla="*/ 1276 w 3077"/>
              <a:gd name="T61" fmla="*/ 2091 h 4552"/>
              <a:gd name="T62" fmla="*/ 1262 w 3077"/>
              <a:gd name="T63" fmla="*/ 2075 h 4552"/>
              <a:gd name="T64" fmla="*/ 1249 w 3077"/>
              <a:gd name="T65" fmla="*/ 2060 h 4552"/>
              <a:gd name="T66" fmla="*/ 1234 w 3077"/>
              <a:gd name="T67" fmla="*/ 2045 h 4552"/>
              <a:gd name="T68" fmla="*/ 1218 w 3077"/>
              <a:gd name="T69" fmla="*/ 2032 h 4552"/>
              <a:gd name="T70" fmla="*/ 1201 w 3077"/>
              <a:gd name="T71" fmla="*/ 2020 h 4552"/>
              <a:gd name="T72" fmla="*/ 1183 w 3077"/>
              <a:gd name="T73" fmla="*/ 2009 h 4552"/>
              <a:gd name="T74" fmla="*/ 501 w 3077"/>
              <a:gd name="T75" fmla="*/ 1614 h 4552"/>
              <a:gd name="T76" fmla="*/ 0 w 3077"/>
              <a:gd name="T77" fmla="*/ 0 h 4552"/>
              <a:gd name="T78" fmla="*/ 2305 w 3077"/>
              <a:gd name="T79" fmla="*/ 0 h 4552"/>
              <a:gd name="T80" fmla="*/ 3077 w 3077"/>
              <a:gd name="T81" fmla="*/ 2488 h 4552"/>
              <a:gd name="T82" fmla="*/ 3077 w 3077"/>
              <a:gd name="T83" fmla="*/ 4552 h 4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077" h="4552">
                <a:moveTo>
                  <a:pt x="3077" y="4552"/>
                </a:moveTo>
                <a:lnTo>
                  <a:pt x="1412" y="4552"/>
                </a:lnTo>
                <a:lnTo>
                  <a:pt x="1136" y="3664"/>
                </a:lnTo>
                <a:lnTo>
                  <a:pt x="1183" y="3637"/>
                </a:lnTo>
                <a:lnTo>
                  <a:pt x="1201" y="3626"/>
                </a:lnTo>
                <a:lnTo>
                  <a:pt x="1218" y="3614"/>
                </a:lnTo>
                <a:lnTo>
                  <a:pt x="1234" y="3600"/>
                </a:lnTo>
                <a:lnTo>
                  <a:pt x="1249" y="3586"/>
                </a:lnTo>
                <a:lnTo>
                  <a:pt x="1262" y="3571"/>
                </a:lnTo>
                <a:lnTo>
                  <a:pt x="1276" y="3555"/>
                </a:lnTo>
                <a:lnTo>
                  <a:pt x="1288" y="3538"/>
                </a:lnTo>
                <a:lnTo>
                  <a:pt x="1299" y="3521"/>
                </a:lnTo>
                <a:lnTo>
                  <a:pt x="1308" y="3503"/>
                </a:lnTo>
                <a:lnTo>
                  <a:pt x="1316" y="3484"/>
                </a:lnTo>
                <a:lnTo>
                  <a:pt x="1324" y="3464"/>
                </a:lnTo>
                <a:lnTo>
                  <a:pt x="1330" y="3445"/>
                </a:lnTo>
                <a:lnTo>
                  <a:pt x="1335" y="3424"/>
                </a:lnTo>
                <a:lnTo>
                  <a:pt x="1338" y="3404"/>
                </a:lnTo>
                <a:lnTo>
                  <a:pt x="1340" y="3384"/>
                </a:lnTo>
                <a:lnTo>
                  <a:pt x="1341" y="3362"/>
                </a:lnTo>
                <a:lnTo>
                  <a:pt x="1341" y="2284"/>
                </a:lnTo>
                <a:lnTo>
                  <a:pt x="1340" y="2262"/>
                </a:lnTo>
                <a:lnTo>
                  <a:pt x="1338" y="2242"/>
                </a:lnTo>
                <a:lnTo>
                  <a:pt x="1335" y="2221"/>
                </a:lnTo>
                <a:lnTo>
                  <a:pt x="1330" y="2201"/>
                </a:lnTo>
                <a:lnTo>
                  <a:pt x="1324" y="2181"/>
                </a:lnTo>
                <a:lnTo>
                  <a:pt x="1316" y="2162"/>
                </a:lnTo>
                <a:lnTo>
                  <a:pt x="1308" y="2144"/>
                </a:lnTo>
                <a:lnTo>
                  <a:pt x="1299" y="2125"/>
                </a:lnTo>
                <a:lnTo>
                  <a:pt x="1288" y="2108"/>
                </a:lnTo>
                <a:lnTo>
                  <a:pt x="1276" y="2091"/>
                </a:lnTo>
                <a:lnTo>
                  <a:pt x="1262" y="2075"/>
                </a:lnTo>
                <a:lnTo>
                  <a:pt x="1249" y="2060"/>
                </a:lnTo>
                <a:lnTo>
                  <a:pt x="1234" y="2045"/>
                </a:lnTo>
                <a:lnTo>
                  <a:pt x="1218" y="2032"/>
                </a:lnTo>
                <a:lnTo>
                  <a:pt x="1201" y="2020"/>
                </a:lnTo>
                <a:lnTo>
                  <a:pt x="1183" y="2009"/>
                </a:lnTo>
                <a:lnTo>
                  <a:pt x="501" y="1614"/>
                </a:lnTo>
                <a:lnTo>
                  <a:pt x="0" y="0"/>
                </a:lnTo>
                <a:lnTo>
                  <a:pt x="2305" y="0"/>
                </a:lnTo>
                <a:lnTo>
                  <a:pt x="3077" y="2488"/>
                </a:lnTo>
                <a:lnTo>
                  <a:pt x="3077" y="4552"/>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4" name="Freeform 10"/>
          <p:cNvSpPr>
            <a:spLocks noGrp="1"/>
          </p:cNvSpPr>
          <p:nvPr>
            <p:ph type="pic" sz="quarter" idx="11"/>
          </p:nvPr>
        </p:nvSpPr>
        <p:spPr bwMode="auto">
          <a:xfrm>
            <a:off x="8937817" y="3459679"/>
            <a:ext cx="5212135" cy="5845278"/>
          </a:xfrm>
          <a:custGeom>
            <a:avLst/>
            <a:gdLst>
              <a:gd name="T0" fmla="*/ 1008 w 2309"/>
              <a:gd name="T1" fmla="*/ 40 h 2583"/>
              <a:gd name="T2" fmla="*/ 1043 w 2309"/>
              <a:gd name="T3" fmla="*/ 23 h 2583"/>
              <a:gd name="T4" fmla="*/ 1079 w 2309"/>
              <a:gd name="T5" fmla="*/ 11 h 2583"/>
              <a:gd name="T6" fmla="*/ 1116 w 2309"/>
              <a:gd name="T7" fmla="*/ 3 h 2583"/>
              <a:gd name="T8" fmla="*/ 1154 w 2309"/>
              <a:gd name="T9" fmla="*/ 0 h 2583"/>
              <a:gd name="T10" fmla="*/ 1192 w 2309"/>
              <a:gd name="T11" fmla="*/ 3 h 2583"/>
              <a:gd name="T12" fmla="*/ 1230 w 2309"/>
              <a:gd name="T13" fmla="*/ 11 h 2583"/>
              <a:gd name="T14" fmla="*/ 1266 w 2309"/>
              <a:gd name="T15" fmla="*/ 23 h 2583"/>
              <a:gd name="T16" fmla="*/ 1301 w 2309"/>
              <a:gd name="T17" fmla="*/ 40 h 2583"/>
              <a:gd name="T18" fmla="*/ 2179 w 2309"/>
              <a:gd name="T19" fmla="*/ 549 h 2583"/>
              <a:gd name="T20" fmla="*/ 2209 w 2309"/>
              <a:gd name="T21" fmla="*/ 573 h 2583"/>
              <a:gd name="T22" fmla="*/ 2237 w 2309"/>
              <a:gd name="T23" fmla="*/ 600 h 2583"/>
              <a:gd name="T24" fmla="*/ 2259 w 2309"/>
              <a:gd name="T25" fmla="*/ 630 h 2583"/>
              <a:gd name="T26" fmla="*/ 2279 w 2309"/>
              <a:gd name="T27" fmla="*/ 663 h 2583"/>
              <a:gd name="T28" fmla="*/ 2293 w 2309"/>
              <a:gd name="T29" fmla="*/ 698 h 2583"/>
              <a:gd name="T30" fmla="*/ 2303 w 2309"/>
              <a:gd name="T31" fmla="*/ 735 h 2583"/>
              <a:gd name="T32" fmla="*/ 2308 w 2309"/>
              <a:gd name="T33" fmla="*/ 773 h 2583"/>
              <a:gd name="T34" fmla="*/ 2309 w 2309"/>
              <a:gd name="T35" fmla="*/ 1791 h 2583"/>
              <a:gd name="T36" fmla="*/ 2306 w 2309"/>
              <a:gd name="T37" fmla="*/ 1830 h 2583"/>
              <a:gd name="T38" fmla="*/ 2299 w 2309"/>
              <a:gd name="T39" fmla="*/ 1868 h 2583"/>
              <a:gd name="T40" fmla="*/ 2287 w 2309"/>
              <a:gd name="T41" fmla="*/ 1904 h 2583"/>
              <a:gd name="T42" fmla="*/ 2269 w 2309"/>
              <a:gd name="T43" fmla="*/ 1937 h 2583"/>
              <a:gd name="T44" fmla="*/ 2249 w 2309"/>
              <a:gd name="T45" fmla="*/ 1969 h 2583"/>
              <a:gd name="T46" fmla="*/ 2224 w 2309"/>
              <a:gd name="T47" fmla="*/ 1998 h 2583"/>
              <a:gd name="T48" fmla="*/ 2195 w 2309"/>
              <a:gd name="T49" fmla="*/ 2023 h 2583"/>
              <a:gd name="T50" fmla="*/ 2162 w 2309"/>
              <a:gd name="T51" fmla="*/ 2045 h 2583"/>
              <a:gd name="T52" fmla="*/ 1284 w 2309"/>
              <a:gd name="T53" fmla="*/ 2554 h 2583"/>
              <a:gd name="T54" fmla="*/ 1248 w 2309"/>
              <a:gd name="T55" fmla="*/ 2568 h 2583"/>
              <a:gd name="T56" fmla="*/ 1211 w 2309"/>
              <a:gd name="T57" fmla="*/ 2578 h 2583"/>
              <a:gd name="T58" fmla="*/ 1174 w 2309"/>
              <a:gd name="T59" fmla="*/ 2582 h 2583"/>
              <a:gd name="T60" fmla="*/ 1136 w 2309"/>
              <a:gd name="T61" fmla="*/ 2582 h 2583"/>
              <a:gd name="T62" fmla="*/ 1098 w 2309"/>
              <a:gd name="T63" fmla="*/ 2578 h 2583"/>
              <a:gd name="T64" fmla="*/ 1060 w 2309"/>
              <a:gd name="T65" fmla="*/ 2568 h 2583"/>
              <a:gd name="T66" fmla="*/ 1026 w 2309"/>
              <a:gd name="T67" fmla="*/ 2554 h 2583"/>
              <a:gd name="T68" fmla="*/ 146 w 2309"/>
              <a:gd name="T69" fmla="*/ 2045 h 2583"/>
              <a:gd name="T70" fmla="*/ 114 w 2309"/>
              <a:gd name="T71" fmla="*/ 2023 h 2583"/>
              <a:gd name="T72" fmla="*/ 85 w 2309"/>
              <a:gd name="T73" fmla="*/ 1998 h 2583"/>
              <a:gd name="T74" fmla="*/ 60 w 2309"/>
              <a:gd name="T75" fmla="*/ 1969 h 2583"/>
              <a:gd name="T76" fmla="*/ 39 w 2309"/>
              <a:gd name="T77" fmla="*/ 1937 h 2583"/>
              <a:gd name="T78" fmla="*/ 23 w 2309"/>
              <a:gd name="T79" fmla="*/ 1904 h 2583"/>
              <a:gd name="T80" fmla="*/ 10 w 2309"/>
              <a:gd name="T81" fmla="*/ 1868 h 2583"/>
              <a:gd name="T82" fmla="*/ 2 w 2309"/>
              <a:gd name="T83" fmla="*/ 1830 h 2583"/>
              <a:gd name="T84" fmla="*/ 0 w 2309"/>
              <a:gd name="T85" fmla="*/ 1791 h 2583"/>
              <a:gd name="T86" fmla="*/ 0 w 2309"/>
              <a:gd name="T87" fmla="*/ 773 h 2583"/>
              <a:gd name="T88" fmla="*/ 5 w 2309"/>
              <a:gd name="T89" fmla="*/ 735 h 2583"/>
              <a:gd name="T90" fmla="*/ 16 w 2309"/>
              <a:gd name="T91" fmla="*/ 698 h 2583"/>
              <a:gd name="T92" fmla="*/ 30 w 2309"/>
              <a:gd name="T93" fmla="*/ 663 h 2583"/>
              <a:gd name="T94" fmla="*/ 49 w 2309"/>
              <a:gd name="T95" fmla="*/ 630 h 2583"/>
              <a:gd name="T96" fmla="*/ 73 w 2309"/>
              <a:gd name="T97" fmla="*/ 600 h 2583"/>
              <a:gd name="T98" fmla="*/ 99 w 2309"/>
              <a:gd name="T99" fmla="*/ 573 h 2583"/>
              <a:gd name="T100" fmla="*/ 130 w 2309"/>
              <a:gd name="T101" fmla="*/ 549 h 25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309" h="2583">
                <a:moveTo>
                  <a:pt x="146" y="539"/>
                </a:moveTo>
                <a:lnTo>
                  <a:pt x="1008" y="40"/>
                </a:lnTo>
                <a:lnTo>
                  <a:pt x="1026" y="31"/>
                </a:lnTo>
                <a:lnTo>
                  <a:pt x="1043" y="23"/>
                </a:lnTo>
                <a:lnTo>
                  <a:pt x="1060" y="16"/>
                </a:lnTo>
                <a:lnTo>
                  <a:pt x="1079" y="11"/>
                </a:lnTo>
                <a:lnTo>
                  <a:pt x="1098" y="6"/>
                </a:lnTo>
                <a:lnTo>
                  <a:pt x="1116" y="3"/>
                </a:lnTo>
                <a:lnTo>
                  <a:pt x="1136" y="1"/>
                </a:lnTo>
                <a:lnTo>
                  <a:pt x="1154" y="0"/>
                </a:lnTo>
                <a:lnTo>
                  <a:pt x="1174" y="1"/>
                </a:lnTo>
                <a:lnTo>
                  <a:pt x="1192" y="3"/>
                </a:lnTo>
                <a:lnTo>
                  <a:pt x="1211" y="6"/>
                </a:lnTo>
                <a:lnTo>
                  <a:pt x="1230" y="11"/>
                </a:lnTo>
                <a:lnTo>
                  <a:pt x="1248" y="16"/>
                </a:lnTo>
                <a:lnTo>
                  <a:pt x="1266" y="23"/>
                </a:lnTo>
                <a:lnTo>
                  <a:pt x="1284" y="31"/>
                </a:lnTo>
                <a:lnTo>
                  <a:pt x="1301" y="40"/>
                </a:lnTo>
                <a:lnTo>
                  <a:pt x="2162" y="539"/>
                </a:lnTo>
                <a:lnTo>
                  <a:pt x="2179" y="549"/>
                </a:lnTo>
                <a:lnTo>
                  <a:pt x="2195" y="560"/>
                </a:lnTo>
                <a:lnTo>
                  <a:pt x="2209" y="573"/>
                </a:lnTo>
                <a:lnTo>
                  <a:pt x="2224" y="586"/>
                </a:lnTo>
                <a:lnTo>
                  <a:pt x="2237" y="600"/>
                </a:lnTo>
                <a:lnTo>
                  <a:pt x="2249" y="615"/>
                </a:lnTo>
                <a:lnTo>
                  <a:pt x="2259" y="630"/>
                </a:lnTo>
                <a:lnTo>
                  <a:pt x="2269" y="646"/>
                </a:lnTo>
                <a:lnTo>
                  <a:pt x="2279" y="663"/>
                </a:lnTo>
                <a:lnTo>
                  <a:pt x="2287" y="680"/>
                </a:lnTo>
                <a:lnTo>
                  <a:pt x="2293" y="698"/>
                </a:lnTo>
                <a:lnTo>
                  <a:pt x="2299" y="717"/>
                </a:lnTo>
                <a:lnTo>
                  <a:pt x="2303" y="735"/>
                </a:lnTo>
                <a:lnTo>
                  <a:pt x="2306" y="754"/>
                </a:lnTo>
                <a:lnTo>
                  <a:pt x="2308" y="773"/>
                </a:lnTo>
                <a:lnTo>
                  <a:pt x="2309" y="793"/>
                </a:lnTo>
                <a:lnTo>
                  <a:pt x="2309" y="1791"/>
                </a:lnTo>
                <a:lnTo>
                  <a:pt x="2308" y="1811"/>
                </a:lnTo>
                <a:lnTo>
                  <a:pt x="2306" y="1830"/>
                </a:lnTo>
                <a:lnTo>
                  <a:pt x="2303" y="1848"/>
                </a:lnTo>
                <a:lnTo>
                  <a:pt x="2299" y="1868"/>
                </a:lnTo>
                <a:lnTo>
                  <a:pt x="2293" y="1886"/>
                </a:lnTo>
                <a:lnTo>
                  <a:pt x="2287" y="1904"/>
                </a:lnTo>
                <a:lnTo>
                  <a:pt x="2279" y="1921"/>
                </a:lnTo>
                <a:lnTo>
                  <a:pt x="2269" y="1937"/>
                </a:lnTo>
                <a:lnTo>
                  <a:pt x="2259" y="1954"/>
                </a:lnTo>
                <a:lnTo>
                  <a:pt x="2249" y="1969"/>
                </a:lnTo>
                <a:lnTo>
                  <a:pt x="2237" y="1984"/>
                </a:lnTo>
                <a:lnTo>
                  <a:pt x="2224" y="1998"/>
                </a:lnTo>
                <a:lnTo>
                  <a:pt x="2209" y="2011"/>
                </a:lnTo>
                <a:lnTo>
                  <a:pt x="2195" y="2023"/>
                </a:lnTo>
                <a:lnTo>
                  <a:pt x="2179" y="2034"/>
                </a:lnTo>
                <a:lnTo>
                  <a:pt x="2162" y="2045"/>
                </a:lnTo>
                <a:lnTo>
                  <a:pt x="1301" y="2544"/>
                </a:lnTo>
                <a:lnTo>
                  <a:pt x="1284" y="2554"/>
                </a:lnTo>
                <a:lnTo>
                  <a:pt x="1266" y="2561"/>
                </a:lnTo>
                <a:lnTo>
                  <a:pt x="1248" y="2568"/>
                </a:lnTo>
                <a:lnTo>
                  <a:pt x="1230" y="2573"/>
                </a:lnTo>
                <a:lnTo>
                  <a:pt x="1211" y="2578"/>
                </a:lnTo>
                <a:lnTo>
                  <a:pt x="1192" y="2581"/>
                </a:lnTo>
                <a:lnTo>
                  <a:pt x="1174" y="2582"/>
                </a:lnTo>
                <a:lnTo>
                  <a:pt x="1154" y="2583"/>
                </a:lnTo>
                <a:lnTo>
                  <a:pt x="1136" y="2582"/>
                </a:lnTo>
                <a:lnTo>
                  <a:pt x="1116" y="2581"/>
                </a:lnTo>
                <a:lnTo>
                  <a:pt x="1098" y="2578"/>
                </a:lnTo>
                <a:lnTo>
                  <a:pt x="1079" y="2573"/>
                </a:lnTo>
                <a:lnTo>
                  <a:pt x="1060" y="2568"/>
                </a:lnTo>
                <a:lnTo>
                  <a:pt x="1043" y="2561"/>
                </a:lnTo>
                <a:lnTo>
                  <a:pt x="1026" y="2554"/>
                </a:lnTo>
                <a:lnTo>
                  <a:pt x="1008" y="2544"/>
                </a:lnTo>
                <a:lnTo>
                  <a:pt x="146" y="2045"/>
                </a:lnTo>
                <a:lnTo>
                  <a:pt x="130" y="2034"/>
                </a:lnTo>
                <a:lnTo>
                  <a:pt x="114" y="2023"/>
                </a:lnTo>
                <a:lnTo>
                  <a:pt x="99" y="2011"/>
                </a:lnTo>
                <a:lnTo>
                  <a:pt x="85" y="1998"/>
                </a:lnTo>
                <a:lnTo>
                  <a:pt x="73" y="1984"/>
                </a:lnTo>
                <a:lnTo>
                  <a:pt x="60" y="1969"/>
                </a:lnTo>
                <a:lnTo>
                  <a:pt x="49" y="1954"/>
                </a:lnTo>
                <a:lnTo>
                  <a:pt x="39" y="1937"/>
                </a:lnTo>
                <a:lnTo>
                  <a:pt x="30" y="1921"/>
                </a:lnTo>
                <a:lnTo>
                  <a:pt x="23" y="1904"/>
                </a:lnTo>
                <a:lnTo>
                  <a:pt x="16" y="1886"/>
                </a:lnTo>
                <a:lnTo>
                  <a:pt x="10" y="1868"/>
                </a:lnTo>
                <a:lnTo>
                  <a:pt x="5" y="1848"/>
                </a:lnTo>
                <a:lnTo>
                  <a:pt x="2" y="1830"/>
                </a:lnTo>
                <a:lnTo>
                  <a:pt x="0" y="1811"/>
                </a:lnTo>
                <a:lnTo>
                  <a:pt x="0" y="1791"/>
                </a:lnTo>
                <a:lnTo>
                  <a:pt x="0" y="793"/>
                </a:lnTo>
                <a:lnTo>
                  <a:pt x="0" y="773"/>
                </a:lnTo>
                <a:lnTo>
                  <a:pt x="2" y="754"/>
                </a:lnTo>
                <a:lnTo>
                  <a:pt x="5" y="735"/>
                </a:lnTo>
                <a:lnTo>
                  <a:pt x="10" y="717"/>
                </a:lnTo>
                <a:lnTo>
                  <a:pt x="16" y="698"/>
                </a:lnTo>
                <a:lnTo>
                  <a:pt x="23" y="680"/>
                </a:lnTo>
                <a:lnTo>
                  <a:pt x="30" y="663"/>
                </a:lnTo>
                <a:lnTo>
                  <a:pt x="39" y="646"/>
                </a:lnTo>
                <a:lnTo>
                  <a:pt x="49" y="630"/>
                </a:lnTo>
                <a:lnTo>
                  <a:pt x="60" y="615"/>
                </a:lnTo>
                <a:lnTo>
                  <a:pt x="73" y="600"/>
                </a:lnTo>
                <a:lnTo>
                  <a:pt x="85" y="586"/>
                </a:lnTo>
                <a:lnTo>
                  <a:pt x="99" y="573"/>
                </a:lnTo>
                <a:lnTo>
                  <a:pt x="114" y="560"/>
                </a:lnTo>
                <a:lnTo>
                  <a:pt x="130" y="549"/>
                </a:lnTo>
                <a:lnTo>
                  <a:pt x="146" y="539"/>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6" name="TextBox 5">
            <a:extLst>
              <a:ext uri="{FF2B5EF4-FFF2-40B4-BE49-F238E27FC236}">
                <a16:creationId xmlns:a16="http://schemas.microsoft.com/office/drawing/2014/main" id="{F9EA4139-C638-3F47-919B-3702BDD641E8}"/>
              </a:ext>
            </a:extLst>
          </p:cNvPr>
          <p:cNvSpPr txBox="1"/>
          <p:nvPr userDrawn="1"/>
        </p:nvSpPr>
        <p:spPr>
          <a:xfrm>
            <a:off x="16859165" y="9198396"/>
            <a:ext cx="660400" cy="338554"/>
          </a:xfrm>
          <a:prstGeom prst="rect">
            <a:avLst/>
          </a:prstGeom>
          <a:noFill/>
        </p:spPr>
        <p:txBody>
          <a:bodyPr wrap="square" rtlCol="0">
            <a:spAutoFit/>
          </a:bodyPr>
          <a:lstStyle/>
          <a:p>
            <a:pPr algn="r"/>
            <a:fld id="{293ABEDF-2FD4-CE41-BE6E-C03412F0A819}" type="slidenum">
              <a:rPr lang="en-US" sz="1600" b="0" i="0" smtClean="0">
                <a:latin typeface="Open Sans" panose="020B0606030504020204" pitchFamily="34" charset="0"/>
                <a:ea typeface="Open Sans" panose="020B0606030504020204" pitchFamily="34" charset="0"/>
                <a:cs typeface="Open Sans" panose="020B0606030504020204" pitchFamily="34" charset="0"/>
              </a:rPr>
              <a:pPr algn="r"/>
              <a:t>‹#›</a:t>
            </a:fld>
            <a:endParaRPr lang="en-US" sz="1600" b="0" i="0" dirty="0">
              <a:latin typeface="Open Sans" panose="020B0606030504020204" pitchFamily="34" charset="0"/>
              <a:ea typeface="Open Sans" panose="020B0606030504020204" pitchFamily="34" charset="0"/>
              <a:cs typeface="Open Sans" panose="020B0606030504020204" pitchFamily="34" charset="0"/>
            </a:endParaRPr>
          </a:p>
        </p:txBody>
      </p:sp>
      <p:cxnSp>
        <p:nvCxnSpPr>
          <p:cNvPr id="7" name="Straight Connector 6">
            <a:extLst>
              <a:ext uri="{FF2B5EF4-FFF2-40B4-BE49-F238E27FC236}">
                <a16:creationId xmlns:a16="http://schemas.microsoft.com/office/drawing/2014/main" id="{249671E8-4EBF-2C46-A297-C8E041C8BE32}"/>
              </a:ext>
            </a:extLst>
          </p:cNvPr>
          <p:cNvCxnSpPr>
            <a:cxnSpLocks/>
          </p:cNvCxnSpPr>
          <p:nvPr userDrawn="1"/>
        </p:nvCxnSpPr>
        <p:spPr>
          <a:xfrm flipV="1">
            <a:off x="17568333" y="9352284"/>
            <a:ext cx="719667" cy="15389"/>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8" name="Picture 7" descr="A picture containing drawing&#10;&#10;Description automatically generated">
            <a:extLst>
              <a:ext uri="{FF2B5EF4-FFF2-40B4-BE49-F238E27FC236}">
                <a16:creationId xmlns:a16="http://schemas.microsoft.com/office/drawing/2014/main" id="{32A1E079-510D-6248-BF6C-201D1127B73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2746587" cy="2683239"/>
          </a:xfrm>
          <a:prstGeom prst="rect">
            <a:avLst/>
          </a:prstGeom>
        </p:spPr>
      </p:pic>
    </p:spTree>
    <p:extLst>
      <p:ext uri="{BB962C8B-B14F-4D97-AF65-F5344CB8AC3E}">
        <p14:creationId xmlns:p14="http://schemas.microsoft.com/office/powerpoint/2010/main" val="297115009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30">
    <p:spTree>
      <p:nvGrpSpPr>
        <p:cNvPr id="1" name=""/>
        <p:cNvGrpSpPr/>
        <p:nvPr/>
      </p:nvGrpSpPr>
      <p:grpSpPr>
        <a:xfrm>
          <a:off x="0" y="0"/>
          <a:ext cx="0" cy="0"/>
          <a:chOff x="0" y="0"/>
          <a:chExt cx="0" cy="0"/>
        </a:xfrm>
      </p:grpSpPr>
      <p:sp>
        <p:nvSpPr>
          <p:cNvPr id="3" name="Freeform 7"/>
          <p:cNvSpPr>
            <a:spLocks noGrp="1" noEditPoints="1"/>
          </p:cNvSpPr>
          <p:nvPr>
            <p:ph type="pic" sz="quarter" idx="10"/>
          </p:nvPr>
        </p:nvSpPr>
        <p:spPr bwMode="auto">
          <a:xfrm>
            <a:off x="0" y="0"/>
            <a:ext cx="13279983" cy="10288588"/>
          </a:xfrm>
          <a:custGeom>
            <a:avLst/>
            <a:gdLst>
              <a:gd name="T0" fmla="*/ 0 w 5859"/>
              <a:gd name="T1" fmla="*/ 0 h 4539"/>
              <a:gd name="T2" fmla="*/ 1319 w 5859"/>
              <a:gd name="T3" fmla="*/ 0 h 4539"/>
              <a:gd name="T4" fmla="*/ 5859 w 5859"/>
              <a:gd name="T5" fmla="*/ 4539 h 4539"/>
              <a:gd name="T6" fmla="*/ 4150 w 5859"/>
              <a:gd name="T7" fmla="*/ 4539 h 4539"/>
              <a:gd name="T8" fmla="*/ 0 w 5859"/>
              <a:gd name="T9" fmla="*/ 391 h 4539"/>
              <a:gd name="T10" fmla="*/ 0 w 5859"/>
              <a:gd name="T11" fmla="*/ 0 h 4539"/>
              <a:gd name="T12" fmla="*/ 4070 w 5859"/>
              <a:gd name="T13" fmla="*/ 4539 h 4539"/>
              <a:gd name="T14" fmla="*/ 2360 w 5859"/>
              <a:gd name="T15" fmla="*/ 4539 h 4539"/>
              <a:gd name="T16" fmla="*/ 0 w 5859"/>
              <a:gd name="T17" fmla="*/ 2180 h 4539"/>
              <a:gd name="T18" fmla="*/ 0 w 5859"/>
              <a:gd name="T19" fmla="*/ 471 h 4539"/>
              <a:gd name="T20" fmla="*/ 4070 w 5859"/>
              <a:gd name="T21" fmla="*/ 4539 h 4539"/>
              <a:gd name="T22" fmla="*/ 2279 w 5859"/>
              <a:gd name="T23" fmla="*/ 4539 h 4539"/>
              <a:gd name="T24" fmla="*/ 569 w 5859"/>
              <a:gd name="T25" fmla="*/ 4539 h 4539"/>
              <a:gd name="T26" fmla="*/ 0 w 5859"/>
              <a:gd name="T27" fmla="*/ 3970 h 4539"/>
              <a:gd name="T28" fmla="*/ 0 w 5859"/>
              <a:gd name="T29" fmla="*/ 2262 h 4539"/>
              <a:gd name="T30" fmla="*/ 2279 w 5859"/>
              <a:gd name="T31" fmla="*/ 4539 h 4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859" h="4539">
                <a:moveTo>
                  <a:pt x="0" y="0"/>
                </a:moveTo>
                <a:lnTo>
                  <a:pt x="1319" y="0"/>
                </a:lnTo>
                <a:lnTo>
                  <a:pt x="5859" y="4539"/>
                </a:lnTo>
                <a:lnTo>
                  <a:pt x="4150" y="4539"/>
                </a:lnTo>
                <a:lnTo>
                  <a:pt x="0" y="391"/>
                </a:lnTo>
                <a:lnTo>
                  <a:pt x="0" y="0"/>
                </a:lnTo>
                <a:close/>
                <a:moveTo>
                  <a:pt x="4070" y="4539"/>
                </a:moveTo>
                <a:lnTo>
                  <a:pt x="2360" y="4539"/>
                </a:lnTo>
                <a:lnTo>
                  <a:pt x="0" y="2180"/>
                </a:lnTo>
                <a:lnTo>
                  <a:pt x="0" y="471"/>
                </a:lnTo>
                <a:lnTo>
                  <a:pt x="4070" y="4539"/>
                </a:lnTo>
                <a:close/>
                <a:moveTo>
                  <a:pt x="2279" y="4539"/>
                </a:moveTo>
                <a:lnTo>
                  <a:pt x="569" y="4539"/>
                </a:lnTo>
                <a:lnTo>
                  <a:pt x="0" y="3970"/>
                </a:lnTo>
                <a:lnTo>
                  <a:pt x="0" y="2262"/>
                </a:lnTo>
                <a:lnTo>
                  <a:pt x="2279" y="4539"/>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4" name="TextBox 3">
            <a:extLst>
              <a:ext uri="{FF2B5EF4-FFF2-40B4-BE49-F238E27FC236}">
                <a16:creationId xmlns:a16="http://schemas.microsoft.com/office/drawing/2014/main" id="{5E08A69C-CFB5-F149-A900-BDB250C76C24}"/>
              </a:ext>
            </a:extLst>
          </p:cNvPr>
          <p:cNvSpPr txBox="1"/>
          <p:nvPr userDrawn="1"/>
        </p:nvSpPr>
        <p:spPr>
          <a:xfrm>
            <a:off x="16859165" y="9198396"/>
            <a:ext cx="660400" cy="338554"/>
          </a:xfrm>
          <a:prstGeom prst="rect">
            <a:avLst/>
          </a:prstGeom>
          <a:noFill/>
        </p:spPr>
        <p:txBody>
          <a:bodyPr wrap="square" rtlCol="0">
            <a:spAutoFit/>
          </a:bodyPr>
          <a:lstStyle/>
          <a:p>
            <a:pPr algn="r"/>
            <a:fld id="{293ABEDF-2FD4-CE41-BE6E-C03412F0A819}" type="slidenum">
              <a:rPr lang="en-US" sz="1600" b="0" i="0" smtClean="0">
                <a:latin typeface="Open Sans" panose="020B0606030504020204" pitchFamily="34" charset="0"/>
                <a:ea typeface="Open Sans" panose="020B0606030504020204" pitchFamily="34" charset="0"/>
                <a:cs typeface="Open Sans" panose="020B0606030504020204" pitchFamily="34" charset="0"/>
              </a:rPr>
              <a:pPr algn="r"/>
              <a:t>‹#›</a:t>
            </a:fld>
            <a:endParaRPr lang="en-US" sz="1600" b="0" i="0" dirty="0">
              <a:latin typeface="Open Sans" panose="020B0606030504020204" pitchFamily="34" charset="0"/>
              <a:ea typeface="Open Sans" panose="020B0606030504020204" pitchFamily="34" charset="0"/>
              <a:cs typeface="Open Sans" panose="020B0606030504020204" pitchFamily="34" charset="0"/>
            </a:endParaRPr>
          </a:p>
        </p:txBody>
      </p:sp>
      <p:cxnSp>
        <p:nvCxnSpPr>
          <p:cNvPr id="5" name="Straight Connector 4">
            <a:extLst>
              <a:ext uri="{FF2B5EF4-FFF2-40B4-BE49-F238E27FC236}">
                <a16:creationId xmlns:a16="http://schemas.microsoft.com/office/drawing/2014/main" id="{BFB996B6-BF05-794D-AA03-6AE01F350831}"/>
              </a:ext>
            </a:extLst>
          </p:cNvPr>
          <p:cNvCxnSpPr>
            <a:cxnSpLocks/>
          </p:cNvCxnSpPr>
          <p:nvPr userDrawn="1"/>
        </p:nvCxnSpPr>
        <p:spPr>
          <a:xfrm flipV="1">
            <a:off x="17568333" y="9352284"/>
            <a:ext cx="719667" cy="15389"/>
          </a:xfrm>
          <a:prstGeom prst="line">
            <a:avLst/>
          </a:prstGeom>
          <a:ln w="158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675878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07">
    <p:spTree>
      <p:nvGrpSpPr>
        <p:cNvPr id="1" name=""/>
        <p:cNvGrpSpPr/>
        <p:nvPr/>
      </p:nvGrpSpPr>
      <p:grpSpPr>
        <a:xfrm>
          <a:off x="0" y="0"/>
          <a:ext cx="0" cy="0"/>
          <a:chOff x="0" y="0"/>
          <a:chExt cx="0" cy="0"/>
        </a:xfrm>
      </p:grpSpPr>
      <p:sp>
        <p:nvSpPr>
          <p:cNvPr id="9" name="Picture Placeholder 2"/>
          <p:cNvSpPr>
            <a:spLocks noGrp="1"/>
          </p:cNvSpPr>
          <p:nvPr>
            <p:ph type="pic" sz="quarter" idx="10"/>
          </p:nvPr>
        </p:nvSpPr>
        <p:spPr>
          <a:xfrm>
            <a:off x="0" y="0"/>
            <a:ext cx="18288000" cy="10288588"/>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12" name="Rectangle 11">
            <a:extLst>
              <a:ext uri="{FF2B5EF4-FFF2-40B4-BE49-F238E27FC236}">
                <a16:creationId xmlns:a16="http://schemas.microsoft.com/office/drawing/2014/main" id="{B4C3F4D2-F875-BD4F-B83B-F27A931894EA}"/>
              </a:ext>
            </a:extLst>
          </p:cNvPr>
          <p:cNvSpPr/>
          <p:nvPr userDrawn="1"/>
        </p:nvSpPr>
        <p:spPr>
          <a:xfrm rot="18900000">
            <a:off x="-4975069" y="2029188"/>
            <a:ext cx="17752544" cy="3778950"/>
          </a:xfrm>
          <a:prstGeom prst="rect">
            <a:avLst/>
          </a:prstGeom>
          <a:solidFill>
            <a:srgbClr val="011E4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Rectangle 10">
            <a:extLst>
              <a:ext uri="{FF2B5EF4-FFF2-40B4-BE49-F238E27FC236}">
                <a16:creationId xmlns:a16="http://schemas.microsoft.com/office/drawing/2014/main" id="{EE2A73C6-B9A2-AA43-88BA-C71C35C4D30B}"/>
              </a:ext>
            </a:extLst>
          </p:cNvPr>
          <p:cNvSpPr/>
          <p:nvPr userDrawn="1"/>
        </p:nvSpPr>
        <p:spPr>
          <a:xfrm rot="18900000">
            <a:off x="12735456" y="7087331"/>
            <a:ext cx="8322977" cy="4113339"/>
          </a:xfrm>
          <a:prstGeom prst="rect">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3" name="Picture 2" descr="A sign in the dark&#10;&#10;Description automatically generated">
            <a:extLst>
              <a:ext uri="{FF2B5EF4-FFF2-40B4-BE49-F238E27FC236}">
                <a16:creationId xmlns:a16="http://schemas.microsoft.com/office/drawing/2014/main" id="{FF205456-8ECD-194C-AC27-FA37AF6AB28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665378" y="-7435166"/>
            <a:ext cx="20236810" cy="20236810"/>
          </a:xfrm>
          <a:prstGeom prst="rect">
            <a:avLst/>
          </a:prstGeom>
        </p:spPr>
      </p:pic>
      <p:sp>
        <p:nvSpPr>
          <p:cNvPr id="5" name="Rectangle 4">
            <a:extLst>
              <a:ext uri="{FF2B5EF4-FFF2-40B4-BE49-F238E27FC236}">
                <a16:creationId xmlns:a16="http://schemas.microsoft.com/office/drawing/2014/main" id="{98A4BE0A-2405-3B4D-B459-F6467825FC42}"/>
              </a:ext>
            </a:extLst>
          </p:cNvPr>
          <p:cNvSpPr/>
          <p:nvPr userDrawn="1"/>
        </p:nvSpPr>
        <p:spPr>
          <a:xfrm rot="18900000">
            <a:off x="-2493619" y="-545547"/>
            <a:ext cx="7580100" cy="3625588"/>
          </a:xfrm>
          <a:prstGeom prst="rect">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6" name="Picture 5" descr="A picture containing drawing&#10;&#10;Description automatically generated">
            <a:extLst>
              <a:ext uri="{FF2B5EF4-FFF2-40B4-BE49-F238E27FC236}">
                <a16:creationId xmlns:a16="http://schemas.microsoft.com/office/drawing/2014/main" id="{CC7E1DF3-B6FE-1646-9E74-487807C74FA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0"/>
            <a:ext cx="2746587" cy="2683239"/>
          </a:xfrm>
          <a:prstGeom prst="rect">
            <a:avLst/>
          </a:prstGeom>
        </p:spPr>
      </p:pic>
      <p:sp>
        <p:nvSpPr>
          <p:cNvPr id="20" name="Title 4">
            <a:extLst>
              <a:ext uri="{FF2B5EF4-FFF2-40B4-BE49-F238E27FC236}">
                <a16:creationId xmlns:a16="http://schemas.microsoft.com/office/drawing/2014/main" id="{0DCCA5A1-56F4-3C48-9CEB-BC2BDF118AC7}"/>
              </a:ext>
            </a:extLst>
          </p:cNvPr>
          <p:cNvSpPr>
            <a:spLocks noGrp="1"/>
          </p:cNvSpPr>
          <p:nvPr>
            <p:ph type="title" hasCustomPrompt="1"/>
          </p:nvPr>
        </p:nvSpPr>
        <p:spPr>
          <a:xfrm>
            <a:off x="6974958" y="5805497"/>
            <a:ext cx="10167255" cy="2490076"/>
          </a:xfrm>
          <a:prstGeom prst="rect">
            <a:avLst/>
          </a:prstGeom>
        </p:spPr>
        <p:txBody>
          <a:bodyPr/>
          <a:lstStyle>
            <a:lvl1pPr algn="r">
              <a:lnSpc>
                <a:spcPct val="80000"/>
              </a:lnSpc>
              <a:defRPr sz="6600" b="1" i="0" spc="0">
                <a:solidFill>
                  <a:srgbClr val="F5333F"/>
                </a:solidFill>
                <a:latin typeface="Montserrat" pitchFamily="2" charset="77"/>
              </a:defRPr>
            </a:lvl1pPr>
          </a:lstStyle>
          <a:p>
            <a:r>
              <a:rPr lang="en-US" dirty="0"/>
              <a:t>CLICK TO EDIT: </a:t>
            </a:r>
            <a:br>
              <a:rPr lang="en-US" dirty="0"/>
            </a:br>
            <a:r>
              <a:rPr lang="en-US" dirty="0"/>
              <a:t>THE HEADLINE </a:t>
            </a:r>
            <a:br>
              <a:rPr lang="en-US" dirty="0"/>
            </a:br>
            <a:r>
              <a:rPr lang="en-US" dirty="0"/>
              <a:t>GOES HERE</a:t>
            </a:r>
          </a:p>
        </p:txBody>
      </p:sp>
    </p:spTree>
    <p:extLst>
      <p:ext uri="{BB962C8B-B14F-4D97-AF65-F5344CB8AC3E}">
        <p14:creationId xmlns:p14="http://schemas.microsoft.com/office/powerpoint/2010/main" val="351806589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31">
    <p:spTree>
      <p:nvGrpSpPr>
        <p:cNvPr id="1" name=""/>
        <p:cNvGrpSpPr/>
        <p:nvPr/>
      </p:nvGrpSpPr>
      <p:grpSpPr>
        <a:xfrm>
          <a:off x="0" y="0"/>
          <a:ext cx="0" cy="0"/>
          <a:chOff x="0" y="0"/>
          <a:chExt cx="0" cy="0"/>
        </a:xfrm>
      </p:grpSpPr>
      <p:sp>
        <p:nvSpPr>
          <p:cNvPr id="3" name="Freeform 8"/>
          <p:cNvSpPr>
            <a:spLocks noGrp="1" noEditPoints="1"/>
          </p:cNvSpPr>
          <p:nvPr>
            <p:ph type="pic" sz="quarter" idx="10"/>
          </p:nvPr>
        </p:nvSpPr>
        <p:spPr bwMode="auto">
          <a:xfrm>
            <a:off x="5008008" y="0"/>
            <a:ext cx="13279991" cy="10288588"/>
          </a:xfrm>
          <a:custGeom>
            <a:avLst/>
            <a:gdLst>
              <a:gd name="T0" fmla="*/ 5859 w 5859"/>
              <a:gd name="T1" fmla="*/ 4538 h 4538"/>
              <a:gd name="T2" fmla="*/ 4541 w 5859"/>
              <a:gd name="T3" fmla="*/ 4538 h 4538"/>
              <a:gd name="T4" fmla="*/ 0 w 5859"/>
              <a:gd name="T5" fmla="*/ 0 h 4538"/>
              <a:gd name="T6" fmla="*/ 1709 w 5859"/>
              <a:gd name="T7" fmla="*/ 0 h 4538"/>
              <a:gd name="T8" fmla="*/ 5859 w 5859"/>
              <a:gd name="T9" fmla="*/ 4147 h 4538"/>
              <a:gd name="T10" fmla="*/ 5859 w 5859"/>
              <a:gd name="T11" fmla="*/ 4538 h 4538"/>
              <a:gd name="T12" fmla="*/ 1791 w 5859"/>
              <a:gd name="T13" fmla="*/ 0 h 4538"/>
              <a:gd name="T14" fmla="*/ 3500 w 5859"/>
              <a:gd name="T15" fmla="*/ 0 h 4538"/>
              <a:gd name="T16" fmla="*/ 5859 w 5859"/>
              <a:gd name="T17" fmla="*/ 2358 h 4538"/>
              <a:gd name="T18" fmla="*/ 5859 w 5859"/>
              <a:gd name="T19" fmla="*/ 4067 h 4538"/>
              <a:gd name="T20" fmla="*/ 1791 w 5859"/>
              <a:gd name="T21" fmla="*/ 0 h 4538"/>
              <a:gd name="T22" fmla="*/ 3580 w 5859"/>
              <a:gd name="T23" fmla="*/ 0 h 4538"/>
              <a:gd name="T24" fmla="*/ 5290 w 5859"/>
              <a:gd name="T25" fmla="*/ 0 h 4538"/>
              <a:gd name="T26" fmla="*/ 5859 w 5859"/>
              <a:gd name="T27" fmla="*/ 568 h 4538"/>
              <a:gd name="T28" fmla="*/ 5859 w 5859"/>
              <a:gd name="T29" fmla="*/ 2277 h 4538"/>
              <a:gd name="T30" fmla="*/ 3580 w 5859"/>
              <a:gd name="T31" fmla="*/ 0 h 4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859" h="4538">
                <a:moveTo>
                  <a:pt x="5859" y="4538"/>
                </a:moveTo>
                <a:lnTo>
                  <a:pt x="4541" y="4538"/>
                </a:lnTo>
                <a:lnTo>
                  <a:pt x="0" y="0"/>
                </a:lnTo>
                <a:lnTo>
                  <a:pt x="1709" y="0"/>
                </a:lnTo>
                <a:lnTo>
                  <a:pt x="5859" y="4147"/>
                </a:lnTo>
                <a:lnTo>
                  <a:pt x="5859" y="4538"/>
                </a:lnTo>
                <a:close/>
                <a:moveTo>
                  <a:pt x="1791" y="0"/>
                </a:moveTo>
                <a:lnTo>
                  <a:pt x="3500" y="0"/>
                </a:lnTo>
                <a:lnTo>
                  <a:pt x="5859" y="2358"/>
                </a:lnTo>
                <a:lnTo>
                  <a:pt x="5859" y="4067"/>
                </a:lnTo>
                <a:lnTo>
                  <a:pt x="1791" y="0"/>
                </a:lnTo>
                <a:close/>
                <a:moveTo>
                  <a:pt x="3580" y="0"/>
                </a:moveTo>
                <a:lnTo>
                  <a:pt x="5290" y="0"/>
                </a:lnTo>
                <a:lnTo>
                  <a:pt x="5859" y="568"/>
                </a:lnTo>
                <a:lnTo>
                  <a:pt x="5859" y="2277"/>
                </a:lnTo>
                <a:lnTo>
                  <a:pt x="3580" y="0"/>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5" name="TextBox 4">
            <a:extLst>
              <a:ext uri="{FF2B5EF4-FFF2-40B4-BE49-F238E27FC236}">
                <a16:creationId xmlns:a16="http://schemas.microsoft.com/office/drawing/2014/main" id="{9E3D951A-69B2-9E47-9312-F79AF28D0C14}"/>
              </a:ext>
            </a:extLst>
          </p:cNvPr>
          <p:cNvSpPr txBox="1"/>
          <p:nvPr userDrawn="1"/>
        </p:nvSpPr>
        <p:spPr>
          <a:xfrm>
            <a:off x="16859165" y="9198396"/>
            <a:ext cx="660400" cy="338554"/>
          </a:xfrm>
          <a:prstGeom prst="rect">
            <a:avLst/>
          </a:prstGeom>
          <a:noFill/>
        </p:spPr>
        <p:txBody>
          <a:bodyPr wrap="square" rtlCol="0">
            <a:spAutoFit/>
          </a:bodyPr>
          <a:lstStyle/>
          <a:p>
            <a:pPr algn="r"/>
            <a:fld id="{293ABEDF-2FD4-CE41-BE6E-C03412F0A819}" type="slidenum">
              <a:rPr lang="en-US" sz="1600" b="0" i="0" smtClean="0">
                <a:latin typeface="Open Sans" panose="020B0606030504020204" pitchFamily="34" charset="0"/>
                <a:ea typeface="Open Sans" panose="020B0606030504020204" pitchFamily="34" charset="0"/>
                <a:cs typeface="Open Sans" panose="020B0606030504020204" pitchFamily="34" charset="0"/>
              </a:rPr>
              <a:pPr algn="r"/>
              <a:t>‹#›</a:t>
            </a:fld>
            <a:endParaRPr lang="en-US" sz="1600" b="0" i="0" dirty="0">
              <a:latin typeface="Open Sans" panose="020B0606030504020204" pitchFamily="34" charset="0"/>
              <a:ea typeface="Open Sans" panose="020B0606030504020204" pitchFamily="34" charset="0"/>
              <a:cs typeface="Open Sans" panose="020B0606030504020204" pitchFamily="34" charset="0"/>
            </a:endParaRPr>
          </a:p>
        </p:txBody>
      </p:sp>
      <p:cxnSp>
        <p:nvCxnSpPr>
          <p:cNvPr id="6" name="Straight Connector 5">
            <a:extLst>
              <a:ext uri="{FF2B5EF4-FFF2-40B4-BE49-F238E27FC236}">
                <a16:creationId xmlns:a16="http://schemas.microsoft.com/office/drawing/2014/main" id="{27AAB026-1527-0D48-9831-5E7841D2764F}"/>
              </a:ext>
            </a:extLst>
          </p:cNvPr>
          <p:cNvCxnSpPr>
            <a:cxnSpLocks/>
          </p:cNvCxnSpPr>
          <p:nvPr userDrawn="1"/>
        </p:nvCxnSpPr>
        <p:spPr>
          <a:xfrm flipV="1">
            <a:off x="17568333" y="9352284"/>
            <a:ext cx="719667" cy="15389"/>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6B9D86F1-18D2-7B4B-8528-AAD7F5F2711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3843130" cy="1881626"/>
          </a:xfrm>
          <a:prstGeom prst="rect">
            <a:avLst/>
          </a:prstGeom>
        </p:spPr>
      </p:pic>
    </p:spTree>
    <p:extLst>
      <p:ext uri="{BB962C8B-B14F-4D97-AF65-F5344CB8AC3E}">
        <p14:creationId xmlns:p14="http://schemas.microsoft.com/office/powerpoint/2010/main" val="18204166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32">
    <p:spTree>
      <p:nvGrpSpPr>
        <p:cNvPr id="1" name=""/>
        <p:cNvGrpSpPr/>
        <p:nvPr/>
      </p:nvGrpSpPr>
      <p:grpSpPr>
        <a:xfrm>
          <a:off x="0" y="0"/>
          <a:ext cx="0" cy="0"/>
          <a:chOff x="0" y="0"/>
          <a:chExt cx="0" cy="0"/>
        </a:xfrm>
      </p:grpSpPr>
      <p:sp>
        <p:nvSpPr>
          <p:cNvPr id="3" name="Freeform 11"/>
          <p:cNvSpPr>
            <a:spLocks noGrp="1" noEditPoints="1"/>
          </p:cNvSpPr>
          <p:nvPr>
            <p:ph type="pic" sz="quarter" idx="10"/>
          </p:nvPr>
        </p:nvSpPr>
        <p:spPr bwMode="auto">
          <a:xfrm>
            <a:off x="-17244" y="0"/>
            <a:ext cx="16075035" cy="10288588"/>
          </a:xfrm>
          <a:custGeom>
            <a:avLst/>
            <a:gdLst>
              <a:gd name="T0" fmla="*/ 799 w 5695"/>
              <a:gd name="T1" fmla="*/ 3645 h 3645"/>
              <a:gd name="T2" fmla="*/ 1046 w 5695"/>
              <a:gd name="T3" fmla="*/ 3645 h 3645"/>
              <a:gd name="T4" fmla="*/ 1845 w 5695"/>
              <a:gd name="T5" fmla="*/ 2846 h 3645"/>
              <a:gd name="T6" fmla="*/ 923 w 5695"/>
              <a:gd name="T7" fmla="*/ 1924 h 3645"/>
              <a:gd name="T8" fmla="*/ 0 w 5695"/>
              <a:gd name="T9" fmla="*/ 2846 h 3645"/>
              <a:gd name="T10" fmla="*/ 799 w 5695"/>
              <a:gd name="T11" fmla="*/ 3645 h 3645"/>
              <a:gd name="T12" fmla="*/ 1126 w 5695"/>
              <a:gd name="T13" fmla="*/ 3645 h 3645"/>
              <a:gd name="T14" fmla="*/ 2645 w 5695"/>
              <a:gd name="T15" fmla="*/ 3645 h 3645"/>
              <a:gd name="T16" fmla="*/ 1886 w 5695"/>
              <a:gd name="T17" fmla="*/ 2886 h 3645"/>
              <a:gd name="T18" fmla="*/ 1126 w 5695"/>
              <a:gd name="T19" fmla="*/ 3645 h 3645"/>
              <a:gd name="T20" fmla="*/ 2725 w 5695"/>
              <a:gd name="T21" fmla="*/ 3645 h 3645"/>
              <a:gd name="T22" fmla="*/ 2971 w 5695"/>
              <a:gd name="T23" fmla="*/ 3645 h 3645"/>
              <a:gd name="T24" fmla="*/ 3770 w 5695"/>
              <a:gd name="T25" fmla="*/ 2846 h 3645"/>
              <a:gd name="T26" fmla="*/ 2848 w 5695"/>
              <a:gd name="T27" fmla="*/ 1924 h 3645"/>
              <a:gd name="T28" fmla="*/ 1926 w 5695"/>
              <a:gd name="T29" fmla="*/ 2846 h 3645"/>
              <a:gd name="T30" fmla="*/ 2725 w 5695"/>
              <a:gd name="T31" fmla="*/ 3645 h 3645"/>
              <a:gd name="T32" fmla="*/ 3051 w 5695"/>
              <a:gd name="T33" fmla="*/ 3645 h 3645"/>
              <a:gd name="T34" fmla="*/ 4569 w 5695"/>
              <a:gd name="T35" fmla="*/ 3645 h 3645"/>
              <a:gd name="T36" fmla="*/ 3810 w 5695"/>
              <a:gd name="T37" fmla="*/ 2886 h 3645"/>
              <a:gd name="T38" fmla="*/ 3051 w 5695"/>
              <a:gd name="T39" fmla="*/ 3645 h 3645"/>
              <a:gd name="T40" fmla="*/ 4650 w 5695"/>
              <a:gd name="T41" fmla="*/ 3645 h 3645"/>
              <a:gd name="T42" fmla="*/ 4897 w 5695"/>
              <a:gd name="T43" fmla="*/ 3645 h 3645"/>
              <a:gd name="T44" fmla="*/ 5695 w 5695"/>
              <a:gd name="T45" fmla="*/ 2846 h 3645"/>
              <a:gd name="T46" fmla="*/ 4773 w 5695"/>
              <a:gd name="T47" fmla="*/ 1924 h 3645"/>
              <a:gd name="T48" fmla="*/ 3850 w 5695"/>
              <a:gd name="T49" fmla="*/ 2846 h 3645"/>
              <a:gd name="T50" fmla="*/ 4650 w 5695"/>
              <a:gd name="T51" fmla="*/ 3645 h 3645"/>
              <a:gd name="T52" fmla="*/ 2888 w 5695"/>
              <a:gd name="T53" fmla="*/ 1884 h 3645"/>
              <a:gd name="T54" fmla="*/ 3810 w 5695"/>
              <a:gd name="T55" fmla="*/ 962 h 3645"/>
              <a:gd name="T56" fmla="*/ 4732 w 5695"/>
              <a:gd name="T57" fmla="*/ 1884 h 3645"/>
              <a:gd name="T58" fmla="*/ 3810 w 5695"/>
              <a:gd name="T59" fmla="*/ 2806 h 3645"/>
              <a:gd name="T60" fmla="*/ 2888 w 5695"/>
              <a:gd name="T61" fmla="*/ 1884 h 3645"/>
              <a:gd name="T62" fmla="*/ 1926 w 5695"/>
              <a:gd name="T63" fmla="*/ 922 h 3645"/>
              <a:gd name="T64" fmla="*/ 2848 w 5695"/>
              <a:gd name="T65" fmla="*/ 0 h 3645"/>
              <a:gd name="T66" fmla="*/ 3770 w 5695"/>
              <a:gd name="T67" fmla="*/ 922 h 3645"/>
              <a:gd name="T68" fmla="*/ 2848 w 5695"/>
              <a:gd name="T69" fmla="*/ 1843 h 3645"/>
              <a:gd name="T70" fmla="*/ 1926 w 5695"/>
              <a:gd name="T71" fmla="*/ 922 h 3645"/>
              <a:gd name="T72" fmla="*/ 963 w 5695"/>
              <a:gd name="T73" fmla="*/ 1884 h 3645"/>
              <a:gd name="T74" fmla="*/ 1886 w 5695"/>
              <a:gd name="T75" fmla="*/ 962 h 3645"/>
              <a:gd name="T76" fmla="*/ 2808 w 5695"/>
              <a:gd name="T77" fmla="*/ 1884 h 3645"/>
              <a:gd name="T78" fmla="*/ 1886 w 5695"/>
              <a:gd name="T79" fmla="*/ 2806 h 3645"/>
              <a:gd name="T80" fmla="*/ 963 w 5695"/>
              <a:gd name="T81" fmla="*/ 1884 h 36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695" h="3645">
                <a:moveTo>
                  <a:pt x="799" y="3645"/>
                </a:moveTo>
                <a:lnTo>
                  <a:pt x="1046" y="3645"/>
                </a:lnTo>
                <a:lnTo>
                  <a:pt x="1845" y="2846"/>
                </a:lnTo>
                <a:lnTo>
                  <a:pt x="923" y="1924"/>
                </a:lnTo>
                <a:lnTo>
                  <a:pt x="0" y="2846"/>
                </a:lnTo>
                <a:lnTo>
                  <a:pt x="799" y="3645"/>
                </a:lnTo>
                <a:close/>
                <a:moveTo>
                  <a:pt x="1126" y="3645"/>
                </a:moveTo>
                <a:lnTo>
                  <a:pt x="2645" y="3645"/>
                </a:lnTo>
                <a:lnTo>
                  <a:pt x="1886" y="2886"/>
                </a:lnTo>
                <a:lnTo>
                  <a:pt x="1126" y="3645"/>
                </a:lnTo>
                <a:close/>
                <a:moveTo>
                  <a:pt x="2725" y="3645"/>
                </a:moveTo>
                <a:lnTo>
                  <a:pt x="2971" y="3645"/>
                </a:lnTo>
                <a:lnTo>
                  <a:pt x="3770" y="2846"/>
                </a:lnTo>
                <a:lnTo>
                  <a:pt x="2848" y="1924"/>
                </a:lnTo>
                <a:lnTo>
                  <a:pt x="1926" y="2846"/>
                </a:lnTo>
                <a:lnTo>
                  <a:pt x="2725" y="3645"/>
                </a:lnTo>
                <a:close/>
                <a:moveTo>
                  <a:pt x="3051" y="3645"/>
                </a:moveTo>
                <a:lnTo>
                  <a:pt x="4569" y="3645"/>
                </a:lnTo>
                <a:lnTo>
                  <a:pt x="3810" y="2886"/>
                </a:lnTo>
                <a:lnTo>
                  <a:pt x="3051" y="3645"/>
                </a:lnTo>
                <a:close/>
                <a:moveTo>
                  <a:pt x="4650" y="3645"/>
                </a:moveTo>
                <a:lnTo>
                  <a:pt x="4897" y="3645"/>
                </a:lnTo>
                <a:lnTo>
                  <a:pt x="5695" y="2846"/>
                </a:lnTo>
                <a:lnTo>
                  <a:pt x="4773" y="1924"/>
                </a:lnTo>
                <a:lnTo>
                  <a:pt x="3850" y="2846"/>
                </a:lnTo>
                <a:lnTo>
                  <a:pt x="4650" y="3645"/>
                </a:lnTo>
                <a:close/>
                <a:moveTo>
                  <a:pt x="2888" y="1884"/>
                </a:moveTo>
                <a:lnTo>
                  <a:pt x="3810" y="962"/>
                </a:lnTo>
                <a:lnTo>
                  <a:pt x="4732" y="1884"/>
                </a:lnTo>
                <a:lnTo>
                  <a:pt x="3810" y="2806"/>
                </a:lnTo>
                <a:lnTo>
                  <a:pt x="2888" y="1884"/>
                </a:lnTo>
                <a:close/>
                <a:moveTo>
                  <a:pt x="1926" y="922"/>
                </a:moveTo>
                <a:lnTo>
                  <a:pt x="2848" y="0"/>
                </a:lnTo>
                <a:lnTo>
                  <a:pt x="3770" y="922"/>
                </a:lnTo>
                <a:lnTo>
                  <a:pt x="2848" y="1843"/>
                </a:lnTo>
                <a:lnTo>
                  <a:pt x="1926" y="922"/>
                </a:lnTo>
                <a:close/>
                <a:moveTo>
                  <a:pt x="963" y="1884"/>
                </a:moveTo>
                <a:lnTo>
                  <a:pt x="1886" y="962"/>
                </a:lnTo>
                <a:lnTo>
                  <a:pt x="2808" y="1884"/>
                </a:lnTo>
                <a:lnTo>
                  <a:pt x="1886" y="2806"/>
                </a:lnTo>
                <a:lnTo>
                  <a:pt x="963" y="1884"/>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4" name="TextBox 3">
            <a:extLst>
              <a:ext uri="{FF2B5EF4-FFF2-40B4-BE49-F238E27FC236}">
                <a16:creationId xmlns:a16="http://schemas.microsoft.com/office/drawing/2014/main" id="{67D8A615-F4EC-6F4A-AD0C-84BC4354911E}"/>
              </a:ext>
            </a:extLst>
          </p:cNvPr>
          <p:cNvSpPr txBox="1"/>
          <p:nvPr userDrawn="1"/>
        </p:nvSpPr>
        <p:spPr>
          <a:xfrm>
            <a:off x="16859165" y="9198396"/>
            <a:ext cx="660400" cy="338554"/>
          </a:xfrm>
          <a:prstGeom prst="rect">
            <a:avLst/>
          </a:prstGeom>
          <a:noFill/>
        </p:spPr>
        <p:txBody>
          <a:bodyPr wrap="square" rtlCol="0">
            <a:spAutoFit/>
          </a:bodyPr>
          <a:lstStyle/>
          <a:p>
            <a:pPr algn="r"/>
            <a:fld id="{293ABEDF-2FD4-CE41-BE6E-C03412F0A819}" type="slidenum">
              <a:rPr lang="en-US" sz="1600" b="0" i="0" smtClean="0">
                <a:latin typeface="Open Sans" panose="020B0606030504020204" pitchFamily="34" charset="0"/>
                <a:ea typeface="Open Sans" panose="020B0606030504020204" pitchFamily="34" charset="0"/>
                <a:cs typeface="Open Sans" panose="020B0606030504020204" pitchFamily="34" charset="0"/>
              </a:rPr>
              <a:pPr algn="r"/>
              <a:t>‹#›</a:t>
            </a:fld>
            <a:endParaRPr lang="en-US" sz="1600" b="0" i="0" dirty="0">
              <a:latin typeface="Open Sans" panose="020B0606030504020204" pitchFamily="34" charset="0"/>
              <a:ea typeface="Open Sans" panose="020B0606030504020204" pitchFamily="34" charset="0"/>
              <a:cs typeface="Open Sans" panose="020B0606030504020204" pitchFamily="34" charset="0"/>
            </a:endParaRPr>
          </a:p>
        </p:txBody>
      </p:sp>
      <p:cxnSp>
        <p:nvCxnSpPr>
          <p:cNvPr id="5" name="Straight Connector 4">
            <a:extLst>
              <a:ext uri="{FF2B5EF4-FFF2-40B4-BE49-F238E27FC236}">
                <a16:creationId xmlns:a16="http://schemas.microsoft.com/office/drawing/2014/main" id="{F426D1AA-C440-8040-BA97-4282AA16723B}"/>
              </a:ext>
            </a:extLst>
          </p:cNvPr>
          <p:cNvCxnSpPr>
            <a:cxnSpLocks/>
          </p:cNvCxnSpPr>
          <p:nvPr userDrawn="1"/>
        </p:nvCxnSpPr>
        <p:spPr>
          <a:xfrm flipV="1">
            <a:off x="17568333" y="9352284"/>
            <a:ext cx="719667" cy="15389"/>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7" name="Picture 6" descr="A picture containing drawing&#10;&#10;Description automatically generated">
            <a:extLst>
              <a:ext uri="{FF2B5EF4-FFF2-40B4-BE49-F238E27FC236}">
                <a16:creationId xmlns:a16="http://schemas.microsoft.com/office/drawing/2014/main" id="{023D641B-B744-784E-999F-5BC99FCCDDF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2746587" cy="2683239"/>
          </a:xfrm>
          <a:prstGeom prst="rect">
            <a:avLst/>
          </a:prstGeom>
        </p:spPr>
      </p:pic>
    </p:spTree>
    <p:extLst>
      <p:ext uri="{BB962C8B-B14F-4D97-AF65-F5344CB8AC3E}">
        <p14:creationId xmlns:p14="http://schemas.microsoft.com/office/powerpoint/2010/main" val="169851987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33">
    <p:spTree>
      <p:nvGrpSpPr>
        <p:cNvPr id="1" name=""/>
        <p:cNvGrpSpPr/>
        <p:nvPr/>
      </p:nvGrpSpPr>
      <p:grpSpPr>
        <a:xfrm>
          <a:off x="0" y="0"/>
          <a:ext cx="0" cy="0"/>
          <a:chOff x="0" y="0"/>
          <a:chExt cx="0" cy="0"/>
        </a:xfrm>
      </p:grpSpPr>
      <p:sp>
        <p:nvSpPr>
          <p:cNvPr id="3" name="Freeform 12"/>
          <p:cNvSpPr>
            <a:spLocks noGrp="1" noEditPoints="1"/>
          </p:cNvSpPr>
          <p:nvPr>
            <p:ph type="pic" sz="quarter" idx="10"/>
          </p:nvPr>
        </p:nvSpPr>
        <p:spPr bwMode="auto">
          <a:xfrm>
            <a:off x="4797506" y="0"/>
            <a:ext cx="16075035" cy="10288588"/>
          </a:xfrm>
          <a:custGeom>
            <a:avLst/>
            <a:gdLst>
              <a:gd name="T0" fmla="*/ 799 w 5695"/>
              <a:gd name="T1" fmla="*/ 0 h 3645"/>
              <a:gd name="T2" fmla="*/ 1046 w 5695"/>
              <a:gd name="T3" fmla="*/ 0 h 3645"/>
              <a:gd name="T4" fmla="*/ 1845 w 5695"/>
              <a:gd name="T5" fmla="*/ 799 h 3645"/>
              <a:gd name="T6" fmla="*/ 923 w 5695"/>
              <a:gd name="T7" fmla="*/ 1721 h 3645"/>
              <a:gd name="T8" fmla="*/ 0 w 5695"/>
              <a:gd name="T9" fmla="*/ 799 h 3645"/>
              <a:gd name="T10" fmla="*/ 799 w 5695"/>
              <a:gd name="T11" fmla="*/ 0 h 3645"/>
              <a:gd name="T12" fmla="*/ 1126 w 5695"/>
              <a:gd name="T13" fmla="*/ 0 h 3645"/>
              <a:gd name="T14" fmla="*/ 2645 w 5695"/>
              <a:gd name="T15" fmla="*/ 0 h 3645"/>
              <a:gd name="T16" fmla="*/ 1886 w 5695"/>
              <a:gd name="T17" fmla="*/ 758 h 3645"/>
              <a:gd name="T18" fmla="*/ 1126 w 5695"/>
              <a:gd name="T19" fmla="*/ 0 h 3645"/>
              <a:gd name="T20" fmla="*/ 2725 w 5695"/>
              <a:gd name="T21" fmla="*/ 0 h 3645"/>
              <a:gd name="T22" fmla="*/ 2971 w 5695"/>
              <a:gd name="T23" fmla="*/ 0 h 3645"/>
              <a:gd name="T24" fmla="*/ 3770 w 5695"/>
              <a:gd name="T25" fmla="*/ 799 h 3645"/>
              <a:gd name="T26" fmla="*/ 2848 w 5695"/>
              <a:gd name="T27" fmla="*/ 1721 h 3645"/>
              <a:gd name="T28" fmla="*/ 1926 w 5695"/>
              <a:gd name="T29" fmla="*/ 799 h 3645"/>
              <a:gd name="T30" fmla="*/ 2725 w 5695"/>
              <a:gd name="T31" fmla="*/ 0 h 3645"/>
              <a:gd name="T32" fmla="*/ 3051 w 5695"/>
              <a:gd name="T33" fmla="*/ 0 h 3645"/>
              <a:gd name="T34" fmla="*/ 4569 w 5695"/>
              <a:gd name="T35" fmla="*/ 0 h 3645"/>
              <a:gd name="T36" fmla="*/ 3810 w 5695"/>
              <a:gd name="T37" fmla="*/ 758 h 3645"/>
              <a:gd name="T38" fmla="*/ 3051 w 5695"/>
              <a:gd name="T39" fmla="*/ 0 h 3645"/>
              <a:gd name="T40" fmla="*/ 4650 w 5695"/>
              <a:gd name="T41" fmla="*/ 0 h 3645"/>
              <a:gd name="T42" fmla="*/ 4897 w 5695"/>
              <a:gd name="T43" fmla="*/ 0 h 3645"/>
              <a:gd name="T44" fmla="*/ 5695 w 5695"/>
              <a:gd name="T45" fmla="*/ 798 h 3645"/>
              <a:gd name="T46" fmla="*/ 4773 w 5695"/>
              <a:gd name="T47" fmla="*/ 1721 h 3645"/>
              <a:gd name="T48" fmla="*/ 3850 w 5695"/>
              <a:gd name="T49" fmla="*/ 799 h 3645"/>
              <a:gd name="T50" fmla="*/ 4650 w 5695"/>
              <a:gd name="T51" fmla="*/ 0 h 3645"/>
              <a:gd name="T52" fmla="*/ 2888 w 5695"/>
              <a:gd name="T53" fmla="*/ 1761 h 3645"/>
              <a:gd name="T54" fmla="*/ 3810 w 5695"/>
              <a:gd name="T55" fmla="*/ 2683 h 3645"/>
              <a:gd name="T56" fmla="*/ 4732 w 5695"/>
              <a:gd name="T57" fmla="*/ 1761 h 3645"/>
              <a:gd name="T58" fmla="*/ 3810 w 5695"/>
              <a:gd name="T59" fmla="*/ 839 h 3645"/>
              <a:gd name="T60" fmla="*/ 2888 w 5695"/>
              <a:gd name="T61" fmla="*/ 1761 h 3645"/>
              <a:gd name="T62" fmla="*/ 1926 w 5695"/>
              <a:gd name="T63" fmla="*/ 2723 h 3645"/>
              <a:gd name="T64" fmla="*/ 2848 w 5695"/>
              <a:gd name="T65" fmla="*/ 3645 h 3645"/>
              <a:gd name="T66" fmla="*/ 3770 w 5695"/>
              <a:gd name="T67" fmla="*/ 2723 h 3645"/>
              <a:gd name="T68" fmla="*/ 2848 w 5695"/>
              <a:gd name="T69" fmla="*/ 1801 h 3645"/>
              <a:gd name="T70" fmla="*/ 1926 w 5695"/>
              <a:gd name="T71" fmla="*/ 2723 h 3645"/>
              <a:gd name="T72" fmla="*/ 963 w 5695"/>
              <a:gd name="T73" fmla="*/ 1761 h 3645"/>
              <a:gd name="T74" fmla="*/ 1886 w 5695"/>
              <a:gd name="T75" fmla="*/ 2683 h 3645"/>
              <a:gd name="T76" fmla="*/ 2808 w 5695"/>
              <a:gd name="T77" fmla="*/ 1761 h 3645"/>
              <a:gd name="T78" fmla="*/ 1886 w 5695"/>
              <a:gd name="T79" fmla="*/ 839 h 3645"/>
              <a:gd name="T80" fmla="*/ 963 w 5695"/>
              <a:gd name="T81" fmla="*/ 1761 h 36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695" h="3645">
                <a:moveTo>
                  <a:pt x="799" y="0"/>
                </a:moveTo>
                <a:lnTo>
                  <a:pt x="1046" y="0"/>
                </a:lnTo>
                <a:lnTo>
                  <a:pt x="1845" y="799"/>
                </a:lnTo>
                <a:lnTo>
                  <a:pt x="923" y="1721"/>
                </a:lnTo>
                <a:lnTo>
                  <a:pt x="0" y="799"/>
                </a:lnTo>
                <a:lnTo>
                  <a:pt x="799" y="0"/>
                </a:lnTo>
                <a:close/>
                <a:moveTo>
                  <a:pt x="1126" y="0"/>
                </a:moveTo>
                <a:lnTo>
                  <a:pt x="2645" y="0"/>
                </a:lnTo>
                <a:lnTo>
                  <a:pt x="1886" y="758"/>
                </a:lnTo>
                <a:lnTo>
                  <a:pt x="1126" y="0"/>
                </a:lnTo>
                <a:close/>
                <a:moveTo>
                  <a:pt x="2725" y="0"/>
                </a:moveTo>
                <a:lnTo>
                  <a:pt x="2971" y="0"/>
                </a:lnTo>
                <a:lnTo>
                  <a:pt x="3770" y="799"/>
                </a:lnTo>
                <a:lnTo>
                  <a:pt x="2848" y="1721"/>
                </a:lnTo>
                <a:lnTo>
                  <a:pt x="1926" y="799"/>
                </a:lnTo>
                <a:lnTo>
                  <a:pt x="2725" y="0"/>
                </a:lnTo>
                <a:close/>
                <a:moveTo>
                  <a:pt x="3051" y="0"/>
                </a:moveTo>
                <a:lnTo>
                  <a:pt x="4569" y="0"/>
                </a:lnTo>
                <a:lnTo>
                  <a:pt x="3810" y="758"/>
                </a:lnTo>
                <a:lnTo>
                  <a:pt x="3051" y="0"/>
                </a:lnTo>
                <a:close/>
                <a:moveTo>
                  <a:pt x="4650" y="0"/>
                </a:moveTo>
                <a:lnTo>
                  <a:pt x="4897" y="0"/>
                </a:lnTo>
                <a:lnTo>
                  <a:pt x="5695" y="798"/>
                </a:lnTo>
                <a:lnTo>
                  <a:pt x="4773" y="1721"/>
                </a:lnTo>
                <a:lnTo>
                  <a:pt x="3850" y="799"/>
                </a:lnTo>
                <a:lnTo>
                  <a:pt x="4650" y="0"/>
                </a:lnTo>
                <a:close/>
                <a:moveTo>
                  <a:pt x="2888" y="1761"/>
                </a:moveTo>
                <a:lnTo>
                  <a:pt x="3810" y="2683"/>
                </a:lnTo>
                <a:lnTo>
                  <a:pt x="4732" y="1761"/>
                </a:lnTo>
                <a:lnTo>
                  <a:pt x="3810" y="839"/>
                </a:lnTo>
                <a:lnTo>
                  <a:pt x="2888" y="1761"/>
                </a:lnTo>
                <a:close/>
                <a:moveTo>
                  <a:pt x="1926" y="2723"/>
                </a:moveTo>
                <a:lnTo>
                  <a:pt x="2848" y="3645"/>
                </a:lnTo>
                <a:lnTo>
                  <a:pt x="3770" y="2723"/>
                </a:lnTo>
                <a:lnTo>
                  <a:pt x="2848" y="1801"/>
                </a:lnTo>
                <a:lnTo>
                  <a:pt x="1926" y="2723"/>
                </a:lnTo>
                <a:close/>
                <a:moveTo>
                  <a:pt x="963" y="1761"/>
                </a:moveTo>
                <a:lnTo>
                  <a:pt x="1886" y="2683"/>
                </a:lnTo>
                <a:lnTo>
                  <a:pt x="2808" y="1761"/>
                </a:lnTo>
                <a:lnTo>
                  <a:pt x="1886" y="839"/>
                </a:lnTo>
                <a:lnTo>
                  <a:pt x="963" y="1761"/>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4" name="TextBox 3">
            <a:extLst>
              <a:ext uri="{FF2B5EF4-FFF2-40B4-BE49-F238E27FC236}">
                <a16:creationId xmlns:a16="http://schemas.microsoft.com/office/drawing/2014/main" id="{160FDA95-18F8-294F-9490-619C7C0A9C34}"/>
              </a:ext>
            </a:extLst>
          </p:cNvPr>
          <p:cNvSpPr txBox="1"/>
          <p:nvPr userDrawn="1"/>
        </p:nvSpPr>
        <p:spPr>
          <a:xfrm>
            <a:off x="16859165" y="9198396"/>
            <a:ext cx="660400" cy="338554"/>
          </a:xfrm>
          <a:prstGeom prst="rect">
            <a:avLst/>
          </a:prstGeom>
          <a:noFill/>
        </p:spPr>
        <p:txBody>
          <a:bodyPr wrap="square" rtlCol="0">
            <a:spAutoFit/>
          </a:bodyPr>
          <a:lstStyle/>
          <a:p>
            <a:pPr algn="r"/>
            <a:fld id="{293ABEDF-2FD4-CE41-BE6E-C03412F0A819}" type="slidenum">
              <a:rPr lang="en-US" sz="1600" b="0" i="0" smtClean="0">
                <a:latin typeface="Open Sans" panose="020B0606030504020204" pitchFamily="34" charset="0"/>
                <a:ea typeface="Open Sans" panose="020B0606030504020204" pitchFamily="34" charset="0"/>
                <a:cs typeface="Open Sans" panose="020B0606030504020204" pitchFamily="34" charset="0"/>
              </a:rPr>
              <a:pPr algn="r"/>
              <a:t>‹#›</a:t>
            </a:fld>
            <a:endParaRPr lang="en-US" sz="1600" b="0" i="0" dirty="0">
              <a:latin typeface="Open Sans" panose="020B0606030504020204" pitchFamily="34" charset="0"/>
              <a:ea typeface="Open Sans" panose="020B0606030504020204" pitchFamily="34" charset="0"/>
              <a:cs typeface="Open Sans" panose="020B0606030504020204" pitchFamily="34" charset="0"/>
            </a:endParaRPr>
          </a:p>
        </p:txBody>
      </p:sp>
      <p:cxnSp>
        <p:nvCxnSpPr>
          <p:cNvPr id="5" name="Straight Connector 4">
            <a:extLst>
              <a:ext uri="{FF2B5EF4-FFF2-40B4-BE49-F238E27FC236}">
                <a16:creationId xmlns:a16="http://schemas.microsoft.com/office/drawing/2014/main" id="{42CE75B9-A460-8B4A-87CC-0E56228F0C7E}"/>
              </a:ext>
            </a:extLst>
          </p:cNvPr>
          <p:cNvCxnSpPr>
            <a:cxnSpLocks/>
          </p:cNvCxnSpPr>
          <p:nvPr userDrawn="1"/>
        </p:nvCxnSpPr>
        <p:spPr>
          <a:xfrm flipV="1">
            <a:off x="17568333" y="9352284"/>
            <a:ext cx="719667" cy="15389"/>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6" name="Picture 5" descr="A picture containing drawing&#10;&#10;Description automatically generated">
            <a:extLst>
              <a:ext uri="{FF2B5EF4-FFF2-40B4-BE49-F238E27FC236}">
                <a16:creationId xmlns:a16="http://schemas.microsoft.com/office/drawing/2014/main" id="{C52BB405-E388-534E-BA92-B06362F3CC2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2746587" cy="2683239"/>
          </a:xfrm>
          <a:prstGeom prst="rect">
            <a:avLst/>
          </a:prstGeom>
        </p:spPr>
      </p:pic>
    </p:spTree>
    <p:extLst>
      <p:ext uri="{BB962C8B-B14F-4D97-AF65-F5344CB8AC3E}">
        <p14:creationId xmlns:p14="http://schemas.microsoft.com/office/powerpoint/2010/main" val="24899875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34">
    <p:spTree>
      <p:nvGrpSpPr>
        <p:cNvPr id="1" name=""/>
        <p:cNvGrpSpPr/>
        <p:nvPr/>
      </p:nvGrpSpPr>
      <p:grpSpPr>
        <a:xfrm>
          <a:off x="0" y="0"/>
          <a:ext cx="0" cy="0"/>
          <a:chOff x="0" y="0"/>
          <a:chExt cx="0" cy="0"/>
        </a:xfrm>
      </p:grpSpPr>
      <p:sp>
        <p:nvSpPr>
          <p:cNvPr id="3" name="Рисунок 2"/>
          <p:cNvSpPr>
            <a:spLocks noGrp="1" noChangeArrowheads="1"/>
          </p:cNvSpPr>
          <p:nvPr>
            <p:ph type="pic" sz="quarter" idx="10"/>
          </p:nvPr>
        </p:nvSpPr>
        <p:spPr bwMode="auto">
          <a:xfrm>
            <a:off x="1818975" y="0"/>
            <a:ext cx="6662002" cy="10288588"/>
          </a:xfrm>
          <a:custGeom>
            <a:avLst/>
            <a:gdLst>
              <a:gd name="connsiteX0" fmla="*/ 4581543 w 6662001"/>
              <a:gd name="connsiteY0" fmla="*/ 6400518 h 10288580"/>
              <a:gd name="connsiteX1" fmla="*/ 6662001 w 6662001"/>
              <a:gd name="connsiteY1" fmla="*/ 6400518 h 10288580"/>
              <a:gd name="connsiteX2" fmla="*/ 6662001 w 6662001"/>
              <a:gd name="connsiteY2" fmla="*/ 8469603 h 10288580"/>
              <a:gd name="connsiteX3" fmla="*/ 4581543 w 6662001"/>
              <a:gd name="connsiteY3" fmla="*/ 8469603 h 10288580"/>
              <a:gd name="connsiteX4" fmla="*/ 2296458 w 6662001"/>
              <a:gd name="connsiteY4" fmla="*/ 6400518 h 10288580"/>
              <a:gd name="connsiteX5" fmla="*/ 4365543 w 6662001"/>
              <a:gd name="connsiteY5" fmla="*/ 6400518 h 10288580"/>
              <a:gd name="connsiteX6" fmla="*/ 4365543 w 6662001"/>
              <a:gd name="connsiteY6" fmla="*/ 8469603 h 10288580"/>
              <a:gd name="connsiteX7" fmla="*/ 2296458 w 6662001"/>
              <a:gd name="connsiteY7" fmla="*/ 8469603 h 10288580"/>
              <a:gd name="connsiteX8" fmla="*/ 0 w 6662001"/>
              <a:gd name="connsiteY8" fmla="*/ 6400518 h 10288580"/>
              <a:gd name="connsiteX9" fmla="*/ 2069085 w 6662001"/>
              <a:gd name="connsiteY9" fmla="*/ 6400518 h 10288580"/>
              <a:gd name="connsiteX10" fmla="*/ 2069085 w 6662001"/>
              <a:gd name="connsiteY10" fmla="*/ 10288580 h 10288580"/>
              <a:gd name="connsiteX11" fmla="*/ 0 w 6662001"/>
              <a:gd name="connsiteY11" fmla="*/ 10288580 h 10288580"/>
              <a:gd name="connsiteX12" fmla="*/ 4581543 w 6662001"/>
              <a:gd name="connsiteY12" fmla="*/ 4115434 h 10288580"/>
              <a:gd name="connsiteX13" fmla="*/ 6662001 w 6662001"/>
              <a:gd name="connsiteY13" fmla="*/ 4115434 h 10288580"/>
              <a:gd name="connsiteX14" fmla="*/ 6662001 w 6662001"/>
              <a:gd name="connsiteY14" fmla="*/ 6184518 h 10288580"/>
              <a:gd name="connsiteX15" fmla="*/ 4581543 w 6662001"/>
              <a:gd name="connsiteY15" fmla="*/ 6184518 h 10288580"/>
              <a:gd name="connsiteX16" fmla="*/ 0 w 6662001"/>
              <a:gd name="connsiteY16" fmla="*/ 4115434 h 10288580"/>
              <a:gd name="connsiteX17" fmla="*/ 2069085 w 6662001"/>
              <a:gd name="connsiteY17" fmla="*/ 4115434 h 10288580"/>
              <a:gd name="connsiteX18" fmla="*/ 2069085 w 6662001"/>
              <a:gd name="connsiteY18" fmla="*/ 6184518 h 10288580"/>
              <a:gd name="connsiteX19" fmla="*/ 0 w 6662001"/>
              <a:gd name="connsiteY19" fmla="*/ 6184518 h 10288580"/>
              <a:gd name="connsiteX20" fmla="*/ 2296458 w 6662001"/>
              <a:gd name="connsiteY20" fmla="*/ 4115434 h 10288580"/>
              <a:gd name="connsiteX21" fmla="*/ 4365543 w 6662001"/>
              <a:gd name="connsiteY21" fmla="*/ 4115434 h 10288580"/>
              <a:gd name="connsiteX22" fmla="*/ 4365543 w 6662001"/>
              <a:gd name="connsiteY22" fmla="*/ 6184518 h 10288580"/>
              <a:gd name="connsiteX23" fmla="*/ 2296458 w 6662001"/>
              <a:gd name="connsiteY23" fmla="*/ 6184518 h 10288580"/>
              <a:gd name="connsiteX24" fmla="*/ 0 w 6662001"/>
              <a:gd name="connsiteY24" fmla="*/ 1818976 h 10288580"/>
              <a:gd name="connsiteX25" fmla="*/ 2069085 w 6662001"/>
              <a:gd name="connsiteY25" fmla="*/ 1818976 h 10288580"/>
              <a:gd name="connsiteX26" fmla="*/ 2069085 w 6662001"/>
              <a:gd name="connsiteY26" fmla="*/ 3899434 h 10288580"/>
              <a:gd name="connsiteX27" fmla="*/ 0 w 6662001"/>
              <a:gd name="connsiteY27" fmla="*/ 3899434 h 10288580"/>
              <a:gd name="connsiteX28" fmla="*/ 4581543 w 6662001"/>
              <a:gd name="connsiteY28" fmla="*/ 1818975 h 10288580"/>
              <a:gd name="connsiteX29" fmla="*/ 6662001 w 6662001"/>
              <a:gd name="connsiteY29" fmla="*/ 1818975 h 10288580"/>
              <a:gd name="connsiteX30" fmla="*/ 6662001 w 6662001"/>
              <a:gd name="connsiteY30" fmla="*/ 3899433 h 10288580"/>
              <a:gd name="connsiteX31" fmla="*/ 4581543 w 6662001"/>
              <a:gd name="connsiteY31" fmla="*/ 3899433 h 10288580"/>
              <a:gd name="connsiteX32" fmla="*/ 2296458 w 6662001"/>
              <a:gd name="connsiteY32" fmla="*/ 0 h 10288580"/>
              <a:gd name="connsiteX33" fmla="*/ 4365543 w 6662001"/>
              <a:gd name="connsiteY33" fmla="*/ 0 h 10288580"/>
              <a:gd name="connsiteX34" fmla="*/ 4365543 w 6662001"/>
              <a:gd name="connsiteY34" fmla="*/ 3899434 h 10288580"/>
              <a:gd name="connsiteX35" fmla="*/ 2296458 w 6662001"/>
              <a:gd name="connsiteY35" fmla="*/ 3899434 h 10288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662001" h="10288580">
                <a:moveTo>
                  <a:pt x="4581543" y="6400518"/>
                </a:moveTo>
                <a:lnTo>
                  <a:pt x="6662001" y="6400518"/>
                </a:lnTo>
                <a:lnTo>
                  <a:pt x="6662001" y="8469603"/>
                </a:lnTo>
                <a:lnTo>
                  <a:pt x="4581543" y="8469603"/>
                </a:lnTo>
                <a:close/>
                <a:moveTo>
                  <a:pt x="2296458" y="6400518"/>
                </a:moveTo>
                <a:lnTo>
                  <a:pt x="4365543" y="6400518"/>
                </a:lnTo>
                <a:lnTo>
                  <a:pt x="4365543" y="8469603"/>
                </a:lnTo>
                <a:lnTo>
                  <a:pt x="2296458" y="8469603"/>
                </a:lnTo>
                <a:close/>
                <a:moveTo>
                  <a:pt x="0" y="6400518"/>
                </a:moveTo>
                <a:lnTo>
                  <a:pt x="2069085" y="6400518"/>
                </a:lnTo>
                <a:lnTo>
                  <a:pt x="2069085" y="10288580"/>
                </a:lnTo>
                <a:lnTo>
                  <a:pt x="0" y="10288580"/>
                </a:lnTo>
                <a:close/>
                <a:moveTo>
                  <a:pt x="4581543" y="4115434"/>
                </a:moveTo>
                <a:lnTo>
                  <a:pt x="6662001" y="4115434"/>
                </a:lnTo>
                <a:lnTo>
                  <a:pt x="6662001" y="6184518"/>
                </a:lnTo>
                <a:lnTo>
                  <a:pt x="4581543" y="6184518"/>
                </a:lnTo>
                <a:close/>
                <a:moveTo>
                  <a:pt x="0" y="4115434"/>
                </a:moveTo>
                <a:lnTo>
                  <a:pt x="2069085" y="4115434"/>
                </a:lnTo>
                <a:lnTo>
                  <a:pt x="2069085" y="6184518"/>
                </a:lnTo>
                <a:lnTo>
                  <a:pt x="0" y="6184518"/>
                </a:lnTo>
                <a:close/>
                <a:moveTo>
                  <a:pt x="2296458" y="4115434"/>
                </a:moveTo>
                <a:lnTo>
                  <a:pt x="4365543" y="4115434"/>
                </a:lnTo>
                <a:lnTo>
                  <a:pt x="4365543" y="6184518"/>
                </a:lnTo>
                <a:lnTo>
                  <a:pt x="2296458" y="6184518"/>
                </a:lnTo>
                <a:close/>
                <a:moveTo>
                  <a:pt x="0" y="1818976"/>
                </a:moveTo>
                <a:lnTo>
                  <a:pt x="2069085" y="1818976"/>
                </a:lnTo>
                <a:lnTo>
                  <a:pt x="2069085" y="3899434"/>
                </a:lnTo>
                <a:lnTo>
                  <a:pt x="0" y="3899434"/>
                </a:lnTo>
                <a:close/>
                <a:moveTo>
                  <a:pt x="4581543" y="1818975"/>
                </a:moveTo>
                <a:lnTo>
                  <a:pt x="6662001" y="1818975"/>
                </a:lnTo>
                <a:lnTo>
                  <a:pt x="6662001" y="3899433"/>
                </a:lnTo>
                <a:lnTo>
                  <a:pt x="4581543" y="3899433"/>
                </a:lnTo>
                <a:close/>
                <a:moveTo>
                  <a:pt x="2296458" y="0"/>
                </a:moveTo>
                <a:lnTo>
                  <a:pt x="4365543" y="0"/>
                </a:lnTo>
                <a:lnTo>
                  <a:pt x="4365543" y="3899434"/>
                </a:lnTo>
                <a:lnTo>
                  <a:pt x="2296458" y="3899434"/>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4" name="TextBox 3">
            <a:extLst>
              <a:ext uri="{FF2B5EF4-FFF2-40B4-BE49-F238E27FC236}">
                <a16:creationId xmlns:a16="http://schemas.microsoft.com/office/drawing/2014/main" id="{85B429BA-8206-424E-BC96-CC7B15B1AEEA}"/>
              </a:ext>
            </a:extLst>
          </p:cNvPr>
          <p:cNvSpPr txBox="1"/>
          <p:nvPr userDrawn="1"/>
        </p:nvSpPr>
        <p:spPr>
          <a:xfrm>
            <a:off x="16859165" y="9198396"/>
            <a:ext cx="660400" cy="338554"/>
          </a:xfrm>
          <a:prstGeom prst="rect">
            <a:avLst/>
          </a:prstGeom>
          <a:noFill/>
        </p:spPr>
        <p:txBody>
          <a:bodyPr wrap="square" rtlCol="0">
            <a:spAutoFit/>
          </a:bodyPr>
          <a:lstStyle/>
          <a:p>
            <a:pPr algn="r"/>
            <a:fld id="{293ABEDF-2FD4-CE41-BE6E-C03412F0A819}" type="slidenum">
              <a:rPr lang="en-US" sz="1600" b="0" i="0" smtClean="0">
                <a:latin typeface="Open Sans" panose="020B0606030504020204" pitchFamily="34" charset="0"/>
                <a:ea typeface="Open Sans" panose="020B0606030504020204" pitchFamily="34" charset="0"/>
                <a:cs typeface="Open Sans" panose="020B0606030504020204" pitchFamily="34" charset="0"/>
              </a:rPr>
              <a:pPr algn="r"/>
              <a:t>‹#›</a:t>
            </a:fld>
            <a:endParaRPr lang="en-US" sz="1600" b="0" i="0" dirty="0">
              <a:latin typeface="Open Sans" panose="020B0606030504020204" pitchFamily="34" charset="0"/>
              <a:ea typeface="Open Sans" panose="020B0606030504020204" pitchFamily="34" charset="0"/>
              <a:cs typeface="Open Sans" panose="020B0606030504020204" pitchFamily="34" charset="0"/>
            </a:endParaRPr>
          </a:p>
        </p:txBody>
      </p:sp>
      <p:cxnSp>
        <p:nvCxnSpPr>
          <p:cNvPr id="5" name="Straight Connector 4">
            <a:extLst>
              <a:ext uri="{FF2B5EF4-FFF2-40B4-BE49-F238E27FC236}">
                <a16:creationId xmlns:a16="http://schemas.microsoft.com/office/drawing/2014/main" id="{552B6704-F2A5-7B48-9BCB-2C123C0F8E5D}"/>
              </a:ext>
            </a:extLst>
          </p:cNvPr>
          <p:cNvCxnSpPr>
            <a:cxnSpLocks/>
          </p:cNvCxnSpPr>
          <p:nvPr userDrawn="1"/>
        </p:nvCxnSpPr>
        <p:spPr>
          <a:xfrm flipV="1">
            <a:off x="17568333" y="9352284"/>
            <a:ext cx="719667" cy="15389"/>
          </a:xfrm>
          <a:prstGeom prst="line">
            <a:avLst/>
          </a:prstGeom>
          <a:ln w="158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6982711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35">
    <p:spTree>
      <p:nvGrpSpPr>
        <p:cNvPr id="1" name=""/>
        <p:cNvGrpSpPr/>
        <p:nvPr/>
      </p:nvGrpSpPr>
      <p:grpSpPr>
        <a:xfrm>
          <a:off x="0" y="0"/>
          <a:ext cx="0" cy="0"/>
          <a:chOff x="0" y="0"/>
          <a:chExt cx="0" cy="0"/>
        </a:xfrm>
      </p:grpSpPr>
      <p:sp>
        <p:nvSpPr>
          <p:cNvPr id="6" name="Рисунок 2"/>
          <p:cNvSpPr>
            <a:spLocks noGrp="1" noChangeArrowheads="1"/>
          </p:cNvSpPr>
          <p:nvPr>
            <p:ph type="pic" sz="quarter" idx="10"/>
          </p:nvPr>
        </p:nvSpPr>
        <p:spPr bwMode="auto">
          <a:xfrm>
            <a:off x="1237024" y="1307392"/>
            <a:ext cx="7696540" cy="7673803"/>
          </a:xfrm>
          <a:custGeom>
            <a:avLst/>
            <a:gdLst>
              <a:gd name="connsiteX0" fmla="*/ 6696103 w 7696540"/>
              <a:gd name="connsiteY0" fmla="*/ 6673365 h 7673802"/>
              <a:gd name="connsiteX1" fmla="*/ 7696540 w 7696540"/>
              <a:gd name="connsiteY1" fmla="*/ 6673365 h 7673802"/>
              <a:gd name="connsiteX2" fmla="*/ 7696540 w 7696540"/>
              <a:gd name="connsiteY2" fmla="*/ 7673802 h 7673802"/>
              <a:gd name="connsiteX3" fmla="*/ 6696103 w 7696540"/>
              <a:gd name="connsiteY3" fmla="*/ 7673802 h 7673802"/>
              <a:gd name="connsiteX4" fmla="*/ 5581980 w 7696540"/>
              <a:gd name="connsiteY4" fmla="*/ 6673365 h 7673802"/>
              <a:gd name="connsiteX5" fmla="*/ 6582417 w 7696540"/>
              <a:gd name="connsiteY5" fmla="*/ 6673365 h 7673802"/>
              <a:gd name="connsiteX6" fmla="*/ 6582417 w 7696540"/>
              <a:gd name="connsiteY6" fmla="*/ 7673802 h 7673802"/>
              <a:gd name="connsiteX7" fmla="*/ 5581980 w 7696540"/>
              <a:gd name="connsiteY7" fmla="*/ 7673802 h 7673802"/>
              <a:gd name="connsiteX8" fmla="*/ 4467857 w 7696540"/>
              <a:gd name="connsiteY8" fmla="*/ 6673365 h 7673802"/>
              <a:gd name="connsiteX9" fmla="*/ 5456929 w 7696540"/>
              <a:gd name="connsiteY9" fmla="*/ 6673365 h 7673802"/>
              <a:gd name="connsiteX10" fmla="*/ 5456929 w 7696540"/>
              <a:gd name="connsiteY10" fmla="*/ 7673802 h 7673802"/>
              <a:gd name="connsiteX11" fmla="*/ 4467857 w 7696540"/>
              <a:gd name="connsiteY11" fmla="*/ 7673802 h 7673802"/>
              <a:gd name="connsiteX12" fmla="*/ 2228246 w 7696540"/>
              <a:gd name="connsiteY12" fmla="*/ 6673365 h 7673802"/>
              <a:gd name="connsiteX13" fmla="*/ 3228683 w 7696540"/>
              <a:gd name="connsiteY13" fmla="*/ 6673365 h 7673802"/>
              <a:gd name="connsiteX14" fmla="*/ 3228683 w 7696540"/>
              <a:gd name="connsiteY14" fmla="*/ 7673802 h 7673802"/>
              <a:gd name="connsiteX15" fmla="*/ 2228246 w 7696540"/>
              <a:gd name="connsiteY15" fmla="*/ 7673802 h 7673802"/>
              <a:gd name="connsiteX16" fmla="*/ 1114123 w 7696540"/>
              <a:gd name="connsiteY16" fmla="*/ 6673365 h 7673802"/>
              <a:gd name="connsiteX17" fmla="*/ 2114560 w 7696540"/>
              <a:gd name="connsiteY17" fmla="*/ 6673365 h 7673802"/>
              <a:gd name="connsiteX18" fmla="*/ 2114560 w 7696540"/>
              <a:gd name="connsiteY18" fmla="*/ 7673802 h 7673802"/>
              <a:gd name="connsiteX19" fmla="*/ 1114123 w 7696540"/>
              <a:gd name="connsiteY19" fmla="*/ 7673802 h 7673802"/>
              <a:gd name="connsiteX20" fmla="*/ 6696103 w 7696540"/>
              <a:gd name="connsiteY20" fmla="*/ 5570615 h 7673802"/>
              <a:gd name="connsiteX21" fmla="*/ 7696540 w 7696540"/>
              <a:gd name="connsiteY21" fmla="*/ 5570615 h 7673802"/>
              <a:gd name="connsiteX22" fmla="*/ 7696540 w 7696540"/>
              <a:gd name="connsiteY22" fmla="*/ 6559687 h 7673802"/>
              <a:gd name="connsiteX23" fmla="*/ 6696103 w 7696540"/>
              <a:gd name="connsiteY23" fmla="*/ 6559687 h 7673802"/>
              <a:gd name="connsiteX24" fmla="*/ 4467857 w 7696540"/>
              <a:gd name="connsiteY24" fmla="*/ 5570615 h 7673802"/>
              <a:gd name="connsiteX25" fmla="*/ 5456929 w 7696540"/>
              <a:gd name="connsiteY25" fmla="*/ 5570615 h 7673802"/>
              <a:gd name="connsiteX26" fmla="*/ 5456929 w 7696540"/>
              <a:gd name="connsiteY26" fmla="*/ 6559687 h 7673802"/>
              <a:gd name="connsiteX27" fmla="*/ 4467857 w 7696540"/>
              <a:gd name="connsiteY27" fmla="*/ 6559687 h 7673802"/>
              <a:gd name="connsiteX28" fmla="*/ 3342369 w 7696540"/>
              <a:gd name="connsiteY28" fmla="*/ 5570615 h 7673802"/>
              <a:gd name="connsiteX29" fmla="*/ 4342806 w 7696540"/>
              <a:gd name="connsiteY29" fmla="*/ 5570615 h 7673802"/>
              <a:gd name="connsiteX30" fmla="*/ 4342806 w 7696540"/>
              <a:gd name="connsiteY30" fmla="*/ 6559687 h 7673802"/>
              <a:gd name="connsiteX31" fmla="*/ 3342369 w 7696540"/>
              <a:gd name="connsiteY31" fmla="*/ 6559687 h 7673802"/>
              <a:gd name="connsiteX32" fmla="*/ 2228246 w 7696540"/>
              <a:gd name="connsiteY32" fmla="*/ 5570615 h 7673802"/>
              <a:gd name="connsiteX33" fmla="*/ 3228683 w 7696540"/>
              <a:gd name="connsiteY33" fmla="*/ 5570615 h 7673802"/>
              <a:gd name="connsiteX34" fmla="*/ 3228683 w 7696540"/>
              <a:gd name="connsiteY34" fmla="*/ 6559687 h 7673802"/>
              <a:gd name="connsiteX35" fmla="*/ 2228246 w 7696540"/>
              <a:gd name="connsiteY35" fmla="*/ 6559687 h 7673802"/>
              <a:gd name="connsiteX36" fmla="*/ 1114123 w 7696540"/>
              <a:gd name="connsiteY36" fmla="*/ 5570615 h 7673802"/>
              <a:gd name="connsiteX37" fmla="*/ 2114560 w 7696540"/>
              <a:gd name="connsiteY37" fmla="*/ 5570615 h 7673802"/>
              <a:gd name="connsiteX38" fmla="*/ 2114560 w 7696540"/>
              <a:gd name="connsiteY38" fmla="*/ 6559687 h 7673802"/>
              <a:gd name="connsiteX39" fmla="*/ 1114123 w 7696540"/>
              <a:gd name="connsiteY39" fmla="*/ 6559687 h 7673802"/>
              <a:gd name="connsiteX40" fmla="*/ 0 w 7696540"/>
              <a:gd name="connsiteY40" fmla="*/ 5570615 h 7673802"/>
              <a:gd name="connsiteX41" fmla="*/ 989072 w 7696540"/>
              <a:gd name="connsiteY41" fmla="*/ 5570615 h 7673802"/>
              <a:gd name="connsiteX42" fmla="*/ 989072 w 7696540"/>
              <a:gd name="connsiteY42" fmla="*/ 6559687 h 7673802"/>
              <a:gd name="connsiteX43" fmla="*/ 0 w 7696540"/>
              <a:gd name="connsiteY43" fmla="*/ 6559687 h 7673802"/>
              <a:gd name="connsiteX44" fmla="*/ 6696103 w 7696540"/>
              <a:gd name="connsiteY44" fmla="*/ 4456492 h 7673802"/>
              <a:gd name="connsiteX45" fmla="*/ 7696540 w 7696540"/>
              <a:gd name="connsiteY45" fmla="*/ 4456492 h 7673802"/>
              <a:gd name="connsiteX46" fmla="*/ 7696540 w 7696540"/>
              <a:gd name="connsiteY46" fmla="*/ 5445564 h 7673802"/>
              <a:gd name="connsiteX47" fmla="*/ 6696103 w 7696540"/>
              <a:gd name="connsiteY47" fmla="*/ 5445564 h 7673802"/>
              <a:gd name="connsiteX48" fmla="*/ 5581980 w 7696540"/>
              <a:gd name="connsiteY48" fmla="*/ 4456492 h 7673802"/>
              <a:gd name="connsiteX49" fmla="*/ 6582417 w 7696540"/>
              <a:gd name="connsiteY49" fmla="*/ 4456492 h 7673802"/>
              <a:gd name="connsiteX50" fmla="*/ 6582417 w 7696540"/>
              <a:gd name="connsiteY50" fmla="*/ 5445564 h 7673802"/>
              <a:gd name="connsiteX51" fmla="*/ 5581980 w 7696540"/>
              <a:gd name="connsiteY51" fmla="*/ 5445564 h 7673802"/>
              <a:gd name="connsiteX52" fmla="*/ 4467857 w 7696540"/>
              <a:gd name="connsiteY52" fmla="*/ 4456492 h 7673802"/>
              <a:gd name="connsiteX53" fmla="*/ 5456929 w 7696540"/>
              <a:gd name="connsiteY53" fmla="*/ 4456492 h 7673802"/>
              <a:gd name="connsiteX54" fmla="*/ 5456929 w 7696540"/>
              <a:gd name="connsiteY54" fmla="*/ 5445564 h 7673802"/>
              <a:gd name="connsiteX55" fmla="*/ 4467857 w 7696540"/>
              <a:gd name="connsiteY55" fmla="*/ 5445564 h 7673802"/>
              <a:gd name="connsiteX56" fmla="*/ 3342369 w 7696540"/>
              <a:gd name="connsiteY56" fmla="*/ 4456492 h 7673802"/>
              <a:gd name="connsiteX57" fmla="*/ 4342806 w 7696540"/>
              <a:gd name="connsiteY57" fmla="*/ 4456492 h 7673802"/>
              <a:gd name="connsiteX58" fmla="*/ 4342806 w 7696540"/>
              <a:gd name="connsiteY58" fmla="*/ 5445564 h 7673802"/>
              <a:gd name="connsiteX59" fmla="*/ 3342369 w 7696540"/>
              <a:gd name="connsiteY59" fmla="*/ 5445564 h 7673802"/>
              <a:gd name="connsiteX60" fmla="*/ 1114124 w 7696540"/>
              <a:gd name="connsiteY60" fmla="*/ 4456492 h 7673802"/>
              <a:gd name="connsiteX61" fmla="*/ 2114561 w 7696540"/>
              <a:gd name="connsiteY61" fmla="*/ 4456492 h 7673802"/>
              <a:gd name="connsiteX62" fmla="*/ 2114561 w 7696540"/>
              <a:gd name="connsiteY62" fmla="*/ 5445564 h 7673802"/>
              <a:gd name="connsiteX63" fmla="*/ 1114124 w 7696540"/>
              <a:gd name="connsiteY63" fmla="*/ 5445564 h 7673802"/>
              <a:gd name="connsiteX64" fmla="*/ 6696103 w 7696540"/>
              <a:gd name="connsiteY64" fmla="*/ 3342369 h 7673802"/>
              <a:gd name="connsiteX65" fmla="*/ 7696540 w 7696540"/>
              <a:gd name="connsiteY65" fmla="*/ 3342369 h 7673802"/>
              <a:gd name="connsiteX66" fmla="*/ 7696540 w 7696540"/>
              <a:gd name="connsiteY66" fmla="*/ 4331441 h 7673802"/>
              <a:gd name="connsiteX67" fmla="*/ 6696103 w 7696540"/>
              <a:gd name="connsiteY67" fmla="*/ 4331441 h 7673802"/>
              <a:gd name="connsiteX68" fmla="*/ 5581980 w 7696540"/>
              <a:gd name="connsiteY68" fmla="*/ 3342369 h 7673802"/>
              <a:gd name="connsiteX69" fmla="*/ 6582417 w 7696540"/>
              <a:gd name="connsiteY69" fmla="*/ 3342369 h 7673802"/>
              <a:gd name="connsiteX70" fmla="*/ 6582417 w 7696540"/>
              <a:gd name="connsiteY70" fmla="*/ 4331441 h 7673802"/>
              <a:gd name="connsiteX71" fmla="*/ 5581980 w 7696540"/>
              <a:gd name="connsiteY71" fmla="*/ 4331441 h 7673802"/>
              <a:gd name="connsiteX72" fmla="*/ 3342369 w 7696540"/>
              <a:gd name="connsiteY72" fmla="*/ 3342369 h 7673802"/>
              <a:gd name="connsiteX73" fmla="*/ 4342806 w 7696540"/>
              <a:gd name="connsiteY73" fmla="*/ 3342369 h 7673802"/>
              <a:gd name="connsiteX74" fmla="*/ 4342806 w 7696540"/>
              <a:gd name="connsiteY74" fmla="*/ 4331441 h 7673802"/>
              <a:gd name="connsiteX75" fmla="*/ 3342369 w 7696540"/>
              <a:gd name="connsiteY75" fmla="*/ 4331441 h 7673802"/>
              <a:gd name="connsiteX76" fmla="*/ 2228246 w 7696540"/>
              <a:gd name="connsiteY76" fmla="*/ 3342369 h 7673802"/>
              <a:gd name="connsiteX77" fmla="*/ 3228683 w 7696540"/>
              <a:gd name="connsiteY77" fmla="*/ 3342369 h 7673802"/>
              <a:gd name="connsiteX78" fmla="*/ 3228683 w 7696540"/>
              <a:gd name="connsiteY78" fmla="*/ 4331441 h 7673802"/>
              <a:gd name="connsiteX79" fmla="*/ 2228246 w 7696540"/>
              <a:gd name="connsiteY79" fmla="*/ 4331441 h 7673802"/>
              <a:gd name="connsiteX80" fmla="*/ 1 w 7696540"/>
              <a:gd name="connsiteY80" fmla="*/ 3342369 h 7673802"/>
              <a:gd name="connsiteX81" fmla="*/ 989072 w 7696540"/>
              <a:gd name="connsiteY81" fmla="*/ 3342369 h 7673802"/>
              <a:gd name="connsiteX82" fmla="*/ 989072 w 7696540"/>
              <a:gd name="connsiteY82" fmla="*/ 4331441 h 7673802"/>
              <a:gd name="connsiteX83" fmla="*/ 1 w 7696540"/>
              <a:gd name="connsiteY83" fmla="*/ 4331441 h 7673802"/>
              <a:gd name="connsiteX84" fmla="*/ 6696103 w 7696540"/>
              <a:gd name="connsiteY84" fmla="*/ 2228246 h 7673802"/>
              <a:gd name="connsiteX85" fmla="*/ 7696540 w 7696540"/>
              <a:gd name="connsiteY85" fmla="*/ 2228246 h 7673802"/>
              <a:gd name="connsiteX86" fmla="*/ 7696540 w 7696540"/>
              <a:gd name="connsiteY86" fmla="*/ 3217318 h 7673802"/>
              <a:gd name="connsiteX87" fmla="*/ 6696103 w 7696540"/>
              <a:gd name="connsiteY87" fmla="*/ 3217318 h 7673802"/>
              <a:gd name="connsiteX88" fmla="*/ 5581980 w 7696540"/>
              <a:gd name="connsiteY88" fmla="*/ 2228246 h 7673802"/>
              <a:gd name="connsiteX89" fmla="*/ 6582417 w 7696540"/>
              <a:gd name="connsiteY89" fmla="*/ 2228246 h 7673802"/>
              <a:gd name="connsiteX90" fmla="*/ 6582417 w 7696540"/>
              <a:gd name="connsiteY90" fmla="*/ 3217318 h 7673802"/>
              <a:gd name="connsiteX91" fmla="*/ 5581980 w 7696540"/>
              <a:gd name="connsiteY91" fmla="*/ 3217318 h 7673802"/>
              <a:gd name="connsiteX92" fmla="*/ 4467857 w 7696540"/>
              <a:gd name="connsiteY92" fmla="*/ 2228246 h 7673802"/>
              <a:gd name="connsiteX93" fmla="*/ 5456929 w 7696540"/>
              <a:gd name="connsiteY93" fmla="*/ 2228246 h 7673802"/>
              <a:gd name="connsiteX94" fmla="*/ 5456929 w 7696540"/>
              <a:gd name="connsiteY94" fmla="*/ 3217318 h 7673802"/>
              <a:gd name="connsiteX95" fmla="*/ 4467857 w 7696540"/>
              <a:gd name="connsiteY95" fmla="*/ 3217318 h 7673802"/>
              <a:gd name="connsiteX96" fmla="*/ 3342369 w 7696540"/>
              <a:gd name="connsiteY96" fmla="*/ 2228246 h 7673802"/>
              <a:gd name="connsiteX97" fmla="*/ 4342806 w 7696540"/>
              <a:gd name="connsiteY97" fmla="*/ 2228246 h 7673802"/>
              <a:gd name="connsiteX98" fmla="*/ 4342806 w 7696540"/>
              <a:gd name="connsiteY98" fmla="*/ 3217318 h 7673802"/>
              <a:gd name="connsiteX99" fmla="*/ 3342369 w 7696540"/>
              <a:gd name="connsiteY99" fmla="*/ 3217318 h 7673802"/>
              <a:gd name="connsiteX100" fmla="*/ 2228249 w 7696540"/>
              <a:gd name="connsiteY100" fmla="*/ 2228246 h 7673802"/>
              <a:gd name="connsiteX101" fmla="*/ 3228683 w 7696540"/>
              <a:gd name="connsiteY101" fmla="*/ 2228246 h 7673802"/>
              <a:gd name="connsiteX102" fmla="*/ 3228683 w 7696540"/>
              <a:gd name="connsiteY102" fmla="*/ 3217318 h 7673802"/>
              <a:gd name="connsiteX103" fmla="*/ 2228249 w 7696540"/>
              <a:gd name="connsiteY103" fmla="*/ 3217318 h 7673802"/>
              <a:gd name="connsiteX104" fmla="*/ 1114124 w 7696540"/>
              <a:gd name="connsiteY104" fmla="*/ 2228246 h 7673802"/>
              <a:gd name="connsiteX105" fmla="*/ 2114561 w 7696540"/>
              <a:gd name="connsiteY105" fmla="*/ 2228246 h 7673802"/>
              <a:gd name="connsiteX106" fmla="*/ 2114561 w 7696540"/>
              <a:gd name="connsiteY106" fmla="*/ 3217318 h 7673802"/>
              <a:gd name="connsiteX107" fmla="*/ 1114124 w 7696540"/>
              <a:gd name="connsiteY107" fmla="*/ 3217318 h 7673802"/>
              <a:gd name="connsiteX108" fmla="*/ 2 w 7696540"/>
              <a:gd name="connsiteY108" fmla="*/ 2228246 h 7673802"/>
              <a:gd name="connsiteX109" fmla="*/ 989074 w 7696540"/>
              <a:gd name="connsiteY109" fmla="*/ 2228246 h 7673802"/>
              <a:gd name="connsiteX110" fmla="*/ 989074 w 7696540"/>
              <a:gd name="connsiteY110" fmla="*/ 3217318 h 7673802"/>
              <a:gd name="connsiteX111" fmla="*/ 2 w 7696540"/>
              <a:gd name="connsiteY111" fmla="*/ 3217318 h 7673802"/>
              <a:gd name="connsiteX112" fmla="*/ 6696103 w 7696540"/>
              <a:gd name="connsiteY112" fmla="*/ 1114124 h 7673802"/>
              <a:gd name="connsiteX113" fmla="*/ 7696540 w 7696540"/>
              <a:gd name="connsiteY113" fmla="*/ 1114124 h 7673802"/>
              <a:gd name="connsiteX114" fmla="*/ 7696540 w 7696540"/>
              <a:gd name="connsiteY114" fmla="*/ 2103196 h 7673802"/>
              <a:gd name="connsiteX115" fmla="*/ 6696103 w 7696540"/>
              <a:gd name="connsiteY115" fmla="*/ 2103196 h 7673802"/>
              <a:gd name="connsiteX116" fmla="*/ 5581980 w 7696540"/>
              <a:gd name="connsiteY116" fmla="*/ 1114124 h 7673802"/>
              <a:gd name="connsiteX117" fmla="*/ 6582417 w 7696540"/>
              <a:gd name="connsiteY117" fmla="*/ 1114124 h 7673802"/>
              <a:gd name="connsiteX118" fmla="*/ 6582417 w 7696540"/>
              <a:gd name="connsiteY118" fmla="*/ 2103196 h 7673802"/>
              <a:gd name="connsiteX119" fmla="*/ 5581980 w 7696540"/>
              <a:gd name="connsiteY119" fmla="*/ 2103196 h 7673802"/>
              <a:gd name="connsiteX120" fmla="*/ 3342369 w 7696540"/>
              <a:gd name="connsiteY120" fmla="*/ 1114124 h 7673802"/>
              <a:gd name="connsiteX121" fmla="*/ 4342806 w 7696540"/>
              <a:gd name="connsiteY121" fmla="*/ 1114124 h 7673802"/>
              <a:gd name="connsiteX122" fmla="*/ 4342806 w 7696540"/>
              <a:gd name="connsiteY122" fmla="*/ 2103196 h 7673802"/>
              <a:gd name="connsiteX123" fmla="*/ 3342369 w 7696540"/>
              <a:gd name="connsiteY123" fmla="*/ 2103196 h 7673802"/>
              <a:gd name="connsiteX124" fmla="*/ 1114125 w 7696540"/>
              <a:gd name="connsiteY124" fmla="*/ 1114124 h 7673802"/>
              <a:gd name="connsiteX125" fmla="*/ 2114562 w 7696540"/>
              <a:gd name="connsiteY125" fmla="*/ 1114124 h 7673802"/>
              <a:gd name="connsiteX126" fmla="*/ 2114562 w 7696540"/>
              <a:gd name="connsiteY126" fmla="*/ 2103196 h 7673802"/>
              <a:gd name="connsiteX127" fmla="*/ 1114125 w 7696540"/>
              <a:gd name="connsiteY127" fmla="*/ 2103196 h 7673802"/>
              <a:gd name="connsiteX128" fmla="*/ 2228246 w 7696540"/>
              <a:gd name="connsiteY128" fmla="*/ 1114123 h 7673802"/>
              <a:gd name="connsiteX129" fmla="*/ 3228683 w 7696540"/>
              <a:gd name="connsiteY129" fmla="*/ 1114123 h 7673802"/>
              <a:gd name="connsiteX130" fmla="*/ 3228683 w 7696540"/>
              <a:gd name="connsiteY130" fmla="*/ 2103196 h 7673802"/>
              <a:gd name="connsiteX131" fmla="*/ 2228246 w 7696540"/>
              <a:gd name="connsiteY131" fmla="*/ 2103196 h 7673802"/>
              <a:gd name="connsiteX132" fmla="*/ 5581980 w 7696540"/>
              <a:gd name="connsiteY132" fmla="*/ 1 h 7673802"/>
              <a:gd name="connsiteX133" fmla="*/ 6582417 w 7696540"/>
              <a:gd name="connsiteY133" fmla="*/ 1 h 7673802"/>
              <a:gd name="connsiteX134" fmla="*/ 6582417 w 7696540"/>
              <a:gd name="connsiteY134" fmla="*/ 989073 h 7673802"/>
              <a:gd name="connsiteX135" fmla="*/ 5581980 w 7696540"/>
              <a:gd name="connsiteY135" fmla="*/ 989073 h 7673802"/>
              <a:gd name="connsiteX136" fmla="*/ 4467857 w 7696540"/>
              <a:gd name="connsiteY136" fmla="*/ 1 h 7673802"/>
              <a:gd name="connsiteX137" fmla="*/ 5456929 w 7696540"/>
              <a:gd name="connsiteY137" fmla="*/ 1 h 7673802"/>
              <a:gd name="connsiteX138" fmla="*/ 5456929 w 7696540"/>
              <a:gd name="connsiteY138" fmla="*/ 989073 h 7673802"/>
              <a:gd name="connsiteX139" fmla="*/ 4467857 w 7696540"/>
              <a:gd name="connsiteY139" fmla="*/ 989073 h 7673802"/>
              <a:gd name="connsiteX140" fmla="*/ 3342369 w 7696540"/>
              <a:gd name="connsiteY140" fmla="*/ 1 h 7673802"/>
              <a:gd name="connsiteX141" fmla="*/ 4342806 w 7696540"/>
              <a:gd name="connsiteY141" fmla="*/ 1 h 7673802"/>
              <a:gd name="connsiteX142" fmla="*/ 4342806 w 7696540"/>
              <a:gd name="connsiteY142" fmla="*/ 989073 h 7673802"/>
              <a:gd name="connsiteX143" fmla="*/ 3342369 w 7696540"/>
              <a:gd name="connsiteY143" fmla="*/ 989073 h 7673802"/>
              <a:gd name="connsiteX144" fmla="*/ 2228246 w 7696540"/>
              <a:gd name="connsiteY144" fmla="*/ 0 h 7673802"/>
              <a:gd name="connsiteX145" fmla="*/ 3228683 w 7696540"/>
              <a:gd name="connsiteY145" fmla="*/ 0 h 7673802"/>
              <a:gd name="connsiteX146" fmla="*/ 3228683 w 7696540"/>
              <a:gd name="connsiteY146" fmla="*/ 989072 h 7673802"/>
              <a:gd name="connsiteX147" fmla="*/ 2228246 w 7696540"/>
              <a:gd name="connsiteY147" fmla="*/ 989072 h 7673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Lst>
            <a:rect l="l" t="t" r="r" b="b"/>
            <a:pathLst>
              <a:path w="7696540" h="7673802">
                <a:moveTo>
                  <a:pt x="6696103" y="6673365"/>
                </a:moveTo>
                <a:lnTo>
                  <a:pt x="7696540" y="6673365"/>
                </a:lnTo>
                <a:lnTo>
                  <a:pt x="7696540" y="7673802"/>
                </a:lnTo>
                <a:lnTo>
                  <a:pt x="6696103" y="7673802"/>
                </a:lnTo>
                <a:close/>
                <a:moveTo>
                  <a:pt x="5581980" y="6673365"/>
                </a:moveTo>
                <a:lnTo>
                  <a:pt x="6582417" y="6673365"/>
                </a:lnTo>
                <a:lnTo>
                  <a:pt x="6582417" y="7673802"/>
                </a:lnTo>
                <a:lnTo>
                  <a:pt x="5581980" y="7673802"/>
                </a:lnTo>
                <a:close/>
                <a:moveTo>
                  <a:pt x="4467857" y="6673365"/>
                </a:moveTo>
                <a:lnTo>
                  <a:pt x="5456929" y="6673365"/>
                </a:lnTo>
                <a:lnTo>
                  <a:pt x="5456929" y="7673802"/>
                </a:lnTo>
                <a:lnTo>
                  <a:pt x="4467857" y="7673802"/>
                </a:lnTo>
                <a:close/>
                <a:moveTo>
                  <a:pt x="2228246" y="6673365"/>
                </a:moveTo>
                <a:lnTo>
                  <a:pt x="3228683" y="6673365"/>
                </a:lnTo>
                <a:lnTo>
                  <a:pt x="3228683" y="7673802"/>
                </a:lnTo>
                <a:lnTo>
                  <a:pt x="2228246" y="7673802"/>
                </a:lnTo>
                <a:close/>
                <a:moveTo>
                  <a:pt x="1114123" y="6673365"/>
                </a:moveTo>
                <a:lnTo>
                  <a:pt x="2114560" y="6673365"/>
                </a:lnTo>
                <a:lnTo>
                  <a:pt x="2114560" y="7673802"/>
                </a:lnTo>
                <a:lnTo>
                  <a:pt x="1114123" y="7673802"/>
                </a:lnTo>
                <a:close/>
                <a:moveTo>
                  <a:pt x="6696103" y="5570615"/>
                </a:moveTo>
                <a:lnTo>
                  <a:pt x="7696540" y="5570615"/>
                </a:lnTo>
                <a:lnTo>
                  <a:pt x="7696540" y="6559687"/>
                </a:lnTo>
                <a:lnTo>
                  <a:pt x="6696103" y="6559687"/>
                </a:lnTo>
                <a:close/>
                <a:moveTo>
                  <a:pt x="4467857" y="5570615"/>
                </a:moveTo>
                <a:lnTo>
                  <a:pt x="5456929" y="5570615"/>
                </a:lnTo>
                <a:lnTo>
                  <a:pt x="5456929" y="6559687"/>
                </a:lnTo>
                <a:lnTo>
                  <a:pt x="4467857" y="6559687"/>
                </a:lnTo>
                <a:close/>
                <a:moveTo>
                  <a:pt x="3342369" y="5570615"/>
                </a:moveTo>
                <a:lnTo>
                  <a:pt x="4342806" y="5570615"/>
                </a:lnTo>
                <a:lnTo>
                  <a:pt x="4342806" y="6559687"/>
                </a:lnTo>
                <a:lnTo>
                  <a:pt x="3342369" y="6559687"/>
                </a:lnTo>
                <a:close/>
                <a:moveTo>
                  <a:pt x="2228246" y="5570615"/>
                </a:moveTo>
                <a:lnTo>
                  <a:pt x="3228683" y="5570615"/>
                </a:lnTo>
                <a:lnTo>
                  <a:pt x="3228683" y="6559687"/>
                </a:lnTo>
                <a:lnTo>
                  <a:pt x="2228246" y="6559687"/>
                </a:lnTo>
                <a:close/>
                <a:moveTo>
                  <a:pt x="1114123" y="5570615"/>
                </a:moveTo>
                <a:lnTo>
                  <a:pt x="2114560" y="5570615"/>
                </a:lnTo>
                <a:lnTo>
                  <a:pt x="2114560" y="6559687"/>
                </a:lnTo>
                <a:lnTo>
                  <a:pt x="1114123" y="6559687"/>
                </a:lnTo>
                <a:close/>
                <a:moveTo>
                  <a:pt x="0" y="5570615"/>
                </a:moveTo>
                <a:lnTo>
                  <a:pt x="989072" y="5570615"/>
                </a:lnTo>
                <a:lnTo>
                  <a:pt x="989072" y="6559687"/>
                </a:lnTo>
                <a:lnTo>
                  <a:pt x="0" y="6559687"/>
                </a:lnTo>
                <a:close/>
                <a:moveTo>
                  <a:pt x="6696103" y="4456492"/>
                </a:moveTo>
                <a:lnTo>
                  <a:pt x="7696540" y="4456492"/>
                </a:lnTo>
                <a:lnTo>
                  <a:pt x="7696540" y="5445564"/>
                </a:lnTo>
                <a:lnTo>
                  <a:pt x="6696103" y="5445564"/>
                </a:lnTo>
                <a:close/>
                <a:moveTo>
                  <a:pt x="5581980" y="4456492"/>
                </a:moveTo>
                <a:lnTo>
                  <a:pt x="6582417" y="4456492"/>
                </a:lnTo>
                <a:lnTo>
                  <a:pt x="6582417" y="5445564"/>
                </a:lnTo>
                <a:lnTo>
                  <a:pt x="5581980" y="5445564"/>
                </a:lnTo>
                <a:close/>
                <a:moveTo>
                  <a:pt x="4467857" y="4456492"/>
                </a:moveTo>
                <a:lnTo>
                  <a:pt x="5456929" y="4456492"/>
                </a:lnTo>
                <a:lnTo>
                  <a:pt x="5456929" y="5445564"/>
                </a:lnTo>
                <a:lnTo>
                  <a:pt x="4467857" y="5445564"/>
                </a:lnTo>
                <a:close/>
                <a:moveTo>
                  <a:pt x="3342369" y="4456492"/>
                </a:moveTo>
                <a:lnTo>
                  <a:pt x="4342806" y="4456492"/>
                </a:lnTo>
                <a:lnTo>
                  <a:pt x="4342806" y="5445564"/>
                </a:lnTo>
                <a:lnTo>
                  <a:pt x="3342369" y="5445564"/>
                </a:lnTo>
                <a:close/>
                <a:moveTo>
                  <a:pt x="1114124" y="4456492"/>
                </a:moveTo>
                <a:lnTo>
                  <a:pt x="2114561" y="4456492"/>
                </a:lnTo>
                <a:lnTo>
                  <a:pt x="2114561" y="5445564"/>
                </a:lnTo>
                <a:lnTo>
                  <a:pt x="1114124" y="5445564"/>
                </a:lnTo>
                <a:close/>
                <a:moveTo>
                  <a:pt x="6696103" y="3342369"/>
                </a:moveTo>
                <a:lnTo>
                  <a:pt x="7696540" y="3342369"/>
                </a:lnTo>
                <a:lnTo>
                  <a:pt x="7696540" y="4331441"/>
                </a:lnTo>
                <a:lnTo>
                  <a:pt x="6696103" y="4331441"/>
                </a:lnTo>
                <a:close/>
                <a:moveTo>
                  <a:pt x="5581980" y="3342369"/>
                </a:moveTo>
                <a:lnTo>
                  <a:pt x="6582417" y="3342369"/>
                </a:lnTo>
                <a:lnTo>
                  <a:pt x="6582417" y="4331441"/>
                </a:lnTo>
                <a:lnTo>
                  <a:pt x="5581980" y="4331441"/>
                </a:lnTo>
                <a:close/>
                <a:moveTo>
                  <a:pt x="3342369" y="3342369"/>
                </a:moveTo>
                <a:lnTo>
                  <a:pt x="4342806" y="3342369"/>
                </a:lnTo>
                <a:lnTo>
                  <a:pt x="4342806" y="4331441"/>
                </a:lnTo>
                <a:lnTo>
                  <a:pt x="3342369" y="4331441"/>
                </a:lnTo>
                <a:close/>
                <a:moveTo>
                  <a:pt x="2228246" y="3342369"/>
                </a:moveTo>
                <a:lnTo>
                  <a:pt x="3228683" y="3342369"/>
                </a:lnTo>
                <a:lnTo>
                  <a:pt x="3228683" y="4331441"/>
                </a:lnTo>
                <a:lnTo>
                  <a:pt x="2228246" y="4331441"/>
                </a:lnTo>
                <a:close/>
                <a:moveTo>
                  <a:pt x="1" y="3342369"/>
                </a:moveTo>
                <a:lnTo>
                  <a:pt x="989072" y="3342369"/>
                </a:lnTo>
                <a:lnTo>
                  <a:pt x="989072" y="4331441"/>
                </a:lnTo>
                <a:lnTo>
                  <a:pt x="1" y="4331441"/>
                </a:lnTo>
                <a:close/>
                <a:moveTo>
                  <a:pt x="6696103" y="2228246"/>
                </a:moveTo>
                <a:lnTo>
                  <a:pt x="7696540" y="2228246"/>
                </a:lnTo>
                <a:lnTo>
                  <a:pt x="7696540" y="3217318"/>
                </a:lnTo>
                <a:lnTo>
                  <a:pt x="6696103" y="3217318"/>
                </a:lnTo>
                <a:close/>
                <a:moveTo>
                  <a:pt x="5581980" y="2228246"/>
                </a:moveTo>
                <a:lnTo>
                  <a:pt x="6582417" y="2228246"/>
                </a:lnTo>
                <a:lnTo>
                  <a:pt x="6582417" y="3217318"/>
                </a:lnTo>
                <a:lnTo>
                  <a:pt x="5581980" y="3217318"/>
                </a:lnTo>
                <a:close/>
                <a:moveTo>
                  <a:pt x="4467857" y="2228246"/>
                </a:moveTo>
                <a:lnTo>
                  <a:pt x="5456929" y="2228246"/>
                </a:lnTo>
                <a:lnTo>
                  <a:pt x="5456929" y="3217318"/>
                </a:lnTo>
                <a:lnTo>
                  <a:pt x="4467857" y="3217318"/>
                </a:lnTo>
                <a:close/>
                <a:moveTo>
                  <a:pt x="3342369" y="2228246"/>
                </a:moveTo>
                <a:lnTo>
                  <a:pt x="4342806" y="2228246"/>
                </a:lnTo>
                <a:lnTo>
                  <a:pt x="4342806" y="3217318"/>
                </a:lnTo>
                <a:lnTo>
                  <a:pt x="3342369" y="3217318"/>
                </a:lnTo>
                <a:close/>
                <a:moveTo>
                  <a:pt x="2228249" y="2228246"/>
                </a:moveTo>
                <a:lnTo>
                  <a:pt x="3228683" y="2228246"/>
                </a:lnTo>
                <a:lnTo>
                  <a:pt x="3228683" y="3217318"/>
                </a:lnTo>
                <a:lnTo>
                  <a:pt x="2228249" y="3217318"/>
                </a:lnTo>
                <a:close/>
                <a:moveTo>
                  <a:pt x="1114124" y="2228246"/>
                </a:moveTo>
                <a:lnTo>
                  <a:pt x="2114561" y="2228246"/>
                </a:lnTo>
                <a:lnTo>
                  <a:pt x="2114561" y="3217318"/>
                </a:lnTo>
                <a:lnTo>
                  <a:pt x="1114124" y="3217318"/>
                </a:lnTo>
                <a:close/>
                <a:moveTo>
                  <a:pt x="2" y="2228246"/>
                </a:moveTo>
                <a:lnTo>
                  <a:pt x="989074" y="2228246"/>
                </a:lnTo>
                <a:lnTo>
                  <a:pt x="989074" y="3217318"/>
                </a:lnTo>
                <a:lnTo>
                  <a:pt x="2" y="3217318"/>
                </a:lnTo>
                <a:close/>
                <a:moveTo>
                  <a:pt x="6696103" y="1114124"/>
                </a:moveTo>
                <a:lnTo>
                  <a:pt x="7696540" y="1114124"/>
                </a:lnTo>
                <a:lnTo>
                  <a:pt x="7696540" y="2103196"/>
                </a:lnTo>
                <a:lnTo>
                  <a:pt x="6696103" y="2103196"/>
                </a:lnTo>
                <a:close/>
                <a:moveTo>
                  <a:pt x="5581980" y="1114124"/>
                </a:moveTo>
                <a:lnTo>
                  <a:pt x="6582417" y="1114124"/>
                </a:lnTo>
                <a:lnTo>
                  <a:pt x="6582417" y="2103196"/>
                </a:lnTo>
                <a:lnTo>
                  <a:pt x="5581980" y="2103196"/>
                </a:lnTo>
                <a:close/>
                <a:moveTo>
                  <a:pt x="3342369" y="1114124"/>
                </a:moveTo>
                <a:lnTo>
                  <a:pt x="4342806" y="1114124"/>
                </a:lnTo>
                <a:lnTo>
                  <a:pt x="4342806" y="2103196"/>
                </a:lnTo>
                <a:lnTo>
                  <a:pt x="3342369" y="2103196"/>
                </a:lnTo>
                <a:close/>
                <a:moveTo>
                  <a:pt x="1114125" y="1114124"/>
                </a:moveTo>
                <a:lnTo>
                  <a:pt x="2114562" y="1114124"/>
                </a:lnTo>
                <a:lnTo>
                  <a:pt x="2114562" y="2103196"/>
                </a:lnTo>
                <a:lnTo>
                  <a:pt x="1114125" y="2103196"/>
                </a:lnTo>
                <a:close/>
                <a:moveTo>
                  <a:pt x="2228246" y="1114123"/>
                </a:moveTo>
                <a:lnTo>
                  <a:pt x="3228683" y="1114123"/>
                </a:lnTo>
                <a:lnTo>
                  <a:pt x="3228683" y="2103196"/>
                </a:lnTo>
                <a:lnTo>
                  <a:pt x="2228246" y="2103196"/>
                </a:lnTo>
                <a:close/>
                <a:moveTo>
                  <a:pt x="5581980" y="1"/>
                </a:moveTo>
                <a:lnTo>
                  <a:pt x="6582417" y="1"/>
                </a:lnTo>
                <a:lnTo>
                  <a:pt x="6582417" y="989073"/>
                </a:lnTo>
                <a:lnTo>
                  <a:pt x="5581980" y="989073"/>
                </a:lnTo>
                <a:close/>
                <a:moveTo>
                  <a:pt x="4467857" y="1"/>
                </a:moveTo>
                <a:lnTo>
                  <a:pt x="5456929" y="1"/>
                </a:lnTo>
                <a:lnTo>
                  <a:pt x="5456929" y="989073"/>
                </a:lnTo>
                <a:lnTo>
                  <a:pt x="4467857" y="989073"/>
                </a:lnTo>
                <a:close/>
                <a:moveTo>
                  <a:pt x="3342369" y="1"/>
                </a:moveTo>
                <a:lnTo>
                  <a:pt x="4342806" y="1"/>
                </a:lnTo>
                <a:lnTo>
                  <a:pt x="4342806" y="989073"/>
                </a:lnTo>
                <a:lnTo>
                  <a:pt x="3342369" y="989073"/>
                </a:lnTo>
                <a:close/>
                <a:moveTo>
                  <a:pt x="2228246" y="0"/>
                </a:moveTo>
                <a:lnTo>
                  <a:pt x="3228683" y="0"/>
                </a:lnTo>
                <a:lnTo>
                  <a:pt x="3228683" y="989072"/>
                </a:lnTo>
                <a:lnTo>
                  <a:pt x="2228246" y="989072"/>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3" name="TextBox 2">
            <a:extLst>
              <a:ext uri="{FF2B5EF4-FFF2-40B4-BE49-F238E27FC236}">
                <a16:creationId xmlns:a16="http://schemas.microsoft.com/office/drawing/2014/main" id="{B72F4A9E-E156-A84D-B518-806653BBC392}"/>
              </a:ext>
            </a:extLst>
          </p:cNvPr>
          <p:cNvSpPr txBox="1"/>
          <p:nvPr userDrawn="1"/>
        </p:nvSpPr>
        <p:spPr>
          <a:xfrm>
            <a:off x="16859165" y="9198396"/>
            <a:ext cx="660400" cy="338554"/>
          </a:xfrm>
          <a:prstGeom prst="rect">
            <a:avLst/>
          </a:prstGeom>
          <a:noFill/>
        </p:spPr>
        <p:txBody>
          <a:bodyPr wrap="square" rtlCol="0">
            <a:spAutoFit/>
          </a:bodyPr>
          <a:lstStyle/>
          <a:p>
            <a:pPr algn="r"/>
            <a:fld id="{293ABEDF-2FD4-CE41-BE6E-C03412F0A819}" type="slidenum">
              <a:rPr lang="en-US" sz="1600" b="0" i="0" smtClean="0">
                <a:latin typeface="Open Sans" panose="020B0606030504020204" pitchFamily="34" charset="0"/>
                <a:ea typeface="Open Sans" panose="020B0606030504020204" pitchFamily="34" charset="0"/>
                <a:cs typeface="Open Sans" panose="020B0606030504020204" pitchFamily="34" charset="0"/>
              </a:rPr>
              <a:pPr algn="r"/>
              <a:t>‹#›</a:t>
            </a:fld>
            <a:endParaRPr lang="en-US" sz="1600" b="0" i="0" dirty="0">
              <a:latin typeface="Open Sans" panose="020B0606030504020204" pitchFamily="34" charset="0"/>
              <a:ea typeface="Open Sans" panose="020B0606030504020204" pitchFamily="34" charset="0"/>
              <a:cs typeface="Open Sans" panose="020B0606030504020204" pitchFamily="34" charset="0"/>
            </a:endParaRPr>
          </a:p>
        </p:txBody>
      </p:sp>
      <p:cxnSp>
        <p:nvCxnSpPr>
          <p:cNvPr id="4" name="Straight Connector 3">
            <a:extLst>
              <a:ext uri="{FF2B5EF4-FFF2-40B4-BE49-F238E27FC236}">
                <a16:creationId xmlns:a16="http://schemas.microsoft.com/office/drawing/2014/main" id="{DFF89396-B700-B946-AE30-5BC1BC3EFBD4}"/>
              </a:ext>
            </a:extLst>
          </p:cNvPr>
          <p:cNvCxnSpPr>
            <a:cxnSpLocks/>
          </p:cNvCxnSpPr>
          <p:nvPr userDrawn="1"/>
        </p:nvCxnSpPr>
        <p:spPr>
          <a:xfrm flipV="1">
            <a:off x="17568333" y="9352284"/>
            <a:ext cx="719667" cy="15389"/>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7" name="Picture 6" descr="A picture containing drawing&#10;&#10;Description automatically generated">
            <a:extLst>
              <a:ext uri="{FF2B5EF4-FFF2-40B4-BE49-F238E27FC236}">
                <a16:creationId xmlns:a16="http://schemas.microsoft.com/office/drawing/2014/main" id="{E05F9EBD-8CC0-EC4E-90C7-AE94DB140A6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2746587" cy="2683239"/>
          </a:xfrm>
          <a:prstGeom prst="rect">
            <a:avLst/>
          </a:prstGeom>
        </p:spPr>
      </p:pic>
    </p:spTree>
    <p:extLst>
      <p:ext uri="{BB962C8B-B14F-4D97-AF65-F5344CB8AC3E}">
        <p14:creationId xmlns:p14="http://schemas.microsoft.com/office/powerpoint/2010/main" val="125748995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36">
    <p:spTree>
      <p:nvGrpSpPr>
        <p:cNvPr id="1" name=""/>
        <p:cNvGrpSpPr/>
        <p:nvPr/>
      </p:nvGrpSpPr>
      <p:grpSpPr>
        <a:xfrm>
          <a:off x="0" y="0"/>
          <a:ext cx="0" cy="0"/>
          <a:chOff x="0" y="0"/>
          <a:chExt cx="0" cy="0"/>
        </a:xfrm>
      </p:grpSpPr>
      <p:sp>
        <p:nvSpPr>
          <p:cNvPr id="3" name="Freeform 7"/>
          <p:cNvSpPr>
            <a:spLocks noGrp="1" noEditPoints="1"/>
          </p:cNvSpPr>
          <p:nvPr>
            <p:ph type="pic" sz="quarter" idx="10"/>
          </p:nvPr>
        </p:nvSpPr>
        <p:spPr bwMode="auto">
          <a:xfrm>
            <a:off x="9401366" y="1401961"/>
            <a:ext cx="7507277" cy="7518587"/>
          </a:xfrm>
          <a:custGeom>
            <a:avLst/>
            <a:gdLst>
              <a:gd name="T0" fmla="*/ 0 w 3317"/>
              <a:gd name="T1" fmla="*/ 0 h 3329"/>
              <a:gd name="T2" fmla="*/ 3257 w 3317"/>
              <a:gd name="T3" fmla="*/ 0 h 3329"/>
              <a:gd name="T4" fmla="*/ 2050 w 3317"/>
              <a:gd name="T5" fmla="*/ 1211 h 3329"/>
              <a:gd name="T6" fmla="*/ 1207 w 3317"/>
              <a:gd name="T7" fmla="*/ 1211 h 3329"/>
              <a:gd name="T8" fmla="*/ 1207 w 3317"/>
              <a:gd name="T9" fmla="*/ 2057 h 3329"/>
              <a:gd name="T10" fmla="*/ 0 w 3317"/>
              <a:gd name="T11" fmla="*/ 3269 h 3329"/>
              <a:gd name="T12" fmla="*/ 0 w 3317"/>
              <a:gd name="T13" fmla="*/ 0 h 3329"/>
              <a:gd name="T14" fmla="*/ 3317 w 3317"/>
              <a:gd name="T15" fmla="*/ 62 h 3329"/>
              <a:gd name="T16" fmla="*/ 3317 w 3317"/>
              <a:gd name="T17" fmla="*/ 3329 h 3329"/>
              <a:gd name="T18" fmla="*/ 62 w 3317"/>
              <a:gd name="T19" fmla="*/ 3329 h 3329"/>
              <a:gd name="T20" fmla="*/ 1268 w 3317"/>
              <a:gd name="T21" fmla="*/ 2119 h 3329"/>
              <a:gd name="T22" fmla="*/ 2112 w 3317"/>
              <a:gd name="T23" fmla="*/ 2119 h 3329"/>
              <a:gd name="T24" fmla="*/ 2112 w 3317"/>
              <a:gd name="T25" fmla="*/ 1272 h 3329"/>
              <a:gd name="T26" fmla="*/ 3317 w 3317"/>
              <a:gd name="T27" fmla="*/ 62 h 3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17" h="3329">
                <a:moveTo>
                  <a:pt x="0" y="0"/>
                </a:moveTo>
                <a:lnTo>
                  <a:pt x="3257" y="0"/>
                </a:lnTo>
                <a:lnTo>
                  <a:pt x="2050" y="1211"/>
                </a:lnTo>
                <a:lnTo>
                  <a:pt x="1207" y="1211"/>
                </a:lnTo>
                <a:lnTo>
                  <a:pt x="1207" y="2057"/>
                </a:lnTo>
                <a:lnTo>
                  <a:pt x="0" y="3269"/>
                </a:lnTo>
                <a:lnTo>
                  <a:pt x="0" y="0"/>
                </a:lnTo>
                <a:close/>
                <a:moveTo>
                  <a:pt x="3317" y="62"/>
                </a:moveTo>
                <a:lnTo>
                  <a:pt x="3317" y="3329"/>
                </a:lnTo>
                <a:lnTo>
                  <a:pt x="62" y="3329"/>
                </a:lnTo>
                <a:lnTo>
                  <a:pt x="1268" y="2119"/>
                </a:lnTo>
                <a:lnTo>
                  <a:pt x="2112" y="2119"/>
                </a:lnTo>
                <a:lnTo>
                  <a:pt x="2112" y="1272"/>
                </a:lnTo>
                <a:lnTo>
                  <a:pt x="3317" y="62"/>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4" name="TextBox 3">
            <a:extLst>
              <a:ext uri="{FF2B5EF4-FFF2-40B4-BE49-F238E27FC236}">
                <a16:creationId xmlns:a16="http://schemas.microsoft.com/office/drawing/2014/main" id="{79ABB03C-ABDE-C94D-B801-24D106007866}"/>
              </a:ext>
            </a:extLst>
          </p:cNvPr>
          <p:cNvSpPr txBox="1"/>
          <p:nvPr userDrawn="1"/>
        </p:nvSpPr>
        <p:spPr>
          <a:xfrm>
            <a:off x="16859165" y="9198396"/>
            <a:ext cx="660400" cy="338554"/>
          </a:xfrm>
          <a:prstGeom prst="rect">
            <a:avLst/>
          </a:prstGeom>
          <a:noFill/>
        </p:spPr>
        <p:txBody>
          <a:bodyPr wrap="square" rtlCol="0">
            <a:spAutoFit/>
          </a:bodyPr>
          <a:lstStyle/>
          <a:p>
            <a:pPr algn="r"/>
            <a:fld id="{293ABEDF-2FD4-CE41-BE6E-C03412F0A819}" type="slidenum">
              <a:rPr lang="en-US" sz="1600" b="0" i="0" smtClean="0">
                <a:latin typeface="Open Sans" panose="020B0606030504020204" pitchFamily="34" charset="0"/>
                <a:ea typeface="Open Sans" panose="020B0606030504020204" pitchFamily="34" charset="0"/>
                <a:cs typeface="Open Sans" panose="020B0606030504020204" pitchFamily="34" charset="0"/>
              </a:rPr>
              <a:pPr algn="r"/>
              <a:t>‹#›</a:t>
            </a:fld>
            <a:endParaRPr lang="en-US" sz="1600" b="0" i="0" dirty="0">
              <a:latin typeface="Open Sans" panose="020B0606030504020204" pitchFamily="34" charset="0"/>
              <a:ea typeface="Open Sans" panose="020B0606030504020204" pitchFamily="34" charset="0"/>
              <a:cs typeface="Open Sans" panose="020B0606030504020204" pitchFamily="34" charset="0"/>
            </a:endParaRPr>
          </a:p>
        </p:txBody>
      </p:sp>
      <p:cxnSp>
        <p:nvCxnSpPr>
          <p:cNvPr id="5" name="Straight Connector 4">
            <a:extLst>
              <a:ext uri="{FF2B5EF4-FFF2-40B4-BE49-F238E27FC236}">
                <a16:creationId xmlns:a16="http://schemas.microsoft.com/office/drawing/2014/main" id="{3669C5B7-8944-A44E-9B7E-13AAC5345673}"/>
              </a:ext>
            </a:extLst>
          </p:cNvPr>
          <p:cNvCxnSpPr>
            <a:cxnSpLocks/>
          </p:cNvCxnSpPr>
          <p:nvPr userDrawn="1"/>
        </p:nvCxnSpPr>
        <p:spPr>
          <a:xfrm flipV="1">
            <a:off x="17568333" y="9352284"/>
            <a:ext cx="719667" cy="15389"/>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DE42B0D7-E492-AA4A-81A0-613880E6CDE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3843130" cy="1881626"/>
          </a:xfrm>
          <a:prstGeom prst="rect">
            <a:avLst/>
          </a:prstGeom>
        </p:spPr>
      </p:pic>
    </p:spTree>
    <p:extLst>
      <p:ext uri="{BB962C8B-B14F-4D97-AF65-F5344CB8AC3E}">
        <p14:creationId xmlns:p14="http://schemas.microsoft.com/office/powerpoint/2010/main" val="401686804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37">
    <p:spTree>
      <p:nvGrpSpPr>
        <p:cNvPr id="1" name=""/>
        <p:cNvGrpSpPr/>
        <p:nvPr/>
      </p:nvGrpSpPr>
      <p:grpSpPr>
        <a:xfrm>
          <a:off x="0" y="0"/>
          <a:ext cx="0" cy="0"/>
          <a:chOff x="0" y="0"/>
          <a:chExt cx="0" cy="0"/>
        </a:xfrm>
      </p:grpSpPr>
      <p:sp>
        <p:nvSpPr>
          <p:cNvPr id="3" name="Freeform 8"/>
          <p:cNvSpPr>
            <a:spLocks noGrp="1" noEditPoints="1"/>
          </p:cNvSpPr>
          <p:nvPr>
            <p:ph type="pic" sz="quarter" idx="10"/>
          </p:nvPr>
        </p:nvSpPr>
        <p:spPr bwMode="auto">
          <a:xfrm>
            <a:off x="9311054" y="1311513"/>
            <a:ext cx="7687902" cy="7699484"/>
          </a:xfrm>
          <a:custGeom>
            <a:avLst/>
            <a:gdLst>
              <a:gd name="T0" fmla="*/ 1908 w 3398"/>
              <a:gd name="T1" fmla="*/ 12 h 3410"/>
              <a:gd name="T2" fmla="*/ 2148 w 3398"/>
              <a:gd name="T3" fmla="*/ 61 h 3410"/>
              <a:gd name="T4" fmla="*/ 2375 w 3398"/>
              <a:gd name="T5" fmla="*/ 142 h 3410"/>
              <a:gd name="T6" fmla="*/ 2586 w 3398"/>
              <a:gd name="T7" fmla="*/ 253 h 3410"/>
              <a:gd name="T8" fmla="*/ 2779 w 3398"/>
              <a:gd name="T9" fmla="*/ 391 h 3410"/>
              <a:gd name="T10" fmla="*/ 1962 w 3398"/>
              <a:gd name="T11" fmla="*/ 1323 h 3410"/>
              <a:gd name="T12" fmla="*/ 1858 w 3398"/>
              <a:gd name="T13" fmla="*/ 1269 h 3410"/>
              <a:gd name="T14" fmla="*/ 1740 w 3398"/>
              <a:gd name="T15" fmla="*/ 1242 h 3410"/>
              <a:gd name="T16" fmla="*/ 1606 w 3398"/>
              <a:gd name="T17" fmla="*/ 1249 h 3410"/>
              <a:gd name="T18" fmla="*/ 1479 w 3398"/>
              <a:gd name="T19" fmla="*/ 1297 h 3410"/>
              <a:gd name="T20" fmla="*/ 1372 w 3398"/>
              <a:gd name="T21" fmla="*/ 1377 h 3410"/>
              <a:gd name="T22" fmla="*/ 1292 w 3398"/>
              <a:gd name="T23" fmla="*/ 1484 h 3410"/>
              <a:gd name="T24" fmla="*/ 1245 w 3398"/>
              <a:gd name="T25" fmla="*/ 1612 h 3410"/>
              <a:gd name="T26" fmla="*/ 1238 w 3398"/>
              <a:gd name="T27" fmla="*/ 1747 h 3410"/>
              <a:gd name="T28" fmla="*/ 1264 w 3398"/>
              <a:gd name="T29" fmla="*/ 1865 h 3410"/>
              <a:gd name="T30" fmla="*/ 1319 w 3398"/>
              <a:gd name="T31" fmla="*/ 1970 h 3410"/>
              <a:gd name="T32" fmla="*/ 390 w 3398"/>
              <a:gd name="T33" fmla="*/ 2788 h 3410"/>
              <a:gd name="T34" fmla="*/ 251 w 3398"/>
              <a:gd name="T35" fmla="*/ 2595 h 3410"/>
              <a:gd name="T36" fmla="*/ 141 w 3398"/>
              <a:gd name="T37" fmla="*/ 2383 h 3410"/>
              <a:gd name="T38" fmla="*/ 61 w 3398"/>
              <a:gd name="T39" fmla="*/ 2156 h 3410"/>
              <a:gd name="T40" fmla="*/ 13 w 3398"/>
              <a:gd name="T41" fmla="*/ 1914 h 3410"/>
              <a:gd name="T42" fmla="*/ 3 w 3398"/>
              <a:gd name="T43" fmla="*/ 1617 h 3410"/>
              <a:gd name="T44" fmla="*/ 104 w 3398"/>
              <a:gd name="T45" fmla="*/ 1121 h 3410"/>
              <a:gd name="T46" fmla="*/ 339 w 3398"/>
              <a:gd name="T47" fmla="*/ 687 h 3410"/>
              <a:gd name="T48" fmla="*/ 684 w 3398"/>
              <a:gd name="T49" fmla="*/ 340 h 3410"/>
              <a:gd name="T50" fmla="*/ 1116 w 3398"/>
              <a:gd name="T51" fmla="*/ 104 h 3410"/>
              <a:gd name="T52" fmla="*/ 1612 w 3398"/>
              <a:gd name="T53" fmla="*/ 2 h 3410"/>
              <a:gd name="T54" fmla="*/ 3033 w 3398"/>
              <a:gd name="T55" fmla="*/ 652 h 3410"/>
              <a:gd name="T56" fmla="*/ 3167 w 3398"/>
              <a:gd name="T57" fmla="*/ 849 h 3410"/>
              <a:gd name="T58" fmla="*/ 3272 w 3398"/>
              <a:gd name="T59" fmla="*/ 1064 h 3410"/>
              <a:gd name="T60" fmla="*/ 3348 w 3398"/>
              <a:gd name="T61" fmla="*/ 1294 h 3410"/>
              <a:gd name="T62" fmla="*/ 3390 w 3398"/>
              <a:gd name="T63" fmla="*/ 1537 h 3410"/>
              <a:gd name="T64" fmla="*/ 3389 w 3398"/>
              <a:gd name="T65" fmla="*/ 1878 h 3410"/>
              <a:gd name="T66" fmla="*/ 3264 w 3398"/>
              <a:gd name="T67" fmla="*/ 2367 h 3410"/>
              <a:gd name="T68" fmla="*/ 3009 w 3398"/>
              <a:gd name="T69" fmla="*/ 2788 h 3410"/>
              <a:gd name="T70" fmla="*/ 2647 w 3398"/>
              <a:gd name="T71" fmla="*/ 3118 h 3410"/>
              <a:gd name="T72" fmla="*/ 2203 w 3398"/>
              <a:gd name="T73" fmla="*/ 3333 h 3410"/>
              <a:gd name="T74" fmla="*/ 1699 w 3398"/>
              <a:gd name="T75" fmla="*/ 3410 h 3410"/>
              <a:gd name="T76" fmla="*/ 1450 w 3398"/>
              <a:gd name="T77" fmla="*/ 3392 h 3410"/>
              <a:gd name="T78" fmla="*/ 1211 w 3398"/>
              <a:gd name="T79" fmla="*/ 3338 h 3410"/>
              <a:gd name="T80" fmla="*/ 987 w 3398"/>
              <a:gd name="T81" fmla="*/ 3252 h 3410"/>
              <a:gd name="T82" fmla="*/ 778 w 3398"/>
              <a:gd name="T83" fmla="*/ 3136 h 3410"/>
              <a:gd name="T84" fmla="*/ 590 w 3398"/>
              <a:gd name="T85" fmla="*/ 2993 h 3410"/>
              <a:gd name="T86" fmla="*/ 1452 w 3398"/>
              <a:gd name="T87" fmla="*/ 2097 h 3410"/>
              <a:gd name="T88" fmla="*/ 1559 w 3398"/>
              <a:gd name="T89" fmla="*/ 2148 h 3410"/>
              <a:gd name="T90" fmla="*/ 1678 w 3398"/>
              <a:gd name="T91" fmla="*/ 2169 h 3410"/>
              <a:gd name="T92" fmla="*/ 1815 w 3398"/>
              <a:gd name="T93" fmla="*/ 2155 h 3410"/>
              <a:gd name="T94" fmla="*/ 1939 w 3398"/>
              <a:gd name="T95" fmla="*/ 2103 h 3410"/>
              <a:gd name="T96" fmla="*/ 2041 w 3398"/>
              <a:gd name="T97" fmla="*/ 2017 h 3410"/>
              <a:gd name="T98" fmla="*/ 2117 w 3398"/>
              <a:gd name="T99" fmla="*/ 1906 h 3410"/>
              <a:gd name="T100" fmla="*/ 2157 w 3398"/>
              <a:gd name="T101" fmla="*/ 1776 h 3410"/>
              <a:gd name="T102" fmla="*/ 2158 w 3398"/>
              <a:gd name="T103" fmla="*/ 1643 h 3410"/>
              <a:gd name="T104" fmla="*/ 2127 w 3398"/>
              <a:gd name="T105" fmla="*/ 1527 h 3410"/>
              <a:gd name="T106" fmla="*/ 2068 w 3398"/>
              <a:gd name="T107" fmla="*/ 1425 h 3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398" h="3410">
                <a:moveTo>
                  <a:pt x="1699" y="0"/>
                </a:moveTo>
                <a:lnTo>
                  <a:pt x="1741" y="0"/>
                </a:lnTo>
                <a:lnTo>
                  <a:pt x="1783" y="2"/>
                </a:lnTo>
                <a:lnTo>
                  <a:pt x="1825" y="4"/>
                </a:lnTo>
                <a:lnTo>
                  <a:pt x="1866" y="8"/>
                </a:lnTo>
                <a:lnTo>
                  <a:pt x="1908" y="12"/>
                </a:lnTo>
                <a:lnTo>
                  <a:pt x="1948" y="18"/>
                </a:lnTo>
                <a:lnTo>
                  <a:pt x="1989" y="25"/>
                </a:lnTo>
                <a:lnTo>
                  <a:pt x="2029" y="33"/>
                </a:lnTo>
                <a:lnTo>
                  <a:pt x="2069" y="41"/>
                </a:lnTo>
                <a:lnTo>
                  <a:pt x="2109" y="50"/>
                </a:lnTo>
                <a:lnTo>
                  <a:pt x="2148" y="61"/>
                </a:lnTo>
                <a:lnTo>
                  <a:pt x="2187" y="72"/>
                </a:lnTo>
                <a:lnTo>
                  <a:pt x="2225" y="84"/>
                </a:lnTo>
                <a:lnTo>
                  <a:pt x="2263" y="98"/>
                </a:lnTo>
                <a:lnTo>
                  <a:pt x="2301" y="111"/>
                </a:lnTo>
                <a:lnTo>
                  <a:pt x="2338" y="125"/>
                </a:lnTo>
                <a:lnTo>
                  <a:pt x="2375" y="142"/>
                </a:lnTo>
                <a:lnTo>
                  <a:pt x="2411" y="158"/>
                </a:lnTo>
                <a:lnTo>
                  <a:pt x="2447" y="176"/>
                </a:lnTo>
                <a:lnTo>
                  <a:pt x="2483" y="193"/>
                </a:lnTo>
                <a:lnTo>
                  <a:pt x="2517" y="213"/>
                </a:lnTo>
                <a:lnTo>
                  <a:pt x="2552" y="232"/>
                </a:lnTo>
                <a:lnTo>
                  <a:pt x="2586" y="253"/>
                </a:lnTo>
                <a:lnTo>
                  <a:pt x="2620" y="273"/>
                </a:lnTo>
                <a:lnTo>
                  <a:pt x="2653" y="296"/>
                </a:lnTo>
                <a:lnTo>
                  <a:pt x="2684" y="319"/>
                </a:lnTo>
                <a:lnTo>
                  <a:pt x="2717" y="342"/>
                </a:lnTo>
                <a:lnTo>
                  <a:pt x="2748" y="366"/>
                </a:lnTo>
                <a:lnTo>
                  <a:pt x="2779" y="391"/>
                </a:lnTo>
                <a:lnTo>
                  <a:pt x="2809" y="416"/>
                </a:lnTo>
                <a:lnTo>
                  <a:pt x="2838" y="443"/>
                </a:lnTo>
                <a:lnTo>
                  <a:pt x="2868" y="470"/>
                </a:lnTo>
                <a:lnTo>
                  <a:pt x="1994" y="1347"/>
                </a:lnTo>
                <a:lnTo>
                  <a:pt x="1979" y="1335"/>
                </a:lnTo>
                <a:lnTo>
                  <a:pt x="1962" y="1323"/>
                </a:lnTo>
                <a:lnTo>
                  <a:pt x="1946" y="1312"/>
                </a:lnTo>
                <a:lnTo>
                  <a:pt x="1929" y="1302"/>
                </a:lnTo>
                <a:lnTo>
                  <a:pt x="1912" y="1292"/>
                </a:lnTo>
                <a:lnTo>
                  <a:pt x="1895" y="1284"/>
                </a:lnTo>
                <a:lnTo>
                  <a:pt x="1876" y="1276"/>
                </a:lnTo>
                <a:lnTo>
                  <a:pt x="1858" y="1269"/>
                </a:lnTo>
                <a:lnTo>
                  <a:pt x="1839" y="1262"/>
                </a:lnTo>
                <a:lnTo>
                  <a:pt x="1820" y="1256"/>
                </a:lnTo>
                <a:lnTo>
                  <a:pt x="1800" y="1251"/>
                </a:lnTo>
                <a:lnTo>
                  <a:pt x="1781" y="1247"/>
                </a:lnTo>
                <a:lnTo>
                  <a:pt x="1760" y="1244"/>
                </a:lnTo>
                <a:lnTo>
                  <a:pt x="1740" y="1242"/>
                </a:lnTo>
                <a:lnTo>
                  <a:pt x="1719" y="1241"/>
                </a:lnTo>
                <a:lnTo>
                  <a:pt x="1699" y="1240"/>
                </a:lnTo>
                <a:lnTo>
                  <a:pt x="1675" y="1241"/>
                </a:lnTo>
                <a:lnTo>
                  <a:pt x="1652" y="1242"/>
                </a:lnTo>
                <a:lnTo>
                  <a:pt x="1628" y="1245"/>
                </a:lnTo>
                <a:lnTo>
                  <a:pt x="1606" y="1249"/>
                </a:lnTo>
                <a:lnTo>
                  <a:pt x="1583" y="1254"/>
                </a:lnTo>
                <a:lnTo>
                  <a:pt x="1562" y="1262"/>
                </a:lnTo>
                <a:lnTo>
                  <a:pt x="1540" y="1269"/>
                </a:lnTo>
                <a:lnTo>
                  <a:pt x="1519" y="1277"/>
                </a:lnTo>
                <a:lnTo>
                  <a:pt x="1498" y="1286"/>
                </a:lnTo>
                <a:lnTo>
                  <a:pt x="1479" y="1297"/>
                </a:lnTo>
                <a:lnTo>
                  <a:pt x="1459" y="1308"/>
                </a:lnTo>
                <a:lnTo>
                  <a:pt x="1441" y="1320"/>
                </a:lnTo>
                <a:lnTo>
                  <a:pt x="1422" y="1333"/>
                </a:lnTo>
                <a:lnTo>
                  <a:pt x="1405" y="1347"/>
                </a:lnTo>
                <a:lnTo>
                  <a:pt x="1388" y="1361"/>
                </a:lnTo>
                <a:lnTo>
                  <a:pt x="1372" y="1377"/>
                </a:lnTo>
                <a:lnTo>
                  <a:pt x="1357" y="1393"/>
                </a:lnTo>
                <a:lnTo>
                  <a:pt x="1341" y="1410"/>
                </a:lnTo>
                <a:lnTo>
                  <a:pt x="1328" y="1427"/>
                </a:lnTo>
                <a:lnTo>
                  <a:pt x="1315" y="1446"/>
                </a:lnTo>
                <a:lnTo>
                  <a:pt x="1302" y="1464"/>
                </a:lnTo>
                <a:lnTo>
                  <a:pt x="1292" y="1484"/>
                </a:lnTo>
                <a:lnTo>
                  <a:pt x="1282" y="1504"/>
                </a:lnTo>
                <a:lnTo>
                  <a:pt x="1272" y="1525"/>
                </a:lnTo>
                <a:lnTo>
                  <a:pt x="1264" y="1545"/>
                </a:lnTo>
                <a:lnTo>
                  <a:pt x="1256" y="1567"/>
                </a:lnTo>
                <a:lnTo>
                  <a:pt x="1250" y="1590"/>
                </a:lnTo>
                <a:lnTo>
                  <a:pt x="1245" y="1612"/>
                </a:lnTo>
                <a:lnTo>
                  <a:pt x="1241" y="1635"/>
                </a:lnTo>
                <a:lnTo>
                  <a:pt x="1238" y="1657"/>
                </a:lnTo>
                <a:lnTo>
                  <a:pt x="1236" y="1681"/>
                </a:lnTo>
                <a:lnTo>
                  <a:pt x="1236" y="1705"/>
                </a:lnTo>
                <a:lnTo>
                  <a:pt x="1236" y="1726"/>
                </a:lnTo>
                <a:lnTo>
                  <a:pt x="1238" y="1747"/>
                </a:lnTo>
                <a:lnTo>
                  <a:pt x="1240" y="1767"/>
                </a:lnTo>
                <a:lnTo>
                  <a:pt x="1243" y="1787"/>
                </a:lnTo>
                <a:lnTo>
                  <a:pt x="1247" y="1808"/>
                </a:lnTo>
                <a:lnTo>
                  <a:pt x="1252" y="1827"/>
                </a:lnTo>
                <a:lnTo>
                  <a:pt x="1257" y="1846"/>
                </a:lnTo>
                <a:lnTo>
                  <a:pt x="1264" y="1865"/>
                </a:lnTo>
                <a:lnTo>
                  <a:pt x="1271" y="1884"/>
                </a:lnTo>
                <a:lnTo>
                  <a:pt x="1279" y="1901"/>
                </a:lnTo>
                <a:lnTo>
                  <a:pt x="1288" y="1920"/>
                </a:lnTo>
                <a:lnTo>
                  <a:pt x="1297" y="1936"/>
                </a:lnTo>
                <a:lnTo>
                  <a:pt x="1308" y="1954"/>
                </a:lnTo>
                <a:lnTo>
                  <a:pt x="1319" y="1970"/>
                </a:lnTo>
                <a:lnTo>
                  <a:pt x="1330" y="1985"/>
                </a:lnTo>
                <a:lnTo>
                  <a:pt x="1342" y="2001"/>
                </a:lnTo>
                <a:lnTo>
                  <a:pt x="469" y="2878"/>
                </a:lnTo>
                <a:lnTo>
                  <a:pt x="442" y="2849"/>
                </a:lnTo>
                <a:lnTo>
                  <a:pt x="415" y="2819"/>
                </a:lnTo>
                <a:lnTo>
                  <a:pt x="390" y="2788"/>
                </a:lnTo>
                <a:lnTo>
                  <a:pt x="365" y="2758"/>
                </a:lnTo>
                <a:lnTo>
                  <a:pt x="341" y="2727"/>
                </a:lnTo>
                <a:lnTo>
                  <a:pt x="317" y="2695"/>
                </a:lnTo>
                <a:lnTo>
                  <a:pt x="294" y="2662"/>
                </a:lnTo>
                <a:lnTo>
                  <a:pt x="273" y="2629"/>
                </a:lnTo>
                <a:lnTo>
                  <a:pt x="251" y="2595"/>
                </a:lnTo>
                <a:lnTo>
                  <a:pt x="231" y="2561"/>
                </a:lnTo>
                <a:lnTo>
                  <a:pt x="212" y="2527"/>
                </a:lnTo>
                <a:lnTo>
                  <a:pt x="193" y="2491"/>
                </a:lnTo>
                <a:lnTo>
                  <a:pt x="175" y="2456"/>
                </a:lnTo>
                <a:lnTo>
                  <a:pt x="157" y="2420"/>
                </a:lnTo>
                <a:lnTo>
                  <a:pt x="141" y="2383"/>
                </a:lnTo>
                <a:lnTo>
                  <a:pt x="125" y="2346"/>
                </a:lnTo>
                <a:lnTo>
                  <a:pt x="111" y="2309"/>
                </a:lnTo>
                <a:lnTo>
                  <a:pt x="97" y="2271"/>
                </a:lnTo>
                <a:lnTo>
                  <a:pt x="83" y="2233"/>
                </a:lnTo>
                <a:lnTo>
                  <a:pt x="72" y="2194"/>
                </a:lnTo>
                <a:lnTo>
                  <a:pt x="61" y="2156"/>
                </a:lnTo>
                <a:lnTo>
                  <a:pt x="51" y="2116"/>
                </a:lnTo>
                <a:lnTo>
                  <a:pt x="40" y="2077"/>
                </a:lnTo>
                <a:lnTo>
                  <a:pt x="32" y="2037"/>
                </a:lnTo>
                <a:lnTo>
                  <a:pt x="25" y="1996"/>
                </a:lnTo>
                <a:lnTo>
                  <a:pt x="18" y="1956"/>
                </a:lnTo>
                <a:lnTo>
                  <a:pt x="13" y="1914"/>
                </a:lnTo>
                <a:lnTo>
                  <a:pt x="9" y="1873"/>
                </a:lnTo>
                <a:lnTo>
                  <a:pt x="5" y="1831"/>
                </a:lnTo>
                <a:lnTo>
                  <a:pt x="3" y="1790"/>
                </a:lnTo>
                <a:lnTo>
                  <a:pt x="0" y="1748"/>
                </a:lnTo>
                <a:lnTo>
                  <a:pt x="0" y="1705"/>
                </a:lnTo>
                <a:lnTo>
                  <a:pt x="3" y="1617"/>
                </a:lnTo>
                <a:lnTo>
                  <a:pt x="9" y="1531"/>
                </a:lnTo>
                <a:lnTo>
                  <a:pt x="20" y="1447"/>
                </a:lnTo>
                <a:lnTo>
                  <a:pt x="34" y="1362"/>
                </a:lnTo>
                <a:lnTo>
                  <a:pt x="54" y="1280"/>
                </a:lnTo>
                <a:lnTo>
                  <a:pt x="76" y="1200"/>
                </a:lnTo>
                <a:lnTo>
                  <a:pt x="104" y="1121"/>
                </a:lnTo>
                <a:lnTo>
                  <a:pt x="134" y="1043"/>
                </a:lnTo>
                <a:lnTo>
                  <a:pt x="168" y="968"/>
                </a:lnTo>
                <a:lnTo>
                  <a:pt x="205" y="895"/>
                </a:lnTo>
                <a:lnTo>
                  <a:pt x="246" y="823"/>
                </a:lnTo>
                <a:lnTo>
                  <a:pt x="291" y="754"/>
                </a:lnTo>
                <a:lnTo>
                  <a:pt x="339" y="687"/>
                </a:lnTo>
                <a:lnTo>
                  <a:pt x="389" y="622"/>
                </a:lnTo>
                <a:lnTo>
                  <a:pt x="443" y="560"/>
                </a:lnTo>
                <a:lnTo>
                  <a:pt x="499" y="501"/>
                </a:lnTo>
                <a:lnTo>
                  <a:pt x="558" y="444"/>
                </a:lnTo>
                <a:lnTo>
                  <a:pt x="620" y="391"/>
                </a:lnTo>
                <a:lnTo>
                  <a:pt x="684" y="340"/>
                </a:lnTo>
                <a:lnTo>
                  <a:pt x="750" y="292"/>
                </a:lnTo>
                <a:lnTo>
                  <a:pt x="820" y="248"/>
                </a:lnTo>
                <a:lnTo>
                  <a:pt x="891" y="207"/>
                </a:lnTo>
                <a:lnTo>
                  <a:pt x="964" y="169"/>
                </a:lnTo>
                <a:lnTo>
                  <a:pt x="1039" y="135"/>
                </a:lnTo>
                <a:lnTo>
                  <a:pt x="1116" y="104"/>
                </a:lnTo>
                <a:lnTo>
                  <a:pt x="1195" y="77"/>
                </a:lnTo>
                <a:lnTo>
                  <a:pt x="1276" y="53"/>
                </a:lnTo>
                <a:lnTo>
                  <a:pt x="1358" y="35"/>
                </a:lnTo>
                <a:lnTo>
                  <a:pt x="1441" y="20"/>
                </a:lnTo>
                <a:lnTo>
                  <a:pt x="1526" y="9"/>
                </a:lnTo>
                <a:lnTo>
                  <a:pt x="1612" y="2"/>
                </a:lnTo>
                <a:lnTo>
                  <a:pt x="1699" y="0"/>
                </a:lnTo>
                <a:close/>
                <a:moveTo>
                  <a:pt x="2929" y="533"/>
                </a:moveTo>
                <a:lnTo>
                  <a:pt x="2957" y="561"/>
                </a:lnTo>
                <a:lnTo>
                  <a:pt x="2982" y="591"/>
                </a:lnTo>
                <a:lnTo>
                  <a:pt x="3008" y="621"/>
                </a:lnTo>
                <a:lnTo>
                  <a:pt x="3033" y="652"/>
                </a:lnTo>
                <a:lnTo>
                  <a:pt x="3057" y="684"/>
                </a:lnTo>
                <a:lnTo>
                  <a:pt x="3081" y="716"/>
                </a:lnTo>
                <a:lnTo>
                  <a:pt x="3103" y="748"/>
                </a:lnTo>
                <a:lnTo>
                  <a:pt x="3125" y="781"/>
                </a:lnTo>
                <a:lnTo>
                  <a:pt x="3146" y="814"/>
                </a:lnTo>
                <a:lnTo>
                  <a:pt x="3167" y="849"/>
                </a:lnTo>
                <a:lnTo>
                  <a:pt x="3186" y="883"/>
                </a:lnTo>
                <a:lnTo>
                  <a:pt x="3205" y="918"/>
                </a:lnTo>
                <a:lnTo>
                  <a:pt x="3223" y="954"/>
                </a:lnTo>
                <a:lnTo>
                  <a:pt x="3241" y="990"/>
                </a:lnTo>
                <a:lnTo>
                  <a:pt x="3257" y="1027"/>
                </a:lnTo>
                <a:lnTo>
                  <a:pt x="3272" y="1064"/>
                </a:lnTo>
                <a:lnTo>
                  <a:pt x="3287" y="1101"/>
                </a:lnTo>
                <a:lnTo>
                  <a:pt x="3301" y="1139"/>
                </a:lnTo>
                <a:lnTo>
                  <a:pt x="3314" y="1177"/>
                </a:lnTo>
                <a:lnTo>
                  <a:pt x="3326" y="1215"/>
                </a:lnTo>
                <a:lnTo>
                  <a:pt x="3337" y="1254"/>
                </a:lnTo>
                <a:lnTo>
                  <a:pt x="3348" y="1294"/>
                </a:lnTo>
                <a:lnTo>
                  <a:pt x="3357" y="1334"/>
                </a:lnTo>
                <a:lnTo>
                  <a:pt x="3366" y="1374"/>
                </a:lnTo>
                <a:lnTo>
                  <a:pt x="3373" y="1414"/>
                </a:lnTo>
                <a:lnTo>
                  <a:pt x="3380" y="1455"/>
                </a:lnTo>
                <a:lnTo>
                  <a:pt x="3385" y="1496"/>
                </a:lnTo>
                <a:lnTo>
                  <a:pt x="3390" y="1537"/>
                </a:lnTo>
                <a:lnTo>
                  <a:pt x="3393" y="1579"/>
                </a:lnTo>
                <a:lnTo>
                  <a:pt x="3396" y="1620"/>
                </a:lnTo>
                <a:lnTo>
                  <a:pt x="3397" y="1663"/>
                </a:lnTo>
                <a:lnTo>
                  <a:pt x="3398" y="1705"/>
                </a:lnTo>
                <a:lnTo>
                  <a:pt x="3395" y="1792"/>
                </a:lnTo>
                <a:lnTo>
                  <a:pt x="3389" y="1878"/>
                </a:lnTo>
                <a:lnTo>
                  <a:pt x="3378" y="1964"/>
                </a:lnTo>
                <a:lnTo>
                  <a:pt x="3364" y="2048"/>
                </a:lnTo>
                <a:lnTo>
                  <a:pt x="3344" y="2130"/>
                </a:lnTo>
                <a:lnTo>
                  <a:pt x="3322" y="2211"/>
                </a:lnTo>
                <a:lnTo>
                  <a:pt x="3294" y="2290"/>
                </a:lnTo>
                <a:lnTo>
                  <a:pt x="3264" y="2367"/>
                </a:lnTo>
                <a:lnTo>
                  <a:pt x="3229" y="2443"/>
                </a:lnTo>
                <a:lnTo>
                  <a:pt x="3192" y="2516"/>
                </a:lnTo>
                <a:lnTo>
                  <a:pt x="3151" y="2588"/>
                </a:lnTo>
                <a:lnTo>
                  <a:pt x="3106" y="2657"/>
                </a:lnTo>
                <a:lnTo>
                  <a:pt x="3059" y="2724"/>
                </a:lnTo>
                <a:lnTo>
                  <a:pt x="3009" y="2788"/>
                </a:lnTo>
                <a:lnTo>
                  <a:pt x="2955" y="2850"/>
                </a:lnTo>
                <a:lnTo>
                  <a:pt x="2898" y="2910"/>
                </a:lnTo>
                <a:lnTo>
                  <a:pt x="2840" y="2966"/>
                </a:lnTo>
                <a:lnTo>
                  <a:pt x="2778" y="3020"/>
                </a:lnTo>
                <a:lnTo>
                  <a:pt x="2714" y="3070"/>
                </a:lnTo>
                <a:lnTo>
                  <a:pt x="2647" y="3118"/>
                </a:lnTo>
                <a:lnTo>
                  <a:pt x="2578" y="3163"/>
                </a:lnTo>
                <a:lnTo>
                  <a:pt x="2507" y="3204"/>
                </a:lnTo>
                <a:lnTo>
                  <a:pt x="2433" y="3242"/>
                </a:lnTo>
                <a:lnTo>
                  <a:pt x="2359" y="3276"/>
                </a:lnTo>
                <a:lnTo>
                  <a:pt x="2282" y="3307"/>
                </a:lnTo>
                <a:lnTo>
                  <a:pt x="2203" y="3333"/>
                </a:lnTo>
                <a:lnTo>
                  <a:pt x="2122" y="3356"/>
                </a:lnTo>
                <a:lnTo>
                  <a:pt x="2040" y="3376"/>
                </a:lnTo>
                <a:lnTo>
                  <a:pt x="1957" y="3391"/>
                </a:lnTo>
                <a:lnTo>
                  <a:pt x="1872" y="3401"/>
                </a:lnTo>
                <a:lnTo>
                  <a:pt x="1786" y="3408"/>
                </a:lnTo>
                <a:lnTo>
                  <a:pt x="1699" y="3410"/>
                </a:lnTo>
                <a:lnTo>
                  <a:pt x="1657" y="3409"/>
                </a:lnTo>
                <a:lnTo>
                  <a:pt x="1615" y="3408"/>
                </a:lnTo>
                <a:lnTo>
                  <a:pt x="1573" y="3405"/>
                </a:lnTo>
                <a:lnTo>
                  <a:pt x="1532" y="3402"/>
                </a:lnTo>
                <a:lnTo>
                  <a:pt x="1491" y="3397"/>
                </a:lnTo>
                <a:lnTo>
                  <a:pt x="1450" y="3392"/>
                </a:lnTo>
                <a:lnTo>
                  <a:pt x="1409" y="3386"/>
                </a:lnTo>
                <a:lnTo>
                  <a:pt x="1369" y="3378"/>
                </a:lnTo>
                <a:lnTo>
                  <a:pt x="1329" y="3369"/>
                </a:lnTo>
                <a:lnTo>
                  <a:pt x="1289" y="3360"/>
                </a:lnTo>
                <a:lnTo>
                  <a:pt x="1250" y="3350"/>
                </a:lnTo>
                <a:lnTo>
                  <a:pt x="1211" y="3338"/>
                </a:lnTo>
                <a:lnTo>
                  <a:pt x="1172" y="3326"/>
                </a:lnTo>
                <a:lnTo>
                  <a:pt x="1134" y="3313"/>
                </a:lnTo>
                <a:lnTo>
                  <a:pt x="1098" y="3299"/>
                </a:lnTo>
                <a:lnTo>
                  <a:pt x="1060" y="3284"/>
                </a:lnTo>
                <a:lnTo>
                  <a:pt x="1023" y="3269"/>
                </a:lnTo>
                <a:lnTo>
                  <a:pt x="987" y="3252"/>
                </a:lnTo>
                <a:lnTo>
                  <a:pt x="951" y="3235"/>
                </a:lnTo>
                <a:lnTo>
                  <a:pt x="915" y="3217"/>
                </a:lnTo>
                <a:lnTo>
                  <a:pt x="880" y="3198"/>
                </a:lnTo>
                <a:lnTo>
                  <a:pt x="846" y="3178"/>
                </a:lnTo>
                <a:lnTo>
                  <a:pt x="812" y="3158"/>
                </a:lnTo>
                <a:lnTo>
                  <a:pt x="778" y="3136"/>
                </a:lnTo>
                <a:lnTo>
                  <a:pt x="745" y="3114"/>
                </a:lnTo>
                <a:lnTo>
                  <a:pt x="713" y="3092"/>
                </a:lnTo>
                <a:lnTo>
                  <a:pt x="682" y="3068"/>
                </a:lnTo>
                <a:lnTo>
                  <a:pt x="650" y="3044"/>
                </a:lnTo>
                <a:lnTo>
                  <a:pt x="619" y="3019"/>
                </a:lnTo>
                <a:lnTo>
                  <a:pt x="590" y="2993"/>
                </a:lnTo>
                <a:lnTo>
                  <a:pt x="560" y="2967"/>
                </a:lnTo>
                <a:lnTo>
                  <a:pt x="531" y="2941"/>
                </a:lnTo>
                <a:lnTo>
                  <a:pt x="1404" y="2064"/>
                </a:lnTo>
                <a:lnTo>
                  <a:pt x="1419" y="2076"/>
                </a:lnTo>
                <a:lnTo>
                  <a:pt x="1436" y="2087"/>
                </a:lnTo>
                <a:lnTo>
                  <a:pt x="1452" y="2097"/>
                </a:lnTo>
                <a:lnTo>
                  <a:pt x="1468" y="2108"/>
                </a:lnTo>
                <a:lnTo>
                  <a:pt x="1486" y="2118"/>
                </a:lnTo>
                <a:lnTo>
                  <a:pt x="1503" y="2126"/>
                </a:lnTo>
                <a:lnTo>
                  <a:pt x="1522" y="2134"/>
                </a:lnTo>
                <a:lnTo>
                  <a:pt x="1540" y="2142"/>
                </a:lnTo>
                <a:lnTo>
                  <a:pt x="1559" y="2148"/>
                </a:lnTo>
                <a:lnTo>
                  <a:pt x="1578" y="2154"/>
                </a:lnTo>
                <a:lnTo>
                  <a:pt x="1597" y="2159"/>
                </a:lnTo>
                <a:lnTo>
                  <a:pt x="1617" y="2163"/>
                </a:lnTo>
                <a:lnTo>
                  <a:pt x="1637" y="2166"/>
                </a:lnTo>
                <a:lnTo>
                  <a:pt x="1658" y="2168"/>
                </a:lnTo>
                <a:lnTo>
                  <a:pt x="1678" y="2169"/>
                </a:lnTo>
                <a:lnTo>
                  <a:pt x="1699" y="2170"/>
                </a:lnTo>
                <a:lnTo>
                  <a:pt x="1722" y="2169"/>
                </a:lnTo>
                <a:lnTo>
                  <a:pt x="1746" y="2167"/>
                </a:lnTo>
                <a:lnTo>
                  <a:pt x="1770" y="2164"/>
                </a:lnTo>
                <a:lnTo>
                  <a:pt x="1792" y="2160"/>
                </a:lnTo>
                <a:lnTo>
                  <a:pt x="1815" y="2155"/>
                </a:lnTo>
                <a:lnTo>
                  <a:pt x="1836" y="2149"/>
                </a:lnTo>
                <a:lnTo>
                  <a:pt x="1858" y="2142"/>
                </a:lnTo>
                <a:lnTo>
                  <a:pt x="1879" y="2133"/>
                </a:lnTo>
                <a:lnTo>
                  <a:pt x="1900" y="2124"/>
                </a:lnTo>
                <a:lnTo>
                  <a:pt x="1919" y="2114"/>
                </a:lnTo>
                <a:lnTo>
                  <a:pt x="1939" y="2103"/>
                </a:lnTo>
                <a:lnTo>
                  <a:pt x="1957" y="2090"/>
                </a:lnTo>
                <a:lnTo>
                  <a:pt x="1975" y="2078"/>
                </a:lnTo>
                <a:lnTo>
                  <a:pt x="1993" y="2064"/>
                </a:lnTo>
                <a:lnTo>
                  <a:pt x="2010" y="2049"/>
                </a:lnTo>
                <a:lnTo>
                  <a:pt x="2026" y="2034"/>
                </a:lnTo>
                <a:lnTo>
                  <a:pt x="2041" y="2017"/>
                </a:lnTo>
                <a:lnTo>
                  <a:pt x="2056" y="2001"/>
                </a:lnTo>
                <a:lnTo>
                  <a:pt x="2070" y="1983"/>
                </a:lnTo>
                <a:lnTo>
                  <a:pt x="2083" y="1965"/>
                </a:lnTo>
                <a:lnTo>
                  <a:pt x="2095" y="1946"/>
                </a:lnTo>
                <a:lnTo>
                  <a:pt x="2107" y="1927"/>
                </a:lnTo>
                <a:lnTo>
                  <a:pt x="2117" y="1906"/>
                </a:lnTo>
                <a:lnTo>
                  <a:pt x="2126" y="1886"/>
                </a:lnTo>
                <a:lnTo>
                  <a:pt x="2134" y="1865"/>
                </a:lnTo>
                <a:lnTo>
                  <a:pt x="2141" y="1844"/>
                </a:lnTo>
                <a:lnTo>
                  <a:pt x="2148" y="1821"/>
                </a:lnTo>
                <a:lnTo>
                  <a:pt x="2153" y="1798"/>
                </a:lnTo>
                <a:lnTo>
                  <a:pt x="2157" y="1776"/>
                </a:lnTo>
                <a:lnTo>
                  <a:pt x="2160" y="1752"/>
                </a:lnTo>
                <a:lnTo>
                  <a:pt x="2162" y="1729"/>
                </a:lnTo>
                <a:lnTo>
                  <a:pt x="2162" y="1705"/>
                </a:lnTo>
                <a:lnTo>
                  <a:pt x="2162" y="1684"/>
                </a:lnTo>
                <a:lnTo>
                  <a:pt x="2161" y="1664"/>
                </a:lnTo>
                <a:lnTo>
                  <a:pt x="2158" y="1643"/>
                </a:lnTo>
                <a:lnTo>
                  <a:pt x="2155" y="1623"/>
                </a:lnTo>
                <a:lnTo>
                  <a:pt x="2151" y="1603"/>
                </a:lnTo>
                <a:lnTo>
                  <a:pt x="2147" y="1583"/>
                </a:lnTo>
                <a:lnTo>
                  <a:pt x="2140" y="1565"/>
                </a:lnTo>
                <a:lnTo>
                  <a:pt x="2134" y="1545"/>
                </a:lnTo>
                <a:lnTo>
                  <a:pt x="2127" y="1527"/>
                </a:lnTo>
                <a:lnTo>
                  <a:pt x="2119" y="1509"/>
                </a:lnTo>
                <a:lnTo>
                  <a:pt x="2110" y="1491"/>
                </a:lnTo>
                <a:lnTo>
                  <a:pt x="2100" y="1473"/>
                </a:lnTo>
                <a:lnTo>
                  <a:pt x="2090" y="1457"/>
                </a:lnTo>
                <a:lnTo>
                  <a:pt x="2080" y="1440"/>
                </a:lnTo>
                <a:lnTo>
                  <a:pt x="2068" y="1425"/>
                </a:lnTo>
                <a:lnTo>
                  <a:pt x="2055" y="1410"/>
                </a:lnTo>
                <a:lnTo>
                  <a:pt x="2929" y="533"/>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4" name="TextBox 3">
            <a:extLst>
              <a:ext uri="{FF2B5EF4-FFF2-40B4-BE49-F238E27FC236}">
                <a16:creationId xmlns:a16="http://schemas.microsoft.com/office/drawing/2014/main" id="{E83BAAF0-9A1E-0D41-8A56-370B691CD74A}"/>
              </a:ext>
            </a:extLst>
          </p:cNvPr>
          <p:cNvSpPr txBox="1"/>
          <p:nvPr userDrawn="1"/>
        </p:nvSpPr>
        <p:spPr>
          <a:xfrm>
            <a:off x="16859165" y="9198396"/>
            <a:ext cx="660400" cy="338554"/>
          </a:xfrm>
          <a:prstGeom prst="rect">
            <a:avLst/>
          </a:prstGeom>
          <a:noFill/>
        </p:spPr>
        <p:txBody>
          <a:bodyPr wrap="square" rtlCol="0">
            <a:spAutoFit/>
          </a:bodyPr>
          <a:lstStyle/>
          <a:p>
            <a:pPr algn="r"/>
            <a:fld id="{293ABEDF-2FD4-CE41-BE6E-C03412F0A819}" type="slidenum">
              <a:rPr lang="en-US" sz="1600" b="0" i="0" smtClean="0">
                <a:latin typeface="Open Sans" panose="020B0606030504020204" pitchFamily="34" charset="0"/>
                <a:ea typeface="Open Sans" panose="020B0606030504020204" pitchFamily="34" charset="0"/>
                <a:cs typeface="Open Sans" panose="020B0606030504020204" pitchFamily="34" charset="0"/>
              </a:rPr>
              <a:pPr algn="r"/>
              <a:t>‹#›</a:t>
            </a:fld>
            <a:endParaRPr lang="en-US" sz="1600" b="0" i="0" dirty="0">
              <a:latin typeface="Open Sans" panose="020B0606030504020204" pitchFamily="34" charset="0"/>
              <a:ea typeface="Open Sans" panose="020B0606030504020204" pitchFamily="34" charset="0"/>
              <a:cs typeface="Open Sans" panose="020B0606030504020204" pitchFamily="34" charset="0"/>
            </a:endParaRPr>
          </a:p>
        </p:txBody>
      </p:sp>
      <p:cxnSp>
        <p:nvCxnSpPr>
          <p:cNvPr id="5" name="Straight Connector 4">
            <a:extLst>
              <a:ext uri="{FF2B5EF4-FFF2-40B4-BE49-F238E27FC236}">
                <a16:creationId xmlns:a16="http://schemas.microsoft.com/office/drawing/2014/main" id="{DC380E38-565B-C74B-B289-0C03C010A6A3}"/>
              </a:ext>
            </a:extLst>
          </p:cNvPr>
          <p:cNvCxnSpPr>
            <a:cxnSpLocks/>
          </p:cNvCxnSpPr>
          <p:nvPr userDrawn="1"/>
        </p:nvCxnSpPr>
        <p:spPr>
          <a:xfrm flipV="1">
            <a:off x="17568333" y="9352284"/>
            <a:ext cx="719667" cy="15389"/>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B3FC851E-DAF2-7143-9F4B-AD328FA3C27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4875328" y="1"/>
            <a:ext cx="3412671" cy="1670870"/>
          </a:xfrm>
          <a:prstGeom prst="rect">
            <a:avLst/>
          </a:prstGeom>
        </p:spPr>
      </p:pic>
    </p:spTree>
    <p:extLst>
      <p:ext uri="{BB962C8B-B14F-4D97-AF65-F5344CB8AC3E}">
        <p14:creationId xmlns:p14="http://schemas.microsoft.com/office/powerpoint/2010/main" val="391170266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38">
    <p:spTree>
      <p:nvGrpSpPr>
        <p:cNvPr id="1" name=""/>
        <p:cNvGrpSpPr/>
        <p:nvPr/>
      </p:nvGrpSpPr>
      <p:grpSpPr>
        <a:xfrm>
          <a:off x="0" y="0"/>
          <a:ext cx="0" cy="0"/>
          <a:chOff x="0" y="0"/>
          <a:chExt cx="0" cy="0"/>
        </a:xfrm>
      </p:grpSpPr>
      <p:sp>
        <p:nvSpPr>
          <p:cNvPr id="3" name="Рисунок 2"/>
          <p:cNvSpPr>
            <a:spLocks noGrp="1" noChangeArrowheads="1"/>
          </p:cNvSpPr>
          <p:nvPr>
            <p:ph type="pic" sz="quarter" idx="10"/>
          </p:nvPr>
        </p:nvSpPr>
        <p:spPr bwMode="auto">
          <a:xfrm>
            <a:off x="2188966" y="2589863"/>
            <a:ext cx="5107185" cy="5108862"/>
          </a:xfrm>
          <a:custGeom>
            <a:avLst/>
            <a:gdLst>
              <a:gd name="connsiteX0" fmla="*/ 2226853 w 5107185"/>
              <a:gd name="connsiteY0" fmla="*/ 4448679 h 5108860"/>
              <a:gd name="connsiteX1" fmla="*/ 2887034 w 5107185"/>
              <a:gd name="connsiteY1" fmla="*/ 4448679 h 5108860"/>
              <a:gd name="connsiteX2" fmla="*/ 2887034 w 5107185"/>
              <a:gd name="connsiteY2" fmla="*/ 5108860 h 5108860"/>
              <a:gd name="connsiteX3" fmla="*/ 2226853 w 5107185"/>
              <a:gd name="connsiteY3" fmla="*/ 5108860 h 5108860"/>
              <a:gd name="connsiteX4" fmla="*/ 11729 w 5107185"/>
              <a:gd name="connsiteY4" fmla="*/ 4448679 h 5108860"/>
              <a:gd name="connsiteX5" fmla="*/ 671910 w 5107185"/>
              <a:gd name="connsiteY5" fmla="*/ 4448679 h 5108860"/>
              <a:gd name="connsiteX6" fmla="*/ 671910 w 5107185"/>
              <a:gd name="connsiteY6" fmla="*/ 5108860 h 5108860"/>
              <a:gd name="connsiteX7" fmla="*/ 11729 w 5107185"/>
              <a:gd name="connsiteY7" fmla="*/ 5108860 h 5108860"/>
              <a:gd name="connsiteX8" fmla="*/ 4441977 w 5107185"/>
              <a:gd name="connsiteY8" fmla="*/ 4441977 h 5108860"/>
              <a:gd name="connsiteX9" fmla="*/ 5100483 w 5107185"/>
              <a:gd name="connsiteY9" fmla="*/ 4441977 h 5108860"/>
              <a:gd name="connsiteX10" fmla="*/ 5100483 w 5107185"/>
              <a:gd name="connsiteY10" fmla="*/ 5102158 h 5108860"/>
              <a:gd name="connsiteX11" fmla="*/ 4441977 w 5107185"/>
              <a:gd name="connsiteY11" fmla="*/ 5102158 h 5108860"/>
              <a:gd name="connsiteX12" fmla="*/ 3703043 w 5107185"/>
              <a:gd name="connsiteY12" fmla="*/ 4441977 h 5108860"/>
              <a:gd name="connsiteX13" fmla="*/ 4363224 w 5107185"/>
              <a:gd name="connsiteY13" fmla="*/ 4441977 h 5108860"/>
              <a:gd name="connsiteX14" fmla="*/ 4363224 w 5107185"/>
              <a:gd name="connsiteY14" fmla="*/ 5102158 h 5108860"/>
              <a:gd name="connsiteX15" fmla="*/ 3703043 w 5107185"/>
              <a:gd name="connsiteY15" fmla="*/ 5102158 h 5108860"/>
              <a:gd name="connsiteX16" fmla="*/ 2965786 w 5107185"/>
              <a:gd name="connsiteY16" fmla="*/ 4441977 h 5108860"/>
              <a:gd name="connsiteX17" fmla="*/ 3624292 w 5107185"/>
              <a:gd name="connsiteY17" fmla="*/ 4441977 h 5108860"/>
              <a:gd name="connsiteX18" fmla="*/ 3624292 w 5107185"/>
              <a:gd name="connsiteY18" fmla="*/ 5102158 h 5108860"/>
              <a:gd name="connsiteX19" fmla="*/ 2965786 w 5107185"/>
              <a:gd name="connsiteY19" fmla="*/ 5102158 h 5108860"/>
              <a:gd name="connsiteX20" fmla="*/ 1489595 w 5107185"/>
              <a:gd name="connsiteY20" fmla="*/ 4441977 h 5108860"/>
              <a:gd name="connsiteX21" fmla="*/ 2148101 w 5107185"/>
              <a:gd name="connsiteY21" fmla="*/ 4441977 h 5108860"/>
              <a:gd name="connsiteX22" fmla="*/ 2148101 w 5107185"/>
              <a:gd name="connsiteY22" fmla="*/ 5102158 h 5108860"/>
              <a:gd name="connsiteX23" fmla="*/ 1489595 w 5107185"/>
              <a:gd name="connsiteY23" fmla="*/ 5102158 h 5108860"/>
              <a:gd name="connsiteX24" fmla="*/ 750661 w 5107185"/>
              <a:gd name="connsiteY24" fmla="*/ 4441977 h 5108860"/>
              <a:gd name="connsiteX25" fmla="*/ 1409167 w 5107185"/>
              <a:gd name="connsiteY25" fmla="*/ 4441977 h 5108860"/>
              <a:gd name="connsiteX26" fmla="*/ 1409167 w 5107185"/>
              <a:gd name="connsiteY26" fmla="*/ 5102158 h 5108860"/>
              <a:gd name="connsiteX27" fmla="*/ 750661 w 5107185"/>
              <a:gd name="connsiteY27" fmla="*/ 5102158 h 5108860"/>
              <a:gd name="connsiteX28" fmla="*/ 3703043 w 5107185"/>
              <a:gd name="connsiteY28" fmla="*/ 3708071 h 5108860"/>
              <a:gd name="connsiteX29" fmla="*/ 4363224 w 5107185"/>
              <a:gd name="connsiteY29" fmla="*/ 3708071 h 5108860"/>
              <a:gd name="connsiteX30" fmla="*/ 4363224 w 5107185"/>
              <a:gd name="connsiteY30" fmla="*/ 4368252 h 5108860"/>
              <a:gd name="connsiteX31" fmla="*/ 3703043 w 5107185"/>
              <a:gd name="connsiteY31" fmla="*/ 4368252 h 5108860"/>
              <a:gd name="connsiteX32" fmla="*/ 4441977 w 5107185"/>
              <a:gd name="connsiteY32" fmla="*/ 3701368 h 5108860"/>
              <a:gd name="connsiteX33" fmla="*/ 5100483 w 5107185"/>
              <a:gd name="connsiteY33" fmla="*/ 3701368 h 5108860"/>
              <a:gd name="connsiteX34" fmla="*/ 5100483 w 5107185"/>
              <a:gd name="connsiteY34" fmla="*/ 4363225 h 5108860"/>
              <a:gd name="connsiteX35" fmla="*/ 4441977 w 5107185"/>
              <a:gd name="connsiteY35" fmla="*/ 4363225 h 5108860"/>
              <a:gd name="connsiteX36" fmla="*/ 2965786 w 5107185"/>
              <a:gd name="connsiteY36" fmla="*/ 3701368 h 5108860"/>
              <a:gd name="connsiteX37" fmla="*/ 3624292 w 5107185"/>
              <a:gd name="connsiteY37" fmla="*/ 3701368 h 5108860"/>
              <a:gd name="connsiteX38" fmla="*/ 3624292 w 5107185"/>
              <a:gd name="connsiteY38" fmla="*/ 4363225 h 5108860"/>
              <a:gd name="connsiteX39" fmla="*/ 2965786 w 5107185"/>
              <a:gd name="connsiteY39" fmla="*/ 4363225 h 5108860"/>
              <a:gd name="connsiteX40" fmla="*/ 2226853 w 5107185"/>
              <a:gd name="connsiteY40" fmla="*/ 3701368 h 5108860"/>
              <a:gd name="connsiteX41" fmla="*/ 2887034 w 5107185"/>
              <a:gd name="connsiteY41" fmla="*/ 3701368 h 5108860"/>
              <a:gd name="connsiteX42" fmla="*/ 2887034 w 5107185"/>
              <a:gd name="connsiteY42" fmla="*/ 4363225 h 5108860"/>
              <a:gd name="connsiteX43" fmla="*/ 2226853 w 5107185"/>
              <a:gd name="connsiteY43" fmla="*/ 4363225 h 5108860"/>
              <a:gd name="connsiteX44" fmla="*/ 1489595 w 5107185"/>
              <a:gd name="connsiteY44" fmla="*/ 3701368 h 5108860"/>
              <a:gd name="connsiteX45" fmla="*/ 2148101 w 5107185"/>
              <a:gd name="connsiteY45" fmla="*/ 3701368 h 5108860"/>
              <a:gd name="connsiteX46" fmla="*/ 2148101 w 5107185"/>
              <a:gd name="connsiteY46" fmla="*/ 4363225 h 5108860"/>
              <a:gd name="connsiteX47" fmla="*/ 1489595 w 5107185"/>
              <a:gd name="connsiteY47" fmla="*/ 4363225 h 5108860"/>
              <a:gd name="connsiteX48" fmla="*/ 750661 w 5107185"/>
              <a:gd name="connsiteY48" fmla="*/ 3701368 h 5108860"/>
              <a:gd name="connsiteX49" fmla="*/ 1409167 w 5107185"/>
              <a:gd name="connsiteY49" fmla="*/ 3701368 h 5108860"/>
              <a:gd name="connsiteX50" fmla="*/ 1409167 w 5107185"/>
              <a:gd name="connsiteY50" fmla="*/ 4363225 h 5108860"/>
              <a:gd name="connsiteX51" fmla="*/ 750661 w 5107185"/>
              <a:gd name="connsiteY51" fmla="*/ 4363225 h 5108860"/>
              <a:gd name="connsiteX52" fmla="*/ 11729 w 5107185"/>
              <a:gd name="connsiteY52" fmla="*/ 3701368 h 5108860"/>
              <a:gd name="connsiteX53" fmla="*/ 671910 w 5107185"/>
              <a:gd name="connsiteY53" fmla="*/ 3701368 h 5108860"/>
              <a:gd name="connsiteX54" fmla="*/ 671910 w 5107185"/>
              <a:gd name="connsiteY54" fmla="*/ 4363225 h 5108860"/>
              <a:gd name="connsiteX55" fmla="*/ 11729 w 5107185"/>
              <a:gd name="connsiteY55" fmla="*/ 4363225 h 5108860"/>
              <a:gd name="connsiteX56" fmla="*/ 1489595 w 5107185"/>
              <a:gd name="connsiteY56" fmla="*/ 2967462 h 5108860"/>
              <a:gd name="connsiteX57" fmla="*/ 2148101 w 5107185"/>
              <a:gd name="connsiteY57" fmla="*/ 2967462 h 5108860"/>
              <a:gd name="connsiteX58" fmla="*/ 2148101 w 5107185"/>
              <a:gd name="connsiteY58" fmla="*/ 3627643 h 5108860"/>
              <a:gd name="connsiteX59" fmla="*/ 1489595 w 5107185"/>
              <a:gd name="connsiteY59" fmla="*/ 3627643 h 5108860"/>
              <a:gd name="connsiteX60" fmla="*/ 11730 w 5107185"/>
              <a:gd name="connsiteY60" fmla="*/ 2967462 h 5108860"/>
              <a:gd name="connsiteX61" fmla="*/ 671910 w 5107185"/>
              <a:gd name="connsiteY61" fmla="*/ 2967462 h 5108860"/>
              <a:gd name="connsiteX62" fmla="*/ 671910 w 5107185"/>
              <a:gd name="connsiteY62" fmla="*/ 3627643 h 5108860"/>
              <a:gd name="connsiteX63" fmla="*/ 11730 w 5107185"/>
              <a:gd name="connsiteY63" fmla="*/ 3627643 h 5108860"/>
              <a:gd name="connsiteX64" fmla="*/ 4441977 w 5107185"/>
              <a:gd name="connsiteY64" fmla="*/ 2960760 h 5108860"/>
              <a:gd name="connsiteX65" fmla="*/ 5100483 w 5107185"/>
              <a:gd name="connsiteY65" fmla="*/ 2960760 h 5108860"/>
              <a:gd name="connsiteX66" fmla="*/ 5100483 w 5107185"/>
              <a:gd name="connsiteY66" fmla="*/ 3622617 h 5108860"/>
              <a:gd name="connsiteX67" fmla="*/ 4441977 w 5107185"/>
              <a:gd name="connsiteY67" fmla="*/ 3622617 h 5108860"/>
              <a:gd name="connsiteX68" fmla="*/ 3703043 w 5107185"/>
              <a:gd name="connsiteY68" fmla="*/ 2960760 h 5108860"/>
              <a:gd name="connsiteX69" fmla="*/ 4363224 w 5107185"/>
              <a:gd name="connsiteY69" fmla="*/ 2960760 h 5108860"/>
              <a:gd name="connsiteX70" fmla="*/ 4363224 w 5107185"/>
              <a:gd name="connsiteY70" fmla="*/ 3622617 h 5108860"/>
              <a:gd name="connsiteX71" fmla="*/ 3703043 w 5107185"/>
              <a:gd name="connsiteY71" fmla="*/ 3622617 h 5108860"/>
              <a:gd name="connsiteX72" fmla="*/ 2965786 w 5107185"/>
              <a:gd name="connsiteY72" fmla="*/ 2960760 h 5108860"/>
              <a:gd name="connsiteX73" fmla="*/ 3624292 w 5107185"/>
              <a:gd name="connsiteY73" fmla="*/ 2960760 h 5108860"/>
              <a:gd name="connsiteX74" fmla="*/ 3624292 w 5107185"/>
              <a:gd name="connsiteY74" fmla="*/ 3622617 h 5108860"/>
              <a:gd name="connsiteX75" fmla="*/ 2965786 w 5107185"/>
              <a:gd name="connsiteY75" fmla="*/ 3622617 h 5108860"/>
              <a:gd name="connsiteX76" fmla="*/ 2226853 w 5107185"/>
              <a:gd name="connsiteY76" fmla="*/ 2960760 h 5108860"/>
              <a:gd name="connsiteX77" fmla="*/ 2887034 w 5107185"/>
              <a:gd name="connsiteY77" fmla="*/ 2960760 h 5108860"/>
              <a:gd name="connsiteX78" fmla="*/ 2887034 w 5107185"/>
              <a:gd name="connsiteY78" fmla="*/ 3622617 h 5108860"/>
              <a:gd name="connsiteX79" fmla="*/ 2226853 w 5107185"/>
              <a:gd name="connsiteY79" fmla="*/ 3622617 h 5108860"/>
              <a:gd name="connsiteX80" fmla="*/ 750661 w 5107185"/>
              <a:gd name="connsiteY80" fmla="*/ 2960760 h 5108860"/>
              <a:gd name="connsiteX81" fmla="*/ 1409167 w 5107185"/>
              <a:gd name="connsiteY81" fmla="*/ 2960760 h 5108860"/>
              <a:gd name="connsiteX82" fmla="*/ 1409167 w 5107185"/>
              <a:gd name="connsiteY82" fmla="*/ 3622617 h 5108860"/>
              <a:gd name="connsiteX83" fmla="*/ 750661 w 5107185"/>
              <a:gd name="connsiteY83" fmla="*/ 3622617 h 5108860"/>
              <a:gd name="connsiteX84" fmla="*/ 2965786 w 5107185"/>
              <a:gd name="connsiteY84" fmla="*/ 2226853 h 5108860"/>
              <a:gd name="connsiteX85" fmla="*/ 3624292 w 5107185"/>
              <a:gd name="connsiteY85" fmla="*/ 2226853 h 5108860"/>
              <a:gd name="connsiteX86" fmla="*/ 3624292 w 5107185"/>
              <a:gd name="connsiteY86" fmla="*/ 2888710 h 5108860"/>
              <a:gd name="connsiteX87" fmla="*/ 2965786 w 5107185"/>
              <a:gd name="connsiteY87" fmla="*/ 2888710 h 5108860"/>
              <a:gd name="connsiteX88" fmla="*/ 750661 w 5107185"/>
              <a:gd name="connsiteY88" fmla="*/ 2226853 h 5108860"/>
              <a:gd name="connsiteX89" fmla="*/ 1409167 w 5107185"/>
              <a:gd name="connsiteY89" fmla="*/ 2226853 h 5108860"/>
              <a:gd name="connsiteX90" fmla="*/ 1409167 w 5107185"/>
              <a:gd name="connsiteY90" fmla="*/ 2888710 h 5108860"/>
              <a:gd name="connsiteX91" fmla="*/ 750661 w 5107185"/>
              <a:gd name="connsiteY91" fmla="*/ 2888710 h 5108860"/>
              <a:gd name="connsiteX92" fmla="*/ 4441977 w 5107185"/>
              <a:gd name="connsiteY92" fmla="*/ 2220151 h 5108860"/>
              <a:gd name="connsiteX93" fmla="*/ 5100483 w 5107185"/>
              <a:gd name="connsiteY93" fmla="*/ 2220151 h 5108860"/>
              <a:gd name="connsiteX94" fmla="*/ 5100483 w 5107185"/>
              <a:gd name="connsiteY94" fmla="*/ 2882008 h 5108860"/>
              <a:gd name="connsiteX95" fmla="*/ 4441977 w 5107185"/>
              <a:gd name="connsiteY95" fmla="*/ 2882008 h 5108860"/>
              <a:gd name="connsiteX96" fmla="*/ 3703043 w 5107185"/>
              <a:gd name="connsiteY96" fmla="*/ 2220151 h 5108860"/>
              <a:gd name="connsiteX97" fmla="*/ 4363224 w 5107185"/>
              <a:gd name="connsiteY97" fmla="*/ 2220151 h 5108860"/>
              <a:gd name="connsiteX98" fmla="*/ 4363224 w 5107185"/>
              <a:gd name="connsiteY98" fmla="*/ 2882008 h 5108860"/>
              <a:gd name="connsiteX99" fmla="*/ 3703043 w 5107185"/>
              <a:gd name="connsiteY99" fmla="*/ 2882008 h 5108860"/>
              <a:gd name="connsiteX100" fmla="*/ 2226853 w 5107185"/>
              <a:gd name="connsiteY100" fmla="*/ 2220151 h 5108860"/>
              <a:gd name="connsiteX101" fmla="*/ 2887034 w 5107185"/>
              <a:gd name="connsiteY101" fmla="*/ 2220151 h 5108860"/>
              <a:gd name="connsiteX102" fmla="*/ 2887034 w 5107185"/>
              <a:gd name="connsiteY102" fmla="*/ 2882008 h 5108860"/>
              <a:gd name="connsiteX103" fmla="*/ 2226853 w 5107185"/>
              <a:gd name="connsiteY103" fmla="*/ 2882008 h 5108860"/>
              <a:gd name="connsiteX104" fmla="*/ 1489595 w 5107185"/>
              <a:gd name="connsiteY104" fmla="*/ 2220151 h 5108860"/>
              <a:gd name="connsiteX105" fmla="*/ 2148101 w 5107185"/>
              <a:gd name="connsiteY105" fmla="*/ 2220151 h 5108860"/>
              <a:gd name="connsiteX106" fmla="*/ 2148101 w 5107185"/>
              <a:gd name="connsiteY106" fmla="*/ 2882008 h 5108860"/>
              <a:gd name="connsiteX107" fmla="*/ 1489595 w 5107185"/>
              <a:gd name="connsiteY107" fmla="*/ 2882008 h 5108860"/>
              <a:gd name="connsiteX108" fmla="*/ 11730 w 5107185"/>
              <a:gd name="connsiteY108" fmla="*/ 2220151 h 5108860"/>
              <a:gd name="connsiteX109" fmla="*/ 671910 w 5107185"/>
              <a:gd name="connsiteY109" fmla="*/ 2220151 h 5108860"/>
              <a:gd name="connsiteX110" fmla="*/ 671910 w 5107185"/>
              <a:gd name="connsiteY110" fmla="*/ 2882008 h 5108860"/>
              <a:gd name="connsiteX111" fmla="*/ 11730 w 5107185"/>
              <a:gd name="connsiteY111" fmla="*/ 2882008 h 5108860"/>
              <a:gd name="connsiteX112" fmla="*/ 4441977 w 5107185"/>
              <a:gd name="connsiteY112" fmla="*/ 1481217 h 5108860"/>
              <a:gd name="connsiteX113" fmla="*/ 5100483 w 5107185"/>
              <a:gd name="connsiteY113" fmla="*/ 1481217 h 5108860"/>
              <a:gd name="connsiteX114" fmla="*/ 5100483 w 5107185"/>
              <a:gd name="connsiteY114" fmla="*/ 2141398 h 5108860"/>
              <a:gd name="connsiteX115" fmla="*/ 4441977 w 5107185"/>
              <a:gd name="connsiteY115" fmla="*/ 2141398 h 5108860"/>
              <a:gd name="connsiteX116" fmla="*/ 3703043 w 5107185"/>
              <a:gd name="connsiteY116" fmla="*/ 1481217 h 5108860"/>
              <a:gd name="connsiteX117" fmla="*/ 4363224 w 5107185"/>
              <a:gd name="connsiteY117" fmla="*/ 1481217 h 5108860"/>
              <a:gd name="connsiteX118" fmla="*/ 4363224 w 5107185"/>
              <a:gd name="connsiteY118" fmla="*/ 2141398 h 5108860"/>
              <a:gd name="connsiteX119" fmla="*/ 3703043 w 5107185"/>
              <a:gd name="connsiteY119" fmla="*/ 2141398 h 5108860"/>
              <a:gd name="connsiteX120" fmla="*/ 2965786 w 5107185"/>
              <a:gd name="connsiteY120" fmla="*/ 1481217 h 5108860"/>
              <a:gd name="connsiteX121" fmla="*/ 3624292 w 5107185"/>
              <a:gd name="connsiteY121" fmla="*/ 1481217 h 5108860"/>
              <a:gd name="connsiteX122" fmla="*/ 3624292 w 5107185"/>
              <a:gd name="connsiteY122" fmla="*/ 2141398 h 5108860"/>
              <a:gd name="connsiteX123" fmla="*/ 2965786 w 5107185"/>
              <a:gd name="connsiteY123" fmla="*/ 2141398 h 5108860"/>
              <a:gd name="connsiteX124" fmla="*/ 2226853 w 5107185"/>
              <a:gd name="connsiteY124" fmla="*/ 1481217 h 5108860"/>
              <a:gd name="connsiteX125" fmla="*/ 2887034 w 5107185"/>
              <a:gd name="connsiteY125" fmla="*/ 1481217 h 5108860"/>
              <a:gd name="connsiteX126" fmla="*/ 2887034 w 5107185"/>
              <a:gd name="connsiteY126" fmla="*/ 2141398 h 5108860"/>
              <a:gd name="connsiteX127" fmla="*/ 2226853 w 5107185"/>
              <a:gd name="connsiteY127" fmla="*/ 2141398 h 5108860"/>
              <a:gd name="connsiteX128" fmla="*/ 1489595 w 5107185"/>
              <a:gd name="connsiteY128" fmla="*/ 1481217 h 5108860"/>
              <a:gd name="connsiteX129" fmla="*/ 2148101 w 5107185"/>
              <a:gd name="connsiteY129" fmla="*/ 1481217 h 5108860"/>
              <a:gd name="connsiteX130" fmla="*/ 2148101 w 5107185"/>
              <a:gd name="connsiteY130" fmla="*/ 2141398 h 5108860"/>
              <a:gd name="connsiteX131" fmla="*/ 1489595 w 5107185"/>
              <a:gd name="connsiteY131" fmla="*/ 2141398 h 5108860"/>
              <a:gd name="connsiteX132" fmla="*/ 750661 w 5107185"/>
              <a:gd name="connsiteY132" fmla="*/ 1481217 h 5108860"/>
              <a:gd name="connsiteX133" fmla="*/ 1409167 w 5107185"/>
              <a:gd name="connsiteY133" fmla="*/ 1481217 h 5108860"/>
              <a:gd name="connsiteX134" fmla="*/ 1409167 w 5107185"/>
              <a:gd name="connsiteY134" fmla="*/ 2141398 h 5108860"/>
              <a:gd name="connsiteX135" fmla="*/ 750661 w 5107185"/>
              <a:gd name="connsiteY135" fmla="*/ 2141398 h 5108860"/>
              <a:gd name="connsiteX136" fmla="*/ 11730 w 5107185"/>
              <a:gd name="connsiteY136" fmla="*/ 1481217 h 5108860"/>
              <a:gd name="connsiteX137" fmla="*/ 671910 w 5107185"/>
              <a:gd name="connsiteY137" fmla="*/ 1481217 h 5108860"/>
              <a:gd name="connsiteX138" fmla="*/ 671910 w 5107185"/>
              <a:gd name="connsiteY138" fmla="*/ 2141398 h 5108860"/>
              <a:gd name="connsiteX139" fmla="*/ 11730 w 5107185"/>
              <a:gd name="connsiteY139" fmla="*/ 2141398 h 5108860"/>
              <a:gd name="connsiteX140" fmla="*/ 4441977 w 5107185"/>
              <a:gd name="connsiteY140" fmla="*/ 740609 h 5108860"/>
              <a:gd name="connsiteX141" fmla="*/ 5100483 w 5107185"/>
              <a:gd name="connsiteY141" fmla="*/ 740609 h 5108860"/>
              <a:gd name="connsiteX142" fmla="*/ 5100483 w 5107185"/>
              <a:gd name="connsiteY142" fmla="*/ 1400790 h 5108860"/>
              <a:gd name="connsiteX143" fmla="*/ 4441977 w 5107185"/>
              <a:gd name="connsiteY143" fmla="*/ 1400790 h 5108860"/>
              <a:gd name="connsiteX144" fmla="*/ 3703043 w 5107185"/>
              <a:gd name="connsiteY144" fmla="*/ 740609 h 5108860"/>
              <a:gd name="connsiteX145" fmla="*/ 4363224 w 5107185"/>
              <a:gd name="connsiteY145" fmla="*/ 740609 h 5108860"/>
              <a:gd name="connsiteX146" fmla="*/ 4363224 w 5107185"/>
              <a:gd name="connsiteY146" fmla="*/ 1400790 h 5108860"/>
              <a:gd name="connsiteX147" fmla="*/ 3703043 w 5107185"/>
              <a:gd name="connsiteY147" fmla="*/ 1400790 h 5108860"/>
              <a:gd name="connsiteX148" fmla="*/ 2972488 w 5107185"/>
              <a:gd name="connsiteY148" fmla="*/ 740609 h 5108860"/>
              <a:gd name="connsiteX149" fmla="*/ 3630994 w 5107185"/>
              <a:gd name="connsiteY149" fmla="*/ 740609 h 5108860"/>
              <a:gd name="connsiteX150" fmla="*/ 3630994 w 5107185"/>
              <a:gd name="connsiteY150" fmla="*/ 1400790 h 5108860"/>
              <a:gd name="connsiteX151" fmla="*/ 2972488 w 5107185"/>
              <a:gd name="connsiteY151" fmla="*/ 1400790 h 5108860"/>
              <a:gd name="connsiteX152" fmla="*/ 2226853 w 5107185"/>
              <a:gd name="connsiteY152" fmla="*/ 740609 h 5108860"/>
              <a:gd name="connsiteX153" fmla="*/ 2887034 w 5107185"/>
              <a:gd name="connsiteY153" fmla="*/ 740609 h 5108860"/>
              <a:gd name="connsiteX154" fmla="*/ 2887034 w 5107185"/>
              <a:gd name="connsiteY154" fmla="*/ 1400790 h 5108860"/>
              <a:gd name="connsiteX155" fmla="*/ 2226853 w 5107185"/>
              <a:gd name="connsiteY155" fmla="*/ 1400790 h 5108860"/>
              <a:gd name="connsiteX156" fmla="*/ 1489595 w 5107185"/>
              <a:gd name="connsiteY156" fmla="*/ 740609 h 5108860"/>
              <a:gd name="connsiteX157" fmla="*/ 2148101 w 5107185"/>
              <a:gd name="connsiteY157" fmla="*/ 740609 h 5108860"/>
              <a:gd name="connsiteX158" fmla="*/ 2148101 w 5107185"/>
              <a:gd name="connsiteY158" fmla="*/ 1400790 h 5108860"/>
              <a:gd name="connsiteX159" fmla="*/ 1489595 w 5107185"/>
              <a:gd name="connsiteY159" fmla="*/ 1400790 h 5108860"/>
              <a:gd name="connsiteX160" fmla="*/ 750661 w 5107185"/>
              <a:gd name="connsiteY160" fmla="*/ 740609 h 5108860"/>
              <a:gd name="connsiteX161" fmla="*/ 1409167 w 5107185"/>
              <a:gd name="connsiteY161" fmla="*/ 740609 h 5108860"/>
              <a:gd name="connsiteX162" fmla="*/ 1409167 w 5107185"/>
              <a:gd name="connsiteY162" fmla="*/ 1400790 h 5108860"/>
              <a:gd name="connsiteX163" fmla="*/ 750661 w 5107185"/>
              <a:gd name="connsiteY163" fmla="*/ 1400790 h 5108860"/>
              <a:gd name="connsiteX164" fmla="*/ 11730 w 5107185"/>
              <a:gd name="connsiteY164" fmla="*/ 733906 h 5108860"/>
              <a:gd name="connsiteX165" fmla="*/ 671910 w 5107185"/>
              <a:gd name="connsiteY165" fmla="*/ 733906 h 5108860"/>
              <a:gd name="connsiteX166" fmla="*/ 671910 w 5107185"/>
              <a:gd name="connsiteY166" fmla="*/ 1395763 h 5108860"/>
              <a:gd name="connsiteX167" fmla="*/ 11730 w 5107185"/>
              <a:gd name="connsiteY167" fmla="*/ 1395763 h 5108860"/>
              <a:gd name="connsiteX168" fmla="*/ 4448679 w 5107185"/>
              <a:gd name="connsiteY168" fmla="*/ 0 h 5108860"/>
              <a:gd name="connsiteX169" fmla="*/ 5107185 w 5107185"/>
              <a:gd name="connsiteY169" fmla="*/ 0 h 5108860"/>
              <a:gd name="connsiteX170" fmla="*/ 5107185 w 5107185"/>
              <a:gd name="connsiteY170" fmla="*/ 660181 h 5108860"/>
              <a:gd name="connsiteX171" fmla="*/ 4448679 w 5107185"/>
              <a:gd name="connsiteY171" fmla="*/ 660181 h 5108860"/>
              <a:gd name="connsiteX172" fmla="*/ 3703043 w 5107185"/>
              <a:gd name="connsiteY172" fmla="*/ 0 h 5108860"/>
              <a:gd name="connsiteX173" fmla="*/ 4363224 w 5107185"/>
              <a:gd name="connsiteY173" fmla="*/ 0 h 5108860"/>
              <a:gd name="connsiteX174" fmla="*/ 4363224 w 5107185"/>
              <a:gd name="connsiteY174" fmla="*/ 660181 h 5108860"/>
              <a:gd name="connsiteX175" fmla="*/ 3703043 w 5107185"/>
              <a:gd name="connsiteY175" fmla="*/ 660181 h 5108860"/>
              <a:gd name="connsiteX176" fmla="*/ 2965786 w 5107185"/>
              <a:gd name="connsiteY176" fmla="*/ 0 h 5108860"/>
              <a:gd name="connsiteX177" fmla="*/ 3624292 w 5107185"/>
              <a:gd name="connsiteY177" fmla="*/ 0 h 5108860"/>
              <a:gd name="connsiteX178" fmla="*/ 3624292 w 5107185"/>
              <a:gd name="connsiteY178" fmla="*/ 660181 h 5108860"/>
              <a:gd name="connsiteX179" fmla="*/ 2965786 w 5107185"/>
              <a:gd name="connsiteY179" fmla="*/ 660181 h 5108860"/>
              <a:gd name="connsiteX180" fmla="*/ 2226853 w 5107185"/>
              <a:gd name="connsiteY180" fmla="*/ 0 h 5108860"/>
              <a:gd name="connsiteX181" fmla="*/ 2887034 w 5107185"/>
              <a:gd name="connsiteY181" fmla="*/ 0 h 5108860"/>
              <a:gd name="connsiteX182" fmla="*/ 2887034 w 5107185"/>
              <a:gd name="connsiteY182" fmla="*/ 660181 h 5108860"/>
              <a:gd name="connsiteX183" fmla="*/ 2226853 w 5107185"/>
              <a:gd name="connsiteY183" fmla="*/ 660181 h 5108860"/>
              <a:gd name="connsiteX184" fmla="*/ 1489595 w 5107185"/>
              <a:gd name="connsiteY184" fmla="*/ 0 h 5108860"/>
              <a:gd name="connsiteX185" fmla="*/ 2148101 w 5107185"/>
              <a:gd name="connsiteY185" fmla="*/ 0 h 5108860"/>
              <a:gd name="connsiteX186" fmla="*/ 2148101 w 5107185"/>
              <a:gd name="connsiteY186" fmla="*/ 660181 h 5108860"/>
              <a:gd name="connsiteX187" fmla="*/ 1489595 w 5107185"/>
              <a:gd name="connsiteY187" fmla="*/ 660181 h 5108860"/>
              <a:gd name="connsiteX188" fmla="*/ 743959 w 5107185"/>
              <a:gd name="connsiteY188" fmla="*/ 0 h 5108860"/>
              <a:gd name="connsiteX189" fmla="*/ 1404140 w 5107185"/>
              <a:gd name="connsiteY189" fmla="*/ 0 h 5108860"/>
              <a:gd name="connsiteX190" fmla="*/ 1404140 w 5107185"/>
              <a:gd name="connsiteY190" fmla="*/ 660181 h 5108860"/>
              <a:gd name="connsiteX191" fmla="*/ 743959 w 5107185"/>
              <a:gd name="connsiteY191" fmla="*/ 660181 h 5108860"/>
              <a:gd name="connsiteX192" fmla="*/ 0 w 5107185"/>
              <a:gd name="connsiteY192" fmla="*/ 0 h 5108860"/>
              <a:gd name="connsiteX193" fmla="*/ 658505 w 5107185"/>
              <a:gd name="connsiteY193" fmla="*/ 0 h 5108860"/>
              <a:gd name="connsiteX194" fmla="*/ 658505 w 5107185"/>
              <a:gd name="connsiteY194" fmla="*/ 660181 h 5108860"/>
              <a:gd name="connsiteX195" fmla="*/ 0 w 5107185"/>
              <a:gd name="connsiteY195" fmla="*/ 660181 h 5108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Lst>
            <a:rect l="l" t="t" r="r" b="b"/>
            <a:pathLst>
              <a:path w="5107185" h="5108860">
                <a:moveTo>
                  <a:pt x="2226853" y="4448679"/>
                </a:moveTo>
                <a:lnTo>
                  <a:pt x="2887034" y="4448679"/>
                </a:lnTo>
                <a:lnTo>
                  <a:pt x="2887034" y="5108860"/>
                </a:lnTo>
                <a:lnTo>
                  <a:pt x="2226853" y="5108860"/>
                </a:lnTo>
                <a:close/>
                <a:moveTo>
                  <a:pt x="11729" y="4448679"/>
                </a:moveTo>
                <a:lnTo>
                  <a:pt x="671910" y="4448679"/>
                </a:lnTo>
                <a:lnTo>
                  <a:pt x="671910" y="5108860"/>
                </a:lnTo>
                <a:lnTo>
                  <a:pt x="11729" y="5108860"/>
                </a:lnTo>
                <a:close/>
                <a:moveTo>
                  <a:pt x="4441977" y="4441977"/>
                </a:moveTo>
                <a:lnTo>
                  <a:pt x="5100483" y="4441977"/>
                </a:lnTo>
                <a:lnTo>
                  <a:pt x="5100483" y="5102158"/>
                </a:lnTo>
                <a:lnTo>
                  <a:pt x="4441977" y="5102158"/>
                </a:lnTo>
                <a:close/>
                <a:moveTo>
                  <a:pt x="3703043" y="4441977"/>
                </a:moveTo>
                <a:lnTo>
                  <a:pt x="4363224" y="4441977"/>
                </a:lnTo>
                <a:lnTo>
                  <a:pt x="4363224" y="5102158"/>
                </a:lnTo>
                <a:lnTo>
                  <a:pt x="3703043" y="5102158"/>
                </a:lnTo>
                <a:close/>
                <a:moveTo>
                  <a:pt x="2965786" y="4441977"/>
                </a:moveTo>
                <a:lnTo>
                  <a:pt x="3624292" y="4441977"/>
                </a:lnTo>
                <a:lnTo>
                  <a:pt x="3624292" y="5102158"/>
                </a:lnTo>
                <a:lnTo>
                  <a:pt x="2965786" y="5102158"/>
                </a:lnTo>
                <a:close/>
                <a:moveTo>
                  <a:pt x="1489595" y="4441977"/>
                </a:moveTo>
                <a:lnTo>
                  <a:pt x="2148101" y="4441977"/>
                </a:lnTo>
                <a:lnTo>
                  <a:pt x="2148101" y="5102158"/>
                </a:lnTo>
                <a:lnTo>
                  <a:pt x="1489595" y="5102158"/>
                </a:lnTo>
                <a:close/>
                <a:moveTo>
                  <a:pt x="750661" y="4441977"/>
                </a:moveTo>
                <a:lnTo>
                  <a:pt x="1409167" y="4441977"/>
                </a:lnTo>
                <a:lnTo>
                  <a:pt x="1409167" y="5102158"/>
                </a:lnTo>
                <a:lnTo>
                  <a:pt x="750661" y="5102158"/>
                </a:lnTo>
                <a:close/>
                <a:moveTo>
                  <a:pt x="3703043" y="3708071"/>
                </a:moveTo>
                <a:lnTo>
                  <a:pt x="4363224" y="3708071"/>
                </a:lnTo>
                <a:lnTo>
                  <a:pt x="4363224" y="4368252"/>
                </a:lnTo>
                <a:lnTo>
                  <a:pt x="3703043" y="4368252"/>
                </a:lnTo>
                <a:close/>
                <a:moveTo>
                  <a:pt x="4441977" y="3701368"/>
                </a:moveTo>
                <a:lnTo>
                  <a:pt x="5100483" y="3701368"/>
                </a:lnTo>
                <a:lnTo>
                  <a:pt x="5100483" y="4363225"/>
                </a:lnTo>
                <a:lnTo>
                  <a:pt x="4441977" y="4363225"/>
                </a:lnTo>
                <a:close/>
                <a:moveTo>
                  <a:pt x="2965786" y="3701368"/>
                </a:moveTo>
                <a:lnTo>
                  <a:pt x="3624292" y="3701368"/>
                </a:lnTo>
                <a:lnTo>
                  <a:pt x="3624292" y="4363225"/>
                </a:lnTo>
                <a:lnTo>
                  <a:pt x="2965786" y="4363225"/>
                </a:lnTo>
                <a:close/>
                <a:moveTo>
                  <a:pt x="2226853" y="3701368"/>
                </a:moveTo>
                <a:lnTo>
                  <a:pt x="2887034" y="3701368"/>
                </a:lnTo>
                <a:lnTo>
                  <a:pt x="2887034" y="4363225"/>
                </a:lnTo>
                <a:lnTo>
                  <a:pt x="2226853" y="4363225"/>
                </a:lnTo>
                <a:close/>
                <a:moveTo>
                  <a:pt x="1489595" y="3701368"/>
                </a:moveTo>
                <a:lnTo>
                  <a:pt x="2148101" y="3701368"/>
                </a:lnTo>
                <a:lnTo>
                  <a:pt x="2148101" y="4363225"/>
                </a:lnTo>
                <a:lnTo>
                  <a:pt x="1489595" y="4363225"/>
                </a:lnTo>
                <a:close/>
                <a:moveTo>
                  <a:pt x="750661" y="3701368"/>
                </a:moveTo>
                <a:lnTo>
                  <a:pt x="1409167" y="3701368"/>
                </a:lnTo>
                <a:lnTo>
                  <a:pt x="1409167" y="4363225"/>
                </a:lnTo>
                <a:lnTo>
                  <a:pt x="750661" y="4363225"/>
                </a:lnTo>
                <a:close/>
                <a:moveTo>
                  <a:pt x="11729" y="3701368"/>
                </a:moveTo>
                <a:lnTo>
                  <a:pt x="671910" y="3701368"/>
                </a:lnTo>
                <a:lnTo>
                  <a:pt x="671910" y="4363225"/>
                </a:lnTo>
                <a:lnTo>
                  <a:pt x="11729" y="4363225"/>
                </a:lnTo>
                <a:close/>
                <a:moveTo>
                  <a:pt x="1489595" y="2967462"/>
                </a:moveTo>
                <a:lnTo>
                  <a:pt x="2148101" y="2967462"/>
                </a:lnTo>
                <a:lnTo>
                  <a:pt x="2148101" y="3627643"/>
                </a:lnTo>
                <a:lnTo>
                  <a:pt x="1489595" y="3627643"/>
                </a:lnTo>
                <a:close/>
                <a:moveTo>
                  <a:pt x="11730" y="2967462"/>
                </a:moveTo>
                <a:lnTo>
                  <a:pt x="671910" y="2967462"/>
                </a:lnTo>
                <a:lnTo>
                  <a:pt x="671910" y="3627643"/>
                </a:lnTo>
                <a:lnTo>
                  <a:pt x="11730" y="3627643"/>
                </a:lnTo>
                <a:close/>
                <a:moveTo>
                  <a:pt x="4441977" y="2960760"/>
                </a:moveTo>
                <a:lnTo>
                  <a:pt x="5100483" y="2960760"/>
                </a:lnTo>
                <a:lnTo>
                  <a:pt x="5100483" y="3622617"/>
                </a:lnTo>
                <a:lnTo>
                  <a:pt x="4441977" y="3622617"/>
                </a:lnTo>
                <a:close/>
                <a:moveTo>
                  <a:pt x="3703043" y="2960760"/>
                </a:moveTo>
                <a:lnTo>
                  <a:pt x="4363224" y="2960760"/>
                </a:lnTo>
                <a:lnTo>
                  <a:pt x="4363224" y="3622617"/>
                </a:lnTo>
                <a:lnTo>
                  <a:pt x="3703043" y="3622617"/>
                </a:lnTo>
                <a:close/>
                <a:moveTo>
                  <a:pt x="2965786" y="2960760"/>
                </a:moveTo>
                <a:lnTo>
                  <a:pt x="3624292" y="2960760"/>
                </a:lnTo>
                <a:lnTo>
                  <a:pt x="3624292" y="3622617"/>
                </a:lnTo>
                <a:lnTo>
                  <a:pt x="2965786" y="3622617"/>
                </a:lnTo>
                <a:close/>
                <a:moveTo>
                  <a:pt x="2226853" y="2960760"/>
                </a:moveTo>
                <a:lnTo>
                  <a:pt x="2887034" y="2960760"/>
                </a:lnTo>
                <a:lnTo>
                  <a:pt x="2887034" y="3622617"/>
                </a:lnTo>
                <a:lnTo>
                  <a:pt x="2226853" y="3622617"/>
                </a:lnTo>
                <a:close/>
                <a:moveTo>
                  <a:pt x="750661" y="2960760"/>
                </a:moveTo>
                <a:lnTo>
                  <a:pt x="1409167" y="2960760"/>
                </a:lnTo>
                <a:lnTo>
                  <a:pt x="1409167" y="3622617"/>
                </a:lnTo>
                <a:lnTo>
                  <a:pt x="750661" y="3622617"/>
                </a:lnTo>
                <a:close/>
                <a:moveTo>
                  <a:pt x="2965786" y="2226853"/>
                </a:moveTo>
                <a:lnTo>
                  <a:pt x="3624292" y="2226853"/>
                </a:lnTo>
                <a:lnTo>
                  <a:pt x="3624292" y="2888710"/>
                </a:lnTo>
                <a:lnTo>
                  <a:pt x="2965786" y="2888710"/>
                </a:lnTo>
                <a:close/>
                <a:moveTo>
                  <a:pt x="750661" y="2226853"/>
                </a:moveTo>
                <a:lnTo>
                  <a:pt x="1409167" y="2226853"/>
                </a:lnTo>
                <a:lnTo>
                  <a:pt x="1409167" y="2888710"/>
                </a:lnTo>
                <a:lnTo>
                  <a:pt x="750661" y="2888710"/>
                </a:lnTo>
                <a:close/>
                <a:moveTo>
                  <a:pt x="4441977" y="2220151"/>
                </a:moveTo>
                <a:lnTo>
                  <a:pt x="5100483" y="2220151"/>
                </a:lnTo>
                <a:lnTo>
                  <a:pt x="5100483" y="2882008"/>
                </a:lnTo>
                <a:lnTo>
                  <a:pt x="4441977" y="2882008"/>
                </a:lnTo>
                <a:close/>
                <a:moveTo>
                  <a:pt x="3703043" y="2220151"/>
                </a:moveTo>
                <a:lnTo>
                  <a:pt x="4363224" y="2220151"/>
                </a:lnTo>
                <a:lnTo>
                  <a:pt x="4363224" y="2882008"/>
                </a:lnTo>
                <a:lnTo>
                  <a:pt x="3703043" y="2882008"/>
                </a:lnTo>
                <a:close/>
                <a:moveTo>
                  <a:pt x="2226853" y="2220151"/>
                </a:moveTo>
                <a:lnTo>
                  <a:pt x="2887034" y="2220151"/>
                </a:lnTo>
                <a:lnTo>
                  <a:pt x="2887034" y="2882008"/>
                </a:lnTo>
                <a:lnTo>
                  <a:pt x="2226853" y="2882008"/>
                </a:lnTo>
                <a:close/>
                <a:moveTo>
                  <a:pt x="1489595" y="2220151"/>
                </a:moveTo>
                <a:lnTo>
                  <a:pt x="2148101" y="2220151"/>
                </a:lnTo>
                <a:lnTo>
                  <a:pt x="2148101" y="2882008"/>
                </a:lnTo>
                <a:lnTo>
                  <a:pt x="1489595" y="2882008"/>
                </a:lnTo>
                <a:close/>
                <a:moveTo>
                  <a:pt x="11730" y="2220151"/>
                </a:moveTo>
                <a:lnTo>
                  <a:pt x="671910" y="2220151"/>
                </a:lnTo>
                <a:lnTo>
                  <a:pt x="671910" y="2882008"/>
                </a:lnTo>
                <a:lnTo>
                  <a:pt x="11730" y="2882008"/>
                </a:lnTo>
                <a:close/>
                <a:moveTo>
                  <a:pt x="4441977" y="1481217"/>
                </a:moveTo>
                <a:lnTo>
                  <a:pt x="5100483" y="1481217"/>
                </a:lnTo>
                <a:lnTo>
                  <a:pt x="5100483" y="2141398"/>
                </a:lnTo>
                <a:lnTo>
                  <a:pt x="4441977" y="2141398"/>
                </a:lnTo>
                <a:close/>
                <a:moveTo>
                  <a:pt x="3703043" y="1481217"/>
                </a:moveTo>
                <a:lnTo>
                  <a:pt x="4363224" y="1481217"/>
                </a:lnTo>
                <a:lnTo>
                  <a:pt x="4363224" y="2141398"/>
                </a:lnTo>
                <a:lnTo>
                  <a:pt x="3703043" y="2141398"/>
                </a:lnTo>
                <a:close/>
                <a:moveTo>
                  <a:pt x="2965786" y="1481217"/>
                </a:moveTo>
                <a:lnTo>
                  <a:pt x="3624292" y="1481217"/>
                </a:lnTo>
                <a:lnTo>
                  <a:pt x="3624292" y="2141398"/>
                </a:lnTo>
                <a:lnTo>
                  <a:pt x="2965786" y="2141398"/>
                </a:lnTo>
                <a:close/>
                <a:moveTo>
                  <a:pt x="2226853" y="1481217"/>
                </a:moveTo>
                <a:lnTo>
                  <a:pt x="2887034" y="1481217"/>
                </a:lnTo>
                <a:lnTo>
                  <a:pt x="2887034" y="2141398"/>
                </a:lnTo>
                <a:lnTo>
                  <a:pt x="2226853" y="2141398"/>
                </a:lnTo>
                <a:close/>
                <a:moveTo>
                  <a:pt x="1489595" y="1481217"/>
                </a:moveTo>
                <a:lnTo>
                  <a:pt x="2148101" y="1481217"/>
                </a:lnTo>
                <a:lnTo>
                  <a:pt x="2148101" y="2141398"/>
                </a:lnTo>
                <a:lnTo>
                  <a:pt x="1489595" y="2141398"/>
                </a:lnTo>
                <a:close/>
                <a:moveTo>
                  <a:pt x="750661" y="1481217"/>
                </a:moveTo>
                <a:lnTo>
                  <a:pt x="1409167" y="1481217"/>
                </a:lnTo>
                <a:lnTo>
                  <a:pt x="1409167" y="2141398"/>
                </a:lnTo>
                <a:lnTo>
                  <a:pt x="750661" y="2141398"/>
                </a:lnTo>
                <a:close/>
                <a:moveTo>
                  <a:pt x="11730" y="1481217"/>
                </a:moveTo>
                <a:lnTo>
                  <a:pt x="671910" y="1481217"/>
                </a:lnTo>
                <a:lnTo>
                  <a:pt x="671910" y="2141398"/>
                </a:lnTo>
                <a:lnTo>
                  <a:pt x="11730" y="2141398"/>
                </a:lnTo>
                <a:close/>
                <a:moveTo>
                  <a:pt x="4441977" y="740609"/>
                </a:moveTo>
                <a:lnTo>
                  <a:pt x="5100483" y="740609"/>
                </a:lnTo>
                <a:lnTo>
                  <a:pt x="5100483" y="1400790"/>
                </a:lnTo>
                <a:lnTo>
                  <a:pt x="4441977" y="1400790"/>
                </a:lnTo>
                <a:close/>
                <a:moveTo>
                  <a:pt x="3703043" y="740609"/>
                </a:moveTo>
                <a:lnTo>
                  <a:pt x="4363224" y="740609"/>
                </a:lnTo>
                <a:lnTo>
                  <a:pt x="4363224" y="1400790"/>
                </a:lnTo>
                <a:lnTo>
                  <a:pt x="3703043" y="1400790"/>
                </a:lnTo>
                <a:close/>
                <a:moveTo>
                  <a:pt x="2972488" y="740609"/>
                </a:moveTo>
                <a:lnTo>
                  <a:pt x="3630994" y="740609"/>
                </a:lnTo>
                <a:lnTo>
                  <a:pt x="3630994" y="1400790"/>
                </a:lnTo>
                <a:lnTo>
                  <a:pt x="2972488" y="1400790"/>
                </a:lnTo>
                <a:close/>
                <a:moveTo>
                  <a:pt x="2226853" y="740609"/>
                </a:moveTo>
                <a:lnTo>
                  <a:pt x="2887034" y="740609"/>
                </a:lnTo>
                <a:lnTo>
                  <a:pt x="2887034" y="1400790"/>
                </a:lnTo>
                <a:lnTo>
                  <a:pt x="2226853" y="1400790"/>
                </a:lnTo>
                <a:close/>
                <a:moveTo>
                  <a:pt x="1489595" y="740609"/>
                </a:moveTo>
                <a:lnTo>
                  <a:pt x="2148101" y="740609"/>
                </a:lnTo>
                <a:lnTo>
                  <a:pt x="2148101" y="1400790"/>
                </a:lnTo>
                <a:lnTo>
                  <a:pt x="1489595" y="1400790"/>
                </a:lnTo>
                <a:close/>
                <a:moveTo>
                  <a:pt x="750661" y="740609"/>
                </a:moveTo>
                <a:lnTo>
                  <a:pt x="1409167" y="740609"/>
                </a:lnTo>
                <a:lnTo>
                  <a:pt x="1409167" y="1400790"/>
                </a:lnTo>
                <a:lnTo>
                  <a:pt x="750661" y="1400790"/>
                </a:lnTo>
                <a:close/>
                <a:moveTo>
                  <a:pt x="11730" y="733906"/>
                </a:moveTo>
                <a:lnTo>
                  <a:pt x="671910" y="733906"/>
                </a:lnTo>
                <a:lnTo>
                  <a:pt x="671910" y="1395763"/>
                </a:lnTo>
                <a:lnTo>
                  <a:pt x="11730" y="1395763"/>
                </a:lnTo>
                <a:close/>
                <a:moveTo>
                  <a:pt x="4448679" y="0"/>
                </a:moveTo>
                <a:lnTo>
                  <a:pt x="5107185" y="0"/>
                </a:lnTo>
                <a:lnTo>
                  <a:pt x="5107185" y="660181"/>
                </a:lnTo>
                <a:lnTo>
                  <a:pt x="4448679" y="660181"/>
                </a:lnTo>
                <a:close/>
                <a:moveTo>
                  <a:pt x="3703043" y="0"/>
                </a:moveTo>
                <a:lnTo>
                  <a:pt x="4363224" y="0"/>
                </a:lnTo>
                <a:lnTo>
                  <a:pt x="4363224" y="660181"/>
                </a:lnTo>
                <a:lnTo>
                  <a:pt x="3703043" y="660181"/>
                </a:lnTo>
                <a:close/>
                <a:moveTo>
                  <a:pt x="2965786" y="0"/>
                </a:moveTo>
                <a:lnTo>
                  <a:pt x="3624292" y="0"/>
                </a:lnTo>
                <a:lnTo>
                  <a:pt x="3624292" y="660181"/>
                </a:lnTo>
                <a:lnTo>
                  <a:pt x="2965786" y="660181"/>
                </a:lnTo>
                <a:close/>
                <a:moveTo>
                  <a:pt x="2226853" y="0"/>
                </a:moveTo>
                <a:lnTo>
                  <a:pt x="2887034" y="0"/>
                </a:lnTo>
                <a:lnTo>
                  <a:pt x="2887034" y="660181"/>
                </a:lnTo>
                <a:lnTo>
                  <a:pt x="2226853" y="660181"/>
                </a:lnTo>
                <a:close/>
                <a:moveTo>
                  <a:pt x="1489595" y="0"/>
                </a:moveTo>
                <a:lnTo>
                  <a:pt x="2148101" y="0"/>
                </a:lnTo>
                <a:lnTo>
                  <a:pt x="2148101" y="660181"/>
                </a:lnTo>
                <a:lnTo>
                  <a:pt x="1489595" y="660181"/>
                </a:lnTo>
                <a:close/>
                <a:moveTo>
                  <a:pt x="743959" y="0"/>
                </a:moveTo>
                <a:lnTo>
                  <a:pt x="1404140" y="0"/>
                </a:lnTo>
                <a:lnTo>
                  <a:pt x="1404140" y="660181"/>
                </a:lnTo>
                <a:lnTo>
                  <a:pt x="743959" y="660181"/>
                </a:lnTo>
                <a:close/>
                <a:moveTo>
                  <a:pt x="0" y="0"/>
                </a:moveTo>
                <a:lnTo>
                  <a:pt x="658505" y="0"/>
                </a:lnTo>
                <a:lnTo>
                  <a:pt x="658505" y="660181"/>
                </a:lnTo>
                <a:lnTo>
                  <a:pt x="0" y="660181"/>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4" name="TextBox 3">
            <a:extLst>
              <a:ext uri="{FF2B5EF4-FFF2-40B4-BE49-F238E27FC236}">
                <a16:creationId xmlns:a16="http://schemas.microsoft.com/office/drawing/2014/main" id="{F0EA58F7-1E2E-9B4C-83BF-15FF6FA5482B}"/>
              </a:ext>
            </a:extLst>
          </p:cNvPr>
          <p:cNvSpPr txBox="1"/>
          <p:nvPr userDrawn="1"/>
        </p:nvSpPr>
        <p:spPr>
          <a:xfrm>
            <a:off x="16859165" y="9198396"/>
            <a:ext cx="660400" cy="338554"/>
          </a:xfrm>
          <a:prstGeom prst="rect">
            <a:avLst/>
          </a:prstGeom>
          <a:noFill/>
        </p:spPr>
        <p:txBody>
          <a:bodyPr wrap="square" rtlCol="0">
            <a:spAutoFit/>
          </a:bodyPr>
          <a:lstStyle/>
          <a:p>
            <a:pPr algn="r"/>
            <a:fld id="{293ABEDF-2FD4-CE41-BE6E-C03412F0A819}" type="slidenum">
              <a:rPr lang="en-US" sz="1600" b="0" i="0" smtClean="0">
                <a:latin typeface="Open Sans" panose="020B0606030504020204" pitchFamily="34" charset="0"/>
                <a:ea typeface="Open Sans" panose="020B0606030504020204" pitchFamily="34" charset="0"/>
                <a:cs typeface="Open Sans" panose="020B0606030504020204" pitchFamily="34" charset="0"/>
              </a:rPr>
              <a:pPr algn="r"/>
              <a:t>‹#›</a:t>
            </a:fld>
            <a:endParaRPr lang="en-US" sz="1600" b="0" i="0" dirty="0">
              <a:latin typeface="Open Sans" panose="020B0606030504020204" pitchFamily="34" charset="0"/>
              <a:ea typeface="Open Sans" panose="020B0606030504020204" pitchFamily="34" charset="0"/>
              <a:cs typeface="Open Sans" panose="020B0606030504020204" pitchFamily="34" charset="0"/>
            </a:endParaRPr>
          </a:p>
        </p:txBody>
      </p:sp>
      <p:cxnSp>
        <p:nvCxnSpPr>
          <p:cNvPr id="5" name="Straight Connector 4">
            <a:extLst>
              <a:ext uri="{FF2B5EF4-FFF2-40B4-BE49-F238E27FC236}">
                <a16:creationId xmlns:a16="http://schemas.microsoft.com/office/drawing/2014/main" id="{FF9CA034-9947-D74F-8A4C-27409DFC8E63}"/>
              </a:ext>
            </a:extLst>
          </p:cNvPr>
          <p:cNvCxnSpPr>
            <a:cxnSpLocks/>
          </p:cNvCxnSpPr>
          <p:nvPr userDrawn="1"/>
        </p:nvCxnSpPr>
        <p:spPr>
          <a:xfrm flipV="1">
            <a:off x="17568333" y="9352284"/>
            <a:ext cx="719667" cy="15389"/>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7" name="Picture 6" descr="A picture containing drawing&#10;&#10;Description automatically generated">
            <a:extLst>
              <a:ext uri="{FF2B5EF4-FFF2-40B4-BE49-F238E27FC236}">
                <a16:creationId xmlns:a16="http://schemas.microsoft.com/office/drawing/2014/main" id="{A843F20B-4D59-2B49-B5FD-CA10886F110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541413" y="0"/>
            <a:ext cx="2746587" cy="2683239"/>
          </a:xfrm>
          <a:prstGeom prst="rect">
            <a:avLst/>
          </a:prstGeom>
        </p:spPr>
      </p:pic>
    </p:spTree>
    <p:extLst>
      <p:ext uri="{BB962C8B-B14F-4D97-AF65-F5344CB8AC3E}">
        <p14:creationId xmlns:p14="http://schemas.microsoft.com/office/powerpoint/2010/main" val="423582453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40">
    <p:spTree>
      <p:nvGrpSpPr>
        <p:cNvPr id="1" name=""/>
        <p:cNvGrpSpPr/>
        <p:nvPr/>
      </p:nvGrpSpPr>
      <p:grpSpPr>
        <a:xfrm>
          <a:off x="0" y="0"/>
          <a:ext cx="0" cy="0"/>
          <a:chOff x="0" y="0"/>
          <a:chExt cx="0" cy="0"/>
        </a:xfrm>
      </p:grpSpPr>
      <p:sp>
        <p:nvSpPr>
          <p:cNvPr id="5" name="Picture Placeholder 2"/>
          <p:cNvSpPr>
            <a:spLocks noGrp="1"/>
          </p:cNvSpPr>
          <p:nvPr>
            <p:ph type="pic" sz="quarter" idx="12"/>
          </p:nvPr>
        </p:nvSpPr>
        <p:spPr>
          <a:xfrm>
            <a:off x="702734" y="2263699"/>
            <a:ext cx="8156496" cy="5561868"/>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4" name="TextBox 3">
            <a:extLst>
              <a:ext uri="{FF2B5EF4-FFF2-40B4-BE49-F238E27FC236}">
                <a16:creationId xmlns:a16="http://schemas.microsoft.com/office/drawing/2014/main" id="{EB65A552-852A-FE4D-9C5A-B550C6F53C69}"/>
              </a:ext>
            </a:extLst>
          </p:cNvPr>
          <p:cNvSpPr txBox="1"/>
          <p:nvPr userDrawn="1"/>
        </p:nvSpPr>
        <p:spPr>
          <a:xfrm>
            <a:off x="16859165" y="9198396"/>
            <a:ext cx="660400" cy="338554"/>
          </a:xfrm>
          <a:prstGeom prst="rect">
            <a:avLst/>
          </a:prstGeom>
          <a:noFill/>
        </p:spPr>
        <p:txBody>
          <a:bodyPr wrap="square" rtlCol="0">
            <a:spAutoFit/>
          </a:bodyPr>
          <a:lstStyle/>
          <a:p>
            <a:pPr algn="r"/>
            <a:fld id="{293ABEDF-2FD4-CE41-BE6E-C03412F0A819}" type="slidenum">
              <a:rPr lang="en-US" sz="1600" b="0" i="0" smtClean="0">
                <a:latin typeface="Open Sans" panose="020B0606030504020204" pitchFamily="34" charset="0"/>
                <a:ea typeface="Open Sans" panose="020B0606030504020204" pitchFamily="34" charset="0"/>
                <a:cs typeface="Open Sans" panose="020B0606030504020204" pitchFamily="34" charset="0"/>
              </a:rPr>
              <a:pPr algn="r"/>
              <a:t>‹#›</a:t>
            </a:fld>
            <a:endParaRPr lang="en-US" sz="1600" b="0" i="0" dirty="0">
              <a:latin typeface="Open Sans" panose="020B0606030504020204" pitchFamily="34" charset="0"/>
              <a:ea typeface="Open Sans" panose="020B0606030504020204" pitchFamily="34" charset="0"/>
              <a:cs typeface="Open Sans" panose="020B0606030504020204" pitchFamily="34" charset="0"/>
            </a:endParaRPr>
          </a:p>
        </p:txBody>
      </p:sp>
      <p:cxnSp>
        <p:nvCxnSpPr>
          <p:cNvPr id="7" name="Straight Connector 6">
            <a:extLst>
              <a:ext uri="{FF2B5EF4-FFF2-40B4-BE49-F238E27FC236}">
                <a16:creationId xmlns:a16="http://schemas.microsoft.com/office/drawing/2014/main" id="{484C0BF7-15A0-1444-AB7A-075C7BABC83C}"/>
              </a:ext>
            </a:extLst>
          </p:cNvPr>
          <p:cNvCxnSpPr>
            <a:cxnSpLocks/>
          </p:cNvCxnSpPr>
          <p:nvPr userDrawn="1"/>
        </p:nvCxnSpPr>
        <p:spPr>
          <a:xfrm flipV="1">
            <a:off x="17568333" y="9352284"/>
            <a:ext cx="719667" cy="15389"/>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10" name="Picture Placeholder 2">
            <a:extLst>
              <a:ext uri="{FF2B5EF4-FFF2-40B4-BE49-F238E27FC236}">
                <a16:creationId xmlns:a16="http://schemas.microsoft.com/office/drawing/2014/main" id="{541D08C9-F904-A340-8390-216BCDF0CFE1}"/>
              </a:ext>
            </a:extLst>
          </p:cNvPr>
          <p:cNvSpPr>
            <a:spLocks noGrp="1"/>
          </p:cNvSpPr>
          <p:nvPr>
            <p:ph type="pic" sz="quarter" idx="13"/>
          </p:nvPr>
        </p:nvSpPr>
        <p:spPr>
          <a:xfrm>
            <a:off x="9411837" y="2263699"/>
            <a:ext cx="8156496" cy="5561868"/>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pic>
        <p:nvPicPr>
          <p:cNvPr id="8" name="Picture 7">
            <a:extLst>
              <a:ext uri="{FF2B5EF4-FFF2-40B4-BE49-F238E27FC236}">
                <a16:creationId xmlns:a16="http://schemas.microsoft.com/office/drawing/2014/main" id="{C8D5A0FC-150F-3E4D-B73E-1F331C7ED6D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4444870" y="1"/>
            <a:ext cx="3843130" cy="1881626"/>
          </a:xfrm>
          <a:prstGeom prst="rect">
            <a:avLst/>
          </a:prstGeom>
        </p:spPr>
      </p:pic>
    </p:spTree>
    <p:extLst>
      <p:ext uri="{BB962C8B-B14F-4D97-AF65-F5344CB8AC3E}">
        <p14:creationId xmlns:p14="http://schemas.microsoft.com/office/powerpoint/2010/main" val="209306803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101">
    <p:spTree>
      <p:nvGrpSpPr>
        <p:cNvPr id="1" name=""/>
        <p:cNvGrpSpPr/>
        <p:nvPr/>
      </p:nvGrpSpPr>
      <p:grpSpPr>
        <a:xfrm>
          <a:off x="0" y="0"/>
          <a:ext cx="0" cy="0"/>
          <a:chOff x="0" y="0"/>
          <a:chExt cx="0" cy="0"/>
        </a:xfrm>
      </p:grpSpPr>
      <p:sp>
        <p:nvSpPr>
          <p:cNvPr id="9" name="Picture Placeholder 2"/>
          <p:cNvSpPr>
            <a:spLocks noGrp="1"/>
          </p:cNvSpPr>
          <p:nvPr>
            <p:ph type="pic" sz="quarter" idx="14"/>
          </p:nvPr>
        </p:nvSpPr>
        <p:spPr>
          <a:xfrm>
            <a:off x="0" y="0"/>
            <a:ext cx="5144294" cy="5144294"/>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10" name="Picture Placeholder 2"/>
          <p:cNvSpPr>
            <a:spLocks noGrp="1"/>
          </p:cNvSpPr>
          <p:nvPr>
            <p:ph type="pic" sz="quarter" idx="15"/>
          </p:nvPr>
        </p:nvSpPr>
        <p:spPr>
          <a:xfrm>
            <a:off x="0" y="5144294"/>
            <a:ext cx="5144294" cy="5144294"/>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11" name="Picture Placeholder 2"/>
          <p:cNvSpPr>
            <a:spLocks noGrp="1"/>
          </p:cNvSpPr>
          <p:nvPr>
            <p:ph type="pic" sz="quarter" idx="16"/>
          </p:nvPr>
        </p:nvSpPr>
        <p:spPr>
          <a:xfrm>
            <a:off x="5144294" y="0"/>
            <a:ext cx="5144294" cy="5144294"/>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12" name="Picture Placeholder 2"/>
          <p:cNvSpPr>
            <a:spLocks noGrp="1"/>
          </p:cNvSpPr>
          <p:nvPr>
            <p:ph type="pic" sz="quarter" idx="17"/>
          </p:nvPr>
        </p:nvSpPr>
        <p:spPr>
          <a:xfrm>
            <a:off x="5144294" y="5144294"/>
            <a:ext cx="5144294" cy="5144294"/>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13" name="Picture Placeholder 2"/>
          <p:cNvSpPr>
            <a:spLocks noGrp="1"/>
          </p:cNvSpPr>
          <p:nvPr>
            <p:ph type="pic" sz="quarter" idx="18"/>
          </p:nvPr>
        </p:nvSpPr>
        <p:spPr>
          <a:xfrm>
            <a:off x="10288588" y="0"/>
            <a:ext cx="7999412" cy="5144294"/>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7" name="TextBox 6">
            <a:extLst>
              <a:ext uri="{FF2B5EF4-FFF2-40B4-BE49-F238E27FC236}">
                <a16:creationId xmlns:a16="http://schemas.microsoft.com/office/drawing/2014/main" id="{832D5946-B973-9449-9865-94AFD721314D}"/>
              </a:ext>
            </a:extLst>
          </p:cNvPr>
          <p:cNvSpPr txBox="1"/>
          <p:nvPr userDrawn="1"/>
        </p:nvSpPr>
        <p:spPr>
          <a:xfrm>
            <a:off x="16859165" y="9198396"/>
            <a:ext cx="660400" cy="338554"/>
          </a:xfrm>
          <a:prstGeom prst="rect">
            <a:avLst/>
          </a:prstGeom>
          <a:noFill/>
        </p:spPr>
        <p:txBody>
          <a:bodyPr wrap="square" rtlCol="0">
            <a:spAutoFit/>
          </a:bodyPr>
          <a:lstStyle/>
          <a:p>
            <a:pPr algn="r"/>
            <a:fld id="{293ABEDF-2FD4-CE41-BE6E-C03412F0A819}" type="slidenum">
              <a:rPr lang="en-US" sz="1600" b="0" i="0" smtClean="0">
                <a:latin typeface="Open Sans" panose="020B0606030504020204" pitchFamily="34" charset="0"/>
                <a:ea typeface="Open Sans" panose="020B0606030504020204" pitchFamily="34" charset="0"/>
                <a:cs typeface="Open Sans" panose="020B0606030504020204" pitchFamily="34" charset="0"/>
              </a:rPr>
              <a:pPr algn="r"/>
              <a:t>‹#›</a:t>
            </a:fld>
            <a:endParaRPr lang="en-US" sz="1600" b="0" i="0" dirty="0">
              <a:latin typeface="Open Sans" panose="020B0606030504020204" pitchFamily="34" charset="0"/>
              <a:ea typeface="Open Sans" panose="020B0606030504020204" pitchFamily="34" charset="0"/>
              <a:cs typeface="Open Sans" panose="020B0606030504020204" pitchFamily="34" charset="0"/>
            </a:endParaRPr>
          </a:p>
        </p:txBody>
      </p:sp>
      <p:cxnSp>
        <p:nvCxnSpPr>
          <p:cNvPr id="8" name="Straight Connector 7">
            <a:extLst>
              <a:ext uri="{FF2B5EF4-FFF2-40B4-BE49-F238E27FC236}">
                <a16:creationId xmlns:a16="http://schemas.microsoft.com/office/drawing/2014/main" id="{923D0F85-37D5-C34E-BB0E-F454DA048E1E}"/>
              </a:ext>
            </a:extLst>
          </p:cNvPr>
          <p:cNvCxnSpPr>
            <a:cxnSpLocks/>
          </p:cNvCxnSpPr>
          <p:nvPr userDrawn="1"/>
        </p:nvCxnSpPr>
        <p:spPr>
          <a:xfrm flipV="1">
            <a:off x="17568333" y="9352284"/>
            <a:ext cx="719667" cy="15389"/>
          </a:xfrm>
          <a:prstGeom prst="line">
            <a:avLst/>
          </a:prstGeom>
          <a:ln w="158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577898"/>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image" Target="../media/image6.png"/><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2.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72.xml"/><Relationship Id="rId18" Type="http://schemas.openxmlformats.org/officeDocument/2006/relationships/slideLayout" Target="../slideLayouts/slideLayout77.xml"/><Relationship Id="rId26" Type="http://schemas.openxmlformats.org/officeDocument/2006/relationships/slideLayout" Target="../slideLayouts/slideLayout85.xml"/><Relationship Id="rId39" Type="http://schemas.openxmlformats.org/officeDocument/2006/relationships/slideLayout" Target="../slideLayouts/slideLayout98.xml"/><Relationship Id="rId21" Type="http://schemas.openxmlformats.org/officeDocument/2006/relationships/slideLayout" Target="../slideLayouts/slideLayout80.xml"/><Relationship Id="rId34" Type="http://schemas.openxmlformats.org/officeDocument/2006/relationships/slideLayout" Target="../slideLayouts/slideLayout93.xml"/><Relationship Id="rId42" Type="http://schemas.openxmlformats.org/officeDocument/2006/relationships/slideLayout" Target="../slideLayouts/slideLayout101.xml"/><Relationship Id="rId47" Type="http://schemas.openxmlformats.org/officeDocument/2006/relationships/slideLayout" Target="../slideLayouts/slideLayout106.xml"/><Relationship Id="rId7" Type="http://schemas.openxmlformats.org/officeDocument/2006/relationships/slideLayout" Target="../slideLayouts/slideLayout66.xml"/><Relationship Id="rId2" Type="http://schemas.openxmlformats.org/officeDocument/2006/relationships/slideLayout" Target="../slideLayouts/slideLayout61.xml"/><Relationship Id="rId16" Type="http://schemas.openxmlformats.org/officeDocument/2006/relationships/slideLayout" Target="../slideLayouts/slideLayout75.xml"/><Relationship Id="rId29" Type="http://schemas.openxmlformats.org/officeDocument/2006/relationships/slideLayout" Target="../slideLayouts/slideLayout88.xml"/><Relationship Id="rId11" Type="http://schemas.openxmlformats.org/officeDocument/2006/relationships/slideLayout" Target="../slideLayouts/slideLayout70.xml"/><Relationship Id="rId24" Type="http://schemas.openxmlformats.org/officeDocument/2006/relationships/slideLayout" Target="../slideLayouts/slideLayout83.xml"/><Relationship Id="rId32" Type="http://schemas.openxmlformats.org/officeDocument/2006/relationships/slideLayout" Target="../slideLayouts/slideLayout91.xml"/><Relationship Id="rId37" Type="http://schemas.openxmlformats.org/officeDocument/2006/relationships/slideLayout" Target="../slideLayouts/slideLayout96.xml"/><Relationship Id="rId40" Type="http://schemas.openxmlformats.org/officeDocument/2006/relationships/slideLayout" Target="../slideLayouts/slideLayout99.xml"/><Relationship Id="rId45" Type="http://schemas.openxmlformats.org/officeDocument/2006/relationships/slideLayout" Target="../slideLayouts/slideLayout104.xml"/><Relationship Id="rId5" Type="http://schemas.openxmlformats.org/officeDocument/2006/relationships/slideLayout" Target="../slideLayouts/slideLayout64.xml"/><Relationship Id="rId15" Type="http://schemas.openxmlformats.org/officeDocument/2006/relationships/slideLayout" Target="../slideLayouts/slideLayout74.xml"/><Relationship Id="rId23" Type="http://schemas.openxmlformats.org/officeDocument/2006/relationships/slideLayout" Target="../slideLayouts/slideLayout82.xml"/><Relationship Id="rId28" Type="http://schemas.openxmlformats.org/officeDocument/2006/relationships/slideLayout" Target="../slideLayouts/slideLayout87.xml"/><Relationship Id="rId36" Type="http://schemas.openxmlformats.org/officeDocument/2006/relationships/slideLayout" Target="../slideLayouts/slideLayout95.xml"/><Relationship Id="rId49" Type="http://schemas.openxmlformats.org/officeDocument/2006/relationships/theme" Target="../theme/theme3.xml"/><Relationship Id="rId10" Type="http://schemas.openxmlformats.org/officeDocument/2006/relationships/slideLayout" Target="../slideLayouts/slideLayout69.xml"/><Relationship Id="rId19" Type="http://schemas.openxmlformats.org/officeDocument/2006/relationships/slideLayout" Target="../slideLayouts/slideLayout78.xml"/><Relationship Id="rId31" Type="http://schemas.openxmlformats.org/officeDocument/2006/relationships/slideLayout" Target="../slideLayouts/slideLayout90.xml"/><Relationship Id="rId44" Type="http://schemas.openxmlformats.org/officeDocument/2006/relationships/slideLayout" Target="../slideLayouts/slideLayout103.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slideLayout" Target="../slideLayouts/slideLayout73.xml"/><Relationship Id="rId22" Type="http://schemas.openxmlformats.org/officeDocument/2006/relationships/slideLayout" Target="../slideLayouts/slideLayout81.xml"/><Relationship Id="rId27" Type="http://schemas.openxmlformats.org/officeDocument/2006/relationships/slideLayout" Target="../slideLayouts/slideLayout86.xml"/><Relationship Id="rId30" Type="http://schemas.openxmlformats.org/officeDocument/2006/relationships/slideLayout" Target="../slideLayouts/slideLayout89.xml"/><Relationship Id="rId35" Type="http://schemas.openxmlformats.org/officeDocument/2006/relationships/slideLayout" Target="../slideLayouts/slideLayout94.xml"/><Relationship Id="rId43" Type="http://schemas.openxmlformats.org/officeDocument/2006/relationships/slideLayout" Target="../slideLayouts/slideLayout102.xml"/><Relationship Id="rId48" Type="http://schemas.openxmlformats.org/officeDocument/2006/relationships/slideLayout" Target="../slideLayouts/slideLayout107.xml"/><Relationship Id="rId8" Type="http://schemas.openxmlformats.org/officeDocument/2006/relationships/slideLayout" Target="../slideLayouts/slideLayout67.xml"/><Relationship Id="rId3" Type="http://schemas.openxmlformats.org/officeDocument/2006/relationships/slideLayout" Target="../slideLayouts/slideLayout62.xml"/><Relationship Id="rId12" Type="http://schemas.openxmlformats.org/officeDocument/2006/relationships/slideLayout" Target="../slideLayouts/slideLayout71.xml"/><Relationship Id="rId17" Type="http://schemas.openxmlformats.org/officeDocument/2006/relationships/slideLayout" Target="../slideLayouts/slideLayout76.xml"/><Relationship Id="rId25" Type="http://schemas.openxmlformats.org/officeDocument/2006/relationships/slideLayout" Target="../slideLayouts/slideLayout84.xml"/><Relationship Id="rId33" Type="http://schemas.openxmlformats.org/officeDocument/2006/relationships/slideLayout" Target="../slideLayouts/slideLayout92.xml"/><Relationship Id="rId38" Type="http://schemas.openxmlformats.org/officeDocument/2006/relationships/slideLayout" Target="../slideLayouts/slideLayout97.xml"/><Relationship Id="rId46" Type="http://schemas.openxmlformats.org/officeDocument/2006/relationships/slideLayout" Target="../slideLayouts/slideLayout105.xml"/><Relationship Id="rId20" Type="http://schemas.openxmlformats.org/officeDocument/2006/relationships/slideLayout" Target="../slideLayouts/slideLayout79.xml"/><Relationship Id="rId41" Type="http://schemas.openxmlformats.org/officeDocument/2006/relationships/slideLayout" Target="../slideLayouts/slideLayout100.xml"/><Relationship Id="rId1" Type="http://schemas.openxmlformats.org/officeDocument/2006/relationships/slideLayout" Target="../slideLayouts/slideLayout60.xml"/><Relationship Id="rId6" Type="http://schemas.openxmlformats.org/officeDocument/2006/relationships/slideLayout" Target="../slideLayouts/slideLayout65.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120.xml"/><Relationship Id="rId18" Type="http://schemas.openxmlformats.org/officeDocument/2006/relationships/slideLayout" Target="../slideLayouts/slideLayout125.xml"/><Relationship Id="rId26" Type="http://schemas.openxmlformats.org/officeDocument/2006/relationships/slideLayout" Target="../slideLayouts/slideLayout133.xml"/><Relationship Id="rId39" Type="http://schemas.openxmlformats.org/officeDocument/2006/relationships/slideLayout" Target="../slideLayouts/slideLayout146.xml"/><Relationship Id="rId21" Type="http://schemas.openxmlformats.org/officeDocument/2006/relationships/slideLayout" Target="../slideLayouts/slideLayout128.xml"/><Relationship Id="rId34" Type="http://schemas.openxmlformats.org/officeDocument/2006/relationships/slideLayout" Target="../slideLayouts/slideLayout141.xml"/><Relationship Id="rId42" Type="http://schemas.openxmlformats.org/officeDocument/2006/relationships/theme" Target="../theme/theme4.xml"/><Relationship Id="rId7" Type="http://schemas.openxmlformats.org/officeDocument/2006/relationships/slideLayout" Target="../slideLayouts/slideLayout114.xml"/><Relationship Id="rId2" Type="http://schemas.openxmlformats.org/officeDocument/2006/relationships/slideLayout" Target="../slideLayouts/slideLayout109.xml"/><Relationship Id="rId16" Type="http://schemas.openxmlformats.org/officeDocument/2006/relationships/slideLayout" Target="../slideLayouts/slideLayout123.xml"/><Relationship Id="rId20" Type="http://schemas.openxmlformats.org/officeDocument/2006/relationships/slideLayout" Target="../slideLayouts/slideLayout127.xml"/><Relationship Id="rId29" Type="http://schemas.openxmlformats.org/officeDocument/2006/relationships/slideLayout" Target="../slideLayouts/slideLayout136.xml"/><Relationship Id="rId41" Type="http://schemas.openxmlformats.org/officeDocument/2006/relationships/slideLayout" Target="../slideLayouts/slideLayout148.xml"/><Relationship Id="rId1" Type="http://schemas.openxmlformats.org/officeDocument/2006/relationships/slideLayout" Target="../slideLayouts/slideLayout108.xml"/><Relationship Id="rId6" Type="http://schemas.openxmlformats.org/officeDocument/2006/relationships/slideLayout" Target="../slideLayouts/slideLayout113.xml"/><Relationship Id="rId11" Type="http://schemas.openxmlformats.org/officeDocument/2006/relationships/slideLayout" Target="../slideLayouts/slideLayout118.xml"/><Relationship Id="rId24" Type="http://schemas.openxmlformats.org/officeDocument/2006/relationships/slideLayout" Target="../slideLayouts/slideLayout131.xml"/><Relationship Id="rId32" Type="http://schemas.openxmlformats.org/officeDocument/2006/relationships/slideLayout" Target="../slideLayouts/slideLayout139.xml"/><Relationship Id="rId37" Type="http://schemas.openxmlformats.org/officeDocument/2006/relationships/slideLayout" Target="../slideLayouts/slideLayout144.xml"/><Relationship Id="rId40" Type="http://schemas.openxmlformats.org/officeDocument/2006/relationships/slideLayout" Target="../slideLayouts/slideLayout147.xml"/><Relationship Id="rId5" Type="http://schemas.openxmlformats.org/officeDocument/2006/relationships/slideLayout" Target="../slideLayouts/slideLayout112.xml"/><Relationship Id="rId15" Type="http://schemas.openxmlformats.org/officeDocument/2006/relationships/slideLayout" Target="../slideLayouts/slideLayout122.xml"/><Relationship Id="rId23" Type="http://schemas.openxmlformats.org/officeDocument/2006/relationships/slideLayout" Target="../slideLayouts/slideLayout130.xml"/><Relationship Id="rId28" Type="http://schemas.openxmlformats.org/officeDocument/2006/relationships/slideLayout" Target="../slideLayouts/slideLayout135.xml"/><Relationship Id="rId36" Type="http://schemas.openxmlformats.org/officeDocument/2006/relationships/slideLayout" Target="../slideLayouts/slideLayout143.xml"/><Relationship Id="rId10" Type="http://schemas.openxmlformats.org/officeDocument/2006/relationships/slideLayout" Target="../slideLayouts/slideLayout117.xml"/><Relationship Id="rId19" Type="http://schemas.openxmlformats.org/officeDocument/2006/relationships/slideLayout" Target="../slideLayouts/slideLayout126.xml"/><Relationship Id="rId31" Type="http://schemas.openxmlformats.org/officeDocument/2006/relationships/slideLayout" Target="../slideLayouts/slideLayout138.xml"/><Relationship Id="rId4" Type="http://schemas.openxmlformats.org/officeDocument/2006/relationships/slideLayout" Target="../slideLayouts/slideLayout111.xml"/><Relationship Id="rId9" Type="http://schemas.openxmlformats.org/officeDocument/2006/relationships/slideLayout" Target="../slideLayouts/slideLayout116.xml"/><Relationship Id="rId14" Type="http://schemas.openxmlformats.org/officeDocument/2006/relationships/slideLayout" Target="../slideLayouts/slideLayout121.xml"/><Relationship Id="rId22" Type="http://schemas.openxmlformats.org/officeDocument/2006/relationships/slideLayout" Target="../slideLayouts/slideLayout129.xml"/><Relationship Id="rId27" Type="http://schemas.openxmlformats.org/officeDocument/2006/relationships/slideLayout" Target="../slideLayouts/slideLayout134.xml"/><Relationship Id="rId30" Type="http://schemas.openxmlformats.org/officeDocument/2006/relationships/slideLayout" Target="../slideLayouts/slideLayout137.xml"/><Relationship Id="rId35" Type="http://schemas.openxmlformats.org/officeDocument/2006/relationships/slideLayout" Target="../slideLayouts/slideLayout142.xml"/><Relationship Id="rId8" Type="http://schemas.openxmlformats.org/officeDocument/2006/relationships/slideLayout" Target="../slideLayouts/slideLayout115.xml"/><Relationship Id="rId3" Type="http://schemas.openxmlformats.org/officeDocument/2006/relationships/slideLayout" Target="../slideLayouts/slideLayout110.xml"/><Relationship Id="rId12" Type="http://schemas.openxmlformats.org/officeDocument/2006/relationships/slideLayout" Target="../slideLayouts/slideLayout119.xml"/><Relationship Id="rId17" Type="http://schemas.openxmlformats.org/officeDocument/2006/relationships/slideLayout" Target="../slideLayouts/slideLayout124.xml"/><Relationship Id="rId25" Type="http://schemas.openxmlformats.org/officeDocument/2006/relationships/slideLayout" Target="../slideLayouts/slideLayout132.xml"/><Relationship Id="rId33" Type="http://schemas.openxmlformats.org/officeDocument/2006/relationships/slideLayout" Target="../slideLayouts/slideLayout140.xml"/><Relationship Id="rId38" Type="http://schemas.openxmlformats.org/officeDocument/2006/relationships/slideLayout" Target="../slideLayouts/slideLayout145.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161.xml"/><Relationship Id="rId18" Type="http://schemas.openxmlformats.org/officeDocument/2006/relationships/slideLayout" Target="../slideLayouts/slideLayout166.xml"/><Relationship Id="rId26" Type="http://schemas.openxmlformats.org/officeDocument/2006/relationships/slideLayout" Target="../slideLayouts/slideLayout174.xml"/><Relationship Id="rId39" Type="http://schemas.openxmlformats.org/officeDocument/2006/relationships/slideLayout" Target="../slideLayouts/slideLayout187.xml"/><Relationship Id="rId21" Type="http://schemas.openxmlformats.org/officeDocument/2006/relationships/slideLayout" Target="../slideLayouts/slideLayout169.xml"/><Relationship Id="rId34" Type="http://schemas.openxmlformats.org/officeDocument/2006/relationships/slideLayout" Target="../slideLayouts/slideLayout182.xml"/><Relationship Id="rId42" Type="http://schemas.openxmlformats.org/officeDocument/2006/relationships/slideLayout" Target="../slideLayouts/slideLayout190.xml"/><Relationship Id="rId7" Type="http://schemas.openxmlformats.org/officeDocument/2006/relationships/slideLayout" Target="../slideLayouts/slideLayout155.xml"/><Relationship Id="rId2" Type="http://schemas.openxmlformats.org/officeDocument/2006/relationships/slideLayout" Target="../slideLayouts/slideLayout150.xml"/><Relationship Id="rId16" Type="http://schemas.openxmlformats.org/officeDocument/2006/relationships/slideLayout" Target="../slideLayouts/slideLayout164.xml"/><Relationship Id="rId29" Type="http://schemas.openxmlformats.org/officeDocument/2006/relationships/slideLayout" Target="../slideLayouts/slideLayout177.xml"/><Relationship Id="rId1" Type="http://schemas.openxmlformats.org/officeDocument/2006/relationships/slideLayout" Target="../slideLayouts/slideLayout149.xml"/><Relationship Id="rId6" Type="http://schemas.openxmlformats.org/officeDocument/2006/relationships/slideLayout" Target="../slideLayouts/slideLayout154.xml"/><Relationship Id="rId11" Type="http://schemas.openxmlformats.org/officeDocument/2006/relationships/slideLayout" Target="../slideLayouts/slideLayout159.xml"/><Relationship Id="rId24" Type="http://schemas.openxmlformats.org/officeDocument/2006/relationships/slideLayout" Target="../slideLayouts/slideLayout172.xml"/><Relationship Id="rId32" Type="http://schemas.openxmlformats.org/officeDocument/2006/relationships/slideLayout" Target="../slideLayouts/slideLayout180.xml"/><Relationship Id="rId37" Type="http://schemas.openxmlformats.org/officeDocument/2006/relationships/slideLayout" Target="../slideLayouts/slideLayout185.xml"/><Relationship Id="rId40" Type="http://schemas.openxmlformats.org/officeDocument/2006/relationships/slideLayout" Target="../slideLayouts/slideLayout188.xml"/><Relationship Id="rId45" Type="http://schemas.openxmlformats.org/officeDocument/2006/relationships/slideLayout" Target="../slideLayouts/slideLayout193.xml"/><Relationship Id="rId5" Type="http://schemas.openxmlformats.org/officeDocument/2006/relationships/slideLayout" Target="../slideLayouts/slideLayout153.xml"/><Relationship Id="rId15" Type="http://schemas.openxmlformats.org/officeDocument/2006/relationships/slideLayout" Target="../slideLayouts/slideLayout163.xml"/><Relationship Id="rId23" Type="http://schemas.openxmlformats.org/officeDocument/2006/relationships/slideLayout" Target="../slideLayouts/slideLayout171.xml"/><Relationship Id="rId28" Type="http://schemas.openxmlformats.org/officeDocument/2006/relationships/slideLayout" Target="../slideLayouts/slideLayout176.xml"/><Relationship Id="rId36" Type="http://schemas.openxmlformats.org/officeDocument/2006/relationships/slideLayout" Target="../slideLayouts/slideLayout184.xml"/><Relationship Id="rId10" Type="http://schemas.openxmlformats.org/officeDocument/2006/relationships/slideLayout" Target="../slideLayouts/slideLayout158.xml"/><Relationship Id="rId19" Type="http://schemas.openxmlformats.org/officeDocument/2006/relationships/slideLayout" Target="../slideLayouts/slideLayout167.xml"/><Relationship Id="rId31" Type="http://schemas.openxmlformats.org/officeDocument/2006/relationships/slideLayout" Target="../slideLayouts/slideLayout179.xml"/><Relationship Id="rId44" Type="http://schemas.openxmlformats.org/officeDocument/2006/relationships/slideLayout" Target="../slideLayouts/slideLayout192.xml"/><Relationship Id="rId4" Type="http://schemas.openxmlformats.org/officeDocument/2006/relationships/slideLayout" Target="../slideLayouts/slideLayout152.xml"/><Relationship Id="rId9" Type="http://schemas.openxmlformats.org/officeDocument/2006/relationships/slideLayout" Target="../slideLayouts/slideLayout157.xml"/><Relationship Id="rId14" Type="http://schemas.openxmlformats.org/officeDocument/2006/relationships/slideLayout" Target="../slideLayouts/slideLayout162.xml"/><Relationship Id="rId22" Type="http://schemas.openxmlformats.org/officeDocument/2006/relationships/slideLayout" Target="../slideLayouts/slideLayout170.xml"/><Relationship Id="rId27" Type="http://schemas.openxmlformats.org/officeDocument/2006/relationships/slideLayout" Target="../slideLayouts/slideLayout175.xml"/><Relationship Id="rId30" Type="http://schemas.openxmlformats.org/officeDocument/2006/relationships/slideLayout" Target="../slideLayouts/slideLayout178.xml"/><Relationship Id="rId35" Type="http://schemas.openxmlformats.org/officeDocument/2006/relationships/slideLayout" Target="../slideLayouts/slideLayout183.xml"/><Relationship Id="rId43" Type="http://schemas.openxmlformats.org/officeDocument/2006/relationships/slideLayout" Target="../slideLayouts/slideLayout191.xml"/><Relationship Id="rId8" Type="http://schemas.openxmlformats.org/officeDocument/2006/relationships/slideLayout" Target="../slideLayouts/slideLayout156.xml"/><Relationship Id="rId3" Type="http://schemas.openxmlformats.org/officeDocument/2006/relationships/slideLayout" Target="../slideLayouts/slideLayout151.xml"/><Relationship Id="rId12" Type="http://schemas.openxmlformats.org/officeDocument/2006/relationships/slideLayout" Target="../slideLayouts/slideLayout160.xml"/><Relationship Id="rId17" Type="http://schemas.openxmlformats.org/officeDocument/2006/relationships/slideLayout" Target="../slideLayouts/slideLayout165.xml"/><Relationship Id="rId25" Type="http://schemas.openxmlformats.org/officeDocument/2006/relationships/slideLayout" Target="../slideLayouts/slideLayout173.xml"/><Relationship Id="rId33" Type="http://schemas.openxmlformats.org/officeDocument/2006/relationships/slideLayout" Target="../slideLayouts/slideLayout181.xml"/><Relationship Id="rId38" Type="http://schemas.openxmlformats.org/officeDocument/2006/relationships/slideLayout" Target="../slideLayouts/slideLayout186.xml"/><Relationship Id="rId46" Type="http://schemas.openxmlformats.org/officeDocument/2006/relationships/theme" Target="../theme/theme5.xml"/><Relationship Id="rId20" Type="http://schemas.openxmlformats.org/officeDocument/2006/relationships/slideLayout" Target="../slideLayouts/slideLayout168.xml"/><Relationship Id="rId41" Type="http://schemas.openxmlformats.org/officeDocument/2006/relationships/slideLayout" Target="../slideLayouts/slideLayout189.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206.xml"/><Relationship Id="rId18" Type="http://schemas.openxmlformats.org/officeDocument/2006/relationships/slideLayout" Target="../slideLayouts/slideLayout211.xml"/><Relationship Id="rId26" Type="http://schemas.openxmlformats.org/officeDocument/2006/relationships/slideLayout" Target="../slideLayouts/slideLayout219.xml"/><Relationship Id="rId39" Type="http://schemas.openxmlformats.org/officeDocument/2006/relationships/slideLayout" Target="../slideLayouts/slideLayout232.xml"/><Relationship Id="rId21" Type="http://schemas.openxmlformats.org/officeDocument/2006/relationships/slideLayout" Target="../slideLayouts/slideLayout214.xml"/><Relationship Id="rId34" Type="http://schemas.openxmlformats.org/officeDocument/2006/relationships/slideLayout" Target="../slideLayouts/slideLayout227.xml"/><Relationship Id="rId42" Type="http://schemas.openxmlformats.org/officeDocument/2006/relationships/slideLayout" Target="../slideLayouts/slideLayout235.xml"/><Relationship Id="rId47" Type="http://schemas.openxmlformats.org/officeDocument/2006/relationships/slideLayout" Target="../slideLayouts/slideLayout240.xml"/><Relationship Id="rId50" Type="http://schemas.openxmlformats.org/officeDocument/2006/relationships/theme" Target="../theme/theme6.xml"/><Relationship Id="rId7" Type="http://schemas.openxmlformats.org/officeDocument/2006/relationships/slideLayout" Target="../slideLayouts/slideLayout200.xml"/><Relationship Id="rId2" Type="http://schemas.openxmlformats.org/officeDocument/2006/relationships/slideLayout" Target="../slideLayouts/slideLayout195.xml"/><Relationship Id="rId16" Type="http://schemas.openxmlformats.org/officeDocument/2006/relationships/slideLayout" Target="../slideLayouts/slideLayout209.xml"/><Relationship Id="rId29" Type="http://schemas.openxmlformats.org/officeDocument/2006/relationships/slideLayout" Target="../slideLayouts/slideLayout222.xml"/><Relationship Id="rId11" Type="http://schemas.openxmlformats.org/officeDocument/2006/relationships/slideLayout" Target="../slideLayouts/slideLayout204.xml"/><Relationship Id="rId24" Type="http://schemas.openxmlformats.org/officeDocument/2006/relationships/slideLayout" Target="../slideLayouts/slideLayout217.xml"/><Relationship Id="rId32" Type="http://schemas.openxmlformats.org/officeDocument/2006/relationships/slideLayout" Target="../slideLayouts/slideLayout225.xml"/><Relationship Id="rId37" Type="http://schemas.openxmlformats.org/officeDocument/2006/relationships/slideLayout" Target="../slideLayouts/slideLayout230.xml"/><Relationship Id="rId40" Type="http://schemas.openxmlformats.org/officeDocument/2006/relationships/slideLayout" Target="../slideLayouts/slideLayout233.xml"/><Relationship Id="rId45" Type="http://schemas.openxmlformats.org/officeDocument/2006/relationships/slideLayout" Target="../slideLayouts/slideLayout238.xml"/><Relationship Id="rId5" Type="http://schemas.openxmlformats.org/officeDocument/2006/relationships/slideLayout" Target="../slideLayouts/slideLayout198.xml"/><Relationship Id="rId15" Type="http://schemas.openxmlformats.org/officeDocument/2006/relationships/slideLayout" Target="../slideLayouts/slideLayout208.xml"/><Relationship Id="rId23" Type="http://schemas.openxmlformats.org/officeDocument/2006/relationships/slideLayout" Target="../slideLayouts/slideLayout216.xml"/><Relationship Id="rId28" Type="http://schemas.openxmlformats.org/officeDocument/2006/relationships/slideLayout" Target="../slideLayouts/slideLayout221.xml"/><Relationship Id="rId36" Type="http://schemas.openxmlformats.org/officeDocument/2006/relationships/slideLayout" Target="../slideLayouts/slideLayout229.xml"/><Relationship Id="rId49" Type="http://schemas.openxmlformats.org/officeDocument/2006/relationships/slideLayout" Target="../slideLayouts/slideLayout242.xml"/><Relationship Id="rId10" Type="http://schemas.openxmlformats.org/officeDocument/2006/relationships/slideLayout" Target="../slideLayouts/slideLayout203.xml"/><Relationship Id="rId19" Type="http://schemas.openxmlformats.org/officeDocument/2006/relationships/slideLayout" Target="../slideLayouts/slideLayout212.xml"/><Relationship Id="rId31" Type="http://schemas.openxmlformats.org/officeDocument/2006/relationships/slideLayout" Target="../slideLayouts/slideLayout224.xml"/><Relationship Id="rId44" Type="http://schemas.openxmlformats.org/officeDocument/2006/relationships/slideLayout" Target="../slideLayouts/slideLayout237.xml"/><Relationship Id="rId4" Type="http://schemas.openxmlformats.org/officeDocument/2006/relationships/slideLayout" Target="../slideLayouts/slideLayout197.xml"/><Relationship Id="rId9" Type="http://schemas.openxmlformats.org/officeDocument/2006/relationships/slideLayout" Target="../slideLayouts/slideLayout202.xml"/><Relationship Id="rId14" Type="http://schemas.openxmlformats.org/officeDocument/2006/relationships/slideLayout" Target="../slideLayouts/slideLayout207.xml"/><Relationship Id="rId22" Type="http://schemas.openxmlformats.org/officeDocument/2006/relationships/slideLayout" Target="../slideLayouts/slideLayout215.xml"/><Relationship Id="rId27" Type="http://schemas.openxmlformats.org/officeDocument/2006/relationships/slideLayout" Target="../slideLayouts/slideLayout220.xml"/><Relationship Id="rId30" Type="http://schemas.openxmlformats.org/officeDocument/2006/relationships/slideLayout" Target="../slideLayouts/slideLayout223.xml"/><Relationship Id="rId35" Type="http://schemas.openxmlformats.org/officeDocument/2006/relationships/slideLayout" Target="../slideLayouts/slideLayout228.xml"/><Relationship Id="rId43" Type="http://schemas.openxmlformats.org/officeDocument/2006/relationships/slideLayout" Target="../slideLayouts/slideLayout236.xml"/><Relationship Id="rId48" Type="http://schemas.openxmlformats.org/officeDocument/2006/relationships/slideLayout" Target="../slideLayouts/slideLayout241.xml"/><Relationship Id="rId8" Type="http://schemas.openxmlformats.org/officeDocument/2006/relationships/slideLayout" Target="../slideLayouts/slideLayout201.xml"/><Relationship Id="rId3" Type="http://schemas.openxmlformats.org/officeDocument/2006/relationships/slideLayout" Target="../slideLayouts/slideLayout196.xml"/><Relationship Id="rId12" Type="http://schemas.openxmlformats.org/officeDocument/2006/relationships/slideLayout" Target="../slideLayouts/slideLayout205.xml"/><Relationship Id="rId17" Type="http://schemas.openxmlformats.org/officeDocument/2006/relationships/slideLayout" Target="../slideLayouts/slideLayout210.xml"/><Relationship Id="rId25" Type="http://schemas.openxmlformats.org/officeDocument/2006/relationships/slideLayout" Target="../slideLayouts/slideLayout218.xml"/><Relationship Id="rId33" Type="http://schemas.openxmlformats.org/officeDocument/2006/relationships/slideLayout" Target="../slideLayouts/slideLayout226.xml"/><Relationship Id="rId38" Type="http://schemas.openxmlformats.org/officeDocument/2006/relationships/slideLayout" Target="../slideLayouts/slideLayout231.xml"/><Relationship Id="rId46" Type="http://schemas.openxmlformats.org/officeDocument/2006/relationships/slideLayout" Target="../slideLayouts/slideLayout239.xml"/><Relationship Id="rId20" Type="http://schemas.openxmlformats.org/officeDocument/2006/relationships/slideLayout" Target="../slideLayouts/slideLayout213.xml"/><Relationship Id="rId41" Type="http://schemas.openxmlformats.org/officeDocument/2006/relationships/slideLayout" Target="../slideLayouts/slideLayout234.xml"/><Relationship Id="rId1" Type="http://schemas.openxmlformats.org/officeDocument/2006/relationships/slideLayout" Target="../slideLayouts/slideLayout194.xml"/><Relationship Id="rId6" Type="http://schemas.openxmlformats.org/officeDocument/2006/relationships/slideLayout" Target="../slideLayouts/slideLayout199.xml"/></Relationships>
</file>

<file path=ppt/slideMasters/_rels/slideMaster7.xml.rels><?xml version="1.0" encoding="UTF-8" standalone="yes"?>
<Relationships xmlns="http://schemas.openxmlformats.org/package/2006/relationships"><Relationship Id="rId13" Type="http://schemas.openxmlformats.org/officeDocument/2006/relationships/slideLayout" Target="../slideLayouts/slideLayout255.xml"/><Relationship Id="rId18" Type="http://schemas.openxmlformats.org/officeDocument/2006/relationships/slideLayout" Target="../slideLayouts/slideLayout260.xml"/><Relationship Id="rId26" Type="http://schemas.openxmlformats.org/officeDocument/2006/relationships/slideLayout" Target="../slideLayouts/slideLayout268.xml"/><Relationship Id="rId3" Type="http://schemas.openxmlformats.org/officeDocument/2006/relationships/slideLayout" Target="../slideLayouts/slideLayout245.xml"/><Relationship Id="rId21" Type="http://schemas.openxmlformats.org/officeDocument/2006/relationships/slideLayout" Target="../slideLayouts/slideLayout263.xml"/><Relationship Id="rId34" Type="http://schemas.openxmlformats.org/officeDocument/2006/relationships/slideLayout" Target="../slideLayouts/slideLayout276.xml"/><Relationship Id="rId7" Type="http://schemas.openxmlformats.org/officeDocument/2006/relationships/slideLayout" Target="../slideLayouts/slideLayout249.xml"/><Relationship Id="rId12" Type="http://schemas.openxmlformats.org/officeDocument/2006/relationships/slideLayout" Target="../slideLayouts/slideLayout254.xml"/><Relationship Id="rId17" Type="http://schemas.openxmlformats.org/officeDocument/2006/relationships/slideLayout" Target="../slideLayouts/slideLayout259.xml"/><Relationship Id="rId25" Type="http://schemas.openxmlformats.org/officeDocument/2006/relationships/slideLayout" Target="../slideLayouts/slideLayout267.xml"/><Relationship Id="rId33" Type="http://schemas.openxmlformats.org/officeDocument/2006/relationships/slideLayout" Target="../slideLayouts/slideLayout275.xml"/><Relationship Id="rId2" Type="http://schemas.openxmlformats.org/officeDocument/2006/relationships/slideLayout" Target="../slideLayouts/slideLayout244.xml"/><Relationship Id="rId16" Type="http://schemas.openxmlformats.org/officeDocument/2006/relationships/slideLayout" Target="../slideLayouts/slideLayout258.xml"/><Relationship Id="rId20" Type="http://schemas.openxmlformats.org/officeDocument/2006/relationships/slideLayout" Target="../slideLayouts/slideLayout262.xml"/><Relationship Id="rId29" Type="http://schemas.openxmlformats.org/officeDocument/2006/relationships/slideLayout" Target="../slideLayouts/slideLayout271.xml"/><Relationship Id="rId1" Type="http://schemas.openxmlformats.org/officeDocument/2006/relationships/slideLayout" Target="../slideLayouts/slideLayout243.xml"/><Relationship Id="rId6" Type="http://schemas.openxmlformats.org/officeDocument/2006/relationships/slideLayout" Target="../slideLayouts/slideLayout248.xml"/><Relationship Id="rId11" Type="http://schemas.openxmlformats.org/officeDocument/2006/relationships/slideLayout" Target="../slideLayouts/slideLayout253.xml"/><Relationship Id="rId24" Type="http://schemas.openxmlformats.org/officeDocument/2006/relationships/slideLayout" Target="../slideLayouts/slideLayout266.xml"/><Relationship Id="rId32" Type="http://schemas.openxmlformats.org/officeDocument/2006/relationships/slideLayout" Target="../slideLayouts/slideLayout274.xml"/><Relationship Id="rId5" Type="http://schemas.openxmlformats.org/officeDocument/2006/relationships/slideLayout" Target="../slideLayouts/slideLayout247.xml"/><Relationship Id="rId15" Type="http://schemas.openxmlformats.org/officeDocument/2006/relationships/slideLayout" Target="../slideLayouts/slideLayout257.xml"/><Relationship Id="rId23" Type="http://schemas.openxmlformats.org/officeDocument/2006/relationships/slideLayout" Target="../slideLayouts/slideLayout265.xml"/><Relationship Id="rId28" Type="http://schemas.openxmlformats.org/officeDocument/2006/relationships/slideLayout" Target="../slideLayouts/slideLayout270.xml"/><Relationship Id="rId36" Type="http://schemas.openxmlformats.org/officeDocument/2006/relationships/theme" Target="../theme/theme7.xml"/><Relationship Id="rId10" Type="http://schemas.openxmlformats.org/officeDocument/2006/relationships/slideLayout" Target="../slideLayouts/slideLayout252.xml"/><Relationship Id="rId19" Type="http://schemas.openxmlformats.org/officeDocument/2006/relationships/slideLayout" Target="../slideLayouts/slideLayout261.xml"/><Relationship Id="rId31" Type="http://schemas.openxmlformats.org/officeDocument/2006/relationships/slideLayout" Target="../slideLayouts/slideLayout273.xml"/><Relationship Id="rId4" Type="http://schemas.openxmlformats.org/officeDocument/2006/relationships/slideLayout" Target="../slideLayouts/slideLayout246.xml"/><Relationship Id="rId9" Type="http://schemas.openxmlformats.org/officeDocument/2006/relationships/slideLayout" Target="../slideLayouts/slideLayout251.xml"/><Relationship Id="rId14" Type="http://schemas.openxmlformats.org/officeDocument/2006/relationships/slideLayout" Target="../slideLayouts/slideLayout256.xml"/><Relationship Id="rId22" Type="http://schemas.openxmlformats.org/officeDocument/2006/relationships/slideLayout" Target="../slideLayouts/slideLayout264.xml"/><Relationship Id="rId27" Type="http://schemas.openxmlformats.org/officeDocument/2006/relationships/slideLayout" Target="../slideLayouts/slideLayout269.xml"/><Relationship Id="rId30" Type="http://schemas.openxmlformats.org/officeDocument/2006/relationships/slideLayout" Target="../slideLayouts/slideLayout272.xml"/><Relationship Id="rId35" Type="http://schemas.openxmlformats.org/officeDocument/2006/relationships/slideLayout" Target="../slideLayouts/slideLayout277.xml"/><Relationship Id="rId8" Type="http://schemas.openxmlformats.org/officeDocument/2006/relationships/slideLayout" Target="../slideLayouts/slideLayout25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41BCFA4-662B-6747-891A-10DD5A99C0B2}"/>
              </a:ext>
            </a:extLst>
          </p:cNvPr>
          <p:cNvSpPr txBox="1"/>
          <p:nvPr userDrawn="1">
            <p:extLst>
              <p:ext uri="{1162E1C5-73C7-4A58-AE30-91384D911F3F}">
                <p184:classification xmlns:p184="http://schemas.microsoft.com/office/powerpoint/2018/4/main" val="ftr"/>
              </p:ext>
            </p:extLst>
          </p:nvPr>
        </p:nvSpPr>
        <p:spPr>
          <a:xfrm>
            <a:off x="0" y="10136188"/>
            <a:ext cx="338138" cy="152400"/>
          </a:xfrm>
          <a:prstGeom prst="rect">
            <a:avLst/>
          </a:prstGeom>
        </p:spPr>
        <p:txBody>
          <a:bodyPr horzOverflow="overflow" lIns="0" tIns="0" rIns="0" bIns="0">
            <a:spAutoFit/>
          </a:bodyPr>
          <a:lstStyle/>
          <a:p>
            <a:pPr algn="l"/>
            <a:r>
              <a:rPr lang="en-FR" sz="1000">
                <a:solidFill>
                  <a:srgbClr val="000000"/>
                </a:solidFill>
                <a:latin typeface="Calibri" panose="020F0502020204030204" pitchFamily="34" charset="0"/>
                <a:cs typeface="Calibri" panose="020F0502020204030204" pitchFamily="34" charset="0"/>
              </a:rPr>
              <a:t>Public</a:t>
            </a:r>
          </a:p>
        </p:txBody>
      </p:sp>
    </p:spTree>
    <p:extLst>
      <p:ext uri="{BB962C8B-B14F-4D97-AF65-F5344CB8AC3E}">
        <p14:creationId xmlns:p14="http://schemas.microsoft.com/office/powerpoint/2010/main" val="2412164020"/>
      </p:ext>
    </p:extLst>
  </p:cSld>
  <p:clrMap bg1="lt1" tx1="dk1" bg2="lt2" tx2="dk2" accent1="accent1" accent2="accent2" accent3="accent3" accent4="accent4" accent5="accent5" accent6="accent6" hlink="hlink" folHlink="folHlink"/>
  <p:sldLayoutIdLst>
    <p:sldLayoutId id="2147484465" r:id="rId1"/>
    <p:sldLayoutId id="2147484605" r:id="rId2"/>
    <p:sldLayoutId id="2147484599" r:id="rId3"/>
    <p:sldLayoutId id="2147484603" r:id="rId4"/>
    <p:sldLayoutId id="2147484601" r:id="rId5"/>
    <p:sldLayoutId id="2147484602" r:id="rId6"/>
    <p:sldLayoutId id="2147484467" r:id="rId7"/>
    <p:sldLayoutId id="2147484598" r:id="rId8"/>
    <p:sldLayoutId id="2147484600" r:id="rId9"/>
    <p:sldLayoutId id="2147484496" r:id="rId10"/>
    <p:sldLayoutId id="2147484470" r:id="rId11"/>
    <p:sldLayoutId id="2147484469" r:id="rId12"/>
    <p:sldLayoutId id="2147484471" r:id="rId13"/>
    <p:sldLayoutId id="2147484472" r:id="rId14"/>
    <p:sldLayoutId id="2147484473" r:id="rId15"/>
    <p:sldLayoutId id="2147484474" r:id="rId16"/>
    <p:sldLayoutId id="2147484475" r:id="rId17"/>
    <p:sldLayoutId id="2147484476" r:id="rId18"/>
    <p:sldLayoutId id="2147484477" r:id="rId19"/>
    <p:sldLayoutId id="2147484478" r:id="rId20"/>
    <p:sldLayoutId id="2147484604" r:id="rId21"/>
    <p:sldLayoutId id="2147484479" r:id="rId22"/>
    <p:sldLayoutId id="2147484480" r:id="rId23"/>
    <p:sldLayoutId id="2147484481" r:id="rId24"/>
    <p:sldLayoutId id="2147484482" r:id="rId25"/>
    <p:sldLayoutId id="2147484483" r:id="rId26"/>
    <p:sldLayoutId id="2147484484" r:id="rId27"/>
    <p:sldLayoutId id="2147484485" r:id="rId28"/>
    <p:sldLayoutId id="2147484486" r:id="rId29"/>
    <p:sldLayoutId id="2147484487" r:id="rId30"/>
    <p:sldLayoutId id="2147484488" r:id="rId31"/>
    <p:sldLayoutId id="2147484489" r:id="rId32"/>
    <p:sldLayoutId id="2147484490" r:id="rId33"/>
    <p:sldLayoutId id="2147484491" r:id="rId34"/>
    <p:sldLayoutId id="2147484492" r:id="rId35"/>
    <p:sldLayoutId id="2147484493" r:id="rId36"/>
    <p:sldLayoutId id="2147484494" r:id="rId37"/>
    <p:sldLayoutId id="2147484495" r:id="rId38"/>
    <p:sldLayoutId id="2147484594" r:id="rId39"/>
    <p:sldLayoutId id="2147484597" r:id="rId40"/>
    <p:sldLayoutId id="2147484609" r:id="rId41"/>
    <p:sldLayoutId id="2147484610" r:id="rId42"/>
    <p:sldLayoutId id="2147484625" r:id="rId43"/>
    <p:sldLayoutId id="2147484627" r:id="rId44"/>
    <p:sldLayoutId id="2147484665" r:id="rId45"/>
    <p:sldLayoutId id="2147484668" r:id="rId46"/>
    <p:sldLayoutId id="2147484797" r:id="rId47"/>
    <p:sldLayoutId id="2147484846" r:id="rId48"/>
  </p:sldLayoutIdLst>
  <p:hf sldNum="0" hdr="0" ftr="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3A1E56BE-CE13-4FDF-A211-62F804076DAE}"/>
              </a:ext>
            </a:extLst>
          </p:cNvPr>
          <p:cNvSpPr>
            <a:spLocks noGrp="1" noChangeArrowheads="1"/>
          </p:cNvSpPr>
          <p:nvPr>
            <p:ph type="title"/>
          </p:nvPr>
        </p:nvSpPr>
        <p:spPr bwMode="auto">
          <a:xfrm>
            <a:off x="457200" y="290560"/>
            <a:ext cx="14935200" cy="141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5D951BED-6416-4477-916A-48BF63BE34E8}"/>
              </a:ext>
            </a:extLst>
          </p:cNvPr>
          <p:cNvSpPr>
            <a:spLocks noGrp="1" noChangeArrowheads="1"/>
          </p:cNvSpPr>
          <p:nvPr>
            <p:ph type="body" idx="1"/>
          </p:nvPr>
        </p:nvSpPr>
        <p:spPr bwMode="auto">
          <a:xfrm>
            <a:off x="457200" y="1943400"/>
            <a:ext cx="17373600" cy="8116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9" name="Line 5">
            <a:extLst>
              <a:ext uri="{FF2B5EF4-FFF2-40B4-BE49-F238E27FC236}">
                <a16:creationId xmlns:a16="http://schemas.microsoft.com/office/drawing/2014/main" id="{33F09BEB-646E-451C-AE69-39E20CBAB94B}"/>
              </a:ext>
            </a:extLst>
          </p:cNvPr>
          <p:cNvSpPr>
            <a:spLocks noChangeShapeType="1"/>
          </p:cNvSpPr>
          <p:nvPr/>
        </p:nvSpPr>
        <p:spPr bwMode="auto">
          <a:xfrm>
            <a:off x="0" y="1729054"/>
            <a:ext cx="18288000" cy="0"/>
          </a:xfrm>
          <a:prstGeom prst="line">
            <a:avLst/>
          </a:prstGeom>
          <a:noFill/>
          <a:ln w="38100">
            <a:solidFill>
              <a:srgbClr val="F60000"/>
            </a:solidFill>
            <a:round/>
            <a:headEnd/>
            <a:tailEnd/>
          </a:ln>
          <a:extLst>
            <a:ext uri="{909E8E84-426E-40DD-AFC4-6F175D3DCCD1}">
              <a14:hiddenFill xmlns:a14="http://schemas.microsoft.com/office/drawing/2010/main">
                <a:noFill/>
              </a14:hiddenFill>
            </a:ext>
          </a:extLst>
        </p:spPr>
        <p:txBody>
          <a:bodyPr/>
          <a:lstStyle/>
          <a:p>
            <a:endParaRPr lang="en-GB" sz="5401"/>
          </a:p>
        </p:txBody>
      </p:sp>
      <p:sp>
        <p:nvSpPr>
          <p:cNvPr id="1030" name="Line 6">
            <a:extLst>
              <a:ext uri="{FF2B5EF4-FFF2-40B4-BE49-F238E27FC236}">
                <a16:creationId xmlns:a16="http://schemas.microsoft.com/office/drawing/2014/main" id="{D588D5C2-D02C-4369-AB88-F83575A3984D}"/>
              </a:ext>
            </a:extLst>
          </p:cNvPr>
          <p:cNvSpPr>
            <a:spLocks noChangeShapeType="1"/>
          </p:cNvSpPr>
          <p:nvPr/>
        </p:nvSpPr>
        <p:spPr bwMode="auto">
          <a:xfrm>
            <a:off x="0" y="10124257"/>
            <a:ext cx="18288000" cy="0"/>
          </a:xfrm>
          <a:prstGeom prst="line">
            <a:avLst/>
          </a:prstGeom>
          <a:noFill/>
          <a:ln w="28575">
            <a:solidFill>
              <a:srgbClr val="F60000"/>
            </a:solidFill>
            <a:round/>
            <a:headEnd/>
            <a:tailEnd/>
          </a:ln>
          <a:extLst>
            <a:ext uri="{909E8E84-426E-40DD-AFC4-6F175D3DCCD1}">
              <a14:hiddenFill xmlns:a14="http://schemas.microsoft.com/office/drawing/2010/main">
                <a:noFill/>
              </a14:hiddenFill>
            </a:ext>
          </a:extLst>
        </p:spPr>
        <p:txBody>
          <a:bodyPr/>
          <a:lstStyle/>
          <a:p>
            <a:endParaRPr lang="en-GB" sz="5401"/>
          </a:p>
        </p:txBody>
      </p:sp>
      <p:pic>
        <p:nvPicPr>
          <p:cNvPr id="7" name="Picture 4" descr="Kenya Red Cross Society Logo_small">
            <a:extLst>
              <a:ext uri="{FF2B5EF4-FFF2-40B4-BE49-F238E27FC236}">
                <a16:creationId xmlns:a16="http://schemas.microsoft.com/office/drawing/2014/main" id="{76C47401-C5B3-F94D-BF6F-9FB1F7E709C6}"/>
              </a:ext>
            </a:extLst>
          </p:cNvPr>
          <p:cNvPicPr>
            <a:picLocks noChangeAspect="1" noChangeArrowheads="1"/>
          </p:cNvPicPr>
          <p:nvPr userDrawn="1"/>
        </p:nvPicPr>
        <p:blipFill>
          <a:blip r:embed="rId13" cstate="email">
            <a:extLst>
              <a:ext uri="{28A0092B-C50C-407E-A947-70E740481C1C}">
                <a14:useLocalDpi xmlns:a14="http://schemas.microsoft.com/office/drawing/2010/main"/>
              </a:ext>
            </a:extLst>
          </a:blip>
          <a:srcRect/>
          <a:stretch>
            <a:fillRect/>
          </a:stretch>
        </p:blipFill>
        <p:spPr bwMode="auto">
          <a:xfrm>
            <a:off x="15540227" y="290560"/>
            <a:ext cx="2392065" cy="1247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spTree>
    <p:extLst>
      <p:ext uri="{BB962C8B-B14F-4D97-AF65-F5344CB8AC3E}">
        <p14:creationId xmlns:p14="http://schemas.microsoft.com/office/powerpoint/2010/main" val="4238174051"/>
      </p:ext>
    </p:extLst>
  </p:cSld>
  <p:clrMap bg1="lt1" tx1="dk1" bg2="lt2" tx2="dk2" accent1="accent1" accent2="accent2" accent3="accent3" accent4="accent4" accent5="accent5" accent6="accent6" hlink="hlink" folHlink="folHlink"/>
  <p:sldLayoutIdLst>
    <p:sldLayoutId id="2147484614" r:id="rId1"/>
    <p:sldLayoutId id="2147484615" r:id="rId2"/>
    <p:sldLayoutId id="2147484616" r:id="rId3"/>
    <p:sldLayoutId id="2147484617" r:id="rId4"/>
    <p:sldLayoutId id="2147484618" r:id="rId5"/>
    <p:sldLayoutId id="2147484619" r:id="rId6"/>
    <p:sldLayoutId id="2147484620" r:id="rId7"/>
    <p:sldLayoutId id="2147484621" r:id="rId8"/>
    <p:sldLayoutId id="2147484622" r:id="rId9"/>
    <p:sldLayoutId id="2147484623" r:id="rId10"/>
    <p:sldLayoutId id="2147484624" r:id="rId11"/>
  </p:sldLayoutIdLst>
  <p:txStyles>
    <p:titleStyle>
      <a:lvl1pPr algn="l" rtl="0" eaLnBrk="0" fontAlgn="base" hangingPunct="0">
        <a:spcBef>
          <a:spcPct val="0"/>
        </a:spcBef>
        <a:spcAft>
          <a:spcPct val="0"/>
        </a:spcAft>
        <a:defRPr sz="5401" b="1">
          <a:solidFill>
            <a:schemeClr val="tx2"/>
          </a:solidFill>
          <a:latin typeface="+mj-lt"/>
          <a:ea typeface="+mj-ea"/>
          <a:cs typeface="+mj-cs"/>
        </a:defRPr>
      </a:lvl1pPr>
      <a:lvl2pPr algn="l" rtl="0" eaLnBrk="0" fontAlgn="base" hangingPunct="0">
        <a:spcBef>
          <a:spcPct val="0"/>
        </a:spcBef>
        <a:spcAft>
          <a:spcPct val="0"/>
        </a:spcAft>
        <a:defRPr sz="5401" b="1">
          <a:solidFill>
            <a:schemeClr val="tx2"/>
          </a:solidFill>
          <a:latin typeface="Calibri" pitchFamily="34" charset="0"/>
        </a:defRPr>
      </a:lvl2pPr>
      <a:lvl3pPr algn="l" rtl="0" eaLnBrk="0" fontAlgn="base" hangingPunct="0">
        <a:spcBef>
          <a:spcPct val="0"/>
        </a:spcBef>
        <a:spcAft>
          <a:spcPct val="0"/>
        </a:spcAft>
        <a:defRPr sz="5401" b="1">
          <a:solidFill>
            <a:schemeClr val="tx2"/>
          </a:solidFill>
          <a:latin typeface="Calibri" pitchFamily="34" charset="0"/>
        </a:defRPr>
      </a:lvl3pPr>
      <a:lvl4pPr algn="l" rtl="0" eaLnBrk="0" fontAlgn="base" hangingPunct="0">
        <a:spcBef>
          <a:spcPct val="0"/>
        </a:spcBef>
        <a:spcAft>
          <a:spcPct val="0"/>
        </a:spcAft>
        <a:defRPr sz="5401" b="1">
          <a:solidFill>
            <a:schemeClr val="tx2"/>
          </a:solidFill>
          <a:latin typeface="Calibri" pitchFamily="34" charset="0"/>
        </a:defRPr>
      </a:lvl4pPr>
      <a:lvl5pPr algn="l" rtl="0" eaLnBrk="0" fontAlgn="base" hangingPunct="0">
        <a:spcBef>
          <a:spcPct val="0"/>
        </a:spcBef>
        <a:spcAft>
          <a:spcPct val="0"/>
        </a:spcAft>
        <a:defRPr sz="5401" b="1">
          <a:solidFill>
            <a:schemeClr val="tx2"/>
          </a:solidFill>
          <a:latin typeface="Calibri" pitchFamily="34" charset="0"/>
        </a:defRPr>
      </a:lvl5pPr>
      <a:lvl6pPr marL="685891" algn="l" rtl="0" fontAlgn="base">
        <a:spcBef>
          <a:spcPct val="0"/>
        </a:spcBef>
        <a:spcAft>
          <a:spcPct val="0"/>
        </a:spcAft>
        <a:defRPr sz="5401" b="1">
          <a:solidFill>
            <a:schemeClr val="tx2"/>
          </a:solidFill>
          <a:latin typeface="Calibri" pitchFamily="34" charset="0"/>
        </a:defRPr>
      </a:lvl6pPr>
      <a:lvl7pPr marL="1371783" algn="l" rtl="0" fontAlgn="base">
        <a:spcBef>
          <a:spcPct val="0"/>
        </a:spcBef>
        <a:spcAft>
          <a:spcPct val="0"/>
        </a:spcAft>
        <a:defRPr sz="5401" b="1">
          <a:solidFill>
            <a:schemeClr val="tx2"/>
          </a:solidFill>
          <a:latin typeface="Calibri" pitchFamily="34" charset="0"/>
        </a:defRPr>
      </a:lvl7pPr>
      <a:lvl8pPr marL="2057674" algn="l" rtl="0" fontAlgn="base">
        <a:spcBef>
          <a:spcPct val="0"/>
        </a:spcBef>
        <a:spcAft>
          <a:spcPct val="0"/>
        </a:spcAft>
        <a:defRPr sz="5401" b="1">
          <a:solidFill>
            <a:schemeClr val="tx2"/>
          </a:solidFill>
          <a:latin typeface="Calibri" pitchFamily="34" charset="0"/>
        </a:defRPr>
      </a:lvl8pPr>
      <a:lvl9pPr marL="2743566" algn="l" rtl="0" fontAlgn="base">
        <a:spcBef>
          <a:spcPct val="0"/>
        </a:spcBef>
        <a:spcAft>
          <a:spcPct val="0"/>
        </a:spcAft>
        <a:defRPr sz="5401" b="1">
          <a:solidFill>
            <a:schemeClr val="tx2"/>
          </a:solidFill>
          <a:latin typeface="Calibri" pitchFamily="34" charset="0"/>
        </a:defRPr>
      </a:lvl9pPr>
    </p:titleStyle>
    <p:bodyStyle>
      <a:lvl1pPr marL="514419" indent="-514419" algn="l" rtl="0" eaLnBrk="0" fontAlgn="base" hangingPunct="0">
        <a:spcBef>
          <a:spcPct val="35000"/>
        </a:spcBef>
        <a:spcAft>
          <a:spcPct val="35000"/>
        </a:spcAft>
        <a:buClr>
          <a:schemeClr val="tx2"/>
        </a:buClr>
        <a:buSzPct val="70000"/>
        <a:buFont typeface="Wingdings" panose="05000000000000000000" pitchFamily="2" charset="2"/>
        <a:buChar char="l"/>
        <a:defRPr sz="3600">
          <a:solidFill>
            <a:schemeClr val="tx1"/>
          </a:solidFill>
          <a:latin typeface="+mn-lt"/>
          <a:ea typeface="+mn-ea"/>
          <a:cs typeface="+mn-cs"/>
        </a:defRPr>
      </a:lvl1pPr>
      <a:lvl2pPr marL="1038363" indent="-521564" algn="l" rtl="0" eaLnBrk="0" fontAlgn="base" hangingPunct="0">
        <a:spcBef>
          <a:spcPct val="35000"/>
        </a:spcBef>
        <a:spcAft>
          <a:spcPct val="35000"/>
        </a:spcAft>
        <a:buClr>
          <a:schemeClr val="accent2"/>
        </a:buClr>
        <a:buSzPct val="70000"/>
        <a:buFont typeface="Wingdings" panose="05000000000000000000" pitchFamily="2" charset="2"/>
        <a:buChar char="l"/>
        <a:defRPr sz="3150">
          <a:solidFill>
            <a:schemeClr val="tx1"/>
          </a:solidFill>
          <a:latin typeface="+mn-lt"/>
        </a:defRPr>
      </a:lvl2pPr>
      <a:lvl3pPr marL="1481335" indent="-440591" algn="l" rtl="0" eaLnBrk="0" fontAlgn="base" hangingPunct="0">
        <a:spcBef>
          <a:spcPct val="20000"/>
        </a:spcBef>
        <a:spcAft>
          <a:spcPct val="0"/>
        </a:spcAft>
        <a:buClr>
          <a:schemeClr val="accent1"/>
        </a:buClr>
        <a:buSzPct val="70000"/>
        <a:buFont typeface="Wingdings" panose="05000000000000000000" pitchFamily="2" charset="2"/>
        <a:buChar char="l"/>
        <a:defRPr sz="2850">
          <a:solidFill>
            <a:schemeClr val="tx1"/>
          </a:solidFill>
          <a:latin typeface="+mn-lt"/>
        </a:defRPr>
      </a:lvl3pPr>
      <a:lvl4pPr marL="1921926" indent="-438208" algn="l" rtl="0" eaLnBrk="0" fontAlgn="base" hangingPunct="0">
        <a:spcBef>
          <a:spcPct val="20000"/>
        </a:spcBef>
        <a:spcAft>
          <a:spcPct val="0"/>
        </a:spcAft>
        <a:buClr>
          <a:schemeClr val="tx2"/>
        </a:buClr>
        <a:buSzPct val="75000"/>
        <a:buFont typeface="Wingdings" panose="05000000000000000000" pitchFamily="2" charset="2"/>
        <a:buChar char="§"/>
        <a:defRPr sz="2400">
          <a:solidFill>
            <a:schemeClr val="tx1"/>
          </a:solidFill>
          <a:latin typeface="+mn-lt"/>
        </a:defRPr>
      </a:lvl4pPr>
      <a:lvl5pPr marL="2398239" indent="-473933" algn="l" rtl="0" eaLnBrk="0" fontAlgn="base" hangingPunct="0">
        <a:spcBef>
          <a:spcPct val="20000"/>
        </a:spcBef>
        <a:spcAft>
          <a:spcPct val="0"/>
        </a:spcAft>
        <a:buClr>
          <a:schemeClr val="folHlink"/>
        </a:buClr>
        <a:buSzPct val="80000"/>
        <a:buFont typeface="Wingdings" panose="05000000000000000000" pitchFamily="2" charset="2"/>
        <a:buChar char="§"/>
        <a:defRPr sz="2400">
          <a:solidFill>
            <a:schemeClr val="tx1"/>
          </a:solidFill>
          <a:latin typeface="+mn-lt"/>
        </a:defRPr>
      </a:lvl5pPr>
      <a:lvl6pPr marL="3084131" indent="-473933" algn="l" rtl="0" fontAlgn="base">
        <a:spcBef>
          <a:spcPct val="20000"/>
        </a:spcBef>
        <a:spcAft>
          <a:spcPct val="0"/>
        </a:spcAft>
        <a:buClr>
          <a:schemeClr val="folHlink"/>
        </a:buClr>
        <a:buSzPct val="80000"/>
        <a:buFont typeface="Wingdings" pitchFamily="2" charset="2"/>
        <a:buChar char="§"/>
        <a:defRPr sz="2400">
          <a:solidFill>
            <a:schemeClr val="tx1"/>
          </a:solidFill>
          <a:latin typeface="+mn-lt"/>
        </a:defRPr>
      </a:lvl6pPr>
      <a:lvl7pPr marL="3770022" indent="-473933" algn="l" rtl="0" fontAlgn="base">
        <a:spcBef>
          <a:spcPct val="20000"/>
        </a:spcBef>
        <a:spcAft>
          <a:spcPct val="0"/>
        </a:spcAft>
        <a:buClr>
          <a:schemeClr val="folHlink"/>
        </a:buClr>
        <a:buSzPct val="80000"/>
        <a:buFont typeface="Wingdings" pitchFamily="2" charset="2"/>
        <a:buChar char="§"/>
        <a:defRPr sz="2400">
          <a:solidFill>
            <a:schemeClr val="tx1"/>
          </a:solidFill>
          <a:latin typeface="+mn-lt"/>
        </a:defRPr>
      </a:lvl7pPr>
      <a:lvl8pPr marL="4455914" indent="-473933" algn="l" rtl="0" fontAlgn="base">
        <a:spcBef>
          <a:spcPct val="20000"/>
        </a:spcBef>
        <a:spcAft>
          <a:spcPct val="0"/>
        </a:spcAft>
        <a:buClr>
          <a:schemeClr val="folHlink"/>
        </a:buClr>
        <a:buSzPct val="80000"/>
        <a:buFont typeface="Wingdings" pitchFamily="2" charset="2"/>
        <a:buChar char="§"/>
        <a:defRPr sz="2400">
          <a:solidFill>
            <a:schemeClr val="tx1"/>
          </a:solidFill>
          <a:latin typeface="+mn-lt"/>
        </a:defRPr>
      </a:lvl8pPr>
      <a:lvl9pPr marL="5141805" indent="-473933" algn="l" rtl="0" fontAlgn="base">
        <a:spcBef>
          <a:spcPct val="20000"/>
        </a:spcBef>
        <a:spcAft>
          <a:spcPct val="0"/>
        </a:spcAft>
        <a:buClr>
          <a:schemeClr val="folHlink"/>
        </a:buClr>
        <a:buSzPct val="80000"/>
        <a:buFont typeface="Wingdings" pitchFamily="2" charset="2"/>
        <a:buChar char="§"/>
        <a:defRPr sz="2400">
          <a:solidFill>
            <a:schemeClr val="tx1"/>
          </a:solidFill>
          <a:latin typeface="+mn-lt"/>
        </a:defRPr>
      </a:lvl9pPr>
    </p:bodyStyle>
    <p:otherStyle>
      <a:defPPr>
        <a:defRPr lang="en-US"/>
      </a:defPPr>
      <a:lvl1pPr marL="0" algn="l" defTabSz="1371783" rtl="0" eaLnBrk="1" latinLnBrk="0" hangingPunct="1">
        <a:defRPr sz="2700" kern="1200">
          <a:solidFill>
            <a:schemeClr val="tx1"/>
          </a:solidFill>
          <a:latin typeface="+mn-lt"/>
          <a:ea typeface="+mn-ea"/>
          <a:cs typeface="+mn-cs"/>
        </a:defRPr>
      </a:lvl1pPr>
      <a:lvl2pPr marL="685891" algn="l" defTabSz="1371783" rtl="0" eaLnBrk="1" latinLnBrk="0" hangingPunct="1">
        <a:defRPr sz="2700" kern="1200">
          <a:solidFill>
            <a:schemeClr val="tx1"/>
          </a:solidFill>
          <a:latin typeface="+mn-lt"/>
          <a:ea typeface="+mn-ea"/>
          <a:cs typeface="+mn-cs"/>
        </a:defRPr>
      </a:lvl2pPr>
      <a:lvl3pPr marL="1371783" algn="l" defTabSz="1371783" rtl="0" eaLnBrk="1" latinLnBrk="0" hangingPunct="1">
        <a:defRPr sz="2700" kern="1200">
          <a:solidFill>
            <a:schemeClr val="tx1"/>
          </a:solidFill>
          <a:latin typeface="+mn-lt"/>
          <a:ea typeface="+mn-ea"/>
          <a:cs typeface="+mn-cs"/>
        </a:defRPr>
      </a:lvl3pPr>
      <a:lvl4pPr marL="2057674" algn="l" defTabSz="1371783" rtl="0" eaLnBrk="1" latinLnBrk="0" hangingPunct="1">
        <a:defRPr sz="2700" kern="1200">
          <a:solidFill>
            <a:schemeClr val="tx1"/>
          </a:solidFill>
          <a:latin typeface="+mn-lt"/>
          <a:ea typeface="+mn-ea"/>
          <a:cs typeface="+mn-cs"/>
        </a:defRPr>
      </a:lvl4pPr>
      <a:lvl5pPr marL="2743566" algn="l" defTabSz="1371783" rtl="0" eaLnBrk="1" latinLnBrk="0" hangingPunct="1">
        <a:defRPr sz="2700" kern="1200">
          <a:solidFill>
            <a:schemeClr val="tx1"/>
          </a:solidFill>
          <a:latin typeface="+mn-lt"/>
          <a:ea typeface="+mn-ea"/>
          <a:cs typeface="+mn-cs"/>
        </a:defRPr>
      </a:lvl5pPr>
      <a:lvl6pPr marL="3429457" algn="l" defTabSz="1371783" rtl="0" eaLnBrk="1" latinLnBrk="0" hangingPunct="1">
        <a:defRPr sz="2700" kern="1200">
          <a:solidFill>
            <a:schemeClr val="tx1"/>
          </a:solidFill>
          <a:latin typeface="+mn-lt"/>
          <a:ea typeface="+mn-ea"/>
          <a:cs typeface="+mn-cs"/>
        </a:defRPr>
      </a:lvl6pPr>
      <a:lvl7pPr marL="4115349" algn="l" defTabSz="1371783" rtl="0" eaLnBrk="1" latinLnBrk="0" hangingPunct="1">
        <a:defRPr sz="2700" kern="1200">
          <a:solidFill>
            <a:schemeClr val="tx1"/>
          </a:solidFill>
          <a:latin typeface="+mn-lt"/>
          <a:ea typeface="+mn-ea"/>
          <a:cs typeface="+mn-cs"/>
        </a:defRPr>
      </a:lvl7pPr>
      <a:lvl8pPr marL="4801240" algn="l" defTabSz="1371783" rtl="0" eaLnBrk="1" latinLnBrk="0" hangingPunct="1">
        <a:defRPr sz="2700" kern="1200">
          <a:solidFill>
            <a:schemeClr val="tx1"/>
          </a:solidFill>
          <a:latin typeface="+mn-lt"/>
          <a:ea typeface="+mn-ea"/>
          <a:cs typeface="+mn-cs"/>
        </a:defRPr>
      </a:lvl8pPr>
      <a:lvl9pPr marL="5487132" algn="l" defTabSz="1371783"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41BCFA4-662B-6747-891A-10DD5A99C0B2}"/>
              </a:ext>
            </a:extLst>
          </p:cNvPr>
          <p:cNvSpPr txBox="1"/>
          <p:nvPr userDrawn="1">
            <p:extLst>
              <p:ext uri="{1162E1C5-73C7-4A58-AE30-91384D911F3F}">
                <p184:classification xmlns:p184="http://schemas.microsoft.com/office/powerpoint/2018/4/main" val="ftr"/>
              </p:ext>
            </p:extLst>
          </p:nvPr>
        </p:nvSpPr>
        <p:spPr>
          <a:xfrm>
            <a:off x="0" y="10136188"/>
            <a:ext cx="338138" cy="152400"/>
          </a:xfrm>
          <a:prstGeom prst="rect">
            <a:avLst/>
          </a:prstGeom>
        </p:spPr>
        <p:txBody>
          <a:bodyPr horzOverflow="overflow" lIns="0" tIns="0" rIns="0" bIns="0">
            <a:spAutoFit/>
          </a:bodyPr>
          <a:lstStyle/>
          <a:p>
            <a:pPr algn="l"/>
            <a:r>
              <a:rPr lang="en-FR" sz="1000">
                <a:solidFill>
                  <a:srgbClr val="000000"/>
                </a:solidFill>
                <a:latin typeface="Calibri" panose="020F0502020204030204" pitchFamily="34" charset="0"/>
                <a:cs typeface="Calibri" panose="020F0502020204030204" pitchFamily="34" charset="0"/>
              </a:rPr>
              <a:t>Public</a:t>
            </a:r>
          </a:p>
        </p:txBody>
      </p:sp>
    </p:spTree>
    <p:extLst>
      <p:ext uri="{BB962C8B-B14F-4D97-AF65-F5344CB8AC3E}">
        <p14:creationId xmlns:p14="http://schemas.microsoft.com/office/powerpoint/2010/main" val="3015775785"/>
      </p:ext>
    </p:extLst>
  </p:cSld>
  <p:clrMap bg1="lt1" tx1="dk1" bg2="lt2" tx2="dk2" accent1="accent1" accent2="accent2" accent3="accent3" accent4="accent4" accent5="accent5" accent6="accent6" hlink="hlink" folHlink="folHlink"/>
  <p:sldLayoutIdLst>
    <p:sldLayoutId id="2147484707" r:id="rId1"/>
    <p:sldLayoutId id="2147484708" r:id="rId2"/>
    <p:sldLayoutId id="2147484709" r:id="rId3"/>
    <p:sldLayoutId id="2147484710" r:id="rId4"/>
    <p:sldLayoutId id="2147484711" r:id="rId5"/>
    <p:sldLayoutId id="2147484712" r:id="rId6"/>
    <p:sldLayoutId id="2147484713" r:id="rId7"/>
    <p:sldLayoutId id="2147484714" r:id="rId8"/>
    <p:sldLayoutId id="2147484715" r:id="rId9"/>
    <p:sldLayoutId id="2147484716" r:id="rId10"/>
    <p:sldLayoutId id="2147484717" r:id="rId11"/>
    <p:sldLayoutId id="2147484718" r:id="rId12"/>
    <p:sldLayoutId id="2147484719" r:id="rId13"/>
    <p:sldLayoutId id="2147484720" r:id="rId14"/>
    <p:sldLayoutId id="2147484721" r:id="rId15"/>
    <p:sldLayoutId id="2147484722" r:id="rId16"/>
    <p:sldLayoutId id="2147484723" r:id="rId17"/>
    <p:sldLayoutId id="2147484724" r:id="rId18"/>
    <p:sldLayoutId id="2147484725" r:id="rId19"/>
    <p:sldLayoutId id="2147484726" r:id="rId20"/>
    <p:sldLayoutId id="2147484727" r:id="rId21"/>
    <p:sldLayoutId id="2147484728" r:id="rId22"/>
    <p:sldLayoutId id="2147484729" r:id="rId23"/>
    <p:sldLayoutId id="2147484730" r:id="rId24"/>
    <p:sldLayoutId id="2147484731" r:id="rId25"/>
    <p:sldLayoutId id="2147484732" r:id="rId26"/>
    <p:sldLayoutId id="2147484733" r:id="rId27"/>
    <p:sldLayoutId id="2147484734" r:id="rId28"/>
    <p:sldLayoutId id="2147484735" r:id="rId29"/>
    <p:sldLayoutId id="2147484736" r:id="rId30"/>
    <p:sldLayoutId id="2147484737" r:id="rId31"/>
    <p:sldLayoutId id="2147484738" r:id="rId32"/>
    <p:sldLayoutId id="2147484739" r:id="rId33"/>
    <p:sldLayoutId id="2147484740" r:id="rId34"/>
    <p:sldLayoutId id="2147484741" r:id="rId35"/>
    <p:sldLayoutId id="2147484742" r:id="rId36"/>
    <p:sldLayoutId id="2147484743" r:id="rId37"/>
    <p:sldLayoutId id="2147484744" r:id="rId38"/>
    <p:sldLayoutId id="2147484745" r:id="rId39"/>
    <p:sldLayoutId id="2147484746" r:id="rId40"/>
    <p:sldLayoutId id="2147484747" r:id="rId41"/>
    <p:sldLayoutId id="2147484748" r:id="rId42"/>
    <p:sldLayoutId id="2147484749" r:id="rId43"/>
    <p:sldLayoutId id="2147484750" r:id="rId44"/>
    <p:sldLayoutId id="2147484751" r:id="rId45"/>
    <p:sldLayoutId id="2147484752" r:id="rId46"/>
    <p:sldLayoutId id="2147484753" r:id="rId47"/>
    <p:sldLayoutId id="2147484754" r:id="rId48"/>
  </p:sldLayoutIdLst>
  <p:hf sldNum="0" hdr="0" ftr="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9"/>
        <p:cNvGrpSpPr/>
        <p:nvPr/>
      </p:nvGrpSpPr>
      <p:grpSpPr>
        <a:xfrm>
          <a:off x="0" y="0"/>
          <a:ext cx="0" cy="0"/>
          <a:chOff x="0" y="0"/>
          <a:chExt cx="0" cy="0"/>
        </a:xfrm>
      </p:grpSpPr>
      <p:sp>
        <p:nvSpPr>
          <p:cNvPr id="10" name="Google Shape;10;p22"/>
          <p:cNvSpPr txBox="1"/>
          <p:nvPr/>
        </p:nvSpPr>
        <p:spPr>
          <a:xfrm>
            <a:off x="0" y="10136188"/>
            <a:ext cx="338138" cy="15240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GB" sz="1000" b="0" i="0" u="none" strike="noStrike" cap="none">
                <a:solidFill>
                  <a:srgbClr val="000000"/>
                </a:solidFill>
                <a:latin typeface="Calibri"/>
                <a:ea typeface="Calibri"/>
                <a:cs typeface="Calibri"/>
                <a:sym typeface="Calibri"/>
              </a:rPr>
              <a:t>Public</a:t>
            </a:r>
            <a:endParaRPr/>
          </a:p>
        </p:txBody>
      </p:sp>
      <p:sp>
        <p:nvSpPr>
          <p:cNvPr id="2" name="MSIPCMContentMarking" descr="{&quot;HashCode&quot;:-45436510,&quot;Placement&quot;:&quot;Footer&quot;,&quot;Top&quot;:789.467957,&quot;Left&quot;:0.0,&quot;SlideWidth&quot;:1440,&quot;SlideHeight&quot;:810}">
            <a:extLst>
              <a:ext uri="{FF2B5EF4-FFF2-40B4-BE49-F238E27FC236}">
                <a16:creationId xmlns:a16="http://schemas.microsoft.com/office/drawing/2014/main" id="{96B7DD85-E56B-4BEA-9677-9866E7FAB396}"/>
              </a:ext>
            </a:extLst>
          </p:cNvPr>
          <p:cNvSpPr txBox="1"/>
          <p:nvPr userDrawn="1"/>
        </p:nvSpPr>
        <p:spPr>
          <a:xfrm>
            <a:off x="0" y="10026243"/>
            <a:ext cx="581126" cy="262344"/>
          </a:xfrm>
          <a:prstGeom prst="rect">
            <a:avLst/>
          </a:prstGeom>
          <a:noFill/>
        </p:spPr>
        <p:txBody>
          <a:bodyPr vert="horz" wrap="square" lIns="0" tIns="0" rIns="0" bIns="0" rtlCol="0" anchor="ctr" anchorCtr="1">
            <a:spAutoFit/>
          </a:bodyPr>
          <a:lstStyle/>
          <a:p>
            <a:pPr algn="l">
              <a:spcBef>
                <a:spcPts val="0"/>
              </a:spcBef>
              <a:spcAft>
                <a:spcPts val="0"/>
              </a:spcAft>
            </a:pPr>
            <a:r>
              <a:rPr lang="en-US" sz="1000">
                <a:solidFill>
                  <a:srgbClr val="000000"/>
                </a:solidFill>
                <a:latin typeface="Calibri" panose="020F0502020204030204" pitchFamily="34" charset="0"/>
              </a:rPr>
              <a:t>Public</a:t>
            </a:r>
            <a:endParaRPr lang="en-CH" sz="1000">
              <a:solidFill>
                <a:srgbClr val="000000"/>
              </a:solidFill>
              <a:latin typeface="Calibri" panose="020F0502020204030204" pitchFamily="34" charset="0"/>
            </a:endParaRPr>
          </a:p>
        </p:txBody>
      </p:sp>
    </p:spTree>
    <p:extLst>
      <p:ext uri="{BB962C8B-B14F-4D97-AF65-F5344CB8AC3E}">
        <p14:creationId xmlns:p14="http://schemas.microsoft.com/office/powerpoint/2010/main" val="2892258900"/>
      </p:ext>
    </p:extLst>
  </p:cSld>
  <p:clrMap bg1="lt1" tx1="dk1" bg2="dk2" tx2="lt2" accent1="accent1" accent2="accent2" accent3="accent3" accent4="accent4" accent5="accent5" accent6="accent6" hlink="hlink" folHlink="folHlink"/>
  <p:sldLayoutIdLst>
    <p:sldLayoutId id="2147484756" r:id="rId1"/>
    <p:sldLayoutId id="2147484757" r:id="rId2"/>
    <p:sldLayoutId id="2147484758" r:id="rId3"/>
    <p:sldLayoutId id="2147484759" r:id="rId4"/>
    <p:sldLayoutId id="2147484760" r:id="rId5"/>
    <p:sldLayoutId id="2147484761" r:id="rId6"/>
    <p:sldLayoutId id="2147484762" r:id="rId7"/>
    <p:sldLayoutId id="2147484763" r:id="rId8"/>
    <p:sldLayoutId id="2147484764" r:id="rId9"/>
    <p:sldLayoutId id="2147484765" r:id="rId10"/>
    <p:sldLayoutId id="2147484766" r:id="rId11"/>
    <p:sldLayoutId id="2147484767" r:id="rId12"/>
    <p:sldLayoutId id="2147484768" r:id="rId13"/>
    <p:sldLayoutId id="2147484769" r:id="rId14"/>
    <p:sldLayoutId id="2147484770" r:id="rId15"/>
    <p:sldLayoutId id="2147484771" r:id="rId16"/>
    <p:sldLayoutId id="2147484772" r:id="rId17"/>
    <p:sldLayoutId id="2147484773" r:id="rId18"/>
    <p:sldLayoutId id="2147484774" r:id="rId19"/>
    <p:sldLayoutId id="2147484775" r:id="rId20"/>
    <p:sldLayoutId id="2147484776" r:id="rId21"/>
    <p:sldLayoutId id="2147484777" r:id="rId22"/>
    <p:sldLayoutId id="2147484778" r:id="rId23"/>
    <p:sldLayoutId id="2147484779" r:id="rId24"/>
    <p:sldLayoutId id="2147484780" r:id="rId25"/>
    <p:sldLayoutId id="2147484781" r:id="rId26"/>
    <p:sldLayoutId id="2147484782" r:id="rId27"/>
    <p:sldLayoutId id="2147484783" r:id="rId28"/>
    <p:sldLayoutId id="2147484784" r:id="rId29"/>
    <p:sldLayoutId id="2147484785" r:id="rId30"/>
    <p:sldLayoutId id="2147484786" r:id="rId31"/>
    <p:sldLayoutId id="2147484787" r:id="rId32"/>
    <p:sldLayoutId id="2147484788" r:id="rId33"/>
    <p:sldLayoutId id="2147484789" r:id="rId34"/>
    <p:sldLayoutId id="2147484790" r:id="rId35"/>
    <p:sldLayoutId id="2147484791" r:id="rId36"/>
    <p:sldLayoutId id="2147484792" r:id="rId37"/>
    <p:sldLayoutId id="2147484793" r:id="rId38"/>
    <p:sldLayoutId id="2147484794" r:id="rId39"/>
    <p:sldLayoutId id="2147484795" r:id="rId40"/>
    <p:sldLayoutId id="2147484796" r:id="rId4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41BCFA4-662B-6747-891A-10DD5A99C0B2}"/>
              </a:ext>
            </a:extLst>
          </p:cNvPr>
          <p:cNvSpPr txBox="1"/>
          <p:nvPr userDrawn="1">
            <p:extLst>
              <p:ext uri="{1162E1C5-73C7-4A58-AE30-91384D911F3F}">
                <p184:classification xmlns:p184="http://schemas.microsoft.com/office/powerpoint/2018/4/main" val="ftr"/>
              </p:ext>
            </p:extLst>
          </p:nvPr>
        </p:nvSpPr>
        <p:spPr>
          <a:xfrm>
            <a:off x="0" y="10136188"/>
            <a:ext cx="338138" cy="152400"/>
          </a:xfrm>
          <a:prstGeom prst="rect">
            <a:avLst/>
          </a:prstGeom>
        </p:spPr>
        <p:txBody>
          <a:bodyPr horzOverflow="overflow" lIns="0" tIns="0" rIns="0" bIns="0">
            <a:spAutoFit/>
          </a:bodyPr>
          <a:lstStyle/>
          <a:p>
            <a:pPr algn="l"/>
            <a:r>
              <a:rPr lang="en-FR" sz="1000">
                <a:solidFill>
                  <a:srgbClr val="000000"/>
                </a:solidFill>
                <a:latin typeface="Calibri" panose="020F0502020204030204" pitchFamily="34" charset="0"/>
                <a:cs typeface="Calibri" panose="020F0502020204030204" pitchFamily="34" charset="0"/>
              </a:rPr>
              <a:t>Public</a:t>
            </a:r>
          </a:p>
        </p:txBody>
      </p:sp>
    </p:spTree>
    <p:extLst>
      <p:ext uri="{BB962C8B-B14F-4D97-AF65-F5344CB8AC3E}">
        <p14:creationId xmlns:p14="http://schemas.microsoft.com/office/powerpoint/2010/main" val="897649863"/>
      </p:ext>
    </p:extLst>
  </p:cSld>
  <p:clrMap bg1="lt1" tx1="dk1" bg2="lt2" tx2="dk2" accent1="accent1" accent2="accent2" accent3="accent3" accent4="accent4" accent5="accent5" accent6="accent6" hlink="hlink" folHlink="folHlink"/>
  <p:sldLayoutIdLst>
    <p:sldLayoutId id="2147484799" r:id="rId1"/>
    <p:sldLayoutId id="2147484800" r:id="rId2"/>
    <p:sldLayoutId id="2147484801" r:id="rId3"/>
    <p:sldLayoutId id="2147484802" r:id="rId4"/>
    <p:sldLayoutId id="2147484803" r:id="rId5"/>
    <p:sldLayoutId id="2147484804" r:id="rId6"/>
    <p:sldLayoutId id="2147484805" r:id="rId7"/>
    <p:sldLayoutId id="2147484806" r:id="rId8"/>
    <p:sldLayoutId id="2147484807" r:id="rId9"/>
    <p:sldLayoutId id="2147484808" r:id="rId10"/>
    <p:sldLayoutId id="2147484809" r:id="rId11"/>
    <p:sldLayoutId id="2147484810" r:id="rId12"/>
    <p:sldLayoutId id="2147484811" r:id="rId13"/>
    <p:sldLayoutId id="2147484812" r:id="rId14"/>
    <p:sldLayoutId id="2147484813" r:id="rId15"/>
    <p:sldLayoutId id="2147484814" r:id="rId16"/>
    <p:sldLayoutId id="2147484815" r:id="rId17"/>
    <p:sldLayoutId id="2147484816" r:id="rId18"/>
    <p:sldLayoutId id="2147484817" r:id="rId19"/>
    <p:sldLayoutId id="2147484818" r:id="rId20"/>
    <p:sldLayoutId id="2147484819" r:id="rId21"/>
    <p:sldLayoutId id="2147484820" r:id="rId22"/>
    <p:sldLayoutId id="2147484821" r:id="rId23"/>
    <p:sldLayoutId id="2147484822" r:id="rId24"/>
    <p:sldLayoutId id="2147484823" r:id="rId25"/>
    <p:sldLayoutId id="2147484824" r:id="rId26"/>
    <p:sldLayoutId id="2147484825" r:id="rId27"/>
    <p:sldLayoutId id="2147484826" r:id="rId28"/>
    <p:sldLayoutId id="2147484827" r:id="rId29"/>
    <p:sldLayoutId id="2147484828" r:id="rId30"/>
    <p:sldLayoutId id="2147484829" r:id="rId31"/>
    <p:sldLayoutId id="2147484830" r:id="rId32"/>
    <p:sldLayoutId id="2147484831" r:id="rId33"/>
    <p:sldLayoutId id="2147484832" r:id="rId34"/>
    <p:sldLayoutId id="2147484833" r:id="rId35"/>
    <p:sldLayoutId id="2147484834" r:id="rId36"/>
    <p:sldLayoutId id="2147484835" r:id="rId37"/>
    <p:sldLayoutId id="2147484836" r:id="rId38"/>
    <p:sldLayoutId id="2147484837" r:id="rId39"/>
    <p:sldLayoutId id="2147484838" r:id="rId40"/>
    <p:sldLayoutId id="2147484839" r:id="rId41"/>
    <p:sldLayoutId id="2147484840" r:id="rId42"/>
    <p:sldLayoutId id="2147484841" r:id="rId43"/>
    <p:sldLayoutId id="2147484842" r:id="rId44"/>
    <p:sldLayoutId id="2147484843" r:id="rId45"/>
  </p:sldLayoutIdLst>
  <p:hf sldNum="0" hdr="0" ftr="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41BCFA4-662B-6747-891A-10DD5A99C0B2}"/>
              </a:ext>
            </a:extLst>
          </p:cNvPr>
          <p:cNvSpPr txBox="1"/>
          <p:nvPr userDrawn="1">
            <p:extLst>
              <p:ext uri="{1162E1C5-73C7-4A58-AE30-91384D911F3F}">
                <p184:classification xmlns:p184="http://schemas.microsoft.com/office/powerpoint/2018/4/main" val="ftr"/>
              </p:ext>
            </p:extLst>
          </p:nvPr>
        </p:nvSpPr>
        <p:spPr>
          <a:xfrm>
            <a:off x="1" y="10136189"/>
            <a:ext cx="338138" cy="154017"/>
          </a:xfrm>
          <a:prstGeom prst="rect">
            <a:avLst/>
          </a:prstGeom>
        </p:spPr>
        <p:txBody>
          <a:bodyPr horzOverflow="overflow" lIns="0" tIns="0" rIns="0" bIns="0">
            <a:spAutoFit/>
          </a:bodyPr>
          <a:lstStyle/>
          <a:p>
            <a:pPr algn="l"/>
            <a:r>
              <a:rPr lang="en-FR" sz="1001">
                <a:solidFill>
                  <a:srgbClr val="000000"/>
                </a:solidFill>
                <a:latin typeface="Calibri" panose="020F0502020204030204" pitchFamily="34" charset="0"/>
                <a:cs typeface="Calibri" panose="020F0502020204030204" pitchFamily="34" charset="0"/>
              </a:rPr>
              <a:t>Public</a:t>
            </a:r>
          </a:p>
        </p:txBody>
      </p:sp>
    </p:spTree>
    <p:extLst>
      <p:ext uri="{BB962C8B-B14F-4D97-AF65-F5344CB8AC3E}">
        <p14:creationId xmlns:p14="http://schemas.microsoft.com/office/powerpoint/2010/main" val="148745802"/>
      </p:ext>
    </p:extLst>
  </p:cSld>
  <p:clrMap bg1="lt1" tx1="dk1" bg2="lt2" tx2="dk2" accent1="accent1" accent2="accent2" accent3="accent3" accent4="accent4" accent5="accent5" accent6="accent6" hlink="hlink" folHlink="folHlink"/>
  <p:sldLayoutIdLst>
    <p:sldLayoutId id="2147484848" r:id="rId1"/>
    <p:sldLayoutId id="2147484849" r:id="rId2"/>
    <p:sldLayoutId id="2147484850" r:id="rId3"/>
    <p:sldLayoutId id="2147484851" r:id="rId4"/>
    <p:sldLayoutId id="2147484852" r:id="rId5"/>
    <p:sldLayoutId id="2147484853" r:id="rId6"/>
    <p:sldLayoutId id="2147484854" r:id="rId7"/>
    <p:sldLayoutId id="2147484855" r:id="rId8"/>
    <p:sldLayoutId id="2147484856" r:id="rId9"/>
    <p:sldLayoutId id="2147484857" r:id="rId10"/>
    <p:sldLayoutId id="2147484858" r:id="rId11"/>
    <p:sldLayoutId id="2147484859" r:id="rId12"/>
    <p:sldLayoutId id="2147484860" r:id="rId13"/>
    <p:sldLayoutId id="2147484861" r:id="rId14"/>
    <p:sldLayoutId id="2147484862" r:id="rId15"/>
    <p:sldLayoutId id="2147484863" r:id="rId16"/>
    <p:sldLayoutId id="2147484864" r:id="rId17"/>
    <p:sldLayoutId id="2147484865" r:id="rId18"/>
    <p:sldLayoutId id="2147484866" r:id="rId19"/>
    <p:sldLayoutId id="2147484867" r:id="rId20"/>
    <p:sldLayoutId id="2147484868" r:id="rId21"/>
    <p:sldLayoutId id="2147484869" r:id="rId22"/>
    <p:sldLayoutId id="2147484870" r:id="rId23"/>
    <p:sldLayoutId id="2147484871" r:id="rId24"/>
    <p:sldLayoutId id="2147484872" r:id="rId25"/>
    <p:sldLayoutId id="2147484873" r:id="rId26"/>
    <p:sldLayoutId id="2147484874" r:id="rId27"/>
    <p:sldLayoutId id="2147484875" r:id="rId28"/>
    <p:sldLayoutId id="2147484876" r:id="rId29"/>
    <p:sldLayoutId id="2147484877" r:id="rId30"/>
    <p:sldLayoutId id="2147484878" r:id="rId31"/>
    <p:sldLayoutId id="2147484879" r:id="rId32"/>
    <p:sldLayoutId id="2147484880" r:id="rId33"/>
    <p:sldLayoutId id="2147484881" r:id="rId34"/>
    <p:sldLayoutId id="2147484882" r:id="rId35"/>
    <p:sldLayoutId id="2147484883" r:id="rId36"/>
    <p:sldLayoutId id="2147484884" r:id="rId37"/>
    <p:sldLayoutId id="2147484885" r:id="rId38"/>
    <p:sldLayoutId id="2147484886" r:id="rId39"/>
    <p:sldLayoutId id="2147484887" r:id="rId40"/>
    <p:sldLayoutId id="2147484888" r:id="rId41"/>
    <p:sldLayoutId id="2147484889" r:id="rId42"/>
    <p:sldLayoutId id="2147484890" r:id="rId43"/>
    <p:sldLayoutId id="2147484891" r:id="rId44"/>
    <p:sldLayoutId id="2147484892" r:id="rId45"/>
    <p:sldLayoutId id="2147484893" r:id="rId46"/>
    <p:sldLayoutId id="2147484894" r:id="rId47"/>
    <p:sldLayoutId id="2147484895" r:id="rId48"/>
    <p:sldLayoutId id="2147484896" r:id="rId49"/>
  </p:sldLayoutIdLst>
  <p:hf sldNum="0" hdr="0" ftr="0"/>
  <p:txStyles>
    <p:titleStyle>
      <a:lvl1pPr algn="l" defTabSz="1371464"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866" indent="-342866" algn="l" defTabSz="1371464"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597" indent="-342866" algn="l" defTabSz="1371464"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329" indent="-342866" algn="l" defTabSz="1371464"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060" indent="-342866" algn="l" defTabSz="1371464"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5791" indent="-342866" algn="l" defTabSz="1371464"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524" indent="-342866" algn="l" defTabSz="1371464"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255" indent="-342866" algn="l" defTabSz="1371464"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2986" indent="-342866" algn="l" defTabSz="1371464"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8717" indent="-342866" algn="l" defTabSz="1371464"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464" rtl="0" eaLnBrk="1" latinLnBrk="0" hangingPunct="1">
        <a:defRPr sz="2700" kern="1200">
          <a:solidFill>
            <a:schemeClr val="tx1"/>
          </a:solidFill>
          <a:latin typeface="+mn-lt"/>
          <a:ea typeface="+mn-ea"/>
          <a:cs typeface="+mn-cs"/>
        </a:defRPr>
      </a:lvl1pPr>
      <a:lvl2pPr marL="685731" algn="l" defTabSz="1371464" rtl="0" eaLnBrk="1" latinLnBrk="0" hangingPunct="1">
        <a:defRPr sz="2700" kern="1200">
          <a:solidFill>
            <a:schemeClr val="tx1"/>
          </a:solidFill>
          <a:latin typeface="+mn-lt"/>
          <a:ea typeface="+mn-ea"/>
          <a:cs typeface="+mn-cs"/>
        </a:defRPr>
      </a:lvl2pPr>
      <a:lvl3pPr marL="1371464" algn="l" defTabSz="1371464" rtl="0" eaLnBrk="1" latinLnBrk="0" hangingPunct="1">
        <a:defRPr sz="2700" kern="1200">
          <a:solidFill>
            <a:schemeClr val="tx1"/>
          </a:solidFill>
          <a:latin typeface="+mn-lt"/>
          <a:ea typeface="+mn-ea"/>
          <a:cs typeface="+mn-cs"/>
        </a:defRPr>
      </a:lvl3pPr>
      <a:lvl4pPr marL="2057195" algn="l" defTabSz="1371464" rtl="0" eaLnBrk="1" latinLnBrk="0" hangingPunct="1">
        <a:defRPr sz="2700" kern="1200">
          <a:solidFill>
            <a:schemeClr val="tx1"/>
          </a:solidFill>
          <a:latin typeface="+mn-lt"/>
          <a:ea typeface="+mn-ea"/>
          <a:cs typeface="+mn-cs"/>
        </a:defRPr>
      </a:lvl4pPr>
      <a:lvl5pPr marL="2742926" algn="l" defTabSz="1371464" rtl="0" eaLnBrk="1" latinLnBrk="0" hangingPunct="1">
        <a:defRPr sz="2700" kern="1200">
          <a:solidFill>
            <a:schemeClr val="tx1"/>
          </a:solidFill>
          <a:latin typeface="+mn-lt"/>
          <a:ea typeface="+mn-ea"/>
          <a:cs typeface="+mn-cs"/>
        </a:defRPr>
      </a:lvl5pPr>
      <a:lvl6pPr marL="3428657" algn="l" defTabSz="1371464" rtl="0" eaLnBrk="1" latinLnBrk="0" hangingPunct="1">
        <a:defRPr sz="2700" kern="1200">
          <a:solidFill>
            <a:schemeClr val="tx1"/>
          </a:solidFill>
          <a:latin typeface="+mn-lt"/>
          <a:ea typeface="+mn-ea"/>
          <a:cs typeface="+mn-cs"/>
        </a:defRPr>
      </a:lvl6pPr>
      <a:lvl7pPr marL="4114389" algn="l" defTabSz="1371464" rtl="0" eaLnBrk="1" latinLnBrk="0" hangingPunct="1">
        <a:defRPr sz="2700" kern="1200">
          <a:solidFill>
            <a:schemeClr val="tx1"/>
          </a:solidFill>
          <a:latin typeface="+mn-lt"/>
          <a:ea typeface="+mn-ea"/>
          <a:cs typeface="+mn-cs"/>
        </a:defRPr>
      </a:lvl7pPr>
      <a:lvl8pPr marL="4800120" algn="l" defTabSz="1371464" rtl="0" eaLnBrk="1" latinLnBrk="0" hangingPunct="1">
        <a:defRPr sz="2700" kern="1200">
          <a:solidFill>
            <a:schemeClr val="tx1"/>
          </a:solidFill>
          <a:latin typeface="+mn-lt"/>
          <a:ea typeface="+mn-ea"/>
          <a:cs typeface="+mn-cs"/>
        </a:defRPr>
      </a:lvl8pPr>
      <a:lvl9pPr marL="5485851" algn="l" defTabSz="1371464" rtl="0" eaLnBrk="1" latinLnBrk="0" hangingPunct="1">
        <a:defRPr sz="27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CC57343B-ACD9-2743-882F-390F8F4C18B4}"/>
              </a:ext>
            </a:extLst>
          </p:cNvPr>
          <p:cNvCxnSpPr>
            <a:cxnSpLocks/>
          </p:cNvCxnSpPr>
          <p:nvPr userDrawn="1"/>
        </p:nvCxnSpPr>
        <p:spPr>
          <a:xfrm flipV="1">
            <a:off x="17568335" y="9352285"/>
            <a:ext cx="719667" cy="15389"/>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D59E7FDC-D3AA-FD40-B61A-FC99FE13EEB5}"/>
              </a:ext>
            </a:extLst>
          </p:cNvPr>
          <p:cNvSpPr txBox="1"/>
          <p:nvPr userDrawn="1"/>
        </p:nvSpPr>
        <p:spPr>
          <a:xfrm>
            <a:off x="16859165" y="9198397"/>
            <a:ext cx="660401" cy="312843"/>
          </a:xfrm>
          <a:prstGeom prst="rect">
            <a:avLst/>
          </a:prstGeom>
          <a:noFill/>
        </p:spPr>
        <p:txBody>
          <a:bodyPr wrap="square" rtlCol="0">
            <a:spAutoFit/>
          </a:bodyPr>
          <a:lstStyle/>
          <a:p>
            <a:pPr algn="r"/>
            <a:fld id="{293ABEDF-2FD4-CE41-BE6E-C03412F0A819}" type="slidenum">
              <a:rPr lang="en-US" sz="1433" b="0" smtClean="0">
                <a:latin typeface="Montserrat" pitchFamily="2" charset="77"/>
                <a:ea typeface="Open Sans" panose="020B0606030504020204" pitchFamily="34" charset="0"/>
                <a:cs typeface="Open Sans" panose="020B0606030504020204" pitchFamily="34" charset="0"/>
              </a:rPr>
              <a:pPr algn="r"/>
              <a:t>‹#›</a:t>
            </a:fld>
            <a:endParaRPr lang="en-US" sz="1433" b="0">
              <a:latin typeface="Montserrat" pitchFamily="2" charset="77"/>
              <a:ea typeface="Open Sans" panose="020B0606030504020204" pitchFamily="34" charset="0"/>
              <a:cs typeface="Open Sans" panose="020B0606030504020204" pitchFamily="34" charset="0"/>
            </a:endParaRPr>
          </a:p>
        </p:txBody>
      </p:sp>
      <p:sp>
        <p:nvSpPr>
          <p:cNvPr id="4" name="MSIPCMContentMarking" descr="{&quot;HashCode&quot;:-45436510,&quot;Placement&quot;:&quot;Footer&quot;,&quot;Top&quot;:645.343,&quot;Left&quot;:0.0,&quot;SlideWidth&quot;:1185,&quot;SlideHeight&quot;:666}">
            <a:extLst>
              <a:ext uri="{FF2B5EF4-FFF2-40B4-BE49-F238E27FC236}">
                <a16:creationId xmlns:a16="http://schemas.microsoft.com/office/drawing/2014/main" id="{B5F61B85-CC89-4277-8199-06E2A1A5D5DB}"/>
              </a:ext>
            </a:extLst>
          </p:cNvPr>
          <p:cNvSpPr txBox="1"/>
          <p:nvPr userDrawn="1"/>
        </p:nvSpPr>
        <p:spPr>
          <a:xfrm>
            <a:off x="1" y="10035544"/>
            <a:ext cx="706178" cy="186974"/>
          </a:xfrm>
          <a:prstGeom prst="rect">
            <a:avLst/>
          </a:prstGeom>
          <a:noFill/>
        </p:spPr>
        <p:txBody>
          <a:bodyPr vert="horz" wrap="square" lIns="0" tIns="0" rIns="0" bIns="0" rtlCol="0" anchor="ctr" anchorCtr="1">
            <a:spAutoFit/>
          </a:bodyPr>
          <a:lstStyle/>
          <a:p>
            <a:pPr algn="l">
              <a:spcBef>
                <a:spcPts val="0"/>
              </a:spcBef>
              <a:spcAft>
                <a:spcPts val="0"/>
              </a:spcAft>
            </a:pPr>
            <a:r>
              <a:rPr lang="en-GB" sz="1215">
                <a:solidFill>
                  <a:srgbClr val="000000"/>
                </a:solidFill>
                <a:latin typeface="Calibri" panose="020F0502020204030204" pitchFamily="34" charset="0"/>
              </a:rPr>
              <a:t>Public</a:t>
            </a:r>
          </a:p>
        </p:txBody>
      </p:sp>
    </p:spTree>
    <p:extLst>
      <p:ext uri="{BB962C8B-B14F-4D97-AF65-F5344CB8AC3E}">
        <p14:creationId xmlns:p14="http://schemas.microsoft.com/office/powerpoint/2010/main" val="3053281734"/>
      </p:ext>
    </p:extLst>
  </p:cSld>
  <p:clrMap bg1="lt1" tx1="dk1" bg2="lt2" tx2="dk2" accent1="accent1" accent2="accent2" accent3="accent3" accent4="accent4" accent5="accent5" accent6="accent6" hlink="hlink" folHlink="folHlink"/>
  <p:sldLayoutIdLst>
    <p:sldLayoutId id="2147484898" r:id="rId1"/>
    <p:sldLayoutId id="2147484899" r:id="rId2"/>
    <p:sldLayoutId id="2147484900" r:id="rId3"/>
    <p:sldLayoutId id="2147484901" r:id="rId4"/>
    <p:sldLayoutId id="2147484902" r:id="rId5"/>
    <p:sldLayoutId id="2147484903" r:id="rId6"/>
    <p:sldLayoutId id="2147484904" r:id="rId7"/>
    <p:sldLayoutId id="2147484905" r:id="rId8"/>
    <p:sldLayoutId id="2147484906" r:id="rId9"/>
    <p:sldLayoutId id="2147484907" r:id="rId10"/>
    <p:sldLayoutId id="2147484908" r:id="rId11"/>
    <p:sldLayoutId id="2147484909" r:id="rId12"/>
    <p:sldLayoutId id="2147484910" r:id="rId13"/>
    <p:sldLayoutId id="2147484911" r:id="rId14"/>
    <p:sldLayoutId id="2147484912" r:id="rId15"/>
    <p:sldLayoutId id="2147484913" r:id="rId16"/>
    <p:sldLayoutId id="2147484914" r:id="rId17"/>
    <p:sldLayoutId id="2147484915" r:id="rId18"/>
    <p:sldLayoutId id="2147484916" r:id="rId19"/>
    <p:sldLayoutId id="2147484917" r:id="rId20"/>
    <p:sldLayoutId id="2147484918" r:id="rId21"/>
    <p:sldLayoutId id="2147484919" r:id="rId22"/>
    <p:sldLayoutId id="2147484920" r:id="rId23"/>
    <p:sldLayoutId id="2147484921" r:id="rId24"/>
    <p:sldLayoutId id="2147484922" r:id="rId25"/>
    <p:sldLayoutId id="2147484923" r:id="rId26"/>
    <p:sldLayoutId id="2147484924" r:id="rId27"/>
    <p:sldLayoutId id="2147484925" r:id="rId28"/>
    <p:sldLayoutId id="2147484926" r:id="rId29"/>
    <p:sldLayoutId id="2147484927" r:id="rId30"/>
    <p:sldLayoutId id="2147484928" r:id="rId31"/>
    <p:sldLayoutId id="2147484929" r:id="rId32"/>
    <p:sldLayoutId id="2147484930" r:id="rId33"/>
    <p:sldLayoutId id="2147484931" r:id="rId34"/>
    <p:sldLayoutId id="2147484932" r:id="rId35"/>
  </p:sldLayoutIdLst>
  <p:hf sldNum="0" hdr="0" ftr="0"/>
  <p:txStyles>
    <p:titleStyle>
      <a:lvl1pPr algn="l" defTabSz="1226838" rtl="0" eaLnBrk="1" latinLnBrk="0" hangingPunct="1">
        <a:lnSpc>
          <a:spcPct val="90000"/>
        </a:lnSpc>
        <a:spcBef>
          <a:spcPct val="0"/>
        </a:spcBef>
        <a:buNone/>
        <a:defRPr sz="5904" kern="1200">
          <a:solidFill>
            <a:schemeClr val="tx1"/>
          </a:solidFill>
          <a:latin typeface="+mj-lt"/>
          <a:ea typeface="+mj-ea"/>
          <a:cs typeface="+mj-cs"/>
        </a:defRPr>
      </a:lvl1pPr>
    </p:titleStyle>
    <p:bodyStyle>
      <a:lvl1pPr marL="306710" indent="-306710" algn="l" defTabSz="1226838" rtl="0" eaLnBrk="1" latinLnBrk="0" hangingPunct="1">
        <a:lnSpc>
          <a:spcPct val="90000"/>
        </a:lnSpc>
        <a:spcBef>
          <a:spcPts val="1343"/>
        </a:spcBef>
        <a:buFont typeface="Arial" panose="020B0604020202020204" pitchFamily="34" charset="0"/>
        <a:buChar char="•"/>
        <a:defRPr sz="3756" kern="1200">
          <a:solidFill>
            <a:schemeClr val="tx1"/>
          </a:solidFill>
          <a:latin typeface="+mn-lt"/>
          <a:ea typeface="+mn-ea"/>
          <a:cs typeface="+mn-cs"/>
        </a:defRPr>
      </a:lvl1pPr>
      <a:lvl2pPr marL="920129" indent="-306710" algn="l" defTabSz="1226838" rtl="0" eaLnBrk="1" latinLnBrk="0" hangingPunct="1">
        <a:lnSpc>
          <a:spcPct val="90000"/>
        </a:lnSpc>
        <a:spcBef>
          <a:spcPts val="671"/>
        </a:spcBef>
        <a:buFont typeface="Arial" panose="020B0604020202020204" pitchFamily="34" charset="0"/>
        <a:buChar char="•"/>
        <a:defRPr sz="3219" kern="1200">
          <a:solidFill>
            <a:schemeClr val="tx1"/>
          </a:solidFill>
          <a:latin typeface="+mn-lt"/>
          <a:ea typeface="+mn-ea"/>
          <a:cs typeface="+mn-cs"/>
        </a:defRPr>
      </a:lvl2pPr>
      <a:lvl3pPr marL="1533546" indent="-306710" algn="l" defTabSz="1226838" rtl="0" eaLnBrk="1" latinLnBrk="0" hangingPunct="1">
        <a:lnSpc>
          <a:spcPct val="90000"/>
        </a:lnSpc>
        <a:spcBef>
          <a:spcPts val="671"/>
        </a:spcBef>
        <a:buFont typeface="Arial" panose="020B0604020202020204" pitchFamily="34" charset="0"/>
        <a:buChar char="•"/>
        <a:defRPr sz="2682" kern="1200">
          <a:solidFill>
            <a:schemeClr val="tx1"/>
          </a:solidFill>
          <a:latin typeface="+mn-lt"/>
          <a:ea typeface="+mn-ea"/>
          <a:cs typeface="+mn-cs"/>
        </a:defRPr>
      </a:lvl3pPr>
      <a:lvl4pPr marL="2146968" indent="-306710" algn="l" defTabSz="1226838" rtl="0" eaLnBrk="1" latinLnBrk="0" hangingPunct="1">
        <a:lnSpc>
          <a:spcPct val="90000"/>
        </a:lnSpc>
        <a:spcBef>
          <a:spcPts val="671"/>
        </a:spcBef>
        <a:buFont typeface="Arial" panose="020B0604020202020204" pitchFamily="34" charset="0"/>
        <a:buChar char="•"/>
        <a:defRPr sz="2415" kern="1200">
          <a:solidFill>
            <a:schemeClr val="tx1"/>
          </a:solidFill>
          <a:latin typeface="+mn-lt"/>
          <a:ea typeface="+mn-ea"/>
          <a:cs typeface="+mn-cs"/>
        </a:defRPr>
      </a:lvl4pPr>
      <a:lvl5pPr marL="2760386" indent="-306710" algn="l" defTabSz="1226838" rtl="0" eaLnBrk="1" latinLnBrk="0" hangingPunct="1">
        <a:lnSpc>
          <a:spcPct val="90000"/>
        </a:lnSpc>
        <a:spcBef>
          <a:spcPts val="671"/>
        </a:spcBef>
        <a:buFont typeface="Arial" panose="020B0604020202020204" pitchFamily="34" charset="0"/>
        <a:buChar char="•"/>
        <a:defRPr sz="2415" kern="1200">
          <a:solidFill>
            <a:schemeClr val="tx1"/>
          </a:solidFill>
          <a:latin typeface="+mn-lt"/>
          <a:ea typeface="+mn-ea"/>
          <a:cs typeface="+mn-cs"/>
        </a:defRPr>
      </a:lvl5pPr>
      <a:lvl6pPr marL="3373806" indent="-306710" algn="l" defTabSz="1226838" rtl="0" eaLnBrk="1" latinLnBrk="0" hangingPunct="1">
        <a:lnSpc>
          <a:spcPct val="90000"/>
        </a:lnSpc>
        <a:spcBef>
          <a:spcPts val="671"/>
        </a:spcBef>
        <a:buFont typeface="Arial" panose="020B0604020202020204" pitchFamily="34" charset="0"/>
        <a:buChar char="•"/>
        <a:defRPr sz="2415" kern="1200">
          <a:solidFill>
            <a:schemeClr val="tx1"/>
          </a:solidFill>
          <a:latin typeface="+mn-lt"/>
          <a:ea typeface="+mn-ea"/>
          <a:cs typeface="+mn-cs"/>
        </a:defRPr>
      </a:lvl6pPr>
      <a:lvl7pPr marL="3987224" indent="-306710" algn="l" defTabSz="1226838" rtl="0" eaLnBrk="1" latinLnBrk="0" hangingPunct="1">
        <a:lnSpc>
          <a:spcPct val="90000"/>
        </a:lnSpc>
        <a:spcBef>
          <a:spcPts val="671"/>
        </a:spcBef>
        <a:buFont typeface="Arial" panose="020B0604020202020204" pitchFamily="34" charset="0"/>
        <a:buChar char="•"/>
        <a:defRPr sz="2415" kern="1200">
          <a:solidFill>
            <a:schemeClr val="tx1"/>
          </a:solidFill>
          <a:latin typeface="+mn-lt"/>
          <a:ea typeface="+mn-ea"/>
          <a:cs typeface="+mn-cs"/>
        </a:defRPr>
      </a:lvl7pPr>
      <a:lvl8pPr marL="4600643" indent="-306710" algn="l" defTabSz="1226838" rtl="0" eaLnBrk="1" latinLnBrk="0" hangingPunct="1">
        <a:lnSpc>
          <a:spcPct val="90000"/>
        </a:lnSpc>
        <a:spcBef>
          <a:spcPts val="671"/>
        </a:spcBef>
        <a:buFont typeface="Arial" panose="020B0604020202020204" pitchFamily="34" charset="0"/>
        <a:buChar char="•"/>
        <a:defRPr sz="2415" kern="1200">
          <a:solidFill>
            <a:schemeClr val="tx1"/>
          </a:solidFill>
          <a:latin typeface="+mn-lt"/>
          <a:ea typeface="+mn-ea"/>
          <a:cs typeface="+mn-cs"/>
        </a:defRPr>
      </a:lvl8pPr>
      <a:lvl9pPr marL="5214060" indent="-306710" algn="l" defTabSz="1226838" rtl="0" eaLnBrk="1" latinLnBrk="0" hangingPunct="1">
        <a:lnSpc>
          <a:spcPct val="90000"/>
        </a:lnSpc>
        <a:spcBef>
          <a:spcPts val="671"/>
        </a:spcBef>
        <a:buFont typeface="Arial" panose="020B0604020202020204" pitchFamily="34" charset="0"/>
        <a:buChar char="•"/>
        <a:defRPr sz="2415" kern="1200">
          <a:solidFill>
            <a:schemeClr val="tx1"/>
          </a:solidFill>
          <a:latin typeface="+mn-lt"/>
          <a:ea typeface="+mn-ea"/>
          <a:cs typeface="+mn-cs"/>
        </a:defRPr>
      </a:lvl9pPr>
    </p:bodyStyle>
    <p:otherStyle>
      <a:defPPr>
        <a:defRPr lang="en-US"/>
      </a:defPPr>
      <a:lvl1pPr marL="0" algn="l" defTabSz="1226838" rtl="0" eaLnBrk="1" latinLnBrk="0" hangingPunct="1">
        <a:defRPr sz="2415" kern="1200">
          <a:solidFill>
            <a:schemeClr val="tx1"/>
          </a:solidFill>
          <a:latin typeface="+mn-lt"/>
          <a:ea typeface="+mn-ea"/>
          <a:cs typeface="+mn-cs"/>
        </a:defRPr>
      </a:lvl1pPr>
      <a:lvl2pPr marL="613419" algn="l" defTabSz="1226838" rtl="0" eaLnBrk="1" latinLnBrk="0" hangingPunct="1">
        <a:defRPr sz="2415" kern="1200">
          <a:solidFill>
            <a:schemeClr val="tx1"/>
          </a:solidFill>
          <a:latin typeface="+mn-lt"/>
          <a:ea typeface="+mn-ea"/>
          <a:cs typeface="+mn-cs"/>
        </a:defRPr>
      </a:lvl2pPr>
      <a:lvl3pPr marL="1226838" algn="l" defTabSz="1226838" rtl="0" eaLnBrk="1" latinLnBrk="0" hangingPunct="1">
        <a:defRPr sz="2415" kern="1200">
          <a:solidFill>
            <a:schemeClr val="tx1"/>
          </a:solidFill>
          <a:latin typeface="+mn-lt"/>
          <a:ea typeface="+mn-ea"/>
          <a:cs typeface="+mn-cs"/>
        </a:defRPr>
      </a:lvl3pPr>
      <a:lvl4pPr marL="1840257" algn="l" defTabSz="1226838" rtl="0" eaLnBrk="1" latinLnBrk="0" hangingPunct="1">
        <a:defRPr sz="2415" kern="1200">
          <a:solidFill>
            <a:schemeClr val="tx1"/>
          </a:solidFill>
          <a:latin typeface="+mn-lt"/>
          <a:ea typeface="+mn-ea"/>
          <a:cs typeface="+mn-cs"/>
        </a:defRPr>
      </a:lvl4pPr>
      <a:lvl5pPr marL="2453676" algn="l" defTabSz="1226838" rtl="0" eaLnBrk="1" latinLnBrk="0" hangingPunct="1">
        <a:defRPr sz="2415" kern="1200">
          <a:solidFill>
            <a:schemeClr val="tx1"/>
          </a:solidFill>
          <a:latin typeface="+mn-lt"/>
          <a:ea typeface="+mn-ea"/>
          <a:cs typeface="+mn-cs"/>
        </a:defRPr>
      </a:lvl5pPr>
      <a:lvl6pPr marL="3067095" algn="l" defTabSz="1226838" rtl="0" eaLnBrk="1" latinLnBrk="0" hangingPunct="1">
        <a:defRPr sz="2415" kern="1200">
          <a:solidFill>
            <a:schemeClr val="tx1"/>
          </a:solidFill>
          <a:latin typeface="+mn-lt"/>
          <a:ea typeface="+mn-ea"/>
          <a:cs typeface="+mn-cs"/>
        </a:defRPr>
      </a:lvl6pPr>
      <a:lvl7pPr marL="3680514" algn="l" defTabSz="1226838" rtl="0" eaLnBrk="1" latinLnBrk="0" hangingPunct="1">
        <a:defRPr sz="2415" kern="1200">
          <a:solidFill>
            <a:schemeClr val="tx1"/>
          </a:solidFill>
          <a:latin typeface="+mn-lt"/>
          <a:ea typeface="+mn-ea"/>
          <a:cs typeface="+mn-cs"/>
        </a:defRPr>
      </a:lvl7pPr>
      <a:lvl8pPr marL="4293933" algn="l" defTabSz="1226838" rtl="0" eaLnBrk="1" latinLnBrk="0" hangingPunct="1">
        <a:defRPr sz="2415" kern="1200">
          <a:solidFill>
            <a:schemeClr val="tx1"/>
          </a:solidFill>
          <a:latin typeface="+mn-lt"/>
          <a:ea typeface="+mn-ea"/>
          <a:cs typeface="+mn-cs"/>
        </a:defRPr>
      </a:lvl8pPr>
      <a:lvl9pPr marL="4907352" algn="l" defTabSz="1226838" rtl="0" eaLnBrk="1" latinLnBrk="0" hangingPunct="1">
        <a:defRPr sz="241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97.xml"/></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2.xml"/><Relationship Id="rId1" Type="http://schemas.openxmlformats.org/officeDocument/2006/relationships/slideLayout" Target="../slideLayouts/slideLayout196.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242.xml"/><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4.xml"/><Relationship Id="rId1" Type="http://schemas.openxmlformats.org/officeDocument/2006/relationships/slideLayout" Target="../slideLayouts/slideLayout247.xml"/><Relationship Id="rId4" Type="http://schemas.openxmlformats.org/officeDocument/2006/relationships/image" Target="../media/image28.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46.xml"/><Relationship Id="rId5" Type="http://schemas.openxmlformats.org/officeDocument/2006/relationships/hyperlink" Target="https://communityengagementhub.org/" TargetMode="External"/><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57.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13.xml"/><Relationship Id="rId4" Type="http://schemas.openxmlformats.org/officeDocument/2006/relationships/image" Target="../media/image32.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0.xml"/><Relationship Id="rId1" Type="http://schemas.openxmlformats.org/officeDocument/2006/relationships/slideLayout" Target="../slideLayouts/slideLayout15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jpeg"/><Relationship Id="rId7" Type="http://schemas.openxmlformats.org/officeDocument/2006/relationships/image" Target="../media/image38.png"/><Relationship Id="rId2" Type="http://schemas.openxmlformats.org/officeDocument/2006/relationships/notesSlide" Target="../notesSlides/notesSlide22.xml"/><Relationship Id="rId1" Type="http://schemas.openxmlformats.org/officeDocument/2006/relationships/slideLayout" Target="../slideLayouts/slideLayout11.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3.xml"/><Relationship Id="rId1" Type="http://schemas.openxmlformats.org/officeDocument/2006/relationships/slideLayout" Target="../slideLayouts/slideLayout21.xml"/><Relationship Id="rId4" Type="http://schemas.openxmlformats.org/officeDocument/2006/relationships/image" Target="../media/image41.png"/></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5.xml"/><Relationship Id="rId1" Type="http://schemas.openxmlformats.org/officeDocument/2006/relationships/slideLayout" Target="../slideLayouts/slideLayout22.xml"/><Relationship Id="rId6" Type="http://schemas.openxmlformats.org/officeDocument/2006/relationships/image" Target="../media/image43.png"/><Relationship Id="rId5" Type="http://schemas.openxmlformats.org/officeDocument/2006/relationships/image" Target="../media/image41.png"/><Relationship Id="rId4" Type="http://schemas.openxmlformats.org/officeDocument/2006/relationships/image" Target="../media/image37.png"/></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6.xml"/><Relationship Id="rId1" Type="http://schemas.openxmlformats.org/officeDocument/2006/relationships/slideLayout" Target="../slideLayouts/slideLayout3.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15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7.xml"/></Relationships>
</file>

<file path=ppt/slides/_rels/slide3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8.xml"/><Relationship Id="rId1" Type="http://schemas.openxmlformats.org/officeDocument/2006/relationships/slideLayout" Target="../slideLayouts/slideLayout3.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48.jpeg"/><Relationship Id="rId7" Type="http://schemas.openxmlformats.org/officeDocument/2006/relationships/image" Target="../media/image52.pn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3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0.xml"/><Relationship Id="rId1" Type="http://schemas.openxmlformats.org/officeDocument/2006/relationships/slideLayout" Target="../slideLayouts/slideLayout93.xml"/></Relationships>
</file>

<file path=ppt/slides/_rels/slide3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1.xml"/><Relationship Id="rId1" Type="http://schemas.openxmlformats.org/officeDocument/2006/relationships/slideLayout" Target="../slideLayouts/slideLayout60.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3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3.xml"/><Relationship Id="rId1" Type="http://schemas.openxmlformats.org/officeDocument/2006/relationships/slideLayout" Target="../slideLayouts/slideLayout26.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2.png"/></Relationships>
</file>

<file path=ppt/slides/_rels/slide3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35.xml"/><Relationship Id="rId1" Type="http://schemas.openxmlformats.org/officeDocument/2006/relationships/slideLayout" Target="../slideLayouts/slideLayout108.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51.xml"/></Relationships>
</file>

<file path=ppt/slides/_rels/slide4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7.xml"/><Relationship Id="rId1" Type="http://schemas.openxmlformats.org/officeDocument/2006/relationships/slideLayout" Target="../slideLayouts/slideLayout6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4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8.xml"/><Relationship Id="rId1" Type="http://schemas.openxmlformats.org/officeDocument/2006/relationships/slideLayout" Target="../slideLayouts/slideLayout15.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45.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39.xml"/><Relationship Id="rId1" Type="http://schemas.openxmlformats.org/officeDocument/2006/relationships/slideLayout" Target="../slideLayouts/slideLayout6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0.xml"/><Relationship Id="rId1" Type="http://schemas.openxmlformats.org/officeDocument/2006/relationships/slideLayout" Target="../slideLayouts/slideLayout62.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4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1.xml"/><Relationship Id="rId1" Type="http://schemas.openxmlformats.org/officeDocument/2006/relationships/slideLayout" Target="../slideLayouts/slideLayout103.xml"/><Relationship Id="rId6" Type="http://schemas.openxmlformats.org/officeDocument/2006/relationships/image" Target="../media/image57.png"/><Relationship Id="rId5" Type="http://schemas.openxmlformats.org/officeDocument/2006/relationships/image" Target="../media/image43.png"/><Relationship Id="rId4" Type="http://schemas.openxmlformats.org/officeDocument/2006/relationships/image" Target="../media/image50.png"/></Relationships>
</file>

<file path=ppt/slides/_rels/slide49.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42.xml"/><Relationship Id="rId1" Type="http://schemas.openxmlformats.org/officeDocument/2006/relationships/slideLayout" Target="../slideLayouts/slideLayout151.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5.xml"/><Relationship Id="rId1" Type="http://schemas.openxmlformats.org/officeDocument/2006/relationships/slideLayout" Target="../slideLayouts/slideLayout48.xml"/></Relationships>
</file>

<file path=ppt/slides/_rels/slide50.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43.xml"/><Relationship Id="rId1" Type="http://schemas.openxmlformats.org/officeDocument/2006/relationships/slideLayout" Target="../slideLayouts/slideLayout8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62.xml"/></Relationships>
</file>

<file path=ppt/slides/_rels/slide5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5.xml"/><Relationship Id="rId1" Type="http://schemas.openxmlformats.org/officeDocument/2006/relationships/slideLayout" Target="../slideLayouts/slideLayout96.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63.xml"/></Relationships>
</file>

<file path=ppt/slides/_rels/slide55.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47.xml"/><Relationship Id="rId1" Type="http://schemas.openxmlformats.org/officeDocument/2006/relationships/slideLayout" Target="../slideLayouts/slideLayout22.xml"/><Relationship Id="rId6" Type="http://schemas.openxmlformats.org/officeDocument/2006/relationships/image" Target="../media/image71.png"/><Relationship Id="rId5" Type="http://schemas.openxmlformats.org/officeDocument/2006/relationships/image" Target="../media/image51.png"/><Relationship Id="rId4" Type="http://schemas.openxmlformats.org/officeDocument/2006/relationships/image" Target="../media/image52.pn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9.xml"/><Relationship Id="rId1" Type="http://schemas.openxmlformats.org/officeDocument/2006/relationships/slideLayout" Target="../slideLayouts/slideLayout47.xml"/><Relationship Id="rId4" Type="http://schemas.openxmlformats.org/officeDocument/2006/relationships/image" Target="../media/image73.png"/></Relationships>
</file>

<file path=ppt/slides/_rels/slide5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51.xml"/><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77.tiff"/><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56.xml"/><Relationship Id="rId1" Type="http://schemas.openxmlformats.org/officeDocument/2006/relationships/slideLayout" Target="../slideLayouts/slideLayout34.xml"/><Relationship Id="rId5" Type="http://schemas.openxmlformats.org/officeDocument/2006/relationships/image" Target="../media/image71.png"/><Relationship Id="rId4" Type="http://schemas.openxmlformats.org/officeDocument/2006/relationships/image" Target="../media/image51.png"/></Relationships>
</file>

<file path=ppt/slides/_rels/slide6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57.xml"/><Relationship Id="rId1" Type="http://schemas.openxmlformats.org/officeDocument/2006/relationships/slideLayout" Target="../slideLayouts/slideLayout2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57.xml"/></Relationships>
</file>

<file path=ppt/slides/_rels/slide6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68.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61.xml"/><Relationship Id="rId1" Type="http://schemas.openxmlformats.org/officeDocument/2006/relationships/slideLayout" Target="../slideLayouts/slideLayout21.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52.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45.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45.xml"/><Relationship Id="rId5" Type="http://schemas.openxmlformats.org/officeDocument/2006/relationships/image" Target="../media/image23.pn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5994B5D-3EC7-934F-B2DB-412B57F59E7E}"/>
              </a:ext>
            </a:extLst>
          </p:cNvPr>
          <p:cNvSpPr/>
          <p:nvPr/>
        </p:nvSpPr>
        <p:spPr>
          <a:xfrm>
            <a:off x="10957934" y="2823895"/>
            <a:ext cx="6617018" cy="5570756"/>
          </a:xfrm>
          <a:prstGeom prst="rect">
            <a:avLst/>
          </a:prstGeom>
        </p:spPr>
        <p:txBody>
          <a:bodyPr wrap="square">
            <a:spAutoFit/>
          </a:bodyPr>
          <a:lstStyle/>
          <a:p>
            <a:r>
              <a:rPr lang="fr-FR" sz="5400" b="1">
                <a:solidFill>
                  <a:srgbClr val="F5333F"/>
                </a:solidFill>
                <a:latin typeface="Montserrat" pitchFamily="2" charset="77"/>
              </a:rPr>
              <a:t>L’engagement communautaire et la redevabilité </a:t>
            </a:r>
            <a:r>
              <a:rPr lang="fr-FR" sz="5400" b="1">
                <a:solidFill>
                  <a:schemeClr val="accent1"/>
                </a:solidFill>
                <a:latin typeface="Montserrat" pitchFamily="2" charset="77"/>
              </a:rPr>
              <a:t>dans les situations d’urgence</a:t>
            </a:r>
            <a:br>
              <a:rPr lang="fr-FR" sz="3600" b="1">
                <a:latin typeface="Montserrat" pitchFamily="2" charset="77"/>
              </a:rPr>
            </a:br>
            <a:endParaRPr lang="fr-FR" sz="3600" b="1">
              <a:latin typeface="Montserrat" pitchFamily="2" charset="77"/>
            </a:endParaRPr>
          </a:p>
          <a:p>
            <a:endParaRPr lang="en-GB" sz="3600" b="1" dirty="0">
              <a:solidFill>
                <a:srgbClr val="0F2042"/>
              </a:solidFill>
              <a:latin typeface="Montserrat" pitchFamily="2" charset="77"/>
            </a:endParaRPr>
          </a:p>
          <a:p>
            <a:r>
              <a:rPr lang="fr-FR" sz="3600" b="1">
                <a:solidFill>
                  <a:srgbClr val="0F2042"/>
                </a:solidFill>
                <a:latin typeface="Montserrat" pitchFamily="2" charset="77"/>
              </a:rPr>
              <a:t>Module de formation</a:t>
            </a:r>
          </a:p>
          <a:p>
            <a:endParaRPr lang="en-GB" sz="3200" dirty="0">
              <a:solidFill>
                <a:srgbClr val="0F2042"/>
              </a:solidFill>
              <a:latin typeface="Montserrat" pitchFamily="2" charset="77"/>
            </a:endParaRPr>
          </a:p>
        </p:txBody>
      </p:sp>
      <p:pic>
        <p:nvPicPr>
          <p:cNvPr id="4" name="Picture 3">
            <a:extLst>
              <a:ext uri="{FF2B5EF4-FFF2-40B4-BE49-F238E27FC236}">
                <a16:creationId xmlns:a16="http://schemas.microsoft.com/office/drawing/2014/main" id="{0A8CF5D7-931A-E34A-8DFA-F704EDEFB466}"/>
              </a:ext>
            </a:extLst>
          </p:cNvPr>
          <p:cNvPicPr>
            <a:picLocks noChangeAspect="1"/>
          </p:cNvPicPr>
          <p:nvPr/>
        </p:nvPicPr>
        <p:blipFill>
          <a:blip r:embed="rId3"/>
          <a:stretch>
            <a:fillRect/>
          </a:stretch>
        </p:blipFill>
        <p:spPr>
          <a:xfrm>
            <a:off x="0" y="0"/>
            <a:ext cx="10288588" cy="10288588"/>
          </a:xfrm>
          <a:prstGeom prst="rect">
            <a:avLst/>
          </a:prstGeom>
        </p:spPr>
      </p:pic>
    </p:spTree>
    <p:extLst>
      <p:ext uri="{BB962C8B-B14F-4D97-AF65-F5344CB8AC3E}">
        <p14:creationId xmlns:p14="http://schemas.microsoft.com/office/powerpoint/2010/main" val="28180736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8882E791-9CD4-D74E-B0DB-4432D8CA875C}"/>
              </a:ext>
            </a:extLst>
          </p:cNvPr>
          <p:cNvGraphicFramePr/>
          <p:nvPr>
            <p:extLst>
              <p:ext uri="{D42A27DB-BD31-4B8C-83A1-F6EECF244321}">
                <p14:modId xmlns:p14="http://schemas.microsoft.com/office/powerpoint/2010/main" val="2746724490"/>
              </p:ext>
            </p:extLst>
          </p:nvPr>
        </p:nvGraphicFramePr>
        <p:xfrm>
          <a:off x="-587830" y="2200172"/>
          <a:ext cx="18092057" cy="77929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a:extLst>
              <a:ext uri="{FF2B5EF4-FFF2-40B4-BE49-F238E27FC236}">
                <a16:creationId xmlns:a16="http://schemas.microsoft.com/office/drawing/2014/main" id="{880461D6-1F20-724D-8E29-9BEC254A5D90}"/>
              </a:ext>
            </a:extLst>
          </p:cNvPr>
          <p:cNvSpPr txBox="1"/>
          <p:nvPr/>
        </p:nvSpPr>
        <p:spPr>
          <a:xfrm>
            <a:off x="631370" y="464418"/>
            <a:ext cx="13694230" cy="1907958"/>
          </a:xfrm>
          <a:prstGeom prst="rect">
            <a:avLst/>
          </a:prstGeom>
          <a:noFill/>
        </p:spPr>
        <p:txBody>
          <a:bodyPr wrap="square" rtlCol="0">
            <a:spAutoFit/>
          </a:bodyPr>
          <a:lstStyle/>
          <a:p>
            <a:pPr>
              <a:lnSpc>
                <a:spcPct val="80000"/>
              </a:lnSpc>
              <a:spcAft>
                <a:spcPts val="300"/>
              </a:spcAft>
            </a:pPr>
            <a:r>
              <a:rPr lang="en-US" sz="4800" b="1" dirty="0">
                <a:solidFill>
                  <a:schemeClr val="tx2"/>
                </a:solidFill>
                <a:latin typeface="Montserrat" pitchFamily="2" charset="77"/>
                <a:ea typeface="Roboto Black" panose="02000000000000000000" pitchFamily="2" charset="0"/>
                <a:cs typeface="Open Sans Light" panose="020B0306030504020204" pitchFamily="34" charset="0"/>
              </a:rPr>
              <a:t>What helps or blocks community engagement in emergency operations? </a:t>
            </a:r>
          </a:p>
          <a:p>
            <a:pPr>
              <a:lnSpc>
                <a:spcPct val="80000"/>
              </a:lnSpc>
              <a:spcAft>
                <a:spcPts val="300"/>
              </a:spcAft>
            </a:pPr>
            <a:r>
              <a:rPr lang="en-US" sz="4800" dirty="0">
                <a:solidFill>
                  <a:schemeClr val="accent3"/>
                </a:solidFill>
                <a:latin typeface="Montserrat" pitchFamily="2" charset="77"/>
                <a:ea typeface="Roboto Black" panose="02000000000000000000" pitchFamily="2" charset="0"/>
                <a:cs typeface="Open Sans Light" panose="020B0306030504020204" pitchFamily="34" charset="0"/>
              </a:rPr>
              <a:t>Discuss…</a:t>
            </a:r>
            <a:endParaRPr lang="en-US" sz="4000" dirty="0">
              <a:solidFill>
                <a:schemeClr val="accent3"/>
              </a:solidFill>
              <a:latin typeface="Montserrat" pitchFamily="2" charset="77"/>
              <a:ea typeface="Roboto Black" panose="02000000000000000000" pitchFamily="2" charset="0"/>
              <a:cs typeface="Open Sans Light" panose="020B0306030504020204" pitchFamily="34" charset="0"/>
            </a:endParaRPr>
          </a:p>
        </p:txBody>
      </p:sp>
    </p:spTree>
    <p:extLst>
      <p:ext uri="{BB962C8B-B14F-4D97-AF65-F5344CB8AC3E}">
        <p14:creationId xmlns:p14="http://schemas.microsoft.com/office/powerpoint/2010/main" val="4014064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graphicEl>
                                              <a:dgm id="{F563FB48-7D20-7248-B66E-F30E8F85D1E5}"/>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graphicEl>
                                              <a:dgm id="{2B122B40-AAD5-6045-B454-C114E497FAB8}"/>
                                            </p:graphic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graphicEl>
                                              <a:dgm id="{0BE87E42-31AB-434F-B0A9-DD9BDCFDCCDE}"/>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graphicEl>
                                              <a:dgm id="{345D5E4C-ABEF-9049-8D6D-0735E0E8AA20}"/>
                                            </p:graphic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
                                            <p:graphicEl>
                                              <a:dgm id="{05DD6391-78CD-3648-86AF-50E8F1CC4AB2}"/>
                                            </p:graphic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
                                            <p:graphicEl>
                                              <a:dgm id="{673C8077-402B-8442-81C0-8EDBCB81319E}"/>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uiExpand="1">
        <p:bldSub>
          <a:bldDgm bld="one"/>
        </p:bldSub>
      </p:bldGraphic>
    </p:bld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24FAA49-63C8-B245-A8A6-06F839A4B1B5}"/>
              </a:ext>
            </a:extLst>
          </p:cNvPr>
          <p:cNvSpPr txBox="1"/>
          <p:nvPr/>
        </p:nvSpPr>
        <p:spPr>
          <a:xfrm>
            <a:off x="1779329" y="3469320"/>
            <a:ext cx="14729345" cy="3350084"/>
          </a:xfrm>
          <a:prstGeom prst="rect">
            <a:avLst/>
          </a:prstGeom>
          <a:noFill/>
        </p:spPr>
        <p:txBody>
          <a:bodyPr wrap="square" rtlCol="0">
            <a:spAutoFit/>
          </a:bodyPr>
          <a:lstStyle/>
          <a:p>
            <a:pPr marL="0" marR="0" lvl="0" indent="0" algn="ctr" defTabSz="914309" rtl="0" eaLnBrk="0" fontAlgn="base" latinLnBrk="0" hangingPunct="0">
              <a:lnSpc>
                <a:spcPct val="80000"/>
              </a:lnSpc>
              <a:spcBef>
                <a:spcPct val="0"/>
              </a:spcBef>
              <a:spcAft>
                <a:spcPct val="0"/>
              </a:spcAft>
              <a:buClrTx/>
              <a:buSzTx/>
              <a:buFontTx/>
              <a:buNone/>
              <a:tabLst/>
              <a:defRPr/>
            </a:pPr>
            <a:r>
              <a:rPr kumimoji="0" lang="en-US" sz="8799" b="1" i="0" u="none" strike="noStrike" kern="1200" cap="none" spc="0" normalizeH="0" baseline="0" noProof="0" dirty="0">
                <a:ln>
                  <a:noFill/>
                </a:ln>
                <a:solidFill>
                  <a:srgbClr val="F5333F"/>
                </a:solidFill>
                <a:effectLst/>
                <a:uLnTx/>
                <a:uFillTx/>
                <a:latin typeface="Montserrat" pitchFamily="2" charset="77"/>
                <a:ea typeface="Roboto Black" panose="02000000000000000000" pitchFamily="2" charset="0"/>
                <a:cs typeface="Open Sans Light" panose="020B0306030504020204" pitchFamily="34" charset="0"/>
              </a:rPr>
              <a:t>Risk Communication and Community Engagement (RCCE)</a:t>
            </a:r>
          </a:p>
        </p:txBody>
      </p:sp>
    </p:spTree>
    <p:extLst>
      <p:ext uri="{BB962C8B-B14F-4D97-AF65-F5344CB8AC3E}">
        <p14:creationId xmlns:p14="http://schemas.microsoft.com/office/powerpoint/2010/main" val="35653650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126D735-235D-2348-A8B8-06F0C2486E03}"/>
              </a:ext>
            </a:extLst>
          </p:cNvPr>
          <p:cNvSpPr txBox="1"/>
          <p:nvPr/>
        </p:nvSpPr>
        <p:spPr>
          <a:xfrm>
            <a:off x="368967" y="342247"/>
            <a:ext cx="9635382" cy="216213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ts val="300"/>
              </a:spcAft>
              <a:buClrTx/>
              <a:buSzTx/>
              <a:buFontTx/>
              <a:buNone/>
              <a:tabLst/>
              <a:defRPr/>
            </a:pPr>
            <a:r>
              <a:rPr kumimoji="0" lang="en-US" sz="4400" b="1" i="0" u="none" strike="noStrike" kern="1200" cap="none" spc="0" normalizeH="0" baseline="0" noProof="0" dirty="0">
                <a:ln>
                  <a:noFill/>
                </a:ln>
                <a:solidFill>
                  <a:srgbClr val="33394B"/>
                </a:solidFill>
                <a:effectLst/>
                <a:uLnTx/>
                <a:uFillTx/>
                <a:latin typeface="Montserrat" pitchFamily="2" charset="77"/>
                <a:ea typeface="Roboto Black" panose="02000000000000000000" pitchFamily="2" charset="0"/>
                <a:cs typeface="Open Sans Light" panose="020B0306030504020204" pitchFamily="34" charset="0"/>
              </a:rPr>
              <a:t>Why is community engagement important in epidemics?</a:t>
            </a:r>
          </a:p>
          <a:p>
            <a:pPr marL="0" marR="0" lvl="0" indent="0" algn="l" defTabSz="914400" rtl="0" eaLnBrk="0" fontAlgn="base" latinLnBrk="0" hangingPunct="0">
              <a:lnSpc>
                <a:spcPct val="100000"/>
              </a:lnSpc>
              <a:spcBef>
                <a:spcPct val="0"/>
              </a:spcBef>
              <a:spcAft>
                <a:spcPts val="300"/>
              </a:spcAft>
              <a:buClrTx/>
              <a:buSzTx/>
              <a:buFontTx/>
              <a:buNone/>
              <a:tabLst/>
              <a:defRPr/>
            </a:pPr>
            <a:r>
              <a:rPr kumimoji="0" lang="en-US" sz="4400" b="0" i="0" u="none" strike="noStrike" kern="1200" cap="none" spc="0" normalizeH="0" baseline="0" noProof="0" dirty="0">
                <a:ln>
                  <a:noFill/>
                </a:ln>
                <a:solidFill>
                  <a:srgbClr val="F5333F"/>
                </a:solidFill>
                <a:effectLst/>
                <a:uLnTx/>
                <a:uFillTx/>
                <a:latin typeface="Montserrat" pitchFamily="2" charset="77"/>
                <a:ea typeface="Roboto Black" panose="02000000000000000000" pitchFamily="2" charset="0"/>
                <a:cs typeface="Open Sans Light" panose="020B0306030504020204" pitchFamily="34" charset="0"/>
              </a:rPr>
              <a:t>Discuss…</a:t>
            </a:r>
            <a:endParaRPr kumimoji="0" lang="ru-RU" sz="4400" b="0" i="0" u="none" strike="noStrike" kern="1200" cap="none" spc="0" normalizeH="0" baseline="0" noProof="0" dirty="0">
              <a:ln>
                <a:noFill/>
              </a:ln>
              <a:solidFill>
                <a:srgbClr val="F5333F"/>
              </a:solidFill>
              <a:effectLst/>
              <a:uLnTx/>
              <a:uFillTx/>
              <a:latin typeface="Roboto Black" panose="02000000000000000000" pitchFamily="2" charset="0"/>
              <a:ea typeface="Roboto Black" panose="02000000000000000000" pitchFamily="2" charset="0"/>
              <a:cs typeface="Open Sans Light" panose="020B0306030504020204" pitchFamily="34" charset="0"/>
            </a:endParaRPr>
          </a:p>
        </p:txBody>
      </p:sp>
      <p:sp>
        <p:nvSpPr>
          <p:cNvPr id="6" name="TextBox 5">
            <a:extLst>
              <a:ext uri="{FF2B5EF4-FFF2-40B4-BE49-F238E27FC236}">
                <a16:creationId xmlns:a16="http://schemas.microsoft.com/office/drawing/2014/main" id="{7F601C4C-530D-1444-AB8A-0FF028580514}"/>
              </a:ext>
            </a:extLst>
          </p:cNvPr>
          <p:cNvSpPr txBox="1"/>
          <p:nvPr/>
        </p:nvSpPr>
        <p:spPr>
          <a:xfrm>
            <a:off x="368967" y="2845036"/>
            <a:ext cx="9294986" cy="6940361"/>
          </a:xfrm>
          <a:prstGeom prst="rect">
            <a:avLst/>
          </a:prstGeom>
          <a:noFill/>
        </p:spPr>
        <p:txBody>
          <a:bodyPr wrap="square" rtlCol="0">
            <a:spAutoFit/>
          </a:bodyPr>
          <a:lstStyle>
            <a:defPPr>
              <a:defRPr lang="en-US"/>
            </a:defPPr>
            <a:lvl1pPr marL="342900" indent="-342900">
              <a:spcAft>
                <a:spcPts val="2400"/>
              </a:spcAft>
              <a:buClr>
                <a:srgbClr val="FF0000"/>
              </a:buClr>
              <a:buFont typeface="Arial" panose="020B0604020202020204" pitchFamily="34" charset="0"/>
              <a:buChar char="•"/>
              <a:defRPr sz="24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marL="457200" marR="0" lvl="0" indent="-457200" algn="l" defTabSz="914400" rtl="0" eaLnBrk="0" fontAlgn="base" latinLnBrk="0" hangingPunct="0">
              <a:lnSpc>
                <a:spcPct val="100000"/>
              </a:lnSpc>
              <a:spcBef>
                <a:spcPct val="0"/>
              </a:spcBef>
              <a:spcAft>
                <a:spcPts val="600"/>
              </a:spcAft>
              <a:buClr>
                <a:srgbClr val="FF0000"/>
              </a:buClr>
              <a:buSzTx/>
              <a:buFont typeface="+mj-lt"/>
              <a:buAutoNum type="arabicPeriod"/>
              <a:tabLst/>
              <a:defRPr/>
            </a:pPr>
            <a:r>
              <a:rPr kumimoji="0" lang="en-GB" sz="2400" b="1" i="0" u="none" strike="noStrike" kern="1200" cap="none" spc="0" normalizeH="0" baseline="0" noProof="0" dirty="0">
                <a:ln>
                  <a:noFill/>
                </a:ln>
                <a:solidFill>
                  <a:srgbClr val="3F3F3F"/>
                </a:solidFill>
                <a:effectLst/>
                <a:uLnTx/>
                <a:uFillTx/>
                <a:latin typeface="Open Sans" panose="020B0606030504020204" pitchFamily="34" charset="0"/>
                <a:ea typeface="Open Sans" panose="020B0606030504020204" pitchFamily="34" charset="0"/>
                <a:cs typeface="Open Sans" panose="020B0606030504020204" pitchFamily="34" charset="0"/>
              </a:rPr>
              <a:t>Epidemics start and end in communities</a:t>
            </a:r>
            <a:endParaRPr kumimoji="0" lang="en-GB" sz="2400" b="0" i="0" u="none" strike="noStrike" kern="1200" cap="none" spc="0" normalizeH="0" baseline="0" noProof="0" dirty="0">
              <a:ln>
                <a:noFill/>
              </a:ln>
              <a:solidFill>
                <a:srgbClr val="3F3F3F"/>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468000" marR="0" lvl="0" indent="0" algn="l" defTabSz="914400" rtl="0" eaLnBrk="0" fontAlgn="base" latinLnBrk="0" hangingPunct="0">
              <a:lnSpc>
                <a:spcPct val="100000"/>
              </a:lnSpc>
              <a:spcBef>
                <a:spcPct val="0"/>
              </a:spcBef>
              <a:spcAft>
                <a:spcPts val="2400"/>
              </a:spcAft>
              <a:buClr>
                <a:srgbClr val="FF0000"/>
              </a:buClr>
              <a:buSzTx/>
              <a:buFont typeface="Arial" panose="020B0604020202020204" pitchFamily="34" charset="0"/>
              <a:buNone/>
              <a:tabLst/>
              <a:defRPr/>
            </a:pPr>
            <a:r>
              <a:rPr kumimoji="0" lang="en-GB" sz="2200" b="0" i="0" u="none" strike="noStrike" kern="1200" cap="none" spc="0" normalizeH="0" baseline="0" noProof="0" dirty="0">
                <a:ln>
                  <a:noFill/>
                </a:ln>
                <a:solidFill>
                  <a:srgbClr val="3F3F3F"/>
                </a:solidFill>
                <a:effectLst/>
                <a:uLnTx/>
                <a:uFillTx/>
                <a:latin typeface="Open Sans" panose="020B0606030504020204" pitchFamily="34" charset="0"/>
                <a:ea typeface="Open Sans" panose="020B0606030504020204" pitchFamily="34" charset="0"/>
                <a:cs typeface="Open Sans" panose="020B0606030504020204" pitchFamily="34" charset="0"/>
              </a:rPr>
              <a:t>It is the actions of community members that will sustain, or end, an epidemic so they need to be active partners in the response</a:t>
            </a:r>
          </a:p>
          <a:p>
            <a:pPr marL="457200" marR="0" lvl="0" indent="-457200" algn="l" defTabSz="914400" rtl="0" eaLnBrk="0" fontAlgn="base" latinLnBrk="0" hangingPunct="0">
              <a:lnSpc>
                <a:spcPct val="100000"/>
              </a:lnSpc>
              <a:spcBef>
                <a:spcPct val="0"/>
              </a:spcBef>
              <a:spcAft>
                <a:spcPts val="600"/>
              </a:spcAft>
              <a:buClr>
                <a:srgbClr val="FF0000"/>
              </a:buClr>
              <a:buSzTx/>
              <a:buFont typeface="+mj-lt"/>
              <a:buAutoNum type="arabicPeriod" startAt="2"/>
              <a:tabLst/>
              <a:defRPr/>
            </a:pPr>
            <a:r>
              <a:rPr kumimoji="0" lang="en-GB" sz="2400" b="1" i="0" u="none" strike="noStrike" kern="1200" cap="none" spc="0" normalizeH="0" baseline="0" noProof="0" dirty="0">
                <a:ln>
                  <a:noFill/>
                </a:ln>
                <a:solidFill>
                  <a:srgbClr val="3F3F3F"/>
                </a:solidFill>
                <a:effectLst/>
                <a:uLnTx/>
                <a:uFillTx/>
                <a:latin typeface="Open Sans" panose="020B0606030504020204" pitchFamily="34" charset="0"/>
                <a:ea typeface="Open Sans" panose="020B0606030504020204" pitchFamily="34" charset="0"/>
                <a:cs typeface="Open Sans" panose="020B0606030504020204" pitchFamily="34" charset="0"/>
              </a:rPr>
              <a:t>Behaviour change is complex</a:t>
            </a:r>
          </a:p>
          <a:p>
            <a:pPr marL="468000" marR="0" lvl="0" indent="0" algn="l" defTabSz="914400" rtl="0" eaLnBrk="0" fontAlgn="base" latinLnBrk="0" hangingPunct="0">
              <a:lnSpc>
                <a:spcPct val="100000"/>
              </a:lnSpc>
              <a:spcBef>
                <a:spcPct val="0"/>
              </a:spcBef>
              <a:spcAft>
                <a:spcPts val="2400"/>
              </a:spcAft>
              <a:buClr>
                <a:srgbClr val="FF0000"/>
              </a:buClr>
              <a:buSzTx/>
              <a:buFont typeface="Arial" panose="020B0604020202020204" pitchFamily="34" charset="0"/>
              <a:buNone/>
              <a:tabLst/>
              <a:defRPr/>
            </a:pPr>
            <a:r>
              <a:rPr kumimoji="0" lang="en-GB" sz="2200" b="0" i="0" u="none" strike="noStrike" kern="1200" cap="none" spc="0" normalizeH="0" baseline="0" noProof="0" dirty="0">
                <a:ln>
                  <a:noFill/>
                </a:ln>
                <a:solidFill>
                  <a:srgbClr val="3F3F3F"/>
                </a:solidFill>
                <a:effectLst/>
                <a:uLnTx/>
                <a:uFillTx/>
                <a:latin typeface="Open Sans" panose="020B0606030504020204" pitchFamily="34" charset="0"/>
                <a:ea typeface="Open Sans" panose="020B0606030504020204" pitchFamily="34" charset="0"/>
                <a:cs typeface="Open Sans" panose="020B0606030504020204" pitchFamily="34" charset="0"/>
              </a:rPr>
              <a:t>One-way messaging and awareness raising is not enough </a:t>
            </a:r>
          </a:p>
          <a:p>
            <a:pPr marL="457200" marR="0" lvl="0" indent="-457200" algn="l" defTabSz="914400" rtl="0" eaLnBrk="0" fontAlgn="base" latinLnBrk="0" hangingPunct="0">
              <a:lnSpc>
                <a:spcPct val="100000"/>
              </a:lnSpc>
              <a:spcBef>
                <a:spcPct val="0"/>
              </a:spcBef>
              <a:spcAft>
                <a:spcPts val="600"/>
              </a:spcAft>
              <a:buClr>
                <a:srgbClr val="FF0000"/>
              </a:buClr>
              <a:buSzTx/>
              <a:buFont typeface="+mj-lt"/>
              <a:buAutoNum type="arabicPeriod" startAt="3"/>
              <a:tabLst/>
              <a:defRPr/>
            </a:pPr>
            <a:r>
              <a:rPr kumimoji="0" lang="en-GB" sz="2400" b="1" i="0" u="none" strike="noStrike" kern="1200" cap="none" spc="0" normalizeH="0" baseline="0" noProof="0" dirty="0">
                <a:ln>
                  <a:noFill/>
                </a:ln>
                <a:solidFill>
                  <a:srgbClr val="3F3F3F"/>
                </a:solidFill>
                <a:effectLst/>
                <a:uLnTx/>
                <a:uFillTx/>
                <a:latin typeface="Open Sans" panose="020B0606030504020204" pitchFamily="34" charset="0"/>
                <a:ea typeface="Open Sans" panose="020B0606030504020204" pitchFamily="34" charset="0"/>
                <a:cs typeface="Open Sans" panose="020B0606030504020204" pitchFamily="34" charset="0"/>
              </a:rPr>
              <a:t>The community knows best</a:t>
            </a:r>
          </a:p>
          <a:p>
            <a:pPr marL="468000" marR="0" lvl="0" indent="0" algn="l" defTabSz="914400" rtl="0" eaLnBrk="0" fontAlgn="base" latinLnBrk="0" hangingPunct="0">
              <a:lnSpc>
                <a:spcPct val="100000"/>
              </a:lnSpc>
              <a:spcBef>
                <a:spcPct val="0"/>
              </a:spcBef>
              <a:spcAft>
                <a:spcPts val="2400"/>
              </a:spcAft>
              <a:buClr>
                <a:srgbClr val="FF0000"/>
              </a:buClr>
              <a:buSzTx/>
              <a:buFont typeface="Arial" panose="020B0604020202020204" pitchFamily="34" charset="0"/>
              <a:buNone/>
              <a:tabLst/>
              <a:defRPr/>
            </a:pPr>
            <a:r>
              <a:rPr kumimoji="0" lang="en-GB" sz="2200" b="0" i="0" u="none" strike="noStrike" kern="1200" cap="none" spc="0" normalizeH="0" baseline="0" noProof="0" dirty="0">
                <a:ln>
                  <a:noFill/>
                </a:ln>
                <a:solidFill>
                  <a:srgbClr val="3F3F3F"/>
                </a:solidFill>
                <a:effectLst/>
                <a:uLnTx/>
                <a:uFillTx/>
                <a:latin typeface="Open Sans" panose="020B0606030504020204" pitchFamily="34" charset="0"/>
                <a:ea typeface="Open Sans" panose="020B0606030504020204" pitchFamily="34" charset="0"/>
                <a:cs typeface="Open Sans" panose="020B0606030504020204" pitchFamily="34" charset="0"/>
              </a:rPr>
              <a:t>Communities know better than anyone how to encourage safer, healthier practices and what could prevent them</a:t>
            </a:r>
          </a:p>
          <a:p>
            <a:pPr marL="457200" marR="0" lvl="0" indent="-457200" algn="l" defTabSz="914400" rtl="0" eaLnBrk="0" fontAlgn="base" latinLnBrk="0" hangingPunct="0">
              <a:lnSpc>
                <a:spcPct val="100000"/>
              </a:lnSpc>
              <a:spcBef>
                <a:spcPct val="0"/>
              </a:spcBef>
              <a:spcAft>
                <a:spcPts val="600"/>
              </a:spcAft>
              <a:buClr>
                <a:srgbClr val="FF0000"/>
              </a:buClr>
              <a:buSzTx/>
              <a:buFont typeface="+mj-lt"/>
              <a:buAutoNum type="arabicPeriod" startAt="4"/>
              <a:tabLst/>
              <a:defRPr/>
            </a:pPr>
            <a:r>
              <a:rPr kumimoji="0" lang="en-GB" sz="2400" b="1" i="0" u="none" strike="noStrike" kern="1200" cap="none" spc="0" normalizeH="0" baseline="0" noProof="0" dirty="0">
                <a:ln>
                  <a:noFill/>
                </a:ln>
                <a:solidFill>
                  <a:srgbClr val="3F3F3F"/>
                </a:solidFill>
                <a:effectLst/>
                <a:uLnTx/>
                <a:uFillTx/>
                <a:latin typeface="Open Sans" panose="020B0606030504020204" pitchFamily="34" charset="0"/>
                <a:ea typeface="Open Sans" panose="020B0606030504020204" pitchFamily="34" charset="0"/>
                <a:cs typeface="Open Sans" panose="020B0606030504020204" pitchFamily="34" charset="0"/>
              </a:rPr>
              <a:t>Trust is a key ingredient</a:t>
            </a:r>
          </a:p>
          <a:p>
            <a:pPr marL="468000" marR="0" lvl="0" indent="0" algn="l" defTabSz="914400" rtl="0" eaLnBrk="0" fontAlgn="base" latinLnBrk="0" hangingPunct="0">
              <a:lnSpc>
                <a:spcPct val="100000"/>
              </a:lnSpc>
              <a:spcBef>
                <a:spcPct val="0"/>
              </a:spcBef>
              <a:spcAft>
                <a:spcPts val="2400"/>
              </a:spcAft>
              <a:buClr>
                <a:srgbClr val="FF0000"/>
              </a:buClr>
              <a:buSzTx/>
              <a:buFont typeface="Arial" panose="020B0604020202020204" pitchFamily="34" charset="0"/>
              <a:buNone/>
              <a:tabLst/>
              <a:defRPr/>
            </a:pPr>
            <a:r>
              <a:rPr kumimoji="0" lang="en-GB" sz="2200" b="0" i="0" u="none" strike="noStrike" kern="1200" cap="none" spc="0" normalizeH="0" baseline="0" noProof="0" dirty="0">
                <a:ln>
                  <a:noFill/>
                </a:ln>
                <a:solidFill>
                  <a:srgbClr val="3F3F3F"/>
                </a:solidFill>
                <a:effectLst/>
                <a:uLnTx/>
                <a:uFillTx/>
                <a:latin typeface="Open Sans" panose="020B0606030504020204" pitchFamily="34" charset="0"/>
                <a:ea typeface="Open Sans" panose="020B0606030504020204" pitchFamily="34" charset="0"/>
                <a:cs typeface="Open Sans" panose="020B0606030504020204" pitchFamily="34" charset="0"/>
              </a:rPr>
              <a:t>If communities don’t trust us, they will not listen, contribute, or follow the actions needed to control an epidemic and may even react with hostility and violence</a:t>
            </a:r>
            <a:endParaRPr kumimoji="0" lang="en-GB" sz="2400" b="0" i="0" u="none" strike="noStrike" kern="1200" cap="none" spc="0" normalizeH="0" baseline="0" noProof="0" dirty="0">
              <a:ln>
                <a:noFill/>
              </a:ln>
              <a:solidFill>
                <a:srgbClr val="3F3F3F"/>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457200" marR="0" lvl="0" indent="-457200" algn="l" defTabSz="914400" rtl="0" eaLnBrk="0" fontAlgn="base" latinLnBrk="0" hangingPunct="0">
              <a:lnSpc>
                <a:spcPct val="100000"/>
              </a:lnSpc>
              <a:spcBef>
                <a:spcPct val="0"/>
              </a:spcBef>
              <a:spcAft>
                <a:spcPts val="600"/>
              </a:spcAft>
              <a:buClr>
                <a:srgbClr val="FF0000"/>
              </a:buClr>
              <a:buSzTx/>
              <a:buFont typeface="+mj-lt"/>
              <a:buAutoNum type="arabicPeriod" startAt="5"/>
              <a:tabLst/>
              <a:defRPr/>
            </a:pPr>
            <a:r>
              <a:rPr kumimoji="0" lang="en-GB" sz="2400" b="1" i="0" u="none" strike="noStrike" kern="1200" cap="none" spc="0" normalizeH="0" baseline="0" noProof="0" dirty="0">
                <a:ln>
                  <a:noFill/>
                </a:ln>
                <a:solidFill>
                  <a:srgbClr val="3F3F3F"/>
                </a:solidFill>
                <a:effectLst/>
                <a:uLnTx/>
                <a:uFillTx/>
                <a:latin typeface="Open Sans" panose="020B0606030504020204" pitchFamily="34" charset="0"/>
                <a:ea typeface="Open Sans" panose="020B0606030504020204" pitchFamily="34" charset="0"/>
                <a:cs typeface="Open Sans" panose="020B0606030504020204" pitchFamily="34" charset="0"/>
              </a:rPr>
              <a:t>To build trust, we need to listen and act</a:t>
            </a:r>
          </a:p>
          <a:p>
            <a:pPr marL="468000" marR="0" lvl="0" indent="0" algn="l" defTabSz="914400" rtl="0" eaLnBrk="0" fontAlgn="base" latinLnBrk="0" hangingPunct="0">
              <a:lnSpc>
                <a:spcPct val="100000"/>
              </a:lnSpc>
              <a:spcBef>
                <a:spcPct val="0"/>
              </a:spcBef>
              <a:spcAft>
                <a:spcPts val="2400"/>
              </a:spcAft>
              <a:buClr>
                <a:srgbClr val="FF0000"/>
              </a:buClr>
              <a:buSzTx/>
              <a:buFont typeface="Arial" panose="020B0604020202020204" pitchFamily="34" charset="0"/>
              <a:buNone/>
              <a:tabLst/>
              <a:defRPr/>
            </a:pPr>
            <a:r>
              <a:rPr kumimoji="0" lang="en-GB" sz="2200" b="0" i="0" u="none" strike="noStrike" kern="1200" cap="none" spc="0" normalizeH="0" baseline="0" noProof="0" dirty="0">
                <a:ln>
                  <a:noFill/>
                </a:ln>
                <a:solidFill>
                  <a:srgbClr val="3F3F3F"/>
                </a:solidFill>
                <a:effectLst/>
                <a:uLnTx/>
                <a:uFillTx/>
                <a:latin typeface="Open Sans" panose="020B0606030504020204" pitchFamily="34" charset="0"/>
                <a:ea typeface="Open Sans" panose="020B0606030504020204" pitchFamily="34" charset="0"/>
                <a:cs typeface="Open Sans" panose="020B0606030504020204" pitchFamily="34" charset="0"/>
              </a:rPr>
              <a:t>Feedback is crucial to understand community perceptions and adapt our response to stay relevant and effective</a:t>
            </a:r>
          </a:p>
        </p:txBody>
      </p:sp>
      <p:pic>
        <p:nvPicPr>
          <p:cNvPr id="7" name="Picture 6" descr="Two people standing next to a motorcycle&#10;&#10;Description automatically generated with medium confidence">
            <a:extLst>
              <a:ext uri="{FF2B5EF4-FFF2-40B4-BE49-F238E27FC236}">
                <a16:creationId xmlns:a16="http://schemas.microsoft.com/office/drawing/2014/main" id="{1CC490F8-97B9-134C-9742-EFB72909DCAB}"/>
              </a:ext>
            </a:extLst>
          </p:cNvPr>
          <p:cNvPicPr>
            <a:picLocks noChangeAspect="1"/>
          </p:cNvPicPr>
          <p:nvPr/>
        </p:nvPicPr>
        <p:blipFill rotWithShape="1">
          <a:blip r:embed="rId3">
            <a:extLst>
              <a:ext uri="{28A0092B-C50C-407E-A947-70E740481C1C}">
                <a14:useLocalDpi xmlns:a14="http://schemas.microsoft.com/office/drawing/2010/main" val="0"/>
              </a:ext>
            </a:extLst>
          </a:blip>
          <a:srcRect l="26640" r="19665"/>
          <a:stretch/>
        </p:blipFill>
        <p:spPr>
          <a:xfrm>
            <a:off x="10004349" y="1588"/>
            <a:ext cx="8283651" cy="10287000"/>
          </a:xfrm>
          <a:prstGeom prst="rect">
            <a:avLst/>
          </a:prstGeom>
        </p:spPr>
      </p:pic>
    </p:spTree>
    <p:extLst>
      <p:ext uri="{BB962C8B-B14F-4D97-AF65-F5344CB8AC3E}">
        <p14:creationId xmlns:p14="http://schemas.microsoft.com/office/powerpoint/2010/main" val="1645968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8" end="8"/>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726"/>
        <p:cNvGrpSpPr/>
        <p:nvPr/>
      </p:nvGrpSpPr>
      <p:grpSpPr>
        <a:xfrm>
          <a:off x="0" y="0"/>
          <a:ext cx="0" cy="0"/>
          <a:chOff x="0" y="0"/>
          <a:chExt cx="0" cy="0"/>
        </a:xfrm>
      </p:grpSpPr>
      <p:cxnSp>
        <p:nvCxnSpPr>
          <p:cNvPr id="727" name="Google Shape;727;p8"/>
          <p:cNvCxnSpPr/>
          <p:nvPr/>
        </p:nvCxnSpPr>
        <p:spPr>
          <a:xfrm rot="10800000" flipH="1">
            <a:off x="12533572" y="2264756"/>
            <a:ext cx="157109" cy="470907"/>
          </a:xfrm>
          <a:prstGeom prst="straightConnector1">
            <a:avLst/>
          </a:prstGeom>
          <a:noFill/>
          <a:ln w="57150" cap="flat" cmpd="sng">
            <a:solidFill>
              <a:srgbClr val="E1333F"/>
            </a:solidFill>
            <a:prstDash val="solid"/>
            <a:miter lim="800000"/>
            <a:headEnd type="none" w="sm" len="sm"/>
            <a:tailEnd type="none" w="sm" len="sm"/>
          </a:ln>
        </p:spPr>
      </p:cxnSp>
      <p:sp>
        <p:nvSpPr>
          <p:cNvPr id="2" name="Rectangle 1">
            <a:extLst>
              <a:ext uri="{FF2B5EF4-FFF2-40B4-BE49-F238E27FC236}">
                <a16:creationId xmlns:a16="http://schemas.microsoft.com/office/drawing/2014/main" id="{61EF9E91-E19D-DB41-9B15-FD7809F93F73}"/>
              </a:ext>
            </a:extLst>
          </p:cNvPr>
          <p:cNvSpPr/>
          <p:nvPr/>
        </p:nvSpPr>
        <p:spPr>
          <a:xfrm>
            <a:off x="1412" y="794"/>
            <a:ext cx="18285179" cy="10287000"/>
          </a:xfrm>
          <a:prstGeom prst="rect">
            <a:avLst/>
          </a:prstGeom>
          <a:solidFill>
            <a:schemeClr val="tx1">
              <a:lumMod val="85000"/>
              <a:lumOff val="1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3F3F3F"/>
              </a:solidFill>
              <a:effectLst/>
              <a:uLnTx/>
              <a:uFillTx/>
              <a:latin typeface="Calibri" panose="020F0502020204030204"/>
              <a:ea typeface="+mn-ea"/>
              <a:cs typeface="+mn-cs"/>
            </a:endParaRPr>
          </a:p>
        </p:txBody>
      </p:sp>
      <p:grpSp>
        <p:nvGrpSpPr>
          <p:cNvPr id="728" name="Google Shape;728;p8"/>
          <p:cNvGrpSpPr>
            <a:grpSpLocks noChangeAspect="1"/>
          </p:cNvGrpSpPr>
          <p:nvPr/>
        </p:nvGrpSpPr>
        <p:grpSpPr>
          <a:xfrm>
            <a:off x="854304" y="756432"/>
            <a:ext cx="16696965" cy="9532156"/>
            <a:chOff x="988367" y="204222"/>
            <a:chExt cx="16386503" cy="9872101"/>
          </a:xfrm>
          <a:solidFill>
            <a:schemeClr val="bg1">
              <a:lumMod val="50000"/>
            </a:schemeClr>
          </a:solidFill>
        </p:grpSpPr>
        <p:pic>
          <p:nvPicPr>
            <p:cNvPr id="729" name="Google Shape;729;p8" descr="A close up of a logo&#10;&#10;Description generated with very high confidence"/>
            <p:cNvPicPr preferRelativeResize="0"/>
            <p:nvPr/>
          </p:nvPicPr>
          <p:blipFill rotWithShape="1">
            <a:blip r:embed="rId3">
              <a:clrChange>
                <a:clrFrom>
                  <a:srgbClr val="2D2A26"/>
                </a:clrFrom>
                <a:clrTo>
                  <a:srgbClr val="2D2A26">
                    <a:alpha val="0"/>
                  </a:srgbClr>
                </a:clrTo>
              </a:clrChange>
              <a:alphaModFix/>
            </a:blip>
            <a:srcRect b="1919"/>
            <a:stretch/>
          </p:blipFill>
          <p:spPr>
            <a:xfrm>
              <a:off x="988367" y="204222"/>
              <a:ext cx="16386503" cy="9872101"/>
            </a:xfrm>
            <a:prstGeom prst="rect">
              <a:avLst/>
            </a:prstGeom>
            <a:grpFill/>
            <a:ln>
              <a:noFill/>
            </a:ln>
          </p:spPr>
        </p:pic>
        <p:pic>
          <p:nvPicPr>
            <p:cNvPr id="730" name="Google Shape;730;p8" descr="A picture containing object&#10;&#10;Description generated with high confidence"/>
            <p:cNvPicPr preferRelativeResize="0"/>
            <p:nvPr/>
          </p:nvPicPr>
          <p:blipFill rotWithShape="1">
            <a:blip r:embed="rId4">
              <a:clrChange>
                <a:clrFrom>
                  <a:srgbClr val="2D2A26"/>
                </a:clrFrom>
                <a:clrTo>
                  <a:srgbClr val="2D2A26">
                    <a:alpha val="0"/>
                  </a:srgbClr>
                </a:clrTo>
              </a:clrChange>
              <a:alphaModFix/>
            </a:blip>
            <a:srcRect/>
            <a:stretch/>
          </p:blipFill>
          <p:spPr>
            <a:xfrm rot="3352326" flipH="1">
              <a:off x="11543487" y="928286"/>
              <a:ext cx="1340686" cy="1276845"/>
            </a:xfrm>
            <a:prstGeom prst="rect">
              <a:avLst/>
            </a:prstGeom>
            <a:grpFill/>
            <a:ln>
              <a:noFill/>
            </a:ln>
          </p:spPr>
        </p:pic>
        <p:pic>
          <p:nvPicPr>
            <p:cNvPr id="731" name="Google Shape;731;p8" descr="A picture containing object&#10;&#10;Description generated with high confidence"/>
            <p:cNvPicPr preferRelativeResize="0"/>
            <p:nvPr/>
          </p:nvPicPr>
          <p:blipFill rotWithShape="1">
            <a:blip r:embed="rId4">
              <a:clrChange>
                <a:clrFrom>
                  <a:srgbClr val="2D2A26"/>
                </a:clrFrom>
                <a:clrTo>
                  <a:srgbClr val="2D2A26">
                    <a:alpha val="0"/>
                  </a:srgbClr>
                </a:clrTo>
              </a:clrChange>
              <a:alphaModFix/>
            </a:blip>
            <a:srcRect/>
            <a:stretch/>
          </p:blipFill>
          <p:spPr>
            <a:xfrm rot="8349463" flipH="1">
              <a:off x="13325495" y="6124006"/>
              <a:ext cx="1340686" cy="1276845"/>
            </a:xfrm>
            <a:prstGeom prst="rect">
              <a:avLst/>
            </a:prstGeom>
            <a:grpFill/>
            <a:ln>
              <a:noFill/>
            </a:ln>
          </p:spPr>
        </p:pic>
        <p:pic>
          <p:nvPicPr>
            <p:cNvPr id="732" name="Google Shape;732;p8" descr="A picture containing object&#10;&#10;Description generated with high confidence"/>
            <p:cNvPicPr preferRelativeResize="0"/>
            <p:nvPr/>
          </p:nvPicPr>
          <p:blipFill rotWithShape="1">
            <a:blip r:embed="rId4">
              <a:clrChange>
                <a:clrFrom>
                  <a:srgbClr val="2D2A26"/>
                </a:clrFrom>
                <a:clrTo>
                  <a:srgbClr val="2D2A26">
                    <a:alpha val="0"/>
                  </a:srgbClr>
                </a:clrTo>
              </a:clrChange>
              <a:alphaModFix/>
            </a:blip>
            <a:srcRect/>
            <a:stretch/>
          </p:blipFill>
          <p:spPr>
            <a:xfrm rot="12258683" flipH="1">
              <a:off x="8471916" y="8670827"/>
              <a:ext cx="1419403" cy="1148066"/>
            </a:xfrm>
            <a:prstGeom prst="rect">
              <a:avLst/>
            </a:prstGeom>
            <a:grpFill/>
            <a:ln>
              <a:noFill/>
            </a:ln>
          </p:spPr>
        </p:pic>
        <p:pic>
          <p:nvPicPr>
            <p:cNvPr id="733" name="Google Shape;733;p8" descr="A picture containing object&#10;&#10;Description generated with high confidence"/>
            <p:cNvPicPr preferRelativeResize="0"/>
            <p:nvPr/>
          </p:nvPicPr>
          <p:blipFill rotWithShape="1">
            <a:blip r:embed="rId4">
              <a:clrChange>
                <a:clrFrom>
                  <a:srgbClr val="2D2A26"/>
                </a:clrFrom>
                <a:clrTo>
                  <a:srgbClr val="2D2A26">
                    <a:alpha val="0"/>
                  </a:srgbClr>
                </a:clrTo>
              </a:clrChange>
              <a:alphaModFix/>
            </a:blip>
            <a:srcRect/>
            <a:stretch/>
          </p:blipFill>
          <p:spPr>
            <a:xfrm rot="15589959" flipH="1">
              <a:off x="3665660" y="6062585"/>
              <a:ext cx="1340686" cy="1276845"/>
            </a:xfrm>
            <a:prstGeom prst="rect">
              <a:avLst/>
            </a:prstGeom>
            <a:grpFill/>
            <a:ln>
              <a:noFill/>
            </a:ln>
          </p:spPr>
        </p:pic>
        <p:pic>
          <p:nvPicPr>
            <p:cNvPr id="734" name="Google Shape;734;p8" descr="A picture containing object&#10;&#10;Description generated with high confidence"/>
            <p:cNvPicPr preferRelativeResize="0"/>
            <p:nvPr/>
          </p:nvPicPr>
          <p:blipFill rotWithShape="1">
            <a:blip r:embed="rId4">
              <a:clrChange>
                <a:clrFrom>
                  <a:srgbClr val="2D2A26"/>
                </a:clrFrom>
                <a:clrTo>
                  <a:srgbClr val="2D2A26">
                    <a:alpha val="0"/>
                  </a:srgbClr>
                </a:clrTo>
              </a:clrChange>
              <a:alphaModFix/>
            </a:blip>
            <a:srcRect/>
            <a:stretch/>
          </p:blipFill>
          <p:spPr>
            <a:xfrm rot="195905" flipH="1">
              <a:off x="5660753" y="896503"/>
              <a:ext cx="1340686" cy="1276845"/>
            </a:xfrm>
            <a:prstGeom prst="rect">
              <a:avLst/>
            </a:prstGeom>
            <a:grpFill/>
            <a:ln>
              <a:noFill/>
            </a:ln>
          </p:spPr>
        </p:pic>
      </p:grpSp>
      <p:sp>
        <p:nvSpPr>
          <p:cNvPr id="11" name="TextBox 10">
            <a:extLst>
              <a:ext uri="{FF2B5EF4-FFF2-40B4-BE49-F238E27FC236}">
                <a16:creationId xmlns:a16="http://schemas.microsoft.com/office/drawing/2014/main" id="{94F68EE6-53C8-A84C-B3C1-717C4199EEA0}"/>
              </a:ext>
            </a:extLst>
          </p:cNvPr>
          <p:cNvSpPr txBox="1"/>
          <p:nvPr/>
        </p:nvSpPr>
        <p:spPr>
          <a:xfrm>
            <a:off x="60195" y="271447"/>
            <a:ext cx="18285179" cy="1446550"/>
          </a:xfrm>
          <a:prstGeom prst="rect">
            <a:avLst/>
          </a:prstGeom>
          <a:noFill/>
        </p:spPr>
        <p:txBody>
          <a:bodyPr wrap="square" rtlCol="0">
            <a:spAutoFit/>
          </a:bodyPr>
          <a:lstStyle/>
          <a:p>
            <a:pPr marL="0" marR="0" lvl="0" indent="0" algn="l" defTabSz="914309" rtl="0" eaLnBrk="0" fontAlgn="base" latinLnBrk="0" hangingPunct="0">
              <a:lnSpc>
                <a:spcPct val="100000"/>
              </a:lnSpc>
              <a:spcBef>
                <a:spcPct val="0"/>
              </a:spcBef>
              <a:spcAft>
                <a:spcPts val="300"/>
              </a:spcAft>
              <a:buClrTx/>
              <a:buSzTx/>
              <a:buFontTx/>
              <a:buNone/>
              <a:tabLst/>
              <a:defRPr/>
            </a:pPr>
            <a:r>
              <a:rPr kumimoji="0" lang="fr-FR" sz="4400" b="1" i="0" u="none" strike="noStrike" cap="none" normalizeH="0" baseline="0" noProof="0" dirty="0">
                <a:ln>
                  <a:noFill/>
                </a:ln>
                <a:solidFill>
                  <a:srgbClr val="FFFFFF"/>
                </a:solidFill>
                <a:uLnTx/>
                <a:uFillTx/>
                <a:latin typeface="Montserrat" pitchFamily="2" charset="77"/>
                <a:ea typeface="Roboto Black" panose="02000000000000000000" pitchFamily="2" charset="0"/>
                <a:cs typeface="Open Sans Light" panose="020B0306030504020204" pitchFamily="34" charset="0"/>
              </a:rPr>
              <a:t>Qu'est-ce que la communication des risques et l'engagement communautaire ?</a:t>
            </a:r>
          </a:p>
        </p:txBody>
      </p:sp>
    </p:spTree>
    <p:extLst>
      <p:ext uri="{BB962C8B-B14F-4D97-AF65-F5344CB8AC3E}">
        <p14:creationId xmlns:p14="http://schemas.microsoft.com/office/powerpoint/2010/main" val="38889657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73F3DB4-9A48-44A1-ADA8-070A1B1E3539}"/>
              </a:ext>
            </a:extLst>
          </p:cNvPr>
          <p:cNvSpPr txBox="1"/>
          <p:nvPr/>
        </p:nvSpPr>
        <p:spPr>
          <a:xfrm>
            <a:off x="486100" y="4563674"/>
            <a:ext cx="7316495" cy="1986360"/>
          </a:xfrm>
          <a:prstGeom prst="rect">
            <a:avLst/>
          </a:prstGeom>
        </p:spPr>
        <p:txBody>
          <a:bodyPr vert="horz" lIns="111101" tIns="55550" rIns="111101" bIns="55550" rtlCol="0" anchor="ctr">
            <a:normAutofit/>
          </a:bodyPr>
          <a:lstStyle/>
          <a:p>
            <a:pPr marL="0" marR="0" lvl="0" indent="0" algn="l" defTabSz="1111068" rtl="0" eaLnBrk="1" fontAlgn="base" latinLnBrk="0" hangingPunct="1">
              <a:lnSpc>
                <a:spcPct val="90000"/>
              </a:lnSpc>
              <a:spcBef>
                <a:spcPct val="0"/>
              </a:spcBef>
              <a:spcAft>
                <a:spcPts val="537"/>
              </a:spcAft>
              <a:buClrTx/>
              <a:buSzTx/>
              <a:buFontTx/>
              <a:buNone/>
              <a:tabLst/>
              <a:defRPr/>
            </a:pPr>
            <a:r>
              <a:rPr kumimoji="0" lang="en-US" sz="5346" b="1"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sym typeface="Calibri"/>
              </a:rPr>
              <a:t>The consequences of mistrust…</a:t>
            </a:r>
            <a:endParaRPr kumimoji="0" lang="en-US" sz="5346" b="0"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sym typeface="Calibri"/>
            </a:endParaRPr>
          </a:p>
        </p:txBody>
      </p:sp>
      <p:sp>
        <p:nvSpPr>
          <p:cNvPr id="16" name="TextBox 15">
            <a:extLst>
              <a:ext uri="{FF2B5EF4-FFF2-40B4-BE49-F238E27FC236}">
                <a16:creationId xmlns:a16="http://schemas.microsoft.com/office/drawing/2014/main" id="{5D3E04EB-8151-419D-8EBB-4E7696730BC3}"/>
              </a:ext>
            </a:extLst>
          </p:cNvPr>
          <p:cNvSpPr txBox="1"/>
          <p:nvPr/>
        </p:nvSpPr>
        <p:spPr>
          <a:xfrm>
            <a:off x="486098" y="940747"/>
            <a:ext cx="6367160" cy="2583641"/>
          </a:xfrm>
          <a:prstGeom prst="rect">
            <a:avLst/>
          </a:prstGeom>
        </p:spPr>
        <p:txBody>
          <a:bodyPr vert="horz" lIns="111101" tIns="55550" rIns="111101" bIns="55550" rtlCol="0" anchor="t">
            <a:normAutofit/>
          </a:bodyPr>
          <a:lstStyle/>
          <a:p>
            <a:pPr marL="0" marR="0" lvl="0" indent="0" algn="l" defTabSz="1111068" rtl="0" eaLnBrk="1" fontAlgn="base" latinLnBrk="0" hangingPunct="1">
              <a:lnSpc>
                <a:spcPct val="90000"/>
              </a:lnSpc>
              <a:spcBef>
                <a:spcPts val="537"/>
              </a:spcBef>
              <a:spcAft>
                <a:spcPts val="537"/>
              </a:spcAft>
              <a:buClrTx/>
              <a:buSzTx/>
              <a:buFontTx/>
              <a:buNone/>
              <a:tabLst/>
              <a:defRPr/>
            </a:pPr>
            <a:r>
              <a:rPr kumimoji="0" lang="en-US" sz="3159" b="1"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sym typeface="Calibri"/>
              </a:rPr>
              <a:t>April 2020 – Ivory Coast: </a:t>
            </a:r>
          </a:p>
          <a:p>
            <a:pPr marL="0" marR="0" lvl="0" indent="0" algn="l" defTabSz="1111068" rtl="0" eaLnBrk="1" fontAlgn="base" latinLnBrk="0" hangingPunct="1">
              <a:lnSpc>
                <a:spcPct val="90000"/>
              </a:lnSpc>
              <a:spcBef>
                <a:spcPts val="537"/>
              </a:spcBef>
              <a:spcAft>
                <a:spcPts val="537"/>
              </a:spcAft>
              <a:buClrTx/>
              <a:buSzTx/>
              <a:buFontTx/>
              <a:buNone/>
              <a:tabLst/>
              <a:defRPr/>
            </a:pPr>
            <a:r>
              <a:rPr kumimoji="0" lang="en-US" sz="3159" b="0"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sym typeface="Calibri"/>
              </a:rPr>
              <a:t>Protesters in Abidjan destroy a coronavirus centre because it was too close to their homes. </a:t>
            </a:r>
          </a:p>
        </p:txBody>
      </p:sp>
      <p:sp>
        <p:nvSpPr>
          <p:cNvPr id="2055" name="Freeform: Shape 70">
            <a:extLst>
              <a:ext uri="{FF2B5EF4-FFF2-40B4-BE49-F238E27FC236}">
                <a16:creationId xmlns:a16="http://schemas.microsoft.com/office/drawing/2014/main" id="{A86541C6-61B1-4DAA-B57A-EAF3F24F04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400234" y="5929"/>
            <a:ext cx="9731183" cy="4550522"/>
          </a:xfrm>
          <a:custGeom>
            <a:avLst/>
            <a:gdLst>
              <a:gd name="connsiteX0" fmla="*/ 0 w 6488456"/>
              <a:gd name="connsiteY0" fmla="*/ 0 h 3036711"/>
              <a:gd name="connsiteX1" fmla="*/ 6488456 w 6488456"/>
              <a:gd name="connsiteY1" fmla="*/ 0 h 3036711"/>
              <a:gd name="connsiteX2" fmla="*/ 6482686 w 6488456"/>
              <a:gd name="connsiteY2" fmla="*/ 114279 h 3036711"/>
              <a:gd name="connsiteX3" fmla="*/ 3244228 w 6488456"/>
              <a:gd name="connsiteY3" fmla="*/ 3036711 h 3036711"/>
              <a:gd name="connsiteX4" fmla="*/ 5771 w 6488456"/>
              <a:gd name="connsiteY4" fmla="*/ 114279 h 3036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8456" h="3036711">
                <a:moveTo>
                  <a:pt x="0" y="0"/>
                </a:moveTo>
                <a:lnTo>
                  <a:pt x="6488456" y="0"/>
                </a:lnTo>
                <a:lnTo>
                  <a:pt x="6482686" y="114279"/>
                </a:lnTo>
                <a:cubicBezTo>
                  <a:pt x="6315984" y="1755766"/>
                  <a:pt x="4929697" y="3036711"/>
                  <a:pt x="3244228" y="3036711"/>
                </a:cubicBezTo>
                <a:cubicBezTo>
                  <a:pt x="1558760" y="3036711"/>
                  <a:pt x="172473" y="1755766"/>
                  <a:pt x="5771" y="114279"/>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111068" rtl="0" eaLnBrk="1" fontAlgn="auto" latinLnBrk="0" hangingPunct="0">
              <a:lnSpc>
                <a:spcPct val="100000"/>
              </a:lnSpc>
              <a:spcBef>
                <a:spcPts val="0"/>
              </a:spcBef>
              <a:spcAft>
                <a:spcPts val="0"/>
              </a:spcAft>
              <a:buClrTx/>
              <a:buSzTx/>
              <a:buFontTx/>
              <a:buNone/>
              <a:tabLst/>
              <a:defRPr/>
            </a:pPr>
            <a:endParaRPr kumimoji="0" lang="en-US" sz="2187" b="0" i="0" u="none" strike="noStrike" kern="0" cap="none" spc="0" normalizeH="0" baseline="0" noProof="0">
              <a:ln>
                <a:noFill/>
              </a:ln>
              <a:solidFill>
                <a:srgbClr val="3F3F3F"/>
              </a:solidFill>
              <a:effectLst/>
              <a:uLnTx/>
              <a:uFillTx/>
              <a:latin typeface="Calibri" panose="020F0502020204030204"/>
              <a:ea typeface="+mn-ea"/>
              <a:cs typeface="+mn-cs"/>
              <a:sym typeface="Calibri"/>
            </a:endParaRPr>
          </a:p>
        </p:txBody>
      </p:sp>
      <p:pic>
        <p:nvPicPr>
          <p:cNvPr id="6" name="Picture Placeholder 5" descr="A picture containing person, building, man, ramp&#10;&#10;Description automatically generated">
            <a:extLst>
              <a:ext uri="{FF2B5EF4-FFF2-40B4-BE49-F238E27FC236}">
                <a16:creationId xmlns:a16="http://schemas.microsoft.com/office/drawing/2014/main" id="{53BEB746-F618-4108-869A-CC48D65B59E0}"/>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val="0"/>
              </a:ext>
            </a:extLst>
          </a:blip>
          <a:srcRect t="11925" r="-1" b="4962"/>
          <a:stretch/>
        </p:blipFill>
        <p:spPr>
          <a:xfrm>
            <a:off x="7714637" y="5932"/>
            <a:ext cx="9102372" cy="4255424"/>
          </a:xfrm>
          <a:custGeom>
            <a:avLst/>
            <a:gdLst/>
            <a:ahLst/>
            <a:cxnLst/>
            <a:rect l="l" t="t" r="r" b="b"/>
            <a:pathLst>
              <a:path w="6069184" h="2839783">
                <a:moveTo>
                  <a:pt x="0" y="0"/>
                </a:moveTo>
                <a:lnTo>
                  <a:pt x="6069184" y="0"/>
                </a:lnTo>
                <a:lnTo>
                  <a:pt x="6063823" y="106160"/>
                </a:lnTo>
                <a:cubicBezTo>
                  <a:pt x="5907891" y="1641596"/>
                  <a:pt x="4611168" y="2839783"/>
                  <a:pt x="3034592" y="2839783"/>
                </a:cubicBezTo>
                <a:cubicBezTo>
                  <a:pt x="1458016" y="2839783"/>
                  <a:pt x="161292" y="1641596"/>
                  <a:pt x="5360" y="106160"/>
                </a:cubicBezTo>
                <a:close/>
              </a:path>
            </a:pathLst>
          </a:custGeom>
        </p:spPr>
      </p:pic>
      <p:sp>
        <p:nvSpPr>
          <p:cNvPr id="2056" name="Freeform: Shape 72">
            <a:extLst>
              <a:ext uri="{FF2B5EF4-FFF2-40B4-BE49-F238E27FC236}">
                <a16:creationId xmlns:a16="http://schemas.microsoft.com/office/drawing/2014/main" id="{71750011-2006-46BB-AFDE-C6E4617523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490777" y="4352722"/>
            <a:ext cx="7795814" cy="5929940"/>
          </a:xfrm>
          <a:custGeom>
            <a:avLst/>
            <a:gdLst>
              <a:gd name="connsiteX0" fmla="*/ 1942747 w 5198011"/>
              <a:gd name="connsiteY0" fmla="*/ 0 h 3957242"/>
              <a:gd name="connsiteX1" fmla="*/ 5198011 w 5198011"/>
              <a:gd name="connsiteY1" fmla="*/ 3255264 h 3957242"/>
              <a:gd name="connsiteX2" fmla="*/ 5131876 w 5198011"/>
              <a:gd name="connsiteY2" fmla="*/ 3911314 h 3957242"/>
              <a:gd name="connsiteX3" fmla="*/ 5120066 w 5198011"/>
              <a:gd name="connsiteY3" fmla="*/ 3957242 h 3957242"/>
              <a:gd name="connsiteX4" fmla="*/ 0 w 5198011"/>
              <a:gd name="connsiteY4" fmla="*/ 3957242 h 3957242"/>
              <a:gd name="connsiteX5" fmla="*/ 0 w 5198011"/>
              <a:gd name="connsiteY5" fmla="*/ 647700 h 3957242"/>
              <a:gd name="connsiteX6" fmla="*/ 122698 w 5198011"/>
              <a:gd name="connsiteY6" fmla="*/ 555948 h 3957242"/>
              <a:gd name="connsiteX7" fmla="*/ 1942747 w 5198011"/>
              <a:gd name="connsiteY7" fmla="*/ 0 h 3957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98011" h="3957242">
                <a:moveTo>
                  <a:pt x="1942747" y="0"/>
                </a:moveTo>
                <a:cubicBezTo>
                  <a:pt x="3740580" y="0"/>
                  <a:pt x="5198011" y="1457431"/>
                  <a:pt x="5198011" y="3255264"/>
                </a:cubicBezTo>
                <a:cubicBezTo>
                  <a:pt x="5198011" y="3479993"/>
                  <a:pt x="5175239" y="3699404"/>
                  <a:pt x="5131876" y="3911314"/>
                </a:cubicBezTo>
                <a:lnTo>
                  <a:pt x="5120066" y="3957242"/>
                </a:lnTo>
                <a:lnTo>
                  <a:pt x="0" y="3957242"/>
                </a:lnTo>
                <a:lnTo>
                  <a:pt x="0" y="647700"/>
                </a:lnTo>
                <a:lnTo>
                  <a:pt x="122698" y="555948"/>
                </a:lnTo>
                <a:cubicBezTo>
                  <a:pt x="642241" y="204951"/>
                  <a:pt x="1268560" y="0"/>
                  <a:pt x="1942747" y="0"/>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111068" rtl="0" eaLnBrk="1" fontAlgn="auto" latinLnBrk="0" hangingPunct="0">
              <a:lnSpc>
                <a:spcPct val="100000"/>
              </a:lnSpc>
              <a:spcBef>
                <a:spcPts val="0"/>
              </a:spcBef>
              <a:spcAft>
                <a:spcPts val="0"/>
              </a:spcAft>
              <a:buClrTx/>
              <a:buSzTx/>
              <a:buFontTx/>
              <a:buNone/>
              <a:tabLst/>
              <a:defRPr/>
            </a:pPr>
            <a:endParaRPr kumimoji="0" lang="en-US" sz="2187" b="0" i="0" u="none" strike="noStrike" kern="0" cap="none" spc="0" normalizeH="0" baseline="0" noProof="0">
              <a:ln>
                <a:noFill/>
              </a:ln>
              <a:solidFill>
                <a:srgbClr val="3F3F3F"/>
              </a:solidFill>
              <a:effectLst/>
              <a:uLnTx/>
              <a:uFillTx/>
              <a:latin typeface="Calibri" panose="020F0502020204030204"/>
              <a:ea typeface="+mn-ea"/>
              <a:cs typeface="+mn-cs"/>
              <a:sym typeface="Calibri"/>
            </a:endParaRPr>
          </a:p>
        </p:txBody>
      </p:sp>
      <p:pic>
        <p:nvPicPr>
          <p:cNvPr id="2050" name="Picture 2" descr="Netherlands: Anti-curfew riots shake Dutch society | Europe| News and  current affairs from around the continent | DW | 27.01.2021">
            <a:extLst>
              <a:ext uri="{FF2B5EF4-FFF2-40B4-BE49-F238E27FC236}">
                <a16:creationId xmlns:a16="http://schemas.microsoft.com/office/drawing/2014/main" id="{037B74A6-583F-48C9-941F-4BA4A0D3A38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3244" r="11336" b="2"/>
          <a:stretch/>
        </p:blipFill>
        <p:spPr bwMode="auto">
          <a:xfrm>
            <a:off x="10785626" y="4688426"/>
            <a:ext cx="7500966" cy="5594232"/>
          </a:xfrm>
          <a:custGeom>
            <a:avLst/>
            <a:gdLst/>
            <a:ahLst/>
            <a:cxnLst/>
            <a:rect l="l" t="t" r="r" b="b"/>
            <a:pathLst>
              <a:path w="5001415" h="3733214">
                <a:moveTo>
                  <a:pt x="3044952" y="0"/>
                </a:moveTo>
                <a:cubicBezTo>
                  <a:pt x="3780687" y="0"/>
                  <a:pt x="4455477" y="260939"/>
                  <a:pt x="4981824" y="695319"/>
                </a:cubicBezTo>
                <a:lnTo>
                  <a:pt x="5001415" y="713124"/>
                </a:lnTo>
                <a:lnTo>
                  <a:pt x="5001415" y="3733214"/>
                </a:lnTo>
                <a:lnTo>
                  <a:pt x="81043" y="3733214"/>
                </a:lnTo>
                <a:lnTo>
                  <a:pt x="61862" y="3658617"/>
                </a:lnTo>
                <a:cubicBezTo>
                  <a:pt x="21301" y="3460397"/>
                  <a:pt x="0" y="3255162"/>
                  <a:pt x="0" y="3044952"/>
                </a:cubicBezTo>
                <a:cubicBezTo>
                  <a:pt x="0" y="1363271"/>
                  <a:pt x="1363271" y="0"/>
                  <a:pt x="3044952" y="0"/>
                </a:cubicBezTo>
                <a:close/>
              </a:path>
            </a:pathLst>
          </a:cu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FFC4B953-03A9-4E36-B3F5-F086B51FF229}"/>
              </a:ext>
            </a:extLst>
          </p:cNvPr>
          <p:cNvSpPr txBox="1"/>
          <p:nvPr/>
        </p:nvSpPr>
        <p:spPr>
          <a:xfrm>
            <a:off x="4138979" y="8543620"/>
            <a:ext cx="6802253" cy="1159266"/>
          </a:xfrm>
          <a:prstGeom prst="rect">
            <a:avLst/>
          </a:prstGeom>
          <a:noFill/>
        </p:spPr>
        <p:txBody>
          <a:bodyPr wrap="square" lIns="111101" tIns="55550" rIns="111101" bIns="55550" rtlCol="0" anchor="t">
            <a:spAutoFit/>
          </a:bodyPr>
          <a:lstStyle/>
          <a:p>
            <a:pPr marL="0" marR="0" lvl="0" indent="0" algn="l" defTabSz="1111068" rtl="0" eaLnBrk="1" fontAlgn="auto" latinLnBrk="0" hangingPunct="0">
              <a:lnSpc>
                <a:spcPct val="100000"/>
              </a:lnSpc>
              <a:spcBef>
                <a:spcPts val="0"/>
              </a:spcBef>
              <a:spcAft>
                <a:spcPts val="0"/>
              </a:spcAft>
              <a:buClrTx/>
              <a:buSzTx/>
              <a:buFontTx/>
              <a:buNone/>
              <a:tabLst/>
              <a:defRPr/>
            </a:pPr>
            <a:r>
              <a:rPr kumimoji="0" lang="en-GB" sz="3402" b="1" i="0" u="none" strike="noStrike" kern="0" cap="none" spc="0" normalizeH="0" baseline="0" noProof="0" dirty="0">
                <a:ln>
                  <a:noFill/>
                </a:ln>
                <a:solidFill>
                  <a:srgbClr val="FFFFFF"/>
                </a:solidFill>
                <a:effectLst/>
                <a:uLnTx/>
                <a:uFillTx/>
                <a:latin typeface="Open Sans"/>
                <a:ea typeface="Open Sans" panose="020B0606030504020204" pitchFamily="34" charset="0"/>
                <a:cs typeface="Open Sans" panose="020B0606030504020204" pitchFamily="34" charset="0"/>
                <a:sym typeface="Calibri"/>
              </a:rPr>
              <a:t>January 2021 - Netherlands: </a:t>
            </a:r>
            <a:endParaRPr kumimoji="0" lang="en-GB" sz="3402" b="1" i="0" u="none" strike="noStrike" kern="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sym typeface="Calibri"/>
            </a:endParaRPr>
          </a:p>
          <a:p>
            <a:pPr marL="0" marR="0" lvl="0" indent="0" algn="l" defTabSz="1111068" rtl="0" eaLnBrk="1" fontAlgn="auto" latinLnBrk="0" hangingPunct="0">
              <a:lnSpc>
                <a:spcPct val="100000"/>
              </a:lnSpc>
              <a:spcBef>
                <a:spcPts val="0"/>
              </a:spcBef>
              <a:spcAft>
                <a:spcPts val="0"/>
              </a:spcAft>
              <a:buClrTx/>
              <a:buSzTx/>
              <a:buFontTx/>
              <a:buNone/>
              <a:tabLst/>
              <a:defRPr/>
            </a:pPr>
            <a:r>
              <a:rPr kumimoji="0" lang="en-GB" sz="3402" b="0" i="0" u="none" strike="noStrike" kern="0" cap="none" spc="0" normalizeH="0" baseline="0" noProof="0" dirty="0">
                <a:ln>
                  <a:noFill/>
                </a:ln>
                <a:solidFill>
                  <a:srgbClr val="FFFFFF"/>
                </a:solidFill>
                <a:effectLst/>
                <a:uLnTx/>
                <a:uFillTx/>
                <a:latin typeface="Open Sans"/>
                <a:ea typeface="Open Sans" panose="020B0606030504020204" pitchFamily="34" charset="0"/>
                <a:cs typeface="Open Sans" panose="020B0606030504020204" pitchFamily="34" charset="0"/>
                <a:sym typeface="Calibri"/>
              </a:rPr>
              <a:t>Anti-curfew riots.</a:t>
            </a:r>
            <a:endParaRPr kumimoji="0" lang="en-GB" sz="3402" b="0" i="0" u="none" strike="noStrike" kern="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sym typeface="Calibri"/>
            </a:endParaRPr>
          </a:p>
        </p:txBody>
      </p:sp>
    </p:spTree>
    <p:extLst>
      <p:ext uri="{BB962C8B-B14F-4D97-AF65-F5344CB8AC3E}">
        <p14:creationId xmlns:p14="http://schemas.microsoft.com/office/powerpoint/2010/main" val="1990775384"/>
      </p:ext>
    </p:extLst>
  </p:cSld>
  <p:clrMapOvr>
    <a:overrideClrMapping bg1="dk1" tx1="lt1" bg2="dk2" tx2="lt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sp>
        <p:nvSpPr>
          <p:cNvPr id="388" name="Google Shape;388;p17"/>
          <p:cNvSpPr txBox="1"/>
          <p:nvPr/>
        </p:nvSpPr>
        <p:spPr>
          <a:xfrm>
            <a:off x="1961498" y="4551150"/>
            <a:ext cx="14365003" cy="1175666"/>
          </a:xfrm>
          <a:prstGeom prst="rect">
            <a:avLst/>
          </a:prstGeom>
          <a:noFill/>
          <a:ln>
            <a:noFill/>
          </a:ln>
        </p:spPr>
        <p:txBody>
          <a:bodyPr spcFirstLastPara="1" wrap="square" lIns="91425" tIns="45700" rIns="91425" bIns="45700" anchor="t" anchorCtr="0">
            <a:spAutoFit/>
          </a:bodyPr>
          <a:lstStyle/>
          <a:p>
            <a:pPr marL="0" marR="0" lvl="0" indent="0" algn="ctr" rtl="0">
              <a:lnSpc>
                <a:spcPct val="80000"/>
              </a:lnSpc>
              <a:spcBef>
                <a:spcPts val="0"/>
              </a:spcBef>
              <a:spcAft>
                <a:spcPts val="0"/>
              </a:spcAft>
              <a:buNone/>
            </a:pPr>
            <a:r>
              <a:rPr lang="fr-FR" sz="8800" b="1">
                <a:solidFill>
                  <a:srgbClr val="F5333F"/>
                </a:solidFill>
                <a:latin typeface="Montserrat"/>
                <a:ea typeface="Montserrat"/>
                <a:cs typeface="Montserrat"/>
                <a:sym typeface="Montserrat"/>
              </a:rPr>
              <a:t>Ressources du CEA</a:t>
            </a:r>
          </a:p>
        </p:txBody>
      </p:sp>
    </p:spTree>
    <p:extLst>
      <p:ext uri="{BB962C8B-B14F-4D97-AF65-F5344CB8AC3E}">
        <p14:creationId xmlns:p14="http://schemas.microsoft.com/office/powerpoint/2010/main" val="42685138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pic>
        <p:nvPicPr>
          <p:cNvPr id="454" name="Google Shape;454;p23"/>
          <p:cNvPicPr preferRelativeResize="0">
            <a:picLocks noGrp="1"/>
          </p:cNvPicPr>
          <p:nvPr>
            <p:ph type="pic" idx="2"/>
          </p:nvPr>
        </p:nvPicPr>
        <p:blipFill rotWithShape="1">
          <a:blip r:embed="rId3" cstate="screen">
            <a:alphaModFix/>
            <a:extLst>
              <a:ext uri="{28A0092B-C50C-407E-A947-70E740481C1C}">
                <a14:useLocalDpi xmlns:a14="http://schemas.microsoft.com/office/drawing/2010/main"/>
              </a:ext>
            </a:extLst>
          </a:blip>
          <a:srcRect/>
          <a:stretch/>
        </p:blipFill>
        <p:spPr>
          <a:xfrm>
            <a:off x="702733" y="2263695"/>
            <a:ext cx="7327900" cy="4996853"/>
          </a:xfrm>
          <a:prstGeom prst="rect">
            <a:avLst/>
          </a:prstGeom>
          <a:solidFill>
            <a:srgbClr val="353535">
              <a:alpha val="11764"/>
            </a:srgbClr>
          </a:solidFill>
          <a:ln w="9525" cap="flat" cmpd="sng">
            <a:solidFill>
              <a:schemeClr val="lt1"/>
            </a:solidFill>
            <a:prstDash val="solid"/>
            <a:round/>
            <a:headEnd type="none" w="sm" len="sm"/>
            <a:tailEnd type="none" w="sm" len="sm"/>
          </a:ln>
        </p:spPr>
      </p:pic>
      <p:pic>
        <p:nvPicPr>
          <p:cNvPr id="455" name="Google Shape;455;p23" descr="Application&#10;&#10;Description automatically generated with medium confidence"/>
          <p:cNvPicPr preferRelativeResize="0">
            <a:picLocks noGrp="1"/>
          </p:cNvPicPr>
          <p:nvPr>
            <p:ph type="pic" idx="3"/>
          </p:nvPr>
        </p:nvPicPr>
        <p:blipFill rotWithShape="1">
          <a:blip r:embed="rId4" cstate="screen">
            <a:alphaModFix/>
            <a:extLst>
              <a:ext uri="{28A0092B-C50C-407E-A947-70E740481C1C}">
                <a14:useLocalDpi xmlns:a14="http://schemas.microsoft.com/office/drawing/2010/main"/>
              </a:ext>
            </a:extLst>
          </a:blip>
          <a:srcRect/>
          <a:stretch/>
        </p:blipFill>
        <p:spPr>
          <a:xfrm>
            <a:off x="9428772" y="2263694"/>
            <a:ext cx="6583477" cy="4996853"/>
          </a:xfrm>
          <a:prstGeom prst="rect">
            <a:avLst/>
          </a:prstGeom>
          <a:solidFill>
            <a:srgbClr val="353535">
              <a:alpha val="11764"/>
            </a:srgbClr>
          </a:solidFill>
          <a:ln w="9525" cap="flat" cmpd="sng">
            <a:solidFill>
              <a:schemeClr val="lt1"/>
            </a:solidFill>
            <a:prstDash val="solid"/>
            <a:round/>
            <a:headEnd type="none" w="sm" len="sm"/>
            <a:tailEnd type="none" w="sm" len="sm"/>
          </a:ln>
        </p:spPr>
      </p:pic>
      <p:sp>
        <p:nvSpPr>
          <p:cNvPr id="456" name="Google Shape;456;p23"/>
          <p:cNvSpPr txBox="1"/>
          <p:nvPr/>
        </p:nvSpPr>
        <p:spPr>
          <a:xfrm>
            <a:off x="702734" y="933564"/>
            <a:ext cx="15194592" cy="762068"/>
          </a:xfrm>
          <a:prstGeom prst="rect">
            <a:avLst/>
          </a:prstGeom>
          <a:noFill/>
          <a:ln>
            <a:noFill/>
          </a:ln>
        </p:spPr>
        <p:txBody>
          <a:bodyPr spcFirstLastPara="1" wrap="square" lIns="91425" tIns="45700" rIns="91425" bIns="45700" anchor="t" anchorCtr="0">
            <a:spAutoFit/>
          </a:bodyPr>
          <a:lstStyle/>
          <a:p>
            <a:pPr marL="0" marR="0" lvl="0" indent="0" algn="l" rtl="0">
              <a:lnSpc>
                <a:spcPct val="80000"/>
              </a:lnSpc>
              <a:spcBef>
                <a:spcPts val="0"/>
              </a:spcBef>
              <a:spcAft>
                <a:spcPts val="0"/>
              </a:spcAft>
              <a:buNone/>
            </a:pPr>
            <a:r>
              <a:rPr lang="fr-FR" sz="5400" b="1">
                <a:solidFill>
                  <a:schemeClr val="dk2"/>
                </a:solidFill>
                <a:latin typeface="Montserrat"/>
                <a:ea typeface="Montserrat"/>
                <a:cs typeface="Montserrat"/>
                <a:sym typeface="Montserrat"/>
              </a:rPr>
              <a:t>Où trouver de l'aide...</a:t>
            </a:r>
          </a:p>
        </p:txBody>
      </p:sp>
      <p:sp>
        <p:nvSpPr>
          <p:cNvPr id="457" name="Google Shape;457;p23"/>
          <p:cNvSpPr txBox="1"/>
          <p:nvPr/>
        </p:nvSpPr>
        <p:spPr>
          <a:xfrm>
            <a:off x="702733" y="7673878"/>
            <a:ext cx="8156496" cy="1908215"/>
          </a:xfrm>
          <a:prstGeom prst="rect">
            <a:avLst/>
          </a:prstGeom>
          <a:noFill/>
          <a:ln>
            <a:noFill/>
          </a:ln>
        </p:spPr>
        <p:txBody>
          <a:bodyPr spcFirstLastPara="1" wrap="square" lIns="91425" tIns="45700" rIns="91425" bIns="45700" anchor="t" anchorCtr="0">
            <a:spAutoFit/>
          </a:bodyPr>
          <a:lstStyle/>
          <a:p>
            <a:pPr marL="457200" marR="0" lvl="0" indent="-457200" algn="l" rtl="0">
              <a:spcBef>
                <a:spcPts val="0"/>
              </a:spcBef>
              <a:spcAft>
                <a:spcPts val="0"/>
              </a:spcAft>
              <a:buClr>
                <a:srgbClr val="FF0000"/>
              </a:buClr>
              <a:buSzPts val="2200"/>
              <a:buFont typeface="Arial"/>
              <a:buChar char="•"/>
            </a:pPr>
            <a:r>
              <a:rPr lang="fr-FR" sz="2200">
                <a:solidFill>
                  <a:schemeClr val="lt1"/>
                </a:solidFill>
                <a:latin typeface="Open Sans"/>
                <a:ea typeface="Open Sans"/>
                <a:cs typeface="Open Sans"/>
                <a:sym typeface="Open Sans"/>
              </a:rPr>
              <a:t>Plateforme en ligne hébergée par la Croix-Rouge britannique</a:t>
            </a:r>
          </a:p>
          <a:p>
            <a:pPr marL="457200" marR="0" lvl="0" indent="-457200" algn="l" rtl="0">
              <a:spcBef>
                <a:spcPts val="1200"/>
              </a:spcBef>
              <a:spcAft>
                <a:spcPts val="0"/>
              </a:spcAft>
              <a:buClr>
                <a:srgbClr val="FF0000"/>
              </a:buClr>
              <a:buSzPts val="2200"/>
              <a:buFont typeface="Arial"/>
              <a:buChar char="•"/>
            </a:pPr>
            <a:r>
              <a:rPr lang="fr-FR" sz="2200">
                <a:solidFill>
                  <a:schemeClr val="lt1"/>
                </a:solidFill>
                <a:latin typeface="Open Sans"/>
                <a:ea typeface="Open Sans"/>
                <a:cs typeface="Open Sans"/>
                <a:sym typeface="Open Sans"/>
              </a:rPr>
              <a:t>Guichet unique pour les ressources du CEA</a:t>
            </a:r>
          </a:p>
          <a:p>
            <a:pPr marL="457200" marR="0" lvl="0" indent="-457200" algn="l" rtl="0">
              <a:spcBef>
                <a:spcPts val="1200"/>
              </a:spcBef>
              <a:spcAft>
                <a:spcPts val="0"/>
              </a:spcAft>
              <a:buClr>
                <a:srgbClr val="FF0000"/>
              </a:buClr>
              <a:buSzPts val="2200"/>
              <a:buFont typeface="Arial"/>
              <a:buChar char="•"/>
            </a:pPr>
            <a:r>
              <a:rPr lang="fr-FR" sz="2200">
                <a:solidFill>
                  <a:schemeClr val="lt1"/>
                </a:solidFill>
                <a:latin typeface="Open Sans"/>
                <a:ea typeface="Open Sans"/>
                <a:cs typeface="Open Sans"/>
                <a:sym typeface="Open Sans"/>
              </a:rPr>
              <a:t>En anglais, français, espagnol et arabe</a:t>
            </a:r>
          </a:p>
          <a:p>
            <a:pPr marL="457200" marR="0" lvl="0" indent="-457200" algn="l" rtl="0">
              <a:spcBef>
                <a:spcPts val="1200"/>
              </a:spcBef>
              <a:spcAft>
                <a:spcPts val="0"/>
              </a:spcAft>
              <a:buClr>
                <a:srgbClr val="FF0000"/>
              </a:buClr>
              <a:buSzPts val="2200"/>
              <a:buFont typeface="Arial"/>
              <a:buChar char="•"/>
            </a:pPr>
            <a:r>
              <a:rPr lang="fr-FR" sz="2200" u="sng">
                <a:solidFill>
                  <a:schemeClr val="accent3"/>
                </a:solidFill>
                <a:latin typeface="Open Sans"/>
                <a:ea typeface="Open Sans"/>
                <a:cs typeface="Open Sans"/>
                <a:sym typeface="Open Sans"/>
                <a:hlinkClick r:id="rId5">
                  <a:extLst>
                    <a:ext uri="{A12FA001-AC4F-418D-AE19-62706E023703}">
                      <ahyp:hlinkClr xmlns:ahyp="http://schemas.microsoft.com/office/drawing/2018/hyperlinkcolor" val="tx"/>
                    </a:ext>
                  </a:extLst>
                </a:hlinkClick>
              </a:rPr>
              <a:t>https://communityengagementhub.org/</a:t>
            </a:r>
            <a:r>
              <a:rPr lang="fr-FR" sz="2200">
                <a:solidFill>
                  <a:schemeClr val="accent3"/>
                </a:solidFill>
                <a:latin typeface="Open Sans"/>
                <a:ea typeface="Open Sans"/>
                <a:cs typeface="Open Sans"/>
                <a:sym typeface="Open Sans"/>
              </a:rPr>
              <a:t> </a:t>
            </a:r>
          </a:p>
        </p:txBody>
      </p:sp>
      <p:sp>
        <p:nvSpPr>
          <p:cNvPr id="458" name="Google Shape;458;p23"/>
          <p:cNvSpPr txBox="1"/>
          <p:nvPr/>
        </p:nvSpPr>
        <p:spPr>
          <a:xfrm>
            <a:off x="9428772" y="7581544"/>
            <a:ext cx="6583477" cy="2092881"/>
          </a:xfrm>
          <a:prstGeom prst="rect">
            <a:avLst/>
          </a:prstGeom>
          <a:noFill/>
          <a:ln>
            <a:noFill/>
          </a:ln>
        </p:spPr>
        <p:txBody>
          <a:bodyPr spcFirstLastPara="1" wrap="square" lIns="91425" tIns="45700" rIns="91425" bIns="45700" anchor="t" anchorCtr="0">
            <a:spAutoFit/>
          </a:bodyPr>
          <a:lstStyle/>
          <a:p>
            <a:pPr marL="457200" marR="0" lvl="0" indent="-457200" algn="l" rtl="0">
              <a:spcBef>
                <a:spcPts val="0"/>
              </a:spcBef>
              <a:spcAft>
                <a:spcPts val="0"/>
              </a:spcAft>
              <a:buClr>
                <a:srgbClr val="FF0000"/>
              </a:buClr>
              <a:buSzPts val="2200"/>
              <a:buFont typeface="Arial"/>
              <a:buChar char="•"/>
            </a:pPr>
            <a:r>
              <a:rPr lang="fr-FR" sz="2200" dirty="0">
                <a:solidFill>
                  <a:schemeClr val="lt1"/>
                </a:solidFill>
                <a:latin typeface="Open Sans"/>
                <a:ea typeface="Open Sans"/>
                <a:cs typeface="Open Sans"/>
                <a:sym typeface="Open Sans"/>
              </a:rPr>
              <a:t>Guide et boîte à outils CEA - révisé en 2021</a:t>
            </a:r>
          </a:p>
          <a:p>
            <a:pPr marL="457200" marR="0" lvl="0" indent="-457200" algn="l" rtl="0">
              <a:spcBef>
                <a:spcPts val="1200"/>
              </a:spcBef>
              <a:spcAft>
                <a:spcPts val="0"/>
              </a:spcAft>
              <a:buClr>
                <a:srgbClr val="FF0000"/>
              </a:buClr>
              <a:buSzPts val="2200"/>
              <a:buFont typeface="Arial"/>
              <a:buChar char="•"/>
            </a:pPr>
            <a:r>
              <a:rPr lang="fr-FR" sz="2200" dirty="0">
                <a:solidFill>
                  <a:schemeClr val="lt1"/>
                </a:solidFill>
                <a:latin typeface="Open Sans"/>
                <a:ea typeface="Open Sans"/>
                <a:cs typeface="Open Sans"/>
                <a:sym typeface="Open Sans"/>
              </a:rPr>
              <a:t>Des conseils étape par étape pour renforcer l'engagement communautaire, avec des outils, des modèles et des listes de contrôle pour vous aider</a:t>
            </a:r>
          </a:p>
          <a:p>
            <a:pPr marL="457200" marR="0" lvl="0" indent="-457200" algn="l" rtl="0">
              <a:spcBef>
                <a:spcPts val="1200"/>
              </a:spcBef>
              <a:spcAft>
                <a:spcPts val="0"/>
              </a:spcAft>
              <a:buClr>
                <a:srgbClr val="FF0000"/>
              </a:buClr>
              <a:buSzPts val="2200"/>
              <a:buFont typeface="Arial"/>
              <a:buChar char="•"/>
            </a:pPr>
            <a:r>
              <a:rPr lang="fr-FR" sz="2200" dirty="0">
                <a:solidFill>
                  <a:schemeClr val="lt1"/>
                </a:solidFill>
                <a:latin typeface="Open Sans"/>
                <a:ea typeface="Open Sans"/>
                <a:cs typeface="Open Sans"/>
                <a:sym typeface="Open Sans"/>
              </a:rPr>
              <a:t>Les deux se trouvent sur le hub d'engagement communautaire</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62"/>
        <p:cNvGrpSpPr/>
        <p:nvPr/>
      </p:nvGrpSpPr>
      <p:grpSpPr>
        <a:xfrm>
          <a:off x="0" y="0"/>
          <a:ext cx="0" cy="0"/>
          <a:chOff x="0" y="0"/>
          <a:chExt cx="0" cy="0"/>
        </a:xfrm>
      </p:grpSpPr>
      <p:sp>
        <p:nvSpPr>
          <p:cNvPr id="463" name="Google Shape;463;p24"/>
          <p:cNvSpPr txBox="1"/>
          <p:nvPr/>
        </p:nvSpPr>
        <p:spPr>
          <a:xfrm>
            <a:off x="1961498" y="4551150"/>
            <a:ext cx="14365003" cy="1186287"/>
          </a:xfrm>
          <a:prstGeom prst="rect">
            <a:avLst/>
          </a:prstGeom>
          <a:noFill/>
          <a:ln>
            <a:noFill/>
          </a:ln>
        </p:spPr>
        <p:txBody>
          <a:bodyPr spcFirstLastPara="1" wrap="square" lIns="91425" tIns="45700" rIns="91425" bIns="45700" anchor="t" anchorCtr="0">
            <a:spAutoFit/>
          </a:bodyPr>
          <a:lstStyle/>
          <a:p>
            <a:pPr marL="0" marR="0" lvl="0" indent="0" algn="ctr" rtl="0">
              <a:lnSpc>
                <a:spcPct val="80000"/>
              </a:lnSpc>
              <a:spcBef>
                <a:spcPts val="0"/>
              </a:spcBef>
              <a:spcAft>
                <a:spcPts val="0"/>
              </a:spcAft>
              <a:buNone/>
            </a:pPr>
            <a:r>
              <a:rPr lang="fr-FR" sz="8800" b="1">
                <a:solidFill>
                  <a:srgbClr val="F5333F"/>
                </a:solidFill>
                <a:latin typeface="Montserrat"/>
                <a:ea typeface="Montserrat"/>
                <a:cs typeface="Montserrat"/>
                <a:sym typeface="Montserrat"/>
              </a:rPr>
              <a:t>Des questions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AE7418E3-48DB-6B4F-B9C0-6595B5C59320}"/>
              </a:ext>
            </a:extLst>
          </p:cNvPr>
          <p:cNvSpPr>
            <a:spLocks noGrp="1"/>
          </p:cNvSpPr>
          <p:nvPr>
            <p:ph type="pic" sz="quarter" idx="10"/>
          </p:nvPr>
        </p:nvSpPr>
        <p:spPr/>
      </p:sp>
      <p:sp>
        <p:nvSpPr>
          <p:cNvPr id="4" name="Title 3">
            <a:extLst>
              <a:ext uri="{FF2B5EF4-FFF2-40B4-BE49-F238E27FC236}">
                <a16:creationId xmlns:a16="http://schemas.microsoft.com/office/drawing/2014/main" id="{2DC7AA3B-5DDC-7E4E-B8B8-CA2270DB619B}"/>
              </a:ext>
            </a:extLst>
          </p:cNvPr>
          <p:cNvSpPr>
            <a:spLocks noGrp="1"/>
          </p:cNvSpPr>
          <p:nvPr>
            <p:ph type="title"/>
          </p:nvPr>
        </p:nvSpPr>
        <p:spPr>
          <a:xfrm>
            <a:off x="9639946" y="6301443"/>
            <a:ext cx="8199691" cy="2490076"/>
          </a:xfrm>
        </p:spPr>
        <p:txBody>
          <a:bodyPr/>
          <a:lstStyle/>
          <a:p>
            <a:r>
              <a:rPr lang="fr-FR"/>
              <a:t>10 ACTIONS MINIMALES POUR LE CEA EN CAS D'URGENCE</a:t>
            </a:r>
            <a:br>
              <a:rPr lang="fr-FR"/>
            </a:br>
            <a:endParaRPr lang="fr-FR"/>
          </a:p>
        </p:txBody>
      </p:sp>
    </p:spTree>
    <p:extLst>
      <p:ext uri="{BB962C8B-B14F-4D97-AF65-F5344CB8AC3E}">
        <p14:creationId xmlns:p14="http://schemas.microsoft.com/office/powerpoint/2010/main" val="25863239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843D697-24E8-D849-B386-8207BDA3763E}"/>
              </a:ext>
            </a:extLst>
          </p:cNvPr>
          <p:cNvSpPr txBox="1"/>
          <p:nvPr/>
        </p:nvSpPr>
        <p:spPr>
          <a:xfrm>
            <a:off x="3483517" y="5450612"/>
            <a:ext cx="13498312" cy="1723549"/>
          </a:xfrm>
          <a:prstGeom prst="rect">
            <a:avLst/>
          </a:prstGeom>
          <a:noFill/>
        </p:spPr>
        <p:txBody>
          <a:bodyPr wrap="square" rtlCol="0">
            <a:spAutoFit/>
          </a:bodyPr>
          <a:lstStyle/>
          <a:p>
            <a:pPr>
              <a:spcAft>
                <a:spcPts val="1200"/>
              </a:spcAft>
            </a:pPr>
            <a:r>
              <a:rPr lang="fr-FR" sz="4800" b="1">
                <a:solidFill>
                  <a:schemeClr val="tx2"/>
                </a:solidFill>
                <a:latin typeface="Montserrat" pitchFamily="2" charset="77"/>
                <a:ea typeface="Roboto Black" panose="02000000000000000000" pitchFamily="2" charset="0"/>
                <a:cs typeface="Open Sans Light" panose="020B0306030504020204" pitchFamily="34" charset="0"/>
              </a:rPr>
              <a:t>Exercice de groupe (10 min)</a:t>
            </a:r>
          </a:p>
          <a:p>
            <a:r>
              <a:rPr lang="fr-FR" sz="4800" b="1">
                <a:solidFill>
                  <a:schemeClr val="accent3"/>
                </a:solidFill>
                <a:latin typeface="Montserrat" pitchFamily="2" charset="77"/>
                <a:ea typeface="Roboto Black" panose="02000000000000000000" pitchFamily="2" charset="0"/>
                <a:cs typeface="Open Sans Light" panose="020B0306030504020204" pitchFamily="34" charset="0"/>
              </a:rPr>
              <a:t>Actions minimales pour le CEA dans les situations d’urgence</a:t>
            </a:r>
          </a:p>
        </p:txBody>
      </p:sp>
      <p:sp>
        <p:nvSpPr>
          <p:cNvPr id="5" name="TextBox 4">
            <a:extLst>
              <a:ext uri="{FF2B5EF4-FFF2-40B4-BE49-F238E27FC236}">
                <a16:creationId xmlns:a16="http://schemas.microsoft.com/office/drawing/2014/main" id="{D2EF909D-DF3A-C14D-8A02-43B775E72E45}"/>
              </a:ext>
            </a:extLst>
          </p:cNvPr>
          <p:cNvSpPr txBox="1"/>
          <p:nvPr/>
        </p:nvSpPr>
        <p:spPr>
          <a:xfrm>
            <a:off x="3483517" y="7652301"/>
            <a:ext cx="13353933" cy="1784399"/>
          </a:xfrm>
          <a:prstGeom prst="rect">
            <a:avLst/>
          </a:prstGeom>
          <a:noFill/>
        </p:spPr>
        <p:txBody>
          <a:bodyPr wrap="square" rtlCol="0">
            <a:spAutoFit/>
          </a:bodyPr>
          <a:lstStyle/>
          <a:p>
            <a:pPr marL="514350" indent="-514350">
              <a:lnSpc>
                <a:spcPts val="3660"/>
              </a:lnSpc>
              <a:spcAft>
                <a:spcPts val="2400"/>
              </a:spcAft>
              <a:buClr>
                <a:srgbClr val="FF0000"/>
              </a:buClr>
              <a:buFont typeface="+mj-lt"/>
              <a:buAutoNum type="arabicPeriod"/>
            </a:pPr>
            <a:r>
              <a:rPr lang="fr-FR" sz="2400" b="1">
                <a:solidFill>
                  <a:schemeClr val="bg1"/>
                </a:solidFill>
                <a:latin typeface="Open Sans" panose="020B0606030504020204" pitchFamily="34" charset="0"/>
                <a:ea typeface="Open Sans" panose="020B0606030504020204" pitchFamily="34" charset="0"/>
                <a:cs typeface="Open Sans" panose="020B0606030504020204" pitchFamily="34" charset="0"/>
              </a:rPr>
              <a:t>Chaque groupe reçoit les 10 actions minimales du CEA dans les situations d’urgence </a:t>
            </a:r>
          </a:p>
          <a:p>
            <a:pPr marL="514350" indent="-514350">
              <a:lnSpc>
                <a:spcPts val="3660"/>
              </a:lnSpc>
              <a:spcAft>
                <a:spcPts val="2400"/>
              </a:spcAft>
              <a:buClr>
                <a:srgbClr val="FF0000"/>
              </a:buClr>
              <a:buFont typeface="+mj-lt"/>
              <a:buAutoNum type="arabicPeriod"/>
            </a:pPr>
            <a:r>
              <a:rPr lang="fr-FR" sz="2400" b="1">
                <a:solidFill>
                  <a:schemeClr val="bg1"/>
                </a:solidFill>
                <a:latin typeface="Open Sans" panose="020B0606030504020204" pitchFamily="34" charset="0"/>
                <a:ea typeface="Open Sans" panose="020B0606030504020204" pitchFamily="34" charset="0"/>
                <a:cs typeface="Open Sans" panose="020B0606030504020204" pitchFamily="34" charset="0"/>
              </a:rPr>
              <a:t>Décidez à quel stade de la réponse chaque action doit avoir lieu - évaluation de l'urgence, planification de la réponse, mise en œuvre ou évaluation</a:t>
            </a:r>
          </a:p>
        </p:txBody>
      </p:sp>
      <p:grpSp>
        <p:nvGrpSpPr>
          <p:cNvPr id="8" name="Group 7">
            <a:extLst>
              <a:ext uri="{FF2B5EF4-FFF2-40B4-BE49-F238E27FC236}">
                <a16:creationId xmlns:a16="http://schemas.microsoft.com/office/drawing/2014/main" id="{5678EC11-4382-C54F-9485-6FB22C59C4CF}"/>
              </a:ext>
            </a:extLst>
          </p:cNvPr>
          <p:cNvGrpSpPr>
            <a:grpSpLocks noChangeAspect="1"/>
          </p:cNvGrpSpPr>
          <p:nvPr/>
        </p:nvGrpSpPr>
        <p:grpSpPr>
          <a:xfrm>
            <a:off x="692178" y="5144294"/>
            <a:ext cx="2444621" cy="2336184"/>
            <a:chOff x="9817404" y="685187"/>
            <a:chExt cx="3283485" cy="3481483"/>
          </a:xfrm>
        </p:grpSpPr>
        <p:sp>
          <p:nvSpPr>
            <p:cNvPr id="9" name="Oval 8">
              <a:extLst>
                <a:ext uri="{FF2B5EF4-FFF2-40B4-BE49-F238E27FC236}">
                  <a16:creationId xmlns:a16="http://schemas.microsoft.com/office/drawing/2014/main" id="{261D9580-638C-1A41-848E-B4DAC057C270}"/>
                </a:ext>
              </a:extLst>
            </p:cNvPr>
            <p:cNvSpPr/>
            <p:nvPr/>
          </p:nvSpPr>
          <p:spPr>
            <a:xfrm>
              <a:off x="10012964" y="944155"/>
              <a:ext cx="3001108" cy="3001108"/>
            </a:xfrm>
            <a:prstGeom prst="ellipse">
              <a:avLst/>
            </a:prstGeom>
            <a:solidFill>
              <a:srgbClr val="EBECE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a:extLst>
                <a:ext uri="{FF2B5EF4-FFF2-40B4-BE49-F238E27FC236}">
                  <a16:creationId xmlns:a16="http://schemas.microsoft.com/office/drawing/2014/main" id="{D82CE9CF-7A6C-F141-8617-DF428FD1A8F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817404" y="685187"/>
              <a:ext cx="3283485" cy="3481483"/>
            </a:xfrm>
            <a:prstGeom prst="rect">
              <a:avLst/>
            </a:prstGeom>
          </p:spPr>
        </p:pic>
      </p:grpSp>
      <p:pic>
        <p:nvPicPr>
          <p:cNvPr id="7" name="Picture Placeholder 6" descr="A picture containing person, group&#10;&#10;Description automatically generated">
            <a:extLst>
              <a:ext uri="{FF2B5EF4-FFF2-40B4-BE49-F238E27FC236}">
                <a16:creationId xmlns:a16="http://schemas.microsoft.com/office/drawing/2014/main" id="{A238A9DF-8173-134B-9B9C-60A3E00169C5}"/>
              </a:ext>
            </a:extLst>
          </p:cNvPr>
          <p:cNvPicPr>
            <a:picLocks noGrp="1" noChangeAspect="1"/>
          </p:cNvPicPr>
          <p:nvPr>
            <p:ph type="pic" sz="quarter" idx="10"/>
          </p:nvPr>
        </p:nvPicPr>
        <p:blipFill>
          <a:blip r:embed="rId4"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6686371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Picture Placeholder 20">
            <a:extLst>
              <a:ext uri="{FF2B5EF4-FFF2-40B4-BE49-F238E27FC236}">
                <a16:creationId xmlns:a16="http://schemas.microsoft.com/office/drawing/2014/main" id="{AFDC3193-0DCD-9046-8EB8-280FDC32C5E2}"/>
              </a:ext>
            </a:extLst>
          </p:cNvPr>
          <p:cNvSpPr>
            <a:spLocks noGrp="1"/>
          </p:cNvSpPr>
          <p:nvPr>
            <p:ph type="pic" sz="quarter" idx="10"/>
          </p:nvPr>
        </p:nvSpPr>
        <p:spPr/>
      </p:sp>
      <p:sp>
        <p:nvSpPr>
          <p:cNvPr id="4" name="Title 3">
            <a:extLst>
              <a:ext uri="{FF2B5EF4-FFF2-40B4-BE49-F238E27FC236}">
                <a16:creationId xmlns:a16="http://schemas.microsoft.com/office/drawing/2014/main" id="{2DC7AA3B-5DDC-7E4E-B8B8-CA2270DB619B}"/>
              </a:ext>
            </a:extLst>
          </p:cNvPr>
          <p:cNvSpPr>
            <a:spLocks noGrp="1"/>
          </p:cNvSpPr>
          <p:nvPr>
            <p:ph type="title"/>
          </p:nvPr>
        </p:nvSpPr>
        <p:spPr>
          <a:xfrm>
            <a:off x="9143999" y="7241730"/>
            <a:ext cx="8506441" cy="2490076"/>
          </a:xfrm>
          <a:prstGeom prst="rect">
            <a:avLst/>
          </a:prstGeom>
        </p:spPr>
        <p:txBody>
          <a:bodyPr/>
          <a:lstStyle/>
          <a:p>
            <a:r>
              <a:rPr lang="fr-FR"/>
              <a:t>QU'EST-CE QUE LE CEA ?</a:t>
            </a:r>
          </a:p>
        </p:txBody>
      </p:sp>
    </p:spTree>
    <p:extLst>
      <p:ext uri="{BB962C8B-B14F-4D97-AF65-F5344CB8AC3E}">
        <p14:creationId xmlns:p14="http://schemas.microsoft.com/office/powerpoint/2010/main" val="10292454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850A265-00B6-0D41-A8C5-8EE3FF3A7D47}"/>
              </a:ext>
            </a:extLst>
          </p:cNvPr>
          <p:cNvSpPr txBox="1"/>
          <p:nvPr/>
        </p:nvSpPr>
        <p:spPr>
          <a:xfrm>
            <a:off x="322228" y="507996"/>
            <a:ext cx="6265184" cy="2449260"/>
          </a:xfrm>
          <a:prstGeom prst="rect">
            <a:avLst/>
          </a:prstGeom>
          <a:noFill/>
        </p:spPr>
        <p:txBody>
          <a:bodyPr wrap="square" rtlCol="0">
            <a:spAutoFit/>
          </a:bodyPr>
          <a:lstStyle/>
          <a:p>
            <a:pPr marL="0" marR="0" lvl="0" indent="0" algn="l" defTabSz="914400" rtl="0" eaLnBrk="0" fontAlgn="base" latinLnBrk="0" hangingPunct="0">
              <a:lnSpc>
                <a:spcPct val="80000"/>
              </a:lnSpc>
              <a:spcBef>
                <a:spcPct val="0"/>
              </a:spcBef>
              <a:spcAft>
                <a:spcPts val="300"/>
              </a:spcAft>
              <a:buClrTx/>
              <a:buSzTx/>
              <a:buFontTx/>
              <a:buNone/>
              <a:tabLst/>
              <a:defRPr/>
            </a:pPr>
            <a:r>
              <a:rPr kumimoji="0" lang="fr-FR" sz="4800" b="1" i="0" u="none" strike="noStrike" cap="none" normalizeH="0" baseline="0" noProof="0">
                <a:ln>
                  <a:noFill/>
                </a:ln>
                <a:solidFill>
                  <a:srgbClr val="33394B"/>
                </a:solidFill>
                <a:uLnTx/>
                <a:uFillTx/>
                <a:latin typeface="Montserrat" pitchFamily="2" charset="77"/>
                <a:ea typeface="Roboto Black" panose="02000000000000000000" pitchFamily="2" charset="0"/>
                <a:cs typeface="Open Sans Light" panose="020B0306030504020204" pitchFamily="34" charset="0"/>
              </a:rPr>
              <a:t>Les 10 actions minimales pour le CEA dans les situations d'urgence</a:t>
            </a:r>
          </a:p>
          <a:p>
            <a:pPr marL="0" marR="0" lvl="0" indent="0" algn="l" defTabSz="914400" rtl="0" eaLnBrk="0" fontAlgn="base" latinLnBrk="0" hangingPunct="0">
              <a:lnSpc>
                <a:spcPct val="80000"/>
              </a:lnSpc>
              <a:spcBef>
                <a:spcPct val="0"/>
              </a:spcBef>
              <a:spcAft>
                <a:spcPts val="300"/>
              </a:spcAft>
              <a:buClrTx/>
              <a:buSzTx/>
              <a:buFontTx/>
              <a:buNone/>
              <a:tabLst/>
              <a:defRPr/>
            </a:pPr>
            <a:r>
              <a:rPr kumimoji="0" lang="fr-FR" sz="4400" b="0" i="0" u="none" strike="noStrike" cap="none" normalizeH="0" baseline="0" noProof="0">
                <a:ln>
                  <a:noFill/>
                </a:ln>
                <a:solidFill>
                  <a:srgbClr val="F5333F"/>
                </a:solidFill>
                <a:uLnTx/>
                <a:uFillTx/>
                <a:latin typeface="Montserrat" pitchFamily="2" charset="77"/>
                <a:ea typeface="Roboto Black" panose="02000000000000000000" pitchFamily="2" charset="0"/>
                <a:cs typeface="Open Sans Light" panose="020B0306030504020204" pitchFamily="34" charset="0"/>
              </a:rPr>
              <a:t>Êtes-vous d’accord ?</a:t>
            </a:r>
          </a:p>
        </p:txBody>
      </p:sp>
      <p:sp>
        <p:nvSpPr>
          <p:cNvPr id="9" name="TextBox 8">
            <a:extLst>
              <a:ext uri="{FF2B5EF4-FFF2-40B4-BE49-F238E27FC236}">
                <a16:creationId xmlns:a16="http://schemas.microsoft.com/office/drawing/2014/main" id="{434C682F-B818-C943-9BE1-814216A8D5B6}"/>
              </a:ext>
            </a:extLst>
          </p:cNvPr>
          <p:cNvSpPr txBox="1"/>
          <p:nvPr/>
        </p:nvSpPr>
        <p:spPr>
          <a:xfrm>
            <a:off x="322228" y="4706225"/>
            <a:ext cx="3691833" cy="804900"/>
          </a:xfrm>
          <a:prstGeom prst="rect">
            <a:avLst/>
          </a:prstGeom>
          <a:noFill/>
        </p:spPr>
        <p:txBody>
          <a:bodyPr wrap="square" numCol="1" spcCol="720000" rtlCol="0">
            <a:spAutoFit/>
          </a:bodyPr>
          <a:lstStyle>
            <a:defPPr>
              <a:defRPr lang="en-US"/>
            </a:defPPr>
            <a:lvl1pPr marL="342900" indent="-342900">
              <a:spcAft>
                <a:spcPts val="2400"/>
              </a:spcAft>
              <a:buClr>
                <a:srgbClr val="FF0000"/>
              </a:buClr>
              <a:buFont typeface="Arial" panose="020B0604020202020204" pitchFamily="34" charset="0"/>
              <a:buChar char="•"/>
              <a:defRPr sz="24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marL="457200" marR="0" lvl="0" indent="-457200" algn="l" defTabSz="914400" rtl="0" eaLnBrk="0" fontAlgn="base" latinLnBrk="0" hangingPunct="0">
              <a:lnSpc>
                <a:spcPct val="120000"/>
              </a:lnSpc>
              <a:spcBef>
                <a:spcPct val="0"/>
              </a:spcBef>
              <a:spcAft>
                <a:spcPts val="1200"/>
              </a:spcAft>
              <a:buClr>
                <a:srgbClr val="FF0000"/>
              </a:buClr>
              <a:buSzTx/>
              <a:buFont typeface="+mj-lt"/>
              <a:buAutoNum type="arabicPeriod" startAt="10"/>
              <a:tabLst/>
              <a:defRPr/>
            </a:pPr>
            <a:r>
              <a:rPr kumimoji="0" lang="fr-FR" sz="2000" b="0" i="0" u="none" strike="noStrike" cap="none" normalizeH="0" baseline="0" noProof="0" dirty="0">
                <a:ln>
                  <a:noFill/>
                </a:ln>
                <a:solidFill>
                  <a:srgbClr val="3F3F3F"/>
                </a:solidFill>
                <a:uLnTx/>
                <a:uFillTx/>
                <a:latin typeface="Open Sans" panose="020B0606030504020204" pitchFamily="34" charset="0"/>
                <a:ea typeface="Open Sans" panose="020B0606030504020204" pitchFamily="34" charset="0"/>
                <a:cs typeface="Open Sans" panose="020B0606030504020204" pitchFamily="34" charset="0"/>
              </a:rPr>
              <a:t>Inclure la communauté dans l'évaluation</a:t>
            </a:r>
          </a:p>
        </p:txBody>
      </p:sp>
      <p:graphicFrame>
        <p:nvGraphicFramePr>
          <p:cNvPr id="2" name="Diagram 1">
            <a:extLst>
              <a:ext uri="{FF2B5EF4-FFF2-40B4-BE49-F238E27FC236}">
                <a16:creationId xmlns:a16="http://schemas.microsoft.com/office/drawing/2014/main" id="{A792E09C-65C1-B34F-837A-C05A027338EA}"/>
              </a:ext>
            </a:extLst>
          </p:cNvPr>
          <p:cNvGraphicFramePr/>
          <p:nvPr/>
        </p:nvGraphicFramePr>
        <p:xfrm>
          <a:off x="1999281" y="1766510"/>
          <a:ext cx="13651539" cy="799017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CEEC0662-3B62-6449-BACC-BE7C3D4CD65E}"/>
              </a:ext>
            </a:extLst>
          </p:cNvPr>
          <p:cNvSpPr txBox="1"/>
          <p:nvPr/>
        </p:nvSpPr>
        <p:spPr>
          <a:xfrm>
            <a:off x="10197125" y="1829938"/>
            <a:ext cx="5223687" cy="1174232"/>
          </a:xfrm>
          <a:prstGeom prst="rect">
            <a:avLst/>
          </a:prstGeom>
          <a:noFill/>
        </p:spPr>
        <p:txBody>
          <a:bodyPr wrap="square" numCol="1" spcCol="720000" rtlCol="0">
            <a:spAutoFit/>
          </a:bodyPr>
          <a:lstStyle>
            <a:defPPr>
              <a:defRPr lang="en-US"/>
            </a:defPPr>
            <a:lvl1pPr marL="342900" indent="-342900">
              <a:spcAft>
                <a:spcPts val="2400"/>
              </a:spcAft>
              <a:buClr>
                <a:srgbClr val="FF0000"/>
              </a:buClr>
              <a:buFont typeface="Arial" panose="020B0604020202020204" pitchFamily="34" charset="0"/>
              <a:buChar char="•"/>
              <a:defRPr sz="24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marL="457200" marR="0" lvl="0" indent="-457200" algn="l" defTabSz="914400" rtl="0" eaLnBrk="0" fontAlgn="base" latinLnBrk="0" hangingPunct="0">
              <a:lnSpc>
                <a:spcPct val="120000"/>
              </a:lnSpc>
              <a:spcBef>
                <a:spcPct val="0"/>
              </a:spcBef>
              <a:spcAft>
                <a:spcPts val="2400"/>
              </a:spcAft>
              <a:buClr>
                <a:srgbClr val="FF0000"/>
              </a:buClr>
              <a:buSzTx/>
              <a:buFont typeface="+mj-lt"/>
              <a:buAutoNum type="arabicPeriod"/>
              <a:tabLst/>
              <a:defRPr/>
            </a:pPr>
            <a:r>
              <a:rPr kumimoji="0" lang="fr-FR" sz="2000" b="0" i="0" u="none" strike="noStrike" cap="none" normalizeH="0" baseline="0" noProof="0" dirty="0">
                <a:ln>
                  <a:noFill/>
                </a:ln>
                <a:solidFill>
                  <a:srgbClr val="000000"/>
                </a:solidFill>
                <a:uLnTx/>
                <a:uFillTx/>
                <a:latin typeface="Open Sans" panose="020B0606030504020204" pitchFamily="34" charset="0"/>
                <a:ea typeface="Open Sans" panose="020B0606030504020204" pitchFamily="34" charset="0"/>
                <a:cs typeface="Open Sans" panose="020B0606030504020204" pitchFamily="34" charset="0"/>
              </a:rPr>
              <a:t>L'engagement communautaire est intégré dans l'ensemble de l’intervention</a:t>
            </a:r>
          </a:p>
        </p:txBody>
      </p:sp>
      <p:sp>
        <p:nvSpPr>
          <p:cNvPr id="7" name="TextBox 6">
            <a:extLst>
              <a:ext uri="{FF2B5EF4-FFF2-40B4-BE49-F238E27FC236}">
                <a16:creationId xmlns:a16="http://schemas.microsoft.com/office/drawing/2014/main" id="{76B8B504-C5DE-9E4B-8FEA-F5C909559867}"/>
              </a:ext>
            </a:extLst>
          </p:cNvPr>
          <p:cNvSpPr txBox="1"/>
          <p:nvPr/>
        </p:nvSpPr>
        <p:spPr>
          <a:xfrm>
            <a:off x="13630677" y="3784691"/>
            <a:ext cx="4657323" cy="2436116"/>
          </a:xfrm>
          <a:prstGeom prst="rect">
            <a:avLst/>
          </a:prstGeom>
          <a:noFill/>
        </p:spPr>
        <p:txBody>
          <a:bodyPr wrap="square" numCol="1" spcCol="720000" rtlCol="0">
            <a:spAutoFit/>
          </a:bodyPr>
          <a:lstStyle>
            <a:defPPr>
              <a:defRPr lang="en-US"/>
            </a:defPPr>
            <a:lvl1pPr marL="342900" indent="-342900">
              <a:spcAft>
                <a:spcPts val="2400"/>
              </a:spcAft>
              <a:buClr>
                <a:srgbClr val="FF0000"/>
              </a:buClr>
              <a:buFont typeface="Arial" panose="020B0604020202020204" pitchFamily="34" charset="0"/>
              <a:buChar char="•"/>
              <a:defRPr sz="24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marL="457200" marR="0" lvl="0" indent="-457200" algn="l" defTabSz="914400" rtl="0" eaLnBrk="0" fontAlgn="base" latinLnBrk="0" hangingPunct="0">
              <a:lnSpc>
                <a:spcPct val="120000"/>
              </a:lnSpc>
              <a:spcBef>
                <a:spcPct val="0"/>
              </a:spcBef>
              <a:spcAft>
                <a:spcPts val="1200"/>
              </a:spcAft>
              <a:buClr>
                <a:srgbClr val="FF0000"/>
              </a:buClr>
              <a:buSzTx/>
              <a:buFont typeface="+mj-lt"/>
              <a:buAutoNum type="arabicPeriod" startAt="2"/>
              <a:tabLst/>
              <a:defRPr/>
            </a:pPr>
            <a:r>
              <a:rPr kumimoji="0" lang="fr-FR" sz="2000" b="0" i="0" u="none" strike="noStrike" cap="none" normalizeH="0" baseline="0" noProof="0" dirty="0">
                <a:ln>
                  <a:noFill/>
                </a:ln>
                <a:solidFill>
                  <a:srgbClr val="3F3F3F"/>
                </a:solidFill>
                <a:uLnTx/>
                <a:uFillTx/>
                <a:latin typeface="Open Sans" panose="020B0606030504020204" pitchFamily="34" charset="0"/>
                <a:ea typeface="Open Sans" panose="020B0606030504020204" pitchFamily="34" charset="0"/>
                <a:cs typeface="Open Sans" panose="020B0606030504020204" pitchFamily="34" charset="0"/>
              </a:rPr>
              <a:t>Comprendre les besoins, les capacités et le contexte de la communauté </a:t>
            </a:r>
          </a:p>
          <a:p>
            <a:pPr marL="457200" marR="0" lvl="0" indent="-457200" algn="l" defTabSz="914400" rtl="0" eaLnBrk="0" fontAlgn="base" latinLnBrk="0" hangingPunct="0">
              <a:lnSpc>
                <a:spcPct val="120000"/>
              </a:lnSpc>
              <a:spcBef>
                <a:spcPct val="0"/>
              </a:spcBef>
              <a:spcAft>
                <a:spcPts val="1200"/>
              </a:spcAft>
              <a:buClr>
                <a:srgbClr val="FF0000"/>
              </a:buClr>
              <a:buSzTx/>
              <a:buFont typeface="+mj-lt"/>
              <a:buAutoNum type="arabicPeriod" startAt="2"/>
              <a:tabLst/>
              <a:defRPr/>
            </a:pPr>
            <a:r>
              <a:rPr kumimoji="0" lang="fr-FR" sz="2000" b="0" i="0" u="none" strike="noStrike" cap="none" normalizeH="0" baseline="0" noProof="0" dirty="0">
                <a:ln>
                  <a:noFill/>
                </a:ln>
                <a:solidFill>
                  <a:srgbClr val="3F3F3F"/>
                </a:solidFill>
                <a:uLnTx/>
                <a:uFillTx/>
                <a:latin typeface="Open Sans" panose="020B0606030504020204" pitchFamily="34" charset="0"/>
                <a:ea typeface="Open Sans" panose="020B0606030504020204" pitchFamily="34" charset="0"/>
                <a:cs typeface="Open Sans" panose="020B0606030504020204" pitchFamily="34" charset="0"/>
              </a:rPr>
              <a:t>Réaliser l'évaluation dans la transparence et le respect de la communauté</a:t>
            </a:r>
          </a:p>
        </p:txBody>
      </p:sp>
      <p:sp>
        <p:nvSpPr>
          <p:cNvPr id="8" name="TextBox 7">
            <a:extLst>
              <a:ext uri="{FF2B5EF4-FFF2-40B4-BE49-F238E27FC236}">
                <a16:creationId xmlns:a16="http://schemas.microsoft.com/office/drawing/2014/main" id="{926373D1-637A-9243-B5F6-E86DFE21BE8B}"/>
              </a:ext>
            </a:extLst>
          </p:cNvPr>
          <p:cNvSpPr txBox="1"/>
          <p:nvPr/>
        </p:nvSpPr>
        <p:spPr>
          <a:xfrm>
            <a:off x="12353934" y="6503897"/>
            <a:ext cx="5703003" cy="3698000"/>
          </a:xfrm>
          <a:prstGeom prst="rect">
            <a:avLst/>
          </a:prstGeom>
          <a:solidFill>
            <a:schemeClr val="bg2"/>
          </a:solidFill>
        </p:spPr>
        <p:txBody>
          <a:bodyPr wrap="square" numCol="1" spcCol="720000" rtlCol="0">
            <a:spAutoFit/>
          </a:bodyPr>
          <a:lstStyle>
            <a:defPPr>
              <a:defRPr lang="en-US"/>
            </a:defPPr>
            <a:lvl1pPr marL="342900" indent="-342900">
              <a:spcAft>
                <a:spcPts val="2400"/>
              </a:spcAft>
              <a:buClr>
                <a:srgbClr val="FF0000"/>
              </a:buClr>
              <a:buFont typeface="Arial" panose="020B0604020202020204" pitchFamily="34" charset="0"/>
              <a:buChar char="•"/>
              <a:defRPr sz="24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marL="457200" marR="0" lvl="0" indent="-457200" algn="l" defTabSz="914400" rtl="0" eaLnBrk="0" fontAlgn="base" latinLnBrk="0" hangingPunct="0">
              <a:lnSpc>
                <a:spcPct val="120000"/>
              </a:lnSpc>
              <a:spcBef>
                <a:spcPct val="0"/>
              </a:spcBef>
              <a:spcAft>
                <a:spcPts val="1200"/>
              </a:spcAft>
              <a:buClr>
                <a:srgbClr val="FF0000"/>
              </a:buClr>
              <a:buSzTx/>
              <a:buFont typeface="+mj-lt"/>
              <a:buAutoNum type="arabicPeriod" startAt="4"/>
              <a:tabLst/>
              <a:defRPr/>
            </a:pPr>
            <a:r>
              <a:rPr kumimoji="0" lang="fr-FR" sz="2000" b="0" i="0" u="none" strike="noStrike" cap="none" normalizeH="0" baseline="0" noProof="0" dirty="0">
                <a:ln>
                  <a:noFill/>
                </a:ln>
                <a:solidFill>
                  <a:srgbClr val="3F3F3F"/>
                </a:solidFill>
                <a:uLnTx/>
                <a:uFillTx/>
                <a:latin typeface="Open Sans" panose="020B0606030504020204" pitchFamily="34" charset="0"/>
                <a:ea typeface="Open Sans" panose="020B0606030504020204" pitchFamily="34" charset="0"/>
                <a:cs typeface="Open Sans" panose="020B0606030504020204" pitchFamily="34" charset="0"/>
              </a:rPr>
              <a:t>Discuter des plans d'intervention avec les communautés et les principales parties prenantes</a:t>
            </a:r>
          </a:p>
          <a:p>
            <a:pPr marL="457200" marR="0" lvl="0" indent="-457200" algn="l" defTabSz="914400" rtl="0" eaLnBrk="0" fontAlgn="base" latinLnBrk="0" hangingPunct="0">
              <a:lnSpc>
                <a:spcPct val="120000"/>
              </a:lnSpc>
              <a:spcBef>
                <a:spcPct val="0"/>
              </a:spcBef>
              <a:spcAft>
                <a:spcPts val="1200"/>
              </a:spcAft>
              <a:buClr>
                <a:srgbClr val="FF0000"/>
              </a:buClr>
              <a:buSzTx/>
              <a:buFont typeface="+mj-lt"/>
              <a:buAutoNum type="arabicPeriod" startAt="4"/>
              <a:tabLst/>
              <a:defRPr/>
            </a:pPr>
            <a:r>
              <a:rPr kumimoji="0" lang="fr-FR" sz="2000" b="0" i="0" u="none" strike="noStrike" cap="none" normalizeH="0" baseline="0" noProof="0" dirty="0">
                <a:ln>
                  <a:noFill/>
                </a:ln>
                <a:solidFill>
                  <a:srgbClr val="3F3F3F"/>
                </a:solidFill>
                <a:uLnTx/>
                <a:uFillTx/>
                <a:latin typeface="Open Sans" panose="020B0606030504020204" pitchFamily="34" charset="0"/>
                <a:ea typeface="Open Sans" panose="020B0606030504020204" pitchFamily="34" charset="0"/>
                <a:cs typeface="Open Sans" panose="020B0606030504020204" pitchFamily="34" charset="0"/>
              </a:rPr>
              <a:t>Discuter et accepter les critères de sélection et les processus de partage avec les communautés.</a:t>
            </a:r>
          </a:p>
          <a:p>
            <a:pPr marL="457200" marR="0" lvl="0" indent="-457200" algn="l" defTabSz="914400" rtl="0" eaLnBrk="0" fontAlgn="base" latinLnBrk="0" hangingPunct="0">
              <a:lnSpc>
                <a:spcPct val="120000"/>
              </a:lnSpc>
              <a:spcBef>
                <a:spcPct val="0"/>
              </a:spcBef>
              <a:spcAft>
                <a:spcPts val="1200"/>
              </a:spcAft>
              <a:buClr>
                <a:srgbClr val="FF0000"/>
              </a:buClr>
              <a:buSzTx/>
              <a:buFont typeface="+mj-lt"/>
              <a:buAutoNum type="arabicPeriod" startAt="4"/>
              <a:tabLst/>
              <a:defRPr/>
            </a:pPr>
            <a:r>
              <a:rPr kumimoji="0" lang="fr-FR" sz="2000" b="0" i="0" u="none" strike="noStrike" cap="none" normalizeH="0" baseline="0" noProof="0" dirty="0">
                <a:ln>
                  <a:noFill/>
                </a:ln>
                <a:solidFill>
                  <a:srgbClr val="3F3F3F"/>
                </a:solidFill>
                <a:uLnTx/>
                <a:uFillTx/>
                <a:latin typeface="Open Sans" panose="020B0606030504020204" pitchFamily="34" charset="0"/>
                <a:ea typeface="Open Sans" panose="020B0606030504020204" pitchFamily="34" charset="0"/>
                <a:cs typeface="Open Sans" panose="020B0606030504020204" pitchFamily="34" charset="0"/>
              </a:rPr>
              <a:t>Inclure des activités et des indicateurs de CEA dans les plans de réponse et les budgets</a:t>
            </a:r>
          </a:p>
        </p:txBody>
      </p:sp>
      <p:sp>
        <p:nvSpPr>
          <p:cNvPr id="10" name="TextBox 9">
            <a:extLst>
              <a:ext uri="{FF2B5EF4-FFF2-40B4-BE49-F238E27FC236}">
                <a16:creationId xmlns:a16="http://schemas.microsoft.com/office/drawing/2014/main" id="{CE607B54-B045-304D-B445-2155D1CBE20C}"/>
              </a:ext>
            </a:extLst>
          </p:cNvPr>
          <p:cNvSpPr txBox="1"/>
          <p:nvPr/>
        </p:nvSpPr>
        <p:spPr>
          <a:xfrm>
            <a:off x="231063" y="6314387"/>
            <a:ext cx="5131729" cy="3698000"/>
          </a:xfrm>
          <a:prstGeom prst="rect">
            <a:avLst/>
          </a:prstGeom>
          <a:noFill/>
        </p:spPr>
        <p:txBody>
          <a:bodyPr wrap="square" numCol="1" spcCol="720000" rtlCol="0">
            <a:spAutoFit/>
          </a:bodyPr>
          <a:lstStyle>
            <a:defPPr>
              <a:defRPr lang="en-US"/>
            </a:defPPr>
            <a:lvl1pPr marL="342900" indent="-342900">
              <a:spcAft>
                <a:spcPts val="2400"/>
              </a:spcAft>
              <a:buClr>
                <a:srgbClr val="FF0000"/>
              </a:buClr>
              <a:buFont typeface="Arial" panose="020B0604020202020204" pitchFamily="34" charset="0"/>
              <a:buChar char="•"/>
              <a:defRPr sz="24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marL="457200" marR="0" lvl="0" indent="-457200" algn="l" defTabSz="914400" rtl="0" eaLnBrk="0" fontAlgn="base" latinLnBrk="0" hangingPunct="0">
              <a:lnSpc>
                <a:spcPct val="120000"/>
              </a:lnSpc>
              <a:spcBef>
                <a:spcPct val="0"/>
              </a:spcBef>
              <a:spcAft>
                <a:spcPts val="1200"/>
              </a:spcAft>
              <a:buClr>
                <a:srgbClr val="FF0000"/>
              </a:buClr>
              <a:buSzTx/>
              <a:buFont typeface="+mj-lt"/>
              <a:buAutoNum type="arabicPeriod" startAt="7"/>
              <a:tabLst/>
              <a:defRPr/>
            </a:pPr>
            <a:r>
              <a:rPr kumimoji="0" lang="fr-FR" sz="2000" b="0" i="0" u="none" strike="noStrike" cap="none" normalizeH="0" baseline="0" noProof="0">
                <a:ln>
                  <a:noFill/>
                </a:ln>
                <a:solidFill>
                  <a:srgbClr val="3F3F3F"/>
                </a:solidFill>
                <a:uLnTx/>
                <a:uFillTx/>
                <a:latin typeface="Open Sans" panose="020B0606030504020204" pitchFamily="34" charset="0"/>
                <a:ea typeface="Open Sans" panose="020B0606030504020204" pitchFamily="34" charset="0"/>
                <a:cs typeface="Open Sans" panose="020B0606030504020204" pitchFamily="34" charset="0"/>
              </a:rPr>
              <a:t>Partager régulièrement des informations sur les interventions avec la communauté </a:t>
            </a:r>
          </a:p>
          <a:p>
            <a:pPr marL="457200" marR="0" lvl="0" indent="-457200" algn="l" defTabSz="914400" rtl="0" eaLnBrk="0" fontAlgn="base" latinLnBrk="0" hangingPunct="0">
              <a:lnSpc>
                <a:spcPct val="120000"/>
              </a:lnSpc>
              <a:spcBef>
                <a:spcPct val="0"/>
              </a:spcBef>
              <a:spcAft>
                <a:spcPts val="1200"/>
              </a:spcAft>
              <a:buClr>
                <a:srgbClr val="FF0000"/>
              </a:buClr>
              <a:buSzTx/>
              <a:buFont typeface="+mj-lt"/>
              <a:buAutoNum type="arabicPeriod" startAt="7"/>
              <a:tabLst/>
              <a:defRPr/>
            </a:pPr>
            <a:r>
              <a:rPr kumimoji="0" lang="fr-FR" sz="2000" b="0" i="0" u="none" strike="noStrike" cap="none" normalizeH="0" baseline="0" noProof="0">
                <a:ln>
                  <a:noFill/>
                </a:ln>
                <a:solidFill>
                  <a:srgbClr val="3F3F3F"/>
                </a:solidFill>
                <a:uLnTx/>
                <a:uFillTx/>
                <a:latin typeface="Open Sans" panose="020B0606030504020204" pitchFamily="34" charset="0"/>
                <a:ea typeface="Open Sans" panose="020B0606030504020204" pitchFamily="34" charset="0"/>
                <a:cs typeface="Open Sans" panose="020B0606030504020204" pitchFamily="34" charset="0"/>
              </a:rPr>
              <a:t>Soutenir la participation de la communauté à la prise de décisions concernant l'intervention</a:t>
            </a:r>
          </a:p>
          <a:p>
            <a:pPr marL="457200" marR="0" lvl="0" indent="-457200" algn="l" defTabSz="914400" rtl="0" eaLnBrk="0" fontAlgn="base" latinLnBrk="0" hangingPunct="0">
              <a:lnSpc>
                <a:spcPct val="120000"/>
              </a:lnSpc>
              <a:spcBef>
                <a:spcPct val="0"/>
              </a:spcBef>
              <a:spcAft>
                <a:spcPts val="1200"/>
              </a:spcAft>
              <a:buClr>
                <a:srgbClr val="FF0000"/>
              </a:buClr>
              <a:buSzTx/>
              <a:buFont typeface="+mj-lt"/>
              <a:buAutoNum type="arabicPeriod" startAt="7"/>
              <a:tabLst/>
              <a:defRPr/>
            </a:pPr>
            <a:r>
              <a:rPr kumimoji="0" lang="fr-FR" sz="2000" b="0" i="0" u="none" strike="noStrike" cap="none" normalizeH="0" baseline="0" noProof="0">
                <a:ln>
                  <a:noFill/>
                </a:ln>
                <a:solidFill>
                  <a:srgbClr val="3F3F3F"/>
                </a:solidFill>
                <a:uLnTx/>
                <a:uFillTx/>
                <a:latin typeface="Open Sans" panose="020B0606030504020204" pitchFamily="34" charset="0"/>
                <a:ea typeface="Open Sans" panose="020B0606030504020204" pitchFamily="34" charset="0"/>
                <a:cs typeface="Open Sans" panose="020B0606030504020204" pitchFamily="34" charset="0"/>
              </a:rPr>
              <a:t>Écouter les retours de la communauté et s'en servir pour orienter l'intervention</a:t>
            </a:r>
          </a:p>
        </p:txBody>
      </p:sp>
    </p:spTree>
    <p:extLst>
      <p:ext uri="{BB962C8B-B14F-4D97-AF65-F5344CB8AC3E}">
        <p14:creationId xmlns:p14="http://schemas.microsoft.com/office/powerpoint/2010/main" val="10746397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843D697-24E8-D849-B386-8207BDA3763E}"/>
              </a:ext>
            </a:extLst>
          </p:cNvPr>
          <p:cNvSpPr txBox="1"/>
          <p:nvPr/>
        </p:nvSpPr>
        <p:spPr>
          <a:xfrm>
            <a:off x="8317151" y="2075210"/>
            <a:ext cx="10313750" cy="1272143"/>
          </a:xfrm>
          <a:prstGeom prst="rect">
            <a:avLst/>
          </a:prstGeom>
          <a:noFill/>
        </p:spPr>
        <p:txBody>
          <a:bodyPr wrap="square" rtlCol="0">
            <a:spAutoFit/>
          </a:bodyPr>
          <a:lstStyle/>
          <a:p>
            <a:pPr>
              <a:lnSpc>
                <a:spcPts val="4260"/>
              </a:lnSpc>
              <a:spcAft>
                <a:spcPts val="600"/>
              </a:spcAft>
            </a:pPr>
            <a:r>
              <a:rPr lang="en-US" sz="4000" b="1" dirty="0">
                <a:solidFill>
                  <a:schemeClr val="tx2"/>
                </a:solidFill>
                <a:latin typeface="Montserrat" pitchFamily="2" charset="77"/>
                <a:ea typeface="Roboto Black" panose="02000000000000000000" pitchFamily="2" charset="0"/>
                <a:cs typeface="Open Sans Light" panose="020B0306030504020204" pitchFamily="34" charset="0"/>
              </a:rPr>
              <a:t>CEA Minimum Actions: </a:t>
            </a:r>
          </a:p>
          <a:p>
            <a:pPr>
              <a:lnSpc>
                <a:spcPts val="4260"/>
              </a:lnSpc>
              <a:spcAft>
                <a:spcPts val="600"/>
              </a:spcAft>
            </a:pPr>
            <a:r>
              <a:rPr lang="en-US" sz="4000" b="1" dirty="0">
                <a:solidFill>
                  <a:schemeClr val="accent3"/>
                </a:solidFill>
                <a:latin typeface="Montserrat" pitchFamily="2" charset="77"/>
                <a:ea typeface="Roboto Black" panose="02000000000000000000" pitchFamily="2" charset="0"/>
                <a:cs typeface="Open Sans Light" panose="020B0306030504020204" pitchFamily="34" charset="0"/>
              </a:rPr>
              <a:t>Minimum and Advanced Measures</a:t>
            </a:r>
          </a:p>
        </p:txBody>
      </p:sp>
      <p:sp>
        <p:nvSpPr>
          <p:cNvPr id="2" name="TextBox 1">
            <a:extLst>
              <a:ext uri="{FF2B5EF4-FFF2-40B4-BE49-F238E27FC236}">
                <a16:creationId xmlns:a16="http://schemas.microsoft.com/office/drawing/2014/main" id="{199A5940-8CC7-3149-8869-B87CF26579A0}"/>
              </a:ext>
            </a:extLst>
          </p:cNvPr>
          <p:cNvSpPr txBox="1"/>
          <p:nvPr/>
        </p:nvSpPr>
        <p:spPr>
          <a:xfrm>
            <a:off x="8317151" y="3793967"/>
            <a:ext cx="7601032" cy="3403432"/>
          </a:xfrm>
          <a:prstGeom prst="rect">
            <a:avLst/>
          </a:prstGeom>
          <a:noFill/>
        </p:spPr>
        <p:txBody>
          <a:bodyPr wrap="square" rtlCol="0">
            <a:spAutoFit/>
          </a:bodyPr>
          <a:lstStyle/>
          <a:p>
            <a:pPr>
              <a:lnSpc>
                <a:spcPts val="3160"/>
              </a:lnSpc>
              <a:spcAft>
                <a:spcPts val="600"/>
              </a:spcAft>
              <a:buClr>
                <a:srgbClr val="FF0000"/>
              </a:buClr>
            </a:pPr>
            <a:r>
              <a:rPr lang="en-GB"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Minimum measures</a:t>
            </a:r>
          </a:p>
          <a:p>
            <a:pPr marL="342900" indent="-342900">
              <a:lnSpc>
                <a:spcPts val="3160"/>
              </a:lnSpc>
              <a:spcAft>
                <a:spcPts val="600"/>
              </a:spcAft>
              <a:buClr>
                <a:srgbClr val="FF0000"/>
              </a:buClr>
              <a:buFont typeface="Arial" panose="020B0604020202020204" pitchFamily="34" charset="0"/>
              <a:buChar char="•"/>
            </a:pPr>
            <a:r>
              <a:rPr lang="en-GB"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Early stages of the response – 1</a:t>
            </a:r>
            <a:r>
              <a:rPr lang="en-GB" sz="2400" baseline="30000" dirty="0">
                <a:solidFill>
                  <a:schemeClr val="bg1"/>
                </a:solidFill>
                <a:latin typeface="Open Sans" panose="020B0606030504020204" pitchFamily="34" charset="0"/>
                <a:ea typeface="Open Sans" panose="020B0606030504020204" pitchFamily="34" charset="0"/>
                <a:cs typeface="Open Sans" panose="020B0606030504020204" pitchFamily="34" charset="0"/>
              </a:rPr>
              <a:t>st</a:t>
            </a:r>
            <a:r>
              <a:rPr lang="en-GB"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few months</a:t>
            </a:r>
          </a:p>
          <a:p>
            <a:pPr marL="457200" indent="-457200">
              <a:lnSpc>
                <a:spcPts val="3160"/>
              </a:lnSpc>
              <a:spcAft>
                <a:spcPts val="600"/>
              </a:spcAft>
              <a:buClr>
                <a:srgbClr val="FF0000"/>
              </a:buClr>
              <a:buFont typeface="Arial" panose="020B0604020202020204" pitchFamily="34" charset="0"/>
              <a:buChar char="•"/>
            </a:pPr>
            <a:r>
              <a:rPr lang="en-GB"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Smaller, shorter emergencies </a:t>
            </a:r>
          </a:p>
          <a:p>
            <a:pPr marL="457200" indent="-457200">
              <a:lnSpc>
                <a:spcPts val="3160"/>
              </a:lnSpc>
              <a:spcAft>
                <a:spcPts val="600"/>
              </a:spcAft>
              <a:buClr>
                <a:srgbClr val="FF0000"/>
              </a:buClr>
              <a:buFont typeface="Arial" panose="020B0604020202020204" pitchFamily="34" charset="0"/>
              <a:buChar char="•"/>
            </a:pPr>
            <a:r>
              <a:rPr lang="en-GB"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Limited CEA experience and capacity</a:t>
            </a:r>
          </a:p>
          <a:p>
            <a:pPr marL="457200" indent="-457200">
              <a:lnSpc>
                <a:spcPts val="3160"/>
              </a:lnSpc>
              <a:spcAft>
                <a:spcPts val="600"/>
              </a:spcAft>
              <a:buClr>
                <a:srgbClr val="FF0000"/>
              </a:buClr>
              <a:buFont typeface="Arial" panose="020B0604020202020204" pitchFamily="34" charset="0"/>
              <a:buChar char="•"/>
            </a:pPr>
            <a:r>
              <a:rPr lang="en-GB"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Limited funding</a:t>
            </a:r>
          </a:p>
          <a:p>
            <a:pPr marL="457200" indent="-457200">
              <a:lnSpc>
                <a:spcPts val="3160"/>
              </a:lnSpc>
              <a:spcAft>
                <a:spcPts val="600"/>
              </a:spcAft>
              <a:buClr>
                <a:srgbClr val="FF0000"/>
              </a:buClr>
              <a:buFont typeface="Arial" panose="020B0604020202020204" pitchFamily="34" charset="0"/>
              <a:buChar char="•"/>
            </a:pPr>
            <a:r>
              <a:rPr lang="en-GB"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Apply to all operations</a:t>
            </a:r>
          </a:p>
          <a:p>
            <a:pPr marL="457200" indent="-457200">
              <a:lnSpc>
                <a:spcPts val="3160"/>
              </a:lnSpc>
              <a:spcAft>
                <a:spcPts val="600"/>
              </a:spcAft>
              <a:buClr>
                <a:srgbClr val="FF0000"/>
              </a:buClr>
              <a:buFont typeface="Arial" panose="020B0604020202020204" pitchFamily="34" charset="0"/>
              <a:buChar char="•"/>
            </a:pPr>
            <a:endParaRPr lang="en-GB"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TextBox 11">
            <a:extLst>
              <a:ext uri="{FF2B5EF4-FFF2-40B4-BE49-F238E27FC236}">
                <a16:creationId xmlns:a16="http://schemas.microsoft.com/office/drawing/2014/main" id="{15A84659-231A-D64E-8162-CFF2594C9D7F}"/>
              </a:ext>
            </a:extLst>
          </p:cNvPr>
          <p:cNvSpPr txBox="1"/>
          <p:nvPr/>
        </p:nvSpPr>
        <p:spPr>
          <a:xfrm>
            <a:off x="8317151" y="7197399"/>
            <a:ext cx="6818883" cy="2428806"/>
          </a:xfrm>
          <a:prstGeom prst="rect">
            <a:avLst/>
          </a:prstGeom>
          <a:noFill/>
        </p:spPr>
        <p:txBody>
          <a:bodyPr wrap="square" rtlCol="0">
            <a:spAutoFit/>
          </a:bodyPr>
          <a:lstStyle/>
          <a:p>
            <a:pPr>
              <a:lnSpc>
                <a:spcPts val="3160"/>
              </a:lnSpc>
              <a:spcAft>
                <a:spcPts val="600"/>
              </a:spcAft>
              <a:buClr>
                <a:srgbClr val="FF0000"/>
              </a:buClr>
            </a:pPr>
            <a:r>
              <a:rPr lang="en-GB"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Advanced measures </a:t>
            </a:r>
          </a:p>
          <a:p>
            <a:pPr marL="457200" indent="-457200">
              <a:lnSpc>
                <a:spcPts val="3160"/>
              </a:lnSpc>
              <a:spcAft>
                <a:spcPts val="600"/>
              </a:spcAft>
              <a:buClr>
                <a:srgbClr val="FF0000"/>
              </a:buClr>
              <a:buFont typeface="Arial" panose="020B0604020202020204" pitchFamily="34" charset="0"/>
              <a:buChar char="•"/>
            </a:pPr>
            <a:r>
              <a:rPr lang="en-GB"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Later in the response – month 3 onwards</a:t>
            </a:r>
          </a:p>
          <a:p>
            <a:pPr marL="457200" indent="-457200">
              <a:lnSpc>
                <a:spcPts val="3160"/>
              </a:lnSpc>
              <a:spcAft>
                <a:spcPts val="600"/>
              </a:spcAft>
              <a:buClr>
                <a:srgbClr val="FF0000"/>
              </a:buClr>
              <a:buFont typeface="Arial" panose="020B0604020202020204" pitchFamily="34" charset="0"/>
              <a:buChar char="•"/>
            </a:pPr>
            <a:r>
              <a:rPr lang="en-GB"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Larger or protracted emergencies</a:t>
            </a:r>
          </a:p>
          <a:p>
            <a:pPr marL="457200" indent="-457200">
              <a:lnSpc>
                <a:spcPts val="3160"/>
              </a:lnSpc>
              <a:spcAft>
                <a:spcPts val="600"/>
              </a:spcAft>
              <a:buClr>
                <a:srgbClr val="FF0000"/>
              </a:buClr>
              <a:buFont typeface="Arial" panose="020B0604020202020204" pitchFamily="34" charset="0"/>
              <a:buChar char="•"/>
            </a:pPr>
            <a:r>
              <a:rPr lang="en-GB"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Good level of CEA experience and capacity</a:t>
            </a:r>
          </a:p>
          <a:p>
            <a:pPr marL="457200" indent="-457200">
              <a:lnSpc>
                <a:spcPts val="3160"/>
              </a:lnSpc>
              <a:spcAft>
                <a:spcPts val="600"/>
              </a:spcAft>
              <a:buClr>
                <a:srgbClr val="FF0000"/>
              </a:buClr>
              <a:buFont typeface="Arial" panose="020B0604020202020204" pitchFamily="34" charset="0"/>
              <a:buChar char="•"/>
            </a:pPr>
            <a:r>
              <a:rPr lang="en-GB"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Well funded responses</a:t>
            </a:r>
          </a:p>
        </p:txBody>
      </p:sp>
      <p:pic>
        <p:nvPicPr>
          <p:cNvPr id="13" name="Picture Placeholder 12" descr="A group of people standing outside&#10;&#10;Description automatically generated with low confidence">
            <a:extLst>
              <a:ext uri="{FF2B5EF4-FFF2-40B4-BE49-F238E27FC236}">
                <a16:creationId xmlns:a16="http://schemas.microsoft.com/office/drawing/2014/main" id="{6D158B57-3BF4-FD41-921F-0A07D5F2E78A}"/>
              </a:ext>
            </a:extLst>
          </p:cNvPr>
          <p:cNvPicPr>
            <a:picLocks noGrp="1" noChangeAspect="1"/>
          </p:cNvPicPr>
          <p:nvPr>
            <p:ph type="pic" sz="quarter" idx="10"/>
          </p:nvPr>
        </p:nvPicPr>
        <p:blipFill rotWithShape="1">
          <a:blip r:embed="rId3" cstate="screen">
            <a:extLst>
              <a:ext uri="{28A0092B-C50C-407E-A947-70E740481C1C}">
                <a14:useLocalDpi xmlns:a14="http://schemas.microsoft.com/office/drawing/2010/main"/>
              </a:ext>
            </a:extLst>
          </a:blip>
          <a:srcRect/>
          <a:stretch/>
        </p:blipFill>
        <p:spPr>
          <a:xfrm>
            <a:off x="0" y="0"/>
            <a:ext cx="7601033" cy="10288588"/>
          </a:xfrm>
        </p:spPr>
      </p:pic>
    </p:spTree>
    <p:extLst>
      <p:ext uri="{BB962C8B-B14F-4D97-AF65-F5344CB8AC3E}">
        <p14:creationId xmlns:p14="http://schemas.microsoft.com/office/powerpoint/2010/main" val="2568457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24FAA49-63C8-B245-A8A6-06F839A4B1B5}"/>
              </a:ext>
            </a:extLst>
          </p:cNvPr>
          <p:cNvSpPr txBox="1"/>
          <p:nvPr/>
        </p:nvSpPr>
        <p:spPr>
          <a:xfrm>
            <a:off x="1975386" y="2656786"/>
            <a:ext cx="14337227" cy="4975016"/>
          </a:xfrm>
          <a:prstGeom prst="rect">
            <a:avLst/>
          </a:prstGeom>
          <a:noFill/>
        </p:spPr>
        <p:txBody>
          <a:bodyPr wrap="square" rtlCol="0">
            <a:spAutoFit/>
          </a:bodyPr>
          <a:lstStyle/>
          <a:p>
            <a:pPr marL="0" marR="0" lvl="0" indent="0" algn="ctr" defTabSz="914309" rtl="0" eaLnBrk="0" fontAlgn="base" latinLnBrk="0" hangingPunct="0">
              <a:lnSpc>
                <a:spcPct val="80000"/>
              </a:lnSpc>
              <a:spcBef>
                <a:spcPct val="0"/>
              </a:spcBef>
              <a:spcAft>
                <a:spcPct val="0"/>
              </a:spcAft>
              <a:buClrTx/>
              <a:buSzTx/>
              <a:buFontTx/>
              <a:buNone/>
              <a:tabLst/>
              <a:defRPr/>
            </a:pPr>
            <a:r>
              <a:rPr kumimoji="0" lang="fr-FR" sz="8799" b="1" i="0" u="none" strike="noStrike" cap="none" normalizeH="0" baseline="0" noProof="0">
                <a:ln>
                  <a:noFill/>
                </a:ln>
                <a:solidFill>
                  <a:srgbClr val="F5333F"/>
                </a:solidFill>
                <a:uLnTx/>
                <a:uFillTx/>
                <a:latin typeface="Montserrat" pitchFamily="2" charset="77"/>
                <a:ea typeface="Roboto Black" panose="02000000000000000000" pitchFamily="2" charset="0"/>
                <a:cs typeface="Open Sans Light" panose="020B0306030504020204" pitchFamily="34" charset="0"/>
              </a:rPr>
              <a:t>Action minimale 1 :</a:t>
            </a:r>
          </a:p>
          <a:p>
            <a:pPr marL="0" marR="0" lvl="0" indent="0" algn="ctr" defTabSz="914309" rtl="0" eaLnBrk="0" fontAlgn="base" latinLnBrk="0" hangingPunct="0">
              <a:lnSpc>
                <a:spcPct val="80000"/>
              </a:lnSpc>
              <a:spcBef>
                <a:spcPct val="0"/>
              </a:spcBef>
              <a:spcAft>
                <a:spcPct val="0"/>
              </a:spcAft>
              <a:buClrTx/>
              <a:buSzTx/>
              <a:buFontTx/>
              <a:buNone/>
              <a:tabLst/>
              <a:defRPr/>
            </a:pPr>
            <a:endParaRPr kumimoji="0" lang="ru-RU" sz="4400" b="0" i="0" u="none" strike="noStrike" kern="1200" cap="none" spc="0" normalizeH="0" baseline="0" noProof="0" dirty="0">
              <a:ln>
                <a:noFill/>
              </a:ln>
              <a:solidFill>
                <a:srgbClr val="F5333F"/>
              </a:solidFill>
              <a:effectLst/>
              <a:uLnTx/>
              <a:uFillTx/>
              <a:latin typeface="Roboto Black" panose="02000000000000000000" pitchFamily="2" charset="0"/>
              <a:ea typeface="Roboto Black" panose="02000000000000000000" pitchFamily="2" charset="0"/>
              <a:cs typeface="Open Sans Light" panose="020B0306030504020204" pitchFamily="34" charset="0"/>
            </a:endParaRPr>
          </a:p>
          <a:p>
            <a:pPr marL="0" marR="0" lvl="0" indent="0" algn="ctr" defTabSz="914309" rtl="0" eaLnBrk="0" fontAlgn="base" latinLnBrk="0" hangingPunct="0">
              <a:lnSpc>
                <a:spcPct val="80000"/>
              </a:lnSpc>
              <a:spcBef>
                <a:spcPct val="0"/>
              </a:spcBef>
              <a:spcAft>
                <a:spcPct val="0"/>
              </a:spcAft>
              <a:buClrTx/>
              <a:buSzTx/>
              <a:buFontTx/>
              <a:buNone/>
              <a:tabLst/>
              <a:defRPr/>
            </a:pPr>
            <a:r>
              <a:rPr kumimoji="0" lang="fr-FR" sz="8799" b="0" i="0" u="none" strike="noStrike" cap="none" normalizeH="0" baseline="0" noProof="0">
                <a:ln>
                  <a:noFill/>
                </a:ln>
                <a:solidFill>
                  <a:srgbClr val="FFFFFF"/>
                </a:solidFill>
                <a:uLnTx/>
                <a:uFillTx/>
                <a:latin typeface="Montserrat" pitchFamily="2" charset="77"/>
                <a:ea typeface="Roboto Black" panose="02000000000000000000" pitchFamily="2" charset="0"/>
                <a:cs typeface="Open Sans Light" panose="020B0306030504020204" pitchFamily="34" charset="0"/>
              </a:rPr>
              <a:t>L'engagement communautaire est intégré dans l'ensemble de l’intervention </a:t>
            </a:r>
          </a:p>
        </p:txBody>
      </p:sp>
    </p:spTree>
    <p:extLst>
      <p:ext uri="{BB962C8B-B14F-4D97-AF65-F5344CB8AC3E}">
        <p14:creationId xmlns:p14="http://schemas.microsoft.com/office/powerpoint/2010/main" val="5832398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6082956-FBC3-7F4D-BC16-095BBEE1F631}"/>
              </a:ext>
            </a:extLst>
          </p:cNvPr>
          <p:cNvSpPr txBox="1"/>
          <p:nvPr/>
        </p:nvSpPr>
        <p:spPr>
          <a:xfrm>
            <a:off x="4125684" y="396859"/>
            <a:ext cx="13770429" cy="1446550"/>
          </a:xfrm>
          <a:prstGeom prst="rect">
            <a:avLst/>
          </a:prstGeom>
          <a:noFill/>
        </p:spPr>
        <p:txBody>
          <a:bodyPr wrap="square" rtlCol="0">
            <a:spAutoFit/>
          </a:bodyPr>
          <a:lstStyle/>
          <a:p>
            <a:pPr>
              <a:spcAft>
                <a:spcPts val="300"/>
              </a:spcAft>
            </a:pPr>
            <a:r>
              <a:rPr lang="fr-FR" sz="4400" b="1">
                <a:solidFill>
                  <a:schemeClr val="tx2"/>
                </a:solidFill>
                <a:latin typeface="Montserrat" pitchFamily="2" charset="77"/>
                <a:ea typeface="Roboto Black" panose="02000000000000000000" pitchFamily="2" charset="0"/>
                <a:cs typeface="Open Sans Light" panose="020B0306030504020204" pitchFamily="34" charset="0"/>
              </a:rPr>
              <a:t>Action 1 : </a:t>
            </a:r>
            <a:r>
              <a:rPr lang="fr-FR" sz="4400" b="1">
                <a:solidFill>
                  <a:schemeClr val="accent3"/>
                </a:solidFill>
                <a:latin typeface="Montserrat" pitchFamily="2" charset="77"/>
                <a:ea typeface="Roboto Black" panose="02000000000000000000" pitchFamily="2" charset="0"/>
                <a:cs typeface="Open Sans Light" panose="020B0306030504020204" pitchFamily="34" charset="0"/>
              </a:rPr>
              <a:t>L'engagement communautaire est intégré dans l'ensemble de l’intervention</a:t>
            </a:r>
          </a:p>
        </p:txBody>
      </p:sp>
      <p:sp>
        <p:nvSpPr>
          <p:cNvPr id="12" name="TextBox 11">
            <a:extLst>
              <a:ext uri="{FF2B5EF4-FFF2-40B4-BE49-F238E27FC236}">
                <a16:creationId xmlns:a16="http://schemas.microsoft.com/office/drawing/2014/main" id="{E3983036-BA17-2342-A76C-31EA746AD25E}"/>
              </a:ext>
            </a:extLst>
          </p:cNvPr>
          <p:cNvSpPr txBox="1"/>
          <p:nvPr/>
        </p:nvSpPr>
        <p:spPr>
          <a:xfrm>
            <a:off x="5896169" y="2588171"/>
            <a:ext cx="11178852" cy="6911187"/>
          </a:xfrm>
          <a:prstGeom prst="rect">
            <a:avLst/>
          </a:prstGeom>
          <a:noFill/>
        </p:spPr>
        <p:txBody>
          <a:bodyPr wrap="square" rtlCol="0">
            <a:spAutoFit/>
          </a:bodyPr>
          <a:lstStyle>
            <a:defPPr>
              <a:defRPr lang="en-US"/>
            </a:defPPr>
            <a:lvl1pPr marL="342900" indent="-342900">
              <a:spcAft>
                <a:spcPts val="2400"/>
              </a:spcAft>
              <a:buClr>
                <a:srgbClr val="FF0000"/>
              </a:buClr>
              <a:buFont typeface="Arial" panose="020B0604020202020204" pitchFamily="34" charset="0"/>
              <a:buChar char="•"/>
              <a:defRPr sz="24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marL="0" indent="0">
              <a:lnSpc>
                <a:spcPct val="120000"/>
              </a:lnSpc>
              <a:spcAft>
                <a:spcPts val="1200"/>
              </a:spcAft>
              <a:buNone/>
            </a:pPr>
            <a:r>
              <a:rPr lang="fr-FR" sz="2000" b="1" dirty="0">
                <a:solidFill>
                  <a:schemeClr val="accent3"/>
                </a:solidFill>
              </a:rPr>
              <a:t>Au minimum :</a:t>
            </a:r>
          </a:p>
          <a:p>
            <a:pPr>
              <a:lnSpc>
                <a:spcPct val="120000"/>
              </a:lnSpc>
              <a:spcAft>
                <a:spcPts val="1200"/>
              </a:spcAft>
            </a:pPr>
            <a:r>
              <a:rPr lang="fr-FR" sz="2000" dirty="0"/>
              <a:t>Toutes les personnes qui participent à la réponse sont informées sur le CEA - y compris leurs responsabilités, les approches du CEA utilisées, le code de conduite, la PEAS et la lutte contre la corruption</a:t>
            </a:r>
          </a:p>
          <a:p>
            <a:pPr>
              <a:lnSpc>
                <a:spcPct val="120000"/>
              </a:lnSpc>
              <a:spcAft>
                <a:spcPts val="1200"/>
              </a:spcAft>
            </a:pPr>
            <a:r>
              <a:rPr lang="fr-FR" sz="2000" dirty="0"/>
              <a:t>Le CEA est un point permanent de l'ordre du jour des réunions opérationnelles</a:t>
            </a:r>
          </a:p>
          <a:p>
            <a:pPr>
              <a:lnSpc>
                <a:spcPct val="120000"/>
              </a:lnSpc>
              <a:spcAft>
                <a:spcPts val="1200"/>
              </a:spcAft>
            </a:pPr>
            <a:r>
              <a:rPr lang="fr-FR" sz="2000" dirty="0"/>
              <a:t>Identifier un point focal de CEA</a:t>
            </a:r>
          </a:p>
          <a:p>
            <a:pPr marL="0" indent="0">
              <a:lnSpc>
                <a:spcPct val="120000"/>
              </a:lnSpc>
              <a:spcAft>
                <a:spcPts val="600"/>
              </a:spcAft>
              <a:buNone/>
            </a:pPr>
            <a:endParaRPr lang="en-ZW" sz="1200" b="1" dirty="0"/>
          </a:p>
          <a:p>
            <a:pPr marL="0" indent="0">
              <a:lnSpc>
                <a:spcPct val="120000"/>
              </a:lnSpc>
              <a:spcAft>
                <a:spcPts val="1200"/>
              </a:spcAft>
              <a:buNone/>
            </a:pPr>
            <a:r>
              <a:rPr lang="fr-FR" sz="2000" b="1" dirty="0">
                <a:solidFill>
                  <a:schemeClr val="accent3"/>
                </a:solidFill>
              </a:rPr>
              <a:t>Avancé :</a:t>
            </a:r>
          </a:p>
          <a:p>
            <a:pPr>
              <a:lnSpc>
                <a:spcPct val="120000"/>
              </a:lnSpc>
              <a:spcAft>
                <a:spcPts val="1200"/>
              </a:spcAft>
            </a:pPr>
            <a:r>
              <a:rPr lang="fr-FR" sz="2000" dirty="0"/>
              <a:t>Fournir une formation sur le CEA - utiliser la formation sur le CEA en situation d'urgence ou ce module</a:t>
            </a:r>
          </a:p>
          <a:p>
            <a:pPr marL="0" indent="0">
              <a:lnSpc>
                <a:spcPct val="120000"/>
              </a:lnSpc>
              <a:spcAft>
                <a:spcPts val="600"/>
              </a:spcAft>
              <a:buNone/>
            </a:pPr>
            <a:endParaRPr lang="en-ZW" sz="1200" dirty="0"/>
          </a:p>
          <a:p>
            <a:pPr marL="0" indent="0">
              <a:lnSpc>
                <a:spcPct val="120000"/>
              </a:lnSpc>
              <a:spcAft>
                <a:spcPts val="1200"/>
              </a:spcAft>
              <a:buNone/>
            </a:pPr>
            <a:r>
              <a:rPr lang="fr-FR" sz="2000" b="1" dirty="0">
                <a:solidFill>
                  <a:schemeClr val="accent3"/>
                </a:solidFill>
              </a:rPr>
              <a:t>Exemple :</a:t>
            </a:r>
          </a:p>
          <a:p>
            <a:pPr>
              <a:lnSpc>
                <a:spcPct val="120000"/>
              </a:lnSpc>
              <a:spcAft>
                <a:spcPts val="1200"/>
              </a:spcAft>
            </a:pPr>
            <a:r>
              <a:rPr lang="fr-FR" sz="2000" dirty="0"/>
              <a:t>La formation des bénévoles sur l'objectif du projet et les bonnes compétences en communication à Madagascar ont permis de s'assurer qu'ils pouvaient parler avec confiance et précision du projet, y compris répondre à des questions difficiles sur les critères de sélection.</a:t>
            </a:r>
          </a:p>
        </p:txBody>
      </p:sp>
      <p:pic>
        <p:nvPicPr>
          <p:cNvPr id="13" name="Picture 12">
            <a:extLst>
              <a:ext uri="{FF2B5EF4-FFF2-40B4-BE49-F238E27FC236}">
                <a16:creationId xmlns:a16="http://schemas.microsoft.com/office/drawing/2014/main" id="{F77804A9-7D45-F24E-88A3-2FDDAA0AD52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2554" y="2612777"/>
            <a:ext cx="5143500" cy="6858000"/>
          </a:xfrm>
          <a:prstGeom prst="rect">
            <a:avLst/>
          </a:prstGeom>
        </p:spPr>
      </p:pic>
      <p:pic>
        <p:nvPicPr>
          <p:cNvPr id="5" name="Picture 4">
            <a:extLst>
              <a:ext uri="{FF2B5EF4-FFF2-40B4-BE49-F238E27FC236}">
                <a16:creationId xmlns:a16="http://schemas.microsoft.com/office/drawing/2014/main" id="{DE2DAC37-FEE0-A74E-9DB3-4362240EBB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317942" y="9657052"/>
            <a:ext cx="4757526" cy="555321"/>
          </a:xfrm>
          <a:prstGeom prst="rect">
            <a:avLst/>
          </a:prstGeom>
        </p:spPr>
      </p:pic>
      <p:pic>
        <p:nvPicPr>
          <p:cNvPr id="6" name="Picture 5">
            <a:extLst>
              <a:ext uri="{FF2B5EF4-FFF2-40B4-BE49-F238E27FC236}">
                <a16:creationId xmlns:a16="http://schemas.microsoft.com/office/drawing/2014/main" id="{FDA9B606-205B-284D-8202-D2D3301677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08608" y="9657052"/>
            <a:ext cx="4044726" cy="497302"/>
          </a:xfrm>
          <a:prstGeom prst="rect">
            <a:avLst/>
          </a:prstGeom>
        </p:spPr>
      </p:pic>
      <p:pic>
        <p:nvPicPr>
          <p:cNvPr id="7" name="Picture 6" descr="Logo, company name&#10;&#10;Description automatically generated">
            <a:extLst>
              <a:ext uri="{FF2B5EF4-FFF2-40B4-BE49-F238E27FC236}">
                <a16:creationId xmlns:a16="http://schemas.microsoft.com/office/drawing/2014/main" id="{EB716CA8-63F6-294B-B267-4D8EDE5321E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21018" y="9650267"/>
            <a:ext cx="3613731" cy="522168"/>
          </a:xfrm>
          <a:prstGeom prst="rect">
            <a:avLst/>
          </a:prstGeom>
        </p:spPr>
      </p:pic>
      <p:pic>
        <p:nvPicPr>
          <p:cNvPr id="8" name="Picture 7">
            <a:extLst>
              <a:ext uri="{FF2B5EF4-FFF2-40B4-BE49-F238E27FC236}">
                <a16:creationId xmlns:a16="http://schemas.microsoft.com/office/drawing/2014/main" id="{BF7E7822-42DE-4D47-8BAB-048455F1B6B5}"/>
              </a:ext>
            </a:extLst>
          </p:cNvPr>
          <p:cNvPicPr>
            <a:picLocks noChangeAspect="1"/>
          </p:cNvPicPr>
          <p:nvPr/>
        </p:nvPicPr>
        <p:blipFill rotWithShape="1">
          <a:blip r:embed="rId7">
            <a:extLst>
              <a:ext uri="{28A0092B-C50C-407E-A947-70E740481C1C}">
                <a14:useLocalDpi xmlns:a14="http://schemas.microsoft.com/office/drawing/2010/main" val="0"/>
              </a:ext>
            </a:extLst>
          </a:blip>
          <a:srcRect r="65073" b="5840"/>
          <a:stretch/>
        </p:blipFill>
        <p:spPr>
          <a:xfrm>
            <a:off x="7169669" y="9661196"/>
            <a:ext cx="1974331" cy="476069"/>
          </a:xfrm>
          <a:prstGeom prst="rect">
            <a:avLst/>
          </a:prstGeom>
        </p:spPr>
      </p:pic>
      <p:pic>
        <p:nvPicPr>
          <p:cNvPr id="9" name="Picture 8" descr="Logo&#10;&#10;Description automatically generated">
            <a:extLst>
              <a:ext uri="{FF2B5EF4-FFF2-40B4-BE49-F238E27FC236}">
                <a16:creationId xmlns:a16="http://schemas.microsoft.com/office/drawing/2014/main" id="{B6C36DC5-290D-EA45-8208-E064A74701C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52554" y="9644620"/>
            <a:ext cx="3033544" cy="522167"/>
          </a:xfrm>
          <a:prstGeom prst="rect">
            <a:avLst/>
          </a:prstGeom>
        </p:spPr>
      </p:pic>
    </p:spTree>
    <p:extLst>
      <p:ext uri="{BB962C8B-B14F-4D97-AF65-F5344CB8AC3E}">
        <p14:creationId xmlns:p14="http://schemas.microsoft.com/office/powerpoint/2010/main" val="457771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2">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2">
                                            <p:txEl>
                                              <p:pRg st="9" end="9"/>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5"/>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24FAA49-63C8-B245-A8A6-06F839A4B1B5}"/>
              </a:ext>
            </a:extLst>
          </p:cNvPr>
          <p:cNvSpPr txBox="1"/>
          <p:nvPr/>
        </p:nvSpPr>
        <p:spPr>
          <a:xfrm>
            <a:off x="2067690" y="2656786"/>
            <a:ext cx="14152619" cy="4975016"/>
          </a:xfrm>
          <a:prstGeom prst="rect">
            <a:avLst/>
          </a:prstGeom>
          <a:noFill/>
        </p:spPr>
        <p:txBody>
          <a:bodyPr wrap="square" rtlCol="0">
            <a:spAutoFit/>
          </a:bodyPr>
          <a:lstStyle/>
          <a:p>
            <a:pPr algn="ctr" defTabSz="914309">
              <a:lnSpc>
                <a:spcPct val="80000"/>
              </a:lnSpc>
            </a:pPr>
            <a:r>
              <a:rPr lang="fr-FR" sz="8799" b="1">
                <a:solidFill>
                  <a:srgbClr val="F5333F"/>
                </a:solidFill>
                <a:latin typeface="Montserrat" pitchFamily="2" charset="77"/>
                <a:ea typeface="Roboto Black" panose="02000000000000000000" pitchFamily="2" charset="0"/>
                <a:cs typeface="Open Sans Light" panose="020B0306030504020204" pitchFamily="34" charset="0"/>
              </a:rPr>
              <a:t>Action minimale 2 :</a:t>
            </a:r>
          </a:p>
          <a:p>
            <a:pPr algn="ctr" defTabSz="914309">
              <a:lnSpc>
                <a:spcPct val="80000"/>
              </a:lnSpc>
            </a:pPr>
            <a:endParaRPr lang="ru-RU" sz="4400" dirty="0">
              <a:solidFill>
                <a:srgbClr val="F5333F"/>
              </a:solidFill>
              <a:latin typeface="Roboto Black" panose="02000000000000000000" pitchFamily="2" charset="0"/>
              <a:ea typeface="Roboto Black" panose="02000000000000000000" pitchFamily="2" charset="0"/>
              <a:cs typeface="Open Sans Light" panose="020B0306030504020204" pitchFamily="34" charset="0"/>
            </a:endParaRPr>
          </a:p>
          <a:p>
            <a:pPr algn="ctr" defTabSz="914309">
              <a:lnSpc>
                <a:spcPct val="80000"/>
              </a:lnSpc>
            </a:pPr>
            <a:r>
              <a:rPr lang="fr-FR" sz="8799">
                <a:solidFill>
                  <a:srgbClr val="FFFFFF"/>
                </a:solidFill>
                <a:latin typeface="Montserrat" pitchFamily="2" charset="77"/>
                <a:ea typeface="Roboto Black" panose="02000000000000000000" pitchFamily="2" charset="0"/>
                <a:cs typeface="Open Sans Light" panose="020B0306030504020204" pitchFamily="34" charset="0"/>
              </a:rPr>
              <a:t>Comprendre les besoins, les capacités et le contexte de la communauté </a:t>
            </a:r>
          </a:p>
        </p:txBody>
      </p:sp>
    </p:spTree>
    <p:extLst>
      <p:ext uri="{BB962C8B-B14F-4D97-AF65-F5344CB8AC3E}">
        <p14:creationId xmlns:p14="http://schemas.microsoft.com/office/powerpoint/2010/main" val="868583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B6CEBD8-5847-814A-A033-C231A21270AC}"/>
              </a:ext>
            </a:extLst>
          </p:cNvPr>
          <p:cNvSpPr txBox="1"/>
          <p:nvPr/>
        </p:nvSpPr>
        <p:spPr>
          <a:xfrm>
            <a:off x="8307107" y="690077"/>
            <a:ext cx="10231904" cy="1446550"/>
          </a:xfrm>
          <a:prstGeom prst="rect">
            <a:avLst/>
          </a:prstGeom>
          <a:noFill/>
        </p:spPr>
        <p:txBody>
          <a:bodyPr wrap="square" rtlCol="0">
            <a:spAutoFit/>
          </a:bodyPr>
          <a:lstStyle/>
          <a:p>
            <a:pPr>
              <a:spcAft>
                <a:spcPts val="300"/>
              </a:spcAft>
            </a:pPr>
            <a:r>
              <a:rPr lang="fr-FR" sz="4400" b="1">
                <a:solidFill>
                  <a:schemeClr val="tx2"/>
                </a:solidFill>
                <a:latin typeface="Montserrat" pitchFamily="2" charset="77"/>
                <a:ea typeface="Roboto Black" panose="02000000000000000000" pitchFamily="2" charset="0"/>
                <a:cs typeface="Open Sans Light" panose="020B0306030504020204" pitchFamily="34" charset="0"/>
              </a:rPr>
              <a:t>Action 2 : </a:t>
            </a:r>
            <a:r>
              <a:rPr lang="fr-FR" sz="4400" b="1">
                <a:solidFill>
                  <a:schemeClr val="accent3"/>
                </a:solidFill>
                <a:latin typeface="Montserrat" pitchFamily="2" charset="77"/>
                <a:ea typeface="Roboto Black" panose="02000000000000000000" pitchFamily="2" charset="0"/>
                <a:cs typeface="Open Sans Light" panose="020B0306030504020204" pitchFamily="34" charset="0"/>
              </a:rPr>
              <a:t>Comprendre les besoins, les capacités et le contexte de la communauté </a:t>
            </a:r>
          </a:p>
        </p:txBody>
      </p:sp>
      <p:sp>
        <p:nvSpPr>
          <p:cNvPr id="13" name="TextBox 12">
            <a:extLst>
              <a:ext uri="{FF2B5EF4-FFF2-40B4-BE49-F238E27FC236}">
                <a16:creationId xmlns:a16="http://schemas.microsoft.com/office/drawing/2014/main" id="{DF51AF2C-B212-8445-8137-87C4BA72CE8B}"/>
              </a:ext>
            </a:extLst>
          </p:cNvPr>
          <p:cNvSpPr txBox="1"/>
          <p:nvPr/>
        </p:nvSpPr>
        <p:spPr>
          <a:xfrm>
            <a:off x="8307107" y="2695245"/>
            <a:ext cx="9102352" cy="6946069"/>
          </a:xfrm>
          <a:prstGeom prst="rect">
            <a:avLst/>
          </a:prstGeom>
          <a:noFill/>
        </p:spPr>
        <p:txBody>
          <a:bodyPr wrap="square" rtlCol="0">
            <a:spAutoFit/>
          </a:bodyPr>
          <a:lstStyle>
            <a:defPPr>
              <a:defRPr lang="en-US"/>
            </a:defPPr>
            <a:lvl1pPr marL="342900" indent="-342900">
              <a:spcAft>
                <a:spcPts val="2400"/>
              </a:spcAft>
              <a:buClr>
                <a:srgbClr val="FF0000"/>
              </a:buClr>
              <a:buFont typeface="Arial" panose="020B0604020202020204" pitchFamily="34" charset="0"/>
              <a:buChar char="•"/>
              <a:defRPr sz="24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marL="0" indent="0">
              <a:lnSpc>
                <a:spcPts val="3080"/>
              </a:lnSpc>
              <a:spcBef>
                <a:spcPts val="0"/>
              </a:spcBef>
              <a:spcAft>
                <a:spcPts val="1200"/>
              </a:spcAft>
              <a:buNone/>
            </a:pPr>
            <a:r>
              <a:rPr lang="fr-FR" sz="2000" b="1" dirty="0">
                <a:solidFill>
                  <a:srgbClr val="FF0000"/>
                </a:solidFill>
              </a:rPr>
              <a:t>Au minimum :</a:t>
            </a:r>
          </a:p>
          <a:p>
            <a:pPr>
              <a:lnSpc>
                <a:spcPts val="3080"/>
              </a:lnSpc>
              <a:spcBef>
                <a:spcPts val="0"/>
              </a:spcBef>
              <a:spcAft>
                <a:spcPts val="1800"/>
              </a:spcAft>
            </a:pPr>
            <a:r>
              <a:rPr lang="fr-FR" sz="2000" dirty="0"/>
              <a:t>Rechercher des données secondaires internes et externes pour économiser du temps et des ressources et réduire la fatigue de l'évaluation </a:t>
            </a:r>
          </a:p>
          <a:p>
            <a:pPr>
              <a:lnSpc>
                <a:spcPts val="3080"/>
              </a:lnSpc>
              <a:spcBef>
                <a:spcPts val="0"/>
              </a:spcBef>
              <a:spcAft>
                <a:spcPts val="1800"/>
              </a:spcAft>
            </a:pPr>
            <a:r>
              <a:rPr lang="fr-FR" sz="2000" dirty="0"/>
              <a:t>Effectuer une analyse rapide des besoins et du contexte à l'aide d'approches simples et rapides telles que l'observation directe, les entretiens avec des informateurs clés et les entretiens avec des volontaires.</a:t>
            </a:r>
          </a:p>
          <a:p>
            <a:pPr>
              <a:lnSpc>
                <a:spcPts val="2900"/>
              </a:lnSpc>
              <a:spcBef>
                <a:spcPts val="0"/>
              </a:spcBef>
              <a:spcAft>
                <a:spcPts val="1800"/>
              </a:spcAft>
            </a:pPr>
            <a:r>
              <a:rPr lang="fr-FR" sz="2000" dirty="0"/>
              <a:t>S'adresser à une série de représentants et de groupes différents</a:t>
            </a:r>
          </a:p>
          <a:p>
            <a:pPr lvl="1">
              <a:lnSpc>
                <a:spcPts val="2900"/>
              </a:lnSpc>
              <a:spcBef>
                <a:spcPts val="0"/>
              </a:spcBef>
              <a:spcAft>
                <a:spcPts val="600"/>
              </a:spcAft>
              <a:buClr>
                <a:srgbClr val="FF0000"/>
              </a:buClr>
            </a:pPr>
            <a:endParaRPr lang="en-GB" sz="1600" dirty="0"/>
          </a:p>
          <a:p>
            <a:pPr marL="0" indent="0">
              <a:lnSpc>
                <a:spcPts val="2900"/>
              </a:lnSpc>
              <a:spcBef>
                <a:spcPts val="0"/>
              </a:spcBef>
              <a:spcAft>
                <a:spcPts val="1200"/>
              </a:spcAft>
              <a:buNone/>
            </a:pPr>
            <a:r>
              <a:rPr lang="fr-FR" sz="2000" b="1" dirty="0">
                <a:solidFill>
                  <a:srgbClr val="FF0000"/>
                </a:solidFill>
              </a:rPr>
              <a:t>Avancé :</a:t>
            </a:r>
          </a:p>
          <a:p>
            <a:pPr>
              <a:lnSpc>
                <a:spcPts val="3080"/>
              </a:lnSpc>
              <a:spcBef>
                <a:spcPts val="0"/>
              </a:spcBef>
              <a:spcAft>
                <a:spcPts val="1800"/>
              </a:spcAft>
            </a:pPr>
            <a:r>
              <a:rPr lang="fr-FR" sz="2000" dirty="0"/>
              <a:t>Analyse plus détaillée et approfondie du contexte et des besoins</a:t>
            </a:r>
          </a:p>
          <a:p>
            <a:pPr>
              <a:lnSpc>
                <a:spcPts val="3080"/>
              </a:lnSpc>
              <a:spcBef>
                <a:spcPts val="0"/>
              </a:spcBef>
              <a:spcAft>
                <a:spcPts val="1800"/>
              </a:spcAft>
            </a:pPr>
            <a:r>
              <a:rPr lang="fr-FR" sz="2000" dirty="0"/>
              <a:t>Envisager une évaluation conjointe inter-agences, en particulier dans les situations d'urgence de grande ampleur</a:t>
            </a:r>
          </a:p>
        </p:txBody>
      </p:sp>
      <p:pic>
        <p:nvPicPr>
          <p:cNvPr id="4" name="Picture Placeholder 3">
            <a:extLst>
              <a:ext uri="{FF2B5EF4-FFF2-40B4-BE49-F238E27FC236}">
                <a16:creationId xmlns:a16="http://schemas.microsoft.com/office/drawing/2014/main" id="{A59711EE-7BBB-F249-94CE-72C3137DEFF3}"/>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20623" r="32249"/>
          <a:stretch/>
        </p:blipFill>
        <p:spPr>
          <a:xfrm>
            <a:off x="0" y="0"/>
            <a:ext cx="7942823" cy="10288588"/>
          </a:xfrm>
        </p:spPr>
      </p:pic>
      <p:pic>
        <p:nvPicPr>
          <p:cNvPr id="6" name="Picture 5" descr="A picture containing text&#10;&#10;Description automatically generated">
            <a:extLst>
              <a:ext uri="{FF2B5EF4-FFF2-40B4-BE49-F238E27FC236}">
                <a16:creationId xmlns:a16="http://schemas.microsoft.com/office/drawing/2014/main" id="{4B5AA0C3-97F7-D04B-9C64-EDA7FBCFB67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07107" y="9579643"/>
            <a:ext cx="3998454" cy="557478"/>
          </a:xfrm>
          <a:prstGeom prst="rect">
            <a:avLst/>
          </a:prstGeom>
        </p:spPr>
      </p:pic>
      <p:grpSp>
        <p:nvGrpSpPr>
          <p:cNvPr id="7" name="Group 6">
            <a:extLst>
              <a:ext uri="{FF2B5EF4-FFF2-40B4-BE49-F238E27FC236}">
                <a16:creationId xmlns:a16="http://schemas.microsoft.com/office/drawing/2014/main" id="{1FE55E80-4598-0947-AA5B-72E11E049C15}"/>
              </a:ext>
            </a:extLst>
          </p:cNvPr>
          <p:cNvGrpSpPr/>
          <p:nvPr/>
        </p:nvGrpSpPr>
        <p:grpSpPr>
          <a:xfrm>
            <a:off x="12370239" y="9617172"/>
            <a:ext cx="6168772" cy="430887"/>
            <a:chOff x="10238338" y="7106249"/>
            <a:chExt cx="5779260" cy="430887"/>
          </a:xfrm>
        </p:grpSpPr>
        <p:sp>
          <p:nvSpPr>
            <p:cNvPr id="8" name="Oval 7">
              <a:extLst>
                <a:ext uri="{FF2B5EF4-FFF2-40B4-BE49-F238E27FC236}">
                  <a16:creationId xmlns:a16="http://schemas.microsoft.com/office/drawing/2014/main" id="{F212E955-6B79-6A4A-9B33-4BF66D0705EE}"/>
                </a:ext>
              </a:extLst>
            </p:cNvPr>
            <p:cNvSpPr/>
            <p:nvPr/>
          </p:nvSpPr>
          <p:spPr>
            <a:xfrm>
              <a:off x="10238338" y="7125068"/>
              <a:ext cx="387458" cy="374676"/>
            </a:xfrm>
            <a:prstGeom prst="ellipse">
              <a:avLst/>
            </a:prstGeom>
            <a:solidFill>
              <a:schemeClr val="accent3"/>
            </a:solidFill>
            <a:ln>
              <a:solidFill>
                <a:schemeClr val="accent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98442D0C-AE09-FE48-B10B-6092B254CCC1}"/>
                </a:ext>
              </a:extLst>
            </p:cNvPr>
            <p:cNvSpPr txBox="1"/>
            <p:nvPr/>
          </p:nvSpPr>
          <p:spPr>
            <a:xfrm>
              <a:off x="10238338" y="7130391"/>
              <a:ext cx="635430" cy="400110"/>
            </a:xfrm>
            <a:prstGeom prst="rect">
              <a:avLst/>
            </a:prstGeom>
            <a:noFill/>
          </p:spPr>
          <p:txBody>
            <a:bodyPr wrap="square" rtlCol="0">
              <a:spAutoFit/>
            </a:bodyPr>
            <a:lstStyle/>
            <a:p>
              <a:r>
                <a:rPr lang="fr-FR" sz="2000">
                  <a:solidFill>
                    <a:schemeClr val="bg2"/>
                  </a:solidFill>
                  <a:latin typeface="Open Sans" panose="020B0606030504020204" pitchFamily="34" charset="0"/>
                  <a:ea typeface="Open Sans" panose="020B0606030504020204" pitchFamily="34" charset="0"/>
                  <a:cs typeface="Open Sans" panose="020B0606030504020204" pitchFamily="34" charset="0"/>
                </a:rPr>
                <a:t>21</a:t>
              </a:r>
            </a:p>
          </p:txBody>
        </p:sp>
        <p:sp>
          <p:nvSpPr>
            <p:cNvPr id="10" name="TextBox 9">
              <a:extLst>
                <a:ext uri="{FF2B5EF4-FFF2-40B4-BE49-F238E27FC236}">
                  <a16:creationId xmlns:a16="http://schemas.microsoft.com/office/drawing/2014/main" id="{7F68E882-E175-1440-8DA8-EE46F87F1D4C}"/>
                </a:ext>
              </a:extLst>
            </p:cNvPr>
            <p:cNvSpPr txBox="1"/>
            <p:nvPr/>
          </p:nvSpPr>
          <p:spPr>
            <a:xfrm>
              <a:off x="10625796" y="7106249"/>
              <a:ext cx="5391802" cy="430887"/>
            </a:xfrm>
            <a:prstGeom prst="rect">
              <a:avLst/>
            </a:prstGeom>
            <a:noFill/>
          </p:spPr>
          <p:txBody>
            <a:bodyPr wrap="square" rtlCol="0">
              <a:spAutoFit/>
            </a:bodyPr>
            <a:lstStyle/>
            <a:p>
              <a:r>
                <a:rPr lang="fr-FR" sz="2200">
                  <a:solidFill>
                    <a:schemeClr val="tx2"/>
                  </a:solidFill>
                  <a:latin typeface="Open Sans" panose="020B0606030504020204" pitchFamily="34" charset="0"/>
                  <a:ea typeface="Open Sans" panose="020B0606030504020204" pitchFamily="34" charset="0"/>
                  <a:cs typeface="Open Sans" panose="020B0606030504020204" pitchFamily="34" charset="0"/>
                </a:rPr>
                <a:t>Changement de comportement et ressources CREC</a:t>
              </a:r>
            </a:p>
          </p:txBody>
        </p:sp>
      </p:grpSp>
    </p:spTree>
    <p:extLst>
      <p:ext uri="{BB962C8B-B14F-4D97-AF65-F5344CB8AC3E}">
        <p14:creationId xmlns:p14="http://schemas.microsoft.com/office/powerpoint/2010/main" val="917561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B6CEBD8-5847-814A-A033-C231A21270AC}"/>
              </a:ext>
            </a:extLst>
          </p:cNvPr>
          <p:cNvSpPr txBox="1"/>
          <p:nvPr/>
        </p:nvSpPr>
        <p:spPr>
          <a:xfrm>
            <a:off x="0" y="352837"/>
            <a:ext cx="18590317" cy="1485022"/>
          </a:xfrm>
          <a:prstGeom prst="rect">
            <a:avLst/>
          </a:prstGeom>
          <a:noFill/>
        </p:spPr>
        <p:txBody>
          <a:bodyPr wrap="square" rtlCol="0">
            <a:spAutoFit/>
          </a:bodyPr>
          <a:lstStyle/>
          <a:p>
            <a:pPr>
              <a:spcAft>
                <a:spcPts val="0"/>
              </a:spcAft>
            </a:pPr>
            <a:r>
              <a:rPr lang="fr-FR" sz="4400" b="1" dirty="0">
                <a:solidFill>
                  <a:schemeClr val="accent1"/>
                </a:solidFill>
                <a:latin typeface="Montserrat" pitchFamily="2" charset="77"/>
                <a:ea typeface="Roboto Black" panose="02000000000000000000" pitchFamily="2" charset="0"/>
                <a:cs typeface="Open Sans Light" panose="020B0306030504020204" pitchFamily="34" charset="0"/>
              </a:rPr>
              <a:t>Que contient une analyse rapide des besoins et du contexte ? </a:t>
            </a:r>
          </a:p>
          <a:p>
            <a:pPr>
              <a:spcAft>
                <a:spcPts val="0"/>
              </a:spcAft>
            </a:pPr>
            <a:r>
              <a:rPr lang="fr-FR" sz="4400" dirty="0">
                <a:solidFill>
                  <a:schemeClr val="accent3"/>
                </a:solidFill>
                <a:latin typeface="Montserrat" pitchFamily="2" charset="77"/>
                <a:ea typeface="Roboto Black" panose="02000000000000000000" pitchFamily="2" charset="0"/>
                <a:cs typeface="Open Sans Light" panose="020B0306030504020204" pitchFamily="34" charset="0"/>
              </a:rPr>
              <a:t>Discussion...</a:t>
            </a:r>
          </a:p>
        </p:txBody>
      </p:sp>
      <p:graphicFrame>
        <p:nvGraphicFramePr>
          <p:cNvPr id="6" name="Diagram 5">
            <a:extLst>
              <a:ext uri="{FF2B5EF4-FFF2-40B4-BE49-F238E27FC236}">
                <a16:creationId xmlns:a16="http://schemas.microsoft.com/office/drawing/2014/main" id="{1620C59B-2CFD-284C-B201-57969EB4C891}"/>
              </a:ext>
            </a:extLst>
          </p:cNvPr>
          <p:cNvGraphicFramePr/>
          <p:nvPr>
            <p:extLst>
              <p:ext uri="{D42A27DB-BD31-4B8C-83A1-F6EECF244321}">
                <p14:modId xmlns:p14="http://schemas.microsoft.com/office/powerpoint/2010/main" val="48291217"/>
              </p:ext>
            </p:extLst>
          </p:nvPr>
        </p:nvGraphicFramePr>
        <p:xfrm>
          <a:off x="-249771" y="1849736"/>
          <a:ext cx="18787542" cy="812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71164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graphicEl>
                                              <a:dgm id="{D0D29837-8B96-4840-A0A8-E2274A898735}"/>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graphicEl>
                                              <a:dgm id="{61D3A7AA-5992-D649-B99D-745AC5C3E426}"/>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graphicEl>
                                              <a:dgm id="{12F3BD05-1C2C-C542-9DB8-CE8C18A6D6A8}"/>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graphicEl>
                                              <a:dgm id="{F3B9454D-02EA-7E46-87A7-26E5E9091A1D}"/>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graphicEl>
                                              <a:dgm id="{A88FDD63-CEDD-8044-89F2-E4926D3EBB4E}"/>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graphicEl>
                                              <a:dgm id="{247D6BBB-70BA-FF40-A006-A736301F4BB6}"/>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graphicEl>
                                              <a:dgm id="{214E34C9-427F-154F-94C6-17698314B899}"/>
                                            </p:graphic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graphicEl>
                                              <a:dgm id="{DAC24D66-8572-BE45-88E6-46D82FF5FC61}"/>
                                            </p:graphic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
                                            <p:graphicEl>
                                              <a:dgm id="{FEFCB59A-5D1E-6349-849D-4CD4BCFF35F9}"/>
                                            </p:graphic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
                                            <p:graphicEl>
                                              <a:dgm id="{316DB134-425E-0544-A67C-F869121FB560}"/>
                                            </p:graphic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
                                            <p:graphicEl>
                                              <a:dgm id="{8B14C9BC-C454-874E-A192-12F6C0C255B9}"/>
                                            </p:graphic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
                                            <p:graphicEl>
                                              <a:dgm id="{3D7EC829-6283-6540-ADC8-14AA4EE81CBC}"/>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Dgm bld="one"/>
        </p:bldSub>
      </p:bldGraphic>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24FAA49-63C8-B245-A8A6-06F839A4B1B5}"/>
              </a:ext>
            </a:extLst>
          </p:cNvPr>
          <p:cNvSpPr txBox="1"/>
          <p:nvPr/>
        </p:nvSpPr>
        <p:spPr>
          <a:xfrm>
            <a:off x="1588584" y="2656786"/>
            <a:ext cx="15110831" cy="4975016"/>
          </a:xfrm>
          <a:prstGeom prst="rect">
            <a:avLst/>
          </a:prstGeom>
          <a:noFill/>
        </p:spPr>
        <p:txBody>
          <a:bodyPr wrap="square" rtlCol="0">
            <a:spAutoFit/>
          </a:bodyPr>
          <a:lstStyle/>
          <a:p>
            <a:pPr algn="ctr" defTabSz="914309">
              <a:lnSpc>
                <a:spcPct val="80000"/>
              </a:lnSpc>
            </a:pPr>
            <a:r>
              <a:rPr lang="fr-FR" sz="8799" b="1">
                <a:solidFill>
                  <a:srgbClr val="F5333F"/>
                </a:solidFill>
                <a:latin typeface="Montserrat" pitchFamily="2" charset="77"/>
                <a:ea typeface="Roboto Black" panose="02000000000000000000" pitchFamily="2" charset="0"/>
                <a:cs typeface="Open Sans Light" panose="020B0306030504020204" pitchFamily="34" charset="0"/>
              </a:rPr>
              <a:t>Action minimale 3 :</a:t>
            </a:r>
          </a:p>
          <a:p>
            <a:pPr algn="ctr" defTabSz="914309">
              <a:lnSpc>
                <a:spcPct val="80000"/>
              </a:lnSpc>
            </a:pPr>
            <a:endParaRPr lang="ru-RU" sz="4400" dirty="0">
              <a:solidFill>
                <a:srgbClr val="F5333F"/>
              </a:solidFill>
              <a:latin typeface="Roboto Black" panose="02000000000000000000" pitchFamily="2" charset="0"/>
              <a:ea typeface="Roboto Black" panose="02000000000000000000" pitchFamily="2" charset="0"/>
              <a:cs typeface="Open Sans Light" panose="020B0306030504020204" pitchFamily="34" charset="0"/>
            </a:endParaRPr>
          </a:p>
          <a:p>
            <a:pPr algn="ctr" defTabSz="914309">
              <a:lnSpc>
                <a:spcPct val="80000"/>
              </a:lnSpc>
            </a:pPr>
            <a:r>
              <a:rPr lang="fr-FR" sz="8799">
                <a:solidFill>
                  <a:srgbClr val="FFFFFF"/>
                </a:solidFill>
                <a:latin typeface="Montserrat" pitchFamily="2" charset="77"/>
                <a:ea typeface="Roboto Black" panose="02000000000000000000" pitchFamily="2" charset="0"/>
                <a:cs typeface="Open Sans Light" panose="020B0306030504020204" pitchFamily="34" charset="0"/>
              </a:rPr>
              <a:t>Réaliser l'évaluation dans la transparence et le respect de la communauté</a:t>
            </a:r>
          </a:p>
        </p:txBody>
      </p:sp>
    </p:spTree>
    <p:extLst>
      <p:ext uri="{BB962C8B-B14F-4D97-AF65-F5344CB8AC3E}">
        <p14:creationId xmlns:p14="http://schemas.microsoft.com/office/powerpoint/2010/main" val="35299052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B6CEBD8-5847-814A-A033-C231A21270AC}"/>
              </a:ext>
            </a:extLst>
          </p:cNvPr>
          <p:cNvSpPr txBox="1"/>
          <p:nvPr/>
        </p:nvSpPr>
        <p:spPr>
          <a:xfrm>
            <a:off x="739196" y="479084"/>
            <a:ext cx="10772143" cy="2123658"/>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ts val="300"/>
              </a:spcAft>
              <a:buClrTx/>
              <a:buSzTx/>
              <a:buFontTx/>
              <a:buNone/>
              <a:tabLst/>
              <a:defRPr/>
            </a:pPr>
            <a:r>
              <a:rPr kumimoji="0" lang="fr-FR" sz="4400" b="1" i="0" u="none" strike="noStrike" cap="none" normalizeH="0" baseline="0" noProof="0">
                <a:ln>
                  <a:noFill/>
                </a:ln>
                <a:solidFill>
                  <a:srgbClr val="33394B"/>
                </a:solidFill>
                <a:uLnTx/>
                <a:uFillTx/>
                <a:latin typeface="Montserrat" pitchFamily="2" charset="77"/>
                <a:ea typeface="Roboto Black" panose="02000000000000000000" pitchFamily="2" charset="0"/>
                <a:cs typeface="Open Sans Light" panose="020B0306030504020204" pitchFamily="34" charset="0"/>
              </a:rPr>
              <a:t>Action 3 : </a:t>
            </a:r>
            <a:r>
              <a:rPr kumimoji="0" lang="fr-FR" sz="4400" b="1" i="0" u="none" strike="noStrike" cap="none" normalizeH="0" baseline="0" noProof="0">
                <a:ln>
                  <a:noFill/>
                </a:ln>
                <a:solidFill>
                  <a:srgbClr val="F5333F"/>
                </a:solidFill>
                <a:uLnTx/>
                <a:uFillTx/>
                <a:latin typeface="Montserrat" pitchFamily="2" charset="77"/>
                <a:ea typeface="Roboto Black" panose="02000000000000000000" pitchFamily="2" charset="0"/>
                <a:cs typeface="Open Sans Light" panose="020B0306030504020204" pitchFamily="34" charset="0"/>
              </a:rPr>
              <a:t>Réaliser l'évaluation dans la transparence et le respect de la communauté</a:t>
            </a:r>
          </a:p>
        </p:txBody>
      </p:sp>
      <p:pic>
        <p:nvPicPr>
          <p:cNvPr id="4" name="Picture Placeholder 3">
            <a:extLst>
              <a:ext uri="{FF2B5EF4-FFF2-40B4-BE49-F238E27FC236}">
                <a16:creationId xmlns:a16="http://schemas.microsoft.com/office/drawing/2014/main" id="{A59711EE-7BBB-F249-94CE-72C3137DEFF3}"/>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9916" r="25092"/>
          <a:stretch/>
        </p:blipFill>
        <p:spPr>
          <a:xfrm>
            <a:off x="9372296" y="0"/>
            <a:ext cx="8915704" cy="10288588"/>
          </a:xfrm>
        </p:spPr>
      </p:pic>
      <p:sp>
        <p:nvSpPr>
          <p:cNvPr id="6" name="TextBox 5">
            <a:extLst>
              <a:ext uri="{FF2B5EF4-FFF2-40B4-BE49-F238E27FC236}">
                <a16:creationId xmlns:a16="http://schemas.microsoft.com/office/drawing/2014/main" id="{C6D54F3C-4EE1-5B44-83C9-3C6582B5DF88}"/>
              </a:ext>
            </a:extLst>
          </p:cNvPr>
          <p:cNvSpPr txBox="1"/>
          <p:nvPr/>
        </p:nvSpPr>
        <p:spPr>
          <a:xfrm>
            <a:off x="739196" y="2967790"/>
            <a:ext cx="8633100" cy="6755696"/>
          </a:xfrm>
          <a:prstGeom prst="rect">
            <a:avLst/>
          </a:prstGeom>
          <a:noFill/>
        </p:spPr>
        <p:txBody>
          <a:bodyPr wrap="square" rtlCol="0">
            <a:spAutoFit/>
          </a:bodyPr>
          <a:lstStyle>
            <a:defPPr>
              <a:defRPr lang="en-US"/>
            </a:defPPr>
            <a:lvl1pPr marL="342900" indent="-342900">
              <a:spcAft>
                <a:spcPts val="2400"/>
              </a:spcAft>
              <a:buClr>
                <a:srgbClr val="FF0000"/>
              </a:buClr>
              <a:buFont typeface="Arial" panose="020B0604020202020204" pitchFamily="34" charset="0"/>
              <a:buChar char="•"/>
              <a:defRPr sz="24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l" defTabSz="914400" rtl="0" eaLnBrk="0" fontAlgn="base" latinLnBrk="0" hangingPunct="0">
              <a:lnSpc>
                <a:spcPct val="100000"/>
              </a:lnSpc>
              <a:spcBef>
                <a:spcPct val="0"/>
              </a:spcBef>
              <a:spcAft>
                <a:spcPts val="1200"/>
              </a:spcAft>
              <a:buClr>
                <a:srgbClr val="FF0000"/>
              </a:buClr>
              <a:buSzTx/>
              <a:buFont typeface="Arial" panose="020B0604020202020204" pitchFamily="34" charset="0"/>
              <a:buNone/>
              <a:tabLst/>
              <a:defRPr/>
            </a:pPr>
            <a:r>
              <a:rPr kumimoji="0" lang="fr-FR" sz="2000" b="1" i="0" u="none" strike="noStrike" cap="none" normalizeH="0" baseline="0" noProof="0">
                <a:ln>
                  <a:noFill/>
                </a:ln>
                <a:solidFill>
                  <a:srgbClr val="F5333F"/>
                </a:solidFill>
                <a:uLnTx/>
                <a:uFillTx/>
                <a:latin typeface="Open Sans" panose="020B0606030504020204" pitchFamily="34" charset="0"/>
                <a:ea typeface="Open Sans" panose="020B0606030504020204" pitchFamily="34" charset="0"/>
                <a:cs typeface="Open Sans" panose="020B0606030504020204" pitchFamily="34" charset="0"/>
              </a:rPr>
              <a:t>Au minimum :</a:t>
            </a:r>
          </a:p>
          <a:p>
            <a:pPr marL="342900" marR="0" lvl="0" indent="-342900" algn="l" defTabSz="914400" rtl="0" eaLnBrk="0" fontAlgn="base" latinLnBrk="0" hangingPunct="0">
              <a:lnSpc>
                <a:spcPts val="3080"/>
              </a:lnSpc>
              <a:spcBef>
                <a:spcPct val="0"/>
              </a:spcBef>
              <a:spcAft>
                <a:spcPts val="1800"/>
              </a:spcAft>
              <a:buClr>
                <a:srgbClr val="FF0000"/>
              </a:buClr>
              <a:buSzTx/>
              <a:buFont typeface="Arial" panose="020B0604020202020204" pitchFamily="34" charset="0"/>
              <a:buChar char="•"/>
              <a:tabLst/>
              <a:defRPr/>
            </a:pPr>
            <a:r>
              <a:rPr kumimoji="0" lang="fr-FR" sz="2000" i="0" u="none" strike="noStrike" cap="none" normalizeH="0" baseline="0" noProof="0">
                <a:ln>
                  <a:noFill/>
                </a:ln>
                <a:solidFill>
                  <a:srgbClr val="3F3F3F"/>
                </a:solidFill>
                <a:uLnTx/>
                <a:uFillTx/>
                <a:latin typeface="Open Sans" panose="020B0606030504020204" pitchFamily="34" charset="0"/>
                <a:ea typeface="Open Sans" panose="020B0606030504020204" pitchFamily="34" charset="0"/>
                <a:cs typeface="Open Sans" panose="020B0606030504020204" pitchFamily="34" charset="0"/>
              </a:rPr>
              <a:t>Discuter de l'évaluation à l'avance avec les représentants de la communauté, les bénévoles du RCRC et les autorités locales</a:t>
            </a:r>
          </a:p>
          <a:p>
            <a:pPr marL="342900" marR="0" lvl="0" indent="-342900" algn="l" defTabSz="914400" rtl="0" eaLnBrk="0" fontAlgn="base" latinLnBrk="0" hangingPunct="0">
              <a:lnSpc>
                <a:spcPts val="3080"/>
              </a:lnSpc>
              <a:spcBef>
                <a:spcPct val="0"/>
              </a:spcBef>
              <a:spcAft>
                <a:spcPts val="1800"/>
              </a:spcAft>
              <a:buClr>
                <a:srgbClr val="FF0000"/>
              </a:buClr>
              <a:buSzTx/>
              <a:buFont typeface="Arial" panose="020B0604020202020204" pitchFamily="34" charset="0"/>
              <a:buChar char="•"/>
              <a:tabLst/>
              <a:defRPr/>
            </a:pPr>
            <a:r>
              <a:rPr kumimoji="0" lang="fr-FR" sz="2000" i="0" u="none" strike="noStrike" cap="none" normalizeH="0" baseline="0" noProof="0">
                <a:ln>
                  <a:noFill/>
                </a:ln>
                <a:solidFill>
                  <a:srgbClr val="3F3F3F"/>
                </a:solidFill>
                <a:uLnTx/>
                <a:uFillTx/>
                <a:latin typeface="Open Sans" panose="020B0606030504020204" pitchFamily="34" charset="0"/>
                <a:ea typeface="Open Sans" panose="020B0606030504020204" pitchFamily="34" charset="0"/>
                <a:cs typeface="Open Sans" panose="020B0606030504020204" pitchFamily="34" charset="0"/>
              </a:rPr>
              <a:t>Présenter la Société nationale à l'ensemble de la communauté et expliquer le but de l'évaluation</a:t>
            </a:r>
          </a:p>
          <a:p>
            <a:pPr marL="342900" marR="0" lvl="0" indent="-342900" algn="l" defTabSz="914400" rtl="0" eaLnBrk="0" fontAlgn="base" latinLnBrk="0" hangingPunct="0">
              <a:lnSpc>
                <a:spcPts val="3080"/>
              </a:lnSpc>
              <a:spcBef>
                <a:spcPct val="0"/>
              </a:spcBef>
              <a:spcAft>
                <a:spcPts val="0"/>
              </a:spcAft>
              <a:buClr>
                <a:srgbClr val="FF0000"/>
              </a:buClr>
              <a:buSzTx/>
              <a:buFont typeface="Arial" panose="020B0604020202020204" pitchFamily="34" charset="0"/>
              <a:buChar char="•"/>
              <a:tabLst/>
              <a:defRPr/>
            </a:pPr>
            <a:r>
              <a:rPr kumimoji="0" lang="fr-FR" sz="2000" i="0" u="none" strike="noStrike" cap="none" normalizeH="0" baseline="0" noProof="0">
                <a:ln>
                  <a:noFill/>
                </a:ln>
                <a:solidFill>
                  <a:srgbClr val="3F3F3F"/>
                </a:solidFill>
                <a:uLnTx/>
                <a:uFillTx/>
                <a:latin typeface="Open Sans" panose="020B0606030504020204" pitchFamily="34" charset="0"/>
                <a:ea typeface="Open Sans" panose="020B0606030504020204" pitchFamily="34" charset="0"/>
                <a:cs typeface="Open Sans" panose="020B0606030504020204" pitchFamily="34" charset="0"/>
              </a:rPr>
              <a:t>Informer le personnel et les bénévoles sur l'évaluation afin qu'ils puissent répondre aux questions et éviter de susciter des attentes</a:t>
            </a:r>
          </a:p>
          <a:p>
            <a:pPr marL="0" marR="0" lvl="0" indent="0" algn="l" defTabSz="914400" rtl="0" eaLnBrk="0" fontAlgn="base" latinLnBrk="0" hangingPunct="0">
              <a:lnSpc>
                <a:spcPct val="100000"/>
              </a:lnSpc>
              <a:spcBef>
                <a:spcPct val="0"/>
              </a:spcBef>
              <a:spcAft>
                <a:spcPts val="1800"/>
              </a:spcAft>
              <a:buClr>
                <a:srgbClr val="FF0000"/>
              </a:buClr>
              <a:buSzTx/>
              <a:buFont typeface="Arial" panose="020B0604020202020204" pitchFamily="34" charset="0"/>
              <a:buNone/>
              <a:tabLst/>
              <a:defRPr/>
            </a:pPr>
            <a:endParaRPr kumimoji="0" lang="en-GB" sz="2000" b="0" i="0" u="none" strike="noStrike" kern="1200" cap="none" spc="0" normalizeH="0" baseline="0" noProof="0" dirty="0">
              <a:ln>
                <a:noFill/>
              </a:ln>
              <a:solidFill>
                <a:srgbClr val="3F3F3F"/>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0" fontAlgn="base" latinLnBrk="0" hangingPunct="0">
              <a:lnSpc>
                <a:spcPct val="100000"/>
              </a:lnSpc>
              <a:spcBef>
                <a:spcPct val="0"/>
              </a:spcBef>
              <a:spcAft>
                <a:spcPts val="1200"/>
              </a:spcAft>
              <a:buClr>
                <a:srgbClr val="FF0000"/>
              </a:buClr>
              <a:buSzTx/>
              <a:buFont typeface="Arial" panose="020B0604020202020204" pitchFamily="34" charset="0"/>
              <a:buNone/>
              <a:tabLst/>
              <a:defRPr/>
            </a:pPr>
            <a:r>
              <a:rPr kumimoji="0" lang="fr-FR" sz="2000" b="1" i="0" u="none" strike="noStrike" cap="none" normalizeH="0" baseline="0" noProof="0">
                <a:ln>
                  <a:noFill/>
                </a:ln>
                <a:solidFill>
                  <a:srgbClr val="F5333F"/>
                </a:solidFill>
                <a:uLnTx/>
                <a:uFillTx/>
                <a:latin typeface="Open Sans" panose="020B0606030504020204" pitchFamily="34" charset="0"/>
                <a:ea typeface="Open Sans" panose="020B0606030504020204" pitchFamily="34" charset="0"/>
                <a:cs typeface="Open Sans" panose="020B0606030504020204" pitchFamily="34" charset="0"/>
              </a:rPr>
              <a:t>Avancé :</a:t>
            </a:r>
          </a:p>
          <a:p>
            <a:pPr marL="342900" marR="0" lvl="0" indent="-342900" algn="l" defTabSz="914400" rtl="0" eaLnBrk="0" fontAlgn="base" latinLnBrk="0" hangingPunct="0">
              <a:lnSpc>
                <a:spcPct val="100000"/>
              </a:lnSpc>
              <a:spcBef>
                <a:spcPct val="0"/>
              </a:spcBef>
              <a:spcAft>
                <a:spcPts val="1800"/>
              </a:spcAft>
              <a:buClr>
                <a:srgbClr val="FF0000"/>
              </a:buClr>
              <a:buSzTx/>
              <a:buFont typeface="Arial" panose="020B0604020202020204" pitchFamily="34" charset="0"/>
              <a:buChar char="•"/>
              <a:tabLst/>
              <a:defRPr/>
            </a:pPr>
            <a:r>
              <a:rPr kumimoji="0" lang="fr-FR" sz="2000" b="0" i="0" u="none" strike="noStrike" cap="none" normalizeH="0" baseline="0" noProof="0">
                <a:ln>
                  <a:noFill/>
                </a:ln>
                <a:solidFill>
                  <a:srgbClr val="3F3F3F"/>
                </a:solidFill>
                <a:uLnTx/>
                <a:uFillTx/>
                <a:latin typeface="Open Sans" panose="020B0606030504020204" pitchFamily="34" charset="0"/>
                <a:ea typeface="Open Sans" panose="020B0606030504020204" pitchFamily="34" charset="0"/>
                <a:cs typeface="Open Sans" panose="020B0606030504020204" pitchFamily="34" charset="0"/>
              </a:rPr>
              <a:t>Former le personnel et les bénévoles à l'engagement communautaire </a:t>
            </a:r>
          </a:p>
          <a:p>
            <a:pPr marL="342900" marR="0" lvl="0" indent="-342900" algn="l" defTabSz="914400" rtl="0" eaLnBrk="0" fontAlgn="base" latinLnBrk="0" hangingPunct="0">
              <a:lnSpc>
                <a:spcPct val="100000"/>
              </a:lnSpc>
              <a:spcBef>
                <a:spcPct val="0"/>
              </a:spcBef>
              <a:spcAft>
                <a:spcPts val="1800"/>
              </a:spcAft>
              <a:buClr>
                <a:srgbClr val="FF0000"/>
              </a:buClr>
              <a:buSzTx/>
              <a:buFont typeface="Arial" panose="020B0604020202020204" pitchFamily="34" charset="0"/>
              <a:buChar char="•"/>
              <a:tabLst/>
              <a:defRPr/>
            </a:pPr>
            <a:r>
              <a:rPr kumimoji="0" lang="fr-FR" sz="2000" b="0" i="0" u="none" strike="noStrike" cap="none" normalizeH="0" baseline="0" noProof="0">
                <a:ln>
                  <a:noFill/>
                </a:ln>
                <a:solidFill>
                  <a:srgbClr val="3F3F3F"/>
                </a:solidFill>
                <a:uLnTx/>
                <a:uFillTx/>
                <a:latin typeface="Open Sans" panose="020B0606030504020204" pitchFamily="34" charset="0"/>
                <a:ea typeface="Open Sans" panose="020B0606030504020204" pitchFamily="34" charset="0"/>
                <a:cs typeface="Open Sans" panose="020B0606030504020204" pitchFamily="34" charset="0"/>
              </a:rPr>
              <a:t>Coordonner avec les partenaires externes et les autorités</a:t>
            </a:r>
          </a:p>
          <a:p>
            <a:pPr marL="342900" marR="0" lvl="0" indent="-342900" algn="l" defTabSz="914400" rtl="0" eaLnBrk="0" fontAlgn="base" latinLnBrk="0" hangingPunct="0">
              <a:lnSpc>
                <a:spcPct val="100000"/>
              </a:lnSpc>
              <a:spcBef>
                <a:spcPct val="0"/>
              </a:spcBef>
              <a:spcAft>
                <a:spcPts val="1800"/>
              </a:spcAft>
              <a:buClr>
                <a:srgbClr val="FF0000"/>
              </a:buClr>
              <a:buSzTx/>
              <a:buFont typeface="Arial" panose="020B0604020202020204" pitchFamily="34" charset="0"/>
              <a:buChar char="•"/>
              <a:tabLst/>
              <a:defRPr/>
            </a:pPr>
            <a:r>
              <a:rPr kumimoji="0" lang="fr-FR" sz="2000" b="0" i="0" u="none" strike="noStrike" cap="none" normalizeH="0" baseline="0" noProof="0">
                <a:ln>
                  <a:noFill/>
                </a:ln>
                <a:solidFill>
                  <a:srgbClr val="3F3F3F"/>
                </a:solidFill>
                <a:uLnTx/>
                <a:uFillTx/>
                <a:latin typeface="Open Sans" panose="020B0606030504020204" pitchFamily="34" charset="0"/>
                <a:ea typeface="Open Sans" panose="020B0606030504020204" pitchFamily="34" charset="0"/>
                <a:cs typeface="Open Sans" panose="020B0606030504020204" pitchFamily="34" charset="0"/>
              </a:rPr>
              <a:t>Vérifier les résultats de l'évaluation avec la communauté</a:t>
            </a:r>
          </a:p>
          <a:p>
            <a:pPr marL="342900" marR="0" lvl="0" indent="-342900" algn="l" defTabSz="914400" rtl="0" eaLnBrk="0" fontAlgn="base" latinLnBrk="0" hangingPunct="0">
              <a:lnSpc>
                <a:spcPct val="100000"/>
              </a:lnSpc>
              <a:spcBef>
                <a:spcPct val="0"/>
              </a:spcBef>
              <a:spcAft>
                <a:spcPts val="2400"/>
              </a:spcAft>
              <a:buClr>
                <a:srgbClr val="FF0000"/>
              </a:buClr>
              <a:buSzTx/>
              <a:buFont typeface="Arial" panose="020B0604020202020204" pitchFamily="34" charset="0"/>
              <a:buChar char="•"/>
              <a:tabLst/>
              <a:defRPr/>
            </a:pPr>
            <a:endParaRPr kumimoji="0" lang="en-GB" sz="2000" b="0" i="0" u="none" strike="noStrike" kern="1200" cap="none" spc="0" normalizeH="0" baseline="0" noProof="0" dirty="0">
              <a:ln>
                <a:noFill/>
              </a:ln>
              <a:solidFill>
                <a:srgbClr val="3F3F3F"/>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descr="Logo, company name&#10;&#10;Description automatically generated">
            <a:extLst>
              <a:ext uri="{FF2B5EF4-FFF2-40B4-BE49-F238E27FC236}">
                <a16:creationId xmlns:a16="http://schemas.microsoft.com/office/drawing/2014/main" id="{E2C703B3-DB73-F247-98C3-17BCE4DAD06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9196" y="9505360"/>
            <a:ext cx="3980095" cy="575106"/>
          </a:xfrm>
          <a:prstGeom prst="rect">
            <a:avLst/>
          </a:prstGeom>
        </p:spPr>
      </p:pic>
      <p:pic>
        <p:nvPicPr>
          <p:cNvPr id="13" name="Picture 12" descr="A picture containing text&#10;&#10;Description automatically generated">
            <a:extLst>
              <a:ext uri="{FF2B5EF4-FFF2-40B4-BE49-F238E27FC236}">
                <a16:creationId xmlns:a16="http://schemas.microsoft.com/office/drawing/2014/main" id="{30EC5B22-B8A8-B44F-90AE-1D6B0CEEE15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15705" y="9528181"/>
            <a:ext cx="3797522" cy="529463"/>
          </a:xfrm>
          <a:prstGeom prst="rect">
            <a:avLst/>
          </a:prstGeom>
        </p:spPr>
      </p:pic>
      <p:pic>
        <p:nvPicPr>
          <p:cNvPr id="14" name="Picture 13" descr="Logo&#10;&#10;Description automatically generated with medium confidence">
            <a:extLst>
              <a:ext uri="{FF2B5EF4-FFF2-40B4-BE49-F238E27FC236}">
                <a16:creationId xmlns:a16="http://schemas.microsoft.com/office/drawing/2014/main" id="{70173485-311B-6A4B-9841-E2DC7C46648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59257" y="9487103"/>
            <a:ext cx="3952709" cy="611620"/>
          </a:xfrm>
          <a:prstGeom prst="rect">
            <a:avLst/>
          </a:prstGeom>
        </p:spPr>
      </p:pic>
    </p:spTree>
    <p:extLst>
      <p:ext uri="{BB962C8B-B14F-4D97-AF65-F5344CB8AC3E}">
        <p14:creationId xmlns:p14="http://schemas.microsoft.com/office/powerpoint/2010/main" val="530258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3"/>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61EF5F40-E6DC-AE4F-A716-DA0227B05CD8}"/>
              </a:ext>
            </a:extLst>
          </p:cNvPr>
          <p:cNvGraphicFramePr/>
          <p:nvPr/>
        </p:nvGraphicFramePr>
        <p:xfrm>
          <a:off x="474133" y="2460443"/>
          <a:ext cx="17356667" cy="202689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8297FDDB-9A79-2943-87A9-6F080D515ED3}"/>
              </a:ext>
            </a:extLst>
          </p:cNvPr>
          <p:cNvSpPr txBox="1"/>
          <p:nvPr/>
        </p:nvSpPr>
        <p:spPr>
          <a:xfrm>
            <a:off x="474133" y="373601"/>
            <a:ext cx="14291734" cy="1485022"/>
          </a:xfrm>
          <a:prstGeom prst="rect">
            <a:avLst/>
          </a:prstGeom>
          <a:noFill/>
        </p:spPr>
        <p:txBody>
          <a:bodyPr wrap="square" rtlCol="0">
            <a:spAutoFit/>
          </a:bodyPr>
          <a:lstStyle/>
          <a:p>
            <a:pPr>
              <a:spcAft>
                <a:spcPts val="300"/>
              </a:spcAft>
            </a:pPr>
            <a:r>
              <a:rPr lang="fr-FR" sz="4400" b="1">
                <a:solidFill>
                  <a:schemeClr val="accent1"/>
                </a:solidFill>
                <a:latin typeface="Montserrat" pitchFamily="2" charset="77"/>
                <a:ea typeface="Roboto Black" panose="02000000000000000000" pitchFamily="2" charset="0"/>
                <a:cs typeface="Open Sans Light" panose="020B0306030504020204" pitchFamily="34" charset="0"/>
              </a:rPr>
              <a:t>Évaluations d'urgence </a:t>
            </a:r>
          </a:p>
          <a:p>
            <a:pPr>
              <a:spcAft>
                <a:spcPts val="300"/>
              </a:spcAft>
            </a:pPr>
            <a:r>
              <a:rPr lang="fr-FR" sz="4400" b="1">
                <a:solidFill>
                  <a:srgbClr val="FF0000"/>
                </a:solidFill>
                <a:latin typeface="Montserrat" pitchFamily="2" charset="77"/>
                <a:ea typeface="Roboto Black" panose="02000000000000000000" pitchFamily="2" charset="0"/>
                <a:cs typeface="Open Sans Light" panose="020B0306030504020204" pitchFamily="34" charset="0"/>
              </a:rPr>
              <a:t>De quoi discuter, quand et avec qui</a:t>
            </a:r>
          </a:p>
        </p:txBody>
      </p:sp>
      <p:sp>
        <p:nvSpPr>
          <p:cNvPr id="5" name="Rectangle 4">
            <a:extLst>
              <a:ext uri="{FF2B5EF4-FFF2-40B4-BE49-F238E27FC236}">
                <a16:creationId xmlns:a16="http://schemas.microsoft.com/office/drawing/2014/main" id="{8FB7BE09-97B1-3240-8FF8-3CA2054BDF59}"/>
              </a:ext>
            </a:extLst>
          </p:cNvPr>
          <p:cNvSpPr/>
          <p:nvPr/>
        </p:nvSpPr>
        <p:spPr>
          <a:xfrm>
            <a:off x="474133" y="4673601"/>
            <a:ext cx="4588934" cy="4825999"/>
          </a:xfrm>
          <a:prstGeom prst="rect">
            <a:avLst/>
          </a:prstGeom>
          <a:solidFill>
            <a:srgbClr val="01C8C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251999" rtlCol="0" anchor="t" anchorCtr="0"/>
          <a:lstStyle/>
          <a:p>
            <a:pPr marL="285750" lvl="0" indent="-285750">
              <a:lnSpc>
                <a:spcPct val="100000"/>
              </a:lnSpc>
              <a:spcAft>
                <a:spcPts val="1200"/>
              </a:spcAft>
              <a:buFont typeface="Arial" panose="020B0604020202020204" pitchFamily="34" charset="0"/>
              <a:buChar char="•"/>
            </a:pPr>
            <a:r>
              <a:rPr lang="fr-FR" sz="2000" dirty="0">
                <a:solidFill>
                  <a:schemeClr val="bg2"/>
                </a:solidFill>
                <a:latin typeface="Open Sans" panose="020B0606030504020204" pitchFamily="34" charset="0"/>
                <a:ea typeface="Open Sans" panose="020B0606030504020204" pitchFamily="34" charset="0"/>
                <a:cs typeface="Open Sans" panose="020B0606030504020204" pitchFamily="34" charset="0"/>
              </a:rPr>
              <a:t>Calendrier </a:t>
            </a:r>
          </a:p>
          <a:p>
            <a:pPr marL="285750" lvl="0" indent="-285750">
              <a:lnSpc>
                <a:spcPct val="100000"/>
              </a:lnSpc>
              <a:spcAft>
                <a:spcPts val="1200"/>
              </a:spcAft>
              <a:buFont typeface="Arial" panose="020B0604020202020204" pitchFamily="34" charset="0"/>
              <a:buChar char="•"/>
            </a:pPr>
            <a:r>
              <a:rPr lang="fr-FR" sz="2000" dirty="0">
                <a:solidFill>
                  <a:schemeClr val="bg2"/>
                </a:solidFill>
                <a:latin typeface="Open Sans" panose="020B0606030504020204" pitchFamily="34" charset="0"/>
                <a:ea typeface="Open Sans" panose="020B0606030504020204" pitchFamily="34" charset="0"/>
                <a:cs typeface="Open Sans" panose="020B0606030504020204" pitchFamily="34" charset="0"/>
              </a:rPr>
              <a:t>Méthodes de collecte des données</a:t>
            </a:r>
          </a:p>
          <a:p>
            <a:pPr marL="285750" lvl="0" indent="-285750">
              <a:lnSpc>
                <a:spcPct val="100000"/>
              </a:lnSpc>
              <a:spcAft>
                <a:spcPts val="1200"/>
              </a:spcAft>
              <a:buFont typeface="Arial" panose="020B0604020202020204" pitchFamily="34" charset="0"/>
              <a:buChar char="•"/>
            </a:pPr>
            <a:r>
              <a:rPr lang="fr-FR" sz="2000" dirty="0">
                <a:solidFill>
                  <a:schemeClr val="bg2"/>
                </a:solidFill>
                <a:latin typeface="Open Sans" panose="020B0606030504020204" pitchFamily="34" charset="0"/>
                <a:ea typeface="Open Sans" panose="020B0606030504020204" pitchFamily="34" charset="0"/>
                <a:cs typeface="Open Sans" panose="020B0606030504020204" pitchFamily="34" charset="0"/>
              </a:rPr>
              <a:t>Comment atteindre les différents groupes</a:t>
            </a:r>
          </a:p>
          <a:p>
            <a:pPr marL="285750" lvl="0" indent="-285750">
              <a:lnSpc>
                <a:spcPct val="100000"/>
              </a:lnSpc>
              <a:spcAft>
                <a:spcPts val="1200"/>
              </a:spcAft>
              <a:buFont typeface="Arial" panose="020B0604020202020204" pitchFamily="34" charset="0"/>
              <a:buChar char="•"/>
            </a:pPr>
            <a:r>
              <a:rPr lang="fr-FR" sz="2000" dirty="0">
                <a:solidFill>
                  <a:schemeClr val="bg2"/>
                </a:solidFill>
                <a:latin typeface="Open Sans" panose="020B0606030504020204" pitchFamily="34" charset="0"/>
                <a:ea typeface="Open Sans" panose="020B0606030504020204" pitchFamily="34" charset="0"/>
                <a:cs typeface="Open Sans" panose="020B0606030504020204" pitchFamily="34" charset="0"/>
              </a:rPr>
              <a:t>D'autres organisations ont-elles déjà procédé à une évaluation</a:t>
            </a:r>
          </a:p>
        </p:txBody>
      </p:sp>
      <p:sp>
        <p:nvSpPr>
          <p:cNvPr id="6" name="Rectangle 5">
            <a:extLst>
              <a:ext uri="{FF2B5EF4-FFF2-40B4-BE49-F238E27FC236}">
                <a16:creationId xmlns:a16="http://schemas.microsoft.com/office/drawing/2014/main" id="{79D565D8-6621-AB48-A8CB-35030E4DB968}"/>
              </a:ext>
            </a:extLst>
          </p:cNvPr>
          <p:cNvSpPr/>
          <p:nvPr/>
        </p:nvSpPr>
        <p:spPr>
          <a:xfrm>
            <a:off x="6857999" y="4673601"/>
            <a:ext cx="4588934" cy="4825999"/>
          </a:xfrm>
          <a:prstGeom prst="rect">
            <a:avLst/>
          </a:prstGeom>
          <a:solidFill>
            <a:srgbClr val="01C8C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251999" rtlCol="0" anchor="t" anchorCtr="0"/>
          <a:lstStyle/>
          <a:p>
            <a:pPr marL="228600" lvl="0" indent="-228600" defTabSz="1066800">
              <a:spcAft>
                <a:spcPts val="1200"/>
              </a:spcAft>
              <a:buChar char="•"/>
            </a:pPr>
            <a:r>
              <a:rPr lang="fr-FR" sz="2000" dirty="0">
                <a:solidFill>
                  <a:schemeClr val="bg2"/>
                </a:solidFill>
                <a:latin typeface="Open Sans" panose="020B0606030504020204" pitchFamily="34" charset="0"/>
                <a:ea typeface="Open Sans" panose="020B0606030504020204" pitchFamily="34" charset="0"/>
                <a:cs typeface="Open Sans" panose="020B0606030504020204" pitchFamily="34" charset="0"/>
              </a:rPr>
              <a:t>Présenter la Société nationale</a:t>
            </a:r>
          </a:p>
          <a:p>
            <a:pPr marL="228600" lvl="0" indent="-228600" defTabSz="1066800">
              <a:spcAft>
                <a:spcPts val="1200"/>
              </a:spcAft>
              <a:buChar char="•"/>
            </a:pPr>
            <a:r>
              <a:rPr lang="fr-FR" sz="2000" dirty="0">
                <a:solidFill>
                  <a:schemeClr val="bg2"/>
                </a:solidFill>
                <a:latin typeface="Open Sans" panose="020B0606030504020204" pitchFamily="34" charset="0"/>
                <a:ea typeface="Open Sans" panose="020B0606030504020204" pitchFamily="34" charset="0"/>
                <a:cs typeface="Open Sans" panose="020B0606030504020204" pitchFamily="34" charset="0"/>
              </a:rPr>
              <a:t>Objectif, processus et prochaines étapes de l'évaluation</a:t>
            </a:r>
          </a:p>
          <a:p>
            <a:pPr marL="228600" lvl="0" indent="-228600" defTabSz="1066800">
              <a:spcAft>
                <a:spcPts val="1200"/>
              </a:spcAft>
              <a:buChar char="•"/>
            </a:pPr>
            <a:r>
              <a:rPr lang="fr-FR" sz="2000" dirty="0">
                <a:solidFill>
                  <a:schemeClr val="bg2"/>
                </a:solidFill>
                <a:latin typeface="Open Sans" panose="020B0606030504020204" pitchFamily="34" charset="0"/>
                <a:ea typeface="Open Sans" panose="020B0606030504020204" pitchFamily="34" charset="0"/>
                <a:cs typeface="Open Sans" panose="020B0606030504020204" pitchFamily="34" charset="0"/>
              </a:rPr>
              <a:t>Codes de conduite et de comportement du personnel et des bénévoles</a:t>
            </a:r>
          </a:p>
          <a:p>
            <a:pPr marL="228600" lvl="0" indent="-228600" defTabSz="1066800">
              <a:spcAft>
                <a:spcPts val="1200"/>
              </a:spcAft>
              <a:buChar char="•"/>
            </a:pPr>
            <a:r>
              <a:rPr lang="fr-FR" sz="2000" dirty="0">
                <a:solidFill>
                  <a:schemeClr val="bg2"/>
                </a:solidFill>
                <a:latin typeface="Open Sans" panose="020B0606030504020204" pitchFamily="34" charset="0"/>
                <a:ea typeface="Open Sans" panose="020B0606030504020204" pitchFamily="34" charset="0"/>
                <a:cs typeface="Open Sans" panose="020B0606030504020204" pitchFamily="34" charset="0"/>
              </a:rPr>
              <a:t>Comment les gens peuvent poser des questions et donner un retour d'information</a:t>
            </a:r>
          </a:p>
          <a:p>
            <a:pPr marL="228600" lvl="0" indent="-228600" defTabSz="1066800">
              <a:spcAft>
                <a:spcPts val="1200"/>
              </a:spcAft>
              <a:buChar char="•"/>
            </a:pPr>
            <a:r>
              <a:rPr lang="fr-FR" sz="2000" dirty="0">
                <a:solidFill>
                  <a:schemeClr val="bg2"/>
                </a:solidFill>
                <a:latin typeface="Open Sans" panose="020B0606030504020204" pitchFamily="34" charset="0"/>
                <a:ea typeface="Open Sans" panose="020B0606030504020204" pitchFamily="34" charset="0"/>
                <a:cs typeface="Open Sans" panose="020B0606030504020204" pitchFamily="34" charset="0"/>
              </a:rPr>
              <a:t>La participation est facultative (volontaire)</a:t>
            </a:r>
          </a:p>
        </p:txBody>
      </p:sp>
      <p:sp>
        <p:nvSpPr>
          <p:cNvPr id="7" name="Rectangle 6">
            <a:extLst>
              <a:ext uri="{FF2B5EF4-FFF2-40B4-BE49-F238E27FC236}">
                <a16:creationId xmlns:a16="http://schemas.microsoft.com/office/drawing/2014/main" id="{8B99685C-8B5E-9940-B81A-EFB7DD0149C2}"/>
              </a:ext>
            </a:extLst>
          </p:cNvPr>
          <p:cNvSpPr/>
          <p:nvPr/>
        </p:nvSpPr>
        <p:spPr>
          <a:xfrm>
            <a:off x="13241866" y="4673601"/>
            <a:ext cx="4588934" cy="4825999"/>
          </a:xfrm>
          <a:prstGeom prst="rect">
            <a:avLst/>
          </a:prstGeom>
          <a:solidFill>
            <a:srgbClr val="01C8C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251999" rtlCol="0" anchor="t" anchorCtr="0"/>
          <a:lstStyle/>
          <a:p>
            <a:pPr marL="228600" lvl="0" indent="-228600" defTabSz="1066800">
              <a:spcAft>
                <a:spcPts val="1200"/>
              </a:spcAft>
              <a:buChar char="•"/>
            </a:pPr>
            <a:r>
              <a:rPr lang="fr-FR" sz="2000" dirty="0">
                <a:solidFill>
                  <a:srgbClr val="FFFFFF"/>
                </a:solidFill>
                <a:latin typeface="Open Sans" panose="020B0606030504020204" pitchFamily="34" charset="0"/>
                <a:ea typeface="Open Sans" panose="020B0606030504020204" pitchFamily="34" charset="0"/>
                <a:cs typeface="Open Sans" panose="020B0606030504020204" pitchFamily="34" charset="0"/>
              </a:rPr>
              <a:t>Objectif et processus d'évaluation</a:t>
            </a:r>
          </a:p>
          <a:p>
            <a:pPr marL="228600" lvl="0" indent="-228600" defTabSz="1066800">
              <a:spcAft>
                <a:spcPts val="1200"/>
              </a:spcAft>
              <a:buChar char="•"/>
            </a:pPr>
            <a:r>
              <a:rPr lang="fr-FR" sz="2000" dirty="0">
                <a:solidFill>
                  <a:srgbClr val="FFFFFF"/>
                </a:solidFill>
                <a:latin typeface="Open Sans" panose="020B0606030504020204" pitchFamily="34" charset="0"/>
                <a:ea typeface="Open Sans" panose="020B0606030504020204" pitchFamily="34" charset="0"/>
                <a:cs typeface="Open Sans" panose="020B0606030504020204" pitchFamily="34" charset="0"/>
              </a:rPr>
              <a:t>Prochaines étapes et utilisation des données</a:t>
            </a:r>
          </a:p>
          <a:p>
            <a:pPr marL="228600" lvl="0" indent="-228600" defTabSz="1066800">
              <a:spcAft>
                <a:spcPts val="1200"/>
              </a:spcAft>
              <a:buChar char="•"/>
            </a:pPr>
            <a:r>
              <a:rPr lang="fr-FR" sz="2000" dirty="0">
                <a:solidFill>
                  <a:srgbClr val="FFFFFF"/>
                </a:solidFill>
                <a:latin typeface="Open Sans" panose="020B0606030504020204" pitchFamily="34" charset="0"/>
                <a:ea typeface="Open Sans" panose="020B0606030504020204" pitchFamily="34" charset="0"/>
                <a:cs typeface="Open Sans" panose="020B0606030504020204" pitchFamily="34" charset="0"/>
              </a:rPr>
              <a:t>Bonne capacité de communication</a:t>
            </a:r>
          </a:p>
          <a:p>
            <a:pPr marL="228600" lvl="0" indent="-228600" defTabSz="1066800">
              <a:spcAft>
                <a:spcPts val="1200"/>
              </a:spcAft>
              <a:buChar char="•"/>
            </a:pPr>
            <a:r>
              <a:rPr lang="fr-FR" sz="2000" dirty="0">
                <a:solidFill>
                  <a:srgbClr val="FFFFFF"/>
                </a:solidFill>
                <a:latin typeface="Open Sans" panose="020B0606030504020204" pitchFamily="34" charset="0"/>
                <a:ea typeface="Open Sans" panose="020B0606030504020204" pitchFamily="34" charset="0"/>
                <a:cs typeface="Open Sans" panose="020B0606030504020204" pitchFamily="34" charset="0"/>
              </a:rPr>
              <a:t>Gestion du retour d'information </a:t>
            </a:r>
          </a:p>
          <a:p>
            <a:pPr marL="228600" lvl="0" indent="-228600" defTabSz="1066800">
              <a:spcAft>
                <a:spcPts val="1200"/>
              </a:spcAft>
              <a:buChar char="•"/>
            </a:pPr>
            <a:r>
              <a:rPr lang="fr-FR" sz="2000" dirty="0">
                <a:solidFill>
                  <a:srgbClr val="FFFFFF"/>
                </a:solidFill>
                <a:latin typeface="Open Sans" panose="020B0606030504020204" pitchFamily="34" charset="0"/>
                <a:ea typeface="Open Sans" panose="020B0606030504020204" pitchFamily="34" charset="0"/>
                <a:cs typeface="Open Sans" panose="020B0606030504020204" pitchFamily="34" charset="0"/>
              </a:rPr>
              <a:t>Code de conduite</a:t>
            </a:r>
          </a:p>
          <a:p>
            <a:pPr marL="228600" lvl="0" indent="-228600" defTabSz="1066800">
              <a:spcAft>
                <a:spcPts val="1200"/>
              </a:spcAft>
              <a:buChar char="•"/>
            </a:pPr>
            <a:r>
              <a:rPr lang="fr-FR" sz="2000" dirty="0">
                <a:solidFill>
                  <a:srgbClr val="FFFFFF"/>
                </a:solidFill>
                <a:latin typeface="Open Sans" panose="020B0606030504020204" pitchFamily="34" charset="0"/>
                <a:ea typeface="Open Sans" panose="020B0606030504020204" pitchFamily="34" charset="0"/>
                <a:cs typeface="Open Sans" panose="020B0606030504020204" pitchFamily="34" charset="0"/>
              </a:rPr>
              <a:t>Tolérance zéro pour l'exploitation et les abus sexuels et la corruption</a:t>
            </a:r>
          </a:p>
          <a:p>
            <a:pPr lvl="0" defTabSz="1066800">
              <a:spcAft>
                <a:spcPts val="1200"/>
              </a:spcAft>
            </a:pPr>
            <a:endParaRPr lang="en-GB" sz="2000" dirty="0">
              <a:solidFill>
                <a:srgbClr val="FFFFFF"/>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335774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graphicEl>
                                              <a:dgm id="{4724BD90-52B0-8749-9C2E-69965B66551E}"/>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graphicEl>
                                              <a:dgm id="{C8E8B5AA-951B-E040-A5EE-7053E38709B4}"/>
                                            </p:graphic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
                                            <p:graphicEl>
                                              <a:dgm id="{2AD82744-A177-FD4A-95F1-B6C1DB04C527}"/>
                                            </p:graphic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
                                            <p:graphicEl>
                                              <a:dgm id="{9E64450D-9E23-764C-8555-7E4195373DA5}"/>
                                            </p:graphic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
                                            <p:graphicEl>
                                              <a:dgm id="{10120E6C-5E35-1E48-AC86-9986063F84DB}"/>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uiExpand="1">
        <p:bldSub>
          <a:bldDgm bld="one"/>
        </p:bldSub>
      </p:bldGraphic>
      <p:bldP spid="5" grpId="0" animBg="1"/>
      <p:bldP spid="6" grpId="0" animBg="1"/>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78"/>
        <p:cNvGrpSpPr/>
        <p:nvPr/>
      </p:nvGrpSpPr>
      <p:grpSpPr>
        <a:xfrm>
          <a:off x="0" y="0"/>
          <a:ext cx="0" cy="0"/>
          <a:chOff x="0" y="0"/>
          <a:chExt cx="0" cy="0"/>
        </a:xfrm>
      </p:grpSpPr>
      <p:pic>
        <p:nvPicPr>
          <p:cNvPr id="679" name="Google Shape;679;p22"/>
          <p:cNvPicPr preferRelativeResize="0">
            <a:picLocks noChangeAspect="1"/>
          </p:cNvPicPr>
          <p:nvPr/>
        </p:nvPicPr>
        <p:blipFill rotWithShape="1">
          <a:blip r:embed="rId3">
            <a:alphaModFix/>
          </a:blip>
          <a:srcRect l="3497" r="3255"/>
          <a:stretch/>
        </p:blipFill>
        <p:spPr>
          <a:xfrm>
            <a:off x="625383" y="1985309"/>
            <a:ext cx="16141402" cy="7947111"/>
          </a:xfrm>
          <a:prstGeom prst="rect">
            <a:avLst/>
          </a:prstGeom>
          <a:noFill/>
          <a:ln>
            <a:noFill/>
          </a:ln>
        </p:spPr>
      </p:pic>
      <p:sp>
        <p:nvSpPr>
          <p:cNvPr id="680" name="Google Shape;680;p22"/>
          <p:cNvSpPr txBox="1"/>
          <p:nvPr/>
        </p:nvSpPr>
        <p:spPr>
          <a:xfrm>
            <a:off x="625383" y="709094"/>
            <a:ext cx="15194592" cy="1877397"/>
          </a:xfrm>
          <a:prstGeom prst="rect">
            <a:avLst/>
          </a:prstGeom>
          <a:noFill/>
          <a:ln>
            <a:noFill/>
          </a:ln>
        </p:spPr>
        <p:txBody>
          <a:bodyPr spcFirstLastPara="1" wrap="square" lIns="91425" tIns="45700" rIns="91425" bIns="45700" anchor="t" anchorCtr="0">
            <a:spAutoFit/>
          </a:bodyPr>
          <a:lstStyle/>
          <a:p>
            <a:pPr marL="0" marR="0" lvl="0" indent="0" algn="l" defTabSz="914400" rtl="0" eaLnBrk="0" fontAlgn="base" latinLnBrk="0" hangingPunct="0">
              <a:lnSpc>
                <a:spcPct val="100000"/>
              </a:lnSpc>
              <a:spcBef>
                <a:spcPts val="0"/>
              </a:spcBef>
              <a:spcAft>
                <a:spcPts val="0"/>
              </a:spcAft>
              <a:buClr>
                <a:srgbClr val="000000"/>
              </a:buClr>
              <a:buSzPts val="5400"/>
              <a:buFont typeface="Arial"/>
              <a:buNone/>
              <a:tabLst/>
              <a:defRPr/>
            </a:pPr>
            <a:r>
              <a:rPr kumimoji="0" lang="fr-FR" sz="5400" b="1" i="0" u="none" strike="noStrike" cap="none" normalizeH="0" baseline="0" noProof="0">
                <a:ln>
                  <a:noFill/>
                </a:ln>
                <a:solidFill>
                  <a:srgbClr val="33394B"/>
                </a:solidFill>
                <a:uLnTx/>
                <a:uFillTx/>
                <a:latin typeface="Montserrat"/>
                <a:ea typeface="Montserrat"/>
                <a:cs typeface="Montserrat"/>
                <a:sym typeface="Montserrat"/>
              </a:rPr>
              <a:t>Qu'est-ce que la CEA ?</a:t>
            </a:r>
          </a:p>
          <a:p>
            <a:pPr marL="0" marR="0" lvl="0" indent="0" algn="l" defTabSz="914400" rtl="0" eaLnBrk="0" fontAlgn="base" latinLnBrk="0" hangingPunct="0">
              <a:lnSpc>
                <a:spcPct val="100000"/>
              </a:lnSpc>
              <a:spcBef>
                <a:spcPct val="0"/>
              </a:spcBef>
              <a:spcAft>
                <a:spcPct val="0"/>
              </a:spcAft>
              <a:buClrTx/>
              <a:buSzPts val="5400"/>
              <a:buFontTx/>
              <a:buNone/>
              <a:tabLst/>
              <a:defRPr/>
            </a:pPr>
            <a:r>
              <a:rPr kumimoji="0" lang="fr-FR" sz="4800" b="0" i="0" u="none" strike="noStrike" cap="none" normalizeH="0" baseline="0" noProof="0">
                <a:ln>
                  <a:noFill/>
                </a:ln>
                <a:solidFill>
                  <a:srgbClr val="F5333F"/>
                </a:solidFill>
                <a:uLnTx/>
                <a:uFillTx/>
                <a:latin typeface="Montserrat"/>
                <a:ea typeface="Montserrat"/>
                <a:cs typeface="Montserrat"/>
                <a:sym typeface="Montserrat"/>
              </a:rPr>
              <a:t>Discussion...</a:t>
            </a:r>
            <a:r>
              <a:rPr kumimoji="0" lang="fr-FR" sz="4800" b="0" i="0" u="none" strike="noStrike" cap="none" normalizeH="0" baseline="0" noProof="0">
                <a:ln>
                  <a:noFill/>
                </a:ln>
                <a:solidFill>
                  <a:srgbClr val="33394B"/>
                </a:solidFill>
                <a:uLnTx/>
                <a:uFillTx/>
                <a:latin typeface="Montserrat"/>
                <a:ea typeface="Montserrat"/>
                <a:cs typeface="Montserrat"/>
                <a:sym typeface="Montserrat"/>
              </a:rPr>
              <a:t> </a:t>
            </a:r>
          </a:p>
          <a:p>
            <a:pPr marL="0" marR="0" lvl="0" indent="0" algn="l" defTabSz="914400" rtl="0" eaLnBrk="0" fontAlgn="base" latinLnBrk="0" hangingPunct="0">
              <a:lnSpc>
                <a:spcPct val="100000"/>
              </a:lnSpc>
              <a:spcBef>
                <a:spcPts val="0"/>
              </a:spcBef>
              <a:spcAft>
                <a:spcPts val="0"/>
              </a:spcAft>
              <a:buClr>
                <a:srgbClr val="000000"/>
              </a:buClr>
              <a:buSzPts val="5400"/>
              <a:buFont typeface="Arial"/>
              <a:buNone/>
              <a:tabLst/>
              <a:defRPr/>
            </a:pPr>
            <a:endParaRPr kumimoji="0" sz="1400" b="0" i="0" u="none" strike="noStrike" kern="1200" cap="none" spc="0" normalizeH="0" baseline="0" noProof="0" dirty="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3833105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B6CEBD8-5847-814A-A033-C231A21270AC}"/>
              </a:ext>
            </a:extLst>
          </p:cNvPr>
          <p:cNvSpPr txBox="1"/>
          <p:nvPr/>
        </p:nvSpPr>
        <p:spPr>
          <a:xfrm>
            <a:off x="1003705" y="753878"/>
            <a:ext cx="10190031" cy="1446550"/>
          </a:xfrm>
          <a:prstGeom prst="rect">
            <a:avLst/>
          </a:prstGeom>
          <a:noFill/>
        </p:spPr>
        <p:txBody>
          <a:bodyPr wrap="square" rtlCol="0">
            <a:spAutoFit/>
          </a:bodyPr>
          <a:lstStyle/>
          <a:p>
            <a:pPr>
              <a:spcAft>
                <a:spcPts val="300"/>
              </a:spcAft>
            </a:pPr>
            <a:r>
              <a:rPr lang="en-US" sz="4400" b="1" dirty="0">
                <a:solidFill>
                  <a:schemeClr val="accent1"/>
                </a:solidFill>
                <a:latin typeface="Montserrat" pitchFamily="2" charset="77"/>
                <a:ea typeface="Roboto Black" panose="02000000000000000000" pitchFamily="2" charset="0"/>
                <a:cs typeface="Open Sans Light" panose="020B0306030504020204" pitchFamily="34" charset="0"/>
              </a:rPr>
              <a:t>Good practices for an accountable assessment</a:t>
            </a:r>
            <a:endParaRPr lang="ru-RU" sz="4400" b="1" dirty="0">
              <a:solidFill>
                <a:schemeClr val="accent1"/>
              </a:solidFill>
              <a:latin typeface="Roboto Black" panose="02000000000000000000" pitchFamily="2" charset="0"/>
              <a:ea typeface="Roboto Black" panose="02000000000000000000" pitchFamily="2" charset="0"/>
              <a:cs typeface="Open Sans Light" panose="020B0306030504020204" pitchFamily="34" charset="0"/>
            </a:endParaRPr>
          </a:p>
        </p:txBody>
      </p:sp>
      <p:sp>
        <p:nvSpPr>
          <p:cNvPr id="13" name="TextBox 12">
            <a:extLst>
              <a:ext uri="{FF2B5EF4-FFF2-40B4-BE49-F238E27FC236}">
                <a16:creationId xmlns:a16="http://schemas.microsoft.com/office/drawing/2014/main" id="{DF51AF2C-B212-8445-8137-87C4BA72CE8B}"/>
              </a:ext>
            </a:extLst>
          </p:cNvPr>
          <p:cNvSpPr txBox="1"/>
          <p:nvPr/>
        </p:nvSpPr>
        <p:spPr>
          <a:xfrm>
            <a:off x="1003705" y="2732835"/>
            <a:ext cx="9206191" cy="6986528"/>
          </a:xfrm>
          <a:prstGeom prst="rect">
            <a:avLst/>
          </a:prstGeom>
          <a:noFill/>
        </p:spPr>
        <p:txBody>
          <a:bodyPr wrap="square" rtlCol="0">
            <a:spAutoFit/>
          </a:bodyPr>
          <a:lstStyle>
            <a:defPPr>
              <a:defRPr lang="en-US"/>
            </a:defPPr>
            <a:lvl1pPr marL="342900" indent="-342900">
              <a:spcAft>
                <a:spcPts val="2400"/>
              </a:spcAft>
              <a:buClr>
                <a:srgbClr val="FF0000"/>
              </a:buClr>
              <a:buFont typeface="Arial" panose="020B0604020202020204" pitchFamily="34" charset="0"/>
              <a:buChar char="•"/>
              <a:defRPr sz="24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a:spcBef>
                <a:spcPts val="0"/>
              </a:spcBef>
              <a:buFont typeface="Wingdings" pitchFamily="2" charset="2"/>
              <a:buChar char="ü"/>
            </a:pPr>
            <a:r>
              <a:rPr lang="en-GB" dirty="0"/>
              <a:t> Conduct multi-sector assessments</a:t>
            </a:r>
          </a:p>
          <a:p>
            <a:pPr>
              <a:spcBef>
                <a:spcPts val="0"/>
              </a:spcBef>
              <a:buFont typeface="Wingdings" pitchFamily="2" charset="2"/>
              <a:buChar char="ü"/>
            </a:pPr>
            <a:r>
              <a:rPr lang="en-GB" dirty="0"/>
              <a:t>Collect disaggregated data</a:t>
            </a:r>
          </a:p>
          <a:p>
            <a:pPr>
              <a:spcBef>
                <a:spcPts val="0"/>
              </a:spcBef>
              <a:buFont typeface="Wingdings" pitchFamily="2" charset="2"/>
              <a:buChar char="ü"/>
            </a:pPr>
            <a:r>
              <a:rPr lang="en-GB" dirty="0"/>
              <a:t>Don’t collect more data than you need</a:t>
            </a:r>
          </a:p>
          <a:p>
            <a:pPr>
              <a:spcBef>
                <a:spcPts val="0"/>
              </a:spcBef>
              <a:buFont typeface="Wingdings" pitchFamily="2" charset="2"/>
              <a:buChar char="ü"/>
            </a:pPr>
            <a:r>
              <a:rPr lang="en-GB" dirty="0"/>
              <a:t>Be honest about the operation’s limitations</a:t>
            </a:r>
          </a:p>
          <a:p>
            <a:pPr>
              <a:spcBef>
                <a:spcPts val="0"/>
              </a:spcBef>
              <a:buFont typeface="Wingdings" pitchFamily="2" charset="2"/>
              <a:buChar char="ü"/>
            </a:pPr>
            <a:r>
              <a:rPr lang="en-GB" dirty="0"/>
              <a:t>Allow space for open conversations – not just multiple choice</a:t>
            </a:r>
          </a:p>
          <a:p>
            <a:pPr>
              <a:spcBef>
                <a:spcPts val="0"/>
              </a:spcBef>
              <a:buFont typeface="Wingdings" pitchFamily="2" charset="2"/>
              <a:buChar char="ü"/>
            </a:pPr>
            <a:r>
              <a:rPr lang="en-GB" dirty="0"/>
              <a:t>Test questions with assessment teams to check they are understood</a:t>
            </a:r>
          </a:p>
          <a:p>
            <a:pPr>
              <a:spcBef>
                <a:spcPts val="0"/>
              </a:spcBef>
              <a:buFont typeface="Wingdings" pitchFamily="2" charset="2"/>
              <a:buChar char="ü"/>
            </a:pPr>
            <a:r>
              <a:rPr lang="en-GB" dirty="0"/>
              <a:t>Practice data collection e.g., through role plays</a:t>
            </a:r>
          </a:p>
          <a:p>
            <a:pPr>
              <a:spcBef>
                <a:spcPts val="0"/>
              </a:spcBef>
              <a:buFont typeface="Wingdings" pitchFamily="2" charset="2"/>
              <a:buChar char="ü"/>
            </a:pPr>
            <a:r>
              <a:rPr lang="en-GB" dirty="0"/>
              <a:t>Data collection teams should be gender-balanced and speak the local languages</a:t>
            </a:r>
          </a:p>
          <a:p>
            <a:pPr>
              <a:spcBef>
                <a:spcPts val="0"/>
              </a:spcBef>
              <a:buFont typeface="Wingdings" pitchFamily="2" charset="2"/>
              <a:buChar char="ü"/>
            </a:pPr>
            <a:r>
              <a:rPr lang="en-GB" dirty="0"/>
              <a:t>Provide feedback on the assessment findings to volunteers and communities</a:t>
            </a:r>
          </a:p>
        </p:txBody>
      </p:sp>
      <p:sp>
        <p:nvSpPr>
          <p:cNvPr id="10" name="Rounded Rectangular Callout 9">
            <a:extLst>
              <a:ext uri="{FF2B5EF4-FFF2-40B4-BE49-F238E27FC236}">
                <a16:creationId xmlns:a16="http://schemas.microsoft.com/office/drawing/2014/main" id="{32F597CB-A2F5-E648-8A3A-D5F48474A54E}"/>
              </a:ext>
            </a:extLst>
          </p:cNvPr>
          <p:cNvSpPr/>
          <p:nvPr/>
        </p:nvSpPr>
        <p:spPr>
          <a:xfrm>
            <a:off x="11193737" y="2732835"/>
            <a:ext cx="6090557" cy="4822917"/>
          </a:xfrm>
          <a:prstGeom prst="wedgeRoundRectCallout">
            <a:avLst>
              <a:gd name="adj1" fmla="val -9963"/>
              <a:gd name="adj2" fmla="val 62824"/>
              <a:gd name="adj3" fmla="val 16667"/>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GB" sz="3200" b="1" i="1" dirty="0">
                <a:solidFill>
                  <a:schemeClr val="bg2"/>
                </a:solidFill>
                <a:latin typeface="Montserrat" pitchFamily="2" charset="77"/>
              </a:rPr>
              <a:t>“Everyone was registered, but only some people got help. Why take our details if you are not going to help us?”</a:t>
            </a:r>
          </a:p>
        </p:txBody>
      </p:sp>
      <p:sp>
        <p:nvSpPr>
          <p:cNvPr id="11" name="TextBox 10">
            <a:extLst>
              <a:ext uri="{FF2B5EF4-FFF2-40B4-BE49-F238E27FC236}">
                <a16:creationId xmlns:a16="http://schemas.microsoft.com/office/drawing/2014/main" id="{C894C28B-2224-9A4F-BCFA-398566CF47C9}"/>
              </a:ext>
            </a:extLst>
          </p:cNvPr>
          <p:cNvSpPr txBox="1"/>
          <p:nvPr/>
        </p:nvSpPr>
        <p:spPr>
          <a:xfrm>
            <a:off x="11193737" y="8306527"/>
            <a:ext cx="6090557" cy="1323439"/>
          </a:xfrm>
          <a:prstGeom prst="rect">
            <a:avLst/>
          </a:prstGeom>
          <a:noFill/>
        </p:spPr>
        <p:txBody>
          <a:bodyPr wrap="square" rtlCol="0">
            <a:spAutoFit/>
          </a:bodyPr>
          <a:lstStyle/>
          <a:p>
            <a:r>
              <a:rPr lang="en-GB" sz="2000" dirty="0">
                <a:latin typeface="Open Sans" panose="020B0606030504020204" pitchFamily="34" charset="0"/>
                <a:ea typeface="Open Sans" panose="020B0606030504020204" pitchFamily="34" charset="0"/>
                <a:cs typeface="Open Sans" panose="020B0606030504020204" pitchFamily="34" charset="0"/>
              </a:rPr>
              <a:t>Community member, following an assessment carried out by volunteers who had not been briefed on the purpose of the assessment, or what would happen next</a:t>
            </a:r>
          </a:p>
        </p:txBody>
      </p:sp>
    </p:spTree>
    <p:extLst>
      <p:ext uri="{BB962C8B-B14F-4D97-AF65-F5344CB8AC3E}">
        <p14:creationId xmlns:p14="http://schemas.microsoft.com/office/powerpoint/2010/main" val="2846514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 name="Picture 8" descr="Text&#10;&#10;Description automatically generated">
            <a:extLst>
              <a:ext uri="{FF2B5EF4-FFF2-40B4-BE49-F238E27FC236}">
                <a16:creationId xmlns:a16="http://schemas.microsoft.com/office/drawing/2014/main" id="{FB6164C0-5DEE-0241-81B6-C8113B58F7E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58295" y="2312988"/>
            <a:ext cx="7953025" cy="4295615"/>
          </a:xfrm>
          <a:prstGeom prst="rect">
            <a:avLst/>
          </a:prstGeom>
        </p:spPr>
      </p:pic>
      <p:pic>
        <p:nvPicPr>
          <p:cNvPr id="4" name="Picture 3" descr="Graphical user interface, text, application&#10;&#10;Description automatically generated">
            <a:extLst>
              <a:ext uri="{FF2B5EF4-FFF2-40B4-BE49-F238E27FC236}">
                <a16:creationId xmlns:a16="http://schemas.microsoft.com/office/drawing/2014/main" id="{34D76D23-AC8C-B144-8400-DE1660C6E973}"/>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58295" y="2312988"/>
            <a:ext cx="13447643" cy="7093991"/>
          </a:xfrm>
          <a:prstGeom prst="rect">
            <a:avLst/>
          </a:prstGeom>
        </p:spPr>
      </p:pic>
      <p:pic>
        <p:nvPicPr>
          <p:cNvPr id="11" name="Picture 10" descr="Graphical user interface, text, application, email&#10;&#10;Description automatically generated">
            <a:extLst>
              <a:ext uri="{FF2B5EF4-FFF2-40B4-BE49-F238E27FC236}">
                <a16:creationId xmlns:a16="http://schemas.microsoft.com/office/drawing/2014/main" id="{47E2DE14-DF07-FB48-86BE-4CA94AAFF085}"/>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58295" y="2312988"/>
            <a:ext cx="15367000" cy="7975600"/>
          </a:xfrm>
          <a:prstGeom prst="rect">
            <a:avLst/>
          </a:prstGeom>
        </p:spPr>
      </p:pic>
      <p:sp>
        <p:nvSpPr>
          <p:cNvPr id="6" name="TextBox 5">
            <a:extLst>
              <a:ext uri="{FF2B5EF4-FFF2-40B4-BE49-F238E27FC236}">
                <a16:creationId xmlns:a16="http://schemas.microsoft.com/office/drawing/2014/main" id="{AF226AAD-196C-8B41-B531-AD22CDC6825F}"/>
              </a:ext>
            </a:extLst>
          </p:cNvPr>
          <p:cNvSpPr txBox="1"/>
          <p:nvPr/>
        </p:nvSpPr>
        <p:spPr>
          <a:xfrm>
            <a:off x="558295" y="531256"/>
            <a:ext cx="14082596" cy="769441"/>
          </a:xfrm>
          <a:prstGeom prst="rect">
            <a:avLst/>
          </a:prstGeom>
          <a:noFill/>
        </p:spPr>
        <p:txBody>
          <a:bodyPr wrap="square" rtlCol="0">
            <a:spAutoFit/>
          </a:bodyPr>
          <a:lstStyle/>
          <a:p>
            <a:pPr>
              <a:spcAft>
                <a:spcPts val="300"/>
              </a:spcAft>
            </a:pPr>
            <a:r>
              <a:rPr lang="en-US" sz="4400" b="1" dirty="0">
                <a:solidFill>
                  <a:srgbClr val="FF0000"/>
                </a:solidFill>
                <a:latin typeface="Montserrat" pitchFamily="2" charset="77"/>
                <a:ea typeface="Roboto Black" panose="02000000000000000000" pitchFamily="2" charset="0"/>
                <a:cs typeface="Open Sans Light" panose="020B0306030504020204" pitchFamily="34" charset="0"/>
              </a:rPr>
              <a:t>Tool 13:  </a:t>
            </a:r>
            <a:r>
              <a:rPr lang="en-US" sz="4400" b="1" dirty="0">
                <a:solidFill>
                  <a:schemeClr val="tx2"/>
                </a:solidFill>
                <a:latin typeface="Montserrat" pitchFamily="2" charset="77"/>
                <a:ea typeface="Roboto Black" panose="02000000000000000000" pitchFamily="2" charset="0"/>
                <a:cs typeface="Open Sans Light" panose="020B0306030504020204" pitchFamily="34" charset="0"/>
              </a:rPr>
              <a:t>CEA in Assessments</a:t>
            </a:r>
            <a:endParaRPr lang="ru-RU" sz="4400" b="1" dirty="0">
              <a:solidFill>
                <a:schemeClr val="tx2"/>
              </a:solidFill>
              <a:ea typeface="Roboto Black" panose="02000000000000000000" pitchFamily="2" charset="0"/>
              <a:cs typeface="Open Sans Light" panose="020B0306030504020204" pitchFamily="34" charset="0"/>
            </a:endParaRPr>
          </a:p>
        </p:txBody>
      </p:sp>
      <p:pic>
        <p:nvPicPr>
          <p:cNvPr id="3" name="Picture 2" descr="Graphical user interface, text&#10;&#10;Description automatically generated">
            <a:extLst>
              <a:ext uri="{FF2B5EF4-FFF2-40B4-BE49-F238E27FC236}">
                <a16:creationId xmlns:a16="http://schemas.microsoft.com/office/drawing/2014/main" id="{2567AC0A-CD8A-3144-9761-4C207A70F38E}"/>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751620" y="2242318"/>
            <a:ext cx="15173675" cy="8046270"/>
          </a:xfrm>
          <a:prstGeom prst="rect">
            <a:avLst/>
          </a:prstGeom>
        </p:spPr>
      </p:pic>
    </p:spTree>
    <p:extLst>
      <p:ext uri="{BB962C8B-B14F-4D97-AF65-F5344CB8AC3E}">
        <p14:creationId xmlns:p14="http://schemas.microsoft.com/office/powerpoint/2010/main" val="455030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24FAA49-63C8-B245-A8A6-06F839A4B1B5}"/>
              </a:ext>
            </a:extLst>
          </p:cNvPr>
          <p:cNvSpPr txBox="1"/>
          <p:nvPr/>
        </p:nvSpPr>
        <p:spPr>
          <a:xfrm>
            <a:off x="2067690" y="1796175"/>
            <a:ext cx="14152619" cy="4975016"/>
          </a:xfrm>
          <a:prstGeom prst="rect">
            <a:avLst/>
          </a:prstGeom>
          <a:noFill/>
        </p:spPr>
        <p:txBody>
          <a:bodyPr wrap="square" rtlCol="0">
            <a:spAutoFit/>
          </a:bodyPr>
          <a:lstStyle/>
          <a:p>
            <a:pPr algn="ctr" defTabSz="914309">
              <a:lnSpc>
                <a:spcPct val="80000"/>
              </a:lnSpc>
            </a:pPr>
            <a:r>
              <a:rPr lang="fr-FR" sz="8799" b="1" dirty="0">
                <a:solidFill>
                  <a:srgbClr val="F5333F"/>
                </a:solidFill>
                <a:latin typeface="Montserrat" pitchFamily="2" charset="77"/>
                <a:ea typeface="Roboto Black" panose="02000000000000000000" pitchFamily="2" charset="0"/>
                <a:cs typeface="Open Sans Light" panose="020B0306030504020204" pitchFamily="34" charset="0"/>
              </a:rPr>
              <a:t>Action minimale 4 :</a:t>
            </a:r>
          </a:p>
          <a:p>
            <a:pPr algn="ctr" defTabSz="914309">
              <a:lnSpc>
                <a:spcPct val="80000"/>
              </a:lnSpc>
            </a:pPr>
            <a:endParaRPr lang="ru-RU" sz="4400" dirty="0">
              <a:solidFill>
                <a:srgbClr val="F5333F"/>
              </a:solidFill>
              <a:latin typeface="Roboto Black" panose="02000000000000000000" pitchFamily="2" charset="0"/>
              <a:ea typeface="Roboto Black" panose="02000000000000000000" pitchFamily="2" charset="0"/>
              <a:cs typeface="Open Sans Light" panose="020B0306030504020204" pitchFamily="34" charset="0"/>
            </a:endParaRPr>
          </a:p>
          <a:p>
            <a:pPr algn="ctr" defTabSz="914309">
              <a:lnSpc>
                <a:spcPct val="80000"/>
              </a:lnSpc>
            </a:pPr>
            <a:r>
              <a:rPr lang="fr-FR" sz="8799" dirty="0">
                <a:solidFill>
                  <a:srgbClr val="FFFFFF"/>
                </a:solidFill>
                <a:latin typeface="Montserrat" pitchFamily="2" charset="77"/>
                <a:ea typeface="Roboto Black" panose="02000000000000000000" pitchFamily="2" charset="0"/>
                <a:cs typeface="Open Sans Light" panose="020B0306030504020204" pitchFamily="34" charset="0"/>
              </a:rPr>
              <a:t>Discuter des plans d'intervention avec les communautés et les principales parties prenantes</a:t>
            </a:r>
          </a:p>
        </p:txBody>
      </p:sp>
    </p:spTree>
    <p:extLst>
      <p:ext uri="{BB962C8B-B14F-4D97-AF65-F5344CB8AC3E}">
        <p14:creationId xmlns:p14="http://schemas.microsoft.com/office/powerpoint/2010/main" val="395188239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B6CEBD8-5847-814A-A033-C231A21270AC}"/>
              </a:ext>
            </a:extLst>
          </p:cNvPr>
          <p:cNvSpPr txBox="1"/>
          <p:nvPr/>
        </p:nvSpPr>
        <p:spPr>
          <a:xfrm>
            <a:off x="8630662" y="250230"/>
            <a:ext cx="9349759" cy="2123658"/>
          </a:xfrm>
          <a:prstGeom prst="rect">
            <a:avLst/>
          </a:prstGeom>
          <a:noFill/>
        </p:spPr>
        <p:txBody>
          <a:bodyPr wrap="square" rtlCol="0">
            <a:spAutoFit/>
          </a:bodyPr>
          <a:lstStyle/>
          <a:p>
            <a:pPr>
              <a:spcAft>
                <a:spcPts val="300"/>
              </a:spcAft>
            </a:pPr>
            <a:r>
              <a:rPr lang="fr-FR" sz="4400" b="1">
                <a:solidFill>
                  <a:schemeClr val="tx2"/>
                </a:solidFill>
                <a:latin typeface="Montserrat" pitchFamily="2" charset="77"/>
                <a:ea typeface="Roboto Black" panose="02000000000000000000" pitchFamily="2" charset="0"/>
                <a:cs typeface="Open Sans Light" panose="020B0306030504020204" pitchFamily="34" charset="0"/>
              </a:rPr>
              <a:t>Action 4 : </a:t>
            </a:r>
            <a:r>
              <a:rPr lang="fr-FR" sz="4400" b="1">
                <a:solidFill>
                  <a:schemeClr val="accent3"/>
                </a:solidFill>
                <a:latin typeface="Montserrat" pitchFamily="2" charset="77"/>
                <a:ea typeface="Roboto Black" panose="02000000000000000000" pitchFamily="2" charset="0"/>
                <a:cs typeface="Open Sans Light" panose="020B0306030504020204" pitchFamily="34" charset="0"/>
              </a:rPr>
              <a:t>Discuter des plans d'intervention avec les communautés et les principales parties prenantes </a:t>
            </a:r>
          </a:p>
        </p:txBody>
      </p:sp>
      <p:sp>
        <p:nvSpPr>
          <p:cNvPr id="13" name="TextBox 12">
            <a:extLst>
              <a:ext uri="{FF2B5EF4-FFF2-40B4-BE49-F238E27FC236}">
                <a16:creationId xmlns:a16="http://schemas.microsoft.com/office/drawing/2014/main" id="{DF51AF2C-B212-8445-8137-87C4BA72CE8B}"/>
              </a:ext>
            </a:extLst>
          </p:cNvPr>
          <p:cNvSpPr txBox="1"/>
          <p:nvPr/>
        </p:nvSpPr>
        <p:spPr>
          <a:xfrm>
            <a:off x="8630662" y="2941553"/>
            <a:ext cx="9022855" cy="6201698"/>
          </a:xfrm>
          <a:prstGeom prst="rect">
            <a:avLst/>
          </a:prstGeom>
          <a:noFill/>
        </p:spPr>
        <p:txBody>
          <a:bodyPr wrap="square" rtlCol="0">
            <a:spAutoFit/>
          </a:bodyPr>
          <a:lstStyle>
            <a:defPPr>
              <a:defRPr lang="en-US"/>
            </a:defPPr>
            <a:lvl1pPr marL="342900" indent="-342900">
              <a:spcAft>
                <a:spcPts val="2400"/>
              </a:spcAft>
              <a:buClr>
                <a:srgbClr val="FF0000"/>
              </a:buClr>
              <a:buFont typeface="Arial" panose="020B0604020202020204" pitchFamily="34" charset="0"/>
              <a:buChar char="•"/>
              <a:defRPr sz="24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marL="0" indent="0">
              <a:spcBef>
                <a:spcPts val="0"/>
              </a:spcBef>
              <a:spcAft>
                <a:spcPts val="1200"/>
              </a:spcAft>
              <a:buNone/>
            </a:pPr>
            <a:r>
              <a:rPr lang="fr-FR" sz="2000" b="1" dirty="0">
                <a:solidFill>
                  <a:schemeClr val="accent3"/>
                </a:solidFill>
              </a:rPr>
              <a:t>Au minimum :</a:t>
            </a:r>
          </a:p>
          <a:p>
            <a:pPr>
              <a:spcBef>
                <a:spcPts val="0"/>
              </a:spcBef>
              <a:spcAft>
                <a:spcPts val="1800"/>
              </a:spcAft>
            </a:pPr>
            <a:r>
              <a:rPr lang="fr-FR" sz="2000" dirty="0"/>
              <a:t>Discuter des plans d'intervention avec un ensemble de représentants de la communauté et vérifier que les activités répondront aux besoins</a:t>
            </a:r>
          </a:p>
          <a:p>
            <a:pPr>
              <a:spcBef>
                <a:spcPts val="0"/>
              </a:spcBef>
              <a:spcAft>
                <a:spcPts val="1800"/>
              </a:spcAft>
            </a:pPr>
            <a:r>
              <a:rPr lang="fr-FR" sz="2000" dirty="0"/>
              <a:t>Ne vous adressez pas uniquement aux dirigeants - tous les dirigeants ne sont pas dignes de confiance</a:t>
            </a:r>
          </a:p>
          <a:p>
            <a:pPr>
              <a:spcBef>
                <a:spcPts val="0"/>
              </a:spcBef>
              <a:spcAft>
                <a:spcPts val="1800"/>
              </a:spcAft>
            </a:pPr>
            <a:r>
              <a:rPr lang="fr-FR" sz="2000" dirty="0"/>
              <a:t>Inclure le personnel et les bénévoles de l’antenne</a:t>
            </a:r>
          </a:p>
          <a:p>
            <a:pPr>
              <a:spcBef>
                <a:spcPts val="0"/>
              </a:spcBef>
              <a:spcAft>
                <a:spcPts val="1800"/>
              </a:spcAft>
            </a:pPr>
            <a:r>
              <a:rPr lang="fr-FR" sz="2000" dirty="0"/>
              <a:t>Demander aux communautés comment elles souhaitent que la Société nationale travaille avec elles - communication, participation et retour d'informations</a:t>
            </a:r>
          </a:p>
          <a:p>
            <a:pPr>
              <a:spcBef>
                <a:spcPts val="0"/>
              </a:spcBef>
              <a:spcAft>
                <a:spcPts val="1200"/>
              </a:spcAft>
            </a:pPr>
            <a:r>
              <a:rPr lang="fr-FR" sz="2000" dirty="0"/>
              <a:t>Coordonner les actions internes et externes pour éviter de provoquer des frustrations au sein des communautés.</a:t>
            </a:r>
          </a:p>
          <a:p>
            <a:pPr marL="0" indent="0">
              <a:spcBef>
                <a:spcPts val="0"/>
              </a:spcBef>
              <a:spcAft>
                <a:spcPts val="0"/>
              </a:spcAft>
              <a:buNone/>
            </a:pPr>
            <a:endParaRPr lang="en-GB" sz="1200" b="1" dirty="0"/>
          </a:p>
          <a:p>
            <a:pPr marL="0" indent="0">
              <a:spcBef>
                <a:spcPts val="0"/>
              </a:spcBef>
              <a:spcAft>
                <a:spcPts val="1200"/>
              </a:spcAft>
              <a:buNone/>
            </a:pPr>
            <a:r>
              <a:rPr lang="fr-FR" sz="2000" b="1" dirty="0">
                <a:solidFill>
                  <a:schemeClr val="accent3"/>
                </a:solidFill>
              </a:rPr>
              <a:t>Avancé :</a:t>
            </a:r>
          </a:p>
          <a:p>
            <a:pPr>
              <a:spcBef>
                <a:spcPts val="0"/>
              </a:spcBef>
              <a:spcAft>
                <a:spcPts val="1800"/>
              </a:spcAft>
            </a:pPr>
            <a:r>
              <a:rPr lang="fr-FR" sz="2000" dirty="0"/>
              <a:t>Utiliser des approches de planification participative</a:t>
            </a:r>
          </a:p>
          <a:p>
            <a:pPr>
              <a:spcBef>
                <a:spcPts val="0"/>
              </a:spcBef>
              <a:spcAft>
                <a:spcPts val="1800"/>
              </a:spcAft>
            </a:pPr>
            <a:r>
              <a:rPr lang="fr-FR" sz="2000" dirty="0"/>
              <a:t>Vérifier les plans avec les communautés avant de les mettre en œuvre</a:t>
            </a:r>
          </a:p>
        </p:txBody>
      </p:sp>
      <p:pic>
        <p:nvPicPr>
          <p:cNvPr id="11" name="Picture 10">
            <a:extLst>
              <a:ext uri="{FF2B5EF4-FFF2-40B4-BE49-F238E27FC236}">
                <a16:creationId xmlns:a16="http://schemas.microsoft.com/office/drawing/2014/main" id="{3EE181F1-7167-8749-B77A-44A42C94603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9320"/>
          <a:stretch/>
        </p:blipFill>
        <p:spPr>
          <a:xfrm>
            <a:off x="0" y="0"/>
            <a:ext cx="8211452" cy="10288588"/>
          </a:xfrm>
          <a:prstGeom prst="rect">
            <a:avLst/>
          </a:prstGeom>
        </p:spPr>
      </p:pic>
      <p:sp>
        <p:nvSpPr>
          <p:cNvPr id="12" name="TextBox 11">
            <a:extLst>
              <a:ext uri="{FF2B5EF4-FFF2-40B4-BE49-F238E27FC236}">
                <a16:creationId xmlns:a16="http://schemas.microsoft.com/office/drawing/2014/main" id="{49B8AE3A-438B-2347-A101-20EBCE2E9CE1}"/>
              </a:ext>
            </a:extLst>
          </p:cNvPr>
          <p:cNvSpPr txBox="1"/>
          <p:nvPr/>
        </p:nvSpPr>
        <p:spPr>
          <a:xfrm>
            <a:off x="-92868" y="9387001"/>
            <a:ext cx="8955315" cy="954107"/>
          </a:xfrm>
          <a:prstGeom prst="rect">
            <a:avLst/>
          </a:prstGeom>
          <a:noFill/>
        </p:spPr>
        <p:txBody>
          <a:bodyPr wrap="square" rtlCol="0">
            <a:spAutoFit/>
          </a:bodyPr>
          <a:lstStyle/>
          <a:p>
            <a:pPr>
              <a:spcAft>
                <a:spcPts val="300"/>
              </a:spcAft>
            </a:pPr>
            <a:r>
              <a:rPr lang="fr-FR" sz="2800" b="1" dirty="0">
                <a:solidFill>
                  <a:schemeClr val="bg2"/>
                </a:solidFill>
                <a:latin typeface="Montserrat" pitchFamily="2" charset="77"/>
                <a:ea typeface="Roboto Black" panose="02000000000000000000" pitchFamily="2" charset="0"/>
                <a:cs typeface="Open Sans Light" panose="020B0306030504020204" pitchFamily="34" charset="0"/>
              </a:rPr>
              <a:t>Exemple : Approche communautaire de la planification du relèvement au Mozambique</a:t>
            </a:r>
          </a:p>
        </p:txBody>
      </p:sp>
      <p:pic>
        <p:nvPicPr>
          <p:cNvPr id="6" name="Picture 5" descr="A picture containing company name&#10;&#10;Description automatically generated">
            <a:extLst>
              <a:ext uri="{FF2B5EF4-FFF2-40B4-BE49-F238E27FC236}">
                <a16:creationId xmlns:a16="http://schemas.microsoft.com/office/drawing/2014/main" id="{0B13533E-CFAB-5D4F-8B69-88DA119A6280}"/>
              </a:ext>
            </a:extLst>
          </p:cNvPr>
          <p:cNvPicPr>
            <a:picLocks noChangeAspect="1"/>
          </p:cNvPicPr>
          <p:nvPr/>
        </p:nvPicPr>
        <p:blipFill rotWithShape="1">
          <a:blip r:embed="rId4">
            <a:extLst>
              <a:ext uri="{28A0092B-C50C-407E-A947-70E740481C1C}">
                <a14:useLocalDpi xmlns:a14="http://schemas.microsoft.com/office/drawing/2010/main" val="0"/>
              </a:ext>
            </a:extLst>
          </a:blip>
          <a:srcRect l="-1" r="-467" b="14285"/>
          <a:stretch/>
        </p:blipFill>
        <p:spPr>
          <a:xfrm>
            <a:off x="8630662" y="9691695"/>
            <a:ext cx="4117643" cy="552607"/>
          </a:xfrm>
          <a:prstGeom prst="rect">
            <a:avLst/>
          </a:prstGeom>
        </p:spPr>
      </p:pic>
      <p:pic>
        <p:nvPicPr>
          <p:cNvPr id="7" name="Picture 6" descr="Logo&#10;&#10;Description automatically generated">
            <a:extLst>
              <a:ext uri="{FF2B5EF4-FFF2-40B4-BE49-F238E27FC236}">
                <a16:creationId xmlns:a16="http://schemas.microsoft.com/office/drawing/2014/main" id="{994C6ADD-B736-5747-9623-724D69D1CC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748305" y="9710917"/>
            <a:ext cx="3647206" cy="580238"/>
          </a:xfrm>
          <a:prstGeom prst="rect">
            <a:avLst/>
          </a:prstGeom>
        </p:spPr>
      </p:pic>
      <p:pic>
        <p:nvPicPr>
          <p:cNvPr id="8" name="Picture 7" descr="Logo&#10;&#10;Description automatically generated">
            <a:extLst>
              <a:ext uri="{FF2B5EF4-FFF2-40B4-BE49-F238E27FC236}">
                <a16:creationId xmlns:a16="http://schemas.microsoft.com/office/drawing/2014/main" id="{BE2E66D2-D0E7-8344-B1A4-6038E6CC5BB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979240" y="9113407"/>
            <a:ext cx="2026225" cy="552607"/>
          </a:xfrm>
          <a:prstGeom prst="rect">
            <a:avLst/>
          </a:prstGeom>
        </p:spPr>
      </p:pic>
      <p:pic>
        <p:nvPicPr>
          <p:cNvPr id="9" name="Picture 8" descr="Logo&#10;&#10;Description automatically generated">
            <a:extLst>
              <a:ext uri="{FF2B5EF4-FFF2-40B4-BE49-F238E27FC236}">
                <a16:creationId xmlns:a16="http://schemas.microsoft.com/office/drawing/2014/main" id="{7AF5C313-5B6B-AF40-AC52-4F5CB08150A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30662" y="9113407"/>
            <a:ext cx="2348578" cy="571026"/>
          </a:xfrm>
          <a:prstGeom prst="rect">
            <a:avLst/>
          </a:prstGeom>
        </p:spPr>
      </p:pic>
    </p:spTree>
    <p:extLst>
      <p:ext uri="{BB962C8B-B14F-4D97-AF65-F5344CB8AC3E}">
        <p14:creationId xmlns:p14="http://schemas.microsoft.com/office/powerpoint/2010/main" val="2786308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3">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C03B07D-3060-6F47-9755-3C7B5469DB3B}"/>
              </a:ext>
            </a:extLst>
          </p:cNvPr>
          <p:cNvSpPr txBox="1"/>
          <p:nvPr/>
        </p:nvSpPr>
        <p:spPr>
          <a:xfrm>
            <a:off x="596039" y="784096"/>
            <a:ext cx="9687209" cy="1910716"/>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sz="3600" b="1" i="0" u="none" strike="noStrike" cap="none" normalizeH="0" baseline="0" noProof="0">
                <a:ln>
                  <a:noFill/>
                </a:ln>
                <a:solidFill>
                  <a:srgbClr val="33394B"/>
                </a:solidFill>
                <a:uLnTx/>
                <a:uFillTx/>
                <a:latin typeface="Montserrat" pitchFamily="2" charset="77"/>
                <a:ea typeface="+mn-ea"/>
                <a:cs typeface="Open Sans Light" panose="020B0306030504020204" pitchFamily="34" charset="0"/>
              </a:rPr>
              <a:t>Quels sujets devrions-nous aborder avec les communautés lors de la planification de la réponse ?</a:t>
            </a:r>
          </a:p>
          <a:p>
            <a:pPr marL="0" marR="0" lvl="0" indent="0" algn="l" defTabSz="914400" rtl="0" eaLnBrk="0" fontAlgn="base" latinLnBrk="0" hangingPunct="0">
              <a:lnSpc>
                <a:spcPts val="6160"/>
              </a:lnSpc>
              <a:spcBef>
                <a:spcPct val="0"/>
              </a:spcBef>
              <a:spcAft>
                <a:spcPct val="0"/>
              </a:spcAft>
              <a:buClrTx/>
              <a:buSzTx/>
              <a:buFontTx/>
              <a:buNone/>
              <a:tabLst/>
              <a:defRPr/>
            </a:pPr>
            <a:r>
              <a:rPr kumimoji="0" lang="fr-FR" sz="3600" b="0" i="0" u="none" strike="noStrike" cap="none" normalizeH="0" baseline="0" noProof="0">
                <a:ln>
                  <a:noFill/>
                </a:ln>
                <a:solidFill>
                  <a:srgbClr val="F5333F"/>
                </a:solidFill>
                <a:uLnTx/>
                <a:uFillTx/>
                <a:latin typeface="Montserrat" pitchFamily="2" charset="77"/>
                <a:ea typeface="+mn-ea"/>
                <a:cs typeface="Open Sans Light" panose="020B0306030504020204" pitchFamily="34" charset="0"/>
              </a:rPr>
              <a:t>Discussion...</a:t>
            </a:r>
          </a:p>
        </p:txBody>
      </p:sp>
      <p:sp>
        <p:nvSpPr>
          <p:cNvPr id="4" name="TextBox 3">
            <a:extLst>
              <a:ext uri="{FF2B5EF4-FFF2-40B4-BE49-F238E27FC236}">
                <a16:creationId xmlns:a16="http://schemas.microsoft.com/office/drawing/2014/main" id="{811EA42F-07C8-1B45-80AB-73AD45E1B0F1}"/>
              </a:ext>
            </a:extLst>
          </p:cNvPr>
          <p:cNvSpPr txBox="1"/>
          <p:nvPr/>
        </p:nvSpPr>
        <p:spPr>
          <a:xfrm>
            <a:off x="596039" y="3108917"/>
            <a:ext cx="9563961" cy="6001643"/>
          </a:xfrm>
          <a:prstGeom prst="rect">
            <a:avLst/>
          </a:prstGeom>
          <a:noFill/>
        </p:spPr>
        <p:txBody>
          <a:bodyPr wrap="square" rtlCol="0">
            <a:spAutoFit/>
          </a:bodyPr>
          <a:lstStyle/>
          <a:p>
            <a:pPr marL="457200" marR="0" lvl="0" indent="-457200" algn="l" defTabSz="914400" rtl="0" eaLnBrk="0" fontAlgn="base" latinLnBrk="0" hangingPunct="0">
              <a:lnSpc>
                <a:spcPct val="100000"/>
              </a:lnSpc>
              <a:spcBef>
                <a:spcPct val="0"/>
              </a:spcBef>
              <a:spcAft>
                <a:spcPts val="1800"/>
              </a:spcAft>
              <a:buClr>
                <a:srgbClr val="FF0000"/>
              </a:buClr>
              <a:buSzTx/>
              <a:buFont typeface="Arial" panose="020B0604020202020204" pitchFamily="34" charset="0"/>
              <a:buChar char="•"/>
              <a:tabLst/>
              <a:defRPr/>
            </a:pPr>
            <a:r>
              <a:rPr kumimoji="0" lang="fr-FR" sz="2400" b="0" i="0" u="none" strike="noStrike" cap="none" normalizeH="0" baseline="0" noProof="0">
                <a:ln>
                  <a:noFill/>
                </a:ln>
                <a:solidFill>
                  <a:srgbClr val="3F3F3F"/>
                </a:solidFill>
                <a:uLnTx/>
                <a:uFillTx/>
                <a:latin typeface="Open Sans" panose="020B0606030504020204" pitchFamily="34" charset="0"/>
                <a:ea typeface="Open Sans" panose="020B0606030504020204" pitchFamily="34" charset="0"/>
                <a:cs typeface="Open Sans" panose="020B0606030504020204" pitchFamily="34" charset="0"/>
              </a:rPr>
              <a:t>L'opération répondra-t-elle aux besoins prioritaires des personnes</a:t>
            </a:r>
          </a:p>
          <a:p>
            <a:pPr marL="457200" marR="0" lvl="0" indent="-457200" algn="l" defTabSz="914400" rtl="0" eaLnBrk="0" fontAlgn="base" latinLnBrk="0" hangingPunct="0">
              <a:lnSpc>
                <a:spcPct val="100000"/>
              </a:lnSpc>
              <a:spcBef>
                <a:spcPct val="0"/>
              </a:spcBef>
              <a:spcAft>
                <a:spcPts val="1800"/>
              </a:spcAft>
              <a:buClr>
                <a:srgbClr val="FF0000"/>
              </a:buClr>
              <a:buSzTx/>
              <a:buFont typeface="Arial" panose="020B0604020202020204" pitchFamily="34" charset="0"/>
              <a:buChar char="•"/>
              <a:tabLst/>
              <a:defRPr/>
            </a:pPr>
            <a:r>
              <a:rPr kumimoji="0" lang="fr-FR" sz="2400" b="0" i="0" u="none" strike="noStrike" cap="none" normalizeH="0" baseline="0" noProof="0">
                <a:ln>
                  <a:noFill/>
                </a:ln>
                <a:solidFill>
                  <a:srgbClr val="3F3F3F"/>
                </a:solidFill>
                <a:uLnTx/>
                <a:uFillTx/>
                <a:latin typeface="Open Sans" panose="020B0606030504020204" pitchFamily="34" charset="0"/>
                <a:ea typeface="Open Sans" panose="020B0606030504020204" pitchFamily="34" charset="0"/>
                <a:cs typeface="Open Sans" panose="020B0606030504020204" pitchFamily="34" charset="0"/>
              </a:rPr>
              <a:t>Comment mettre en œuvre les activités</a:t>
            </a:r>
          </a:p>
          <a:p>
            <a:pPr marL="457200" marR="0" lvl="0" indent="-457200" algn="l" defTabSz="914400" rtl="0" eaLnBrk="0" fontAlgn="base" latinLnBrk="0" hangingPunct="0">
              <a:lnSpc>
                <a:spcPct val="100000"/>
              </a:lnSpc>
              <a:spcBef>
                <a:spcPct val="0"/>
              </a:spcBef>
              <a:spcAft>
                <a:spcPts val="1800"/>
              </a:spcAft>
              <a:buClr>
                <a:srgbClr val="FF0000"/>
              </a:buClr>
              <a:buSzTx/>
              <a:buFont typeface="Arial" panose="020B0604020202020204" pitchFamily="34" charset="0"/>
              <a:buChar char="•"/>
              <a:tabLst/>
              <a:defRPr/>
            </a:pPr>
            <a:r>
              <a:rPr kumimoji="0" lang="fr-FR" sz="2400" b="0" i="0" u="none" strike="noStrike" cap="none" normalizeH="0" baseline="0" noProof="0">
                <a:ln>
                  <a:noFill/>
                </a:ln>
                <a:solidFill>
                  <a:srgbClr val="3F3F3F"/>
                </a:solidFill>
                <a:uLnTx/>
                <a:uFillTx/>
                <a:latin typeface="Open Sans" panose="020B0606030504020204" pitchFamily="34" charset="0"/>
                <a:ea typeface="Open Sans" panose="020B0606030504020204" pitchFamily="34" charset="0"/>
                <a:cs typeface="Open Sans" panose="020B0606030504020204" pitchFamily="34" charset="0"/>
              </a:rPr>
              <a:t>Rôles et responsabilités - communauté et Société nationale </a:t>
            </a:r>
          </a:p>
          <a:p>
            <a:pPr marL="457200" marR="0" lvl="0" indent="-457200" algn="l" defTabSz="914400" rtl="0" eaLnBrk="0" fontAlgn="base" latinLnBrk="0" hangingPunct="0">
              <a:lnSpc>
                <a:spcPct val="100000"/>
              </a:lnSpc>
              <a:spcBef>
                <a:spcPct val="0"/>
              </a:spcBef>
              <a:spcAft>
                <a:spcPts val="1800"/>
              </a:spcAft>
              <a:buClr>
                <a:srgbClr val="FF0000"/>
              </a:buClr>
              <a:buSzTx/>
              <a:buFont typeface="Arial" panose="020B0604020202020204" pitchFamily="34" charset="0"/>
              <a:buChar char="•"/>
              <a:tabLst/>
              <a:defRPr/>
            </a:pPr>
            <a:r>
              <a:rPr kumimoji="0" lang="fr-FR" sz="2400" b="0" i="0" u="none" strike="noStrike" cap="none" normalizeH="0" baseline="0" noProof="0">
                <a:ln>
                  <a:noFill/>
                </a:ln>
                <a:solidFill>
                  <a:srgbClr val="3F3F3F"/>
                </a:solidFill>
                <a:uLnTx/>
                <a:uFillTx/>
                <a:latin typeface="Open Sans" panose="020B0606030504020204" pitchFamily="34" charset="0"/>
                <a:ea typeface="Open Sans" panose="020B0606030504020204" pitchFamily="34" charset="0"/>
                <a:cs typeface="Open Sans" panose="020B0606030504020204" pitchFamily="34" charset="0"/>
              </a:rPr>
              <a:t>Délais de mise en œuvre</a:t>
            </a:r>
          </a:p>
          <a:p>
            <a:pPr marL="457200" marR="0" lvl="0" indent="-457200" algn="l" defTabSz="914400" rtl="0" eaLnBrk="0" fontAlgn="base" latinLnBrk="0" hangingPunct="0">
              <a:lnSpc>
                <a:spcPct val="100000"/>
              </a:lnSpc>
              <a:spcBef>
                <a:spcPct val="0"/>
              </a:spcBef>
              <a:spcAft>
                <a:spcPts val="1800"/>
              </a:spcAft>
              <a:buClr>
                <a:srgbClr val="FF0000"/>
              </a:buClr>
              <a:buSzTx/>
              <a:buFont typeface="Arial" panose="020B0604020202020204" pitchFamily="34" charset="0"/>
              <a:buChar char="•"/>
              <a:tabLst/>
              <a:defRPr/>
            </a:pPr>
            <a:r>
              <a:rPr kumimoji="0" lang="fr-FR" sz="2400" b="0" i="0" u="none" strike="noStrike" cap="none" normalizeH="0" baseline="0" noProof="0">
                <a:ln>
                  <a:noFill/>
                </a:ln>
                <a:solidFill>
                  <a:srgbClr val="3F3F3F"/>
                </a:solidFill>
                <a:uLnTx/>
                <a:uFillTx/>
                <a:latin typeface="Open Sans" panose="020B0606030504020204" pitchFamily="34" charset="0"/>
                <a:ea typeface="Open Sans" panose="020B0606030504020204" pitchFamily="34" charset="0"/>
                <a:cs typeface="Open Sans" panose="020B0606030504020204" pitchFamily="34" charset="0"/>
              </a:rPr>
              <a:t>Critères de sélection et ciblage </a:t>
            </a:r>
          </a:p>
          <a:p>
            <a:pPr marL="457200" marR="0" lvl="0" indent="-457200" algn="l" defTabSz="914400" rtl="0" eaLnBrk="0" fontAlgn="base" latinLnBrk="0" hangingPunct="0">
              <a:lnSpc>
                <a:spcPct val="100000"/>
              </a:lnSpc>
              <a:spcBef>
                <a:spcPct val="0"/>
              </a:spcBef>
              <a:spcAft>
                <a:spcPts val="1800"/>
              </a:spcAft>
              <a:buClr>
                <a:srgbClr val="FF0000"/>
              </a:buClr>
              <a:buSzTx/>
              <a:buFont typeface="Arial" panose="020B0604020202020204" pitchFamily="34" charset="0"/>
              <a:buChar char="•"/>
              <a:tabLst/>
              <a:defRPr/>
            </a:pPr>
            <a:r>
              <a:rPr kumimoji="0" lang="fr-FR" sz="2400" b="0" i="0" u="none" strike="noStrike" cap="none" normalizeH="0" baseline="0" noProof="0">
                <a:ln>
                  <a:noFill/>
                </a:ln>
                <a:solidFill>
                  <a:srgbClr val="3F3F3F"/>
                </a:solidFill>
                <a:uLnTx/>
                <a:uFillTx/>
                <a:latin typeface="Open Sans" panose="020B0606030504020204" pitchFamily="34" charset="0"/>
                <a:ea typeface="Open Sans" panose="020B0606030504020204" pitchFamily="34" charset="0"/>
                <a:cs typeface="Open Sans" panose="020B0606030504020204" pitchFamily="34" charset="0"/>
              </a:rPr>
              <a:t>Meilleures approches pour la participation communautaire pendant la réponse</a:t>
            </a:r>
          </a:p>
          <a:p>
            <a:pPr marL="457200" marR="0" lvl="0" indent="-457200" algn="l" defTabSz="914400" rtl="0" eaLnBrk="0" fontAlgn="base" latinLnBrk="0" hangingPunct="0">
              <a:lnSpc>
                <a:spcPct val="100000"/>
              </a:lnSpc>
              <a:spcBef>
                <a:spcPct val="0"/>
              </a:spcBef>
              <a:spcAft>
                <a:spcPts val="1800"/>
              </a:spcAft>
              <a:buClr>
                <a:srgbClr val="FF0000"/>
              </a:buClr>
              <a:buSzTx/>
              <a:buFont typeface="Arial" panose="020B0604020202020204" pitchFamily="34" charset="0"/>
              <a:buChar char="•"/>
              <a:tabLst/>
              <a:defRPr/>
            </a:pPr>
            <a:r>
              <a:rPr kumimoji="0" lang="fr-FR" sz="2400" b="0" i="0" u="none" strike="noStrike" cap="none" normalizeH="0" baseline="0" noProof="0">
                <a:ln>
                  <a:noFill/>
                </a:ln>
                <a:solidFill>
                  <a:srgbClr val="3F3F3F"/>
                </a:solidFill>
                <a:uLnTx/>
                <a:uFillTx/>
                <a:latin typeface="Open Sans" panose="020B0606030504020204" pitchFamily="34" charset="0"/>
                <a:ea typeface="Open Sans" panose="020B0606030504020204" pitchFamily="34" charset="0"/>
                <a:cs typeface="Open Sans" panose="020B0606030504020204" pitchFamily="34" charset="0"/>
              </a:rPr>
              <a:t>Quelles informations doivent être partagées, quand et comment ?</a:t>
            </a:r>
          </a:p>
          <a:p>
            <a:pPr marL="457200" marR="0" lvl="0" indent="-457200" algn="l" defTabSz="914400" rtl="0" eaLnBrk="0" fontAlgn="base" latinLnBrk="0" hangingPunct="0">
              <a:lnSpc>
                <a:spcPct val="100000"/>
              </a:lnSpc>
              <a:spcBef>
                <a:spcPct val="0"/>
              </a:spcBef>
              <a:spcAft>
                <a:spcPts val="1800"/>
              </a:spcAft>
              <a:buClr>
                <a:srgbClr val="FF0000"/>
              </a:buClr>
              <a:buSzTx/>
              <a:buFont typeface="Arial" panose="020B0604020202020204" pitchFamily="34" charset="0"/>
              <a:buChar char="•"/>
              <a:tabLst/>
              <a:defRPr/>
            </a:pPr>
            <a:r>
              <a:rPr kumimoji="0" lang="fr-FR" sz="2400" b="0" i="0" u="none" strike="noStrike" cap="none" normalizeH="0" baseline="0" noProof="0">
                <a:ln>
                  <a:noFill/>
                </a:ln>
                <a:solidFill>
                  <a:srgbClr val="3F3F3F"/>
                </a:solidFill>
                <a:uLnTx/>
                <a:uFillTx/>
                <a:latin typeface="Open Sans" panose="020B0606030504020204" pitchFamily="34" charset="0"/>
                <a:ea typeface="Open Sans" panose="020B0606030504020204" pitchFamily="34" charset="0"/>
                <a:cs typeface="Open Sans" panose="020B0606030504020204" pitchFamily="34" charset="0"/>
              </a:rPr>
              <a:t>Comment gérer le retour d'information - y compris les informations sensibles concernant l'exploitation et les abus sexuels ou la corruption ?</a:t>
            </a:r>
          </a:p>
          <a:p>
            <a:pPr marL="457200" marR="0" lvl="0" indent="-457200" algn="l" defTabSz="914400" rtl="0" eaLnBrk="0" fontAlgn="base" latinLnBrk="0" hangingPunct="0">
              <a:lnSpc>
                <a:spcPct val="100000"/>
              </a:lnSpc>
              <a:spcBef>
                <a:spcPct val="0"/>
              </a:spcBef>
              <a:spcAft>
                <a:spcPts val="1800"/>
              </a:spcAft>
              <a:buClr>
                <a:srgbClr val="FF0000"/>
              </a:buClr>
              <a:buSzTx/>
              <a:buFont typeface="Arial" panose="020B0604020202020204" pitchFamily="34" charset="0"/>
              <a:buChar char="•"/>
              <a:tabLst/>
              <a:defRPr/>
            </a:pPr>
            <a:r>
              <a:rPr kumimoji="0" lang="fr-FR" sz="2400" b="0" i="0" u="none" strike="noStrike" cap="none" normalizeH="0" baseline="0" noProof="0">
                <a:ln>
                  <a:noFill/>
                </a:ln>
                <a:solidFill>
                  <a:srgbClr val="3F3F3F"/>
                </a:solidFill>
                <a:uLnTx/>
                <a:uFillTx/>
                <a:latin typeface="Open Sans" panose="020B0606030504020204" pitchFamily="34" charset="0"/>
                <a:ea typeface="Open Sans" panose="020B0606030504020204" pitchFamily="34" charset="0"/>
                <a:cs typeface="Open Sans" panose="020B0606030504020204" pitchFamily="34" charset="0"/>
              </a:rPr>
              <a:t>Ce qui doit se passer à la fin de l'opération</a:t>
            </a:r>
          </a:p>
        </p:txBody>
      </p:sp>
      <p:pic>
        <p:nvPicPr>
          <p:cNvPr id="12" name="Picture Placeholder 11">
            <a:extLst>
              <a:ext uri="{FF2B5EF4-FFF2-40B4-BE49-F238E27FC236}">
                <a16:creationId xmlns:a16="http://schemas.microsoft.com/office/drawing/2014/main" id="{64391C87-F8B9-C840-9AFF-4901E4066B90}"/>
              </a:ext>
            </a:extLst>
          </p:cNvPr>
          <p:cNvPicPr>
            <a:picLocks noGrp="1" noChangeAspect="1"/>
          </p:cNvPicPr>
          <p:nvPr>
            <p:ph type="pic" sz="quarter" idx="10"/>
          </p:nvPr>
        </p:nvPicPr>
        <p:blipFill rotWithShape="1">
          <a:blip r:embed="rId3" cstate="screen">
            <a:extLst>
              <a:ext uri="{28A0092B-C50C-407E-A947-70E740481C1C}">
                <a14:useLocalDpi xmlns:a14="http://schemas.microsoft.com/office/drawing/2010/main"/>
              </a:ext>
            </a:extLst>
          </a:blip>
          <a:srcRect/>
          <a:stretch/>
        </p:blipFill>
        <p:spPr>
          <a:xfrm>
            <a:off x="11625998" y="0"/>
            <a:ext cx="6662002" cy="10288588"/>
          </a:xfrm>
        </p:spPr>
      </p:pic>
    </p:spTree>
    <p:extLst>
      <p:ext uri="{BB962C8B-B14F-4D97-AF65-F5344CB8AC3E}">
        <p14:creationId xmlns:p14="http://schemas.microsoft.com/office/powerpoint/2010/main" val="423208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D748E58-EA3F-438E-B761-405E3EAB6ED4}"/>
              </a:ext>
            </a:extLst>
          </p:cNvPr>
          <p:cNvSpPr txBox="1"/>
          <p:nvPr/>
        </p:nvSpPr>
        <p:spPr>
          <a:xfrm>
            <a:off x="8379521" y="422163"/>
            <a:ext cx="9392019" cy="2308324"/>
          </a:xfrm>
          <a:prstGeom prst="rect">
            <a:avLst/>
          </a:prstGeom>
          <a:noFill/>
        </p:spPr>
        <p:txBody>
          <a:bodyPr wrap="square" rtlCol="0">
            <a:spAutoFit/>
          </a:bodyPr>
          <a:lstStyle/>
          <a:p>
            <a:pPr defTabSz="914309">
              <a:spcBef>
                <a:spcPts val="0"/>
              </a:spcBef>
              <a:spcAft>
                <a:spcPts val="0"/>
              </a:spcAft>
            </a:pPr>
            <a:r>
              <a:rPr lang="en-US" sz="4800" b="1" dirty="0">
                <a:solidFill>
                  <a:srgbClr val="3F3F3F"/>
                </a:solidFill>
                <a:latin typeface="Montserrat" pitchFamily="2" charset="77"/>
                <a:ea typeface="Roboto Black" panose="02000000000000000000" pitchFamily="2" charset="0"/>
              </a:rPr>
              <a:t>Planning community-led solutions in epidemics</a:t>
            </a:r>
          </a:p>
          <a:p>
            <a:pPr defTabSz="914309">
              <a:spcBef>
                <a:spcPts val="0"/>
              </a:spcBef>
              <a:spcAft>
                <a:spcPts val="0"/>
              </a:spcAft>
            </a:pPr>
            <a:r>
              <a:rPr lang="en-US" sz="4800" dirty="0">
                <a:solidFill>
                  <a:schemeClr val="accent3"/>
                </a:solidFill>
                <a:latin typeface="Montserrat" pitchFamily="2" charset="77"/>
                <a:ea typeface="Roboto Black" panose="02000000000000000000" pitchFamily="2" charset="0"/>
                <a:cs typeface="Open Sans Light" panose="020B0306030504020204" pitchFamily="34" charset="0"/>
              </a:rPr>
              <a:t>Discuss…</a:t>
            </a:r>
            <a:endParaRPr lang="ru-RU" sz="4800" dirty="0">
              <a:solidFill>
                <a:schemeClr val="accent3"/>
              </a:solidFill>
              <a:latin typeface="Roboto Black" panose="02000000000000000000" pitchFamily="2" charset="0"/>
              <a:ea typeface="Roboto Black" panose="02000000000000000000" pitchFamily="2" charset="0"/>
              <a:cs typeface="Open Sans Light" panose="020B0306030504020204" pitchFamily="34" charset="0"/>
            </a:endParaRPr>
          </a:p>
        </p:txBody>
      </p:sp>
      <p:sp>
        <p:nvSpPr>
          <p:cNvPr id="4" name="TextBox 3">
            <a:extLst>
              <a:ext uri="{FF2B5EF4-FFF2-40B4-BE49-F238E27FC236}">
                <a16:creationId xmlns:a16="http://schemas.microsoft.com/office/drawing/2014/main" id="{C8F7EFE7-54CE-4EAC-A2D6-F0B4DA6DFE1A}"/>
              </a:ext>
            </a:extLst>
          </p:cNvPr>
          <p:cNvSpPr txBox="1"/>
          <p:nvPr/>
        </p:nvSpPr>
        <p:spPr>
          <a:xfrm>
            <a:off x="8379520" y="2890464"/>
            <a:ext cx="9392019" cy="6564105"/>
          </a:xfrm>
          <a:prstGeom prst="rect">
            <a:avLst/>
          </a:prstGeom>
          <a:noFill/>
        </p:spPr>
        <p:txBody>
          <a:bodyPr wrap="square" rtlCol="0">
            <a:spAutoFit/>
          </a:bodyPr>
          <a:lstStyle/>
          <a:p>
            <a:pPr marL="342866" indent="-342866" defTabSz="914309">
              <a:lnSpc>
                <a:spcPts val="3380"/>
              </a:lnSpc>
              <a:spcAft>
                <a:spcPts val="1800"/>
              </a:spcAft>
              <a:buClr>
                <a:srgbClr val="FF0000"/>
              </a:buClr>
              <a:buFont typeface="Arial" panose="020B0604020202020204" pitchFamily="34" charset="0"/>
              <a:buChar char="•"/>
            </a:pPr>
            <a:r>
              <a:rPr lang="en-US" sz="2400" dirty="0">
                <a:solidFill>
                  <a:srgbClr val="3F3F3F"/>
                </a:solidFill>
                <a:latin typeface="Open Sans" panose="020B0606030504020204" pitchFamily="34" charset="0"/>
                <a:ea typeface="Open Sans" panose="020B0606030504020204" pitchFamily="34" charset="0"/>
                <a:cs typeface="Open Sans" panose="020B0606030504020204" pitchFamily="34" charset="0"/>
              </a:rPr>
              <a:t>Communities can advise how to adapt prevention measures so they can be accepted, well understood, and successful </a:t>
            </a:r>
          </a:p>
          <a:p>
            <a:pPr marL="342866" indent="-342866" defTabSz="914309">
              <a:lnSpc>
                <a:spcPts val="3380"/>
              </a:lnSpc>
              <a:spcAft>
                <a:spcPts val="1800"/>
              </a:spcAft>
              <a:buClr>
                <a:srgbClr val="FF0000"/>
              </a:buClr>
              <a:buFont typeface="Arial" panose="020B0604020202020204" pitchFamily="34" charset="0"/>
              <a:buChar char="•"/>
            </a:pPr>
            <a:r>
              <a:rPr lang="en-US" sz="2400" dirty="0">
                <a:solidFill>
                  <a:srgbClr val="3F3F3F"/>
                </a:solidFill>
                <a:latin typeface="Open Sans" panose="020B0606030504020204" pitchFamily="34" charset="0"/>
                <a:ea typeface="Open Sans" panose="020B0606030504020204" pitchFamily="34" charset="0"/>
                <a:cs typeface="Open Sans" panose="020B0606030504020204" pitchFamily="34" charset="0"/>
              </a:rPr>
              <a:t>Impractical or enforced measures lead to frustration, resistance, and non-compliance, which increases infections</a:t>
            </a:r>
          </a:p>
          <a:p>
            <a:pPr marL="342866" indent="-342866" defTabSz="914309">
              <a:lnSpc>
                <a:spcPts val="3380"/>
              </a:lnSpc>
              <a:spcAft>
                <a:spcPts val="600"/>
              </a:spcAft>
              <a:buClr>
                <a:srgbClr val="FF0000"/>
              </a:buClr>
              <a:buFont typeface="Arial" panose="020B0604020202020204" pitchFamily="34" charset="0"/>
              <a:buChar char="•"/>
            </a:pPr>
            <a:r>
              <a:rPr lang="en-US" sz="2400" b="1" dirty="0">
                <a:solidFill>
                  <a:srgbClr val="3F3F3F"/>
                </a:solidFill>
                <a:latin typeface="Open Sans" panose="020B0606030504020204" pitchFamily="34" charset="0"/>
                <a:ea typeface="Open Sans" panose="020B0606030504020204" pitchFamily="34" charset="0"/>
                <a:cs typeface="Open Sans" panose="020B0606030504020204" pitchFamily="34" charset="0"/>
              </a:rPr>
              <a:t>How?</a:t>
            </a:r>
          </a:p>
          <a:p>
            <a:pPr marL="1144703" lvl="1" indent="-457155" defTabSz="914309">
              <a:lnSpc>
                <a:spcPts val="3380"/>
              </a:lnSpc>
              <a:spcAft>
                <a:spcPts val="600"/>
              </a:spcAft>
              <a:buClr>
                <a:srgbClr val="FF0000"/>
              </a:buClr>
              <a:buFont typeface="+mj-lt"/>
              <a:buAutoNum type="arabicPeriod"/>
            </a:pPr>
            <a:r>
              <a:rPr lang="en-US" sz="2000" dirty="0">
                <a:solidFill>
                  <a:srgbClr val="3F3F3F"/>
                </a:solidFill>
                <a:latin typeface="Open Sans" panose="020B0606030504020204" pitchFamily="34" charset="0"/>
                <a:ea typeface="Open Sans" panose="020B0606030504020204" pitchFamily="34" charset="0"/>
                <a:cs typeface="Open Sans" panose="020B0606030504020204" pitchFamily="34" charset="0"/>
              </a:rPr>
              <a:t>Understand the context, challenges faced in implementing prevention measures, and local capacities</a:t>
            </a:r>
          </a:p>
          <a:p>
            <a:pPr marL="1144703" lvl="1" indent="-457155" defTabSz="914309">
              <a:lnSpc>
                <a:spcPts val="3380"/>
              </a:lnSpc>
              <a:spcAft>
                <a:spcPts val="600"/>
              </a:spcAft>
              <a:buClr>
                <a:srgbClr val="FF0000"/>
              </a:buClr>
              <a:buFont typeface="+mj-lt"/>
              <a:buAutoNum type="arabicPeriod"/>
            </a:pPr>
            <a:r>
              <a:rPr lang="en-US" sz="2000" dirty="0">
                <a:solidFill>
                  <a:srgbClr val="3F3F3F"/>
                </a:solidFill>
                <a:latin typeface="Open Sans" panose="020B0606030504020204" pitchFamily="34" charset="0"/>
                <a:ea typeface="Open Sans" panose="020B0606030504020204" pitchFamily="34" charset="0"/>
                <a:cs typeface="Open Sans" panose="020B0606030504020204" pitchFamily="34" charset="0"/>
              </a:rPr>
              <a:t>Engage community leaders and groups to identify, plan and implement local solutions</a:t>
            </a:r>
          </a:p>
          <a:p>
            <a:pPr marL="1144703" lvl="1" indent="-457155" defTabSz="914309">
              <a:lnSpc>
                <a:spcPts val="3380"/>
              </a:lnSpc>
              <a:spcAft>
                <a:spcPts val="600"/>
              </a:spcAft>
              <a:buClr>
                <a:srgbClr val="FF0000"/>
              </a:buClr>
              <a:buFont typeface="+mj-lt"/>
              <a:buAutoNum type="arabicPeriod"/>
            </a:pPr>
            <a:r>
              <a:rPr lang="en-US" sz="2000" dirty="0">
                <a:solidFill>
                  <a:srgbClr val="3F3F3F"/>
                </a:solidFill>
                <a:latin typeface="Open Sans" panose="020B0606030504020204" pitchFamily="34" charset="0"/>
                <a:ea typeface="Open Sans" panose="020B0606030504020204" pitchFamily="34" charset="0"/>
                <a:cs typeface="Open Sans" panose="020B0606030504020204" pitchFamily="34" charset="0"/>
              </a:rPr>
              <a:t>Agree roles &amp; responsibilities</a:t>
            </a:r>
          </a:p>
          <a:p>
            <a:pPr marL="1144703" lvl="1" indent="-457155" defTabSz="914309">
              <a:lnSpc>
                <a:spcPts val="3380"/>
              </a:lnSpc>
              <a:spcAft>
                <a:spcPts val="600"/>
              </a:spcAft>
              <a:buClr>
                <a:srgbClr val="FF0000"/>
              </a:buClr>
              <a:buFont typeface="+mj-lt"/>
              <a:buAutoNum type="arabicPeriod"/>
            </a:pPr>
            <a:r>
              <a:rPr lang="en-US" sz="2000" dirty="0">
                <a:solidFill>
                  <a:srgbClr val="3F3F3F"/>
                </a:solidFill>
                <a:latin typeface="Open Sans" panose="020B0606030504020204" pitchFamily="34" charset="0"/>
                <a:ea typeface="Open Sans" panose="020B0606030504020204" pitchFamily="34" charset="0"/>
                <a:cs typeface="Open Sans" panose="020B0606030504020204" pitchFamily="34" charset="0"/>
              </a:rPr>
              <a:t>Provide training, support, funding, and/or materials </a:t>
            </a:r>
          </a:p>
          <a:p>
            <a:pPr marL="1144703" lvl="1" indent="-457155" defTabSz="914309">
              <a:lnSpc>
                <a:spcPts val="3380"/>
              </a:lnSpc>
              <a:spcAft>
                <a:spcPts val="600"/>
              </a:spcAft>
              <a:buClr>
                <a:srgbClr val="FF0000"/>
              </a:buClr>
              <a:buFont typeface="+mj-lt"/>
              <a:buAutoNum type="arabicPeriod"/>
            </a:pPr>
            <a:r>
              <a:rPr lang="en-US" sz="2000" dirty="0">
                <a:solidFill>
                  <a:srgbClr val="3F3F3F"/>
                </a:solidFill>
                <a:latin typeface="Open Sans" panose="020B0606030504020204" pitchFamily="34" charset="0"/>
                <a:ea typeface="Open Sans" panose="020B0606030504020204" pitchFamily="34" charset="0"/>
                <a:cs typeface="Open Sans" panose="020B0606030504020204" pitchFamily="34" charset="0"/>
              </a:rPr>
              <a:t>Support community groups to communicate, monitor and improve solutions being implemented</a:t>
            </a:r>
          </a:p>
        </p:txBody>
      </p:sp>
      <p:pic>
        <p:nvPicPr>
          <p:cNvPr id="5" name="Picture 3" descr="A group of people walking on a city street&#10;&#10;Description automatically generated">
            <a:extLst>
              <a:ext uri="{FF2B5EF4-FFF2-40B4-BE49-F238E27FC236}">
                <a16:creationId xmlns:a16="http://schemas.microsoft.com/office/drawing/2014/main" id="{9425CC85-02C3-FE4F-82AA-C645D47D364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4451" r="16716"/>
          <a:stretch/>
        </p:blipFill>
        <p:spPr>
          <a:xfrm>
            <a:off x="0" y="0"/>
            <a:ext cx="7978140" cy="10288588"/>
          </a:xfrm>
          <a:prstGeom prst="rect">
            <a:avLst/>
          </a:prstGeom>
        </p:spPr>
      </p:pic>
      <p:sp>
        <p:nvSpPr>
          <p:cNvPr id="2" name="TextBox 1">
            <a:extLst>
              <a:ext uri="{FF2B5EF4-FFF2-40B4-BE49-F238E27FC236}">
                <a16:creationId xmlns:a16="http://schemas.microsoft.com/office/drawing/2014/main" id="{86569B6C-A383-554B-9854-C762831F74FE}"/>
              </a:ext>
            </a:extLst>
          </p:cNvPr>
          <p:cNvSpPr txBox="1"/>
          <p:nvPr/>
        </p:nvSpPr>
        <p:spPr>
          <a:xfrm>
            <a:off x="223024" y="243386"/>
            <a:ext cx="7382108" cy="1938992"/>
          </a:xfrm>
          <a:prstGeom prst="rect">
            <a:avLst/>
          </a:prstGeom>
          <a:solidFill>
            <a:schemeClr val="bg1"/>
          </a:solidFill>
        </p:spPr>
        <p:txBody>
          <a:bodyPr wrap="square" rtlCol="0">
            <a:spAutoFit/>
          </a:bodyPr>
          <a:lstStyle/>
          <a:p>
            <a:r>
              <a:rPr lang="en-GB" sz="2400" dirty="0">
                <a:solidFill>
                  <a:schemeClr val="bg2"/>
                </a:solidFill>
                <a:latin typeface="Montserrat" pitchFamily="2" charset="77"/>
              </a:rPr>
              <a:t>When COVID-19 limited access to communities, the Libyan Red Cross launched the volunteer on every street initiative, which recruited local community members to lead COVID-19 social mobilization in their own neighbourhoods.</a:t>
            </a:r>
            <a:endParaRPr lang="en-US" sz="2400" dirty="0">
              <a:solidFill>
                <a:schemeClr val="bg2"/>
              </a:solidFill>
              <a:latin typeface="Montserrat" pitchFamily="2" charset="77"/>
            </a:endParaRPr>
          </a:p>
        </p:txBody>
      </p:sp>
      <p:grpSp>
        <p:nvGrpSpPr>
          <p:cNvPr id="7" name="Group 6">
            <a:extLst>
              <a:ext uri="{FF2B5EF4-FFF2-40B4-BE49-F238E27FC236}">
                <a16:creationId xmlns:a16="http://schemas.microsoft.com/office/drawing/2014/main" id="{CB49966B-2882-EA47-9D18-58924126B84F}"/>
              </a:ext>
            </a:extLst>
          </p:cNvPr>
          <p:cNvGrpSpPr/>
          <p:nvPr/>
        </p:nvGrpSpPr>
        <p:grpSpPr>
          <a:xfrm>
            <a:off x="8565042" y="9633365"/>
            <a:ext cx="6168772" cy="430887"/>
            <a:chOff x="10238338" y="7106249"/>
            <a:chExt cx="5779260" cy="430887"/>
          </a:xfrm>
        </p:grpSpPr>
        <p:sp>
          <p:nvSpPr>
            <p:cNvPr id="9" name="Oval 8">
              <a:extLst>
                <a:ext uri="{FF2B5EF4-FFF2-40B4-BE49-F238E27FC236}">
                  <a16:creationId xmlns:a16="http://schemas.microsoft.com/office/drawing/2014/main" id="{118904FD-DD39-7A42-BC55-F37BFB267705}"/>
                </a:ext>
              </a:extLst>
            </p:cNvPr>
            <p:cNvSpPr/>
            <p:nvPr/>
          </p:nvSpPr>
          <p:spPr>
            <a:xfrm>
              <a:off x="10238338" y="7125068"/>
              <a:ext cx="387458" cy="374676"/>
            </a:xfrm>
            <a:prstGeom prst="ellipse">
              <a:avLst/>
            </a:prstGeom>
            <a:solidFill>
              <a:schemeClr val="accent3"/>
            </a:solidFill>
            <a:ln>
              <a:solidFill>
                <a:schemeClr val="accent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1728D515-15AD-3C49-997E-AE695FFEF660}"/>
                </a:ext>
              </a:extLst>
            </p:cNvPr>
            <p:cNvSpPr txBox="1"/>
            <p:nvPr/>
          </p:nvSpPr>
          <p:spPr>
            <a:xfrm>
              <a:off x="10238338" y="7130391"/>
              <a:ext cx="635430" cy="400110"/>
            </a:xfrm>
            <a:prstGeom prst="rect">
              <a:avLst/>
            </a:prstGeom>
            <a:noFill/>
          </p:spPr>
          <p:txBody>
            <a:bodyPr wrap="square" rtlCol="0">
              <a:spAutoFit/>
            </a:bodyPr>
            <a:lstStyle/>
            <a:p>
              <a:r>
                <a:rPr lang="en-GB" sz="2000">
                  <a:solidFill>
                    <a:schemeClr val="bg2"/>
                  </a:solidFill>
                  <a:latin typeface="Open Sans" panose="020B0606030504020204" pitchFamily="34" charset="0"/>
                  <a:ea typeface="Open Sans" panose="020B0606030504020204" pitchFamily="34" charset="0"/>
                  <a:cs typeface="Open Sans" panose="020B0606030504020204" pitchFamily="34" charset="0"/>
                </a:rPr>
                <a:t>21</a:t>
              </a:r>
            </a:p>
          </p:txBody>
        </p:sp>
        <p:sp>
          <p:nvSpPr>
            <p:cNvPr id="11" name="TextBox 10">
              <a:extLst>
                <a:ext uri="{FF2B5EF4-FFF2-40B4-BE49-F238E27FC236}">
                  <a16:creationId xmlns:a16="http://schemas.microsoft.com/office/drawing/2014/main" id="{039D3FEA-E72A-C14B-89D2-F0CC6B4468E9}"/>
                </a:ext>
              </a:extLst>
            </p:cNvPr>
            <p:cNvSpPr txBox="1"/>
            <p:nvPr/>
          </p:nvSpPr>
          <p:spPr>
            <a:xfrm>
              <a:off x="10625796" y="7106249"/>
              <a:ext cx="5391802" cy="430887"/>
            </a:xfrm>
            <a:prstGeom prst="rect">
              <a:avLst/>
            </a:prstGeom>
            <a:noFill/>
          </p:spPr>
          <p:txBody>
            <a:bodyPr wrap="square" rtlCol="0">
              <a:spAutoFit/>
            </a:bodyPr>
            <a:lstStyle/>
            <a:p>
              <a:r>
                <a:rPr lang="en-GB" sz="2200" dirty="0">
                  <a:solidFill>
                    <a:schemeClr val="tx2"/>
                  </a:solidFill>
                  <a:latin typeface="Open Sans" panose="020B0606030504020204" pitchFamily="34" charset="0"/>
                  <a:ea typeface="Open Sans" panose="020B0606030504020204" pitchFamily="34" charset="0"/>
                  <a:cs typeface="Open Sans" panose="020B0606030504020204" pitchFamily="34" charset="0"/>
                </a:rPr>
                <a:t>Behaviour change and RCCE Resources</a:t>
              </a:r>
            </a:p>
          </p:txBody>
        </p:sp>
      </p:grpSp>
    </p:spTree>
    <p:extLst>
      <p:ext uri="{BB962C8B-B14F-4D97-AF65-F5344CB8AC3E}">
        <p14:creationId xmlns:p14="http://schemas.microsoft.com/office/powerpoint/2010/main" val="3062686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4E06AAF-4D14-7B42-B6D9-BE35E002ED61}"/>
              </a:ext>
            </a:extLst>
          </p:cNvPr>
          <p:cNvSpPr txBox="1"/>
          <p:nvPr/>
        </p:nvSpPr>
        <p:spPr>
          <a:xfrm>
            <a:off x="476722" y="386344"/>
            <a:ext cx="14522297" cy="156966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ts val="300"/>
              </a:spcAft>
              <a:buClrTx/>
              <a:buSzTx/>
              <a:buFontTx/>
              <a:buNone/>
              <a:tabLst/>
              <a:defRPr/>
            </a:pPr>
            <a:r>
              <a:rPr kumimoji="0" lang="en-US" sz="4800" b="1" i="0" u="none" strike="noStrike" kern="1200" cap="none" spc="0" normalizeH="0" baseline="0" noProof="0" dirty="0">
                <a:ln>
                  <a:noFill/>
                </a:ln>
                <a:solidFill>
                  <a:srgbClr val="33394B"/>
                </a:solidFill>
                <a:effectLst/>
                <a:uLnTx/>
                <a:uFillTx/>
                <a:latin typeface="Montserrat" pitchFamily="2" charset="77"/>
                <a:ea typeface="Roboto Black" panose="02000000000000000000" pitchFamily="2" charset="0"/>
                <a:cs typeface="Open Sans Light" panose="020B0306030504020204" pitchFamily="34" charset="0"/>
              </a:rPr>
              <a:t>Example: </a:t>
            </a:r>
            <a:r>
              <a:rPr kumimoji="0" lang="en-US" sz="4800" b="1" i="0" u="none" strike="noStrike" kern="1200" cap="none" spc="0" normalizeH="0" baseline="0" noProof="0" dirty="0">
                <a:ln>
                  <a:noFill/>
                </a:ln>
                <a:solidFill>
                  <a:srgbClr val="F5333F"/>
                </a:solidFill>
                <a:effectLst/>
                <a:uLnTx/>
                <a:uFillTx/>
                <a:latin typeface="Montserrat" pitchFamily="2" charset="77"/>
                <a:ea typeface="Roboto Black" panose="02000000000000000000" pitchFamily="2" charset="0"/>
                <a:cs typeface="Open Sans Light" panose="020B0306030504020204" pitchFamily="34" charset="0"/>
              </a:rPr>
              <a:t>Community-led approach to recovery planning in Mozambique</a:t>
            </a:r>
            <a:endParaRPr kumimoji="0" lang="ru-RU" sz="4800" b="1" i="0" u="none" strike="noStrike" kern="1200" cap="none" spc="0" normalizeH="0" baseline="0" noProof="0" dirty="0">
              <a:ln>
                <a:noFill/>
              </a:ln>
              <a:solidFill>
                <a:srgbClr val="F5333F"/>
              </a:solidFill>
              <a:effectLst/>
              <a:uLnTx/>
              <a:uFillTx/>
              <a:latin typeface="Roboto Black" panose="02000000000000000000" pitchFamily="2" charset="0"/>
              <a:ea typeface="Roboto Black" panose="02000000000000000000" pitchFamily="2" charset="0"/>
              <a:cs typeface="Open Sans Light" panose="020B0306030504020204" pitchFamily="34" charset="0"/>
            </a:endParaRPr>
          </a:p>
        </p:txBody>
      </p:sp>
      <p:grpSp>
        <p:nvGrpSpPr>
          <p:cNvPr id="4" name="Group 3">
            <a:extLst>
              <a:ext uri="{FF2B5EF4-FFF2-40B4-BE49-F238E27FC236}">
                <a16:creationId xmlns:a16="http://schemas.microsoft.com/office/drawing/2014/main" id="{1300B133-6951-CA44-BA60-AB538F1AD0B4}"/>
              </a:ext>
            </a:extLst>
          </p:cNvPr>
          <p:cNvGrpSpPr/>
          <p:nvPr/>
        </p:nvGrpSpPr>
        <p:grpSpPr>
          <a:xfrm>
            <a:off x="476722" y="1774243"/>
            <a:ext cx="17489545" cy="8128000"/>
            <a:chOff x="476722" y="1774243"/>
            <a:chExt cx="17489545" cy="8128000"/>
          </a:xfrm>
        </p:grpSpPr>
        <p:sp>
          <p:nvSpPr>
            <p:cNvPr id="5" name="Notched Right Arrow 4">
              <a:extLst>
                <a:ext uri="{FF2B5EF4-FFF2-40B4-BE49-F238E27FC236}">
                  <a16:creationId xmlns:a16="http://schemas.microsoft.com/office/drawing/2014/main" id="{6587F22F-7B33-274F-8442-8982C2AA0061}"/>
                </a:ext>
              </a:extLst>
            </p:cNvPr>
            <p:cNvSpPr/>
            <p:nvPr/>
          </p:nvSpPr>
          <p:spPr>
            <a:xfrm>
              <a:off x="476722" y="4212643"/>
              <a:ext cx="17489545" cy="3251200"/>
            </a:xfrm>
            <a:prstGeom prst="notchedRightArrow">
              <a:avLst/>
            </a:prstGeom>
          </p:spPr>
          <p:style>
            <a:lnRef idx="0">
              <a:schemeClr val="accent6">
                <a:hueOff val="0"/>
                <a:satOff val="0"/>
                <a:lumOff val="0"/>
                <a:alphaOff val="0"/>
              </a:schemeClr>
            </a:lnRef>
            <a:fillRef idx="1">
              <a:schemeClr val="accent6">
                <a:tint val="40000"/>
                <a:hueOff val="0"/>
                <a:satOff val="0"/>
                <a:lumOff val="0"/>
                <a:alphaOff val="0"/>
              </a:schemeClr>
            </a:fillRef>
            <a:effectRef idx="0">
              <a:schemeClr val="accent6">
                <a:tint val="40000"/>
                <a:hueOff val="0"/>
                <a:satOff val="0"/>
                <a:lumOff val="0"/>
                <a:alphaOff val="0"/>
              </a:schemeClr>
            </a:effectRef>
            <a:fontRef idx="minor">
              <a:schemeClr val="dk1">
                <a:hueOff val="0"/>
                <a:satOff val="0"/>
                <a:lumOff val="0"/>
                <a:alphaOff val="0"/>
              </a:schemeClr>
            </a:fontRef>
          </p:style>
        </p:sp>
        <p:sp>
          <p:nvSpPr>
            <p:cNvPr id="6" name="Freeform 5">
              <a:extLst>
                <a:ext uri="{FF2B5EF4-FFF2-40B4-BE49-F238E27FC236}">
                  <a16:creationId xmlns:a16="http://schemas.microsoft.com/office/drawing/2014/main" id="{945FBC4E-6A72-B244-B2F6-B1F9C75552A6}"/>
                </a:ext>
              </a:extLst>
            </p:cNvPr>
            <p:cNvSpPr/>
            <p:nvPr/>
          </p:nvSpPr>
          <p:spPr>
            <a:xfrm>
              <a:off x="476722" y="1774243"/>
              <a:ext cx="3885238" cy="3251200"/>
            </a:xfrm>
            <a:custGeom>
              <a:avLst/>
              <a:gdLst>
                <a:gd name="connsiteX0" fmla="*/ 0 w 3196890"/>
                <a:gd name="connsiteY0" fmla="*/ 0 h 3251200"/>
                <a:gd name="connsiteX1" fmla="*/ 3196890 w 3196890"/>
                <a:gd name="connsiteY1" fmla="*/ 0 h 3251200"/>
                <a:gd name="connsiteX2" fmla="*/ 3196890 w 3196890"/>
                <a:gd name="connsiteY2" fmla="*/ 3251200 h 3251200"/>
                <a:gd name="connsiteX3" fmla="*/ 0 w 3196890"/>
                <a:gd name="connsiteY3" fmla="*/ 3251200 h 3251200"/>
                <a:gd name="connsiteX4" fmla="*/ 0 w 3196890"/>
                <a:gd name="connsiteY4" fmla="*/ 0 h 3251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96890" h="3251200">
                  <a:moveTo>
                    <a:pt x="0" y="0"/>
                  </a:moveTo>
                  <a:lnTo>
                    <a:pt x="3196890" y="0"/>
                  </a:lnTo>
                  <a:lnTo>
                    <a:pt x="3196890" y="3251200"/>
                  </a:lnTo>
                  <a:lnTo>
                    <a:pt x="0" y="32512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70688" tIns="170688" rIns="170688" bIns="170688" numCol="1" spcCol="1270" anchor="b" anchorCtr="1">
              <a:noAutofit/>
            </a:bodyPr>
            <a:lstStyle/>
            <a:p>
              <a:pPr marL="0" marR="0" lvl="0" indent="0" algn="l" defTabSz="1066800" rtl="0" eaLnBrk="0" fontAlgn="base" latinLnBrk="0" hangingPunct="0">
                <a:lnSpc>
                  <a:spcPct val="90000"/>
                </a:lnSpc>
                <a:spcBef>
                  <a:spcPct val="0"/>
                </a:spcBef>
                <a:spcAft>
                  <a:spcPct val="35000"/>
                </a:spcAft>
                <a:buClrTx/>
                <a:buSzTx/>
                <a:buFontTx/>
                <a:buNone/>
                <a:tabLst/>
                <a:defRPr/>
              </a:pPr>
              <a:r>
                <a:rPr kumimoji="0" lang="en-GB" sz="2400" b="1" i="0" u="none" strike="noStrike" kern="1200" cap="none" spc="0" normalizeH="0" baseline="0" noProof="0" dirty="0">
                  <a:ln>
                    <a:noFill/>
                  </a:ln>
                  <a:solidFill>
                    <a:srgbClr val="000000">
                      <a:hueOff val="0"/>
                      <a:satOff val="0"/>
                      <a:lumOff val="0"/>
                      <a:alphaOff val="0"/>
                    </a:srgbClr>
                  </a:solidFill>
                  <a:effectLst/>
                  <a:uLnTx/>
                  <a:uFillTx/>
                  <a:latin typeface="Open Sans" panose="020B0606030504020204" pitchFamily="34" charset="0"/>
                  <a:ea typeface="Open Sans" panose="020B0606030504020204" pitchFamily="34" charset="0"/>
                  <a:cs typeface="Open Sans" panose="020B0606030504020204" pitchFamily="34" charset="0"/>
                </a:rPr>
                <a:t>Introductory community meeting</a:t>
              </a:r>
            </a:p>
            <a:p>
              <a:pPr marL="228600" marR="0" lvl="1" indent="-228600" algn="l" defTabSz="889000" rtl="0" eaLnBrk="0" fontAlgn="base" latinLnBrk="0" hangingPunct="0">
                <a:lnSpc>
                  <a:spcPct val="90000"/>
                </a:lnSpc>
                <a:spcBef>
                  <a:spcPct val="0"/>
                </a:spcBef>
                <a:spcAft>
                  <a:spcPct val="15000"/>
                </a:spcAft>
                <a:buClrTx/>
                <a:buSzTx/>
                <a:buFontTx/>
                <a:buChar char="•"/>
                <a:tabLst/>
                <a:defRPr/>
              </a:pPr>
              <a:r>
                <a:rPr kumimoji="0" lang="en-GB" sz="2000" b="0" i="0" u="none" strike="noStrike" kern="1200" cap="none" spc="0" normalizeH="0" baseline="0" noProof="0" dirty="0">
                  <a:ln>
                    <a:noFill/>
                  </a:ln>
                  <a:solidFill>
                    <a:srgbClr val="000000">
                      <a:hueOff val="0"/>
                      <a:satOff val="0"/>
                      <a:lumOff val="0"/>
                      <a:alphaOff val="0"/>
                    </a:srgbClr>
                  </a:solidFill>
                  <a:effectLst/>
                  <a:uLnTx/>
                  <a:uFillTx/>
                  <a:latin typeface="Open Sans" panose="020B0606030504020204" pitchFamily="34" charset="0"/>
                  <a:ea typeface="Open Sans" panose="020B0606030504020204" pitchFamily="34" charset="0"/>
                  <a:cs typeface="Open Sans" panose="020B0606030504020204" pitchFamily="34" charset="0"/>
                </a:rPr>
                <a:t>Who are we</a:t>
              </a:r>
            </a:p>
            <a:p>
              <a:pPr marL="228600" marR="0" lvl="1" indent="-228600" algn="l" defTabSz="889000" rtl="0" eaLnBrk="0" fontAlgn="base" latinLnBrk="0" hangingPunct="0">
                <a:lnSpc>
                  <a:spcPct val="90000"/>
                </a:lnSpc>
                <a:spcBef>
                  <a:spcPct val="0"/>
                </a:spcBef>
                <a:spcAft>
                  <a:spcPct val="15000"/>
                </a:spcAft>
                <a:buClrTx/>
                <a:buSzTx/>
                <a:buFontTx/>
                <a:buChar char="•"/>
                <a:tabLst/>
                <a:defRPr/>
              </a:pPr>
              <a:r>
                <a:rPr kumimoji="0" lang="en-GB" sz="2000" b="0" i="0" u="none" strike="noStrike" kern="1200" cap="none" spc="0" normalizeH="0" baseline="0" noProof="0" dirty="0">
                  <a:ln>
                    <a:noFill/>
                  </a:ln>
                  <a:solidFill>
                    <a:srgbClr val="000000">
                      <a:hueOff val="0"/>
                      <a:satOff val="0"/>
                      <a:lumOff val="0"/>
                      <a:alphaOff val="0"/>
                    </a:srgbClr>
                  </a:solidFill>
                  <a:effectLst/>
                  <a:uLnTx/>
                  <a:uFillTx/>
                  <a:latin typeface="Open Sans" panose="020B0606030504020204" pitchFamily="34" charset="0"/>
                  <a:ea typeface="Open Sans" panose="020B0606030504020204" pitchFamily="34" charset="0"/>
                  <a:cs typeface="Open Sans" panose="020B0606030504020204" pitchFamily="34" charset="0"/>
                </a:rPr>
                <a:t>Recovery process</a:t>
              </a:r>
            </a:p>
            <a:p>
              <a:pPr marL="228600" marR="0" lvl="1" indent="-228600" algn="l" defTabSz="889000" rtl="0" eaLnBrk="0" fontAlgn="base" latinLnBrk="0" hangingPunct="0">
                <a:lnSpc>
                  <a:spcPct val="90000"/>
                </a:lnSpc>
                <a:spcBef>
                  <a:spcPct val="0"/>
                </a:spcBef>
                <a:spcAft>
                  <a:spcPct val="15000"/>
                </a:spcAft>
                <a:buClrTx/>
                <a:buSzTx/>
                <a:buFontTx/>
                <a:buChar char="•"/>
                <a:tabLst/>
                <a:defRPr/>
              </a:pPr>
              <a:r>
                <a:rPr kumimoji="0" lang="en-GB" sz="2000" b="0" i="0" u="none" strike="noStrike" kern="1200" cap="none" spc="0" normalizeH="0" baseline="0" noProof="0" dirty="0">
                  <a:ln>
                    <a:noFill/>
                  </a:ln>
                  <a:solidFill>
                    <a:srgbClr val="000000">
                      <a:hueOff val="0"/>
                      <a:satOff val="0"/>
                      <a:lumOff val="0"/>
                      <a:alphaOff val="0"/>
                    </a:srgbClr>
                  </a:solidFill>
                  <a:effectLst/>
                  <a:uLnTx/>
                  <a:uFillTx/>
                  <a:latin typeface="Open Sans" panose="020B0606030504020204" pitchFamily="34" charset="0"/>
                  <a:ea typeface="Open Sans" panose="020B0606030504020204" pitchFamily="34" charset="0"/>
                  <a:cs typeface="Open Sans" panose="020B0606030504020204" pitchFamily="34" charset="0"/>
                </a:rPr>
                <a:t>Behaviours</a:t>
              </a:r>
            </a:p>
          </p:txBody>
        </p:sp>
        <p:sp>
          <p:nvSpPr>
            <p:cNvPr id="7" name="Oval 6">
              <a:extLst>
                <a:ext uri="{FF2B5EF4-FFF2-40B4-BE49-F238E27FC236}">
                  <a16:creationId xmlns:a16="http://schemas.microsoft.com/office/drawing/2014/main" id="{DC0A0F89-5184-0740-A80B-FB1EACF60B29}"/>
                </a:ext>
              </a:extLst>
            </p:cNvPr>
            <p:cNvSpPr/>
            <p:nvPr/>
          </p:nvSpPr>
          <p:spPr>
            <a:xfrm>
              <a:off x="1676181" y="5431844"/>
              <a:ext cx="812800" cy="812800"/>
            </a:xfrm>
            <a:prstGeom prst="ellipse">
              <a:avLst/>
            </a:prstGeom>
          </p:spPr>
          <p:style>
            <a:lnRef idx="2">
              <a:schemeClr val="accent6">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8" name="Freeform 7">
              <a:extLst>
                <a:ext uri="{FF2B5EF4-FFF2-40B4-BE49-F238E27FC236}">
                  <a16:creationId xmlns:a16="http://schemas.microsoft.com/office/drawing/2014/main" id="{6B34BF0A-00BB-414F-BF43-E4113B9DB096}"/>
                </a:ext>
              </a:extLst>
            </p:cNvPr>
            <p:cNvSpPr/>
            <p:nvPr/>
          </p:nvSpPr>
          <p:spPr>
            <a:xfrm>
              <a:off x="3585200" y="6651043"/>
              <a:ext cx="3114297" cy="3251200"/>
            </a:xfrm>
            <a:custGeom>
              <a:avLst/>
              <a:gdLst>
                <a:gd name="connsiteX0" fmla="*/ 0 w 2386451"/>
                <a:gd name="connsiteY0" fmla="*/ 0 h 3251200"/>
                <a:gd name="connsiteX1" fmla="*/ 2386451 w 2386451"/>
                <a:gd name="connsiteY1" fmla="*/ 0 h 3251200"/>
                <a:gd name="connsiteX2" fmla="*/ 2386451 w 2386451"/>
                <a:gd name="connsiteY2" fmla="*/ 3251200 h 3251200"/>
                <a:gd name="connsiteX3" fmla="*/ 0 w 2386451"/>
                <a:gd name="connsiteY3" fmla="*/ 3251200 h 3251200"/>
                <a:gd name="connsiteX4" fmla="*/ 0 w 2386451"/>
                <a:gd name="connsiteY4" fmla="*/ 0 h 3251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6451" h="3251200">
                  <a:moveTo>
                    <a:pt x="0" y="0"/>
                  </a:moveTo>
                  <a:lnTo>
                    <a:pt x="2386451" y="0"/>
                  </a:lnTo>
                  <a:lnTo>
                    <a:pt x="2386451" y="3251200"/>
                  </a:lnTo>
                  <a:lnTo>
                    <a:pt x="0" y="32512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70688" tIns="170688" rIns="170688" bIns="170688" numCol="1" spcCol="1270" anchor="t" anchorCtr="1">
              <a:noAutofit/>
            </a:bodyPr>
            <a:lstStyle/>
            <a:p>
              <a:pPr marL="0" marR="0" lvl="0" indent="0" algn="l" defTabSz="1066800" rtl="0" eaLnBrk="0" fontAlgn="base" latinLnBrk="0" hangingPunct="0">
                <a:lnSpc>
                  <a:spcPct val="90000"/>
                </a:lnSpc>
                <a:spcBef>
                  <a:spcPct val="0"/>
                </a:spcBef>
                <a:spcAft>
                  <a:spcPct val="35000"/>
                </a:spcAft>
                <a:buClrTx/>
                <a:buSzTx/>
                <a:buFontTx/>
                <a:buNone/>
                <a:tabLst/>
                <a:defRPr/>
              </a:pPr>
              <a:r>
                <a:rPr kumimoji="0" lang="en-GB" sz="2400" b="1" i="0" u="none" strike="noStrike" kern="1200" cap="none" spc="0" normalizeH="0" baseline="0" noProof="0" dirty="0">
                  <a:ln>
                    <a:noFill/>
                  </a:ln>
                  <a:solidFill>
                    <a:srgbClr val="000000">
                      <a:hueOff val="0"/>
                      <a:satOff val="0"/>
                      <a:lumOff val="0"/>
                      <a:alphaOff val="0"/>
                    </a:srgbClr>
                  </a:solidFill>
                  <a:effectLst/>
                  <a:uLnTx/>
                  <a:uFillTx/>
                  <a:latin typeface="Open Sans" panose="020B0606030504020204" pitchFamily="34" charset="0"/>
                  <a:ea typeface="Open Sans" panose="020B0606030504020204" pitchFamily="34" charset="0"/>
                  <a:cs typeface="Open Sans" panose="020B0606030504020204" pitchFamily="34" charset="0"/>
                </a:rPr>
                <a:t>Train assessment teams</a:t>
              </a:r>
            </a:p>
            <a:p>
              <a:pPr marL="228600" marR="0" lvl="1" indent="-228600" algn="l" defTabSz="889000" rtl="0" eaLnBrk="0" fontAlgn="base" latinLnBrk="0" hangingPunct="0">
                <a:lnSpc>
                  <a:spcPct val="90000"/>
                </a:lnSpc>
                <a:spcBef>
                  <a:spcPct val="0"/>
                </a:spcBef>
                <a:spcAft>
                  <a:spcPct val="15000"/>
                </a:spcAft>
                <a:buClrTx/>
                <a:buSzTx/>
                <a:buFontTx/>
                <a:buChar char="•"/>
                <a:tabLst/>
                <a:defRPr/>
              </a:pPr>
              <a:r>
                <a:rPr kumimoji="0" lang="en-GB" sz="2000" b="0" i="0" u="none" strike="noStrike" kern="1200" cap="none" spc="0" normalizeH="0" baseline="0" noProof="0" dirty="0">
                  <a:ln>
                    <a:noFill/>
                  </a:ln>
                  <a:solidFill>
                    <a:srgbClr val="000000">
                      <a:hueOff val="0"/>
                      <a:satOff val="0"/>
                      <a:lumOff val="0"/>
                      <a:alphaOff val="0"/>
                    </a:srgbClr>
                  </a:solidFill>
                  <a:effectLst/>
                  <a:uLnTx/>
                  <a:uFillTx/>
                  <a:latin typeface="Open Sans" panose="020B0606030504020204" pitchFamily="34" charset="0"/>
                  <a:ea typeface="Open Sans" panose="020B0606030504020204" pitchFamily="34" charset="0"/>
                  <a:cs typeface="Open Sans" panose="020B0606030504020204" pitchFamily="34" charset="0"/>
                </a:rPr>
                <a:t>Good communication</a:t>
              </a:r>
            </a:p>
            <a:p>
              <a:pPr marL="228600" marR="0" lvl="1" indent="-228600" algn="l" defTabSz="889000" rtl="0" eaLnBrk="0" fontAlgn="base" latinLnBrk="0" hangingPunct="0">
                <a:lnSpc>
                  <a:spcPct val="90000"/>
                </a:lnSpc>
                <a:spcBef>
                  <a:spcPct val="0"/>
                </a:spcBef>
                <a:spcAft>
                  <a:spcPct val="15000"/>
                </a:spcAft>
                <a:buClrTx/>
                <a:buSzTx/>
                <a:buFontTx/>
                <a:buChar char="•"/>
                <a:tabLst/>
                <a:defRPr/>
              </a:pPr>
              <a:r>
                <a:rPr kumimoji="0" lang="en-GB" sz="2000" b="0" i="0" u="none" strike="noStrike" kern="1200" cap="none" spc="0" normalizeH="0" baseline="0" noProof="0" dirty="0">
                  <a:ln>
                    <a:noFill/>
                  </a:ln>
                  <a:solidFill>
                    <a:srgbClr val="000000">
                      <a:hueOff val="0"/>
                      <a:satOff val="0"/>
                      <a:lumOff val="0"/>
                      <a:alphaOff val="0"/>
                    </a:srgbClr>
                  </a:solidFill>
                  <a:effectLst/>
                  <a:uLnTx/>
                  <a:uFillTx/>
                  <a:latin typeface="Open Sans" panose="020B0606030504020204" pitchFamily="34" charset="0"/>
                  <a:ea typeface="Open Sans" panose="020B0606030504020204" pitchFamily="34" charset="0"/>
                  <a:cs typeface="Open Sans" panose="020B0606030504020204" pitchFamily="34" charset="0"/>
                </a:rPr>
                <a:t>Code of Conduct</a:t>
              </a:r>
            </a:p>
            <a:p>
              <a:pPr marL="228600" marR="0" lvl="1" indent="-228600" algn="l" defTabSz="889000" rtl="0" eaLnBrk="0" fontAlgn="base" latinLnBrk="0" hangingPunct="0">
                <a:lnSpc>
                  <a:spcPct val="90000"/>
                </a:lnSpc>
                <a:spcBef>
                  <a:spcPct val="0"/>
                </a:spcBef>
                <a:spcAft>
                  <a:spcPct val="15000"/>
                </a:spcAft>
                <a:buClrTx/>
                <a:buSzTx/>
                <a:buFontTx/>
                <a:buChar char="•"/>
                <a:tabLst/>
                <a:defRPr/>
              </a:pPr>
              <a:r>
                <a:rPr kumimoji="0" lang="en-GB" sz="2000" b="0" i="0" u="none" strike="noStrike" kern="1200" cap="none" spc="0" normalizeH="0" baseline="0" noProof="0" dirty="0">
                  <a:ln>
                    <a:noFill/>
                  </a:ln>
                  <a:solidFill>
                    <a:srgbClr val="000000">
                      <a:hueOff val="0"/>
                      <a:satOff val="0"/>
                      <a:lumOff val="0"/>
                      <a:alphaOff val="0"/>
                    </a:srgbClr>
                  </a:solidFill>
                  <a:effectLst/>
                  <a:uLnTx/>
                  <a:uFillTx/>
                  <a:latin typeface="Open Sans" panose="020B0606030504020204" pitchFamily="34" charset="0"/>
                  <a:ea typeface="Open Sans" panose="020B0606030504020204" pitchFamily="34" charset="0"/>
                  <a:cs typeface="Open Sans" panose="020B0606030504020204" pitchFamily="34" charset="0"/>
                </a:rPr>
                <a:t>PSEA</a:t>
              </a:r>
            </a:p>
          </p:txBody>
        </p:sp>
        <p:sp>
          <p:nvSpPr>
            <p:cNvPr id="9" name="Oval 8">
              <a:extLst>
                <a:ext uri="{FF2B5EF4-FFF2-40B4-BE49-F238E27FC236}">
                  <a16:creationId xmlns:a16="http://schemas.microsoft.com/office/drawing/2014/main" id="{0F2C60E3-AED5-E648-9877-EA60A919111A}"/>
                </a:ext>
              </a:extLst>
            </p:cNvPr>
            <p:cNvSpPr/>
            <p:nvPr/>
          </p:nvSpPr>
          <p:spPr>
            <a:xfrm>
              <a:off x="4587175" y="5431844"/>
              <a:ext cx="812800" cy="812800"/>
            </a:xfrm>
            <a:prstGeom prst="ellipse">
              <a:avLst/>
            </a:prstGeom>
          </p:spPr>
          <p:style>
            <a:lnRef idx="2">
              <a:schemeClr val="accent6">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0" name="Freeform 9">
              <a:extLst>
                <a:ext uri="{FF2B5EF4-FFF2-40B4-BE49-F238E27FC236}">
                  <a16:creationId xmlns:a16="http://schemas.microsoft.com/office/drawing/2014/main" id="{ACE6AA9E-6138-8347-8198-20390236D88C}"/>
                </a:ext>
              </a:extLst>
            </p:cNvPr>
            <p:cNvSpPr/>
            <p:nvPr/>
          </p:nvSpPr>
          <p:spPr>
            <a:xfrm>
              <a:off x="6049200" y="1774243"/>
              <a:ext cx="2900297" cy="3251200"/>
            </a:xfrm>
            <a:custGeom>
              <a:avLst/>
              <a:gdLst>
                <a:gd name="connsiteX0" fmla="*/ 0 w 2386451"/>
                <a:gd name="connsiteY0" fmla="*/ 0 h 3251200"/>
                <a:gd name="connsiteX1" fmla="*/ 2386451 w 2386451"/>
                <a:gd name="connsiteY1" fmla="*/ 0 h 3251200"/>
                <a:gd name="connsiteX2" fmla="*/ 2386451 w 2386451"/>
                <a:gd name="connsiteY2" fmla="*/ 3251200 h 3251200"/>
                <a:gd name="connsiteX3" fmla="*/ 0 w 2386451"/>
                <a:gd name="connsiteY3" fmla="*/ 3251200 h 3251200"/>
                <a:gd name="connsiteX4" fmla="*/ 0 w 2386451"/>
                <a:gd name="connsiteY4" fmla="*/ 0 h 3251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6451" h="3251200">
                  <a:moveTo>
                    <a:pt x="0" y="0"/>
                  </a:moveTo>
                  <a:lnTo>
                    <a:pt x="2386451" y="0"/>
                  </a:lnTo>
                  <a:lnTo>
                    <a:pt x="2386451" y="3251200"/>
                  </a:lnTo>
                  <a:lnTo>
                    <a:pt x="0" y="32512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70688" tIns="170688" rIns="170688" bIns="170688" numCol="1" spcCol="1270" anchor="b" anchorCtr="1">
              <a:noAutofit/>
            </a:bodyPr>
            <a:lstStyle/>
            <a:p>
              <a:pPr marL="0" marR="0" lvl="0" indent="0" algn="l" defTabSz="1066800" rtl="0" eaLnBrk="0" fontAlgn="base" latinLnBrk="0" hangingPunct="0">
                <a:lnSpc>
                  <a:spcPct val="90000"/>
                </a:lnSpc>
                <a:spcBef>
                  <a:spcPct val="0"/>
                </a:spcBef>
                <a:spcAft>
                  <a:spcPct val="35000"/>
                </a:spcAft>
                <a:buClrTx/>
                <a:buSzTx/>
                <a:buFontTx/>
                <a:buNone/>
                <a:tabLst/>
                <a:defRPr/>
              </a:pPr>
              <a:r>
                <a:rPr kumimoji="0" lang="en-GB" sz="2400" b="1" i="0" u="none" strike="noStrike" kern="1200" cap="none" spc="0" normalizeH="0" baseline="0" noProof="0" dirty="0">
                  <a:ln>
                    <a:noFill/>
                  </a:ln>
                  <a:solidFill>
                    <a:srgbClr val="000000">
                      <a:hueOff val="0"/>
                      <a:satOff val="0"/>
                      <a:lumOff val="0"/>
                      <a:alphaOff val="0"/>
                    </a:srgbClr>
                  </a:solidFill>
                  <a:effectLst/>
                  <a:uLnTx/>
                  <a:uFillTx/>
                  <a:latin typeface="Open Sans" panose="020B0606030504020204" pitchFamily="34" charset="0"/>
                  <a:ea typeface="Open Sans" panose="020B0606030504020204" pitchFamily="34" charset="0"/>
                  <a:cs typeface="Open Sans" panose="020B0606030504020204" pitchFamily="34" charset="0"/>
                </a:rPr>
                <a:t>Multi-sector assessment</a:t>
              </a:r>
            </a:p>
            <a:p>
              <a:pPr marL="228600" marR="0" lvl="1" indent="-228600" algn="l" defTabSz="889000" rtl="0" eaLnBrk="0" fontAlgn="base" latinLnBrk="0" hangingPunct="0">
                <a:lnSpc>
                  <a:spcPct val="90000"/>
                </a:lnSpc>
                <a:spcBef>
                  <a:spcPct val="0"/>
                </a:spcBef>
                <a:spcAft>
                  <a:spcPct val="15000"/>
                </a:spcAft>
                <a:buClrTx/>
                <a:buSzTx/>
                <a:buFontTx/>
                <a:buChar char="•"/>
                <a:tabLst/>
                <a:defRPr/>
              </a:pPr>
              <a:r>
                <a:rPr kumimoji="0" lang="en-GB" sz="2000" b="0" i="0" u="none" strike="noStrike" kern="1200" cap="none" spc="0" normalizeH="0" baseline="0" noProof="0" dirty="0">
                  <a:ln>
                    <a:noFill/>
                  </a:ln>
                  <a:solidFill>
                    <a:srgbClr val="000000">
                      <a:hueOff val="0"/>
                      <a:satOff val="0"/>
                      <a:lumOff val="0"/>
                      <a:alphaOff val="0"/>
                    </a:srgbClr>
                  </a:solidFill>
                  <a:effectLst/>
                  <a:uLnTx/>
                  <a:uFillTx/>
                  <a:latin typeface="Open Sans" panose="020B0606030504020204" pitchFamily="34" charset="0"/>
                  <a:ea typeface="Open Sans" panose="020B0606030504020204" pitchFamily="34" charset="0"/>
                  <a:cs typeface="Open Sans" panose="020B0606030504020204" pitchFamily="34" charset="0"/>
                </a:rPr>
                <a:t>FGDs</a:t>
              </a:r>
            </a:p>
            <a:p>
              <a:pPr marL="228600" marR="0" lvl="1" indent="-228600" algn="l" defTabSz="889000" rtl="0" eaLnBrk="0" fontAlgn="base" latinLnBrk="0" hangingPunct="0">
                <a:lnSpc>
                  <a:spcPct val="90000"/>
                </a:lnSpc>
                <a:spcBef>
                  <a:spcPct val="0"/>
                </a:spcBef>
                <a:spcAft>
                  <a:spcPct val="15000"/>
                </a:spcAft>
                <a:buClrTx/>
                <a:buSzTx/>
                <a:buFontTx/>
                <a:buChar char="•"/>
                <a:tabLst/>
                <a:defRPr/>
              </a:pPr>
              <a:r>
                <a:rPr kumimoji="0" lang="en-GB" sz="2000" b="0" i="0" u="none" strike="noStrike" kern="1200" cap="none" spc="0" normalizeH="0" baseline="0" noProof="0" dirty="0">
                  <a:ln>
                    <a:noFill/>
                  </a:ln>
                  <a:solidFill>
                    <a:srgbClr val="000000">
                      <a:hueOff val="0"/>
                      <a:satOff val="0"/>
                      <a:lumOff val="0"/>
                      <a:alphaOff val="0"/>
                    </a:srgbClr>
                  </a:solidFill>
                  <a:effectLst/>
                  <a:uLnTx/>
                  <a:uFillTx/>
                  <a:latin typeface="Open Sans" panose="020B0606030504020204" pitchFamily="34" charset="0"/>
                  <a:ea typeface="Open Sans" panose="020B0606030504020204" pitchFamily="34" charset="0"/>
                  <a:cs typeface="Open Sans" panose="020B0606030504020204" pitchFamily="34" charset="0"/>
                </a:rPr>
                <a:t>HH survey</a:t>
              </a:r>
            </a:p>
            <a:p>
              <a:pPr marL="228600" marR="0" lvl="1" indent="-228600" algn="l" defTabSz="889000" rtl="0" eaLnBrk="0" fontAlgn="base" latinLnBrk="0" hangingPunct="0">
                <a:lnSpc>
                  <a:spcPct val="90000"/>
                </a:lnSpc>
                <a:spcBef>
                  <a:spcPct val="0"/>
                </a:spcBef>
                <a:spcAft>
                  <a:spcPct val="15000"/>
                </a:spcAft>
                <a:buClrTx/>
                <a:buSzTx/>
                <a:buFontTx/>
                <a:buChar char="•"/>
                <a:tabLst/>
                <a:defRPr/>
              </a:pPr>
              <a:r>
                <a:rPr kumimoji="0" lang="en-GB" sz="2000" b="0" i="0" u="none" strike="noStrike" kern="1200" cap="none" spc="0" normalizeH="0" baseline="0" noProof="0" dirty="0">
                  <a:ln>
                    <a:noFill/>
                  </a:ln>
                  <a:solidFill>
                    <a:srgbClr val="000000">
                      <a:hueOff val="0"/>
                      <a:satOff val="0"/>
                      <a:lumOff val="0"/>
                      <a:alphaOff val="0"/>
                    </a:srgbClr>
                  </a:solidFill>
                  <a:effectLst/>
                  <a:uLnTx/>
                  <a:uFillTx/>
                  <a:latin typeface="Open Sans" panose="020B0606030504020204" pitchFamily="34" charset="0"/>
                  <a:ea typeface="Open Sans" panose="020B0606030504020204" pitchFamily="34" charset="0"/>
                  <a:cs typeface="Open Sans" panose="020B0606030504020204" pitchFamily="34" charset="0"/>
                </a:rPr>
                <a:t>Mapping</a:t>
              </a:r>
            </a:p>
            <a:p>
              <a:pPr marL="228600" marR="0" lvl="1" indent="-228600" algn="l" defTabSz="889000" rtl="0" eaLnBrk="0" fontAlgn="base" latinLnBrk="0" hangingPunct="0">
                <a:lnSpc>
                  <a:spcPct val="90000"/>
                </a:lnSpc>
                <a:spcBef>
                  <a:spcPct val="0"/>
                </a:spcBef>
                <a:spcAft>
                  <a:spcPct val="15000"/>
                </a:spcAft>
                <a:buClrTx/>
                <a:buSzTx/>
                <a:buFontTx/>
                <a:buChar char="•"/>
                <a:tabLst/>
                <a:defRPr/>
              </a:pPr>
              <a:r>
                <a:rPr kumimoji="0" lang="en-GB" sz="2000" b="0" i="0" u="none" strike="noStrike" kern="1200" cap="none" spc="0" normalizeH="0" baseline="0" noProof="0" dirty="0">
                  <a:ln>
                    <a:noFill/>
                  </a:ln>
                  <a:solidFill>
                    <a:srgbClr val="000000">
                      <a:hueOff val="0"/>
                      <a:satOff val="0"/>
                      <a:lumOff val="0"/>
                      <a:alphaOff val="0"/>
                    </a:srgbClr>
                  </a:solidFill>
                  <a:effectLst/>
                  <a:uLnTx/>
                  <a:uFillTx/>
                  <a:latin typeface="Open Sans" panose="020B0606030504020204" pitchFamily="34" charset="0"/>
                  <a:ea typeface="Open Sans" panose="020B0606030504020204" pitchFamily="34" charset="0"/>
                  <a:cs typeface="Open Sans" panose="020B0606030504020204" pitchFamily="34" charset="0"/>
                </a:rPr>
                <a:t>Seasonal calendar</a:t>
              </a:r>
            </a:p>
          </p:txBody>
        </p:sp>
        <p:sp>
          <p:nvSpPr>
            <p:cNvPr id="11" name="Oval 10">
              <a:extLst>
                <a:ext uri="{FF2B5EF4-FFF2-40B4-BE49-F238E27FC236}">
                  <a16:creationId xmlns:a16="http://schemas.microsoft.com/office/drawing/2014/main" id="{8351BECA-A6D8-2F4C-934A-95B3663B1704}"/>
                </a:ext>
              </a:extLst>
            </p:cNvPr>
            <p:cNvSpPr/>
            <p:nvPr/>
          </p:nvSpPr>
          <p:spPr>
            <a:xfrm>
              <a:off x="7092949" y="5431844"/>
              <a:ext cx="812800" cy="812800"/>
            </a:xfrm>
            <a:prstGeom prst="ellipse">
              <a:avLst/>
            </a:prstGeom>
          </p:spPr>
          <p:style>
            <a:lnRef idx="2">
              <a:schemeClr val="accent6">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2" name="Freeform 11">
              <a:extLst>
                <a:ext uri="{FF2B5EF4-FFF2-40B4-BE49-F238E27FC236}">
                  <a16:creationId xmlns:a16="http://schemas.microsoft.com/office/drawing/2014/main" id="{8C9E0A03-7B47-C849-85C4-4B80F58FFB41}"/>
                </a:ext>
              </a:extLst>
            </p:cNvPr>
            <p:cNvSpPr/>
            <p:nvPr/>
          </p:nvSpPr>
          <p:spPr>
            <a:xfrm>
              <a:off x="8227482" y="6651043"/>
              <a:ext cx="3555281" cy="3251200"/>
            </a:xfrm>
            <a:custGeom>
              <a:avLst/>
              <a:gdLst>
                <a:gd name="connsiteX0" fmla="*/ 0 w 2386451"/>
                <a:gd name="connsiteY0" fmla="*/ 0 h 3251200"/>
                <a:gd name="connsiteX1" fmla="*/ 2386451 w 2386451"/>
                <a:gd name="connsiteY1" fmla="*/ 0 h 3251200"/>
                <a:gd name="connsiteX2" fmla="*/ 2386451 w 2386451"/>
                <a:gd name="connsiteY2" fmla="*/ 3251200 h 3251200"/>
                <a:gd name="connsiteX3" fmla="*/ 0 w 2386451"/>
                <a:gd name="connsiteY3" fmla="*/ 3251200 h 3251200"/>
                <a:gd name="connsiteX4" fmla="*/ 0 w 2386451"/>
                <a:gd name="connsiteY4" fmla="*/ 0 h 3251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6451" h="3251200">
                  <a:moveTo>
                    <a:pt x="0" y="0"/>
                  </a:moveTo>
                  <a:lnTo>
                    <a:pt x="2386451" y="0"/>
                  </a:lnTo>
                  <a:lnTo>
                    <a:pt x="2386451" y="3251200"/>
                  </a:lnTo>
                  <a:lnTo>
                    <a:pt x="0" y="32512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70688" tIns="170688" rIns="170688" bIns="170688" numCol="1" spcCol="1270" anchor="t" anchorCtr="1">
              <a:noAutofit/>
            </a:bodyPr>
            <a:lstStyle/>
            <a:p>
              <a:pPr marL="0" marR="0" lvl="0" indent="0" algn="l" defTabSz="1066800" rtl="0" eaLnBrk="0" fontAlgn="base" latinLnBrk="0" hangingPunct="0">
                <a:lnSpc>
                  <a:spcPct val="90000"/>
                </a:lnSpc>
                <a:spcBef>
                  <a:spcPct val="0"/>
                </a:spcBef>
                <a:spcAft>
                  <a:spcPct val="35000"/>
                </a:spcAft>
                <a:buClrTx/>
                <a:buSzTx/>
                <a:buFontTx/>
                <a:buNone/>
                <a:tabLst/>
                <a:defRPr/>
              </a:pPr>
              <a:r>
                <a:rPr kumimoji="0" lang="en-GB" sz="2400" b="1" i="0" u="none" strike="noStrike" kern="1200" cap="none" spc="0" normalizeH="0" baseline="0" noProof="0" dirty="0">
                  <a:ln>
                    <a:noFill/>
                  </a:ln>
                  <a:solidFill>
                    <a:srgbClr val="000000">
                      <a:hueOff val="0"/>
                      <a:satOff val="0"/>
                      <a:lumOff val="0"/>
                      <a:alphaOff val="0"/>
                    </a:srgbClr>
                  </a:solidFill>
                  <a:effectLst/>
                  <a:uLnTx/>
                  <a:uFillTx/>
                  <a:latin typeface="Open Sans" panose="020B0606030504020204" pitchFamily="34" charset="0"/>
                  <a:ea typeface="Open Sans" panose="020B0606030504020204" pitchFamily="34" charset="0"/>
                  <a:cs typeface="Open Sans" panose="020B0606030504020204" pitchFamily="34" charset="0"/>
                </a:rPr>
                <a:t>Community planning workshops</a:t>
              </a:r>
            </a:p>
            <a:p>
              <a:pPr marL="228600" marR="0" lvl="1" indent="-228600" algn="l" defTabSz="889000" rtl="0" eaLnBrk="0" fontAlgn="base" latinLnBrk="0" hangingPunct="0">
                <a:lnSpc>
                  <a:spcPct val="90000"/>
                </a:lnSpc>
                <a:spcBef>
                  <a:spcPct val="0"/>
                </a:spcBef>
                <a:spcAft>
                  <a:spcPct val="15000"/>
                </a:spcAft>
                <a:buClrTx/>
                <a:buSzTx/>
                <a:buFontTx/>
                <a:buChar char="•"/>
                <a:tabLst/>
                <a:defRPr/>
              </a:pPr>
              <a:r>
                <a:rPr kumimoji="0" lang="en-GB" sz="2000" b="0" i="0" u="none" strike="noStrike" kern="1200" cap="none" spc="0" normalizeH="0" baseline="0" noProof="0" dirty="0">
                  <a:ln>
                    <a:noFill/>
                  </a:ln>
                  <a:solidFill>
                    <a:srgbClr val="000000">
                      <a:hueOff val="0"/>
                      <a:satOff val="0"/>
                      <a:lumOff val="0"/>
                      <a:alphaOff val="0"/>
                    </a:srgbClr>
                  </a:solidFill>
                  <a:effectLst/>
                  <a:uLnTx/>
                  <a:uFillTx/>
                  <a:latin typeface="Open Sans" panose="020B0606030504020204" pitchFamily="34" charset="0"/>
                  <a:ea typeface="Open Sans" panose="020B0606030504020204" pitchFamily="34" charset="0"/>
                  <a:cs typeface="Open Sans" panose="020B0606030504020204" pitchFamily="34" charset="0"/>
                </a:rPr>
                <a:t>Validate assessment findings</a:t>
              </a:r>
            </a:p>
            <a:p>
              <a:pPr marL="228600" marR="0" lvl="1" indent="-228600" algn="l" defTabSz="889000" rtl="0" eaLnBrk="0" fontAlgn="base" latinLnBrk="0" hangingPunct="0">
                <a:lnSpc>
                  <a:spcPct val="90000"/>
                </a:lnSpc>
                <a:spcBef>
                  <a:spcPct val="0"/>
                </a:spcBef>
                <a:spcAft>
                  <a:spcPct val="15000"/>
                </a:spcAft>
                <a:buClrTx/>
                <a:buSzTx/>
                <a:buFontTx/>
                <a:buChar char="•"/>
                <a:tabLst/>
                <a:defRPr/>
              </a:pPr>
              <a:r>
                <a:rPr kumimoji="0" lang="en-GB" sz="2000" b="0" i="0" u="none" strike="noStrike" kern="1200" cap="none" spc="0" normalizeH="0" baseline="0" noProof="0" dirty="0">
                  <a:ln>
                    <a:noFill/>
                  </a:ln>
                  <a:solidFill>
                    <a:srgbClr val="000000">
                      <a:hueOff val="0"/>
                      <a:satOff val="0"/>
                      <a:lumOff val="0"/>
                      <a:alphaOff val="0"/>
                    </a:srgbClr>
                  </a:solidFill>
                  <a:effectLst/>
                  <a:uLnTx/>
                  <a:uFillTx/>
                  <a:latin typeface="Open Sans" panose="020B0606030504020204" pitchFamily="34" charset="0"/>
                  <a:ea typeface="Open Sans" panose="020B0606030504020204" pitchFamily="34" charset="0"/>
                  <a:cs typeface="Open Sans" panose="020B0606030504020204" pitchFamily="34" charset="0"/>
                </a:rPr>
                <a:t>Community ranking</a:t>
              </a:r>
            </a:p>
            <a:p>
              <a:pPr marL="228600" marR="0" lvl="1" indent="-228600" algn="l" defTabSz="889000" rtl="0" eaLnBrk="0" fontAlgn="base" latinLnBrk="0" hangingPunct="0">
                <a:lnSpc>
                  <a:spcPct val="90000"/>
                </a:lnSpc>
                <a:spcBef>
                  <a:spcPct val="0"/>
                </a:spcBef>
                <a:spcAft>
                  <a:spcPct val="15000"/>
                </a:spcAft>
                <a:buClrTx/>
                <a:buSzTx/>
                <a:buFontTx/>
                <a:buChar char="•"/>
                <a:tabLst/>
                <a:defRPr/>
              </a:pPr>
              <a:r>
                <a:rPr kumimoji="0" lang="en-GB" sz="2000" b="0" i="0" u="none" strike="noStrike" kern="1200" cap="none" spc="0" normalizeH="0" baseline="0" noProof="0" dirty="0">
                  <a:ln>
                    <a:noFill/>
                  </a:ln>
                  <a:solidFill>
                    <a:srgbClr val="000000">
                      <a:hueOff val="0"/>
                      <a:satOff val="0"/>
                      <a:lumOff val="0"/>
                      <a:alphaOff val="0"/>
                    </a:srgbClr>
                  </a:solidFill>
                  <a:effectLst/>
                  <a:uLnTx/>
                  <a:uFillTx/>
                  <a:latin typeface="Open Sans" panose="020B0606030504020204" pitchFamily="34" charset="0"/>
                  <a:ea typeface="Open Sans" panose="020B0606030504020204" pitchFamily="34" charset="0"/>
                  <a:cs typeface="Open Sans" panose="020B0606030504020204" pitchFamily="34" charset="0"/>
                </a:rPr>
                <a:t>Activity planning</a:t>
              </a:r>
            </a:p>
            <a:p>
              <a:pPr marL="228600" marR="0" lvl="1" indent="-228600" algn="l" defTabSz="889000" rtl="0" eaLnBrk="0" fontAlgn="base" latinLnBrk="0" hangingPunct="0">
                <a:lnSpc>
                  <a:spcPct val="90000"/>
                </a:lnSpc>
                <a:spcBef>
                  <a:spcPct val="0"/>
                </a:spcBef>
                <a:spcAft>
                  <a:spcPct val="15000"/>
                </a:spcAft>
                <a:buClrTx/>
                <a:buSzTx/>
                <a:buFontTx/>
                <a:buChar char="•"/>
                <a:tabLst/>
                <a:defRPr/>
              </a:pPr>
              <a:r>
                <a:rPr kumimoji="0" lang="en-GB" sz="2000" b="0" i="0" u="none" strike="noStrike" kern="1200" cap="none" spc="0" normalizeH="0" baseline="0" noProof="0" dirty="0">
                  <a:ln>
                    <a:noFill/>
                  </a:ln>
                  <a:solidFill>
                    <a:srgbClr val="000000">
                      <a:hueOff val="0"/>
                      <a:satOff val="0"/>
                      <a:lumOff val="0"/>
                      <a:alphaOff val="0"/>
                    </a:srgbClr>
                  </a:solidFill>
                  <a:effectLst/>
                  <a:uLnTx/>
                  <a:uFillTx/>
                  <a:latin typeface="Open Sans" panose="020B0606030504020204" pitchFamily="34" charset="0"/>
                  <a:ea typeface="Open Sans" panose="020B0606030504020204" pitchFamily="34" charset="0"/>
                  <a:cs typeface="Open Sans" panose="020B0606030504020204" pitchFamily="34" charset="0"/>
                </a:rPr>
                <a:t>Timelines</a:t>
              </a:r>
            </a:p>
            <a:p>
              <a:pPr marL="228600" marR="0" lvl="1" indent="-228600" algn="l" defTabSz="889000" rtl="0" eaLnBrk="0" fontAlgn="base" latinLnBrk="0" hangingPunct="0">
                <a:lnSpc>
                  <a:spcPct val="90000"/>
                </a:lnSpc>
                <a:spcBef>
                  <a:spcPct val="0"/>
                </a:spcBef>
                <a:spcAft>
                  <a:spcPct val="15000"/>
                </a:spcAft>
                <a:buClrTx/>
                <a:buSzTx/>
                <a:buFontTx/>
                <a:buChar char="•"/>
                <a:tabLst/>
                <a:defRPr/>
              </a:pPr>
              <a:r>
                <a:rPr kumimoji="0" lang="en-GB" sz="2000" b="0" i="0" u="none" strike="noStrike" kern="1200" cap="none" spc="0" normalizeH="0" baseline="0" noProof="0" dirty="0">
                  <a:ln>
                    <a:noFill/>
                  </a:ln>
                  <a:solidFill>
                    <a:srgbClr val="000000">
                      <a:hueOff val="0"/>
                      <a:satOff val="0"/>
                      <a:lumOff val="0"/>
                      <a:alphaOff val="0"/>
                    </a:srgbClr>
                  </a:solidFill>
                  <a:effectLst/>
                  <a:uLnTx/>
                  <a:uFillTx/>
                  <a:latin typeface="Open Sans" panose="020B0606030504020204" pitchFamily="34" charset="0"/>
                  <a:ea typeface="Open Sans" panose="020B0606030504020204" pitchFamily="34" charset="0"/>
                  <a:cs typeface="Open Sans" panose="020B0606030504020204" pitchFamily="34" charset="0"/>
                </a:rPr>
                <a:t>Selection criteria</a:t>
              </a:r>
            </a:p>
            <a:p>
              <a:pPr marL="228600" marR="0" lvl="1" indent="-228600" algn="l" defTabSz="889000" rtl="0" eaLnBrk="0" fontAlgn="base" latinLnBrk="0" hangingPunct="0">
                <a:lnSpc>
                  <a:spcPct val="90000"/>
                </a:lnSpc>
                <a:spcBef>
                  <a:spcPct val="0"/>
                </a:spcBef>
                <a:spcAft>
                  <a:spcPct val="15000"/>
                </a:spcAft>
                <a:buClrTx/>
                <a:buSzTx/>
                <a:buFontTx/>
                <a:buChar char="•"/>
                <a:tabLst/>
                <a:defRPr/>
              </a:pPr>
              <a:r>
                <a:rPr kumimoji="0" lang="en-GB" sz="2000" b="0" i="0" u="none" strike="noStrike" kern="1200" cap="none" spc="0" normalizeH="0" baseline="0" noProof="0" dirty="0">
                  <a:ln>
                    <a:noFill/>
                  </a:ln>
                  <a:solidFill>
                    <a:srgbClr val="000000">
                      <a:hueOff val="0"/>
                      <a:satOff val="0"/>
                      <a:lumOff val="0"/>
                      <a:alphaOff val="0"/>
                    </a:srgbClr>
                  </a:solidFill>
                  <a:effectLst/>
                  <a:uLnTx/>
                  <a:uFillTx/>
                  <a:latin typeface="Open Sans" panose="020B0606030504020204" pitchFamily="34" charset="0"/>
                  <a:ea typeface="Open Sans" panose="020B0606030504020204" pitchFamily="34" charset="0"/>
                  <a:cs typeface="Open Sans" panose="020B0606030504020204" pitchFamily="34" charset="0"/>
                </a:rPr>
                <a:t>Accountability structures</a:t>
              </a:r>
            </a:p>
          </p:txBody>
        </p:sp>
        <p:sp>
          <p:nvSpPr>
            <p:cNvPr id="13" name="Oval 12">
              <a:extLst>
                <a:ext uri="{FF2B5EF4-FFF2-40B4-BE49-F238E27FC236}">
                  <a16:creationId xmlns:a16="http://schemas.microsoft.com/office/drawing/2014/main" id="{F1CC8418-738F-AA45-996E-F5DC422640DF}"/>
                </a:ext>
              </a:extLst>
            </p:cNvPr>
            <p:cNvSpPr/>
            <p:nvPr/>
          </p:nvSpPr>
          <p:spPr>
            <a:xfrm>
              <a:off x="9598723" y="5431844"/>
              <a:ext cx="812800" cy="812800"/>
            </a:xfrm>
            <a:prstGeom prst="ellipse">
              <a:avLst/>
            </a:prstGeom>
          </p:spPr>
          <p:style>
            <a:lnRef idx="2">
              <a:schemeClr val="accent6">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4" name="Freeform 13">
              <a:extLst>
                <a:ext uri="{FF2B5EF4-FFF2-40B4-BE49-F238E27FC236}">
                  <a16:creationId xmlns:a16="http://schemas.microsoft.com/office/drawing/2014/main" id="{62E0C0E2-BBE4-834E-ACAE-8F3B022635C1}"/>
                </a:ext>
              </a:extLst>
            </p:cNvPr>
            <p:cNvSpPr/>
            <p:nvPr/>
          </p:nvSpPr>
          <p:spPr>
            <a:xfrm>
              <a:off x="10929272" y="1774243"/>
              <a:ext cx="3163251" cy="3251200"/>
            </a:xfrm>
            <a:custGeom>
              <a:avLst/>
              <a:gdLst>
                <a:gd name="connsiteX0" fmla="*/ 0 w 2386451"/>
                <a:gd name="connsiteY0" fmla="*/ 0 h 3251200"/>
                <a:gd name="connsiteX1" fmla="*/ 2386451 w 2386451"/>
                <a:gd name="connsiteY1" fmla="*/ 0 h 3251200"/>
                <a:gd name="connsiteX2" fmla="*/ 2386451 w 2386451"/>
                <a:gd name="connsiteY2" fmla="*/ 3251200 h 3251200"/>
                <a:gd name="connsiteX3" fmla="*/ 0 w 2386451"/>
                <a:gd name="connsiteY3" fmla="*/ 3251200 h 3251200"/>
                <a:gd name="connsiteX4" fmla="*/ 0 w 2386451"/>
                <a:gd name="connsiteY4" fmla="*/ 0 h 3251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6451" h="3251200">
                  <a:moveTo>
                    <a:pt x="0" y="0"/>
                  </a:moveTo>
                  <a:lnTo>
                    <a:pt x="2386451" y="0"/>
                  </a:lnTo>
                  <a:lnTo>
                    <a:pt x="2386451" y="3251200"/>
                  </a:lnTo>
                  <a:lnTo>
                    <a:pt x="0" y="32512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70688" tIns="170688" rIns="170688" bIns="170688" numCol="1" spcCol="1270" anchor="b" anchorCtr="0">
              <a:noAutofit/>
            </a:bodyPr>
            <a:lstStyle/>
            <a:p>
              <a:pPr marL="0" marR="0" lvl="0" indent="0" algn="l" defTabSz="1066800" rtl="0" eaLnBrk="0" fontAlgn="base" latinLnBrk="0" hangingPunct="0">
                <a:lnSpc>
                  <a:spcPct val="90000"/>
                </a:lnSpc>
                <a:spcBef>
                  <a:spcPct val="0"/>
                </a:spcBef>
                <a:spcAft>
                  <a:spcPct val="35000"/>
                </a:spcAft>
                <a:buClrTx/>
                <a:buSzTx/>
                <a:buFontTx/>
                <a:buNone/>
                <a:tabLst/>
                <a:defRPr/>
              </a:pPr>
              <a:r>
                <a:rPr kumimoji="0" lang="en-GB" sz="2400" b="1" i="0" u="none" strike="noStrike" kern="1200" cap="none" spc="0" normalizeH="0" baseline="0" noProof="0" dirty="0">
                  <a:ln>
                    <a:noFill/>
                  </a:ln>
                  <a:solidFill>
                    <a:srgbClr val="000000">
                      <a:hueOff val="0"/>
                      <a:satOff val="0"/>
                      <a:lumOff val="0"/>
                      <a:alphaOff val="0"/>
                    </a:srgbClr>
                  </a:solidFill>
                  <a:effectLst/>
                  <a:uLnTx/>
                  <a:uFillTx/>
                  <a:latin typeface="Open Sans" panose="020B0606030504020204" pitchFamily="34" charset="0"/>
                  <a:ea typeface="Open Sans" panose="020B0606030504020204" pitchFamily="34" charset="0"/>
                  <a:cs typeface="Open Sans" panose="020B0606030504020204" pitchFamily="34" charset="0"/>
                </a:rPr>
                <a:t>Community endorsement of recovery plan</a:t>
              </a:r>
            </a:p>
            <a:p>
              <a:pPr marL="228600" marR="0" lvl="1" indent="-228600" algn="l" defTabSz="889000" rtl="0" eaLnBrk="0" fontAlgn="base" latinLnBrk="0" hangingPunct="0">
                <a:lnSpc>
                  <a:spcPct val="90000"/>
                </a:lnSpc>
                <a:spcBef>
                  <a:spcPct val="0"/>
                </a:spcBef>
                <a:spcAft>
                  <a:spcPct val="15000"/>
                </a:spcAft>
                <a:buClrTx/>
                <a:buSzTx/>
                <a:buFontTx/>
                <a:buChar char="•"/>
                <a:tabLst/>
                <a:defRPr/>
              </a:pPr>
              <a:r>
                <a:rPr kumimoji="0" lang="en-GB" sz="2000" b="0" i="0" u="none" strike="noStrike" kern="1200" cap="none" spc="0" normalizeH="0" baseline="0" noProof="0" dirty="0">
                  <a:ln>
                    <a:noFill/>
                  </a:ln>
                  <a:solidFill>
                    <a:srgbClr val="000000">
                      <a:hueOff val="0"/>
                      <a:satOff val="0"/>
                      <a:lumOff val="0"/>
                      <a:alphaOff val="0"/>
                    </a:srgbClr>
                  </a:solidFill>
                  <a:effectLst/>
                  <a:uLnTx/>
                  <a:uFillTx/>
                  <a:latin typeface="Open Sans" panose="020B0606030504020204" pitchFamily="34" charset="0"/>
                  <a:ea typeface="Open Sans" panose="020B0606030504020204" pitchFamily="34" charset="0"/>
                  <a:cs typeface="Open Sans" panose="020B0606030504020204" pitchFamily="34" charset="0"/>
                </a:rPr>
                <a:t>Plan and timeline presented </a:t>
              </a:r>
            </a:p>
            <a:p>
              <a:pPr marL="228600" marR="0" lvl="1" indent="-228600" algn="l" defTabSz="889000" rtl="0" eaLnBrk="0" fontAlgn="base" latinLnBrk="0" hangingPunct="0">
                <a:lnSpc>
                  <a:spcPct val="90000"/>
                </a:lnSpc>
                <a:spcBef>
                  <a:spcPct val="0"/>
                </a:spcBef>
                <a:spcAft>
                  <a:spcPct val="15000"/>
                </a:spcAft>
                <a:buClrTx/>
                <a:buSzTx/>
                <a:buFontTx/>
                <a:buChar char="•"/>
                <a:tabLst/>
                <a:defRPr/>
              </a:pPr>
              <a:r>
                <a:rPr kumimoji="0" lang="en-GB" sz="2000" b="0" i="0" u="none" strike="noStrike" kern="1200" cap="none" spc="0" normalizeH="0" baseline="0" noProof="0" dirty="0">
                  <a:ln>
                    <a:noFill/>
                  </a:ln>
                  <a:solidFill>
                    <a:srgbClr val="000000">
                      <a:hueOff val="0"/>
                      <a:satOff val="0"/>
                      <a:lumOff val="0"/>
                      <a:alphaOff val="0"/>
                    </a:srgbClr>
                  </a:solidFill>
                  <a:effectLst/>
                  <a:uLnTx/>
                  <a:uFillTx/>
                  <a:latin typeface="Open Sans" panose="020B0606030504020204" pitchFamily="34" charset="0"/>
                  <a:ea typeface="Open Sans" panose="020B0606030504020204" pitchFamily="34" charset="0"/>
                  <a:cs typeface="Open Sans" panose="020B0606030504020204" pitchFamily="34" charset="0"/>
                </a:rPr>
                <a:t>Community feedback and sign-off</a:t>
              </a:r>
              <a:endParaRPr kumimoji="0" lang="en-GB" sz="2400" b="1" i="0" u="none" strike="noStrike" kern="1200" cap="none" spc="0" normalizeH="0" baseline="0" noProof="0" dirty="0">
                <a:ln>
                  <a:noFill/>
                </a:ln>
                <a:solidFill>
                  <a:srgbClr val="000000">
                    <a:hueOff val="0"/>
                    <a:satOff val="0"/>
                    <a:lumOff val="0"/>
                    <a:alphaOff val="0"/>
                  </a:srgb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5" name="Oval 14">
              <a:extLst>
                <a:ext uri="{FF2B5EF4-FFF2-40B4-BE49-F238E27FC236}">
                  <a16:creationId xmlns:a16="http://schemas.microsoft.com/office/drawing/2014/main" id="{9819E9B5-7D95-1743-B48C-D68B45D0A240}"/>
                </a:ext>
              </a:extLst>
            </p:cNvPr>
            <p:cNvSpPr/>
            <p:nvPr/>
          </p:nvSpPr>
          <p:spPr>
            <a:xfrm>
              <a:off x="12104498" y="5431844"/>
              <a:ext cx="812800" cy="812800"/>
            </a:xfrm>
            <a:prstGeom prst="ellipse">
              <a:avLst/>
            </a:prstGeom>
          </p:spPr>
          <p:style>
            <a:lnRef idx="2">
              <a:schemeClr val="accent6">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6" name="Freeform 15">
              <a:extLst>
                <a:ext uri="{FF2B5EF4-FFF2-40B4-BE49-F238E27FC236}">
                  <a16:creationId xmlns:a16="http://schemas.microsoft.com/office/drawing/2014/main" id="{8D561175-8012-A74C-A78E-1F7F99F9E404}"/>
                </a:ext>
              </a:extLst>
            </p:cNvPr>
            <p:cNvSpPr/>
            <p:nvPr/>
          </p:nvSpPr>
          <p:spPr>
            <a:xfrm>
              <a:off x="13397340" y="6651043"/>
              <a:ext cx="3555280" cy="3251200"/>
            </a:xfrm>
            <a:custGeom>
              <a:avLst/>
              <a:gdLst>
                <a:gd name="connsiteX0" fmla="*/ 0 w 2386451"/>
                <a:gd name="connsiteY0" fmla="*/ 0 h 3251200"/>
                <a:gd name="connsiteX1" fmla="*/ 2386451 w 2386451"/>
                <a:gd name="connsiteY1" fmla="*/ 0 h 3251200"/>
                <a:gd name="connsiteX2" fmla="*/ 2386451 w 2386451"/>
                <a:gd name="connsiteY2" fmla="*/ 3251200 h 3251200"/>
                <a:gd name="connsiteX3" fmla="*/ 0 w 2386451"/>
                <a:gd name="connsiteY3" fmla="*/ 3251200 h 3251200"/>
                <a:gd name="connsiteX4" fmla="*/ 0 w 2386451"/>
                <a:gd name="connsiteY4" fmla="*/ 0 h 3251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6451" h="3251200">
                  <a:moveTo>
                    <a:pt x="0" y="0"/>
                  </a:moveTo>
                  <a:lnTo>
                    <a:pt x="2386451" y="0"/>
                  </a:lnTo>
                  <a:lnTo>
                    <a:pt x="2386451" y="3251200"/>
                  </a:lnTo>
                  <a:lnTo>
                    <a:pt x="0" y="32512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70688" tIns="170688" rIns="170688" bIns="170688" numCol="1" spcCol="1270" anchor="t" anchorCtr="1">
              <a:noAutofit/>
            </a:bodyPr>
            <a:lstStyle/>
            <a:p>
              <a:pPr marL="0" marR="0" lvl="0" indent="0" algn="l" defTabSz="1066800" rtl="0" eaLnBrk="0" fontAlgn="base" latinLnBrk="0" hangingPunct="0">
                <a:lnSpc>
                  <a:spcPct val="90000"/>
                </a:lnSpc>
                <a:spcBef>
                  <a:spcPct val="0"/>
                </a:spcBef>
                <a:spcAft>
                  <a:spcPct val="35000"/>
                </a:spcAft>
                <a:buClrTx/>
                <a:buSzTx/>
                <a:buFontTx/>
                <a:buNone/>
                <a:tabLst/>
                <a:defRPr/>
              </a:pPr>
              <a:r>
                <a:rPr kumimoji="0" lang="en-GB" sz="2400" b="1" i="0" u="none" strike="noStrike" kern="1200" cap="none" spc="0" normalizeH="0" baseline="0" noProof="0" dirty="0">
                  <a:ln>
                    <a:noFill/>
                  </a:ln>
                  <a:solidFill>
                    <a:srgbClr val="000000">
                      <a:hueOff val="0"/>
                      <a:satOff val="0"/>
                      <a:lumOff val="0"/>
                      <a:alphaOff val="0"/>
                    </a:srgbClr>
                  </a:solidFill>
                  <a:effectLst/>
                  <a:uLnTx/>
                  <a:uFillTx/>
                  <a:latin typeface="Open Sans" panose="020B0606030504020204" pitchFamily="34" charset="0"/>
                  <a:ea typeface="Open Sans" panose="020B0606030504020204" pitchFamily="34" charset="0"/>
                  <a:cs typeface="Open Sans" panose="020B0606030504020204" pitchFamily="34" charset="0"/>
                </a:rPr>
                <a:t>Community engagement structures established</a:t>
              </a:r>
            </a:p>
            <a:p>
              <a:pPr marL="228600" marR="0" lvl="1" indent="-228600" algn="l" defTabSz="889000" rtl="0" eaLnBrk="0" fontAlgn="base" latinLnBrk="0" hangingPunct="0">
                <a:lnSpc>
                  <a:spcPct val="90000"/>
                </a:lnSpc>
                <a:spcBef>
                  <a:spcPct val="0"/>
                </a:spcBef>
                <a:spcAft>
                  <a:spcPct val="15000"/>
                </a:spcAft>
                <a:buClrTx/>
                <a:buSzTx/>
                <a:buFontTx/>
                <a:buChar char="•"/>
                <a:tabLst/>
                <a:defRPr/>
              </a:pPr>
              <a:r>
                <a:rPr kumimoji="0" lang="en-GB" sz="2000" b="0" i="0" u="none" strike="noStrike" kern="1200" cap="none" spc="0" normalizeH="0" baseline="0" noProof="0" dirty="0">
                  <a:ln>
                    <a:noFill/>
                  </a:ln>
                  <a:solidFill>
                    <a:srgbClr val="000000">
                      <a:hueOff val="0"/>
                      <a:satOff val="0"/>
                      <a:lumOff val="0"/>
                      <a:alphaOff val="0"/>
                    </a:srgbClr>
                  </a:solidFill>
                  <a:effectLst/>
                  <a:uLnTx/>
                  <a:uFillTx/>
                  <a:latin typeface="Open Sans" panose="020B0606030504020204" pitchFamily="34" charset="0"/>
                  <a:ea typeface="Open Sans" panose="020B0606030504020204" pitchFamily="34" charset="0"/>
                  <a:cs typeface="Open Sans" panose="020B0606030504020204" pitchFamily="34" charset="0"/>
                </a:rPr>
                <a:t>Vote for committee</a:t>
              </a:r>
            </a:p>
            <a:p>
              <a:pPr marL="228600" marR="0" lvl="1" indent="-228600" algn="l" defTabSz="889000" rtl="0" eaLnBrk="0" fontAlgn="base" latinLnBrk="0" hangingPunct="0">
                <a:lnSpc>
                  <a:spcPct val="90000"/>
                </a:lnSpc>
                <a:spcBef>
                  <a:spcPct val="0"/>
                </a:spcBef>
                <a:spcAft>
                  <a:spcPct val="15000"/>
                </a:spcAft>
                <a:buClrTx/>
                <a:buSzTx/>
                <a:buFontTx/>
                <a:buChar char="•"/>
                <a:tabLst/>
                <a:defRPr/>
              </a:pPr>
              <a:r>
                <a:rPr kumimoji="0" lang="en-GB" sz="2000" b="0" i="0" u="none" strike="noStrike" kern="1200" cap="none" spc="0" normalizeH="0" baseline="0" noProof="0" dirty="0">
                  <a:ln>
                    <a:noFill/>
                  </a:ln>
                  <a:solidFill>
                    <a:srgbClr val="000000">
                      <a:hueOff val="0"/>
                      <a:satOff val="0"/>
                      <a:lumOff val="0"/>
                      <a:alphaOff val="0"/>
                    </a:srgbClr>
                  </a:solidFill>
                  <a:effectLst/>
                  <a:uLnTx/>
                  <a:uFillTx/>
                  <a:latin typeface="Open Sans" panose="020B0606030504020204" pitchFamily="34" charset="0"/>
                  <a:ea typeface="Open Sans" panose="020B0606030504020204" pitchFamily="34" charset="0"/>
                  <a:cs typeface="Open Sans" panose="020B0606030504020204" pitchFamily="34" charset="0"/>
                </a:rPr>
                <a:t>Committee trained</a:t>
              </a:r>
            </a:p>
            <a:p>
              <a:pPr marL="228600" marR="0" lvl="1" indent="-228600" algn="l" defTabSz="889000" rtl="0" eaLnBrk="0" fontAlgn="base" latinLnBrk="0" hangingPunct="0">
                <a:lnSpc>
                  <a:spcPct val="90000"/>
                </a:lnSpc>
                <a:spcBef>
                  <a:spcPct val="0"/>
                </a:spcBef>
                <a:spcAft>
                  <a:spcPct val="15000"/>
                </a:spcAft>
                <a:buClrTx/>
                <a:buSzTx/>
                <a:buFontTx/>
                <a:buChar char="•"/>
                <a:tabLst/>
                <a:defRPr/>
              </a:pPr>
              <a:r>
                <a:rPr kumimoji="0" lang="en-GB" sz="2000" b="0" i="0" u="none" strike="noStrike" kern="1200" cap="none" spc="0" normalizeH="0" baseline="0" noProof="0" dirty="0">
                  <a:ln>
                    <a:noFill/>
                  </a:ln>
                  <a:solidFill>
                    <a:srgbClr val="000000">
                      <a:hueOff val="0"/>
                      <a:satOff val="0"/>
                      <a:lumOff val="0"/>
                      <a:alphaOff val="0"/>
                    </a:srgbClr>
                  </a:solidFill>
                  <a:effectLst/>
                  <a:uLnTx/>
                  <a:uFillTx/>
                  <a:latin typeface="Open Sans" panose="020B0606030504020204" pitchFamily="34" charset="0"/>
                  <a:ea typeface="Open Sans" panose="020B0606030504020204" pitchFamily="34" charset="0"/>
                  <a:cs typeface="Open Sans" panose="020B0606030504020204" pitchFamily="34" charset="0"/>
                </a:rPr>
                <a:t>Feedback mechanism Community meetings plan</a:t>
              </a:r>
            </a:p>
          </p:txBody>
        </p:sp>
        <p:sp>
          <p:nvSpPr>
            <p:cNvPr id="17" name="Oval 16">
              <a:extLst>
                <a:ext uri="{FF2B5EF4-FFF2-40B4-BE49-F238E27FC236}">
                  <a16:creationId xmlns:a16="http://schemas.microsoft.com/office/drawing/2014/main" id="{DA8757FE-3797-AF4C-B978-681D2C8945CE}"/>
                </a:ext>
              </a:extLst>
            </p:cNvPr>
            <p:cNvSpPr/>
            <p:nvPr/>
          </p:nvSpPr>
          <p:spPr>
            <a:xfrm>
              <a:off x="14610272" y="5431844"/>
              <a:ext cx="812800" cy="812800"/>
            </a:xfrm>
            <a:prstGeom prst="ellipse">
              <a:avLst/>
            </a:prstGeom>
          </p:spPr>
          <p:style>
            <a:lnRef idx="2">
              <a:schemeClr val="accent6">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grpSp>
    </p:spTree>
    <p:extLst>
      <p:ext uri="{BB962C8B-B14F-4D97-AF65-F5344CB8AC3E}">
        <p14:creationId xmlns:p14="http://schemas.microsoft.com/office/powerpoint/2010/main" val="108981787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24FAA49-63C8-B245-A8A6-06F839A4B1B5}"/>
              </a:ext>
            </a:extLst>
          </p:cNvPr>
          <p:cNvSpPr txBox="1"/>
          <p:nvPr/>
        </p:nvSpPr>
        <p:spPr>
          <a:xfrm>
            <a:off x="1729036" y="2115163"/>
            <a:ext cx="14829927" cy="6058262"/>
          </a:xfrm>
          <a:prstGeom prst="rect">
            <a:avLst/>
          </a:prstGeom>
          <a:noFill/>
        </p:spPr>
        <p:txBody>
          <a:bodyPr wrap="square" rtlCol="0">
            <a:spAutoFit/>
          </a:bodyPr>
          <a:lstStyle/>
          <a:p>
            <a:pPr algn="ctr" defTabSz="914309">
              <a:lnSpc>
                <a:spcPct val="80000"/>
              </a:lnSpc>
            </a:pPr>
            <a:r>
              <a:rPr lang="fr-FR" sz="8799" b="1">
                <a:solidFill>
                  <a:srgbClr val="F5333F"/>
                </a:solidFill>
                <a:latin typeface="Montserrat" pitchFamily="2" charset="77"/>
                <a:ea typeface="Roboto Black" panose="02000000000000000000" pitchFamily="2" charset="0"/>
                <a:cs typeface="Open Sans Light" panose="020B0306030504020204" pitchFamily="34" charset="0"/>
              </a:rPr>
              <a:t>Action minimale 5 :</a:t>
            </a:r>
          </a:p>
          <a:p>
            <a:pPr algn="ctr" defTabSz="914309">
              <a:lnSpc>
                <a:spcPct val="80000"/>
              </a:lnSpc>
            </a:pPr>
            <a:endParaRPr lang="ru-RU" sz="4400" dirty="0">
              <a:solidFill>
                <a:srgbClr val="F5333F"/>
              </a:solidFill>
              <a:latin typeface="Roboto Black" panose="02000000000000000000" pitchFamily="2" charset="0"/>
              <a:ea typeface="Roboto Black" panose="02000000000000000000" pitchFamily="2" charset="0"/>
              <a:cs typeface="Open Sans Light" panose="020B0306030504020204" pitchFamily="34" charset="0"/>
            </a:endParaRPr>
          </a:p>
          <a:p>
            <a:pPr algn="ctr" defTabSz="914309">
              <a:lnSpc>
                <a:spcPct val="80000"/>
              </a:lnSpc>
            </a:pPr>
            <a:r>
              <a:rPr lang="fr-FR" sz="8799">
                <a:solidFill>
                  <a:srgbClr val="FFFFFF"/>
                </a:solidFill>
                <a:latin typeface="Montserrat" pitchFamily="2" charset="77"/>
                <a:ea typeface="Roboto Black" panose="02000000000000000000" pitchFamily="2" charset="0"/>
                <a:cs typeface="Open Sans Light" panose="020B0306030504020204" pitchFamily="34" charset="0"/>
              </a:rPr>
              <a:t>Discuter et accepter les critères de sélection et les processus de partage avec les communautés.</a:t>
            </a:r>
          </a:p>
        </p:txBody>
      </p:sp>
    </p:spTree>
    <p:extLst>
      <p:ext uri="{BB962C8B-B14F-4D97-AF65-F5344CB8AC3E}">
        <p14:creationId xmlns:p14="http://schemas.microsoft.com/office/powerpoint/2010/main" val="133714205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B6CEBD8-5847-814A-A033-C231A21270AC}"/>
              </a:ext>
            </a:extLst>
          </p:cNvPr>
          <p:cNvSpPr txBox="1"/>
          <p:nvPr/>
        </p:nvSpPr>
        <p:spPr>
          <a:xfrm>
            <a:off x="549435" y="350351"/>
            <a:ext cx="16304212" cy="1446550"/>
          </a:xfrm>
          <a:prstGeom prst="rect">
            <a:avLst/>
          </a:prstGeom>
          <a:noFill/>
        </p:spPr>
        <p:txBody>
          <a:bodyPr wrap="square" rtlCol="0">
            <a:spAutoFit/>
          </a:bodyPr>
          <a:lstStyle/>
          <a:p>
            <a:pPr>
              <a:spcAft>
                <a:spcPts val="300"/>
              </a:spcAft>
            </a:pPr>
            <a:r>
              <a:rPr lang="fr-FR" sz="4400" b="1" dirty="0">
                <a:solidFill>
                  <a:schemeClr val="tx2"/>
                </a:solidFill>
                <a:latin typeface="Montserrat" pitchFamily="2" charset="77"/>
                <a:ea typeface="Roboto Black" panose="02000000000000000000" pitchFamily="2" charset="0"/>
                <a:cs typeface="Open Sans Light" panose="020B0306030504020204" pitchFamily="34" charset="0"/>
              </a:rPr>
              <a:t>Action 5 : </a:t>
            </a:r>
            <a:r>
              <a:rPr lang="fr-FR" sz="4400" b="1" dirty="0">
                <a:solidFill>
                  <a:schemeClr val="accent3"/>
                </a:solidFill>
                <a:latin typeface="Montserrat" pitchFamily="2" charset="77"/>
                <a:ea typeface="Roboto Black" panose="02000000000000000000" pitchFamily="2" charset="0"/>
                <a:cs typeface="Open Sans Light" panose="020B0306030504020204" pitchFamily="34" charset="0"/>
              </a:rPr>
              <a:t>Discuter et accepter les critères de sélection et les processus de partage avec les communautés.</a:t>
            </a:r>
          </a:p>
        </p:txBody>
      </p:sp>
      <p:pic>
        <p:nvPicPr>
          <p:cNvPr id="4" name="Picture Placeholder 3">
            <a:extLst>
              <a:ext uri="{FF2B5EF4-FFF2-40B4-BE49-F238E27FC236}">
                <a16:creationId xmlns:a16="http://schemas.microsoft.com/office/drawing/2014/main" id="{A59711EE-7BBB-F249-94CE-72C3137DEFF3}"/>
              </a:ext>
            </a:extLst>
          </p:cNvPr>
          <p:cNvPicPr>
            <a:picLocks noGrp="1" noChangeAspect="1"/>
          </p:cNvPicPr>
          <p:nvPr>
            <p:ph type="pic" sz="quarter" idx="10"/>
          </p:nvPr>
        </p:nvPicPr>
        <p:blipFill rotWithShape="1">
          <a:blip r:embed="rId3" cstate="screen">
            <a:extLst>
              <a:ext uri="{28A0092B-C50C-407E-A947-70E740481C1C}">
                <a14:useLocalDpi xmlns:a14="http://schemas.microsoft.com/office/drawing/2010/main"/>
              </a:ext>
            </a:extLst>
          </a:blip>
          <a:srcRect/>
          <a:stretch/>
        </p:blipFill>
        <p:spPr>
          <a:xfrm>
            <a:off x="10098096" y="1931946"/>
            <a:ext cx="8189904" cy="8356642"/>
          </a:xfrm>
        </p:spPr>
      </p:pic>
      <p:sp>
        <p:nvSpPr>
          <p:cNvPr id="6" name="TextBox 5">
            <a:extLst>
              <a:ext uri="{FF2B5EF4-FFF2-40B4-BE49-F238E27FC236}">
                <a16:creationId xmlns:a16="http://schemas.microsoft.com/office/drawing/2014/main" id="{C6D54F3C-4EE1-5B44-83C9-3C6582B5DF88}"/>
              </a:ext>
            </a:extLst>
          </p:cNvPr>
          <p:cNvSpPr txBox="1"/>
          <p:nvPr/>
        </p:nvSpPr>
        <p:spPr>
          <a:xfrm>
            <a:off x="549435" y="1970022"/>
            <a:ext cx="10361372" cy="7694414"/>
          </a:xfrm>
          <a:prstGeom prst="rect">
            <a:avLst/>
          </a:prstGeom>
          <a:noFill/>
        </p:spPr>
        <p:txBody>
          <a:bodyPr wrap="square" rtlCol="0">
            <a:spAutoFit/>
          </a:bodyPr>
          <a:lstStyle>
            <a:defPPr>
              <a:defRPr lang="en-US"/>
            </a:defPPr>
            <a:lvl1pPr marL="342900" indent="-342900">
              <a:spcAft>
                <a:spcPts val="2400"/>
              </a:spcAft>
              <a:buClr>
                <a:srgbClr val="FF0000"/>
              </a:buClr>
              <a:buFont typeface="Arial" panose="020B0604020202020204" pitchFamily="34" charset="0"/>
              <a:buChar char="•"/>
              <a:defRPr sz="24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marL="0" lvl="0" indent="0">
              <a:spcAft>
                <a:spcPts val="1200"/>
              </a:spcAft>
              <a:buNone/>
            </a:pPr>
            <a:r>
              <a:rPr lang="fr-FR" sz="2000" b="1" dirty="0"/>
              <a:t>Au minimum :</a:t>
            </a:r>
          </a:p>
          <a:p>
            <a:pPr lvl="0">
              <a:spcAft>
                <a:spcPts val="600"/>
              </a:spcAft>
            </a:pPr>
            <a:r>
              <a:rPr lang="fr-FR" sz="2000" dirty="0"/>
              <a:t>Expliquer les critères et les processus de ciblage :</a:t>
            </a:r>
          </a:p>
          <a:p>
            <a:pPr marL="1030517" lvl="1" indent="-342900">
              <a:spcBef>
                <a:spcPts val="0"/>
              </a:spcBef>
              <a:spcAft>
                <a:spcPts val="600"/>
              </a:spcAft>
              <a:buClr>
                <a:srgbClr val="FF0000"/>
              </a:buClr>
              <a:buFont typeface="Arial" panose="020B0604020202020204" pitchFamily="34" charset="0"/>
              <a:buChar char="•"/>
            </a:pPr>
            <a:r>
              <a:rPr lang="fr-FR"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Communiquer largement les critères pour éviter les tensions et les rumeurs</a:t>
            </a:r>
          </a:p>
          <a:p>
            <a:pPr marL="1030517" lvl="1" indent="-342900">
              <a:spcBef>
                <a:spcPts val="0"/>
              </a:spcBef>
              <a:spcAft>
                <a:spcPts val="600"/>
              </a:spcAft>
              <a:buClr>
                <a:srgbClr val="FF0000"/>
              </a:buClr>
              <a:buFont typeface="Arial" panose="020B0604020202020204" pitchFamily="34" charset="0"/>
              <a:buChar char="•"/>
            </a:pPr>
            <a:r>
              <a:rPr lang="fr-FR"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Ne pas s'en remettre uniquement aux dirigeants communautaires</a:t>
            </a:r>
          </a:p>
          <a:p>
            <a:pPr marL="1030517" lvl="1" indent="-342900">
              <a:spcBef>
                <a:spcPts val="0"/>
              </a:spcBef>
              <a:spcAft>
                <a:spcPts val="1800"/>
              </a:spcAft>
              <a:buClr>
                <a:srgbClr val="FF0000"/>
              </a:buClr>
              <a:buFont typeface="Arial" panose="020B0604020202020204" pitchFamily="34" charset="0"/>
              <a:buChar char="•"/>
            </a:pPr>
            <a:r>
              <a:rPr lang="fr-FR"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Les listes d'affichage peuvent améliorer la transparence - à vérifier au préalable</a:t>
            </a:r>
          </a:p>
          <a:p>
            <a:pPr lvl="0">
              <a:spcAft>
                <a:spcPts val="1200"/>
              </a:spcAft>
            </a:pPr>
            <a:r>
              <a:rPr lang="fr-FR" sz="2000" dirty="0"/>
              <a:t>Être prêt à répondre aux questions et aux réclamations</a:t>
            </a:r>
          </a:p>
          <a:p>
            <a:pPr lvl="0">
              <a:spcAft>
                <a:spcPts val="1200"/>
              </a:spcAft>
            </a:pPr>
            <a:r>
              <a:rPr lang="fr-FR" sz="2000" dirty="0"/>
              <a:t>Disposer d'un processus d'enquête sur les cas manqués</a:t>
            </a:r>
          </a:p>
          <a:p>
            <a:pPr lvl="0">
              <a:spcAft>
                <a:spcPts val="0"/>
              </a:spcAft>
            </a:pPr>
            <a:r>
              <a:rPr lang="fr-FR" sz="2000" dirty="0"/>
              <a:t>Discuter des processus de distribution - jours, heures et méthodes</a:t>
            </a:r>
          </a:p>
          <a:p>
            <a:pPr lvl="0">
              <a:spcAft>
                <a:spcPts val="1800"/>
              </a:spcAft>
            </a:pPr>
            <a:endParaRPr lang="en-GB" sz="1200" dirty="0"/>
          </a:p>
          <a:p>
            <a:pPr marL="0" lvl="0" indent="0">
              <a:spcAft>
                <a:spcPts val="1200"/>
              </a:spcAft>
              <a:buNone/>
            </a:pPr>
            <a:r>
              <a:rPr lang="fr-FR" sz="2000" b="1" dirty="0"/>
              <a:t>Avancé :</a:t>
            </a:r>
          </a:p>
          <a:p>
            <a:pPr>
              <a:spcAft>
                <a:spcPts val="1200"/>
              </a:spcAft>
            </a:pPr>
            <a:r>
              <a:rPr lang="fr-FR" sz="2000" dirty="0"/>
              <a:t>Convenir des critères de sélection avec la communauté </a:t>
            </a:r>
          </a:p>
          <a:p>
            <a:pPr>
              <a:spcAft>
                <a:spcPts val="1200"/>
              </a:spcAft>
            </a:pPr>
            <a:r>
              <a:rPr lang="fr-FR" sz="2000" dirty="0"/>
              <a:t>Utiliser le ciblage communautaire</a:t>
            </a:r>
          </a:p>
          <a:p>
            <a:pPr>
              <a:spcAft>
                <a:spcPts val="0"/>
              </a:spcAft>
            </a:pPr>
            <a:r>
              <a:rPr lang="fr-FR" sz="2000" dirty="0"/>
              <a:t>Planifier les processus de distribution avec la communauté </a:t>
            </a:r>
          </a:p>
          <a:p>
            <a:pPr>
              <a:spcAft>
                <a:spcPts val="1800"/>
              </a:spcAft>
            </a:pPr>
            <a:endParaRPr lang="en-GB" sz="1200" b="1" dirty="0"/>
          </a:p>
          <a:p>
            <a:pPr marL="0" indent="0">
              <a:spcAft>
                <a:spcPts val="1200"/>
              </a:spcAft>
              <a:buNone/>
            </a:pPr>
            <a:r>
              <a:rPr lang="fr-FR" sz="2000" b="1" dirty="0"/>
              <a:t>Exemple :</a:t>
            </a:r>
          </a:p>
          <a:p>
            <a:pPr>
              <a:spcAft>
                <a:spcPts val="1200"/>
              </a:spcAft>
            </a:pPr>
            <a:r>
              <a:rPr lang="fr-FR" sz="2000" dirty="0"/>
              <a:t>Au Nigeria, des comités de résilience communautaire démocratiquement élus ont permis de définir des critères de sélection, d'identifier les bénéficiaires et de susciter l'adhésion</a:t>
            </a:r>
          </a:p>
        </p:txBody>
      </p:sp>
      <p:pic>
        <p:nvPicPr>
          <p:cNvPr id="7" name="Picture 6" descr="Logo&#10;&#10;Description automatically generated">
            <a:extLst>
              <a:ext uri="{FF2B5EF4-FFF2-40B4-BE49-F238E27FC236}">
                <a16:creationId xmlns:a16="http://schemas.microsoft.com/office/drawing/2014/main" id="{5AC45314-58D2-614D-A62F-77CF93CF53E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77604" y="9771571"/>
            <a:ext cx="2112039" cy="513515"/>
          </a:xfrm>
          <a:prstGeom prst="rect">
            <a:avLst/>
          </a:prstGeom>
        </p:spPr>
      </p:pic>
      <p:pic>
        <p:nvPicPr>
          <p:cNvPr id="8" name="Picture 7">
            <a:extLst>
              <a:ext uri="{FF2B5EF4-FFF2-40B4-BE49-F238E27FC236}">
                <a16:creationId xmlns:a16="http://schemas.microsoft.com/office/drawing/2014/main" id="{32E2C619-5529-9547-A807-FFC60847F2E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9435" y="9678333"/>
            <a:ext cx="5946839" cy="554928"/>
          </a:xfrm>
          <a:prstGeom prst="rect">
            <a:avLst/>
          </a:prstGeom>
        </p:spPr>
      </p:pic>
      <p:pic>
        <p:nvPicPr>
          <p:cNvPr id="9" name="Picture 8" descr="Logo&#10;&#10;Description automatically generated with low confidence">
            <a:extLst>
              <a:ext uri="{FF2B5EF4-FFF2-40B4-BE49-F238E27FC236}">
                <a16:creationId xmlns:a16="http://schemas.microsoft.com/office/drawing/2014/main" id="{CA7848E4-5F8A-4643-A900-C5A09C5C402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38239" y="9702511"/>
            <a:ext cx="4497400" cy="588058"/>
          </a:xfrm>
          <a:prstGeom prst="rect">
            <a:avLst/>
          </a:prstGeom>
        </p:spPr>
      </p:pic>
    </p:spTree>
    <p:extLst>
      <p:ext uri="{BB962C8B-B14F-4D97-AF65-F5344CB8AC3E}">
        <p14:creationId xmlns:p14="http://schemas.microsoft.com/office/powerpoint/2010/main" val="1225411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
                                            <p:txEl>
                                              <p:pRg st="10" end="1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
                                            <p:txEl>
                                              <p:pRg st="11" end="1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
                                            <p:txEl>
                                              <p:pRg st="12" end="1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xEl>
                                              <p:pRg st="14" end="14"/>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6">
                                            <p:txEl>
                                              <p:pRg st="15" end="15"/>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8"/>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7"/>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B6CEBD8-5847-814A-A033-C231A21270AC}"/>
              </a:ext>
            </a:extLst>
          </p:cNvPr>
          <p:cNvSpPr txBox="1"/>
          <p:nvPr/>
        </p:nvSpPr>
        <p:spPr>
          <a:xfrm>
            <a:off x="549435" y="567039"/>
            <a:ext cx="14008394" cy="2162130"/>
          </a:xfrm>
          <a:prstGeom prst="rect">
            <a:avLst/>
          </a:prstGeom>
          <a:noFill/>
        </p:spPr>
        <p:txBody>
          <a:bodyPr wrap="square" rtlCol="0">
            <a:spAutoFit/>
          </a:bodyPr>
          <a:lstStyle/>
          <a:p>
            <a:pPr>
              <a:spcAft>
                <a:spcPts val="300"/>
              </a:spcAft>
            </a:pPr>
            <a:r>
              <a:rPr lang="fr-FR" sz="4400" b="1">
                <a:solidFill>
                  <a:schemeClr val="tx2"/>
                </a:solidFill>
                <a:latin typeface="Montserrat" pitchFamily="2" charset="77"/>
                <a:ea typeface="Roboto Black" panose="02000000000000000000" pitchFamily="2" charset="0"/>
                <a:cs typeface="Open Sans Light" panose="020B0306030504020204" pitchFamily="34" charset="0"/>
              </a:rPr>
              <a:t>Dans quelle mesure communiquons-nous les critères de sélection et les décisions de ciblage ?</a:t>
            </a:r>
          </a:p>
          <a:p>
            <a:pPr>
              <a:spcAft>
                <a:spcPts val="300"/>
              </a:spcAft>
            </a:pPr>
            <a:r>
              <a:rPr lang="fr-FR" sz="4400">
                <a:solidFill>
                  <a:schemeClr val="accent3"/>
                </a:solidFill>
                <a:latin typeface="Montserrat" pitchFamily="2" charset="77"/>
                <a:ea typeface="Roboto Black" panose="02000000000000000000" pitchFamily="2" charset="0"/>
                <a:cs typeface="Open Sans Light" panose="020B0306030504020204" pitchFamily="34" charset="0"/>
              </a:rPr>
              <a:t>Discussion...</a:t>
            </a:r>
          </a:p>
        </p:txBody>
      </p:sp>
      <p:graphicFrame>
        <p:nvGraphicFramePr>
          <p:cNvPr id="9" name="Chart 8">
            <a:extLst>
              <a:ext uri="{FF2B5EF4-FFF2-40B4-BE49-F238E27FC236}">
                <a16:creationId xmlns:a16="http://schemas.microsoft.com/office/drawing/2014/main" id="{67906ABC-3464-8C4B-8EC3-63023CFCE258}"/>
              </a:ext>
            </a:extLst>
          </p:cNvPr>
          <p:cNvGraphicFramePr>
            <a:graphicFrameLocks/>
          </p:cNvGraphicFramePr>
          <p:nvPr>
            <p:extLst>
              <p:ext uri="{D42A27DB-BD31-4B8C-83A1-F6EECF244321}">
                <p14:modId xmlns:p14="http://schemas.microsoft.com/office/powerpoint/2010/main" val="1896351338"/>
              </p:ext>
            </p:extLst>
          </p:nvPr>
        </p:nvGraphicFramePr>
        <p:xfrm>
          <a:off x="549435" y="3396053"/>
          <a:ext cx="15028022" cy="6325496"/>
        </p:xfrm>
        <a:graphic>
          <a:graphicData uri="http://schemas.openxmlformats.org/drawingml/2006/chart">
            <c:chart xmlns:c="http://schemas.openxmlformats.org/drawingml/2006/chart" xmlns:r="http://schemas.openxmlformats.org/officeDocument/2006/relationships" r:id="rId3"/>
          </a:graphicData>
        </a:graphic>
      </p:graphicFrame>
      <p:sp>
        <p:nvSpPr>
          <p:cNvPr id="11" name="TextBox 10">
            <a:extLst>
              <a:ext uri="{FF2B5EF4-FFF2-40B4-BE49-F238E27FC236}">
                <a16:creationId xmlns:a16="http://schemas.microsoft.com/office/drawing/2014/main" id="{865C1C75-705C-104A-8518-7093AC280DA6}"/>
              </a:ext>
            </a:extLst>
          </p:cNvPr>
          <p:cNvSpPr txBox="1"/>
          <p:nvPr/>
        </p:nvSpPr>
        <p:spPr>
          <a:xfrm>
            <a:off x="16116300" y="8007389"/>
            <a:ext cx="2171700" cy="1477328"/>
          </a:xfrm>
          <a:prstGeom prst="rect">
            <a:avLst/>
          </a:prstGeom>
          <a:solidFill>
            <a:schemeClr val="bg2"/>
          </a:solidFill>
        </p:spPr>
        <p:txBody>
          <a:bodyPr wrap="square" rtlCol="0">
            <a:spAutoFit/>
          </a:bodyPr>
          <a:lstStyle/>
          <a:p>
            <a:r>
              <a:rPr lang="fr-FR" i="1" dirty="0">
                <a:latin typeface="Open Sans" panose="020B0606030504020204" pitchFamily="34" charset="0"/>
                <a:ea typeface="Open Sans" panose="020B0606030504020204" pitchFamily="34" charset="0"/>
                <a:cs typeface="Open Sans" panose="020B0606030504020204" pitchFamily="34" charset="0"/>
              </a:rPr>
              <a:t>Données provenant du « baromètre de l'argent » et de la « cartographie du parcours de l'utilisateur » de Ground Truth Solutions.</a:t>
            </a:r>
          </a:p>
        </p:txBody>
      </p:sp>
    </p:spTree>
    <p:extLst>
      <p:ext uri="{BB962C8B-B14F-4D97-AF65-F5344CB8AC3E}">
        <p14:creationId xmlns:p14="http://schemas.microsoft.com/office/powerpoint/2010/main" val="3525028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P spid="11" grpId="0" animBg="1"/>
    </p:bldLst>
  </p:timing>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Shape 518"/>
        <p:cNvGrpSpPr/>
        <p:nvPr/>
      </p:nvGrpSpPr>
      <p:grpSpPr>
        <a:xfrm>
          <a:off x="0" y="0"/>
          <a:ext cx="0" cy="0"/>
          <a:chOff x="0" y="0"/>
          <a:chExt cx="0" cy="0"/>
        </a:xfrm>
      </p:grpSpPr>
      <p:sp>
        <p:nvSpPr>
          <p:cNvPr id="519" name="Google Shape;519;p7"/>
          <p:cNvSpPr txBox="1">
            <a:spLocks noGrp="1"/>
          </p:cNvSpPr>
          <p:nvPr>
            <p:ph type="title"/>
          </p:nvPr>
        </p:nvSpPr>
        <p:spPr>
          <a:xfrm>
            <a:off x="525086" y="704001"/>
            <a:ext cx="17237075" cy="1501775"/>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2"/>
              </a:buClr>
              <a:buSzPts val="4800"/>
              <a:buFont typeface="Montserrat"/>
              <a:buNone/>
            </a:pPr>
            <a:r>
              <a:rPr lang="en-GB" sz="4800" b="1" i="0" u="none" strike="noStrike" cap="none" dirty="0">
                <a:solidFill>
                  <a:schemeClr val="lt2"/>
                </a:solidFill>
                <a:latin typeface="Montserrat"/>
                <a:ea typeface="Montserrat"/>
                <a:cs typeface="Montserrat"/>
                <a:sym typeface="Montserrat"/>
              </a:rPr>
              <a:t>Different name – same aims</a:t>
            </a:r>
            <a:endParaRPr sz="1400" b="0" i="0" u="none" strike="noStrike" cap="none" dirty="0">
              <a:solidFill>
                <a:srgbClr val="000000"/>
              </a:solidFill>
              <a:latin typeface="Arial"/>
              <a:ea typeface="Arial"/>
              <a:cs typeface="Arial"/>
              <a:sym typeface="Arial"/>
            </a:endParaRPr>
          </a:p>
        </p:txBody>
      </p:sp>
      <p:sp>
        <p:nvSpPr>
          <p:cNvPr id="520" name="Google Shape;520;p7"/>
          <p:cNvSpPr txBox="1"/>
          <p:nvPr/>
        </p:nvSpPr>
        <p:spPr>
          <a:xfrm>
            <a:off x="525086" y="2769364"/>
            <a:ext cx="8433719" cy="892552"/>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rgbClr val="000000"/>
              </a:buClr>
              <a:buSzPts val="2600"/>
              <a:buFont typeface="Arial"/>
              <a:buNone/>
            </a:pPr>
            <a:r>
              <a:rPr lang="en-GB" sz="2600" b="1" i="0" u="none" strike="noStrike" cap="none">
                <a:solidFill>
                  <a:srgbClr val="01C8C3"/>
                </a:solidFill>
                <a:latin typeface="Open Sans"/>
                <a:ea typeface="Open Sans"/>
                <a:cs typeface="Open Sans"/>
                <a:sym typeface="Open Sans"/>
              </a:rPr>
              <a:t>Community engagement and accountability (CEA)</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600"/>
              <a:buFont typeface="Arial"/>
              <a:buNone/>
            </a:pPr>
            <a:endParaRPr sz="2600" b="0" i="0" u="none" strike="noStrike" cap="none">
              <a:solidFill>
                <a:srgbClr val="01C8C3"/>
              </a:solidFill>
              <a:latin typeface="Open Sans"/>
              <a:ea typeface="Open Sans"/>
              <a:cs typeface="Open Sans"/>
              <a:sym typeface="Open Sans"/>
            </a:endParaRPr>
          </a:p>
        </p:txBody>
      </p:sp>
      <p:sp>
        <p:nvSpPr>
          <p:cNvPr id="521" name="Google Shape;521;p7"/>
          <p:cNvSpPr txBox="1"/>
          <p:nvPr/>
        </p:nvSpPr>
        <p:spPr>
          <a:xfrm>
            <a:off x="593921" y="3825877"/>
            <a:ext cx="8618160" cy="1292662"/>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rgbClr val="000000"/>
              </a:buClr>
              <a:buSzPts val="2600"/>
              <a:buFont typeface="Arial"/>
              <a:buNone/>
            </a:pPr>
            <a:r>
              <a:rPr lang="en-GB" sz="2600" b="1" i="0" u="none" strike="noStrike" cap="none">
                <a:solidFill>
                  <a:srgbClr val="01C8C3"/>
                </a:solidFill>
                <a:latin typeface="Open Sans"/>
                <a:ea typeface="Open Sans"/>
                <a:cs typeface="Open Sans"/>
                <a:sym typeface="Open Sans"/>
              </a:rPr>
              <a:t>Accountability to Affected People/Populations (AAP)</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600"/>
              <a:buFont typeface="Arial"/>
              <a:buNone/>
            </a:pPr>
            <a:endParaRPr sz="2600" b="0" i="0" u="none" strike="noStrike" cap="none">
              <a:solidFill>
                <a:srgbClr val="01C8C3"/>
              </a:solidFill>
              <a:latin typeface="Open Sans"/>
              <a:ea typeface="Open Sans"/>
              <a:cs typeface="Open Sans"/>
              <a:sym typeface="Open Sans"/>
            </a:endParaRPr>
          </a:p>
        </p:txBody>
      </p:sp>
      <p:sp>
        <p:nvSpPr>
          <p:cNvPr id="522" name="Google Shape;522;p7"/>
          <p:cNvSpPr txBox="1"/>
          <p:nvPr/>
        </p:nvSpPr>
        <p:spPr>
          <a:xfrm>
            <a:off x="621546" y="7599457"/>
            <a:ext cx="7480301" cy="892552"/>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rgbClr val="000000"/>
              </a:buClr>
              <a:buSzPts val="2600"/>
              <a:buFont typeface="Arial"/>
              <a:buNone/>
            </a:pPr>
            <a:r>
              <a:rPr lang="en-GB" sz="2600" b="1" i="0" u="none" strike="noStrike" cap="none" dirty="0">
                <a:solidFill>
                  <a:schemeClr val="accent3"/>
                </a:solidFill>
                <a:latin typeface="Open Sans"/>
                <a:ea typeface="Open Sans"/>
                <a:cs typeface="Open Sans"/>
                <a:sym typeface="Open Sans"/>
              </a:rPr>
              <a:t>Communication for development (C4D)</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600"/>
              <a:buFont typeface="Arial"/>
              <a:buNone/>
            </a:pPr>
            <a:endParaRPr sz="2600" b="0" i="0" u="none" strike="noStrike" cap="none" dirty="0">
              <a:solidFill>
                <a:schemeClr val="accent3"/>
              </a:solidFill>
              <a:latin typeface="Open Sans"/>
              <a:ea typeface="Open Sans"/>
              <a:cs typeface="Open Sans"/>
              <a:sym typeface="Open Sans"/>
            </a:endParaRPr>
          </a:p>
        </p:txBody>
      </p:sp>
      <p:sp>
        <p:nvSpPr>
          <p:cNvPr id="523" name="Google Shape;523;p7"/>
          <p:cNvSpPr txBox="1"/>
          <p:nvPr/>
        </p:nvSpPr>
        <p:spPr>
          <a:xfrm>
            <a:off x="621546" y="6122600"/>
            <a:ext cx="9017000" cy="1292662"/>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rgbClr val="000000"/>
              </a:buClr>
              <a:buSzPts val="2600"/>
              <a:buFont typeface="Arial"/>
              <a:buNone/>
            </a:pPr>
            <a:r>
              <a:rPr lang="en-GB" sz="2600" b="1" i="0" u="none" strike="noStrike" cap="none" dirty="0">
                <a:solidFill>
                  <a:schemeClr val="accent3"/>
                </a:solidFill>
                <a:latin typeface="Open Sans"/>
                <a:ea typeface="Open Sans"/>
                <a:cs typeface="Open Sans"/>
                <a:sym typeface="Open Sans"/>
              </a:rPr>
              <a:t>Risk communication and community engagement (RCCE)</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600"/>
              <a:buFont typeface="Arial"/>
              <a:buNone/>
            </a:pPr>
            <a:endParaRPr sz="2600" b="0" i="0" u="none" strike="noStrike" cap="none" dirty="0">
              <a:solidFill>
                <a:schemeClr val="accent3"/>
              </a:solidFill>
              <a:latin typeface="Open Sans"/>
              <a:ea typeface="Open Sans"/>
              <a:cs typeface="Open Sans"/>
              <a:sym typeface="Open Sans"/>
            </a:endParaRPr>
          </a:p>
        </p:txBody>
      </p:sp>
      <p:sp>
        <p:nvSpPr>
          <p:cNvPr id="524" name="Google Shape;524;p7"/>
          <p:cNvSpPr txBox="1"/>
          <p:nvPr/>
        </p:nvSpPr>
        <p:spPr>
          <a:xfrm>
            <a:off x="621547" y="5162750"/>
            <a:ext cx="9017000" cy="892552"/>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rgbClr val="000000"/>
              </a:buClr>
              <a:buSzPts val="2600"/>
              <a:buFont typeface="Arial"/>
              <a:buNone/>
            </a:pPr>
            <a:r>
              <a:rPr lang="en-GB" sz="2600" b="1" i="0" u="none" strike="noStrike" cap="none">
                <a:solidFill>
                  <a:srgbClr val="01C8C3"/>
                </a:solidFill>
                <a:latin typeface="Open Sans"/>
                <a:ea typeface="Open Sans"/>
                <a:cs typeface="Open Sans"/>
                <a:sym typeface="Open Sans"/>
              </a:rPr>
              <a:t>Communication with communities (CWC)</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600"/>
              <a:buFont typeface="Arial"/>
              <a:buNone/>
            </a:pPr>
            <a:endParaRPr sz="2600" b="0" i="0" u="none" strike="noStrike" cap="none">
              <a:solidFill>
                <a:srgbClr val="01C8C3"/>
              </a:solidFill>
              <a:latin typeface="Open Sans"/>
              <a:ea typeface="Open Sans"/>
              <a:cs typeface="Open Sans"/>
              <a:sym typeface="Open Sans"/>
            </a:endParaRPr>
          </a:p>
        </p:txBody>
      </p:sp>
      <p:sp>
        <p:nvSpPr>
          <p:cNvPr id="525" name="Google Shape;525;p7"/>
          <p:cNvSpPr/>
          <p:nvPr/>
        </p:nvSpPr>
        <p:spPr>
          <a:xfrm>
            <a:off x="9752848" y="2707807"/>
            <a:ext cx="431800" cy="6059862"/>
          </a:xfrm>
          <a:prstGeom prst="rightBrace">
            <a:avLst>
              <a:gd name="adj1" fmla="val 8333"/>
              <a:gd name="adj2" fmla="val 50000"/>
            </a:avLst>
          </a:prstGeom>
          <a:noFill/>
          <a:ln w="1905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600"/>
              <a:buFont typeface="Arial"/>
              <a:buNone/>
            </a:pPr>
            <a:endParaRPr sz="2600" b="0" i="0" u="none" strike="noStrike" cap="none">
              <a:solidFill>
                <a:schemeClr val="dk1"/>
              </a:solidFill>
              <a:latin typeface="Open Sans"/>
              <a:ea typeface="Open Sans"/>
              <a:cs typeface="Open Sans"/>
              <a:sym typeface="Open Sans"/>
            </a:endParaRPr>
          </a:p>
        </p:txBody>
      </p:sp>
      <p:sp>
        <p:nvSpPr>
          <p:cNvPr id="526" name="Google Shape;526;p7"/>
          <p:cNvSpPr txBox="1"/>
          <p:nvPr/>
        </p:nvSpPr>
        <p:spPr>
          <a:xfrm>
            <a:off x="10978691" y="3244788"/>
            <a:ext cx="6110867" cy="2492950"/>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rgbClr val="000000"/>
              </a:buClr>
              <a:buSzPts val="2600"/>
              <a:buFont typeface="Arial"/>
              <a:buNone/>
            </a:pPr>
            <a:r>
              <a:rPr lang="en-GB" sz="2600" b="0" i="0" u="none" strike="noStrike" cap="none" dirty="0">
                <a:solidFill>
                  <a:srgbClr val="01C8C3"/>
                </a:solidFill>
                <a:latin typeface="Open Sans"/>
                <a:ea typeface="Open Sans"/>
                <a:cs typeface="Open Sans"/>
                <a:sym typeface="Open Sans"/>
              </a:rPr>
              <a:t>Using meaningful community participation, open and honest communication, and mechanisms to listen to and act on feedback to improve accountability to the people we serve</a:t>
            </a:r>
            <a:endParaRPr sz="1400" b="0" i="0" u="none" strike="noStrike" cap="none" dirty="0">
              <a:solidFill>
                <a:srgbClr val="000000"/>
              </a:solidFill>
              <a:latin typeface="Arial"/>
              <a:ea typeface="Arial"/>
              <a:cs typeface="Arial"/>
              <a:sym typeface="Arial"/>
            </a:endParaRPr>
          </a:p>
        </p:txBody>
      </p:sp>
      <p:sp>
        <p:nvSpPr>
          <p:cNvPr id="527" name="Google Shape;527;p7"/>
          <p:cNvSpPr/>
          <p:nvPr/>
        </p:nvSpPr>
        <p:spPr>
          <a:xfrm>
            <a:off x="10345771" y="6139941"/>
            <a:ext cx="431800" cy="2670410"/>
          </a:xfrm>
          <a:prstGeom prst="rightBrace">
            <a:avLst>
              <a:gd name="adj1" fmla="val 0"/>
              <a:gd name="adj2" fmla="val 50000"/>
            </a:avLst>
          </a:prstGeom>
          <a:noFill/>
          <a:ln w="1905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600"/>
              <a:buFont typeface="Arial"/>
              <a:buNone/>
            </a:pPr>
            <a:endParaRPr sz="2600" b="0" i="0" u="none" strike="noStrike" cap="none">
              <a:solidFill>
                <a:schemeClr val="dk1"/>
              </a:solidFill>
              <a:latin typeface="Open Sans"/>
              <a:ea typeface="Open Sans"/>
              <a:cs typeface="Open Sans"/>
              <a:sym typeface="Open Sans"/>
            </a:endParaRPr>
          </a:p>
        </p:txBody>
      </p:sp>
      <p:sp>
        <p:nvSpPr>
          <p:cNvPr id="528" name="Google Shape;528;p7"/>
          <p:cNvSpPr txBox="1"/>
          <p:nvPr/>
        </p:nvSpPr>
        <p:spPr>
          <a:xfrm>
            <a:off x="10942693" y="6428726"/>
            <a:ext cx="6110867" cy="2092840"/>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rgbClr val="000000"/>
              </a:buClr>
              <a:buSzPts val="2600"/>
              <a:buFont typeface="Arial"/>
              <a:buNone/>
            </a:pPr>
            <a:r>
              <a:rPr lang="en-GB" sz="2600" b="0" i="0" u="none" strike="noStrike" cap="none" dirty="0">
                <a:solidFill>
                  <a:schemeClr val="accent3"/>
                </a:solidFill>
                <a:latin typeface="Open Sans"/>
                <a:ea typeface="Open Sans"/>
                <a:cs typeface="Open Sans"/>
                <a:sym typeface="Open Sans"/>
              </a:rPr>
              <a:t>As above, with a focus on using communication and participatory approaches to encourage positive and healthy behaviours in health programmes or epidemics</a:t>
            </a:r>
            <a:endParaRPr sz="1400" b="0" i="0" u="none" strike="noStrike" cap="none" dirty="0">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2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2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2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 grpId="0"/>
      <p:bldP spid="523" grpId="0"/>
      <p:bldP spid="527" grpId="0" animBg="1"/>
      <p:bldP spid="528" grpId="0"/>
    </p:bld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Shape 368"/>
        <p:cNvGrpSpPr/>
        <p:nvPr/>
      </p:nvGrpSpPr>
      <p:grpSpPr>
        <a:xfrm>
          <a:off x="0" y="0"/>
          <a:ext cx="0" cy="0"/>
          <a:chOff x="0" y="0"/>
          <a:chExt cx="0" cy="0"/>
        </a:xfrm>
      </p:grpSpPr>
      <p:graphicFrame>
        <p:nvGraphicFramePr>
          <p:cNvPr id="18" name="Diagram 17">
            <a:extLst>
              <a:ext uri="{FF2B5EF4-FFF2-40B4-BE49-F238E27FC236}">
                <a16:creationId xmlns:a16="http://schemas.microsoft.com/office/drawing/2014/main" id="{1E79B4E0-467A-B443-9A29-F899EC4AF44D}"/>
              </a:ext>
            </a:extLst>
          </p:cNvPr>
          <p:cNvGraphicFramePr/>
          <p:nvPr/>
        </p:nvGraphicFramePr>
        <p:xfrm>
          <a:off x="558295" y="1772609"/>
          <a:ext cx="17171410" cy="862819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5F751594-C887-8548-84EC-A23BF0C7FE6B}"/>
              </a:ext>
            </a:extLst>
          </p:cNvPr>
          <p:cNvSpPr txBox="1"/>
          <p:nvPr/>
        </p:nvSpPr>
        <p:spPr>
          <a:xfrm>
            <a:off x="558295" y="326059"/>
            <a:ext cx="10668505" cy="144655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ts val="300"/>
              </a:spcAft>
              <a:buClrTx/>
              <a:buSzTx/>
              <a:buFontTx/>
              <a:buNone/>
              <a:tabLst/>
              <a:defRPr/>
            </a:pPr>
            <a:r>
              <a:rPr kumimoji="0" lang="en-US" sz="4400" b="1" i="0" u="none" strike="noStrike" kern="1200" cap="none" spc="0" normalizeH="0" baseline="0" noProof="0" dirty="0">
                <a:ln>
                  <a:noFill/>
                </a:ln>
                <a:solidFill>
                  <a:srgbClr val="33394B"/>
                </a:solidFill>
                <a:effectLst/>
                <a:uLnTx/>
                <a:uFillTx/>
                <a:latin typeface="Montserrat" pitchFamily="2" charset="77"/>
                <a:ea typeface="Roboto Black" panose="02000000000000000000" pitchFamily="2" charset="0"/>
                <a:cs typeface="Open Sans Light" panose="020B0306030504020204" pitchFamily="34" charset="0"/>
              </a:rPr>
              <a:t>Steps to discuss and agree selection criteria with communities</a:t>
            </a:r>
            <a:endParaRPr kumimoji="0" lang="ru-RU" sz="4400" b="0" i="0" u="none" strike="noStrike" kern="1200" cap="none" spc="0" normalizeH="0" baseline="0" noProof="0" dirty="0">
              <a:ln>
                <a:noFill/>
              </a:ln>
              <a:solidFill>
                <a:srgbClr val="33394B"/>
              </a:solidFill>
              <a:effectLst/>
              <a:uLnTx/>
              <a:uFillTx/>
              <a:latin typeface="Roboto Black" panose="02000000000000000000" pitchFamily="2" charset="0"/>
              <a:ea typeface="Roboto Black" panose="02000000000000000000" pitchFamily="2" charset="0"/>
              <a:cs typeface="Open Sans Light" panose="020B0306030504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graphicEl>
                                              <a:dgm id="{0278BFE1-75F6-7E49-87C8-863FBF89B6E2}"/>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graphicEl>
                                              <a:dgm id="{FA0F91C1-7DB2-6446-908F-EF85114EE5CB}"/>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graphicEl>
                                              <a:dgm id="{415453CB-D949-624D-BF4E-76BC5C12891E}"/>
                                            </p:graphic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
                                            <p:graphicEl>
                                              <a:dgm id="{A1DB2EB9-BDA4-F246-9F6B-DC40DB0AC3F0}"/>
                                            </p:graphic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8">
                                            <p:graphicEl>
                                              <a:dgm id="{B0EC277C-8D8F-4B4D-97B4-F96767B65F39}"/>
                                            </p:graphic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8">
                                            <p:graphicEl>
                                              <a:dgm id="{51F4BE5C-6D10-7041-BB57-355FA3C35D37}"/>
                                            </p:graphic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8">
                                            <p:graphicEl>
                                              <a:dgm id="{8EED5BA5-C845-E745-8A6B-1764A8E97031}"/>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graphicEl>
                                              <a:dgm id="{8C7287EC-E35C-9541-BE1F-5F0E227D7059}"/>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8" grpId="0">
        <p:bldSub>
          <a:bldDgm bld="one"/>
        </p:bldSub>
      </p:bldGraphic>
    </p:bld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24FE852-AF83-1B41-AAF7-7661D547F28F}"/>
              </a:ext>
            </a:extLst>
          </p:cNvPr>
          <p:cNvSpPr txBox="1"/>
          <p:nvPr/>
        </p:nvSpPr>
        <p:spPr>
          <a:xfrm>
            <a:off x="507739" y="234913"/>
            <a:ext cx="13767305" cy="1608133"/>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ts val="300"/>
              </a:spcAft>
              <a:buClrTx/>
              <a:buSzTx/>
              <a:buFontTx/>
              <a:buNone/>
              <a:tabLst/>
              <a:defRPr/>
            </a:pPr>
            <a:r>
              <a:rPr kumimoji="0" lang="en-US" sz="4800" b="1" i="0" u="none" strike="noStrike" kern="1200" cap="none" spc="0" normalizeH="0" baseline="0" noProof="0" dirty="0">
                <a:ln>
                  <a:noFill/>
                </a:ln>
                <a:solidFill>
                  <a:srgbClr val="33394B"/>
                </a:solidFill>
                <a:effectLst/>
                <a:uLnTx/>
                <a:uFillTx/>
                <a:latin typeface="Montserrat" pitchFamily="2" charset="77"/>
                <a:ea typeface="Roboto Black" panose="02000000000000000000" pitchFamily="2" charset="0"/>
                <a:cs typeface="Open Sans Light" panose="020B0306030504020204" pitchFamily="34" charset="0"/>
              </a:rPr>
              <a:t>Participatory approaches to targeting</a:t>
            </a:r>
          </a:p>
          <a:p>
            <a:pPr marL="0" marR="0" lvl="0" indent="0" algn="l" defTabSz="914400" rtl="0" eaLnBrk="0" fontAlgn="base" latinLnBrk="0" hangingPunct="0">
              <a:lnSpc>
                <a:spcPct val="100000"/>
              </a:lnSpc>
              <a:spcBef>
                <a:spcPct val="0"/>
              </a:spcBef>
              <a:spcAft>
                <a:spcPts val="300"/>
              </a:spcAft>
              <a:buClrTx/>
              <a:buSzTx/>
              <a:buFontTx/>
              <a:buNone/>
              <a:tabLst/>
              <a:defRPr/>
            </a:pPr>
            <a:r>
              <a:rPr kumimoji="0" lang="en-US" sz="4800" b="0" i="0" u="none" strike="noStrike" kern="1200" cap="none" spc="0" normalizeH="0" baseline="0" noProof="0" dirty="0">
                <a:ln>
                  <a:noFill/>
                </a:ln>
                <a:solidFill>
                  <a:srgbClr val="FF0000"/>
                </a:solidFill>
                <a:effectLst/>
                <a:uLnTx/>
                <a:uFillTx/>
                <a:latin typeface="Montserrat" pitchFamily="2" charset="77"/>
                <a:ea typeface="Roboto Black" panose="02000000000000000000" pitchFamily="2" charset="0"/>
                <a:cs typeface="Open Sans Light" panose="020B0306030504020204" pitchFamily="34" charset="0"/>
              </a:rPr>
              <a:t>Discuss…</a:t>
            </a:r>
            <a:endParaRPr kumimoji="0" lang="ru-RU" sz="4800" b="0" i="0" u="none" strike="noStrike" kern="1200" cap="none" spc="0" normalizeH="0" baseline="0" noProof="0" dirty="0">
              <a:ln>
                <a:noFill/>
              </a:ln>
              <a:solidFill>
                <a:srgbClr val="FF0000"/>
              </a:solidFill>
              <a:effectLst/>
              <a:uLnTx/>
              <a:uFillTx/>
              <a:latin typeface="Roboto Black" panose="02000000000000000000" pitchFamily="2" charset="0"/>
              <a:ea typeface="Roboto Black" panose="02000000000000000000" pitchFamily="2" charset="0"/>
              <a:cs typeface="Open Sans Light" panose="020B0306030504020204" pitchFamily="34" charset="0"/>
            </a:endParaRPr>
          </a:p>
        </p:txBody>
      </p:sp>
      <p:graphicFrame>
        <p:nvGraphicFramePr>
          <p:cNvPr id="12" name="Table 5">
            <a:extLst>
              <a:ext uri="{FF2B5EF4-FFF2-40B4-BE49-F238E27FC236}">
                <a16:creationId xmlns:a16="http://schemas.microsoft.com/office/drawing/2014/main" id="{A80DAE18-9ABF-5F4E-B2C7-7D517C51011B}"/>
              </a:ext>
            </a:extLst>
          </p:cNvPr>
          <p:cNvGraphicFramePr>
            <a:graphicFrameLocks noGrp="1"/>
          </p:cNvGraphicFramePr>
          <p:nvPr/>
        </p:nvGraphicFramePr>
        <p:xfrm>
          <a:off x="507739" y="2156318"/>
          <a:ext cx="17272505" cy="7897356"/>
        </p:xfrm>
        <a:graphic>
          <a:graphicData uri="http://schemas.openxmlformats.org/drawingml/2006/table">
            <a:tbl>
              <a:tblPr firstRow="1" bandRow="1">
                <a:tableStyleId>{5C22544A-7EE6-4342-B048-85BDC9FD1C3A}</a:tableStyleId>
              </a:tblPr>
              <a:tblGrid>
                <a:gridCol w="3115985">
                  <a:extLst>
                    <a:ext uri="{9D8B030D-6E8A-4147-A177-3AD203B41FA5}">
                      <a16:colId xmlns:a16="http://schemas.microsoft.com/office/drawing/2014/main" val="3832315221"/>
                    </a:ext>
                  </a:extLst>
                </a:gridCol>
                <a:gridCol w="4453467">
                  <a:extLst>
                    <a:ext uri="{9D8B030D-6E8A-4147-A177-3AD203B41FA5}">
                      <a16:colId xmlns:a16="http://schemas.microsoft.com/office/drawing/2014/main" val="2596619188"/>
                    </a:ext>
                  </a:extLst>
                </a:gridCol>
                <a:gridCol w="4984213">
                  <a:extLst>
                    <a:ext uri="{9D8B030D-6E8A-4147-A177-3AD203B41FA5}">
                      <a16:colId xmlns:a16="http://schemas.microsoft.com/office/drawing/2014/main" val="3818815997"/>
                    </a:ext>
                  </a:extLst>
                </a:gridCol>
                <a:gridCol w="4718840">
                  <a:extLst>
                    <a:ext uri="{9D8B030D-6E8A-4147-A177-3AD203B41FA5}">
                      <a16:colId xmlns:a16="http://schemas.microsoft.com/office/drawing/2014/main" val="1161476283"/>
                    </a:ext>
                  </a:extLst>
                </a:gridCol>
              </a:tblGrid>
              <a:tr h="471554">
                <a:tc>
                  <a:txBody>
                    <a:bodyPr/>
                    <a:lstStyle/>
                    <a:p>
                      <a:pPr algn="l" rtl="0">
                        <a:spcAft>
                          <a:spcPts val="1200"/>
                        </a:spcAft>
                      </a:pPr>
                      <a:r>
                        <a:rPr lang="en-GB" sz="2400" dirty="0">
                          <a:solidFill>
                            <a:schemeClr val="bg2"/>
                          </a:solidFill>
                          <a:latin typeface="Montserrat" pitchFamily="2" charset="77"/>
                        </a:rPr>
                        <a:t>METHOD</a:t>
                      </a:r>
                    </a:p>
                  </a:txBody>
                  <a:tcPr anchor="ctr"/>
                </a:tc>
                <a:tc>
                  <a:txBody>
                    <a:bodyPr/>
                    <a:lstStyle/>
                    <a:p>
                      <a:pPr algn="l" rtl="0">
                        <a:spcAft>
                          <a:spcPts val="1200"/>
                        </a:spcAft>
                      </a:pPr>
                      <a:r>
                        <a:rPr lang="en-GB" sz="2400">
                          <a:solidFill>
                            <a:schemeClr val="bg2"/>
                          </a:solidFill>
                          <a:latin typeface="Montserrat" pitchFamily="2" charset="77"/>
                        </a:rPr>
                        <a:t>PROS</a:t>
                      </a:r>
                    </a:p>
                  </a:txBody>
                  <a:tcPr anchor="ctr"/>
                </a:tc>
                <a:tc>
                  <a:txBody>
                    <a:bodyPr/>
                    <a:lstStyle/>
                    <a:p>
                      <a:pPr algn="l" rtl="0">
                        <a:spcAft>
                          <a:spcPts val="1200"/>
                        </a:spcAft>
                      </a:pPr>
                      <a:r>
                        <a:rPr lang="en-GB" sz="2400" dirty="0">
                          <a:solidFill>
                            <a:schemeClr val="bg2"/>
                          </a:solidFill>
                          <a:latin typeface="Montserrat" pitchFamily="2" charset="77"/>
                        </a:rPr>
                        <a:t>CONS</a:t>
                      </a:r>
                    </a:p>
                  </a:txBody>
                  <a:tcPr anchor="ctr"/>
                </a:tc>
                <a:tc>
                  <a:txBody>
                    <a:bodyPr/>
                    <a:lstStyle/>
                    <a:p>
                      <a:pPr algn="l" rtl="0">
                        <a:spcAft>
                          <a:spcPts val="1200"/>
                        </a:spcAft>
                      </a:pPr>
                      <a:r>
                        <a:rPr lang="en-GB" sz="2400">
                          <a:solidFill>
                            <a:schemeClr val="bg2"/>
                          </a:solidFill>
                          <a:latin typeface="Montserrat" pitchFamily="2" charset="77"/>
                        </a:rPr>
                        <a:t>CEA CONSIDERATIONS</a:t>
                      </a:r>
                    </a:p>
                  </a:txBody>
                  <a:tcPr anchor="ctr"/>
                </a:tc>
                <a:extLst>
                  <a:ext uri="{0D108BD9-81ED-4DB2-BD59-A6C34878D82A}">
                    <a16:rowId xmlns:a16="http://schemas.microsoft.com/office/drawing/2014/main" val="3936887005"/>
                  </a:ext>
                </a:extLst>
              </a:tr>
              <a:tr h="1791904">
                <a:tc>
                  <a:txBody>
                    <a:bodyPr/>
                    <a:lstStyle/>
                    <a:p>
                      <a:pPr algn="l" rtl="0">
                        <a:spcAft>
                          <a:spcPts val="1200"/>
                        </a:spcAft>
                      </a:pPr>
                      <a:r>
                        <a:rPr lang="en-GB" sz="2400" b="1" dirty="0">
                          <a:latin typeface="Open Sans" panose="020B0606030504020204" pitchFamily="34" charset="0"/>
                          <a:ea typeface="Open Sans" panose="020B0606030504020204" pitchFamily="34" charset="0"/>
                          <a:cs typeface="Open Sans" panose="020B0606030504020204" pitchFamily="34" charset="0"/>
                        </a:rPr>
                        <a:t>Community leaders or local authorities decide who gets support</a:t>
                      </a:r>
                    </a:p>
                  </a:txBody>
                  <a:tcPr marL="137160" marR="137160" marT="137160" marB="137160"/>
                </a:tc>
                <a:tc>
                  <a:txBody>
                    <a:bodyPr/>
                    <a:lstStyle/>
                    <a:p>
                      <a:pPr marL="342900" indent="-342900" algn="l" rtl="0">
                        <a:spcAft>
                          <a:spcPts val="1200"/>
                        </a:spcAft>
                        <a:buFont typeface="Arial" panose="020B0604020202020204" pitchFamily="34" charset="0"/>
                        <a:buChar char="•"/>
                      </a:pPr>
                      <a:endParaRPr lang="en-GB" sz="2400" dirty="0">
                        <a:latin typeface="Open Sans" panose="020B0606030504020204" pitchFamily="34" charset="0"/>
                        <a:ea typeface="Open Sans" panose="020B0606030504020204" pitchFamily="34" charset="0"/>
                        <a:cs typeface="Open Sans" panose="020B0606030504020204" pitchFamily="34" charset="0"/>
                      </a:endParaRPr>
                    </a:p>
                  </a:txBody>
                  <a:tcPr marL="137160" marR="137160" marT="137160" marB="137160"/>
                </a:tc>
                <a:tc>
                  <a:txBody>
                    <a:bodyPr/>
                    <a:lstStyle/>
                    <a:p>
                      <a:pPr marL="342900" indent="-342900" algn="l" rtl="0">
                        <a:spcAft>
                          <a:spcPts val="1200"/>
                        </a:spcAft>
                        <a:buFont typeface="Arial" panose="020B0604020202020204" pitchFamily="34" charset="0"/>
                        <a:buChar char="•"/>
                      </a:pPr>
                      <a:endParaRPr lang="en-GB" sz="2400" dirty="0">
                        <a:latin typeface="Open Sans" panose="020B0606030504020204" pitchFamily="34" charset="0"/>
                        <a:ea typeface="Open Sans" panose="020B0606030504020204" pitchFamily="34" charset="0"/>
                        <a:cs typeface="Open Sans" panose="020B0606030504020204" pitchFamily="34" charset="0"/>
                      </a:endParaRPr>
                    </a:p>
                  </a:txBody>
                  <a:tcPr marL="137160" marR="137160" marT="137160" marB="137160"/>
                </a:tc>
                <a:tc>
                  <a:txBody>
                    <a:bodyPr/>
                    <a:lstStyle/>
                    <a:p>
                      <a:pPr marL="342900" indent="-342900" algn="l" rtl="0">
                        <a:spcAft>
                          <a:spcPts val="1200"/>
                        </a:spcAft>
                        <a:buFont typeface="Arial" panose="020B0604020202020204" pitchFamily="34" charset="0"/>
                        <a:buChar char="•"/>
                      </a:pPr>
                      <a:endParaRPr lang="en-GB" sz="2400" dirty="0">
                        <a:latin typeface="Open Sans" panose="020B0606030504020204" pitchFamily="34" charset="0"/>
                        <a:ea typeface="Open Sans" panose="020B0606030504020204" pitchFamily="34" charset="0"/>
                        <a:cs typeface="Open Sans" panose="020B0606030504020204" pitchFamily="34" charset="0"/>
                      </a:endParaRPr>
                    </a:p>
                  </a:txBody>
                  <a:tcPr marL="137160" marR="137160" marT="137160" marB="137160"/>
                </a:tc>
                <a:extLst>
                  <a:ext uri="{0D108BD9-81ED-4DB2-BD59-A6C34878D82A}">
                    <a16:rowId xmlns:a16="http://schemas.microsoft.com/office/drawing/2014/main" val="2340228053"/>
                  </a:ext>
                </a:extLst>
              </a:tr>
              <a:tr h="1643802">
                <a:tc>
                  <a:txBody>
                    <a:bodyPr/>
                    <a:lstStyle/>
                    <a:p>
                      <a:pPr algn="l" rtl="0">
                        <a:spcAft>
                          <a:spcPts val="1200"/>
                        </a:spcAft>
                      </a:pPr>
                      <a:r>
                        <a:rPr lang="en-GB" sz="2400" b="1" dirty="0">
                          <a:latin typeface="Open Sans" panose="020B0606030504020204" pitchFamily="34" charset="0"/>
                          <a:ea typeface="Open Sans" panose="020B0606030504020204" pitchFamily="34" charset="0"/>
                          <a:cs typeface="Open Sans" panose="020B0606030504020204" pitchFamily="34" charset="0"/>
                        </a:rPr>
                        <a:t>Mix of different community groups decide</a:t>
                      </a:r>
                    </a:p>
                  </a:txBody>
                  <a:tcPr marL="137160" marR="137160" marT="137160" marB="137160"/>
                </a:tc>
                <a:tc>
                  <a:txBody>
                    <a:bodyPr/>
                    <a:lstStyle/>
                    <a:p>
                      <a:pPr marL="342900" indent="-342900" algn="l" rtl="0">
                        <a:spcAft>
                          <a:spcPts val="1200"/>
                        </a:spcAft>
                        <a:buFont typeface="Arial" panose="020B0604020202020204" pitchFamily="34" charset="0"/>
                        <a:buChar char="•"/>
                      </a:pPr>
                      <a:endParaRPr lang="en-GB" sz="2400" dirty="0">
                        <a:latin typeface="Open Sans" panose="020B0606030504020204" pitchFamily="34" charset="0"/>
                        <a:ea typeface="Open Sans" panose="020B0606030504020204" pitchFamily="34" charset="0"/>
                        <a:cs typeface="Open Sans" panose="020B0606030504020204" pitchFamily="34" charset="0"/>
                      </a:endParaRPr>
                    </a:p>
                  </a:txBody>
                  <a:tcPr marL="137160" marR="137160" marT="137160" marB="137160"/>
                </a:tc>
                <a:tc>
                  <a:txBody>
                    <a:bodyPr/>
                    <a:lstStyle/>
                    <a:p>
                      <a:pPr marL="342900" indent="-342900" algn="l" rtl="0">
                        <a:spcAft>
                          <a:spcPts val="1200"/>
                        </a:spcAft>
                        <a:buFont typeface="Arial" panose="020B0604020202020204" pitchFamily="34" charset="0"/>
                        <a:buChar char="•"/>
                      </a:pPr>
                      <a:endParaRPr lang="en-GB" sz="2400" dirty="0">
                        <a:latin typeface="Open Sans" panose="020B0606030504020204" pitchFamily="34" charset="0"/>
                        <a:ea typeface="Open Sans" panose="020B0606030504020204" pitchFamily="34" charset="0"/>
                        <a:cs typeface="Open Sans" panose="020B0606030504020204" pitchFamily="34" charset="0"/>
                      </a:endParaRPr>
                    </a:p>
                  </a:txBody>
                  <a:tcPr marL="137160" marR="137160" marT="137160" marB="137160"/>
                </a:tc>
                <a:tc>
                  <a:txBody>
                    <a:bodyPr/>
                    <a:lstStyle/>
                    <a:p>
                      <a:pPr marL="342900" indent="-342900" algn="l" rtl="0">
                        <a:spcAft>
                          <a:spcPts val="1200"/>
                        </a:spcAft>
                        <a:buFont typeface="Arial" panose="020B0604020202020204" pitchFamily="34" charset="0"/>
                        <a:buChar char="•"/>
                      </a:pPr>
                      <a:endParaRPr lang="en-GB" sz="2400" dirty="0">
                        <a:latin typeface="Open Sans" panose="020B0606030504020204" pitchFamily="34" charset="0"/>
                        <a:ea typeface="Open Sans" panose="020B0606030504020204" pitchFamily="34" charset="0"/>
                        <a:cs typeface="Open Sans" panose="020B0606030504020204" pitchFamily="34" charset="0"/>
                      </a:endParaRPr>
                    </a:p>
                  </a:txBody>
                  <a:tcPr marL="137160" marR="137160" marT="137160" marB="137160"/>
                </a:tc>
                <a:extLst>
                  <a:ext uri="{0D108BD9-81ED-4DB2-BD59-A6C34878D82A}">
                    <a16:rowId xmlns:a16="http://schemas.microsoft.com/office/drawing/2014/main" val="3991034585"/>
                  </a:ext>
                </a:extLst>
              </a:tr>
              <a:tr h="1643802">
                <a:tc>
                  <a:txBody>
                    <a:bodyPr/>
                    <a:lstStyle/>
                    <a:p>
                      <a:pPr algn="l" rtl="0">
                        <a:spcAft>
                          <a:spcPts val="1200"/>
                        </a:spcAft>
                      </a:pPr>
                      <a:r>
                        <a:rPr lang="en-GB" sz="2400" b="1" dirty="0">
                          <a:latin typeface="Open Sans" panose="020B0606030504020204" pitchFamily="34" charset="0"/>
                          <a:ea typeface="Open Sans" panose="020B0606030504020204" pitchFamily="34" charset="0"/>
                          <a:cs typeface="Open Sans" panose="020B0606030504020204" pitchFamily="34" charset="0"/>
                        </a:rPr>
                        <a:t>Full community participation</a:t>
                      </a:r>
                    </a:p>
                  </a:txBody>
                  <a:tcPr marL="137160" marR="137160" marT="137160" marB="137160"/>
                </a:tc>
                <a:tc>
                  <a:txBody>
                    <a:bodyPr/>
                    <a:lstStyle/>
                    <a:p>
                      <a:pPr marL="342900" indent="-342900" algn="l" rtl="0">
                        <a:spcAft>
                          <a:spcPts val="1200"/>
                        </a:spcAft>
                        <a:buFont typeface="Arial" panose="020B0604020202020204" pitchFamily="34" charset="0"/>
                        <a:buChar char="•"/>
                      </a:pPr>
                      <a:endParaRPr lang="en-GB" sz="2400" dirty="0">
                        <a:latin typeface="Open Sans" panose="020B0606030504020204" pitchFamily="34" charset="0"/>
                        <a:ea typeface="Open Sans" panose="020B0606030504020204" pitchFamily="34" charset="0"/>
                        <a:cs typeface="Open Sans" panose="020B0606030504020204" pitchFamily="34" charset="0"/>
                      </a:endParaRPr>
                    </a:p>
                  </a:txBody>
                  <a:tcPr marL="137160" marR="137160" marT="137160" marB="137160"/>
                </a:tc>
                <a:tc>
                  <a:txBody>
                    <a:bodyPr/>
                    <a:lstStyle/>
                    <a:p>
                      <a:pPr marL="342900" indent="-342900" algn="l" rtl="0">
                        <a:spcAft>
                          <a:spcPts val="1200"/>
                        </a:spcAft>
                        <a:buFont typeface="Arial" panose="020B0604020202020204" pitchFamily="34" charset="0"/>
                        <a:buChar char="•"/>
                      </a:pPr>
                      <a:endParaRPr lang="en-GB" sz="2400" dirty="0">
                        <a:latin typeface="Open Sans" panose="020B0606030504020204" pitchFamily="34" charset="0"/>
                        <a:ea typeface="Open Sans" panose="020B0606030504020204" pitchFamily="34" charset="0"/>
                        <a:cs typeface="Open Sans" panose="020B0606030504020204" pitchFamily="34" charset="0"/>
                      </a:endParaRPr>
                    </a:p>
                  </a:txBody>
                  <a:tcPr marL="137160" marR="137160" marT="137160" marB="137160"/>
                </a:tc>
                <a:tc>
                  <a:txBody>
                    <a:bodyPr/>
                    <a:lstStyle/>
                    <a:p>
                      <a:pPr marL="342900" indent="-342900" algn="l" rtl="0">
                        <a:spcAft>
                          <a:spcPts val="1200"/>
                        </a:spcAft>
                        <a:buFont typeface="Arial" panose="020B0604020202020204" pitchFamily="34" charset="0"/>
                        <a:buChar char="•"/>
                      </a:pPr>
                      <a:endParaRPr lang="en-GB" sz="2400" dirty="0">
                        <a:latin typeface="Open Sans" panose="020B0606030504020204" pitchFamily="34" charset="0"/>
                        <a:ea typeface="Open Sans" panose="020B0606030504020204" pitchFamily="34" charset="0"/>
                        <a:cs typeface="Open Sans" panose="020B0606030504020204" pitchFamily="34" charset="0"/>
                      </a:endParaRPr>
                    </a:p>
                  </a:txBody>
                  <a:tcPr marL="137160" marR="137160" marT="137160" marB="137160"/>
                </a:tc>
                <a:extLst>
                  <a:ext uri="{0D108BD9-81ED-4DB2-BD59-A6C34878D82A}">
                    <a16:rowId xmlns:a16="http://schemas.microsoft.com/office/drawing/2014/main" val="2754308111"/>
                  </a:ext>
                </a:extLst>
              </a:tr>
              <a:tr h="1494365">
                <a:tc>
                  <a:txBody>
                    <a:bodyPr/>
                    <a:lstStyle/>
                    <a:p>
                      <a:pPr algn="l" rtl="0">
                        <a:spcAft>
                          <a:spcPts val="1200"/>
                        </a:spcAft>
                      </a:pPr>
                      <a:r>
                        <a:rPr lang="en-GB" sz="2400" b="1" dirty="0">
                          <a:latin typeface="Open Sans" panose="020B0606030504020204" pitchFamily="34" charset="0"/>
                          <a:ea typeface="Open Sans" panose="020B0606030504020204" pitchFamily="34" charset="0"/>
                          <a:cs typeface="Open Sans" panose="020B0606030504020204" pitchFamily="34" charset="0"/>
                        </a:rPr>
                        <a:t>Household survey</a:t>
                      </a:r>
                    </a:p>
                  </a:txBody>
                  <a:tcPr marL="137160" marR="137160" marT="137160" marB="137160"/>
                </a:tc>
                <a:tc>
                  <a:txBody>
                    <a:bodyPr/>
                    <a:lstStyle/>
                    <a:p>
                      <a:pPr marL="342900" indent="-342900" algn="l" rtl="0">
                        <a:spcAft>
                          <a:spcPts val="1200"/>
                        </a:spcAft>
                        <a:buFont typeface="Arial" panose="020B0604020202020204" pitchFamily="34" charset="0"/>
                        <a:buChar char="•"/>
                      </a:pPr>
                      <a:endParaRPr lang="en-GB" sz="2400" dirty="0">
                        <a:latin typeface="Open Sans" panose="020B0606030504020204" pitchFamily="34" charset="0"/>
                        <a:ea typeface="Open Sans" panose="020B0606030504020204" pitchFamily="34" charset="0"/>
                        <a:cs typeface="Open Sans" panose="020B0606030504020204" pitchFamily="34" charset="0"/>
                      </a:endParaRPr>
                    </a:p>
                  </a:txBody>
                  <a:tcPr marL="137160" marR="137160" marT="137160" marB="137160"/>
                </a:tc>
                <a:tc>
                  <a:txBody>
                    <a:bodyPr/>
                    <a:lstStyle/>
                    <a:p>
                      <a:pPr marL="342900" indent="-342900" algn="l" rtl="0">
                        <a:spcAft>
                          <a:spcPts val="1200"/>
                        </a:spcAft>
                        <a:buFont typeface="Arial" panose="020B0604020202020204" pitchFamily="34" charset="0"/>
                        <a:buChar char="•"/>
                      </a:pPr>
                      <a:endParaRPr lang="en-GB" sz="2400" dirty="0">
                        <a:latin typeface="Open Sans" panose="020B0606030504020204" pitchFamily="34" charset="0"/>
                        <a:ea typeface="Open Sans" panose="020B0606030504020204" pitchFamily="34" charset="0"/>
                        <a:cs typeface="Open Sans" panose="020B0606030504020204" pitchFamily="34" charset="0"/>
                      </a:endParaRPr>
                    </a:p>
                  </a:txBody>
                  <a:tcPr marL="137160" marR="137160" marT="137160" marB="137160"/>
                </a:tc>
                <a:tc>
                  <a:txBody>
                    <a:bodyPr/>
                    <a:lstStyle/>
                    <a:p>
                      <a:pPr marL="342900" indent="-342900" algn="l" rtl="0">
                        <a:spcAft>
                          <a:spcPts val="1200"/>
                        </a:spcAft>
                        <a:buFont typeface="Arial" panose="020B0604020202020204" pitchFamily="34" charset="0"/>
                        <a:buChar char="•"/>
                      </a:pPr>
                      <a:endParaRPr lang="en-GB" sz="2400" dirty="0">
                        <a:latin typeface="Open Sans" panose="020B0606030504020204" pitchFamily="34" charset="0"/>
                        <a:ea typeface="Open Sans" panose="020B0606030504020204" pitchFamily="34" charset="0"/>
                        <a:cs typeface="Open Sans" panose="020B0606030504020204" pitchFamily="34" charset="0"/>
                      </a:endParaRPr>
                    </a:p>
                  </a:txBody>
                  <a:tcPr marL="137160" marR="137160" marT="137160" marB="137160"/>
                </a:tc>
                <a:extLst>
                  <a:ext uri="{0D108BD9-81ED-4DB2-BD59-A6C34878D82A}">
                    <a16:rowId xmlns:a16="http://schemas.microsoft.com/office/drawing/2014/main" val="4271269555"/>
                  </a:ext>
                </a:extLst>
              </a:tr>
              <a:tr h="851929">
                <a:tc gridSpan="4">
                  <a:txBody>
                    <a:bodyPr/>
                    <a:lstStyle/>
                    <a:p>
                      <a:pPr algn="l" rtl="0">
                        <a:spcAft>
                          <a:spcPts val="1200"/>
                        </a:spcAft>
                      </a:pPr>
                      <a:endParaRPr lang="en-GB" sz="2400" b="1" dirty="0">
                        <a:latin typeface="Open Sans" panose="020B0606030504020204" pitchFamily="34" charset="0"/>
                        <a:ea typeface="Open Sans" panose="020B0606030504020204" pitchFamily="34" charset="0"/>
                        <a:cs typeface="Open Sans" panose="020B0606030504020204" pitchFamily="34" charset="0"/>
                      </a:endParaRPr>
                    </a:p>
                  </a:txBody>
                  <a:tcPr marL="137160" marR="137160" marT="137160" marB="137160"/>
                </a:tc>
                <a:tc hMerge="1">
                  <a:txBody>
                    <a:bodyPr/>
                    <a:lstStyle/>
                    <a:p>
                      <a:pPr marL="342900" indent="-342900" algn="l" rtl="0">
                        <a:spcAft>
                          <a:spcPts val="1200"/>
                        </a:spcAft>
                        <a:buFont typeface="Arial" panose="020B0604020202020204" pitchFamily="34" charset="0"/>
                        <a:buChar char="•"/>
                      </a:pPr>
                      <a:endParaRPr lang="en-GB" sz="2400" dirty="0">
                        <a:latin typeface="Open Sans" panose="020B0606030504020204" pitchFamily="34" charset="0"/>
                        <a:ea typeface="Open Sans" panose="020B0606030504020204" pitchFamily="34" charset="0"/>
                        <a:cs typeface="Open Sans" panose="020B0606030504020204" pitchFamily="34" charset="0"/>
                      </a:endParaRPr>
                    </a:p>
                  </a:txBody>
                  <a:tcPr marL="137160" marR="137160" marT="137160" marB="137160"/>
                </a:tc>
                <a:tc hMerge="1">
                  <a:txBody>
                    <a:bodyPr/>
                    <a:lstStyle/>
                    <a:p>
                      <a:pPr marL="342900" indent="-342900" algn="l" rtl="0">
                        <a:spcAft>
                          <a:spcPts val="1200"/>
                        </a:spcAft>
                        <a:buFont typeface="Arial" panose="020B0604020202020204" pitchFamily="34" charset="0"/>
                        <a:buChar char="•"/>
                      </a:pPr>
                      <a:endParaRPr lang="en-GB" sz="2400" dirty="0">
                        <a:latin typeface="Open Sans" panose="020B0606030504020204" pitchFamily="34" charset="0"/>
                        <a:ea typeface="Open Sans" panose="020B0606030504020204" pitchFamily="34" charset="0"/>
                        <a:cs typeface="Open Sans" panose="020B0606030504020204" pitchFamily="34" charset="0"/>
                      </a:endParaRPr>
                    </a:p>
                  </a:txBody>
                  <a:tcPr marL="137160" marR="137160" marT="137160" marB="137160"/>
                </a:tc>
                <a:tc hMerge="1">
                  <a:txBody>
                    <a:bodyPr/>
                    <a:lstStyle/>
                    <a:p>
                      <a:pPr marL="342900" indent="-342900" algn="l" rtl="0">
                        <a:spcAft>
                          <a:spcPts val="1200"/>
                        </a:spcAft>
                        <a:buFont typeface="Arial" panose="020B0604020202020204" pitchFamily="34" charset="0"/>
                        <a:buChar char="•"/>
                      </a:pPr>
                      <a:endParaRPr lang="en-GB" sz="2400" dirty="0">
                        <a:latin typeface="Open Sans" panose="020B0606030504020204" pitchFamily="34" charset="0"/>
                        <a:ea typeface="Open Sans" panose="020B0606030504020204" pitchFamily="34" charset="0"/>
                        <a:cs typeface="Open Sans" panose="020B0606030504020204" pitchFamily="34" charset="0"/>
                      </a:endParaRPr>
                    </a:p>
                  </a:txBody>
                  <a:tcPr marL="137160" marR="137160" marT="137160" marB="137160"/>
                </a:tc>
                <a:extLst>
                  <a:ext uri="{0D108BD9-81ED-4DB2-BD59-A6C34878D82A}">
                    <a16:rowId xmlns:a16="http://schemas.microsoft.com/office/drawing/2014/main" val="4086356933"/>
                  </a:ext>
                </a:extLst>
              </a:tr>
            </a:tbl>
          </a:graphicData>
        </a:graphic>
      </p:graphicFrame>
      <p:graphicFrame>
        <p:nvGraphicFramePr>
          <p:cNvPr id="11" name="Table 5">
            <a:extLst>
              <a:ext uri="{FF2B5EF4-FFF2-40B4-BE49-F238E27FC236}">
                <a16:creationId xmlns:a16="http://schemas.microsoft.com/office/drawing/2014/main" id="{FD21F51E-A3DF-3D4A-9A27-E8455ACEC00F}"/>
              </a:ext>
            </a:extLst>
          </p:cNvPr>
          <p:cNvGraphicFramePr>
            <a:graphicFrameLocks noGrp="1"/>
          </p:cNvGraphicFramePr>
          <p:nvPr/>
        </p:nvGraphicFramePr>
        <p:xfrm>
          <a:off x="507739" y="2156318"/>
          <a:ext cx="17272505" cy="7897357"/>
        </p:xfrm>
        <a:graphic>
          <a:graphicData uri="http://schemas.openxmlformats.org/drawingml/2006/table">
            <a:tbl>
              <a:tblPr firstRow="1" bandRow="1">
                <a:tableStyleId>{5C22544A-7EE6-4342-B048-85BDC9FD1C3A}</a:tableStyleId>
              </a:tblPr>
              <a:tblGrid>
                <a:gridCol w="3115985">
                  <a:extLst>
                    <a:ext uri="{9D8B030D-6E8A-4147-A177-3AD203B41FA5}">
                      <a16:colId xmlns:a16="http://schemas.microsoft.com/office/drawing/2014/main" val="3832315221"/>
                    </a:ext>
                  </a:extLst>
                </a:gridCol>
                <a:gridCol w="4453467">
                  <a:extLst>
                    <a:ext uri="{9D8B030D-6E8A-4147-A177-3AD203B41FA5}">
                      <a16:colId xmlns:a16="http://schemas.microsoft.com/office/drawing/2014/main" val="2596619188"/>
                    </a:ext>
                  </a:extLst>
                </a:gridCol>
                <a:gridCol w="4984213">
                  <a:extLst>
                    <a:ext uri="{9D8B030D-6E8A-4147-A177-3AD203B41FA5}">
                      <a16:colId xmlns:a16="http://schemas.microsoft.com/office/drawing/2014/main" val="3818815997"/>
                    </a:ext>
                  </a:extLst>
                </a:gridCol>
                <a:gridCol w="4718840">
                  <a:extLst>
                    <a:ext uri="{9D8B030D-6E8A-4147-A177-3AD203B41FA5}">
                      <a16:colId xmlns:a16="http://schemas.microsoft.com/office/drawing/2014/main" val="1161476283"/>
                    </a:ext>
                  </a:extLst>
                </a:gridCol>
              </a:tblGrid>
              <a:tr h="434663">
                <a:tc>
                  <a:txBody>
                    <a:bodyPr/>
                    <a:lstStyle/>
                    <a:p>
                      <a:pPr algn="l" rtl="0">
                        <a:spcAft>
                          <a:spcPts val="1200"/>
                        </a:spcAft>
                      </a:pPr>
                      <a:r>
                        <a:rPr lang="en-GB" sz="2400" dirty="0">
                          <a:solidFill>
                            <a:schemeClr val="bg2"/>
                          </a:solidFill>
                          <a:latin typeface="Montserrat" pitchFamily="2" charset="77"/>
                        </a:rPr>
                        <a:t>METHOD</a:t>
                      </a:r>
                    </a:p>
                  </a:txBody>
                  <a:tcPr anchor="ctr"/>
                </a:tc>
                <a:tc>
                  <a:txBody>
                    <a:bodyPr/>
                    <a:lstStyle/>
                    <a:p>
                      <a:pPr algn="l" rtl="0">
                        <a:spcAft>
                          <a:spcPts val="1200"/>
                        </a:spcAft>
                      </a:pPr>
                      <a:r>
                        <a:rPr lang="en-GB" sz="2400">
                          <a:solidFill>
                            <a:schemeClr val="bg2"/>
                          </a:solidFill>
                          <a:latin typeface="Montserrat" pitchFamily="2" charset="77"/>
                        </a:rPr>
                        <a:t>PROS</a:t>
                      </a:r>
                    </a:p>
                  </a:txBody>
                  <a:tcPr anchor="ctr"/>
                </a:tc>
                <a:tc>
                  <a:txBody>
                    <a:bodyPr/>
                    <a:lstStyle/>
                    <a:p>
                      <a:pPr algn="l" rtl="0">
                        <a:spcAft>
                          <a:spcPts val="1200"/>
                        </a:spcAft>
                      </a:pPr>
                      <a:r>
                        <a:rPr lang="en-GB" sz="2400" dirty="0">
                          <a:solidFill>
                            <a:schemeClr val="bg2"/>
                          </a:solidFill>
                          <a:latin typeface="Montserrat" pitchFamily="2" charset="77"/>
                        </a:rPr>
                        <a:t>CONS</a:t>
                      </a:r>
                    </a:p>
                  </a:txBody>
                  <a:tcPr anchor="ctr"/>
                </a:tc>
                <a:tc>
                  <a:txBody>
                    <a:bodyPr/>
                    <a:lstStyle/>
                    <a:p>
                      <a:pPr algn="l" rtl="0">
                        <a:spcAft>
                          <a:spcPts val="1200"/>
                        </a:spcAft>
                      </a:pPr>
                      <a:r>
                        <a:rPr lang="en-GB" sz="2400">
                          <a:solidFill>
                            <a:schemeClr val="bg2"/>
                          </a:solidFill>
                          <a:latin typeface="Montserrat" pitchFamily="2" charset="77"/>
                        </a:rPr>
                        <a:t>CEA CONSIDERATIONS</a:t>
                      </a:r>
                    </a:p>
                  </a:txBody>
                  <a:tcPr anchor="ctr"/>
                </a:tc>
                <a:extLst>
                  <a:ext uri="{0D108BD9-81ED-4DB2-BD59-A6C34878D82A}">
                    <a16:rowId xmlns:a16="http://schemas.microsoft.com/office/drawing/2014/main" val="3936887005"/>
                  </a:ext>
                </a:extLst>
              </a:tr>
              <a:tr h="1651721">
                <a:tc>
                  <a:txBody>
                    <a:bodyPr/>
                    <a:lstStyle/>
                    <a:p>
                      <a:pPr algn="l" rtl="0">
                        <a:spcAft>
                          <a:spcPts val="1200"/>
                        </a:spcAft>
                      </a:pPr>
                      <a:r>
                        <a:rPr lang="en-GB" sz="2400" b="1" dirty="0">
                          <a:latin typeface="Open Sans" panose="020B0606030504020204" pitchFamily="34" charset="0"/>
                          <a:ea typeface="Open Sans" panose="020B0606030504020204" pitchFamily="34" charset="0"/>
                          <a:cs typeface="Open Sans" panose="020B0606030504020204" pitchFamily="34" charset="0"/>
                        </a:rPr>
                        <a:t>Community leaders or local authorities decide who gets support</a:t>
                      </a:r>
                    </a:p>
                  </a:txBody>
                  <a:tcPr marL="137160" marR="137160" marT="137160" marB="137160"/>
                </a:tc>
                <a:tc>
                  <a:txBody>
                    <a:bodyPr/>
                    <a:lstStyle/>
                    <a:p>
                      <a:pPr marL="342900" indent="-342900" algn="l" rtl="0">
                        <a:spcAft>
                          <a:spcPts val="1200"/>
                        </a:spcAft>
                        <a:buFont typeface="Arial" panose="020B0604020202020204" pitchFamily="34" charset="0"/>
                        <a:buChar char="•"/>
                      </a:pPr>
                      <a:r>
                        <a:rPr lang="en-GB" sz="2400" dirty="0">
                          <a:latin typeface="Open Sans" panose="020B0606030504020204" pitchFamily="34" charset="0"/>
                          <a:ea typeface="Open Sans" panose="020B0606030504020204" pitchFamily="34" charset="0"/>
                          <a:cs typeface="Open Sans" panose="020B0606030504020204" pitchFamily="34" charset="0"/>
                        </a:rPr>
                        <a:t>Fast</a:t>
                      </a:r>
                    </a:p>
                    <a:p>
                      <a:pPr marL="342900" indent="-342900" algn="l" rtl="0">
                        <a:spcAft>
                          <a:spcPts val="1200"/>
                        </a:spcAft>
                        <a:buFont typeface="Arial" panose="020B0604020202020204" pitchFamily="34" charset="0"/>
                        <a:buChar char="•"/>
                      </a:pPr>
                      <a:r>
                        <a:rPr lang="en-GB" sz="2400" dirty="0">
                          <a:latin typeface="Open Sans" panose="020B0606030504020204" pitchFamily="34" charset="0"/>
                          <a:ea typeface="Open Sans" panose="020B0606030504020204" pitchFamily="34" charset="0"/>
                          <a:cs typeface="Open Sans" panose="020B0606030504020204" pitchFamily="34" charset="0"/>
                        </a:rPr>
                        <a:t>Respects local structures</a:t>
                      </a:r>
                    </a:p>
                    <a:p>
                      <a:pPr marL="342900" indent="-342900" algn="l" rtl="0">
                        <a:spcAft>
                          <a:spcPts val="1200"/>
                        </a:spcAft>
                        <a:buFont typeface="Arial" panose="020B0604020202020204" pitchFamily="34" charset="0"/>
                        <a:buChar char="•"/>
                      </a:pPr>
                      <a:r>
                        <a:rPr lang="en-GB" sz="2400" dirty="0">
                          <a:latin typeface="Open Sans" panose="020B0606030504020204" pitchFamily="34" charset="0"/>
                          <a:ea typeface="Open Sans" panose="020B0606030504020204" pitchFamily="34" charset="0"/>
                          <a:cs typeface="Open Sans" panose="020B0606030504020204" pitchFamily="34" charset="0"/>
                        </a:rPr>
                        <a:t>Help us reach right people</a:t>
                      </a:r>
                    </a:p>
                  </a:txBody>
                  <a:tcPr marL="137160" marR="137160" marT="137160" marB="137160"/>
                </a:tc>
                <a:tc>
                  <a:txBody>
                    <a:bodyPr/>
                    <a:lstStyle/>
                    <a:p>
                      <a:pPr marL="342900" indent="-342900" algn="l" rtl="0">
                        <a:spcAft>
                          <a:spcPts val="1200"/>
                        </a:spcAft>
                        <a:buFont typeface="Arial" panose="020B0604020202020204" pitchFamily="34" charset="0"/>
                        <a:buChar char="•"/>
                      </a:pPr>
                      <a:r>
                        <a:rPr lang="en-GB" sz="2400" dirty="0">
                          <a:latin typeface="Open Sans" panose="020B0606030504020204" pitchFamily="34" charset="0"/>
                          <a:ea typeface="Open Sans" panose="020B0606030504020204" pitchFamily="34" charset="0"/>
                          <a:cs typeface="Open Sans" panose="020B0606030504020204" pitchFamily="34" charset="0"/>
                        </a:rPr>
                        <a:t>Risk of corruption &amp; reinforcing power imbalances</a:t>
                      </a:r>
                    </a:p>
                    <a:p>
                      <a:pPr marL="342900" indent="-342900" algn="l" rtl="0">
                        <a:spcAft>
                          <a:spcPts val="1200"/>
                        </a:spcAft>
                        <a:buFont typeface="Arial" panose="020B0604020202020204" pitchFamily="34" charset="0"/>
                        <a:buChar char="•"/>
                      </a:pPr>
                      <a:r>
                        <a:rPr lang="en-GB" sz="2400" dirty="0">
                          <a:latin typeface="Open Sans" panose="020B0606030504020204" pitchFamily="34" charset="0"/>
                          <a:ea typeface="Open Sans" panose="020B0606030504020204" pitchFamily="34" charset="0"/>
                          <a:cs typeface="Open Sans" panose="020B0606030504020204" pitchFamily="34" charset="0"/>
                        </a:rPr>
                        <a:t>Scared to complain</a:t>
                      </a:r>
                    </a:p>
                  </a:txBody>
                  <a:tcPr marL="137160" marR="137160" marT="137160" marB="137160"/>
                </a:tc>
                <a:tc>
                  <a:txBody>
                    <a:bodyPr/>
                    <a:lstStyle/>
                    <a:p>
                      <a:pPr marL="342900" indent="-342900" algn="l" rtl="0">
                        <a:spcAft>
                          <a:spcPts val="1200"/>
                        </a:spcAft>
                        <a:buFont typeface="Arial" panose="020B0604020202020204" pitchFamily="34" charset="0"/>
                        <a:buChar char="•"/>
                      </a:pPr>
                      <a:r>
                        <a:rPr lang="en-GB" sz="2400" dirty="0">
                          <a:latin typeface="Open Sans" panose="020B0606030504020204" pitchFamily="34" charset="0"/>
                          <a:ea typeface="Open Sans" panose="020B0606030504020204" pitchFamily="34" charset="0"/>
                          <a:cs typeface="Open Sans" panose="020B0606030504020204" pitchFamily="34" charset="0"/>
                        </a:rPr>
                        <a:t>Brief leaders well</a:t>
                      </a:r>
                    </a:p>
                    <a:p>
                      <a:pPr marL="342900" indent="-342900" algn="l" rtl="0">
                        <a:spcAft>
                          <a:spcPts val="1200"/>
                        </a:spcAft>
                        <a:buFont typeface="Arial" panose="020B0604020202020204" pitchFamily="34" charset="0"/>
                        <a:buChar char="•"/>
                      </a:pPr>
                      <a:r>
                        <a:rPr lang="en-GB" sz="2400" dirty="0">
                          <a:latin typeface="Open Sans" panose="020B0606030504020204" pitchFamily="34" charset="0"/>
                          <a:ea typeface="Open Sans" panose="020B0606030504020204" pitchFamily="34" charset="0"/>
                          <a:cs typeface="Open Sans" panose="020B0606030504020204" pitchFamily="34" charset="0"/>
                        </a:rPr>
                        <a:t>Verify lists</a:t>
                      </a:r>
                    </a:p>
                  </a:txBody>
                  <a:tcPr marL="137160" marR="137160" marT="137160" marB="137160"/>
                </a:tc>
                <a:extLst>
                  <a:ext uri="{0D108BD9-81ED-4DB2-BD59-A6C34878D82A}">
                    <a16:rowId xmlns:a16="http://schemas.microsoft.com/office/drawing/2014/main" val="2340228053"/>
                  </a:ext>
                </a:extLst>
              </a:tr>
              <a:tr h="1593766">
                <a:tc>
                  <a:txBody>
                    <a:bodyPr/>
                    <a:lstStyle/>
                    <a:p>
                      <a:pPr algn="l" rtl="0">
                        <a:spcAft>
                          <a:spcPts val="1200"/>
                        </a:spcAft>
                      </a:pPr>
                      <a:r>
                        <a:rPr lang="en-GB" sz="2400" b="1" dirty="0">
                          <a:latin typeface="Open Sans" panose="020B0606030504020204" pitchFamily="34" charset="0"/>
                          <a:ea typeface="Open Sans" panose="020B0606030504020204" pitchFamily="34" charset="0"/>
                          <a:cs typeface="Open Sans" panose="020B0606030504020204" pitchFamily="34" charset="0"/>
                        </a:rPr>
                        <a:t>Mix of different community groups decide</a:t>
                      </a:r>
                    </a:p>
                  </a:txBody>
                  <a:tcPr marL="137160" marR="137160" marT="137160" marB="137160"/>
                </a:tc>
                <a:tc>
                  <a:txBody>
                    <a:bodyPr/>
                    <a:lstStyle/>
                    <a:p>
                      <a:pPr marL="342900" indent="-342900" algn="l" rtl="0">
                        <a:spcAft>
                          <a:spcPts val="1200"/>
                        </a:spcAft>
                        <a:buFont typeface="Arial" panose="020B0604020202020204" pitchFamily="34" charset="0"/>
                        <a:buChar char="•"/>
                      </a:pPr>
                      <a:r>
                        <a:rPr lang="en-GB" sz="2400" dirty="0">
                          <a:latin typeface="Open Sans" panose="020B0606030504020204" pitchFamily="34" charset="0"/>
                          <a:ea typeface="Open Sans" panose="020B0606030504020204" pitchFamily="34" charset="0"/>
                          <a:cs typeface="Open Sans" panose="020B0606030504020204" pitchFamily="34" charset="0"/>
                        </a:rPr>
                        <a:t>More representative</a:t>
                      </a:r>
                    </a:p>
                    <a:p>
                      <a:pPr marL="342900" indent="-342900" algn="l" rtl="0">
                        <a:spcAft>
                          <a:spcPts val="1200"/>
                        </a:spcAft>
                        <a:buFont typeface="Arial" panose="020B0604020202020204" pitchFamily="34" charset="0"/>
                        <a:buChar char="•"/>
                      </a:pPr>
                      <a:r>
                        <a:rPr lang="en-GB" sz="2400" dirty="0">
                          <a:latin typeface="Open Sans" panose="020B0606030504020204" pitchFamily="34" charset="0"/>
                          <a:ea typeface="Open Sans" panose="020B0606030504020204" pitchFamily="34" charset="0"/>
                          <a:cs typeface="Open Sans" panose="020B0606030504020204" pitchFamily="34" charset="0"/>
                        </a:rPr>
                        <a:t>Better ownership &amp; acceptance</a:t>
                      </a:r>
                    </a:p>
                  </a:txBody>
                  <a:tcPr marL="137160" marR="137160" marT="137160" marB="137160"/>
                </a:tc>
                <a:tc>
                  <a:txBody>
                    <a:bodyPr/>
                    <a:lstStyle/>
                    <a:p>
                      <a:pPr marL="342900" indent="-342900" algn="l" rtl="0">
                        <a:spcAft>
                          <a:spcPts val="1200"/>
                        </a:spcAft>
                        <a:buFont typeface="Arial" panose="020B0604020202020204" pitchFamily="34" charset="0"/>
                        <a:buChar char="•"/>
                      </a:pPr>
                      <a:r>
                        <a:rPr lang="en-GB" sz="2400" dirty="0">
                          <a:latin typeface="Open Sans" panose="020B0606030504020204" pitchFamily="34" charset="0"/>
                          <a:ea typeface="Open Sans" panose="020B0606030504020204" pitchFamily="34" charset="0"/>
                          <a:cs typeface="Open Sans" panose="020B0606030504020204" pitchFamily="34" charset="0"/>
                        </a:rPr>
                        <a:t>Groups may self-select</a:t>
                      </a:r>
                    </a:p>
                    <a:p>
                      <a:pPr marL="342900" indent="-342900" algn="l" rtl="0">
                        <a:spcAft>
                          <a:spcPts val="1200"/>
                        </a:spcAft>
                        <a:buFont typeface="Arial" panose="020B0604020202020204" pitchFamily="34" charset="0"/>
                        <a:buChar char="•"/>
                      </a:pPr>
                      <a:r>
                        <a:rPr lang="en-GB" sz="2400" dirty="0">
                          <a:latin typeface="Open Sans" panose="020B0606030504020204" pitchFamily="34" charset="0"/>
                          <a:ea typeface="Open Sans" panose="020B0606030504020204" pitchFamily="34" charset="0"/>
                          <a:cs typeface="Open Sans" panose="020B0606030504020204" pitchFamily="34" charset="0"/>
                        </a:rPr>
                        <a:t>Risk of no consensus</a:t>
                      </a:r>
                    </a:p>
                    <a:p>
                      <a:pPr marL="342900" indent="-342900" algn="l" rtl="0">
                        <a:spcAft>
                          <a:spcPts val="1200"/>
                        </a:spcAft>
                        <a:buFont typeface="Arial" panose="020B0604020202020204" pitchFamily="34" charset="0"/>
                        <a:buChar char="•"/>
                      </a:pPr>
                      <a:r>
                        <a:rPr lang="en-GB" sz="2400" dirty="0">
                          <a:latin typeface="Open Sans" panose="020B0606030504020204" pitchFamily="34" charset="0"/>
                          <a:ea typeface="Open Sans" panose="020B0606030504020204" pitchFamily="34" charset="0"/>
                          <a:cs typeface="Open Sans" panose="020B0606030504020204" pitchFamily="34" charset="0"/>
                        </a:rPr>
                        <a:t>Potentially time-consuming</a:t>
                      </a:r>
                    </a:p>
                  </a:txBody>
                  <a:tcPr marL="137160" marR="137160" marT="137160" marB="137160"/>
                </a:tc>
                <a:tc>
                  <a:txBody>
                    <a:bodyPr/>
                    <a:lstStyle/>
                    <a:p>
                      <a:pPr marL="342900" indent="-342900" algn="l" rtl="0">
                        <a:spcAft>
                          <a:spcPts val="1200"/>
                        </a:spcAft>
                        <a:buFont typeface="Arial" panose="020B0604020202020204" pitchFamily="34" charset="0"/>
                        <a:buChar char="•"/>
                      </a:pPr>
                      <a:r>
                        <a:rPr lang="en-GB" sz="2400" dirty="0">
                          <a:latin typeface="Open Sans" panose="020B0606030504020204" pitchFamily="34" charset="0"/>
                          <a:ea typeface="Open Sans" panose="020B0606030504020204" pitchFamily="34" charset="0"/>
                          <a:cs typeface="Open Sans" panose="020B0606030504020204" pitchFamily="34" charset="0"/>
                        </a:rPr>
                        <a:t>As above</a:t>
                      </a:r>
                    </a:p>
                  </a:txBody>
                  <a:tcPr marL="137160" marR="137160" marT="137160" marB="137160"/>
                </a:tc>
                <a:extLst>
                  <a:ext uri="{0D108BD9-81ED-4DB2-BD59-A6C34878D82A}">
                    <a16:rowId xmlns:a16="http://schemas.microsoft.com/office/drawing/2014/main" val="3991034585"/>
                  </a:ext>
                </a:extLst>
              </a:tr>
              <a:tr h="1593766">
                <a:tc>
                  <a:txBody>
                    <a:bodyPr/>
                    <a:lstStyle/>
                    <a:p>
                      <a:pPr algn="l" rtl="0">
                        <a:spcAft>
                          <a:spcPts val="1200"/>
                        </a:spcAft>
                      </a:pPr>
                      <a:r>
                        <a:rPr lang="en-GB" sz="2400" b="1" dirty="0">
                          <a:latin typeface="Open Sans" panose="020B0606030504020204" pitchFamily="34" charset="0"/>
                          <a:ea typeface="Open Sans" panose="020B0606030504020204" pitchFamily="34" charset="0"/>
                          <a:cs typeface="Open Sans" panose="020B0606030504020204" pitchFamily="34" charset="0"/>
                        </a:rPr>
                        <a:t>Full community participation</a:t>
                      </a:r>
                    </a:p>
                  </a:txBody>
                  <a:tcPr marL="137160" marR="137160" marT="137160" marB="137160"/>
                </a:tc>
                <a:tc>
                  <a:txBody>
                    <a:bodyPr/>
                    <a:lstStyle/>
                    <a:p>
                      <a:pPr marL="342900" indent="-342900" algn="l" rtl="0">
                        <a:spcAft>
                          <a:spcPts val="1200"/>
                        </a:spcAft>
                        <a:buFont typeface="Arial" panose="020B0604020202020204" pitchFamily="34" charset="0"/>
                        <a:buChar char="•"/>
                      </a:pPr>
                      <a:r>
                        <a:rPr lang="en-GB" sz="2400" dirty="0">
                          <a:latin typeface="Open Sans" panose="020B0606030504020204" pitchFamily="34" charset="0"/>
                          <a:ea typeface="Open Sans" panose="020B0606030504020204" pitchFamily="34" charset="0"/>
                          <a:cs typeface="Open Sans" panose="020B0606030504020204" pitchFamily="34" charset="0"/>
                        </a:rPr>
                        <a:t>Full community ownership</a:t>
                      </a:r>
                    </a:p>
                    <a:p>
                      <a:pPr marL="342900" indent="-342900" algn="l" rtl="0">
                        <a:spcAft>
                          <a:spcPts val="1200"/>
                        </a:spcAft>
                        <a:buFont typeface="Arial" panose="020B0604020202020204" pitchFamily="34" charset="0"/>
                        <a:buChar char="•"/>
                      </a:pPr>
                      <a:r>
                        <a:rPr lang="en-GB" sz="2400" dirty="0">
                          <a:latin typeface="Open Sans" panose="020B0606030504020204" pitchFamily="34" charset="0"/>
                          <a:ea typeface="Open Sans" panose="020B0606030504020204" pitchFamily="34" charset="0"/>
                          <a:cs typeface="Open Sans" panose="020B0606030504020204" pitchFamily="34" charset="0"/>
                        </a:rPr>
                        <a:t>Improved accuracy</a:t>
                      </a:r>
                    </a:p>
                    <a:p>
                      <a:pPr marL="342900" indent="-342900" algn="l" rtl="0">
                        <a:spcAft>
                          <a:spcPts val="1200"/>
                        </a:spcAft>
                        <a:buFont typeface="Arial" panose="020B0604020202020204" pitchFamily="34" charset="0"/>
                        <a:buChar char="•"/>
                      </a:pPr>
                      <a:r>
                        <a:rPr lang="en-GB" sz="2400" dirty="0">
                          <a:latin typeface="Open Sans" panose="020B0606030504020204" pitchFamily="34" charset="0"/>
                          <a:ea typeface="Open Sans" panose="020B0606030504020204" pitchFamily="34" charset="0"/>
                          <a:cs typeface="Open Sans" panose="020B0606030504020204" pitchFamily="34" charset="0"/>
                        </a:rPr>
                        <a:t>Less questions later</a:t>
                      </a:r>
                    </a:p>
                  </a:txBody>
                  <a:tcPr marL="137160" marR="137160" marT="137160" marB="137160"/>
                </a:tc>
                <a:tc>
                  <a:txBody>
                    <a:bodyPr/>
                    <a:lstStyle/>
                    <a:p>
                      <a:pPr marL="342900" indent="-342900" algn="l" rtl="0">
                        <a:spcAft>
                          <a:spcPts val="1200"/>
                        </a:spcAft>
                        <a:buFont typeface="Arial" panose="020B0604020202020204" pitchFamily="34" charset="0"/>
                        <a:buChar char="•"/>
                      </a:pPr>
                      <a:r>
                        <a:rPr lang="en-GB" sz="2400" dirty="0">
                          <a:latin typeface="Open Sans" panose="020B0606030504020204" pitchFamily="34" charset="0"/>
                          <a:ea typeface="Open Sans" panose="020B0606030504020204" pitchFamily="34" charset="0"/>
                          <a:cs typeface="Open Sans" panose="020B0606030504020204" pitchFamily="34" charset="0"/>
                        </a:rPr>
                        <a:t>Create tension</a:t>
                      </a:r>
                    </a:p>
                    <a:p>
                      <a:pPr marL="342900" indent="-342900" algn="l" rtl="0">
                        <a:spcAft>
                          <a:spcPts val="1200"/>
                        </a:spcAft>
                        <a:buFont typeface="Arial" panose="020B0604020202020204" pitchFamily="34" charset="0"/>
                        <a:buChar char="•"/>
                      </a:pPr>
                      <a:r>
                        <a:rPr lang="en-GB" sz="2400" dirty="0">
                          <a:latin typeface="Open Sans" panose="020B0606030504020204" pitchFamily="34" charset="0"/>
                          <a:ea typeface="Open Sans" panose="020B0606030504020204" pitchFamily="34" charset="0"/>
                          <a:cs typeface="Open Sans" panose="020B0606030504020204" pitchFamily="34" charset="0"/>
                        </a:rPr>
                        <a:t>Influenced by power dynamics</a:t>
                      </a:r>
                    </a:p>
                    <a:p>
                      <a:pPr marL="342900" indent="-342900" algn="l" rtl="0">
                        <a:spcAft>
                          <a:spcPts val="1200"/>
                        </a:spcAft>
                        <a:buFont typeface="Arial" panose="020B0604020202020204" pitchFamily="34" charset="0"/>
                        <a:buChar char="•"/>
                      </a:pPr>
                      <a:r>
                        <a:rPr lang="en-GB" sz="2400" dirty="0">
                          <a:latin typeface="Open Sans" panose="020B0606030504020204" pitchFamily="34" charset="0"/>
                          <a:ea typeface="Open Sans" panose="020B0606030504020204" pitchFamily="34" charset="0"/>
                          <a:cs typeface="Open Sans" panose="020B0606030504020204" pitchFamily="34" charset="0"/>
                        </a:rPr>
                        <a:t>Risk to dignity</a:t>
                      </a:r>
                    </a:p>
                  </a:txBody>
                  <a:tcPr marL="137160" marR="137160" marT="137160" marB="137160"/>
                </a:tc>
                <a:tc>
                  <a:txBody>
                    <a:bodyPr/>
                    <a:lstStyle/>
                    <a:p>
                      <a:pPr marL="342900" indent="-342900" algn="l" rtl="0">
                        <a:spcAft>
                          <a:spcPts val="1200"/>
                        </a:spcAft>
                        <a:buFont typeface="Arial" panose="020B0604020202020204" pitchFamily="34" charset="0"/>
                        <a:buChar char="•"/>
                      </a:pPr>
                      <a:r>
                        <a:rPr lang="en-GB" sz="2400" dirty="0">
                          <a:latin typeface="Open Sans" panose="020B0606030504020204" pitchFamily="34" charset="0"/>
                          <a:ea typeface="Open Sans" panose="020B0606030504020204" pitchFamily="34" charset="0"/>
                          <a:cs typeface="Open Sans" panose="020B0606030504020204" pitchFamily="34" charset="0"/>
                        </a:rPr>
                        <a:t>NS should facilitate</a:t>
                      </a:r>
                    </a:p>
                    <a:p>
                      <a:pPr marL="342900" indent="-342900" algn="l" rtl="0">
                        <a:spcAft>
                          <a:spcPts val="1200"/>
                        </a:spcAft>
                        <a:buFont typeface="Arial" panose="020B0604020202020204" pitchFamily="34" charset="0"/>
                        <a:buChar char="•"/>
                      </a:pPr>
                      <a:r>
                        <a:rPr lang="en-GB" sz="2400" dirty="0">
                          <a:latin typeface="Open Sans" panose="020B0606030504020204" pitchFamily="34" charset="0"/>
                          <a:ea typeface="Open Sans" panose="020B0606030504020204" pitchFamily="34" charset="0"/>
                          <a:cs typeface="Open Sans" panose="020B0606030504020204" pitchFamily="34" charset="0"/>
                        </a:rPr>
                        <a:t>Ask targeted groups first</a:t>
                      </a:r>
                    </a:p>
                    <a:p>
                      <a:pPr marL="342900" indent="-342900" algn="l" rtl="0">
                        <a:spcAft>
                          <a:spcPts val="1200"/>
                        </a:spcAft>
                        <a:buFont typeface="Arial" panose="020B0604020202020204" pitchFamily="34" charset="0"/>
                        <a:buChar char="•"/>
                      </a:pPr>
                      <a:r>
                        <a:rPr lang="en-GB" sz="2400" dirty="0">
                          <a:latin typeface="Open Sans" panose="020B0606030504020204" pitchFamily="34" charset="0"/>
                          <a:ea typeface="Open Sans" panose="020B0606030504020204" pitchFamily="34" charset="0"/>
                          <a:cs typeface="Open Sans" panose="020B0606030504020204" pitchFamily="34" charset="0"/>
                        </a:rPr>
                        <a:t>Needs good social cohesion</a:t>
                      </a:r>
                    </a:p>
                  </a:txBody>
                  <a:tcPr marL="137160" marR="137160" marT="137160" marB="137160"/>
                </a:tc>
                <a:extLst>
                  <a:ext uri="{0D108BD9-81ED-4DB2-BD59-A6C34878D82A}">
                    <a16:rowId xmlns:a16="http://schemas.microsoft.com/office/drawing/2014/main" val="2754308111"/>
                  </a:ext>
                </a:extLst>
              </a:tr>
              <a:tr h="1448878">
                <a:tc>
                  <a:txBody>
                    <a:bodyPr/>
                    <a:lstStyle/>
                    <a:p>
                      <a:pPr algn="l" rtl="0">
                        <a:spcAft>
                          <a:spcPts val="1200"/>
                        </a:spcAft>
                      </a:pPr>
                      <a:r>
                        <a:rPr lang="en-GB" sz="2400" b="1" dirty="0">
                          <a:latin typeface="Open Sans" panose="020B0606030504020204" pitchFamily="34" charset="0"/>
                          <a:ea typeface="Open Sans" panose="020B0606030504020204" pitchFamily="34" charset="0"/>
                          <a:cs typeface="Open Sans" panose="020B0606030504020204" pitchFamily="34" charset="0"/>
                        </a:rPr>
                        <a:t>Household survey</a:t>
                      </a:r>
                    </a:p>
                  </a:txBody>
                  <a:tcPr marL="137160" marR="137160" marT="137160" marB="137160"/>
                </a:tc>
                <a:tc>
                  <a:txBody>
                    <a:bodyPr/>
                    <a:lstStyle/>
                    <a:p>
                      <a:pPr marL="342900" indent="-342900" algn="l" rtl="0">
                        <a:spcAft>
                          <a:spcPts val="1200"/>
                        </a:spcAft>
                        <a:buFont typeface="Arial" panose="020B0604020202020204" pitchFamily="34" charset="0"/>
                        <a:buChar char="•"/>
                      </a:pPr>
                      <a:r>
                        <a:rPr lang="en-GB" sz="2400" dirty="0">
                          <a:latin typeface="Open Sans" panose="020B0606030504020204" pitchFamily="34" charset="0"/>
                          <a:ea typeface="Open Sans" panose="020B0606030504020204" pitchFamily="34" charset="0"/>
                          <a:cs typeface="Open Sans" panose="020B0606030504020204" pitchFamily="34" charset="0"/>
                        </a:rPr>
                        <a:t>Objective and impartial</a:t>
                      </a:r>
                    </a:p>
                    <a:p>
                      <a:pPr marL="342900" indent="-342900" algn="l" rtl="0">
                        <a:spcAft>
                          <a:spcPts val="1200"/>
                        </a:spcAft>
                        <a:buFont typeface="Arial" panose="020B0604020202020204" pitchFamily="34" charset="0"/>
                        <a:buChar char="•"/>
                      </a:pPr>
                      <a:r>
                        <a:rPr lang="en-GB" sz="2400" dirty="0">
                          <a:latin typeface="Open Sans" panose="020B0606030504020204" pitchFamily="34" charset="0"/>
                          <a:ea typeface="Open Sans" panose="020B0606030504020204" pitchFamily="34" charset="0"/>
                          <a:cs typeface="Open Sans" panose="020B0606030504020204" pitchFamily="34" charset="0"/>
                        </a:rPr>
                        <a:t>Less risk of corruption</a:t>
                      </a:r>
                    </a:p>
                  </a:txBody>
                  <a:tcPr marL="137160" marR="137160" marT="137160" marB="137160"/>
                </a:tc>
                <a:tc>
                  <a:txBody>
                    <a:bodyPr/>
                    <a:lstStyle/>
                    <a:p>
                      <a:pPr marL="342900" indent="-342900" algn="l" rtl="0">
                        <a:spcAft>
                          <a:spcPts val="1200"/>
                        </a:spcAft>
                        <a:buFont typeface="Arial" panose="020B0604020202020204" pitchFamily="34" charset="0"/>
                        <a:buChar char="•"/>
                      </a:pPr>
                      <a:r>
                        <a:rPr lang="en-GB" sz="2400" dirty="0">
                          <a:latin typeface="Open Sans" panose="020B0606030504020204" pitchFamily="34" charset="0"/>
                          <a:ea typeface="Open Sans" panose="020B0606030504020204" pitchFamily="34" charset="0"/>
                          <a:cs typeface="Open Sans" panose="020B0606030504020204" pitchFamily="34" charset="0"/>
                        </a:rPr>
                        <a:t>High-level of community questions</a:t>
                      </a:r>
                    </a:p>
                    <a:p>
                      <a:pPr marL="342900" indent="-342900" algn="l" rtl="0">
                        <a:spcAft>
                          <a:spcPts val="1200"/>
                        </a:spcAft>
                        <a:buFont typeface="Arial" panose="020B0604020202020204" pitchFamily="34" charset="0"/>
                        <a:buChar char="•"/>
                      </a:pPr>
                      <a:r>
                        <a:rPr lang="en-GB" sz="2400" dirty="0">
                          <a:latin typeface="Open Sans" panose="020B0606030504020204" pitchFamily="34" charset="0"/>
                          <a:ea typeface="Open Sans" panose="020B0606030504020204" pitchFamily="34" charset="0"/>
                          <a:cs typeface="Open Sans" panose="020B0606030504020204" pitchFamily="34" charset="0"/>
                        </a:rPr>
                        <a:t>Cost/time of a survey</a:t>
                      </a:r>
                    </a:p>
                  </a:txBody>
                  <a:tcPr marL="137160" marR="137160" marT="137160" marB="137160"/>
                </a:tc>
                <a:tc>
                  <a:txBody>
                    <a:bodyPr/>
                    <a:lstStyle/>
                    <a:p>
                      <a:pPr marL="342900" indent="-342900" algn="l" rtl="0">
                        <a:spcAft>
                          <a:spcPts val="1200"/>
                        </a:spcAft>
                        <a:buFont typeface="Arial" panose="020B0604020202020204" pitchFamily="34" charset="0"/>
                        <a:buChar char="•"/>
                      </a:pPr>
                      <a:r>
                        <a:rPr lang="en-GB" sz="2400" dirty="0">
                          <a:latin typeface="Open Sans" panose="020B0606030504020204" pitchFamily="34" charset="0"/>
                          <a:ea typeface="Open Sans" panose="020B0606030504020204" pitchFamily="34" charset="0"/>
                          <a:cs typeface="Open Sans" panose="020B0606030504020204" pitchFamily="34" charset="0"/>
                        </a:rPr>
                        <a:t>Verify lists</a:t>
                      </a:r>
                    </a:p>
                    <a:p>
                      <a:pPr marL="342900" indent="-342900" algn="l" rtl="0">
                        <a:spcAft>
                          <a:spcPts val="1200"/>
                        </a:spcAft>
                        <a:buFont typeface="Arial" panose="020B0604020202020204" pitchFamily="34" charset="0"/>
                        <a:buChar char="•"/>
                      </a:pPr>
                      <a:r>
                        <a:rPr lang="en-GB" sz="2400" dirty="0">
                          <a:latin typeface="Open Sans" panose="020B0606030504020204" pitchFamily="34" charset="0"/>
                          <a:ea typeface="Open Sans" panose="020B0606030504020204" pitchFamily="34" charset="0"/>
                          <a:cs typeface="Open Sans" panose="020B0606030504020204" pitchFamily="34" charset="0"/>
                        </a:rPr>
                        <a:t>Survey before discussing selection criteria</a:t>
                      </a:r>
                    </a:p>
                  </a:txBody>
                  <a:tcPr marL="137160" marR="137160" marT="137160" marB="137160"/>
                </a:tc>
                <a:extLst>
                  <a:ext uri="{0D108BD9-81ED-4DB2-BD59-A6C34878D82A}">
                    <a16:rowId xmlns:a16="http://schemas.microsoft.com/office/drawing/2014/main" val="4271269555"/>
                  </a:ext>
                </a:extLst>
              </a:tr>
              <a:tr h="825997">
                <a:tc gridSpan="4">
                  <a:txBody>
                    <a:bodyPr/>
                    <a:lstStyle/>
                    <a:p>
                      <a:pPr algn="l" rtl="0">
                        <a:spcAft>
                          <a:spcPts val="1200"/>
                        </a:spcAft>
                      </a:pPr>
                      <a:r>
                        <a:rPr lang="en-GB" sz="2400" b="1" dirty="0">
                          <a:latin typeface="Open Sans" panose="020B0606030504020204" pitchFamily="34" charset="0"/>
                          <a:ea typeface="Open Sans" panose="020B0606030504020204" pitchFamily="34" charset="0"/>
                          <a:cs typeface="Open Sans" panose="020B0606030504020204" pitchFamily="34" charset="0"/>
                        </a:rPr>
                        <a:t>All approaches need good, open communication and a confidential feedback mechanism</a:t>
                      </a:r>
                    </a:p>
                  </a:txBody>
                  <a:tcPr marL="137160" marR="137160" marT="137160" marB="137160"/>
                </a:tc>
                <a:tc hMerge="1">
                  <a:txBody>
                    <a:bodyPr/>
                    <a:lstStyle/>
                    <a:p>
                      <a:pPr marL="342900" indent="-342900" algn="l" rtl="0">
                        <a:spcAft>
                          <a:spcPts val="1200"/>
                        </a:spcAft>
                        <a:buFont typeface="Arial" panose="020B0604020202020204" pitchFamily="34" charset="0"/>
                        <a:buChar char="•"/>
                      </a:pPr>
                      <a:endParaRPr lang="en-GB" sz="2400" dirty="0">
                        <a:latin typeface="Open Sans" panose="020B0606030504020204" pitchFamily="34" charset="0"/>
                        <a:ea typeface="Open Sans" panose="020B0606030504020204" pitchFamily="34" charset="0"/>
                        <a:cs typeface="Open Sans" panose="020B0606030504020204" pitchFamily="34" charset="0"/>
                      </a:endParaRPr>
                    </a:p>
                  </a:txBody>
                  <a:tcPr marL="137160" marR="137160" marT="137160" marB="137160"/>
                </a:tc>
                <a:tc hMerge="1">
                  <a:txBody>
                    <a:bodyPr/>
                    <a:lstStyle/>
                    <a:p>
                      <a:pPr marL="342900" indent="-342900" algn="l" rtl="0">
                        <a:spcAft>
                          <a:spcPts val="1200"/>
                        </a:spcAft>
                        <a:buFont typeface="Arial" panose="020B0604020202020204" pitchFamily="34" charset="0"/>
                        <a:buChar char="•"/>
                      </a:pPr>
                      <a:endParaRPr lang="en-GB" sz="2400" dirty="0">
                        <a:latin typeface="Open Sans" panose="020B0606030504020204" pitchFamily="34" charset="0"/>
                        <a:ea typeface="Open Sans" panose="020B0606030504020204" pitchFamily="34" charset="0"/>
                        <a:cs typeface="Open Sans" panose="020B0606030504020204" pitchFamily="34" charset="0"/>
                      </a:endParaRPr>
                    </a:p>
                  </a:txBody>
                  <a:tcPr marL="137160" marR="137160" marT="137160" marB="137160"/>
                </a:tc>
                <a:tc hMerge="1">
                  <a:txBody>
                    <a:bodyPr/>
                    <a:lstStyle/>
                    <a:p>
                      <a:pPr marL="342900" indent="-342900" algn="l" rtl="0">
                        <a:spcAft>
                          <a:spcPts val="1200"/>
                        </a:spcAft>
                        <a:buFont typeface="Arial" panose="020B0604020202020204" pitchFamily="34" charset="0"/>
                        <a:buChar char="•"/>
                      </a:pPr>
                      <a:endParaRPr lang="en-GB" sz="2400" dirty="0">
                        <a:latin typeface="Open Sans" panose="020B0606030504020204" pitchFamily="34" charset="0"/>
                        <a:ea typeface="Open Sans" panose="020B0606030504020204" pitchFamily="34" charset="0"/>
                        <a:cs typeface="Open Sans" panose="020B0606030504020204" pitchFamily="34" charset="0"/>
                      </a:endParaRPr>
                    </a:p>
                  </a:txBody>
                  <a:tcPr marL="137160" marR="137160" marT="137160" marB="137160"/>
                </a:tc>
                <a:extLst>
                  <a:ext uri="{0D108BD9-81ED-4DB2-BD59-A6C34878D82A}">
                    <a16:rowId xmlns:a16="http://schemas.microsoft.com/office/drawing/2014/main" val="4086356933"/>
                  </a:ext>
                </a:extLst>
              </a:tr>
            </a:tbl>
          </a:graphicData>
        </a:graphic>
      </p:graphicFrame>
    </p:spTree>
    <p:extLst>
      <p:ext uri="{BB962C8B-B14F-4D97-AF65-F5344CB8AC3E}">
        <p14:creationId xmlns:p14="http://schemas.microsoft.com/office/powerpoint/2010/main" val="1768110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B6CEBD8-5847-814A-A033-C231A21270AC}"/>
              </a:ext>
            </a:extLst>
          </p:cNvPr>
          <p:cNvSpPr txBox="1"/>
          <p:nvPr/>
        </p:nvSpPr>
        <p:spPr>
          <a:xfrm>
            <a:off x="722066" y="499207"/>
            <a:ext cx="12832570" cy="1446550"/>
          </a:xfrm>
          <a:prstGeom prst="rect">
            <a:avLst/>
          </a:prstGeom>
          <a:noFill/>
        </p:spPr>
        <p:txBody>
          <a:bodyPr wrap="square" rtlCol="0">
            <a:spAutoFit/>
          </a:bodyPr>
          <a:lstStyle/>
          <a:p>
            <a:pPr defTabSz="914309">
              <a:spcAft>
                <a:spcPts val="300"/>
              </a:spcAft>
            </a:pPr>
            <a:r>
              <a:rPr lang="en-US" sz="4400" b="1" dirty="0">
                <a:solidFill>
                  <a:schemeClr val="accent3"/>
                </a:solidFill>
                <a:latin typeface="Montserrat" pitchFamily="2" charset="77"/>
                <a:ea typeface="Roboto Black" panose="02000000000000000000" pitchFamily="2" charset="0"/>
                <a:cs typeface="Open Sans Light" panose="020B0306030504020204" pitchFamily="34" charset="0"/>
              </a:rPr>
              <a:t>Tool 18: </a:t>
            </a:r>
            <a:r>
              <a:rPr lang="en-US" sz="4400" b="1" dirty="0">
                <a:solidFill>
                  <a:schemeClr val="accent1"/>
                </a:solidFill>
                <a:latin typeface="Montserrat" pitchFamily="2" charset="77"/>
                <a:ea typeface="Roboto Black" panose="02000000000000000000" pitchFamily="2" charset="0"/>
                <a:cs typeface="Open Sans Light" panose="020B0306030504020204" pitchFamily="34" charset="0"/>
              </a:rPr>
              <a:t>Participatory approaches to selection criteria</a:t>
            </a:r>
            <a:endParaRPr lang="ru-RU" sz="4400" b="1" dirty="0">
              <a:solidFill>
                <a:schemeClr val="accent1"/>
              </a:solidFill>
              <a:ea typeface="Roboto Black" panose="02000000000000000000" pitchFamily="2" charset="0"/>
              <a:cs typeface="Open Sans Light" panose="020B0306030504020204" pitchFamily="34" charset="0"/>
            </a:endParaRPr>
          </a:p>
        </p:txBody>
      </p:sp>
      <p:pic>
        <p:nvPicPr>
          <p:cNvPr id="4" name="Picture 3" descr="Graphical user interface, text, application, email&#10;&#10;Description automatically generated">
            <a:extLst>
              <a:ext uri="{FF2B5EF4-FFF2-40B4-BE49-F238E27FC236}">
                <a16:creationId xmlns:a16="http://schemas.microsoft.com/office/drawing/2014/main" id="{EECDE6C8-1772-0A44-A036-0A6279A8A61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875197" y="2147476"/>
            <a:ext cx="10537605" cy="7641905"/>
          </a:xfrm>
          <a:prstGeom prst="rect">
            <a:avLst/>
          </a:prstGeom>
          <a:ln>
            <a:solidFill>
              <a:schemeClr val="bg1"/>
            </a:solidFill>
          </a:ln>
        </p:spPr>
      </p:pic>
    </p:spTree>
    <p:extLst>
      <p:ext uri="{BB962C8B-B14F-4D97-AF65-F5344CB8AC3E}">
        <p14:creationId xmlns:p14="http://schemas.microsoft.com/office/powerpoint/2010/main" val="28602338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24FAA49-63C8-B245-A8A6-06F839A4B1B5}"/>
              </a:ext>
            </a:extLst>
          </p:cNvPr>
          <p:cNvSpPr txBox="1"/>
          <p:nvPr/>
        </p:nvSpPr>
        <p:spPr>
          <a:xfrm>
            <a:off x="2067690" y="2656786"/>
            <a:ext cx="14152619" cy="4975016"/>
          </a:xfrm>
          <a:prstGeom prst="rect">
            <a:avLst/>
          </a:prstGeom>
          <a:noFill/>
        </p:spPr>
        <p:txBody>
          <a:bodyPr wrap="square" rtlCol="0">
            <a:spAutoFit/>
          </a:bodyPr>
          <a:lstStyle/>
          <a:p>
            <a:pPr algn="ctr" defTabSz="914309">
              <a:lnSpc>
                <a:spcPct val="80000"/>
              </a:lnSpc>
            </a:pPr>
            <a:r>
              <a:rPr lang="fr-FR" sz="8799" b="1">
                <a:solidFill>
                  <a:srgbClr val="F5333F"/>
                </a:solidFill>
                <a:latin typeface="Montserrat" pitchFamily="2" charset="77"/>
                <a:ea typeface="Roboto Black" panose="02000000000000000000" pitchFamily="2" charset="0"/>
                <a:cs typeface="Open Sans Light" panose="020B0306030504020204" pitchFamily="34" charset="0"/>
              </a:rPr>
              <a:t>Action minimale 6 :</a:t>
            </a:r>
          </a:p>
          <a:p>
            <a:pPr algn="ctr" defTabSz="914309">
              <a:lnSpc>
                <a:spcPct val="80000"/>
              </a:lnSpc>
            </a:pPr>
            <a:endParaRPr lang="ru-RU" sz="4400" dirty="0">
              <a:solidFill>
                <a:srgbClr val="F5333F"/>
              </a:solidFill>
              <a:latin typeface="Roboto Black" panose="02000000000000000000" pitchFamily="2" charset="0"/>
              <a:ea typeface="Roboto Black" panose="02000000000000000000" pitchFamily="2" charset="0"/>
              <a:cs typeface="Open Sans Light" panose="020B0306030504020204" pitchFamily="34" charset="0"/>
            </a:endParaRPr>
          </a:p>
          <a:p>
            <a:pPr algn="ctr" defTabSz="914309">
              <a:lnSpc>
                <a:spcPct val="80000"/>
              </a:lnSpc>
            </a:pPr>
            <a:r>
              <a:rPr lang="fr-FR" sz="8799">
                <a:solidFill>
                  <a:srgbClr val="FFFFFF"/>
                </a:solidFill>
                <a:latin typeface="Montserrat" pitchFamily="2" charset="77"/>
                <a:ea typeface="Roboto Black" panose="02000000000000000000" pitchFamily="2" charset="0"/>
                <a:cs typeface="Open Sans Light" panose="020B0306030504020204" pitchFamily="34" charset="0"/>
              </a:rPr>
              <a:t>Inclure les activités et les indicateurs de CEA dans les plans et les budgets</a:t>
            </a:r>
          </a:p>
        </p:txBody>
      </p:sp>
    </p:spTree>
    <p:extLst>
      <p:ext uri="{BB962C8B-B14F-4D97-AF65-F5344CB8AC3E}">
        <p14:creationId xmlns:p14="http://schemas.microsoft.com/office/powerpoint/2010/main" val="330341405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B6CEBD8-5847-814A-A033-C231A21270AC}"/>
              </a:ext>
            </a:extLst>
          </p:cNvPr>
          <p:cNvSpPr txBox="1"/>
          <p:nvPr/>
        </p:nvSpPr>
        <p:spPr>
          <a:xfrm>
            <a:off x="10154417" y="1820818"/>
            <a:ext cx="7596006" cy="2123658"/>
          </a:xfrm>
          <a:prstGeom prst="rect">
            <a:avLst/>
          </a:prstGeom>
          <a:noFill/>
        </p:spPr>
        <p:txBody>
          <a:bodyPr wrap="square" rtlCol="0">
            <a:spAutoFit/>
          </a:bodyPr>
          <a:lstStyle/>
          <a:p>
            <a:pPr>
              <a:spcAft>
                <a:spcPts val="300"/>
              </a:spcAft>
            </a:pPr>
            <a:r>
              <a:rPr lang="fr-FR" sz="4400" b="1" dirty="0">
                <a:solidFill>
                  <a:schemeClr val="tx2"/>
                </a:solidFill>
                <a:latin typeface="Montserrat" pitchFamily="2" charset="77"/>
                <a:ea typeface="Roboto Black" panose="02000000000000000000" pitchFamily="2" charset="0"/>
                <a:cs typeface="Open Sans Light" panose="020B0306030504020204" pitchFamily="34" charset="0"/>
              </a:rPr>
              <a:t>Action 6 : </a:t>
            </a:r>
            <a:r>
              <a:rPr lang="fr-FR" sz="4400" b="1" dirty="0">
                <a:solidFill>
                  <a:schemeClr val="accent3"/>
                </a:solidFill>
                <a:latin typeface="Montserrat" pitchFamily="2" charset="77"/>
                <a:ea typeface="Roboto Black" panose="02000000000000000000" pitchFamily="2" charset="0"/>
                <a:cs typeface="Open Sans Light" panose="020B0306030504020204" pitchFamily="34" charset="0"/>
              </a:rPr>
              <a:t>Inclure les activités et les indicateurs de CEA dans les plans et les budgets </a:t>
            </a:r>
          </a:p>
        </p:txBody>
      </p:sp>
      <p:pic>
        <p:nvPicPr>
          <p:cNvPr id="4" name="Picture Placeholder 3">
            <a:extLst>
              <a:ext uri="{FF2B5EF4-FFF2-40B4-BE49-F238E27FC236}">
                <a16:creationId xmlns:a16="http://schemas.microsoft.com/office/drawing/2014/main" id="{A59711EE-7BBB-F249-94CE-72C3137DEFF3}"/>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p:blipFill>
        <p:spPr>
          <a:xfrm>
            <a:off x="0" y="0"/>
            <a:ext cx="9601200" cy="10288588"/>
          </a:xfrm>
        </p:spPr>
      </p:pic>
      <p:sp>
        <p:nvSpPr>
          <p:cNvPr id="6" name="TextBox 5">
            <a:extLst>
              <a:ext uri="{FF2B5EF4-FFF2-40B4-BE49-F238E27FC236}">
                <a16:creationId xmlns:a16="http://schemas.microsoft.com/office/drawing/2014/main" id="{C6D54F3C-4EE1-5B44-83C9-3C6582B5DF88}"/>
              </a:ext>
            </a:extLst>
          </p:cNvPr>
          <p:cNvSpPr txBox="1"/>
          <p:nvPr/>
        </p:nvSpPr>
        <p:spPr>
          <a:xfrm>
            <a:off x="10154417" y="4441441"/>
            <a:ext cx="7285522" cy="5350183"/>
          </a:xfrm>
          <a:prstGeom prst="rect">
            <a:avLst/>
          </a:prstGeom>
          <a:noFill/>
        </p:spPr>
        <p:txBody>
          <a:bodyPr wrap="square" rtlCol="0">
            <a:spAutoFit/>
          </a:bodyPr>
          <a:lstStyle>
            <a:defPPr>
              <a:defRPr lang="en-US"/>
            </a:defPPr>
            <a:lvl1pPr marL="342900" indent="-342900">
              <a:spcAft>
                <a:spcPts val="2400"/>
              </a:spcAft>
              <a:buClr>
                <a:srgbClr val="FF0000"/>
              </a:buClr>
              <a:buFont typeface="Arial" panose="020B0604020202020204" pitchFamily="34" charset="0"/>
              <a:buChar char="•"/>
              <a:defRPr sz="24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marL="0" lvl="0" indent="0">
              <a:lnSpc>
                <a:spcPts val="3480"/>
              </a:lnSpc>
              <a:spcAft>
                <a:spcPts val="1800"/>
              </a:spcAft>
              <a:buNone/>
            </a:pPr>
            <a:r>
              <a:rPr lang="fr-FR" sz="2000" b="1" dirty="0"/>
              <a:t>Au minimum :</a:t>
            </a:r>
          </a:p>
          <a:p>
            <a:pPr>
              <a:lnSpc>
                <a:spcPts val="3480"/>
              </a:lnSpc>
            </a:pPr>
            <a:r>
              <a:rPr lang="fr-FR" sz="2000" dirty="0"/>
              <a:t>Planifier les approches d'engagement de la communauté avec l'ensemble de l'équipe des opérations, en particulier le mécanisme de retour d'information</a:t>
            </a:r>
          </a:p>
          <a:p>
            <a:pPr lvl="0">
              <a:spcBef>
                <a:spcPts val="0"/>
              </a:spcBef>
              <a:spcAft>
                <a:spcPts val="1200"/>
              </a:spcAft>
            </a:pPr>
            <a:r>
              <a:rPr lang="fr-FR" sz="2000" dirty="0"/>
              <a:t>Inclure dans le plan d'intervention des activités qui soulignent :</a:t>
            </a:r>
          </a:p>
          <a:p>
            <a:pPr marL="1030517" lvl="1" indent="-342900">
              <a:spcBef>
                <a:spcPts val="0"/>
              </a:spcBef>
              <a:spcAft>
                <a:spcPts val="600"/>
              </a:spcAft>
              <a:buClr>
                <a:srgbClr val="FF0000"/>
              </a:buClr>
              <a:buFont typeface="Arial" panose="020B0604020202020204" pitchFamily="34" charset="0"/>
              <a:buChar char="•"/>
            </a:pPr>
            <a:r>
              <a:rPr lang="fr-FR"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Comment les informations seront partagées</a:t>
            </a:r>
          </a:p>
          <a:p>
            <a:pPr marL="1030517" lvl="1" indent="-342900">
              <a:spcBef>
                <a:spcPts val="0"/>
              </a:spcBef>
              <a:spcAft>
                <a:spcPts val="600"/>
              </a:spcAft>
              <a:buClr>
                <a:srgbClr val="FF0000"/>
              </a:buClr>
              <a:buFont typeface="Arial" panose="020B0604020202020204" pitchFamily="34" charset="0"/>
              <a:buChar char="•"/>
            </a:pPr>
            <a:r>
              <a:rPr lang="fr-FR"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La garantie de la participation de la communauté</a:t>
            </a:r>
          </a:p>
          <a:p>
            <a:pPr marL="1030517" lvl="1" indent="-342900">
              <a:spcBef>
                <a:spcPts val="0"/>
              </a:spcBef>
              <a:spcAft>
                <a:spcPts val="1800"/>
              </a:spcAft>
              <a:buClr>
                <a:srgbClr val="FF0000"/>
              </a:buClr>
              <a:buFont typeface="Arial" panose="020B0604020202020204" pitchFamily="34" charset="0"/>
              <a:buChar char="•"/>
            </a:pPr>
            <a:r>
              <a:rPr lang="fr-FR"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La gestion du retour d'information</a:t>
            </a:r>
          </a:p>
          <a:p>
            <a:pPr lvl="0">
              <a:spcBef>
                <a:spcPts val="0"/>
              </a:spcBef>
              <a:spcAft>
                <a:spcPts val="1800"/>
              </a:spcAft>
            </a:pPr>
            <a:r>
              <a:rPr lang="fr-FR" sz="2000" dirty="0"/>
              <a:t>Inclure des indicateurs pour mesurer les progrès</a:t>
            </a:r>
          </a:p>
          <a:p>
            <a:pPr lvl="0">
              <a:spcBef>
                <a:spcPts val="0"/>
              </a:spcBef>
              <a:spcAft>
                <a:spcPts val="1800"/>
              </a:spcAft>
            </a:pPr>
            <a:r>
              <a:rPr lang="fr-FR" sz="2000" dirty="0"/>
              <a:t>Allouer des fonds dans le budget</a:t>
            </a:r>
          </a:p>
        </p:txBody>
      </p:sp>
      <p:pic>
        <p:nvPicPr>
          <p:cNvPr id="7" name="Picture 6" descr="Logo&#10;&#10;Description automatically generated with low confidence">
            <a:extLst>
              <a:ext uri="{FF2B5EF4-FFF2-40B4-BE49-F238E27FC236}">
                <a16:creationId xmlns:a16="http://schemas.microsoft.com/office/drawing/2014/main" id="{7EFFB625-1681-8C41-852B-E8F18DA3E752}"/>
              </a:ext>
            </a:extLst>
          </p:cNvPr>
          <p:cNvPicPr>
            <a:picLocks noChangeAspect="1"/>
          </p:cNvPicPr>
          <p:nvPr/>
        </p:nvPicPr>
        <p:blipFill rotWithShape="1">
          <a:blip r:embed="rId4">
            <a:extLst>
              <a:ext uri="{28A0092B-C50C-407E-A947-70E740481C1C}">
                <a14:useLocalDpi xmlns:a14="http://schemas.microsoft.com/office/drawing/2010/main"/>
              </a:ext>
            </a:extLst>
          </a:blip>
          <a:srcRect b="9575"/>
          <a:stretch/>
        </p:blipFill>
        <p:spPr>
          <a:xfrm>
            <a:off x="7899400" y="9628959"/>
            <a:ext cx="5036880" cy="659630"/>
          </a:xfrm>
          <a:prstGeom prst="rect">
            <a:avLst/>
          </a:prstGeom>
        </p:spPr>
      </p:pic>
      <p:pic>
        <p:nvPicPr>
          <p:cNvPr id="8" name="Picture 7" descr="Text&#10;&#10;Description automatically generated with medium confidence">
            <a:extLst>
              <a:ext uri="{FF2B5EF4-FFF2-40B4-BE49-F238E27FC236}">
                <a16:creationId xmlns:a16="http://schemas.microsoft.com/office/drawing/2014/main" id="{54164678-37BA-914D-A832-CAA7DF0024E4}"/>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641600" y="9628188"/>
            <a:ext cx="5257800" cy="660400"/>
          </a:xfrm>
          <a:prstGeom prst="rect">
            <a:avLst/>
          </a:prstGeom>
        </p:spPr>
      </p:pic>
      <p:pic>
        <p:nvPicPr>
          <p:cNvPr id="9" name="Picture 8" descr="Logo&#10;&#10;Description automatically generated with medium confidence">
            <a:extLst>
              <a:ext uri="{FF2B5EF4-FFF2-40B4-BE49-F238E27FC236}">
                <a16:creationId xmlns:a16="http://schemas.microsoft.com/office/drawing/2014/main" id="{A70381F6-EC31-704E-8015-BC685249CC61}"/>
              </a:ext>
            </a:extLst>
          </p:cNvPr>
          <p:cNvPicPr>
            <a:picLocks noChangeAspect="1"/>
          </p:cNvPicPr>
          <p:nvPr/>
        </p:nvPicPr>
        <p:blipFill rotWithShape="1">
          <a:blip r:embed="rId6">
            <a:extLst>
              <a:ext uri="{28A0092B-C50C-407E-A947-70E740481C1C}">
                <a14:useLocalDpi xmlns:a14="http://schemas.microsoft.com/office/drawing/2010/main"/>
              </a:ext>
            </a:extLst>
          </a:blip>
          <a:srcRect t="11865"/>
          <a:stretch/>
        </p:blipFill>
        <p:spPr>
          <a:xfrm>
            <a:off x="0" y="9628188"/>
            <a:ext cx="2641600" cy="660400"/>
          </a:xfrm>
          <a:prstGeom prst="rect">
            <a:avLst/>
          </a:prstGeom>
        </p:spPr>
      </p:pic>
      <p:sp>
        <p:nvSpPr>
          <p:cNvPr id="2" name="TextBox 1">
            <a:extLst>
              <a:ext uri="{FF2B5EF4-FFF2-40B4-BE49-F238E27FC236}">
                <a16:creationId xmlns:a16="http://schemas.microsoft.com/office/drawing/2014/main" id="{796C5BEA-8BA4-1B4D-9B2F-CFB83BC8DFF0}"/>
              </a:ext>
            </a:extLst>
          </p:cNvPr>
          <p:cNvSpPr txBox="1"/>
          <p:nvPr/>
        </p:nvSpPr>
        <p:spPr>
          <a:xfrm>
            <a:off x="18845561" y="10036098"/>
            <a:ext cx="184731"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380405043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B6CEBD8-5847-814A-A033-C231A21270AC}"/>
              </a:ext>
            </a:extLst>
          </p:cNvPr>
          <p:cNvSpPr txBox="1"/>
          <p:nvPr/>
        </p:nvSpPr>
        <p:spPr>
          <a:xfrm>
            <a:off x="559621" y="318333"/>
            <a:ext cx="13898510" cy="1446550"/>
          </a:xfrm>
          <a:prstGeom prst="rect">
            <a:avLst/>
          </a:prstGeom>
          <a:noFill/>
        </p:spPr>
        <p:txBody>
          <a:bodyPr wrap="square" rtlCol="0">
            <a:spAutoFit/>
          </a:bodyPr>
          <a:lstStyle/>
          <a:p>
            <a:pPr marL="0" marR="0" lvl="0" indent="0" algn="l" defTabSz="914309" rtl="0" eaLnBrk="0" fontAlgn="base" latinLnBrk="0" hangingPunct="0">
              <a:lnSpc>
                <a:spcPct val="100000"/>
              </a:lnSpc>
              <a:spcBef>
                <a:spcPct val="0"/>
              </a:spcBef>
              <a:spcAft>
                <a:spcPts val="300"/>
              </a:spcAft>
              <a:buClrTx/>
              <a:buSzTx/>
              <a:buFontTx/>
              <a:buNone/>
              <a:tabLst/>
              <a:defRPr/>
            </a:pPr>
            <a:r>
              <a:rPr kumimoji="0" lang="en-US" sz="4400" b="1" i="0" u="none" strike="noStrike" kern="1200" cap="none" spc="0" normalizeH="0" baseline="0" noProof="0" dirty="0">
                <a:ln>
                  <a:noFill/>
                </a:ln>
                <a:solidFill>
                  <a:srgbClr val="001D41"/>
                </a:solidFill>
                <a:effectLst/>
                <a:uLnTx/>
                <a:uFillTx/>
                <a:latin typeface="Montserrat" pitchFamily="2" charset="77"/>
                <a:ea typeface="Roboto Black" panose="02000000000000000000" pitchFamily="2" charset="0"/>
                <a:cs typeface="Open Sans Light" panose="020B0306030504020204" pitchFamily="34" charset="0"/>
              </a:rPr>
              <a:t>Action 6: </a:t>
            </a:r>
            <a:r>
              <a:rPr kumimoji="0" lang="en-US" sz="4400" b="1" i="0" u="none" strike="noStrike" kern="1200" cap="none" spc="0" normalizeH="0" baseline="0" noProof="0" dirty="0">
                <a:ln>
                  <a:noFill/>
                </a:ln>
                <a:solidFill>
                  <a:srgbClr val="F5333F"/>
                </a:solidFill>
                <a:effectLst/>
                <a:uLnTx/>
                <a:uFillTx/>
                <a:latin typeface="Montserrat" pitchFamily="2" charset="77"/>
                <a:ea typeface="Roboto Black" panose="02000000000000000000" pitchFamily="2" charset="0"/>
                <a:cs typeface="Open Sans Light" panose="020B0306030504020204" pitchFamily="34" charset="0"/>
              </a:rPr>
              <a:t>Some example community engagement activities, indicators and budget</a:t>
            </a:r>
            <a:endParaRPr kumimoji="0" lang="ru-RU" sz="4400" b="1" i="0" u="none" strike="noStrike" kern="1200" cap="none" spc="0" normalizeH="0" baseline="0" noProof="0" dirty="0">
              <a:ln>
                <a:noFill/>
              </a:ln>
              <a:solidFill>
                <a:srgbClr val="F5333F"/>
              </a:solidFill>
              <a:effectLst/>
              <a:uLnTx/>
              <a:uFillTx/>
              <a:latin typeface="Roboto Black" panose="02000000000000000000" pitchFamily="2" charset="0"/>
              <a:ea typeface="Roboto Black" panose="02000000000000000000" pitchFamily="2" charset="0"/>
              <a:cs typeface="Open Sans Light" panose="020B0306030504020204" pitchFamily="34" charset="0"/>
            </a:endParaRPr>
          </a:p>
        </p:txBody>
      </p:sp>
      <p:graphicFrame>
        <p:nvGraphicFramePr>
          <p:cNvPr id="6" name="Diagram 5">
            <a:extLst>
              <a:ext uri="{FF2B5EF4-FFF2-40B4-BE49-F238E27FC236}">
                <a16:creationId xmlns:a16="http://schemas.microsoft.com/office/drawing/2014/main" id="{295DF9B8-8C9E-194D-B765-1634215C49EC}"/>
              </a:ext>
            </a:extLst>
          </p:cNvPr>
          <p:cNvGraphicFramePr/>
          <p:nvPr/>
        </p:nvGraphicFramePr>
        <p:xfrm>
          <a:off x="117728" y="1987683"/>
          <a:ext cx="17589831" cy="81267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4022729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text, application&#10;&#10;Description automatically generated">
            <a:extLst>
              <a:ext uri="{FF2B5EF4-FFF2-40B4-BE49-F238E27FC236}">
                <a16:creationId xmlns:a16="http://schemas.microsoft.com/office/drawing/2014/main" id="{B44D297A-5F86-184C-BA94-3E4B2B0FDB2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13657" y="2490101"/>
            <a:ext cx="8730343" cy="6006856"/>
          </a:xfrm>
          <a:prstGeom prst="rect">
            <a:avLst/>
          </a:prstGeom>
        </p:spPr>
      </p:pic>
      <p:pic>
        <p:nvPicPr>
          <p:cNvPr id="8" name="Picture 7" descr="Table&#10;&#10;Description automatically generated">
            <a:extLst>
              <a:ext uri="{FF2B5EF4-FFF2-40B4-BE49-F238E27FC236}">
                <a16:creationId xmlns:a16="http://schemas.microsoft.com/office/drawing/2014/main" id="{EC06BC48-9E63-0D4B-A7AF-1672D2819851}"/>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09521" y="2490101"/>
            <a:ext cx="13983607" cy="7322081"/>
          </a:xfrm>
          <a:prstGeom prst="rect">
            <a:avLst/>
          </a:prstGeom>
        </p:spPr>
      </p:pic>
      <p:pic>
        <p:nvPicPr>
          <p:cNvPr id="11" name="Picture 10">
            <a:extLst>
              <a:ext uri="{FF2B5EF4-FFF2-40B4-BE49-F238E27FC236}">
                <a16:creationId xmlns:a16="http://schemas.microsoft.com/office/drawing/2014/main" id="{79EB30E8-90B8-3249-AE01-4D31790AA448}"/>
              </a:ext>
            </a:extLst>
          </p:cNvPr>
          <p:cNvPicPr>
            <a:picLocks noChangeAspect="1"/>
          </p:cNvPicPr>
          <p:nvPr/>
        </p:nvPicPr>
        <p:blipFill>
          <a:blip r:embed="rId5"/>
          <a:stretch>
            <a:fillRect/>
          </a:stretch>
        </p:blipFill>
        <p:spPr>
          <a:xfrm>
            <a:off x="409521" y="2534790"/>
            <a:ext cx="17671143" cy="7124912"/>
          </a:xfrm>
          <a:prstGeom prst="rect">
            <a:avLst/>
          </a:prstGeom>
        </p:spPr>
      </p:pic>
      <p:pic>
        <p:nvPicPr>
          <p:cNvPr id="9" name="Picture 8">
            <a:extLst>
              <a:ext uri="{FF2B5EF4-FFF2-40B4-BE49-F238E27FC236}">
                <a16:creationId xmlns:a16="http://schemas.microsoft.com/office/drawing/2014/main" id="{C7AAECB6-8CED-8940-A776-98AB6F2F2E37}"/>
              </a:ext>
            </a:extLst>
          </p:cNvPr>
          <p:cNvPicPr>
            <a:picLocks noChangeAspect="1"/>
          </p:cNvPicPr>
          <p:nvPr/>
        </p:nvPicPr>
        <p:blipFill>
          <a:blip r:embed="rId6"/>
          <a:stretch>
            <a:fillRect/>
          </a:stretch>
        </p:blipFill>
        <p:spPr>
          <a:xfrm>
            <a:off x="409521" y="2453390"/>
            <a:ext cx="15334345" cy="7287712"/>
          </a:xfrm>
          <a:prstGeom prst="rect">
            <a:avLst/>
          </a:prstGeom>
        </p:spPr>
      </p:pic>
      <p:sp>
        <p:nvSpPr>
          <p:cNvPr id="7" name="TextBox 6">
            <a:extLst>
              <a:ext uri="{FF2B5EF4-FFF2-40B4-BE49-F238E27FC236}">
                <a16:creationId xmlns:a16="http://schemas.microsoft.com/office/drawing/2014/main" id="{81F5DE4C-64EF-124F-A7D1-16C70B5A4EB2}"/>
              </a:ext>
            </a:extLst>
          </p:cNvPr>
          <p:cNvSpPr txBox="1"/>
          <p:nvPr/>
        </p:nvSpPr>
        <p:spPr>
          <a:xfrm>
            <a:off x="409522" y="464896"/>
            <a:ext cx="13983607" cy="1446550"/>
          </a:xfrm>
          <a:prstGeom prst="rect">
            <a:avLst/>
          </a:prstGeom>
          <a:noFill/>
        </p:spPr>
        <p:txBody>
          <a:bodyPr wrap="square" rtlCol="0">
            <a:spAutoFit/>
          </a:bodyPr>
          <a:lstStyle/>
          <a:p>
            <a:pPr>
              <a:spcAft>
                <a:spcPts val="300"/>
              </a:spcAft>
            </a:pPr>
            <a:r>
              <a:rPr lang="fr-FR" sz="4400" b="1">
                <a:solidFill>
                  <a:schemeClr val="accent3"/>
                </a:solidFill>
                <a:latin typeface="Montserrat" pitchFamily="2" charset="77"/>
                <a:ea typeface="Roboto Black" panose="02000000000000000000" pitchFamily="2" charset="0"/>
                <a:cs typeface="Open Sans Light" panose="020B0306030504020204" pitchFamily="34" charset="0"/>
              </a:rPr>
              <a:t>Outils 6, 7 &amp; 22 : </a:t>
            </a:r>
            <a:r>
              <a:rPr lang="fr-FR" sz="4400" b="1">
                <a:solidFill>
                  <a:schemeClr val="accent1"/>
                </a:solidFill>
                <a:latin typeface="Montserrat" pitchFamily="2" charset="77"/>
                <a:ea typeface="Roboto Black" panose="02000000000000000000" pitchFamily="2" charset="0"/>
                <a:cs typeface="Open Sans Light" panose="020B0306030504020204" pitchFamily="34" charset="0"/>
              </a:rPr>
              <a:t>Modèle de plan d'urgence pour le CEA, outil de budgétisation et outil de suivi et d'évaluation</a:t>
            </a:r>
          </a:p>
        </p:txBody>
      </p:sp>
    </p:spTree>
    <p:extLst>
      <p:ext uri="{BB962C8B-B14F-4D97-AF65-F5344CB8AC3E}">
        <p14:creationId xmlns:p14="http://schemas.microsoft.com/office/powerpoint/2010/main" val="718636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24FAA49-63C8-B245-A8A6-06F839A4B1B5}"/>
              </a:ext>
            </a:extLst>
          </p:cNvPr>
          <p:cNvSpPr txBox="1"/>
          <p:nvPr/>
        </p:nvSpPr>
        <p:spPr>
          <a:xfrm>
            <a:off x="1021161" y="2007918"/>
            <a:ext cx="16245678" cy="5269391"/>
          </a:xfrm>
          <a:prstGeom prst="rect">
            <a:avLst/>
          </a:prstGeom>
          <a:noFill/>
        </p:spPr>
        <p:txBody>
          <a:bodyPr wrap="square" rtlCol="0">
            <a:spAutoFit/>
          </a:bodyPr>
          <a:lstStyle/>
          <a:p>
            <a:pPr algn="ctr" defTabSz="914309">
              <a:lnSpc>
                <a:spcPct val="80000"/>
              </a:lnSpc>
            </a:pPr>
            <a:r>
              <a:rPr lang="fr-FR" sz="8799" b="1" dirty="0">
                <a:solidFill>
                  <a:srgbClr val="F5333F"/>
                </a:solidFill>
                <a:latin typeface="Montserrat" pitchFamily="2" charset="77"/>
                <a:ea typeface="Roboto Black" panose="02000000000000000000" pitchFamily="2" charset="0"/>
                <a:cs typeface="Open Sans Light" panose="020B0306030504020204" pitchFamily="34" charset="0"/>
              </a:rPr>
              <a:t>Action minimale 7 :</a:t>
            </a:r>
          </a:p>
          <a:p>
            <a:pPr algn="ctr" defTabSz="914309">
              <a:lnSpc>
                <a:spcPct val="80000"/>
              </a:lnSpc>
            </a:pPr>
            <a:endParaRPr lang="ru-RU" sz="4400" dirty="0">
              <a:solidFill>
                <a:srgbClr val="F5333F"/>
              </a:solidFill>
              <a:latin typeface="Roboto Black" panose="02000000000000000000" pitchFamily="2" charset="0"/>
              <a:ea typeface="Roboto Black" panose="02000000000000000000" pitchFamily="2" charset="0"/>
              <a:cs typeface="Open Sans Light" panose="020B0306030504020204" pitchFamily="34" charset="0"/>
            </a:endParaRPr>
          </a:p>
          <a:p>
            <a:pPr algn="ctr" defTabSz="914309">
              <a:lnSpc>
                <a:spcPct val="80000"/>
              </a:lnSpc>
            </a:pPr>
            <a:r>
              <a:rPr lang="fr-FR" sz="7200" dirty="0">
                <a:solidFill>
                  <a:srgbClr val="FFFFFF"/>
                </a:solidFill>
                <a:latin typeface="Montserrat" pitchFamily="2" charset="77"/>
                <a:ea typeface="Roboto Black" panose="02000000000000000000" pitchFamily="2" charset="0"/>
                <a:cs typeface="Open Sans Light" panose="020B0306030504020204" pitchFamily="34" charset="0"/>
              </a:rPr>
              <a:t>Partager régulièrement des informations sur la réponse avec la communauté en utilisant les meilleures approches pour les différents groupes.  </a:t>
            </a:r>
          </a:p>
        </p:txBody>
      </p:sp>
    </p:spTree>
    <p:extLst>
      <p:ext uri="{BB962C8B-B14F-4D97-AF65-F5344CB8AC3E}">
        <p14:creationId xmlns:p14="http://schemas.microsoft.com/office/powerpoint/2010/main" val="112455426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B6CEBD8-5847-814A-A033-C231A21270AC}"/>
              </a:ext>
            </a:extLst>
          </p:cNvPr>
          <p:cNvSpPr txBox="1"/>
          <p:nvPr/>
        </p:nvSpPr>
        <p:spPr>
          <a:xfrm>
            <a:off x="621979" y="723426"/>
            <a:ext cx="9453212" cy="2554033"/>
          </a:xfrm>
          <a:prstGeom prst="rect">
            <a:avLst/>
          </a:prstGeom>
          <a:noFill/>
        </p:spPr>
        <p:txBody>
          <a:bodyPr wrap="square" rtlCol="0">
            <a:spAutoFit/>
          </a:bodyPr>
          <a:lstStyle/>
          <a:p>
            <a:pPr defTabSz="914309">
              <a:spcAft>
                <a:spcPts val="300"/>
              </a:spcAft>
            </a:pPr>
            <a:r>
              <a:rPr lang="fr-FR" sz="3999" b="1">
                <a:solidFill>
                  <a:srgbClr val="33394B"/>
                </a:solidFill>
                <a:latin typeface="Montserrat" pitchFamily="2" charset="77"/>
                <a:ea typeface="Roboto Black" panose="02000000000000000000" pitchFamily="2" charset="0"/>
                <a:cs typeface="Open Sans Light" panose="020B0306030504020204" pitchFamily="34" charset="0"/>
              </a:rPr>
              <a:t>Action 7 : </a:t>
            </a:r>
            <a:r>
              <a:rPr lang="fr-FR" sz="3999" b="1">
                <a:solidFill>
                  <a:srgbClr val="F5333F"/>
                </a:solidFill>
                <a:latin typeface="Montserrat" pitchFamily="2" charset="77"/>
                <a:ea typeface="Roboto Black" panose="02000000000000000000" pitchFamily="2" charset="0"/>
                <a:cs typeface="Open Sans Light" panose="020B0306030504020204" pitchFamily="34" charset="0"/>
              </a:rPr>
              <a:t>Partager régulièrement des informations sur la réponse avec la communauté en utilisant les meilleures approches pour les différents groupes.</a:t>
            </a:r>
          </a:p>
        </p:txBody>
      </p:sp>
      <p:pic>
        <p:nvPicPr>
          <p:cNvPr id="4" name="Picture Placeholder 3">
            <a:extLst>
              <a:ext uri="{FF2B5EF4-FFF2-40B4-BE49-F238E27FC236}">
                <a16:creationId xmlns:a16="http://schemas.microsoft.com/office/drawing/2014/main" id="{A59711EE-7BBB-F249-94CE-72C3137DEFF3}"/>
              </a:ext>
            </a:extLst>
          </p:cNvPr>
          <p:cNvPicPr>
            <a:picLocks noGrp="1" noChangeAspect="1"/>
          </p:cNvPicPr>
          <p:nvPr>
            <p:ph type="pic" idx="2"/>
          </p:nvPr>
        </p:nvPicPr>
        <p:blipFill rotWithShape="1">
          <a:blip r:embed="rId3">
            <a:extLst>
              <a:ext uri="{28A0092B-C50C-407E-A947-70E740481C1C}">
                <a14:useLocalDpi xmlns:a14="http://schemas.microsoft.com/office/drawing/2010/main" val="0"/>
              </a:ext>
            </a:extLst>
          </a:blip>
          <a:srcRect l="17021" r="17021"/>
          <a:stretch/>
        </p:blipFill>
        <p:spPr>
          <a:xfrm>
            <a:off x="10344993" y="794"/>
            <a:ext cx="7941597" cy="10287000"/>
          </a:xfrm>
        </p:spPr>
      </p:pic>
      <p:sp>
        <p:nvSpPr>
          <p:cNvPr id="6" name="TextBox 5">
            <a:extLst>
              <a:ext uri="{FF2B5EF4-FFF2-40B4-BE49-F238E27FC236}">
                <a16:creationId xmlns:a16="http://schemas.microsoft.com/office/drawing/2014/main" id="{C6D54F3C-4EE1-5B44-83C9-3C6582B5DF88}"/>
              </a:ext>
            </a:extLst>
          </p:cNvPr>
          <p:cNvSpPr txBox="1"/>
          <p:nvPr/>
        </p:nvSpPr>
        <p:spPr>
          <a:xfrm>
            <a:off x="621366" y="3964014"/>
            <a:ext cx="8175248" cy="4839786"/>
          </a:xfrm>
          <a:prstGeom prst="rect">
            <a:avLst/>
          </a:prstGeom>
          <a:noFill/>
        </p:spPr>
        <p:txBody>
          <a:bodyPr wrap="square" rtlCol="0">
            <a:spAutoFit/>
          </a:bodyPr>
          <a:lstStyle>
            <a:defPPr>
              <a:defRPr lang="en-US"/>
            </a:defPPr>
            <a:lvl1pPr marL="342900" indent="-342900">
              <a:spcAft>
                <a:spcPts val="2400"/>
              </a:spcAft>
              <a:buClr>
                <a:srgbClr val="FF0000"/>
              </a:buClr>
              <a:buFont typeface="Arial" panose="020B0604020202020204" pitchFamily="34" charset="0"/>
              <a:buChar char="•"/>
              <a:defRPr sz="24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marL="0" indent="0" defTabSz="914309">
              <a:spcAft>
                <a:spcPts val="1800"/>
              </a:spcAft>
              <a:buNone/>
            </a:pPr>
            <a:r>
              <a:rPr lang="fr-FR" b="1" dirty="0">
                <a:solidFill>
                  <a:srgbClr val="F5333F"/>
                </a:solidFill>
              </a:rPr>
              <a:t>Au minimum :</a:t>
            </a:r>
          </a:p>
          <a:p>
            <a:pPr marL="342866" indent="-342866" defTabSz="914309">
              <a:spcAft>
                <a:spcPts val="1800"/>
              </a:spcAft>
            </a:pPr>
            <a:r>
              <a:rPr lang="fr-FR" sz="2000" dirty="0">
                <a:solidFill>
                  <a:srgbClr val="3F3F3F"/>
                </a:solidFill>
              </a:rPr>
              <a:t>Continuer à partager les informations sur la réponse à travers de multiples canaux et dans les langues locales</a:t>
            </a:r>
          </a:p>
          <a:p>
            <a:pPr marL="342866" indent="-342866" defTabSz="914309">
              <a:spcAft>
                <a:spcPts val="1800"/>
              </a:spcAft>
            </a:pPr>
            <a:r>
              <a:rPr lang="fr-FR" sz="2000" dirty="0">
                <a:solidFill>
                  <a:srgbClr val="3F3F3F"/>
                </a:solidFill>
              </a:rPr>
              <a:t>Tenir les bénévoles informés afin qu'ils puissent partager des informations précises avec les communautés </a:t>
            </a:r>
          </a:p>
          <a:p>
            <a:pPr marL="342866" indent="-342866" defTabSz="914309">
              <a:spcAft>
                <a:spcPts val="1800"/>
              </a:spcAft>
            </a:pPr>
            <a:r>
              <a:rPr lang="fr-FR" sz="2000" dirty="0">
                <a:solidFill>
                  <a:srgbClr val="3F3F3F"/>
                </a:solidFill>
              </a:rPr>
              <a:t>Communiquer la date de fin de la réponse, ce qui sera remis et les autres sources de soutien</a:t>
            </a:r>
          </a:p>
          <a:p>
            <a:pPr marL="0" indent="0" defTabSz="914309">
              <a:spcAft>
                <a:spcPts val="1800"/>
              </a:spcAft>
              <a:buNone/>
            </a:pPr>
            <a:endParaRPr lang="en-GB" sz="1050" dirty="0">
              <a:solidFill>
                <a:srgbClr val="3F3F3F"/>
              </a:solidFill>
            </a:endParaRPr>
          </a:p>
          <a:p>
            <a:pPr marL="0" indent="0" defTabSz="914309">
              <a:spcAft>
                <a:spcPts val="1800"/>
              </a:spcAft>
              <a:buNone/>
            </a:pPr>
            <a:r>
              <a:rPr lang="fr-FR" b="1" dirty="0">
                <a:solidFill>
                  <a:srgbClr val="F5333F"/>
                </a:solidFill>
              </a:rPr>
              <a:t>Avancé :</a:t>
            </a:r>
          </a:p>
          <a:p>
            <a:pPr marL="342866" indent="-342866" defTabSz="914309">
              <a:spcAft>
                <a:spcPts val="1800"/>
              </a:spcAft>
            </a:pPr>
            <a:r>
              <a:rPr lang="fr-FR" sz="2000" dirty="0">
                <a:solidFill>
                  <a:srgbClr val="3F3F3F"/>
                </a:solidFill>
              </a:rPr>
              <a:t>Tester et revoir les approches de communication pour s'assurer que les informations sont reçues, comprises et utiles</a:t>
            </a:r>
          </a:p>
        </p:txBody>
      </p:sp>
      <p:pic>
        <p:nvPicPr>
          <p:cNvPr id="8" name="Picture 7" descr="Logo&#10;&#10;Description automatically generated">
            <a:extLst>
              <a:ext uri="{FF2B5EF4-FFF2-40B4-BE49-F238E27FC236}">
                <a16:creationId xmlns:a16="http://schemas.microsoft.com/office/drawing/2014/main" id="{EB45AB0D-B0E6-E54C-9750-60FA21B86A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57116" y="9619298"/>
            <a:ext cx="3737775" cy="594646"/>
          </a:xfrm>
          <a:prstGeom prst="rect">
            <a:avLst/>
          </a:prstGeom>
        </p:spPr>
      </p:pic>
      <p:pic>
        <p:nvPicPr>
          <p:cNvPr id="9" name="Picture 8" descr="Logo&#10;&#10;Description automatically generated with medium confidence">
            <a:extLst>
              <a:ext uri="{FF2B5EF4-FFF2-40B4-BE49-F238E27FC236}">
                <a16:creationId xmlns:a16="http://schemas.microsoft.com/office/drawing/2014/main" id="{37056D6B-BF8B-CD4E-910A-732043D2016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1979" y="9556686"/>
            <a:ext cx="4087011" cy="632401"/>
          </a:xfrm>
          <a:prstGeom prst="rect">
            <a:avLst/>
          </a:prstGeom>
        </p:spPr>
      </p:pic>
      <p:pic>
        <p:nvPicPr>
          <p:cNvPr id="7" name="Picture 6" descr="Logo&#10;&#10;Description automatically generated with low confidence">
            <a:extLst>
              <a:ext uri="{FF2B5EF4-FFF2-40B4-BE49-F238E27FC236}">
                <a16:creationId xmlns:a16="http://schemas.microsoft.com/office/drawing/2014/main" id="{0D40AB2B-BFF1-7D45-8C51-352CD8F06E6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94891" y="9623017"/>
            <a:ext cx="5084121" cy="664776"/>
          </a:xfrm>
          <a:prstGeom prst="rect">
            <a:avLst/>
          </a:prstGeom>
        </p:spPr>
      </p:pic>
    </p:spTree>
    <p:extLst>
      <p:ext uri="{BB962C8B-B14F-4D97-AF65-F5344CB8AC3E}">
        <p14:creationId xmlns:p14="http://schemas.microsoft.com/office/powerpoint/2010/main" val="1110416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6" end="6"/>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A299C22A-9136-FC4E-B948-528273366C17}"/>
              </a:ext>
            </a:extLst>
          </p:cNvPr>
          <p:cNvGraphicFramePr/>
          <p:nvPr>
            <p:extLst>
              <p:ext uri="{D42A27DB-BD31-4B8C-83A1-F6EECF244321}">
                <p14:modId xmlns:p14="http://schemas.microsoft.com/office/powerpoint/2010/main" val="2070072268"/>
              </p:ext>
            </p:extLst>
          </p:nvPr>
        </p:nvGraphicFramePr>
        <p:xfrm>
          <a:off x="619080" y="1916549"/>
          <a:ext cx="17049840" cy="81267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Box 7">
            <a:extLst>
              <a:ext uri="{FF2B5EF4-FFF2-40B4-BE49-F238E27FC236}">
                <a16:creationId xmlns:a16="http://schemas.microsoft.com/office/drawing/2014/main" id="{B8CB9C6E-4F87-9249-A4BB-C3439690520B}"/>
              </a:ext>
            </a:extLst>
          </p:cNvPr>
          <p:cNvSpPr txBox="1"/>
          <p:nvPr/>
        </p:nvSpPr>
        <p:spPr>
          <a:xfrm>
            <a:off x="619080" y="341544"/>
            <a:ext cx="13457271" cy="2162130"/>
          </a:xfrm>
          <a:prstGeom prst="rect">
            <a:avLst/>
          </a:prstGeom>
          <a:noFill/>
        </p:spPr>
        <p:txBody>
          <a:bodyPr wrap="square" rtlCol="0">
            <a:spAutoFit/>
          </a:bodyPr>
          <a:lstStyle/>
          <a:p>
            <a:pPr marL="0" marR="0" lvl="0" indent="0" algn="l" defTabSz="914309" rtl="0" eaLnBrk="0" fontAlgn="base" latinLnBrk="0" hangingPunct="0">
              <a:lnSpc>
                <a:spcPct val="100000"/>
              </a:lnSpc>
              <a:spcBef>
                <a:spcPct val="0"/>
              </a:spcBef>
              <a:spcAft>
                <a:spcPts val="300"/>
              </a:spcAft>
              <a:buClrTx/>
              <a:buSzTx/>
              <a:buFontTx/>
              <a:buNone/>
              <a:tabLst/>
              <a:defRPr/>
            </a:pPr>
            <a:r>
              <a:rPr kumimoji="0" lang="fr-FR" sz="4400" b="1" i="0" u="none" strike="noStrike" cap="none" normalizeH="0" baseline="0" noProof="0">
                <a:ln>
                  <a:noFill/>
                </a:ln>
                <a:solidFill>
                  <a:srgbClr val="33394B"/>
                </a:solidFill>
                <a:uLnTx/>
                <a:uFillTx/>
                <a:latin typeface="Montserrat" pitchFamily="2" charset="77"/>
                <a:ea typeface="Roboto Black" panose="02000000000000000000" pitchFamily="2" charset="0"/>
                <a:cs typeface="Open Sans Light" panose="020B0306030504020204" pitchFamily="34" charset="0"/>
              </a:rPr>
              <a:t>Quelles informations devez-vous partager sur l'opération, quand et comment ?</a:t>
            </a:r>
          </a:p>
          <a:p>
            <a:pPr marL="0" marR="0" lvl="0" indent="0" algn="l" defTabSz="914309" rtl="0" eaLnBrk="0" fontAlgn="base" latinLnBrk="0" hangingPunct="0">
              <a:lnSpc>
                <a:spcPct val="100000"/>
              </a:lnSpc>
              <a:spcBef>
                <a:spcPct val="0"/>
              </a:spcBef>
              <a:spcAft>
                <a:spcPts val="300"/>
              </a:spcAft>
              <a:buClrTx/>
              <a:buSzTx/>
              <a:buFontTx/>
              <a:buNone/>
              <a:tabLst/>
              <a:defRPr/>
            </a:pPr>
            <a:r>
              <a:rPr kumimoji="0" lang="fr-FR" sz="4400" b="0" i="0" u="none" strike="noStrike" cap="none" normalizeH="0" baseline="0" noProof="0">
                <a:ln>
                  <a:noFill/>
                </a:ln>
                <a:solidFill>
                  <a:srgbClr val="F5333F"/>
                </a:solidFill>
                <a:uLnTx/>
                <a:uFillTx/>
                <a:latin typeface="Montserrat" pitchFamily="2" charset="77"/>
                <a:ea typeface="Roboto Black" panose="02000000000000000000" pitchFamily="2" charset="0"/>
                <a:cs typeface="Open Sans Light" panose="020B0306030504020204" pitchFamily="34" charset="0"/>
              </a:rPr>
              <a:t>Discussion...</a:t>
            </a:r>
          </a:p>
        </p:txBody>
      </p:sp>
    </p:spTree>
    <p:extLst>
      <p:ext uri="{BB962C8B-B14F-4D97-AF65-F5344CB8AC3E}">
        <p14:creationId xmlns:p14="http://schemas.microsoft.com/office/powerpoint/2010/main" val="1172897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graphicEl>
                                              <a:dgm id="{E150BD70-0F6B-AF47-83D0-C84BB3D6FD66}"/>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graphicEl>
                                              <a:dgm id="{6B6A8A4D-E283-6E43-B7CB-C69B221ADF5B}"/>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graphicEl>
                                              <a:dgm id="{2439F31B-202A-274B-BCC6-6F4E75448FF5}"/>
                                            </p:graphic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graphicEl>
                                              <a:dgm id="{212A2FE2-6697-9545-8941-2E870974F810}"/>
                                            </p:graphic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graphicEl>
                                              <a:dgm id="{58B71623-B41D-C945-B4AC-89FF0DB14C9F}"/>
                                            </p:graphic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graphicEl>
                                              <a:dgm id="{40F3986C-9455-9C47-9DDC-6043F51D8D5E}"/>
                                            </p:graphic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graphicEl>
                                              <a:dgm id="{6680214F-33C8-3745-8EA4-661753954839}"/>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graphicEl>
                                              <a:dgm id="{23349F53-1B55-BF44-872E-07BAE0E6C698}"/>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Dgm bld="one"/>
        </p:bldSub>
      </p:bldGraphic>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72"/>
        <p:cNvGrpSpPr/>
        <p:nvPr/>
      </p:nvGrpSpPr>
      <p:grpSpPr>
        <a:xfrm>
          <a:off x="0" y="0"/>
          <a:ext cx="0" cy="0"/>
          <a:chOff x="0" y="0"/>
          <a:chExt cx="0" cy="0"/>
        </a:xfrm>
      </p:grpSpPr>
      <p:pic>
        <p:nvPicPr>
          <p:cNvPr id="573" name="Google Shape;573;p11"/>
          <p:cNvPicPr preferRelativeResize="0">
            <a:picLocks noGrp="1"/>
          </p:cNvPicPr>
          <p:nvPr>
            <p:ph type="pic" idx="2"/>
          </p:nvPr>
        </p:nvPicPr>
        <p:blipFill rotWithShape="1">
          <a:blip r:embed="rId3">
            <a:alphaModFix/>
          </a:blip>
          <a:srcRect l="3098" r="39931"/>
          <a:stretch/>
        </p:blipFill>
        <p:spPr>
          <a:xfrm>
            <a:off x="9461934" y="0"/>
            <a:ext cx="8826066" cy="10288588"/>
          </a:xfrm>
          <a:prstGeom prst="rect">
            <a:avLst/>
          </a:prstGeom>
          <a:solidFill>
            <a:srgbClr val="353535">
              <a:alpha val="11372"/>
            </a:srgbClr>
          </a:solidFill>
          <a:ln>
            <a:noFill/>
          </a:ln>
        </p:spPr>
      </p:pic>
      <p:sp>
        <p:nvSpPr>
          <p:cNvPr id="574" name="Google Shape;574;p11"/>
          <p:cNvSpPr txBox="1"/>
          <p:nvPr/>
        </p:nvSpPr>
        <p:spPr>
          <a:xfrm>
            <a:off x="317934" y="1475959"/>
            <a:ext cx="8826066" cy="881262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ts val="3080"/>
              </a:lnSpc>
              <a:spcBef>
                <a:spcPts val="0"/>
              </a:spcBef>
              <a:spcAft>
                <a:spcPts val="0"/>
              </a:spcAft>
              <a:buClr>
                <a:srgbClr val="000000"/>
              </a:buClr>
              <a:buSzPts val="2800"/>
              <a:buFont typeface="Arial"/>
              <a:buNone/>
              <a:tabLst/>
              <a:defRPr/>
            </a:pPr>
            <a:r>
              <a:rPr kumimoji="0" lang="fr-FR" sz="2000" b="1" i="0" u="none" strike="noStrike" cap="none" normalizeH="0" baseline="0" noProof="0" dirty="0">
                <a:ln>
                  <a:noFill/>
                </a:ln>
                <a:solidFill>
                  <a:srgbClr val="F5333F"/>
                </a:solidFill>
                <a:uLnTx/>
                <a:uFillTx/>
                <a:latin typeface="Open Sans" panose="020B0606030504020204" pitchFamily="34" charset="0"/>
                <a:ea typeface="Open Sans" panose="020B0606030504020204" pitchFamily="34" charset="0"/>
                <a:cs typeface="Open Sans" panose="020B0606030504020204" pitchFamily="34" charset="0"/>
                <a:sym typeface="Open Sans"/>
              </a:rPr>
              <a:t>COMMUNICATION</a:t>
            </a:r>
          </a:p>
          <a:p>
            <a:pPr marL="342900" marR="0" lvl="0" indent="-342900" algn="l" defTabSz="914400" rtl="0" eaLnBrk="1" fontAlgn="auto" latinLnBrk="0" hangingPunct="1">
              <a:lnSpc>
                <a:spcPts val="3080"/>
              </a:lnSpc>
              <a:spcBef>
                <a:spcPts val="1200"/>
              </a:spcBef>
              <a:spcAft>
                <a:spcPts val="0"/>
              </a:spcAft>
              <a:buClr>
                <a:srgbClr val="FF0000"/>
              </a:buClr>
              <a:buSzPts val="2200"/>
              <a:buFont typeface="Arial"/>
              <a:buChar char="•"/>
              <a:tabLst/>
              <a:defRPr/>
            </a:pPr>
            <a:r>
              <a:rPr kumimoji="0" lang="fr-FR" b="0" i="0" u="none" strike="noStrike" cap="none" normalizeH="0" baseline="0" noProof="0" dirty="0">
                <a:ln>
                  <a:noFill/>
                </a:ln>
                <a:solidFill>
                  <a:srgbClr val="3F3F3F"/>
                </a:solidFill>
                <a:uLnTx/>
                <a:uFillTx/>
                <a:latin typeface="Open Sans" panose="020B0606030504020204" pitchFamily="34" charset="0"/>
                <a:ea typeface="Open Sans" panose="020B0606030504020204" pitchFamily="34" charset="0"/>
                <a:cs typeface="Open Sans" panose="020B0606030504020204" pitchFamily="34" charset="0"/>
                <a:sym typeface="Open Sans"/>
              </a:rPr>
              <a:t>La Croix-Rouge du Malawi a formé des bénévoles pour qu'ils indiquent clairement les articles de secours que les gens recevront et comment formuler des réclamations pour mettre fin à la corruption des dirigeants communautaires. Par des visites à domicile, des réunions communautaires, une ligne d'assistance téléphonique, des services d'aide et des boîtes à idées</a:t>
            </a:r>
          </a:p>
          <a:p>
            <a:pPr marL="0" marR="0" lvl="0" indent="0" algn="l" defTabSz="914400" rtl="0" eaLnBrk="1" fontAlgn="auto" latinLnBrk="0" hangingPunct="1">
              <a:lnSpc>
                <a:spcPts val="3080"/>
              </a:lnSpc>
              <a:spcBef>
                <a:spcPts val="0"/>
              </a:spcBef>
              <a:spcAft>
                <a:spcPts val="0"/>
              </a:spcAft>
              <a:buClr>
                <a:srgbClr val="FF0000"/>
              </a:buClr>
              <a:buSzPts val="2200"/>
              <a:buFont typeface="Arial"/>
              <a:buNone/>
              <a:tabLst/>
              <a:defRPr/>
            </a:pPr>
            <a:endParaRPr kumimoji="0" lang="en-GB" b="0" i="0" u="none" strike="noStrike" kern="0" cap="none" spc="0" normalizeH="0" baseline="0" noProof="0" dirty="0">
              <a:ln>
                <a:noFill/>
              </a:ln>
              <a:solidFill>
                <a:srgbClr val="3F3F3F"/>
              </a:solidFill>
              <a:effectLst/>
              <a:uLnTx/>
              <a:uFillTx/>
              <a:latin typeface="Open Sans" panose="020B0606030504020204" pitchFamily="34" charset="0"/>
              <a:ea typeface="Open Sans" panose="020B0606030504020204" pitchFamily="34" charset="0"/>
              <a:cs typeface="Open Sans" panose="020B0606030504020204" pitchFamily="34" charset="0"/>
              <a:sym typeface="Open Sans"/>
            </a:endParaRPr>
          </a:p>
          <a:p>
            <a:pPr lvl="0" eaLnBrk="1" fontAlgn="auto" hangingPunct="1">
              <a:lnSpc>
                <a:spcPts val="3080"/>
              </a:lnSpc>
              <a:spcBef>
                <a:spcPts val="0"/>
              </a:spcBef>
              <a:spcAft>
                <a:spcPts val="0"/>
              </a:spcAft>
              <a:buClr>
                <a:srgbClr val="000000"/>
              </a:buClr>
              <a:buSzPts val="2800"/>
              <a:defRPr/>
            </a:pPr>
            <a:r>
              <a:rPr lang="fr-FR" sz="2000" b="1" dirty="0">
                <a:solidFill>
                  <a:srgbClr val="F5333F"/>
                </a:solidFill>
                <a:latin typeface="Open Sans" panose="020B0606030504020204" pitchFamily="34" charset="0"/>
                <a:ea typeface="Open Sans" panose="020B0606030504020204" pitchFamily="34" charset="0"/>
                <a:cs typeface="Open Sans" panose="020B0606030504020204" pitchFamily="34" charset="0"/>
                <a:sym typeface="Open Sans"/>
              </a:rPr>
              <a:t>PARTICIPATION</a:t>
            </a:r>
          </a:p>
          <a:p>
            <a:pPr marL="342900" lvl="0" indent="-342900" eaLnBrk="1" fontAlgn="auto" hangingPunct="1">
              <a:lnSpc>
                <a:spcPts val="3080"/>
              </a:lnSpc>
              <a:spcBef>
                <a:spcPts val="1200"/>
              </a:spcBef>
              <a:spcAft>
                <a:spcPts val="0"/>
              </a:spcAft>
              <a:buClr>
                <a:srgbClr val="FF0000"/>
              </a:buClr>
              <a:buSzPts val="2200"/>
              <a:buFont typeface="Arial"/>
              <a:buChar char="•"/>
              <a:defRPr/>
            </a:pPr>
            <a:r>
              <a:rPr lang="fr-FR" dirty="0">
                <a:solidFill>
                  <a:srgbClr val="3F3F3F"/>
                </a:solidFill>
                <a:latin typeface="Open Sans"/>
                <a:ea typeface="Open Sans"/>
                <a:cs typeface="Open Sans"/>
                <a:sym typeface="Open Sans"/>
              </a:rPr>
              <a:t>La Croix-Rouge indonésienne a fourni à des groupes communautaires des subventions en espèces pour mettre en œuvre leurs propres actions liées au COVID-19. Les groupes ont décidé de l'utilisation des fonds pour répondre aux besoins les plus importants de leur communauté, à savoir les points de lavage des mains, les masques, la recherche des contacts </a:t>
            </a:r>
          </a:p>
          <a:p>
            <a:pPr lvl="0" eaLnBrk="1" fontAlgn="auto" hangingPunct="1">
              <a:lnSpc>
                <a:spcPts val="3080"/>
              </a:lnSpc>
              <a:spcBef>
                <a:spcPts val="0"/>
              </a:spcBef>
              <a:spcAft>
                <a:spcPts val="0"/>
              </a:spcAft>
              <a:buClr>
                <a:srgbClr val="FF0000"/>
              </a:buClr>
              <a:buSzPts val="2200"/>
              <a:defRPr/>
            </a:pPr>
            <a:endParaRPr lang="en-GB" sz="2000" kern="0" dirty="0">
              <a:solidFill>
                <a:srgbClr val="3F3F3F"/>
              </a:solidFill>
              <a:latin typeface="Open Sans"/>
              <a:ea typeface="Open Sans"/>
              <a:cs typeface="Open Sans"/>
              <a:sym typeface="Open Sans"/>
            </a:endParaRPr>
          </a:p>
          <a:p>
            <a:pPr lvl="0" eaLnBrk="1" fontAlgn="auto" hangingPunct="1">
              <a:spcBef>
                <a:spcPts val="0"/>
              </a:spcBef>
              <a:spcAft>
                <a:spcPts val="0"/>
              </a:spcAft>
              <a:buClr>
                <a:srgbClr val="000000"/>
              </a:buClr>
              <a:buSzPts val="2800"/>
              <a:defRPr/>
            </a:pPr>
            <a:r>
              <a:rPr lang="fr-FR" sz="2000" b="1" dirty="0">
                <a:solidFill>
                  <a:srgbClr val="F5333F"/>
                </a:solidFill>
                <a:latin typeface="Open Sans" panose="020B0606030504020204" pitchFamily="34" charset="0"/>
                <a:ea typeface="Open Sans" panose="020B0606030504020204" pitchFamily="34" charset="0"/>
                <a:cs typeface="Open Sans" panose="020B0606030504020204" pitchFamily="34" charset="0"/>
                <a:sym typeface="Open Sans"/>
              </a:rPr>
              <a:t>RETOUR D’INFORMATION</a:t>
            </a:r>
          </a:p>
          <a:p>
            <a:pPr marL="342900" lvl="0" indent="-342900" eaLnBrk="1" fontAlgn="auto" hangingPunct="1">
              <a:lnSpc>
                <a:spcPts val="3080"/>
              </a:lnSpc>
              <a:spcBef>
                <a:spcPts val="1200"/>
              </a:spcBef>
              <a:spcAft>
                <a:spcPts val="0"/>
              </a:spcAft>
              <a:buClr>
                <a:srgbClr val="FF0000"/>
              </a:buClr>
              <a:buSzPts val="2200"/>
              <a:buFont typeface="Arial"/>
              <a:buChar char="•"/>
              <a:defRPr/>
            </a:pPr>
            <a:r>
              <a:rPr lang="fr-FR" dirty="0" err="1">
                <a:solidFill>
                  <a:srgbClr val="3F3F3F"/>
                </a:solidFill>
                <a:latin typeface="Open Sans"/>
                <a:ea typeface="Open Sans"/>
                <a:cs typeface="Open Sans"/>
                <a:sym typeface="Open Sans"/>
              </a:rPr>
              <a:t>LaCroix-Rouge</a:t>
            </a:r>
            <a:r>
              <a:rPr lang="fr-FR" dirty="0">
                <a:solidFill>
                  <a:srgbClr val="3F3F3F"/>
                </a:solidFill>
                <a:latin typeface="Open Sans"/>
                <a:ea typeface="Open Sans"/>
                <a:cs typeface="Open Sans"/>
                <a:sym typeface="Open Sans"/>
              </a:rPr>
              <a:t> libanaise (CRL) a mis en place une ligne d'assistance téléphonique pour répondre aux questions concernant un programme d'argent liquide. </a:t>
            </a:r>
            <a:r>
              <a:rPr lang="fr-FR" dirty="0">
                <a:solidFill>
                  <a:srgbClr val="3F3F3F"/>
                </a:solidFill>
                <a:latin typeface="Open Sans" panose="020B0606030504020204" pitchFamily="34" charset="0"/>
                <a:ea typeface="Open Sans" panose="020B0606030504020204" pitchFamily="34" charset="0"/>
                <a:cs typeface="Open Sans" panose="020B0606030504020204" pitchFamily="34" charset="0"/>
                <a:sym typeface="Open Sans"/>
              </a:rPr>
              <a:t>Deux opérateurs disposant d'un téléphone portable et faisant partie de l'équipe de gestion des catastrophes ont répondu aux questions relatives à l'éligibilité, aux cartes de paiement perdues, aux problèmes liés aux broches</a:t>
            </a:r>
          </a:p>
        </p:txBody>
      </p:sp>
      <p:sp>
        <p:nvSpPr>
          <p:cNvPr id="575" name="Google Shape;575;p11"/>
          <p:cNvSpPr txBox="1"/>
          <p:nvPr/>
        </p:nvSpPr>
        <p:spPr>
          <a:xfrm>
            <a:off x="317934" y="411889"/>
            <a:ext cx="7418310" cy="83095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4800"/>
              <a:buFont typeface="Arial"/>
              <a:buNone/>
              <a:tabLst/>
              <a:defRPr/>
            </a:pPr>
            <a:r>
              <a:rPr kumimoji="0" lang="fr-FR" sz="4800" b="1" i="0" u="none" strike="noStrike" cap="none" normalizeH="0" baseline="0" noProof="0" dirty="0">
                <a:ln>
                  <a:noFill/>
                </a:ln>
                <a:solidFill>
                  <a:srgbClr val="33394B"/>
                </a:solidFill>
                <a:uLnTx/>
                <a:uFillTx/>
                <a:latin typeface="Montserrat"/>
                <a:ea typeface="Montserrat"/>
                <a:cs typeface="Montserrat"/>
                <a:sym typeface="Montserrat"/>
              </a:rPr>
              <a:t>Le CEA en action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7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74">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74">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74">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7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6082956-FBC3-7F4D-BC16-095BBEE1F631}"/>
              </a:ext>
            </a:extLst>
          </p:cNvPr>
          <p:cNvSpPr txBox="1"/>
          <p:nvPr/>
        </p:nvSpPr>
        <p:spPr>
          <a:xfrm>
            <a:off x="714315" y="632999"/>
            <a:ext cx="12139467" cy="1608133"/>
          </a:xfrm>
          <a:prstGeom prst="rect">
            <a:avLst/>
          </a:prstGeom>
          <a:noFill/>
        </p:spPr>
        <p:txBody>
          <a:bodyPr wrap="square" rtlCol="0">
            <a:spAutoFit/>
          </a:bodyPr>
          <a:lstStyle/>
          <a:p>
            <a:pPr marL="0" marR="0" lvl="0" indent="0" algn="l" defTabSz="914309" rtl="0" eaLnBrk="0" fontAlgn="base" latinLnBrk="0" hangingPunct="0">
              <a:lnSpc>
                <a:spcPct val="100000"/>
              </a:lnSpc>
              <a:spcBef>
                <a:spcPct val="0"/>
              </a:spcBef>
              <a:spcAft>
                <a:spcPts val="300"/>
              </a:spcAft>
              <a:buClrTx/>
              <a:buSzTx/>
              <a:buFontTx/>
              <a:buNone/>
              <a:tabLst/>
              <a:defRPr/>
            </a:pPr>
            <a:r>
              <a:rPr kumimoji="0" lang="en-US" sz="4800" b="1" i="0" u="none" strike="noStrike" kern="1200" cap="none" spc="0" normalizeH="0" baseline="0" noProof="0" dirty="0">
                <a:ln>
                  <a:noFill/>
                </a:ln>
                <a:solidFill>
                  <a:srgbClr val="001D41"/>
                </a:solidFill>
                <a:effectLst/>
                <a:uLnTx/>
                <a:uFillTx/>
                <a:latin typeface="Montserrat" pitchFamily="2" charset="77"/>
                <a:ea typeface="Roboto Black" panose="02000000000000000000" pitchFamily="2" charset="0"/>
                <a:cs typeface="Open Sans Light" panose="020B0306030504020204" pitchFamily="34" charset="0"/>
              </a:rPr>
              <a:t>Rules for risk communication</a:t>
            </a:r>
          </a:p>
          <a:p>
            <a:pPr marL="0" marR="0" lvl="0" indent="0" algn="l" defTabSz="914309" rtl="0" eaLnBrk="0" fontAlgn="base" latinLnBrk="0" hangingPunct="0">
              <a:lnSpc>
                <a:spcPct val="100000"/>
              </a:lnSpc>
              <a:spcBef>
                <a:spcPct val="0"/>
              </a:spcBef>
              <a:spcAft>
                <a:spcPts val="300"/>
              </a:spcAft>
              <a:buClrTx/>
              <a:buSzTx/>
              <a:buFontTx/>
              <a:buNone/>
              <a:tabLst/>
              <a:defRPr/>
            </a:pPr>
            <a:r>
              <a:rPr kumimoji="0" lang="en-US" sz="4800" b="0" i="0" u="none" strike="noStrike" kern="1200" cap="none" spc="0" normalizeH="0" baseline="0" noProof="0" dirty="0">
                <a:ln>
                  <a:noFill/>
                </a:ln>
                <a:solidFill>
                  <a:srgbClr val="F5333F"/>
                </a:solidFill>
                <a:effectLst/>
                <a:uLnTx/>
                <a:uFillTx/>
                <a:latin typeface="Montserrat" pitchFamily="2" charset="77"/>
                <a:ea typeface="Roboto Black" panose="02000000000000000000" pitchFamily="2" charset="0"/>
                <a:cs typeface="Open Sans Light" panose="020B0306030504020204" pitchFamily="34" charset="0"/>
              </a:rPr>
              <a:t>Discuss… </a:t>
            </a:r>
            <a:endParaRPr kumimoji="0" lang="ru-RU" sz="4800" b="0" i="0" u="none" strike="noStrike" kern="1200" cap="none" spc="0" normalizeH="0" baseline="0" noProof="0" dirty="0">
              <a:ln>
                <a:noFill/>
              </a:ln>
              <a:solidFill>
                <a:srgbClr val="F5333F"/>
              </a:solidFill>
              <a:effectLst/>
              <a:uLnTx/>
              <a:uFillTx/>
              <a:latin typeface="Roboto Black" panose="02000000000000000000" pitchFamily="2" charset="0"/>
              <a:ea typeface="Roboto Black" panose="02000000000000000000" pitchFamily="2" charset="0"/>
              <a:cs typeface="Open Sans Light" panose="020B0306030504020204" pitchFamily="34" charset="0"/>
            </a:endParaRPr>
          </a:p>
        </p:txBody>
      </p:sp>
      <p:sp>
        <p:nvSpPr>
          <p:cNvPr id="12" name="TextBox 11">
            <a:extLst>
              <a:ext uri="{FF2B5EF4-FFF2-40B4-BE49-F238E27FC236}">
                <a16:creationId xmlns:a16="http://schemas.microsoft.com/office/drawing/2014/main" id="{E3983036-BA17-2342-A76C-31EA746AD25E}"/>
              </a:ext>
            </a:extLst>
          </p:cNvPr>
          <p:cNvSpPr txBox="1"/>
          <p:nvPr/>
        </p:nvSpPr>
        <p:spPr>
          <a:xfrm>
            <a:off x="714315" y="2413619"/>
            <a:ext cx="8856339" cy="6955174"/>
          </a:xfrm>
          <a:prstGeom prst="rect">
            <a:avLst/>
          </a:prstGeom>
          <a:noFill/>
        </p:spPr>
        <p:txBody>
          <a:bodyPr wrap="square" rtlCol="0">
            <a:spAutoFit/>
          </a:bodyPr>
          <a:lstStyle>
            <a:defPPr>
              <a:defRPr lang="en-US"/>
            </a:defPPr>
            <a:lvl1pPr marL="342900" indent="-342900">
              <a:spcAft>
                <a:spcPts val="2400"/>
              </a:spcAft>
              <a:buClr>
                <a:srgbClr val="FF0000"/>
              </a:buClr>
              <a:buFont typeface="Arial" panose="020B0604020202020204" pitchFamily="34" charset="0"/>
              <a:buChar char="•"/>
              <a:defRPr sz="24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marL="342866" marR="0" lvl="0" indent="-342866" algn="l" defTabSz="914309" rtl="0" eaLnBrk="0" fontAlgn="base" latinLnBrk="0" hangingPunct="0">
              <a:lnSpc>
                <a:spcPct val="120000"/>
              </a:lnSpc>
              <a:spcBef>
                <a:spcPct val="0"/>
              </a:spcBef>
              <a:spcAft>
                <a:spcPts val="2400"/>
              </a:spcAft>
              <a:buClr>
                <a:srgbClr val="FF0000"/>
              </a:buClr>
              <a:buSzTx/>
              <a:buFont typeface="Arial" panose="020B0604020202020204" pitchFamily="34" charset="0"/>
              <a:buAutoNum type="arabicPeriod"/>
              <a:tabLst/>
              <a:defRPr/>
            </a:pPr>
            <a:r>
              <a:rPr kumimoji="0" lang="en-ZW" sz="2400" b="0" i="0" u="none" strike="noStrike" kern="1200" cap="none" spc="0" normalizeH="0" baseline="0" noProof="0" dirty="0">
                <a:ln>
                  <a:noFill/>
                </a:ln>
                <a:solidFill>
                  <a:srgbClr val="3F3F3F"/>
                </a:solidFill>
                <a:effectLst/>
                <a:uLnTx/>
                <a:uFillTx/>
                <a:latin typeface="Open Sans" panose="020B0606030504020204" pitchFamily="34" charset="0"/>
                <a:ea typeface="Open Sans" panose="020B0606030504020204" pitchFamily="34" charset="0"/>
                <a:cs typeface="Open Sans" panose="020B0606030504020204" pitchFamily="34" charset="0"/>
              </a:rPr>
              <a:t>Move from one-way messaging to conversations</a:t>
            </a:r>
          </a:p>
          <a:p>
            <a:pPr marL="342866" marR="0" lvl="0" indent="-342866" algn="l" defTabSz="914309" rtl="0" eaLnBrk="0" fontAlgn="base" latinLnBrk="0" hangingPunct="0">
              <a:lnSpc>
                <a:spcPct val="120000"/>
              </a:lnSpc>
              <a:spcBef>
                <a:spcPct val="0"/>
              </a:spcBef>
              <a:spcAft>
                <a:spcPts val="2400"/>
              </a:spcAft>
              <a:buClr>
                <a:srgbClr val="FF0000"/>
              </a:buClr>
              <a:buSzTx/>
              <a:buFont typeface="Arial" panose="020B0604020202020204" pitchFamily="34" charset="0"/>
              <a:buAutoNum type="arabicPeriod"/>
              <a:tabLst/>
              <a:defRPr/>
            </a:pPr>
            <a:r>
              <a:rPr kumimoji="0" lang="en-ZW" sz="2400" b="0" i="0" u="none" strike="noStrike" kern="1200" cap="none" spc="0" normalizeH="0" baseline="0" noProof="0" dirty="0">
                <a:ln>
                  <a:noFill/>
                </a:ln>
                <a:solidFill>
                  <a:srgbClr val="3F3F3F"/>
                </a:solidFill>
                <a:effectLst/>
                <a:uLnTx/>
                <a:uFillTx/>
                <a:latin typeface="Open Sans" panose="020B0606030504020204" pitchFamily="34" charset="0"/>
                <a:ea typeface="Open Sans" panose="020B0606030504020204" pitchFamily="34" charset="0"/>
                <a:cs typeface="Open Sans" panose="020B0606030504020204" pitchFamily="34" charset="0"/>
              </a:rPr>
              <a:t>Address the gaps in knowledge </a:t>
            </a:r>
          </a:p>
          <a:p>
            <a:pPr marL="342866" marR="0" lvl="0" indent="-342866" algn="l" defTabSz="914309" rtl="0" eaLnBrk="0" fontAlgn="base" latinLnBrk="0" hangingPunct="0">
              <a:lnSpc>
                <a:spcPct val="120000"/>
              </a:lnSpc>
              <a:spcBef>
                <a:spcPct val="0"/>
              </a:spcBef>
              <a:spcAft>
                <a:spcPts val="2400"/>
              </a:spcAft>
              <a:buClr>
                <a:srgbClr val="FF0000"/>
              </a:buClr>
              <a:buSzTx/>
              <a:buFont typeface="Arial" panose="020B0604020202020204" pitchFamily="34" charset="0"/>
              <a:buAutoNum type="arabicPeriod"/>
              <a:tabLst/>
              <a:defRPr/>
            </a:pPr>
            <a:r>
              <a:rPr kumimoji="0" lang="en-ZW" sz="2400" b="0" i="0" u="none" strike="noStrike" kern="1200" cap="none" spc="0" normalizeH="0" baseline="0" noProof="0" dirty="0">
                <a:ln>
                  <a:noFill/>
                </a:ln>
                <a:solidFill>
                  <a:srgbClr val="3F3F3F"/>
                </a:solidFill>
                <a:effectLst/>
                <a:uLnTx/>
                <a:uFillTx/>
                <a:latin typeface="Open Sans" panose="020B0606030504020204" pitchFamily="34" charset="0"/>
                <a:ea typeface="Open Sans" panose="020B0606030504020204" pitchFamily="34" charset="0"/>
                <a:cs typeface="Open Sans" panose="020B0606030504020204" pitchFamily="34" charset="0"/>
              </a:rPr>
              <a:t>Recognise and respect cultural beliefs and practices</a:t>
            </a:r>
          </a:p>
          <a:p>
            <a:pPr marL="342866" marR="0" lvl="0" indent="-342866" algn="l" defTabSz="914309" rtl="0" eaLnBrk="0" fontAlgn="base" latinLnBrk="0" hangingPunct="0">
              <a:lnSpc>
                <a:spcPct val="120000"/>
              </a:lnSpc>
              <a:spcBef>
                <a:spcPct val="0"/>
              </a:spcBef>
              <a:spcAft>
                <a:spcPts val="2400"/>
              </a:spcAft>
              <a:buClr>
                <a:srgbClr val="FF0000"/>
              </a:buClr>
              <a:buSzTx/>
              <a:buFont typeface="Arial" panose="020B0604020202020204" pitchFamily="34" charset="0"/>
              <a:buAutoNum type="arabicPeriod"/>
              <a:tabLst/>
              <a:defRPr/>
            </a:pPr>
            <a:r>
              <a:rPr kumimoji="0" lang="en-ZW" sz="2400" b="0" i="0" u="none" strike="noStrike" kern="1200" cap="none" spc="0" normalizeH="0" baseline="0" noProof="0" dirty="0">
                <a:ln>
                  <a:noFill/>
                </a:ln>
                <a:solidFill>
                  <a:srgbClr val="3F3F3F"/>
                </a:solidFill>
                <a:effectLst/>
                <a:uLnTx/>
                <a:uFillTx/>
                <a:latin typeface="Open Sans" panose="020B0606030504020204" pitchFamily="34" charset="0"/>
                <a:ea typeface="Open Sans" panose="020B0606030504020204" pitchFamily="34" charset="0"/>
                <a:cs typeface="Open Sans" panose="020B0606030504020204" pitchFamily="34" charset="0"/>
              </a:rPr>
              <a:t>Communicate a threat </a:t>
            </a:r>
          </a:p>
          <a:p>
            <a:pPr marL="342866" marR="0" lvl="0" indent="-342866" algn="l" defTabSz="914309" rtl="0" eaLnBrk="0" fontAlgn="base" latinLnBrk="0" hangingPunct="0">
              <a:lnSpc>
                <a:spcPct val="120000"/>
              </a:lnSpc>
              <a:spcBef>
                <a:spcPct val="0"/>
              </a:spcBef>
              <a:spcAft>
                <a:spcPts val="2400"/>
              </a:spcAft>
              <a:buClr>
                <a:srgbClr val="FF0000"/>
              </a:buClr>
              <a:buSzTx/>
              <a:buFont typeface="Arial" panose="020B0604020202020204" pitchFamily="34" charset="0"/>
              <a:buAutoNum type="arabicPeriod"/>
              <a:tabLst/>
              <a:defRPr/>
            </a:pPr>
            <a:r>
              <a:rPr kumimoji="0" lang="en-ZW" sz="2400" b="0" i="0" u="none" strike="noStrike" kern="1200" cap="none" spc="0" normalizeH="0" baseline="0" noProof="0" dirty="0">
                <a:ln>
                  <a:noFill/>
                </a:ln>
                <a:solidFill>
                  <a:srgbClr val="3F3F3F"/>
                </a:solidFill>
                <a:effectLst/>
                <a:uLnTx/>
                <a:uFillTx/>
                <a:latin typeface="Open Sans" panose="020B0606030504020204" pitchFamily="34" charset="0"/>
                <a:ea typeface="Open Sans" panose="020B0606030504020204" pitchFamily="34" charset="0"/>
                <a:cs typeface="Open Sans" panose="020B0606030504020204" pitchFamily="34" charset="0"/>
              </a:rPr>
              <a:t>Explain why – don’t simply tell people what to do</a:t>
            </a:r>
          </a:p>
          <a:p>
            <a:pPr marL="342866" marR="0" lvl="0" indent="-342866" algn="l" defTabSz="914309" rtl="0" eaLnBrk="0" fontAlgn="base" latinLnBrk="0" hangingPunct="0">
              <a:lnSpc>
                <a:spcPct val="120000"/>
              </a:lnSpc>
              <a:spcBef>
                <a:spcPct val="0"/>
              </a:spcBef>
              <a:spcAft>
                <a:spcPts val="2400"/>
              </a:spcAft>
              <a:buClr>
                <a:srgbClr val="FF0000"/>
              </a:buClr>
              <a:buSzTx/>
              <a:buFont typeface="Arial" panose="020B0604020202020204" pitchFamily="34" charset="0"/>
              <a:buAutoNum type="arabicPeriod"/>
              <a:tabLst/>
              <a:defRPr/>
            </a:pPr>
            <a:r>
              <a:rPr kumimoji="0" lang="en-ZW" sz="2400" b="0" i="0" u="none" strike="noStrike" kern="1200" cap="none" spc="0" normalizeH="0" baseline="0" noProof="0" dirty="0">
                <a:ln>
                  <a:noFill/>
                </a:ln>
                <a:solidFill>
                  <a:srgbClr val="3F3F3F"/>
                </a:solidFill>
                <a:effectLst/>
                <a:uLnTx/>
                <a:uFillTx/>
                <a:latin typeface="Open Sans" panose="020B0606030504020204" pitchFamily="34" charset="0"/>
                <a:ea typeface="Open Sans" panose="020B0606030504020204" pitchFamily="34" charset="0"/>
                <a:cs typeface="Open Sans" panose="020B0606030504020204" pitchFamily="34" charset="0"/>
              </a:rPr>
              <a:t>Provide a call to action – with practical advice</a:t>
            </a:r>
          </a:p>
          <a:p>
            <a:pPr marL="342866" marR="0" lvl="0" indent="-342866" algn="l" defTabSz="914309" rtl="0" eaLnBrk="0" fontAlgn="base" latinLnBrk="0" hangingPunct="0">
              <a:lnSpc>
                <a:spcPct val="120000"/>
              </a:lnSpc>
              <a:spcBef>
                <a:spcPct val="0"/>
              </a:spcBef>
              <a:spcAft>
                <a:spcPts val="2400"/>
              </a:spcAft>
              <a:buClr>
                <a:srgbClr val="FF0000"/>
              </a:buClr>
              <a:buSzTx/>
              <a:buFont typeface="Arial" panose="020B0604020202020204" pitchFamily="34" charset="0"/>
              <a:buAutoNum type="arabicPeriod"/>
              <a:tabLst/>
              <a:defRPr/>
            </a:pPr>
            <a:r>
              <a:rPr kumimoji="0" lang="en-ZW" sz="2400" b="0" i="0" u="none" strike="noStrike" kern="1200" cap="none" spc="0" normalizeH="0" baseline="0" noProof="0" dirty="0">
                <a:ln>
                  <a:noFill/>
                </a:ln>
                <a:solidFill>
                  <a:srgbClr val="3F3F3F"/>
                </a:solidFill>
                <a:effectLst/>
                <a:uLnTx/>
                <a:uFillTx/>
                <a:latin typeface="Open Sans" panose="020B0606030504020204" pitchFamily="34" charset="0"/>
                <a:ea typeface="Open Sans" panose="020B0606030504020204" pitchFamily="34" charset="0"/>
                <a:cs typeface="Open Sans" panose="020B0606030504020204" pitchFamily="34" charset="0"/>
              </a:rPr>
              <a:t>But be realistic and feasible</a:t>
            </a:r>
          </a:p>
          <a:p>
            <a:pPr marL="342866" marR="0" lvl="0" indent="-342866" algn="l" defTabSz="914309" rtl="0" eaLnBrk="0" fontAlgn="base" latinLnBrk="0" hangingPunct="0">
              <a:lnSpc>
                <a:spcPct val="120000"/>
              </a:lnSpc>
              <a:spcBef>
                <a:spcPct val="0"/>
              </a:spcBef>
              <a:spcAft>
                <a:spcPts val="2400"/>
              </a:spcAft>
              <a:buClr>
                <a:srgbClr val="FF0000"/>
              </a:buClr>
              <a:buSzTx/>
              <a:buFont typeface="Wingdings" pitchFamily="2" charset="2"/>
              <a:buAutoNum type="arabicPeriod"/>
              <a:tabLst/>
              <a:defRPr/>
            </a:pPr>
            <a:r>
              <a:rPr kumimoji="0" lang="en-ZW" sz="2400" b="0" i="0" u="none" strike="noStrike" kern="1200" cap="none" spc="0" normalizeH="0" baseline="0" noProof="0" dirty="0">
                <a:ln>
                  <a:noFill/>
                </a:ln>
                <a:solidFill>
                  <a:srgbClr val="3F3F3F"/>
                </a:solidFill>
                <a:effectLst/>
                <a:uLnTx/>
                <a:uFillTx/>
                <a:latin typeface="Open Sans" panose="020B0606030504020204" pitchFamily="34" charset="0"/>
                <a:ea typeface="Open Sans" panose="020B0606030504020204" pitchFamily="34" charset="0"/>
                <a:cs typeface="Open Sans" panose="020B0606030504020204" pitchFamily="34" charset="0"/>
              </a:rPr>
              <a:t>Update information and messages regularly based on community feedback the changing situation </a:t>
            </a:r>
          </a:p>
          <a:p>
            <a:pPr marL="342866" marR="0" lvl="0" indent="-342866" algn="l" defTabSz="914309" rtl="0" eaLnBrk="0" fontAlgn="base" latinLnBrk="0" hangingPunct="0">
              <a:lnSpc>
                <a:spcPct val="120000"/>
              </a:lnSpc>
              <a:spcBef>
                <a:spcPct val="0"/>
              </a:spcBef>
              <a:spcAft>
                <a:spcPts val="2400"/>
              </a:spcAft>
              <a:buClr>
                <a:srgbClr val="FF0000"/>
              </a:buClr>
              <a:buSzTx/>
              <a:buFont typeface="Wingdings" pitchFamily="2" charset="2"/>
              <a:buAutoNum type="arabicPeriod"/>
              <a:tabLst/>
              <a:defRPr/>
            </a:pPr>
            <a:r>
              <a:rPr kumimoji="0" lang="en-ZW" sz="2400" b="0" i="0" u="none" strike="noStrike" kern="1200" cap="none" spc="0" normalizeH="0" baseline="0" noProof="0" dirty="0">
                <a:ln>
                  <a:noFill/>
                </a:ln>
                <a:solidFill>
                  <a:srgbClr val="3F3F3F"/>
                </a:solidFill>
                <a:effectLst/>
                <a:uLnTx/>
                <a:uFillTx/>
                <a:latin typeface="Open Sans" panose="020B0606030504020204" pitchFamily="34" charset="0"/>
                <a:ea typeface="Open Sans" panose="020B0606030504020204" pitchFamily="34" charset="0"/>
                <a:cs typeface="Open Sans" panose="020B0606030504020204" pitchFamily="34" charset="0"/>
              </a:rPr>
              <a:t>Use trusted and accessible communication channels</a:t>
            </a:r>
          </a:p>
        </p:txBody>
      </p:sp>
      <p:pic>
        <p:nvPicPr>
          <p:cNvPr id="17" name="Picture Placeholder 16" descr="A picture containing text, person, people, crowd&#10;&#10;Description automatically generated">
            <a:extLst>
              <a:ext uri="{FF2B5EF4-FFF2-40B4-BE49-F238E27FC236}">
                <a16:creationId xmlns:a16="http://schemas.microsoft.com/office/drawing/2014/main" id="{BB21B9B4-9049-6342-B440-741B879218C3}"/>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a:fillRect/>
          </a:stretch>
        </p:blipFill>
        <p:spPr/>
      </p:pic>
      <p:grpSp>
        <p:nvGrpSpPr>
          <p:cNvPr id="5" name="Group 4">
            <a:extLst>
              <a:ext uri="{FF2B5EF4-FFF2-40B4-BE49-F238E27FC236}">
                <a16:creationId xmlns:a16="http://schemas.microsoft.com/office/drawing/2014/main" id="{402DFB49-38CC-6245-B4BB-E0F384E7B6D5}"/>
              </a:ext>
            </a:extLst>
          </p:cNvPr>
          <p:cNvGrpSpPr/>
          <p:nvPr/>
        </p:nvGrpSpPr>
        <p:grpSpPr>
          <a:xfrm>
            <a:off x="714315" y="9605588"/>
            <a:ext cx="6168772" cy="430887"/>
            <a:chOff x="10238338" y="7106249"/>
            <a:chExt cx="5779260" cy="430887"/>
          </a:xfrm>
        </p:grpSpPr>
        <p:sp>
          <p:nvSpPr>
            <p:cNvPr id="6" name="Oval 5">
              <a:extLst>
                <a:ext uri="{FF2B5EF4-FFF2-40B4-BE49-F238E27FC236}">
                  <a16:creationId xmlns:a16="http://schemas.microsoft.com/office/drawing/2014/main" id="{939D2F86-EAD3-FD47-B832-B9E5F2216971}"/>
                </a:ext>
              </a:extLst>
            </p:cNvPr>
            <p:cNvSpPr/>
            <p:nvPr/>
          </p:nvSpPr>
          <p:spPr>
            <a:xfrm>
              <a:off x="10238338" y="7125068"/>
              <a:ext cx="387458" cy="374676"/>
            </a:xfrm>
            <a:prstGeom prst="ellipse">
              <a:avLst/>
            </a:prstGeom>
            <a:solidFill>
              <a:schemeClr val="accent3"/>
            </a:solidFill>
            <a:ln>
              <a:solidFill>
                <a:schemeClr val="accent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3F3F3F"/>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A44D0650-719F-9545-8566-717BE63919F7}"/>
                </a:ext>
              </a:extLst>
            </p:cNvPr>
            <p:cNvSpPr txBox="1"/>
            <p:nvPr/>
          </p:nvSpPr>
          <p:spPr>
            <a:xfrm>
              <a:off x="10238338" y="7130391"/>
              <a:ext cx="635430" cy="40011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2000" b="0" i="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21</a:t>
              </a:r>
            </a:p>
          </p:txBody>
        </p:sp>
        <p:sp>
          <p:nvSpPr>
            <p:cNvPr id="8" name="TextBox 7">
              <a:extLst>
                <a:ext uri="{FF2B5EF4-FFF2-40B4-BE49-F238E27FC236}">
                  <a16:creationId xmlns:a16="http://schemas.microsoft.com/office/drawing/2014/main" id="{7EEF1200-E5F6-D743-8463-D6807F4B57EF}"/>
                </a:ext>
              </a:extLst>
            </p:cNvPr>
            <p:cNvSpPr txBox="1"/>
            <p:nvPr/>
          </p:nvSpPr>
          <p:spPr>
            <a:xfrm>
              <a:off x="10625796" y="7106249"/>
              <a:ext cx="5391802" cy="430887"/>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2200" b="0" i="0" u="none" strike="noStrike" kern="1200" cap="none" spc="0" normalizeH="0" baseline="0" noProof="0" dirty="0">
                  <a:ln>
                    <a:noFill/>
                  </a:ln>
                  <a:solidFill>
                    <a:srgbClr val="33394B"/>
                  </a:solidFill>
                  <a:effectLst/>
                  <a:uLnTx/>
                  <a:uFillTx/>
                  <a:latin typeface="Open Sans" panose="020B0606030504020204" pitchFamily="34" charset="0"/>
                  <a:ea typeface="Open Sans" panose="020B0606030504020204" pitchFamily="34" charset="0"/>
                  <a:cs typeface="Open Sans" panose="020B0606030504020204" pitchFamily="34" charset="0"/>
                </a:rPr>
                <a:t>Behaviour change and RCCE Resources</a:t>
              </a:r>
            </a:p>
          </p:txBody>
        </p:sp>
      </p:grpSp>
    </p:spTree>
    <p:extLst>
      <p:ext uri="{BB962C8B-B14F-4D97-AF65-F5344CB8AC3E}">
        <p14:creationId xmlns:p14="http://schemas.microsoft.com/office/powerpoint/2010/main" val="3256194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2">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2">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24FAA49-63C8-B245-A8A6-06F839A4B1B5}"/>
              </a:ext>
            </a:extLst>
          </p:cNvPr>
          <p:cNvSpPr txBox="1"/>
          <p:nvPr/>
        </p:nvSpPr>
        <p:spPr>
          <a:xfrm>
            <a:off x="2067690" y="1720716"/>
            <a:ext cx="14152619" cy="6058262"/>
          </a:xfrm>
          <a:prstGeom prst="rect">
            <a:avLst/>
          </a:prstGeom>
          <a:noFill/>
        </p:spPr>
        <p:txBody>
          <a:bodyPr wrap="square" rtlCol="0">
            <a:spAutoFit/>
          </a:bodyPr>
          <a:lstStyle/>
          <a:p>
            <a:pPr algn="ctr" defTabSz="914309">
              <a:lnSpc>
                <a:spcPct val="80000"/>
              </a:lnSpc>
            </a:pPr>
            <a:r>
              <a:rPr lang="fr-FR" sz="8799" b="1" dirty="0">
                <a:solidFill>
                  <a:srgbClr val="F5333F"/>
                </a:solidFill>
                <a:latin typeface="Montserrat" pitchFamily="2" charset="77"/>
                <a:ea typeface="Roboto Black" panose="02000000000000000000" pitchFamily="2" charset="0"/>
                <a:cs typeface="Open Sans Light" panose="020B0306030504020204" pitchFamily="34" charset="0"/>
              </a:rPr>
              <a:t>Action minimale 8 :</a:t>
            </a:r>
          </a:p>
          <a:p>
            <a:pPr algn="ctr" defTabSz="914309">
              <a:lnSpc>
                <a:spcPct val="80000"/>
              </a:lnSpc>
            </a:pPr>
            <a:endParaRPr lang="ru-RU" sz="4400" dirty="0">
              <a:solidFill>
                <a:srgbClr val="F5333F"/>
              </a:solidFill>
              <a:latin typeface="Roboto Black" panose="02000000000000000000" pitchFamily="2" charset="0"/>
              <a:ea typeface="Roboto Black" panose="02000000000000000000" pitchFamily="2" charset="0"/>
              <a:cs typeface="Open Sans Light" panose="020B0306030504020204" pitchFamily="34" charset="0"/>
            </a:endParaRPr>
          </a:p>
          <a:p>
            <a:pPr algn="ctr" defTabSz="914309">
              <a:lnSpc>
                <a:spcPct val="80000"/>
              </a:lnSpc>
            </a:pPr>
            <a:r>
              <a:rPr lang="fr-FR" sz="8799" dirty="0">
                <a:solidFill>
                  <a:srgbClr val="FFFFFF"/>
                </a:solidFill>
                <a:latin typeface="Montserrat" pitchFamily="2" charset="77"/>
                <a:ea typeface="Roboto Black" panose="02000000000000000000" pitchFamily="2" charset="0"/>
                <a:cs typeface="Open Sans Light" panose="020B0306030504020204" pitchFamily="34" charset="0"/>
              </a:rPr>
              <a:t>Soutenir la participation de la communauté à la prise de décisions concernant l'intervention</a:t>
            </a:r>
          </a:p>
        </p:txBody>
      </p:sp>
    </p:spTree>
    <p:extLst>
      <p:ext uri="{BB962C8B-B14F-4D97-AF65-F5344CB8AC3E}">
        <p14:creationId xmlns:p14="http://schemas.microsoft.com/office/powerpoint/2010/main" val="87660366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21B35A7C-A5BC-C846-1BC4-4A40A9B882CD}"/>
              </a:ext>
            </a:extLst>
          </p:cNvPr>
          <p:cNvGrpSpPr/>
          <p:nvPr/>
        </p:nvGrpSpPr>
        <p:grpSpPr>
          <a:xfrm>
            <a:off x="660613" y="4272498"/>
            <a:ext cx="16906258" cy="5948075"/>
            <a:chOff x="660613" y="4272498"/>
            <a:chExt cx="16906258" cy="5948075"/>
          </a:xfrm>
        </p:grpSpPr>
        <p:sp>
          <p:nvSpPr>
            <p:cNvPr id="11" name="L-Shape 10">
              <a:extLst>
                <a:ext uri="{FF2B5EF4-FFF2-40B4-BE49-F238E27FC236}">
                  <a16:creationId xmlns:a16="http://schemas.microsoft.com/office/drawing/2014/main" id="{164A61FC-6673-C556-9EE1-A9B47EF2F827}"/>
                </a:ext>
              </a:extLst>
            </p:cNvPr>
            <p:cNvSpPr/>
            <p:nvPr/>
          </p:nvSpPr>
          <p:spPr>
            <a:xfrm rot="5400000">
              <a:off x="1258591" y="6953234"/>
              <a:ext cx="1801199" cy="2997156"/>
            </a:xfrm>
            <a:prstGeom prst="corner">
              <a:avLst>
                <a:gd name="adj1" fmla="val 16120"/>
                <a:gd name="adj2" fmla="val 16110"/>
              </a:avLst>
            </a:prstGeom>
          </p:spPr>
          <p:style>
            <a:lnRef idx="2">
              <a:schemeClr val="accent5">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12" name="Freeform: Shape 11">
              <a:extLst>
                <a:ext uri="{FF2B5EF4-FFF2-40B4-BE49-F238E27FC236}">
                  <a16:creationId xmlns:a16="http://schemas.microsoft.com/office/drawing/2014/main" id="{3EDD0622-AA5E-C1F3-C9B4-9BA9064E1D91}"/>
                </a:ext>
              </a:extLst>
            </p:cNvPr>
            <p:cNvSpPr/>
            <p:nvPr/>
          </p:nvSpPr>
          <p:spPr>
            <a:xfrm>
              <a:off x="957926" y="7848738"/>
              <a:ext cx="2705849" cy="2371835"/>
            </a:xfrm>
            <a:custGeom>
              <a:avLst/>
              <a:gdLst>
                <a:gd name="connsiteX0" fmla="*/ 0 w 2705849"/>
                <a:gd name="connsiteY0" fmla="*/ 0 h 2371835"/>
                <a:gd name="connsiteX1" fmla="*/ 2705849 w 2705849"/>
                <a:gd name="connsiteY1" fmla="*/ 0 h 2371835"/>
                <a:gd name="connsiteX2" fmla="*/ 2705849 w 2705849"/>
                <a:gd name="connsiteY2" fmla="*/ 2371835 h 2371835"/>
                <a:gd name="connsiteX3" fmla="*/ 0 w 2705849"/>
                <a:gd name="connsiteY3" fmla="*/ 2371835 h 2371835"/>
                <a:gd name="connsiteX4" fmla="*/ 0 w 2705849"/>
                <a:gd name="connsiteY4" fmla="*/ 0 h 23718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5849" h="2371835">
                  <a:moveTo>
                    <a:pt x="0" y="0"/>
                  </a:moveTo>
                  <a:lnTo>
                    <a:pt x="2705849" y="0"/>
                  </a:lnTo>
                  <a:lnTo>
                    <a:pt x="2705849" y="2371835"/>
                  </a:lnTo>
                  <a:lnTo>
                    <a:pt x="0" y="237183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fr-FR" sz="2800" b="1" kern="1200">
                  <a:solidFill>
                    <a:schemeClr val="accent3"/>
                  </a:solidFill>
                  <a:latin typeface="Montserrat" pitchFamily="2" charset="77"/>
                </a:rPr>
                <a:t>INFORMER</a:t>
              </a:r>
            </a:p>
            <a:p>
              <a:pPr marL="144000" lvl="1" indent="0" algn="l" defTabSz="1066800">
                <a:lnSpc>
                  <a:spcPct val="90000"/>
                </a:lnSpc>
                <a:spcBef>
                  <a:spcPct val="0"/>
                </a:spcBef>
                <a:spcAft>
                  <a:spcPct val="15000"/>
                </a:spcAft>
                <a:buFont typeface="Arial" panose="020B0604020202020204" pitchFamily="34" charset="0"/>
                <a:buNone/>
              </a:pPr>
              <a:r>
                <a:rPr lang="fr-FR" sz="2400" kern="1200">
                  <a:latin typeface="Open Sans" panose="020B0606030504020204" pitchFamily="34" charset="0"/>
                  <a:ea typeface="Open Sans" panose="020B0606030504020204" pitchFamily="34" charset="0"/>
                  <a:cs typeface="Open Sans" panose="020B0606030504020204" pitchFamily="34" charset="0"/>
                </a:rPr>
                <a:t>La communauté reçoit des informations</a:t>
              </a:r>
            </a:p>
            <a:p>
              <a:pPr marL="144000" lvl="1" indent="0" algn="l" defTabSz="1066800">
                <a:lnSpc>
                  <a:spcPct val="90000"/>
                </a:lnSpc>
                <a:spcBef>
                  <a:spcPct val="0"/>
                </a:spcBef>
                <a:spcAft>
                  <a:spcPct val="15000"/>
                </a:spcAft>
                <a:buFont typeface="Arial" panose="020B0604020202020204" pitchFamily="34" charset="0"/>
                <a:buNone/>
              </a:pPr>
              <a:endParaRPr lang="en-GB" sz="2400" kern="1200" dirty="0">
                <a:latin typeface="Open Sans" panose="020B0606030504020204" pitchFamily="34" charset="0"/>
                <a:ea typeface="Open Sans" panose="020B0606030504020204" pitchFamily="34" charset="0"/>
                <a:cs typeface="Open Sans" panose="020B0606030504020204" pitchFamily="34" charset="0"/>
              </a:endParaRPr>
            </a:p>
          </p:txBody>
        </p:sp>
        <p:sp>
          <p:nvSpPr>
            <p:cNvPr id="13" name="Isosceles Triangle 12">
              <a:extLst>
                <a:ext uri="{FF2B5EF4-FFF2-40B4-BE49-F238E27FC236}">
                  <a16:creationId xmlns:a16="http://schemas.microsoft.com/office/drawing/2014/main" id="{7157580E-8515-8299-227C-E6231620389E}"/>
                </a:ext>
              </a:extLst>
            </p:cNvPr>
            <p:cNvSpPr/>
            <p:nvPr/>
          </p:nvSpPr>
          <p:spPr>
            <a:xfrm>
              <a:off x="3153238" y="6732580"/>
              <a:ext cx="510537" cy="510537"/>
            </a:xfrm>
            <a:prstGeom prst="triangle">
              <a:avLst>
                <a:gd name="adj" fmla="val 100000"/>
              </a:avLst>
            </a:prstGeom>
          </p:spPr>
          <p:style>
            <a:lnRef idx="2">
              <a:schemeClr val="accent5">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14" name="L-Shape 13">
              <a:extLst>
                <a:ext uri="{FF2B5EF4-FFF2-40B4-BE49-F238E27FC236}">
                  <a16:creationId xmlns:a16="http://schemas.microsoft.com/office/drawing/2014/main" id="{857E78CC-810C-986F-5C51-2BCA5AEEF793}"/>
                </a:ext>
              </a:extLst>
            </p:cNvPr>
            <p:cNvSpPr/>
            <p:nvPr/>
          </p:nvSpPr>
          <p:spPr>
            <a:xfrm rot="5400000">
              <a:off x="4571080" y="6133556"/>
              <a:ext cx="1801199" cy="2997156"/>
            </a:xfrm>
            <a:prstGeom prst="corner">
              <a:avLst>
                <a:gd name="adj1" fmla="val 16120"/>
                <a:gd name="adj2" fmla="val 16110"/>
              </a:avLst>
            </a:prstGeom>
          </p:spPr>
          <p:style>
            <a:lnRef idx="2">
              <a:schemeClr val="accent5">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15" name="Freeform: Shape 14">
              <a:extLst>
                <a:ext uri="{FF2B5EF4-FFF2-40B4-BE49-F238E27FC236}">
                  <a16:creationId xmlns:a16="http://schemas.microsoft.com/office/drawing/2014/main" id="{7D43DBB2-BDFF-5D5F-3B5A-1E97184B2A4A}"/>
                </a:ext>
              </a:extLst>
            </p:cNvPr>
            <p:cNvSpPr/>
            <p:nvPr/>
          </p:nvSpPr>
          <p:spPr>
            <a:xfrm>
              <a:off x="4270414" y="7029060"/>
              <a:ext cx="2705849" cy="2371835"/>
            </a:xfrm>
            <a:custGeom>
              <a:avLst/>
              <a:gdLst>
                <a:gd name="connsiteX0" fmla="*/ 0 w 2705849"/>
                <a:gd name="connsiteY0" fmla="*/ 0 h 2371835"/>
                <a:gd name="connsiteX1" fmla="*/ 2705849 w 2705849"/>
                <a:gd name="connsiteY1" fmla="*/ 0 h 2371835"/>
                <a:gd name="connsiteX2" fmla="*/ 2705849 w 2705849"/>
                <a:gd name="connsiteY2" fmla="*/ 2371835 h 2371835"/>
                <a:gd name="connsiteX3" fmla="*/ 0 w 2705849"/>
                <a:gd name="connsiteY3" fmla="*/ 2371835 h 2371835"/>
                <a:gd name="connsiteX4" fmla="*/ 0 w 2705849"/>
                <a:gd name="connsiteY4" fmla="*/ 0 h 23718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5849" h="2371835">
                  <a:moveTo>
                    <a:pt x="0" y="0"/>
                  </a:moveTo>
                  <a:lnTo>
                    <a:pt x="2705849" y="0"/>
                  </a:lnTo>
                  <a:lnTo>
                    <a:pt x="2705849" y="2371835"/>
                  </a:lnTo>
                  <a:lnTo>
                    <a:pt x="0" y="237183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fr-FR" sz="2800" b="1" kern="1200">
                  <a:solidFill>
                    <a:schemeClr val="accent3"/>
                  </a:solidFill>
                  <a:latin typeface="Montserrat" pitchFamily="2" charset="77"/>
                </a:rPr>
                <a:t>CONSULTER</a:t>
              </a:r>
            </a:p>
            <a:p>
              <a:pPr marL="144000" lvl="1" indent="0" algn="l" defTabSz="1066800">
                <a:lnSpc>
                  <a:spcPct val="90000"/>
                </a:lnSpc>
                <a:spcBef>
                  <a:spcPct val="0"/>
                </a:spcBef>
                <a:spcAft>
                  <a:spcPct val="15000"/>
                </a:spcAft>
                <a:buFont typeface="Arial" panose="020B0604020202020204" pitchFamily="34" charset="0"/>
                <a:buNone/>
              </a:pPr>
              <a:r>
                <a:rPr lang="fr-FR" sz="2400" kern="1200">
                  <a:solidFill>
                    <a:srgbClr val="000000">
                      <a:hueOff val="0"/>
                      <a:satOff val="0"/>
                      <a:lumOff val="0"/>
                      <a:alphaOff val="0"/>
                    </a:srgbClr>
                  </a:solidFill>
                  <a:latin typeface="Open Sans" panose="020B0606030504020204" pitchFamily="34" charset="0"/>
                  <a:ea typeface="Open Sans" panose="020B0606030504020204" pitchFamily="34" charset="0"/>
                  <a:cs typeface="Open Sans" panose="020B0606030504020204" pitchFamily="34" charset="0"/>
                </a:rPr>
                <a:t>La communauté est interrogée sur ses besoins, ses priorités et ses opinions</a:t>
              </a:r>
            </a:p>
          </p:txBody>
        </p:sp>
        <p:sp>
          <p:nvSpPr>
            <p:cNvPr id="16" name="Isosceles Triangle 15">
              <a:extLst>
                <a:ext uri="{FF2B5EF4-FFF2-40B4-BE49-F238E27FC236}">
                  <a16:creationId xmlns:a16="http://schemas.microsoft.com/office/drawing/2014/main" id="{146D40C2-056B-49D7-74F5-506BD0F50B8A}"/>
                </a:ext>
              </a:extLst>
            </p:cNvPr>
            <p:cNvSpPr/>
            <p:nvPr/>
          </p:nvSpPr>
          <p:spPr>
            <a:xfrm>
              <a:off x="6465726" y="5912902"/>
              <a:ext cx="510537" cy="510537"/>
            </a:xfrm>
            <a:prstGeom prst="triangle">
              <a:avLst>
                <a:gd name="adj" fmla="val 100000"/>
              </a:avLst>
            </a:prstGeom>
          </p:spPr>
          <p:style>
            <a:lnRef idx="2">
              <a:schemeClr val="accent5">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17" name="L-Shape 16">
              <a:extLst>
                <a:ext uri="{FF2B5EF4-FFF2-40B4-BE49-F238E27FC236}">
                  <a16:creationId xmlns:a16="http://schemas.microsoft.com/office/drawing/2014/main" id="{2AEEBF41-49CC-ED2F-30AA-3016BFFEA6F5}"/>
                </a:ext>
              </a:extLst>
            </p:cNvPr>
            <p:cNvSpPr/>
            <p:nvPr/>
          </p:nvSpPr>
          <p:spPr>
            <a:xfrm rot="5400000">
              <a:off x="7883568" y="5313877"/>
              <a:ext cx="1801199" cy="2997156"/>
            </a:xfrm>
            <a:prstGeom prst="corner">
              <a:avLst>
                <a:gd name="adj1" fmla="val 16120"/>
                <a:gd name="adj2" fmla="val 16110"/>
              </a:avLst>
            </a:prstGeom>
          </p:spPr>
          <p:style>
            <a:lnRef idx="2">
              <a:schemeClr val="accent5">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18" name="Freeform: Shape 17">
              <a:extLst>
                <a:ext uri="{FF2B5EF4-FFF2-40B4-BE49-F238E27FC236}">
                  <a16:creationId xmlns:a16="http://schemas.microsoft.com/office/drawing/2014/main" id="{68D78E17-8249-0593-E4A1-A8D44B334A64}"/>
                </a:ext>
              </a:extLst>
            </p:cNvPr>
            <p:cNvSpPr/>
            <p:nvPr/>
          </p:nvSpPr>
          <p:spPr>
            <a:xfrm>
              <a:off x="7582903" y="6209381"/>
              <a:ext cx="2705849" cy="2371835"/>
            </a:xfrm>
            <a:custGeom>
              <a:avLst/>
              <a:gdLst>
                <a:gd name="connsiteX0" fmla="*/ 0 w 2705849"/>
                <a:gd name="connsiteY0" fmla="*/ 0 h 2371835"/>
                <a:gd name="connsiteX1" fmla="*/ 2705849 w 2705849"/>
                <a:gd name="connsiteY1" fmla="*/ 0 h 2371835"/>
                <a:gd name="connsiteX2" fmla="*/ 2705849 w 2705849"/>
                <a:gd name="connsiteY2" fmla="*/ 2371835 h 2371835"/>
                <a:gd name="connsiteX3" fmla="*/ 0 w 2705849"/>
                <a:gd name="connsiteY3" fmla="*/ 2371835 h 2371835"/>
                <a:gd name="connsiteX4" fmla="*/ 0 w 2705849"/>
                <a:gd name="connsiteY4" fmla="*/ 0 h 23718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5849" h="2371835">
                  <a:moveTo>
                    <a:pt x="0" y="0"/>
                  </a:moveTo>
                  <a:lnTo>
                    <a:pt x="2705849" y="0"/>
                  </a:lnTo>
                  <a:lnTo>
                    <a:pt x="2705849" y="2371835"/>
                  </a:lnTo>
                  <a:lnTo>
                    <a:pt x="0" y="237183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fr-FR" sz="2800" b="1" kern="1200">
                  <a:solidFill>
                    <a:schemeClr val="accent3"/>
                  </a:solidFill>
                  <a:latin typeface="Montserrat" pitchFamily="2" charset="77"/>
                </a:rPr>
                <a:t>IMPLIQUER</a:t>
              </a:r>
            </a:p>
            <a:p>
              <a:pPr marL="144000" lvl="1" indent="0" algn="l" defTabSz="1066800">
                <a:lnSpc>
                  <a:spcPct val="90000"/>
                </a:lnSpc>
                <a:spcBef>
                  <a:spcPct val="0"/>
                </a:spcBef>
                <a:spcAft>
                  <a:spcPct val="15000"/>
                </a:spcAft>
                <a:buFont typeface="Arial" panose="020B0604020202020204" pitchFamily="34" charset="0"/>
                <a:buNone/>
              </a:pPr>
              <a:r>
                <a:rPr lang="fr-FR" sz="2400" kern="1200">
                  <a:solidFill>
                    <a:srgbClr val="000000">
                      <a:hueOff val="0"/>
                      <a:satOff val="0"/>
                      <a:lumOff val="0"/>
                      <a:alphaOff val="0"/>
                    </a:srgbClr>
                  </a:solidFill>
                  <a:latin typeface="Open Sans" panose="020B0606030504020204" pitchFamily="34" charset="0"/>
                  <a:ea typeface="Open Sans" panose="020B0606030504020204" pitchFamily="34" charset="0"/>
                  <a:cs typeface="Open Sans" panose="020B0606030504020204" pitchFamily="34" charset="0"/>
                </a:rPr>
                <a:t>La communauté contribue aux décisions clés</a:t>
              </a:r>
            </a:p>
          </p:txBody>
        </p:sp>
        <p:sp>
          <p:nvSpPr>
            <p:cNvPr id="19" name="Isosceles Triangle 18">
              <a:extLst>
                <a:ext uri="{FF2B5EF4-FFF2-40B4-BE49-F238E27FC236}">
                  <a16:creationId xmlns:a16="http://schemas.microsoft.com/office/drawing/2014/main" id="{FCE81BDA-D2C1-05F3-EA59-E6D7FFBCE34F}"/>
                </a:ext>
              </a:extLst>
            </p:cNvPr>
            <p:cNvSpPr/>
            <p:nvPr/>
          </p:nvSpPr>
          <p:spPr>
            <a:xfrm>
              <a:off x="9778214" y="5093223"/>
              <a:ext cx="510537" cy="510537"/>
            </a:xfrm>
            <a:prstGeom prst="triangle">
              <a:avLst>
                <a:gd name="adj" fmla="val 100000"/>
              </a:avLst>
            </a:prstGeom>
          </p:spPr>
          <p:style>
            <a:lnRef idx="2">
              <a:schemeClr val="accent5">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20" name="L-Shape 19">
              <a:extLst>
                <a:ext uri="{FF2B5EF4-FFF2-40B4-BE49-F238E27FC236}">
                  <a16:creationId xmlns:a16="http://schemas.microsoft.com/office/drawing/2014/main" id="{C312AC10-DCA1-4CCE-8B97-421DCF24214C}"/>
                </a:ext>
              </a:extLst>
            </p:cNvPr>
            <p:cNvSpPr/>
            <p:nvPr/>
          </p:nvSpPr>
          <p:spPr>
            <a:xfrm rot="5400000">
              <a:off x="11196056" y="4494199"/>
              <a:ext cx="1801199" cy="2997156"/>
            </a:xfrm>
            <a:prstGeom prst="corner">
              <a:avLst>
                <a:gd name="adj1" fmla="val 16120"/>
                <a:gd name="adj2" fmla="val 16110"/>
              </a:avLst>
            </a:prstGeom>
          </p:spPr>
          <p:style>
            <a:lnRef idx="2">
              <a:schemeClr val="accent5">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21" name="Freeform: Shape 20">
              <a:extLst>
                <a:ext uri="{FF2B5EF4-FFF2-40B4-BE49-F238E27FC236}">
                  <a16:creationId xmlns:a16="http://schemas.microsoft.com/office/drawing/2014/main" id="{B5AE52F4-42CA-A4E5-3D51-3269AC1C9343}"/>
                </a:ext>
              </a:extLst>
            </p:cNvPr>
            <p:cNvSpPr/>
            <p:nvPr/>
          </p:nvSpPr>
          <p:spPr>
            <a:xfrm>
              <a:off x="10895391" y="5389703"/>
              <a:ext cx="2705849" cy="2371835"/>
            </a:xfrm>
            <a:custGeom>
              <a:avLst/>
              <a:gdLst>
                <a:gd name="connsiteX0" fmla="*/ 0 w 2705849"/>
                <a:gd name="connsiteY0" fmla="*/ 0 h 2371835"/>
                <a:gd name="connsiteX1" fmla="*/ 2705849 w 2705849"/>
                <a:gd name="connsiteY1" fmla="*/ 0 h 2371835"/>
                <a:gd name="connsiteX2" fmla="*/ 2705849 w 2705849"/>
                <a:gd name="connsiteY2" fmla="*/ 2371835 h 2371835"/>
                <a:gd name="connsiteX3" fmla="*/ 0 w 2705849"/>
                <a:gd name="connsiteY3" fmla="*/ 2371835 h 2371835"/>
                <a:gd name="connsiteX4" fmla="*/ 0 w 2705849"/>
                <a:gd name="connsiteY4" fmla="*/ 0 h 23718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5849" h="2371835">
                  <a:moveTo>
                    <a:pt x="0" y="0"/>
                  </a:moveTo>
                  <a:lnTo>
                    <a:pt x="2705849" y="0"/>
                  </a:lnTo>
                  <a:lnTo>
                    <a:pt x="2705849" y="2371835"/>
                  </a:lnTo>
                  <a:lnTo>
                    <a:pt x="0" y="237183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99060" tIns="99060" rIns="99060" bIns="99060" numCol="1" spcCol="1270" anchor="t" anchorCtr="0">
              <a:noAutofit/>
            </a:bodyPr>
            <a:lstStyle/>
            <a:p>
              <a:pPr marL="0" lvl="0" indent="0" algn="l" defTabSz="1244600">
                <a:lnSpc>
                  <a:spcPct val="90000"/>
                </a:lnSpc>
                <a:spcBef>
                  <a:spcPct val="0"/>
                </a:spcBef>
                <a:spcAft>
                  <a:spcPct val="35000"/>
                </a:spcAft>
                <a:buNone/>
              </a:pPr>
              <a:r>
                <a:rPr lang="fr-FR" sz="2600" b="1" kern="1200">
                  <a:solidFill>
                    <a:schemeClr val="accent3"/>
                  </a:solidFill>
                  <a:latin typeface="Montserrat" pitchFamily="2" charset="77"/>
                </a:rPr>
                <a:t>COLLABORER</a:t>
              </a:r>
            </a:p>
            <a:p>
              <a:pPr marL="144000" lvl="1" indent="0" algn="l" defTabSz="1066800">
                <a:lnSpc>
                  <a:spcPct val="90000"/>
                </a:lnSpc>
                <a:spcBef>
                  <a:spcPct val="0"/>
                </a:spcBef>
                <a:spcAft>
                  <a:spcPct val="15000"/>
                </a:spcAft>
                <a:buFont typeface="Arial" panose="020B0604020202020204" pitchFamily="34" charset="0"/>
                <a:buNone/>
              </a:pPr>
              <a:r>
                <a:rPr lang="fr-FR" sz="2400" kern="1200" dirty="0">
                  <a:solidFill>
                    <a:srgbClr val="000000">
                      <a:hueOff val="0"/>
                      <a:satOff val="0"/>
                      <a:lumOff val="0"/>
                      <a:alphaOff val="0"/>
                    </a:srgbClr>
                  </a:solidFill>
                  <a:latin typeface="Open Sans" panose="020B0606030504020204" pitchFamily="34" charset="0"/>
                  <a:ea typeface="Open Sans" panose="020B0606030504020204" pitchFamily="34" charset="0"/>
                  <a:cs typeface="Open Sans" panose="020B0606030504020204" pitchFamily="34" charset="0"/>
                </a:rPr>
                <a:t>La communauté et la Société nationale planifient et décident ensemble</a:t>
              </a:r>
            </a:p>
          </p:txBody>
        </p:sp>
        <p:sp>
          <p:nvSpPr>
            <p:cNvPr id="22" name="Isosceles Triangle 21">
              <a:extLst>
                <a:ext uri="{FF2B5EF4-FFF2-40B4-BE49-F238E27FC236}">
                  <a16:creationId xmlns:a16="http://schemas.microsoft.com/office/drawing/2014/main" id="{72E520F2-3CA6-A498-61FD-59A2316AF55B}"/>
                </a:ext>
              </a:extLst>
            </p:cNvPr>
            <p:cNvSpPr/>
            <p:nvPr/>
          </p:nvSpPr>
          <p:spPr>
            <a:xfrm>
              <a:off x="13090702" y="4273545"/>
              <a:ext cx="510537" cy="510537"/>
            </a:xfrm>
            <a:prstGeom prst="triangle">
              <a:avLst>
                <a:gd name="adj" fmla="val 100000"/>
              </a:avLst>
            </a:prstGeom>
          </p:spPr>
          <p:style>
            <a:lnRef idx="2">
              <a:schemeClr val="accent5">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23" name="L-Shape 22">
              <a:extLst>
                <a:ext uri="{FF2B5EF4-FFF2-40B4-BE49-F238E27FC236}">
                  <a16:creationId xmlns:a16="http://schemas.microsoft.com/office/drawing/2014/main" id="{DEAD4B0F-3072-F3A5-3254-97A6752EF273}"/>
                </a:ext>
              </a:extLst>
            </p:cNvPr>
            <p:cNvSpPr/>
            <p:nvPr/>
          </p:nvSpPr>
          <p:spPr>
            <a:xfrm rot="5400000">
              <a:off x="14548853" y="3674520"/>
              <a:ext cx="1801199" cy="2997156"/>
            </a:xfrm>
            <a:prstGeom prst="corner">
              <a:avLst>
                <a:gd name="adj1" fmla="val 16120"/>
                <a:gd name="adj2" fmla="val 16110"/>
              </a:avLst>
            </a:prstGeom>
          </p:spPr>
          <p:style>
            <a:lnRef idx="2">
              <a:schemeClr val="accent5">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24" name="Freeform: Shape 23">
              <a:extLst>
                <a:ext uri="{FF2B5EF4-FFF2-40B4-BE49-F238E27FC236}">
                  <a16:creationId xmlns:a16="http://schemas.microsoft.com/office/drawing/2014/main" id="{1C1DECDC-6EB8-93E9-E4A9-AB415DDF0EBB}"/>
                </a:ext>
              </a:extLst>
            </p:cNvPr>
            <p:cNvSpPr/>
            <p:nvPr/>
          </p:nvSpPr>
          <p:spPr>
            <a:xfrm>
              <a:off x="14185778" y="4587753"/>
              <a:ext cx="3381093" cy="2371835"/>
            </a:xfrm>
            <a:custGeom>
              <a:avLst/>
              <a:gdLst>
                <a:gd name="connsiteX0" fmla="*/ 0 w 3381093"/>
                <a:gd name="connsiteY0" fmla="*/ 0 h 2371835"/>
                <a:gd name="connsiteX1" fmla="*/ 3381093 w 3381093"/>
                <a:gd name="connsiteY1" fmla="*/ 0 h 2371835"/>
                <a:gd name="connsiteX2" fmla="*/ 3381093 w 3381093"/>
                <a:gd name="connsiteY2" fmla="*/ 2371835 h 2371835"/>
                <a:gd name="connsiteX3" fmla="*/ 0 w 3381093"/>
                <a:gd name="connsiteY3" fmla="*/ 2371835 h 2371835"/>
                <a:gd name="connsiteX4" fmla="*/ 0 w 3381093"/>
                <a:gd name="connsiteY4" fmla="*/ 0 h 23718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1093" h="2371835">
                  <a:moveTo>
                    <a:pt x="0" y="0"/>
                  </a:moveTo>
                  <a:lnTo>
                    <a:pt x="3381093" y="0"/>
                  </a:lnTo>
                  <a:lnTo>
                    <a:pt x="3381093" y="2371835"/>
                  </a:lnTo>
                  <a:lnTo>
                    <a:pt x="0" y="237183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fr-FR" sz="2800" b="1" kern="1200" dirty="0">
                  <a:solidFill>
                    <a:schemeClr val="accent3"/>
                  </a:solidFill>
                  <a:latin typeface="Montserrat" pitchFamily="2" charset="77"/>
                </a:rPr>
                <a:t>AUTONOMISER</a:t>
              </a:r>
            </a:p>
            <a:p>
              <a:pPr marL="144000" lvl="1" indent="0" algn="l" defTabSz="1066800">
                <a:lnSpc>
                  <a:spcPct val="90000"/>
                </a:lnSpc>
                <a:spcBef>
                  <a:spcPct val="0"/>
                </a:spcBef>
                <a:spcAft>
                  <a:spcPct val="15000"/>
                </a:spcAft>
                <a:buFont typeface="Arial" panose="020B0604020202020204" pitchFamily="34" charset="0"/>
                <a:buNone/>
              </a:pPr>
              <a:r>
                <a:rPr lang="fr-FR" sz="2400" kern="1200" dirty="0">
                  <a:solidFill>
                    <a:srgbClr val="000000">
                      <a:hueOff val="0"/>
                      <a:satOff val="0"/>
                      <a:lumOff val="0"/>
                      <a:alphaOff val="0"/>
                    </a:srgbClr>
                  </a:solidFill>
                  <a:latin typeface="Open Sans" panose="020B0606030504020204" pitchFamily="34" charset="0"/>
                  <a:ea typeface="Open Sans" panose="020B0606030504020204" pitchFamily="34" charset="0"/>
                  <a:cs typeface="Open Sans" panose="020B0606030504020204" pitchFamily="34" charset="0"/>
                </a:rPr>
                <a:t>Planification et gestion communautaires du projet</a:t>
              </a:r>
            </a:p>
          </p:txBody>
        </p:sp>
      </p:grpSp>
      <p:sp>
        <p:nvSpPr>
          <p:cNvPr id="4" name="5-point Star 3">
            <a:extLst>
              <a:ext uri="{FF2B5EF4-FFF2-40B4-BE49-F238E27FC236}">
                <a16:creationId xmlns:a16="http://schemas.microsoft.com/office/drawing/2014/main" id="{FAF099AB-5E7C-394F-95A1-269BB0224128}"/>
              </a:ext>
            </a:extLst>
          </p:cNvPr>
          <p:cNvSpPr/>
          <p:nvPr/>
        </p:nvSpPr>
        <p:spPr>
          <a:xfrm>
            <a:off x="16681382" y="3517008"/>
            <a:ext cx="1339823" cy="1263341"/>
          </a:xfrm>
          <a:prstGeom prst="star5">
            <a:avLst/>
          </a:prstGeom>
          <a:solidFill>
            <a:srgbClr val="FFC000"/>
          </a:solidFill>
          <a:ln>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endParaRPr lang="en-GB">
              <a:solidFill>
                <a:srgbClr val="3F3F3F"/>
              </a:solidFill>
              <a:latin typeface="Calibri" panose="020F0502020204030204"/>
            </a:endParaRPr>
          </a:p>
        </p:txBody>
      </p:sp>
      <p:sp>
        <p:nvSpPr>
          <p:cNvPr id="5" name="TextBox 4">
            <a:extLst>
              <a:ext uri="{FF2B5EF4-FFF2-40B4-BE49-F238E27FC236}">
                <a16:creationId xmlns:a16="http://schemas.microsoft.com/office/drawing/2014/main" id="{3B50759D-067E-8840-A50E-740AE1E0AB94}"/>
              </a:ext>
            </a:extLst>
          </p:cNvPr>
          <p:cNvSpPr txBox="1"/>
          <p:nvPr/>
        </p:nvSpPr>
        <p:spPr>
          <a:xfrm>
            <a:off x="653066" y="418243"/>
            <a:ext cx="16403429" cy="1723549"/>
          </a:xfrm>
          <a:prstGeom prst="rect">
            <a:avLst/>
          </a:prstGeom>
          <a:noFill/>
        </p:spPr>
        <p:txBody>
          <a:bodyPr wrap="square" rtlCol="0" anchor="t">
            <a:spAutoFit/>
          </a:bodyPr>
          <a:lstStyle/>
          <a:p>
            <a:pPr defTabSz="914309">
              <a:spcBef>
                <a:spcPts val="600"/>
              </a:spcBef>
              <a:spcAft>
                <a:spcPts val="600"/>
              </a:spcAft>
            </a:pPr>
            <a:r>
              <a:rPr lang="fr-FR" sz="4800" b="1">
                <a:solidFill>
                  <a:srgbClr val="33394B"/>
                </a:solidFill>
                <a:latin typeface="Montserrat" pitchFamily="2" charset="77"/>
                <a:ea typeface="Roboto Black" panose="02000000000000000000" pitchFamily="2" charset="0"/>
                <a:cs typeface="Open Sans Light" panose="020B0306030504020204" pitchFamily="34" charset="0"/>
              </a:rPr>
              <a:t>Niveaux de participation</a:t>
            </a:r>
          </a:p>
          <a:p>
            <a:pPr defTabSz="914309">
              <a:spcBef>
                <a:spcPts val="600"/>
              </a:spcBef>
              <a:spcAft>
                <a:spcPts val="600"/>
              </a:spcAft>
            </a:pPr>
            <a:r>
              <a:rPr lang="fr-FR" sz="4800">
                <a:solidFill>
                  <a:srgbClr val="F5333F"/>
                </a:solidFill>
                <a:latin typeface="Montserrat" pitchFamily="2" charset="77"/>
                <a:ea typeface="Roboto Black" panose="02000000000000000000" pitchFamily="2" charset="0"/>
                <a:cs typeface="Open Sans Light" panose="020B0306030504020204" pitchFamily="34" charset="0"/>
              </a:rPr>
              <a:t>Discussion...</a:t>
            </a:r>
          </a:p>
        </p:txBody>
      </p:sp>
      <p:sp>
        <p:nvSpPr>
          <p:cNvPr id="2" name="TextBox 1">
            <a:extLst>
              <a:ext uri="{FF2B5EF4-FFF2-40B4-BE49-F238E27FC236}">
                <a16:creationId xmlns:a16="http://schemas.microsoft.com/office/drawing/2014/main" id="{21C4C526-4387-6E48-9508-775D452261A9}"/>
              </a:ext>
            </a:extLst>
          </p:cNvPr>
          <p:cNvSpPr txBox="1"/>
          <p:nvPr/>
        </p:nvSpPr>
        <p:spPr>
          <a:xfrm>
            <a:off x="571563" y="6046393"/>
            <a:ext cx="2997918" cy="1200329"/>
          </a:xfrm>
          <a:prstGeom prst="rect">
            <a:avLst/>
          </a:prstGeom>
          <a:noFill/>
        </p:spPr>
        <p:txBody>
          <a:bodyPr wrap="square" rtlCol="0">
            <a:spAutoFit/>
          </a:bodyPr>
          <a:lstStyle/>
          <a:p>
            <a:pPr marL="342866" indent="-342866" defTabSz="914309">
              <a:buFont typeface="Arial" panose="020B0604020202020204" pitchFamily="34" charset="0"/>
              <a:buChar char="•"/>
            </a:pPr>
            <a:r>
              <a:rPr lang="fr-FR" sz="2400" b="1">
                <a:solidFill>
                  <a:srgbClr val="F5333F"/>
                </a:solidFill>
                <a:latin typeface="Open Sans" panose="020B0606030504020204" pitchFamily="34" charset="0"/>
                <a:ea typeface="Open Sans" panose="020B0606030504020204" pitchFamily="34" charset="0"/>
                <a:cs typeface="Open Sans" panose="020B0606030504020204" pitchFamily="34" charset="0"/>
              </a:rPr>
              <a:t>Panneaux d'affichage</a:t>
            </a:r>
          </a:p>
          <a:p>
            <a:pPr marL="342866" indent="-342866" defTabSz="914309">
              <a:buFont typeface="Arial" panose="020B0604020202020204" pitchFamily="34" charset="0"/>
              <a:buChar char="•"/>
            </a:pPr>
            <a:r>
              <a:rPr lang="fr-FR" sz="2400" b="1">
                <a:solidFill>
                  <a:srgbClr val="F5333F"/>
                </a:solidFill>
                <a:latin typeface="Open Sans" panose="020B0606030504020204" pitchFamily="34" charset="0"/>
                <a:ea typeface="Open Sans" panose="020B0606030504020204" pitchFamily="34" charset="0"/>
                <a:cs typeface="Open Sans" panose="020B0606030504020204" pitchFamily="34" charset="0"/>
              </a:rPr>
              <a:t>Haut-parleurs</a:t>
            </a:r>
          </a:p>
          <a:p>
            <a:pPr marL="342866" indent="-342866" defTabSz="914309">
              <a:buFont typeface="Arial" panose="020B0604020202020204" pitchFamily="34" charset="0"/>
              <a:buChar char="•"/>
            </a:pPr>
            <a:r>
              <a:rPr lang="fr-FR" sz="2400" b="1">
                <a:solidFill>
                  <a:srgbClr val="F5333F"/>
                </a:solidFill>
                <a:latin typeface="Open Sans" panose="020B0606030504020204" pitchFamily="34" charset="0"/>
                <a:ea typeface="Open Sans" panose="020B0606030504020204" pitchFamily="34" charset="0"/>
                <a:cs typeface="Open Sans" panose="020B0606030504020204" pitchFamily="34" charset="0"/>
              </a:rPr>
              <a:t>Spots radio</a:t>
            </a:r>
          </a:p>
        </p:txBody>
      </p:sp>
      <p:sp>
        <p:nvSpPr>
          <p:cNvPr id="6" name="TextBox 5">
            <a:extLst>
              <a:ext uri="{FF2B5EF4-FFF2-40B4-BE49-F238E27FC236}">
                <a16:creationId xmlns:a16="http://schemas.microsoft.com/office/drawing/2014/main" id="{F573B73C-EE08-ED4F-9A2D-E623DE0809DE}"/>
              </a:ext>
            </a:extLst>
          </p:cNvPr>
          <p:cNvSpPr txBox="1"/>
          <p:nvPr/>
        </p:nvSpPr>
        <p:spPr>
          <a:xfrm>
            <a:off x="3998637" y="5219861"/>
            <a:ext cx="2997918" cy="1200329"/>
          </a:xfrm>
          <a:prstGeom prst="rect">
            <a:avLst/>
          </a:prstGeom>
          <a:noFill/>
        </p:spPr>
        <p:txBody>
          <a:bodyPr wrap="square" rtlCol="0">
            <a:spAutoFit/>
          </a:bodyPr>
          <a:lstStyle/>
          <a:p>
            <a:pPr marL="342866" indent="-342866" defTabSz="914309">
              <a:buFont typeface="Arial" panose="020B0604020202020204" pitchFamily="34" charset="0"/>
              <a:buChar char="•"/>
            </a:pPr>
            <a:r>
              <a:rPr lang="fr-FR" sz="2400" b="1">
                <a:solidFill>
                  <a:srgbClr val="F5333F"/>
                </a:solidFill>
                <a:latin typeface="Open Sans" panose="020B0606030504020204" pitchFamily="34" charset="0"/>
                <a:ea typeface="Open Sans" panose="020B0606030504020204" pitchFamily="34" charset="0"/>
                <a:cs typeface="Open Sans" panose="020B0606030504020204" pitchFamily="34" charset="0"/>
              </a:rPr>
              <a:t>Évaluations</a:t>
            </a:r>
          </a:p>
          <a:p>
            <a:pPr marL="342866" indent="-342866" defTabSz="914309">
              <a:buFont typeface="Arial" panose="020B0604020202020204" pitchFamily="34" charset="0"/>
              <a:buChar char="•"/>
            </a:pPr>
            <a:r>
              <a:rPr lang="fr-FR" sz="2400" b="1">
                <a:solidFill>
                  <a:srgbClr val="F5333F"/>
                </a:solidFill>
                <a:latin typeface="Open Sans" panose="020B0606030504020204" pitchFamily="34" charset="0"/>
                <a:ea typeface="Open Sans" panose="020B0606030504020204" pitchFamily="34" charset="0"/>
                <a:cs typeface="Open Sans" panose="020B0606030504020204" pitchFamily="34" charset="0"/>
              </a:rPr>
              <a:t>Sondages sur les médias sociaux</a:t>
            </a:r>
          </a:p>
        </p:txBody>
      </p:sp>
      <p:sp>
        <p:nvSpPr>
          <p:cNvPr id="7" name="TextBox 6">
            <a:extLst>
              <a:ext uri="{FF2B5EF4-FFF2-40B4-BE49-F238E27FC236}">
                <a16:creationId xmlns:a16="http://schemas.microsoft.com/office/drawing/2014/main" id="{8BA49F58-F30D-EA45-8082-89A9922B540D}"/>
              </a:ext>
            </a:extLst>
          </p:cNvPr>
          <p:cNvSpPr txBox="1"/>
          <p:nvPr/>
        </p:nvSpPr>
        <p:spPr>
          <a:xfrm>
            <a:off x="7202901" y="4352866"/>
            <a:ext cx="2997918" cy="1200329"/>
          </a:xfrm>
          <a:prstGeom prst="rect">
            <a:avLst/>
          </a:prstGeom>
          <a:noFill/>
        </p:spPr>
        <p:txBody>
          <a:bodyPr wrap="square" rtlCol="0">
            <a:spAutoFit/>
          </a:bodyPr>
          <a:lstStyle/>
          <a:p>
            <a:pPr marL="342866" indent="-342866" defTabSz="914309">
              <a:buFont typeface="Arial" panose="020B0604020202020204" pitchFamily="34" charset="0"/>
              <a:buChar char="•"/>
            </a:pPr>
            <a:r>
              <a:rPr lang="fr-FR" sz="2400" b="1">
                <a:solidFill>
                  <a:srgbClr val="F5333F"/>
                </a:solidFill>
                <a:latin typeface="Open Sans" panose="020B0606030504020204" pitchFamily="34" charset="0"/>
                <a:ea typeface="Open Sans" panose="020B0606030504020204" pitchFamily="34" charset="0"/>
                <a:cs typeface="Open Sans" panose="020B0606030504020204" pitchFamily="34" charset="0"/>
              </a:rPr>
              <a:t>Réunions communautaires</a:t>
            </a:r>
          </a:p>
          <a:p>
            <a:pPr marL="342866" indent="-342866" defTabSz="914309">
              <a:buFont typeface="Arial" panose="020B0604020202020204" pitchFamily="34" charset="0"/>
              <a:buChar char="•"/>
            </a:pPr>
            <a:r>
              <a:rPr lang="fr-FR" sz="2400" b="1">
                <a:solidFill>
                  <a:srgbClr val="F5333F"/>
                </a:solidFill>
                <a:latin typeface="Open Sans" panose="020B0606030504020204" pitchFamily="34" charset="0"/>
                <a:ea typeface="Open Sans" panose="020B0606030504020204" pitchFamily="34" charset="0"/>
                <a:cs typeface="Open Sans" panose="020B0606030504020204" pitchFamily="34" charset="0"/>
              </a:rPr>
              <a:t>DGD</a:t>
            </a:r>
          </a:p>
        </p:txBody>
      </p:sp>
      <p:sp>
        <p:nvSpPr>
          <p:cNvPr id="8" name="TextBox 7">
            <a:extLst>
              <a:ext uri="{FF2B5EF4-FFF2-40B4-BE49-F238E27FC236}">
                <a16:creationId xmlns:a16="http://schemas.microsoft.com/office/drawing/2014/main" id="{F172AD39-AB07-4E41-B8BD-B13D9DF92BDF}"/>
              </a:ext>
            </a:extLst>
          </p:cNvPr>
          <p:cNvSpPr txBox="1"/>
          <p:nvPr/>
        </p:nvSpPr>
        <p:spPr>
          <a:xfrm>
            <a:off x="10752095" y="3216887"/>
            <a:ext cx="2997918" cy="1569660"/>
          </a:xfrm>
          <a:prstGeom prst="rect">
            <a:avLst/>
          </a:prstGeom>
          <a:noFill/>
        </p:spPr>
        <p:txBody>
          <a:bodyPr wrap="square" rtlCol="0">
            <a:spAutoFit/>
          </a:bodyPr>
          <a:lstStyle/>
          <a:p>
            <a:pPr marL="342866" indent="-342866" defTabSz="914309">
              <a:buFont typeface="Arial" panose="020B0604020202020204" pitchFamily="34" charset="0"/>
              <a:buChar char="•"/>
            </a:pPr>
            <a:r>
              <a:rPr lang="fr-FR" sz="2400" b="1">
                <a:solidFill>
                  <a:srgbClr val="F5333F"/>
                </a:solidFill>
                <a:latin typeface="Open Sans" panose="020B0606030504020204" pitchFamily="34" charset="0"/>
                <a:ea typeface="Open Sans" panose="020B0606030504020204" pitchFamily="34" charset="0"/>
                <a:cs typeface="Open Sans" panose="020B0606030504020204" pitchFamily="34" charset="0"/>
              </a:rPr>
              <a:t>Comités</a:t>
            </a:r>
          </a:p>
          <a:p>
            <a:pPr marL="342866" indent="-342866" defTabSz="914309">
              <a:buFont typeface="Arial" panose="020B0604020202020204" pitchFamily="34" charset="0"/>
              <a:buChar char="•"/>
            </a:pPr>
            <a:r>
              <a:rPr lang="fr-FR" sz="2400" b="1">
                <a:solidFill>
                  <a:srgbClr val="F5333F"/>
                </a:solidFill>
                <a:latin typeface="Open Sans" panose="020B0606030504020204" pitchFamily="34" charset="0"/>
                <a:ea typeface="Open Sans" panose="020B0606030504020204" pitchFamily="34" charset="0"/>
                <a:cs typeface="Open Sans" panose="020B0606030504020204" pitchFamily="34" charset="0"/>
              </a:rPr>
              <a:t>Critères de sélection participatifs</a:t>
            </a:r>
          </a:p>
        </p:txBody>
      </p:sp>
      <p:sp>
        <p:nvSpPr>
          <p:cNvPr id="9" name="TextBox 8">
            <a:extLst>
              <a:ext uri="{FF2B5EF4-FFF2-40B4-BE49-F238E27FC236}">
                <a16:creationId xmlns:a16="http://schemas.microsoft.com/office/drawing/2014/main" id="{25EB1ED9-9F16-BF47-A693-B8470B91774E}"/>
              </a:ext>
            </a:extLst>
          </p:cNvPr>
          <p:cNvSpPr txBox="1"/>
          <p:nvPr/>
        </p:nvSpPr>
        <p:spPr>
          <a:xfrm>
            <a:off x="14058577" y="2141792"/>
            <a:ext cx="3240631" cy="1938992"/>
          </a:xfrm>
          <a:prstGeom prst="rect">
            <a:avLst/>
          </a:prstGeom>
          <a:noFill/>
        </p:spPr>
        <p:txBody>
          <a:bodyPr wrap="square" rtlCol="0">
            <a:spAutoFit/>
          </a:bodyPr>
          <a:lstStyle/>
          <a:p>
            <a:pPr marL="342866" indent="-342866" defTabSz="914309">
              <a:buFont typeface="Arial" panose="020B0604020202020204" pitchFamily="34" charset="0"/>
              <a:buChar char="•"/>
            </a:pPr>
            <a:r>
              <a:rPr lang="fr-FR" sz="2400" b="1" dirty="0">
                <a:solidFill>
                  <a:srgbClr val="F5333F"/>
                </a:solidFill>
                <a:latin typeface="Open Sans" panose="020B0606030504020204" pitchFamily="34" charset="0"/>
                <a:ea typeface="Open Sans" panose="020B0606030504020204" pitchFamily="34" charset="0"/>
                <a:cs typeface="Open Sans" panose="020B0606030504020204" pitchFamily="34" charset="0"/>
              </a:rPr>
              <a:t>Solutions à l'initiative de la communauté</a:t>
            </a:r>
          </a:p>
          <a:p>
            <a:pPr marL="342866" indent="-342866" defTabSz="914309">
              <a:buFont typeface="Arial" panose="020B0604020202020204" pitchFamily="34" charset="0"/>
              <a:buChar char="•"/>
            </a:pPr>
            <a:r>
              <a:rPr lang="fr-FR" sz="2400" b="1" dirty="0">
                <a:solidFill>
                  <a:srgbClr val="F5333F"/>
                </a:solidFill>
                <a:latin typeface="Open Sans" panose="020B0606030504020204" pitchFamily="34" charset="0"/>
                <a:ea typeface="Open Sans" panose="020B0606030504020204" pitchFamily="34" charset="0"/>
                <a:cs typeface="Open Sans" panose="020B0606030504020204" pitchFamily="34" charset="0"/>
              </a:rPr>
              <a:t>Plans d'action communautaires</a:t>
            </a:r>
          </a:p>
        </p:txBody>
      </p:sp>
    </p:spTree>
    <p:extLst>
      <p:ext uri="{BB962C8B-B14F-4D97-AF65-F5344CB8AC3E}">
        <p14:creationId xmlns:p14="http://schemas.microsoft.com/office/powerpoint/2010/main" val="1928700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p:bldP spid="6" grpId="0"/>
      <p:bldP spid="7" grpId="0"/>
      <p:bldP spid="8" grpId="0"/>
      <p:bldP spid="9"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B6CEBD8-5847-814A-A033-C231A21270AC}"/>
              </a:ext>
            </a:extLst>
          </p:cNvPr>
          <p:cNvSpPr txBox="1"/>
          <p:nvPr/>
        </p:nvSpPr>
        <p:spPr>
          <a:xfrm>
            <a:off x="666438" y="461509"/>
            <a:ext cx="14388351" cy="1446550"/>
          </a:xfrm>
          <a:prstGeom prst="rect">
            <a:avLst/>
          </a:prstGeom>
          <a:noFill/>
        </p:spPr>
        <p:txBody>
          <a:bodyPr wrap="square" rtlCol="0">
            <a:spAutoFit/>
          </a:bodyPr>
          <a:lstStyle/>
          <a:p>
            <a:pPr defTabSz="914309">
              <a:spcAft>
                <a:spcPts val="300"/>
              </a:spcAft>
            </a:pPr>
            <a:r>
              <a:rPr lang="fr-FR" sz="4400" b="1">
                <a:solidFill>
                  <a:srgbClr val="001D41"/>
                </a:solidFill>
                <a:latin typeface="Montserrat" pitchFamily="2" charset="77"/>
                <a:ea typeface="Roboto Black" panose="02000000000000000000" pitchFamily="2" charset="0"/>
                <a:cs typeface="Open Sans Light" panose="020B0306030504020204" pitchFamily="34" charset="0"/>
              </a:rPr>
              <a:t>Action 8 : </a:t>
            </a:r>
            <a:r>
              <a:rPr lang="fr-FR" sz="4400" b="1">
                <a:solidFill>
                  <a:srgbClr val="F5333F"/>
                </a:solidFill>
                <a:latin typeface="Montserrat" pitchFamily="2" charset="77"/>
                <a:ea typeface="Roboto Black" panose="02000000000000000000" pitchFamily="2" charset="0"/>
                <a:cs typeface="Open Sans Light" panose="020B0306030504020204" pitchFamily="34" charset="0"/>
              </a:rPr>
              <a:t>Soutenir la participation de la communauté à la prise de décisions concernant l'intervention</a:t>
            </a:r>
          </a:p>
        </p:txBody>
      </p:sp>
      <p:sp>
        <p:nvSpPr>
          <p:cNvPr id="4" name="TextBox 3">
            <a:extLst>
              <a:ext uri="{FF2B5EF4-FFF2-40B4-BE49-F238E27FC236}">
                <a16:creationId xmlns:a16="http://schemas.microsoft.com/office/drawing/2014/main" id="{33944C24-85B2-3840-BD3F-B926B06A301F}"/>
              </a:ext>
            </a:extLst>
          </p:cNvPr>
          <p:cNvSpPr txBox="1"/>
          <p:nvPr/>
        </p:nvSpPr>
        <p:spPr>
          <a:xfrm>
            <a:off x="7860613" y="2419782"/>
            <a:ext cx="9272355" cy="6432530"/>
          </a:xfrm>
          <a:prstGeom prst="rect">
            <a:avLst/>
          </a:prstGeom>
          <a:noFill/>
        </p:spPr>
        <p:txBody>
          <a:bodyPr wrap="square" rtlCol="0">
            <a:spAutoFit/>
          </a:bodyPr>
          <a:lstStyle>
            <a:defPPr>
              <a:defRPr lang="en-US"/>
            </a:defPPr>
            <a:lvl1pPr marL="342900" indent="-342900">
              <a:spcAft>
                <a:spcPts val="2400"/>
              </a:spcAft>
              <a:buClr>
                <a:srgbClr val="FF0000"/>
              </a:buClr>
              <a:buFont typeface="Arial" panose="020B0604020202020204" pitchFamily="34" charset="0"/>
              <a:buChar char="•"/>
              <a:defRPr sz="24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marL="0" indent="0" defTabSz="914309">
              <a:spcAft>
                <a:spcPts val="600"/>
              </a:spcAft>
              <a:buNone/>
            </a:pPr>
            <a:r>
              <a:rPr lang="fr-FR" b="1" dirty="0">
                <a:solidFill>
                  <a:srgbClr val="F5333F"/>
                </a:solidFill>
              </a:rPr>
              <a:t>Au minimum :</a:t>
            </a:r>
          </a:p>
          <a:p>
            <a:pPr marL="342866" indent="-342866" defTabSz="914309">
              <a:spcAft>
                <a:spcPts val="1200"/>
              </a:spcAft>
            </a:pPr>
            <a:r>
              <a:rPr lang="fr-FR" sz="2000" b="1" dirty="0">
                <a:solidFill>
                  <a:srgbClr val="3F3F3F"/>
                </a:solidFill>
              </a:rPr>
              <a:t>Impliquer </a:t>
            </a:r>
            <a:r>
              <a:rPr lang="fr-FR" sz="2000" dirty="0">
                <a:solidFill>
                  <a:srgbClr val="3F3F3F"/>
                </a:solidFill>
              </a:rPr>
              <a:t>la communauté dans la prise de décisions clés</a:t>
            </a:r>
          </a:p>
          <a:p>
            <a:pPr marL="1030415" lvl="1" indent="-342866" defTabSz="914309">
              <a:spcAft>
                <a:spcPts val="1200"/>
              </a:spcAft>
              <a:buClr>
                <a:srgbClr val="FF0000"/>
              </a:buClr>
              <a:buFont typeface="Arial" panose="020B0604020202020204" pitchFamily="34" charset="0"/>
              <a:buChar char="•"/>
            </a:pPr>
            <a:r>
              <a:rPr lang="fr-FR" sz="2000" dirty="0">
                <a:solidFill>
                  <a:srgbClr val="3F3F3F"/>
                </a:solidFill>
                <a:latin typeface="Open Sans" panose="020B0606030504020204" pitchFamily="34" charset="0"/>
                <a:ea typeface="Open Sans" panose="020B0606030504020204" pitchFamily="34" charset="0"/>
                <a:cs typeface="Open Sans" panose="020B0606030504020204" pitchFamily="34" charset="0"/>
              </a:rPr>
              <a:t>Établir des mécanismes pour soutenir la participation, par exemple, des réunions régulières de la mairie, des DGD.</a:t>
            </a:r>
          </a:p>
          <a:p>
            <a:pPr marL="1030415" lvl="1" indent="-342866" defTabSz="914309">
              <a:spcAft>
                <a:spcPts val="1200"/>
              </a:spcAft>
              <a:buClr>
                <a:srgbClr val="FF0000"/>
              </a:buClr>
              <a:buFont typeface="Arial" panose="020B0604020202020204" pitchFamily="34" charset="0"/>
              <a:buChar char="•"/>
            </a:pPr>
            <a:r>
              <a:rPr lang="fr-FR" sz="2000" dirty="0">
                <a:solidFill>
                  <a:srgbClr val="3F3F3F"/>
                </a:solidFill>
                <a:latin typeface="Open Sans" panose="020B0606030504020204" pitchFamily="34" charset="0"/>
                <a:ea typeface="Open Sans" panose="020B0606030504020204" pitchFamily="34" charset="0"/>
                <a:cs typeface="Open Sans" panose="020B0606030504020204" pitchFamily="34" charset="0"/>
              </a:rPr>
              <a:t>Consulter un échantillon représentatif de la communauté et inclure tout groupe marginalisé</a:t>
            </a:r>
          </a:p>
          <a:p>
            <a:pPr marL="1030415" lvl="1" indent="-342866" defTabSz="914309">
              <a:spcAft>
                <a:spcPts val="1200"/>
              </a:spcAft>
              <a:buClr>
                <a:srgbClr val="FF0000"/>
              </a:buClr>
              <a:buFont typeface="Arial" panose="020B0604020202020204" pitchFamily="34" charset="0"/>
              <a:buChar char="•"/>
            </a:pPr>
            <a:r>
              <a:rPr lang="fr-FR" sz="2000" dirty="0">
                <a:solidFill>
                  <a:srgbClr val="3F3F3F"/>
                </a:solidFill>
                <a:latin typeface="Open Sans" panose="020B0606030504020204" pitchFamily="34" charset="0"/>
                <a:ea typeface="Open Sans" panose="020B0606030504020204" pitchFamily="34" charset="0"/>
                <a:cs typeface="Open Sans" panose="020B0606030504020204" pitchFamily="34" charset="0"/>
              </a:rPr>
              <a:t>Discuter des activités, des lieux, des processus de sélection, du retour d'information, des défis, de la fermeture</a:t>
            </a:r>
          </a:p>
          <a:p>
            <a:pPr marL="0" indent="0" defTabSz="914309">
              <a:spcAft>
                <a:spcPts val="0"/>
              </a:spcAft>
              <a:buNone/>
            </a:pPr>
            <a:endParaRPr lang="en-GB" sz="2000" dirty="0">
              <a:solidFill>
                <a:srgbClr val="F5333F"/>
              </a:solidFill>
            </a:endParaRPr>
          </a:p>
          <a:p>
            <a:pPr marL="0" indent="0" defTabSz="914309">
              <a:spcAft>
                <a:spcPts val="1800"/>
              </a:spcAft>
              <a:buNone/>
            </a:pPr>
            <a:r>
              <a:rPr lang="fr-FR" b="1" dirty="0">
                <a:solidFill>
                  <a:srgbClr val="F5333F"/>
                </a:solidFill>
              </a:rPr>
              <a:t>Avancé :</a:t>
            </a:r>
          </a:p>
          <a:p>
            <a:pPr marL="342866" indent="-342866" defTabSz="914309">
              <a:spcAft>
                <a:spcPts val="1200"/>
              </a:spcAft>
            </a:pPr>
            <a:r>
              <a:rPr lang="fr-FR" sz="2000" b="1" dirty="0">
                <a:solidFill>
                  <a:srgbClr val="3F3F3F"/>
                </a:solidFill>
              </a:rPr>
              <a:t>Collaborer</a:t>
            </a:r>
            <a:r>
              <a:rPr lang="fr-FR" sz="2000" dirty="0">
                <a:solidFill>
                  <a:srgbClr val="3F3F3F"/>
                </a:solidFill>
              </a:rPr>
              <a:t> avec la communauté pour gérer la réponse :</a:t>
            </a:r>
          </a:p>
          <a:p>
            <a:pPr marL="1030415" lvl="1" indent="-342866" defTabSz="914309">
              <a:spcAft>
                <a:spcPts val="1200"/>
              </a:spcAft>
              <a:buClr>
                <a:srgbClr val="FF0000"/>
              </a:buClr>
              <a:buFont typeface="Arial" panose="020B0604020202020204" pitchFamily="34" charset="0"/>
              <a:buChar char="•"/>
            </a:pPr>
            <a:r>
              <a:rPr lang="fr-FR" sz="2000" dirty="0">
                <a:solidFill>
                  <a:srgbClr val="3F3F3F"/>
                </a:solidFill>
                <a:latin typeface="Open Sans" panose="020B0606030504020204" pitchFamily="34" charset="0"/>
                <a:ea typeface="Open Sans" panose="020B0606030504020204" pitchFamily="34" charset="0"/>
                <a:cs typeface="Open Sans" panose="020B0606030504020204" pitchFamily="34" charset="0"/>
              </a:rPr>
              <a:t>Comités communautaires</a:t>
            </a:r>
          </a:p>
          <a:p>
            <a:pPr marL="1030415" lvl="1" indent="-342866" defTabSz="914309">
              <a:spcAft>
                <a:spcPts val="1200"/>
              </a:spcAft>
              <a:buClr>
                <a:srgbClr val="FF0000"/>
              </a:buClr>
              <a:buFont typeface="Arial" panose="020B0604020202020204" pitchFamily="34" charset="0"/>
              <a:buChar char="•"/>
            </a:pPr>
            <a:r>
              <a:rPr lang="fr-FR" sz="2000" dirty="0">
                <a:solidFill>
                  <a:srgbClr val="3F3F3F"/>
                </a:solidFill>
                <a:latin typeface="Open Sans" panose="020B0606030504020204" pitchFamily="34" charset="0"/>
                <a:ea typeface="Open Sans" panose="020B0606030504020204" pitchFamily="34" charset="0"/>
                <a:cs typeface="Open Sans" panose="020B0606030504020204" pitchFamily="34" charset="0"/>
              </a:rPr>
              <a:t>Soutenir les solutions et les plans dirigés par la communauté</a:t>
            </a:r>
          </a:p>
          <a:p>
            <a:pPr marL="342866" indent="-342866" defTabSz="914309">
              <a:spcAft>
                <a:spcPts val="1200"/>
              </a:spcAft>
            </a:pPr>
            <a:r>
              <a:rPr lang="fr-FR" sz="2000" dirty="0">
                <a:solidFill>
                  <a:srgbClr val="3F3F3F"/>
                </a:solidFill>
              </a:rPr>
              <a:t>Mais vérifier que le comité est digne de confiance et performant</a:t>
            </a:r>
          </a:p>
          <a:p>
            <a:pPr marL="342866" indent="-342866" defTabSz="914309">
              <a:spcAft>
                <a:spcPts val="1800"/>
              </a:spcAft>
            </a:pPr>
            <a:r>
              <a:rPr lang="fr-FR" sz="2000" dirty="0">
                <a:solidFill>
                  <a:srgbClr val="3F3F3F"/>
                </a:solidFill>
              </a:rPr>
              <a:t>Planifier la sortie avec les communautés</a:t>
            </a:r>
          </a:p>
        </p:txBody>
      </p:sp>
      <p:pic>
        <p:nvPicPr>
          <p:cNvPr id="14" name="Picture Placeholder 13">
            <a:extLst>
              <a:ext uri="{FF2B5EF4-FFF2-40B4-BE49-F238E27FC236}">
                <a16:creationId xmlns:a16="http://schemas.microsoft.com/office/drawing/2014/main" id="{7CB2E33D-379A-3B47-AB5A-42B79C8C4FF6}"/>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1183" r="27357" b="14300"/>
          <a:stretch/>
        </p:blipFill>
        <p:spPr>
          <a:xfrm>
            <a:off x="398180" y="2467638"/>
            <a:ext cx="7091858" cy="7102542"/>
          </a:xfrm>
        </p:spPr>
      </p:pic>
      <p:pic>
        <p:nvPicPr>
          <p:cNvPr id="6" name="Picture 5" descr="A picture containing company name&#10;&#10;Description automatically generated">
            <a:extLst>
              <a:ext uri="{FF2B5EF4-FFF2-40B4-BE49-F238E27FC236}">
                <a16:creationId xmlns:a16="http://schemas.microsoft.com/office/drawing/2014/main" id="{B061103B-C68A-C545-9315-FC2C672EF87C}"/>
              </a:ext>
            </a:extLst>
          </p:cNvPr>
          <p:cNvPicPr>
            <a:picLocks noChangeAspect="1"/>
          </p:cNvPicPr>
          <p:nvPr/>
        </p:nvPicPr>
        <p:blipFill rotWithShape="1">
          <a:blip r:embed="rId4">
            <a:extLst>
              <a:ext uri="{28A0092B-C50C-407E-A947-70E740481C1C}">
                <a14:useLocalDpi xmlns:a14="http://schemas.microsoft.com/office/drawing/2010/main" val="0"/>
              </a:ext>
            </a:extLst>
          </a:blip>
          <a:srcRect b="16518"/>
          <a:stretch/>
        </p:blipFill>
        <p:spPr>
          <a:xfrm>
            <a:off x="2121216" y="9699797"/>
            <a:ext cx="4262789" cy="559793"/>
          </a:xfrm>
          <a:prstGeom prst="rect">
            <a:avLst/>
          </a:prstGeom>
        </p:spPr>
      </p:pic>
      <p:pic>
        <p:nvPicPr>
          <p:cNvPr id="7" name="Picture 6" descr="Logo&#10;&#10;Description automatically generated">
            <a:extLst>
              <a:ext uri="{FF2B5EF4-FFF2-40B4-BE49-F238E27FC236}">
                <a16:creationId xmlns:a16="http://schemas.microsoft.com/office/drawing/2014/main" id="{EFF74E37-4518-9249-8ECB-68527CDCB5F6}"/>
              </a:ext>
            </a:extLst>
          </p:cNvPr>
          <p:cNvPicPr>
            <a:picLocks noChangeAspect="1"/>
          </p:cNvPicPr>
          <p:nvPr/>
        </p:nvPicPr>
        <p:blipFill rotWithShape="1">
          <a:blip r:embed="rId5">
            <a:extLst>
              <a:ext uri="{28A0092B-C50C-407E-A947-70E740481C1C}">
                <a14:useLocalDpi xmlns:a14="http://schemas.microsoft.com/office/drawing/2010/main" val="0"/>
              </a:ext>
            </a:extLst>
          </a:blip>
          <a:srcRect b="12826"/>
          <a:stretch/>
        </p:blipFill>
        <p:spPr>
          <a:xfrm>
            <a:off x="6397775" y="9699461"/>
            <a:ext cx="3793404" cy="526092"/>
          </a:xfrm>
          <a:prstGeom prst="rect">
            <a:avLst/>
          </a:prstGeom>
        </p:spPr>
      </p:pic>
      <p:pic>
        <p:nvPicPr>
          <p:cNvPr id="8" name="Picture 7" descr="Logo&#10;&#10;Description automatically generated">
            <a:extLst>
              <a:ext uri="{FF2B5EF4-FFF2-40B4-BE49-F238E27FC236}">
                <a16:creationId xmlns:a16="http://schemas.microsoft.com/office/drawing/2014/main" id="{5893F3DE-BF5D-C846-8F6D-56383238430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9713830"/>
            <a:ext cx="2107446" cy="574758"/>
          </a:xfrm>
          <a:prstGeom prst="rect">
            <a:avLst/>
          </a:prstGeom>
        </p:spPr>
      </p:pic>
    </p:spTree>
    <p:extLst>
      <p:ext uri="{BB962C8B-B14F-4D97-AF65-F5344CB8AC3E}">
        <p14:creationId xmlns:p14="http://schemas.microsoft.com/office/powerpoint/2010/main" val="19412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4">
                                            <p:txEl>
                                              <p:pRg st="11" end="11"/>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6"/>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8"/>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24FAA49-63C8-B245-A8A6-06F839A4B1B5}"/>
              </a:ext>
            </a:extLst>
          </p:cNvPr>
          <p:cNvSpPr txBox="1"/>
          <p:nvPr/>
        </p:nvSpPr>
        <p:spPr>
          <a:xfrm>
            <a:off x="2067690" y="2280427"/>
            <a:ext cx="14152619" cy="4975016"/>
          </a:xfrm>
          <a:prstGeom prst="rect">
            <a:avLst/>
          </a:prstGeom>
          <a:noFill/>
        </p:spPr>
        <p:txBody>
          <a:bodyPr wrap="square" rtlCol="0">
            <a:spAutoFit/>
          </a:bodyPr>
          <a:lstStyle/>
          <a:p>
            <a:pPr algn="ctr" defTabSz="914309">
              <a:lnSpc>
                <a:spcPct val="80000"/>
              </a:lnSpc>
            </a:pPr>
            <a:r>
              <a:rPr lang="fr-FR" sz="8799" b="1" dirty="0">
                <a:solidFill>
                  <a:srgbClr val="F5333F"/>
                </a:solidFill>
                <a:latin typeface="Montserrat" pitchFamily="2" charset="77"/>
                <a:ea typeface="Roboto Black" panose="02000000000000000000" pitchFamily="2" charset="0"/>
                <a:cs typeface="Open Sans Light" panose="020B0306030504020204" pitchFamily="34" charset="0"/>
              </a:rPr>
              <a:t>Action minimale 9 :</a:t>
            </a:r>
          </a:p>
          <a:p>
            <a:pPr algn="ctr" defTabSz="914309">
              <a:lnSpc>
                <a:spcPct val="80000"/>
              </a:lnSpc>
            </a:pPr>
            <a:endParaRPr lang="ru-RU" sz="4400" dirty="0">
              <a:solidFill>
                <a:srgbClr val="F5333F"/>
              </a:solidFill>
              <a:latin typeface="Roboto Black" panose="02000000000000000000" pitchFamily="2" charset="0"/>
              <a:ea typeface="Roboto Black" panose="02000000000000000000" pitchFamily="2" charset="0"/>
              <a:cs typeface="Open Sans Light" panose="020B0306030504020204" pitchFamily="34" charset="0"/>
            </a:endParaRPr>
          </a:p>
          <a:p>
            <a:pPr algn="ctr" defTabSz="914309">
              <a:lnSpc>
                <a:spcPct val="80000"/>
              </a:lnSpc>
            </a:pPr>
            <a:r>
              <a:rPr lang="fr-FR" sz="8799" dirty="0">
                <a:solidFill>
                  <a:srgbClr val="FFFFFF"/>
                </a:solidFill>
                <a:latin typeface="Montserrat" pitchFamily="2" charset="77"/>
                <a:ea typeface="Roboto Black" panose="02000000000000000000" pitchFamily="2" charset="0"/>
                <a:cs typeface="Open Sans Light" panose="020B0306030504020204" pitchFamily="34" charset="0"/>
              </a:rPr>
              <a:t>Écouter les retours de la communauté et s'en servir pour orienter l'intervention</a:t>
            </a:r>
          </a:p>
        </p:txBody>
      </p:sp>
    </p:spTree>
    <p:extLst>
      <p:ext uri="{BB962C8B-B14F-4D97-AF65-F5344CB8AC3E}">
        <p14:creationId xmlns:p14="http://schemas.microsoft.com/office/powerpoint/2010/main" val="126553976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B6CEBD8-5847-814A-A033-C231A21270AC}"/>
              </a:ext>
            </a:extLst>
          </p:cNvPr>
          <p:cNvSpPr txBox="1"/>
          <p:nvPr/>
        </p:nvSpPr>
        <p:spPr>
          <a:xfrm>
            <a:off x="800460" y="687444"/>
            <a:ext cx="9867540" cy="2123658"/>
          </a:xfrm>
          <a:prstGeom prst="rect">
            <a:avLst/>
          </a:prstGeom>
          <a:noFill/>
        </p:spPr>
        <p:txBody>
          <a:bodyPr wrap="square" rtlCol="0">
            <a:spAutoFit/>
          </a:bodyPr>
          <a:lstStyle/>
          <a:p>
            <a:pPr>
              <a:spcAft>
                <a:spcPts val="300"/>
              </a:spcAft>
            </a:pPr>
            <a:r>
              <a:rPr lang="fr-FR" sz="4400" b="1">
                <a:solidFill>
                  <a:schemeClr val="tx2"/>
                </a:solidFill>
                <a:latin typeface="Montserrat" pitchFamily="2" charset="77"/>
                <a:ea typeface="Roboto Black" panose="02000000000000000000" pitchFamily="2" charset="0"/>
                <a:cs typeface="Open Sans Light" panose="020B0306030504020204" pitchFamily="34" charset="0"/>
              </a:rPr>
              <a:t>Action 9 : </a:t>
            </a:r>
            <a:r>
              <a:rPr lang="fr-FR" sz="4400" b="1">
                <a:solidFill>
                  <a:schemeClr val="accent3"/>
                </a:solidFill>
                <a:latin typeface="Montserrat" pitchFamily="2" charset="77"/>
                <a:ea typeface="Roboto Black" panose="02000000000000000000" pitchFamily="2" charset="0"/>
                <a:cs typeface="Open Sans Light" panose="020B0306030504020204" pitchFamily="34" charset="0"/>
              </a:rPr>
              <a:t>Écouter les retours de la communauté et s'en servir pour orienter l'intervention</a:t>
            </a:r>
          </a:p>
        </p:txBody>
      </p:sp>
      <p:pic>
        <p:nvPicPr>
          <p:cNvPr id="4" name="Picture Placeholder 3">
            <a:extLst>
              <a:ext uri="{FF2B5EF4-FFF2-40B4-BE49-F238E27FC236}">
                <a16:creationId xmlns:a16="http://schemas.microsoft.com/office/drawing/2014/main" id="{A59711EE-7BBB-F249-94CE-72C3137DEFF3}"/>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p:blipFill>
        <p:spPr>
          <a:xfrm>
            <a:off x="9372296" y="0"/>
            <a:ext cx="8915704" cy="10288588"/>
          </a:xfrm>
        </p:spPr>
      </p:pic>
      <p:sp>
        <p:nvSpPr>
          <p:cNvPr id="6" name="TextBox 5">
            <a:extLst>
              <a:ext uri="{FF2B5EF4-FFF2-40B4-BE49-F238E27FC236}">
                <a16:creationId xmlns:a16="http://schemas.microsoft.com/office/drawing/2014/main" id="{C6D54F3C-4EE1-5B44-83C9-3C6582B5DF88}"/>
              </a:ext>
            </a:extLst>
          </p:cNvPr>
          <p:cNvSpPr txBox="1"/>
          <p:nvPr/>
        </p:nvSpPr>
        <p:spPr>
          <a:xfrm>
            <a:off x="800460" y="3205973"/>
            <a:ext cx="8915704" cy="6801862"/>
          </a:xfrm>
          <a:prstGeom prst="rect">
            <a:avLst/>
          </a:prstGeom>
          <a:noFill/>
        </p:spPr>
        <p:txBody>
          <a:bodyPr wrap="square" rtlCol="0">
            <a:spAutoFit/>
          </a:bodyPr>
          <a:lstStyle>
            <a:defPPr>
              <a:defRPr lang="en-US"/>
            </a:defPPr>
            <a:lvl1pPr marL="342900" indent="-342900">
              <a:spcAft>
                <a:spcPts val="2400"/>
              </a:spcAft>
              <a:buClr>
                <a:srgbClr val="FF0000"/>
              </a:buClr>
              <a:buFont typeface="Arial" panose="020B0604020202020204" pitchFamily="34" charset="0"/>
              <a:buChar char="•"/>
              <a:defRPr sz="24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marL="0" lvl="0" indent="0">
              <a:spcAft>
                <a:spcPts val="1800"/>
              </a:spcAft>
              <a:buNone/>
            </a:pPr>
            <a:r>
              <a:rPr lang="fr-FR" sz="2000" b="1" dirty="0"/>
              <a:t>Au minimum :</a:t>
            </a:r>
          </a:p>
          <a:p>
            <a:pPr lvl="0">
              <a:spcAft>
                <a:spcPts val="1800"/>
              </a:spcAft>
            </a:pPr>
            <a:r>
              <a:rPr lang="fr-FR" sz="2000" dirty="0"/>
              <a:t>Mettre en place et maintenir un mécanisme simple de retour d'information</a:t>
            </a:r>
          </a:p>
          <a:p>
            <a:pPr>
              <a:spcAft>
                <a:spcPts val="1800"/>
              </a:spcAft>
            </a:pPr>
            <a:r>
              <a:rPr lang="fr-FR" sz="2000" dirty="0"/>
              <a:t>Vérifier que l'opération répond aux besoins des personnes</a:t>
            </a:r>
          </a:p>
          <a:p>
            <a:pPr>
              <a:spcAft>
                <a:spcPts val="1800"/>
              </a:spcAft>
            </a:pPr>
            <a:r>
              <a:rPr lang="fr-FR" sz="2000" dirty="0"/>
              <a:t>Surveiller les conséquences négatives involontaires</a:t>
            </a:r>
          </a:p>
          <a:p>
            <a:pPr>
              <a:spcAft>
                <a:spcPts val="0"/>
              </a:spcAft>
            </a:pPr>
            <a:r>
              <a:rPr lang="fr-FR" sz="2000" dirty="0"/>
              <a:t>Agir sur les données de retour d'information et de suivi et les utiliser pour orienter la réponse.</a:t>
            </a:r>
          </a:p>
          <a:p>
            <a:pPr marL="0" lvl="0" indent="0">
              <a:spcAft>
                <a:spcPts val="1800"/>
              </a:spcAft>
              <a:buNone/>
            </a:pPr>
            <a:endParaRPr lang="en-GB" sz="2000" b="1" dirty="0"/>
          </a:p>
          <a:p>
            <a:pPr marL="0" lvl="0" indent="0">
              <a:spcAft>
                <a:spcPts val="1800"/>
              </a:spcAft>
              <a:buNone/>
            </a:pPr>
            <a:r>
              <a:rPr lang="fr-FR" sz="2000" b="1" dirty="0"/>
              <a:t>Avancé :</a:t>
            </a:r>
          </a:p>
          <a:p>
            <a:pPr>
              <a:spcAft>
                <a:spcPts val="1800"/>
              </a:spcAft>
            </a:pPr>
            <a:r>
              <a:rPr lang="fr-FR" sz="2000" dirty="0"/>
              <a:t>Revoir et améliorer le mécanisme de retour d'information</a:t>
            </a:r>
          </a:p>
          <a:p>
            <a:pPr>
              <a:spcAft>
                <a:spcPts val="1800"/>
              </a:spcAft>
            </a:pPr>
            <a:r>
              <a:rPr lang="fr-FR" sz="2000" dirty="0"/>
              <a:t>Coordonner avec les partenaires externes et les Communautés</a:t>
            </a:r>
          </a:p>
          <a:p>
            <a:pPr>
              <a:spcAft>
                <a:spcPts val="1800"/>
              </a:spcAft>
            </a:pPr>
            <a:r>
              <a:rPr lang="fr-FR" sz="2000" dirty="0"/>
              <a:t>Contrôler l'efficacité des approches d'engagement communautaire</a:t>
            </a:r>
          </a:p>
          <a:p>
            <a:pPr>
              <a:spcAft>
                <a:spcPts val="1800"/>
              </a:spcAft>
            </a:pPr>
            <a:r>
              <a:rPr lang="fr-FR" sz="2000" dirty="0"/>
              <a:t>Recueillir des études de cas pour montrer comment le retour d'information est utilisé</a:t>
            </a:r>
          </a:p>
        </p:txBody>
      </p:sp>
      <p:pic>
        <p:nvPicPr>
          <p:cNvPr id="7" name="Picture 6" descr="Logo&#10;&#10;Description automatically generated">
            <a:extLst>
              <a:ext uri="{FF2B5EF4-FFF2-40B4-BE49-F238E27FC236}">
                <a16:creationId xmlns:a16="http://schemas.microsoft.com/office/drawing/2014/main" id="{4D640C37-6693-8947-ADD4-0B87BDB067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72296" y="8189431"/>
            <a:ext cx="2592858" cy="630420"/>
          </a:xfrm>
          <a:prstGeom prst="rect">
            <a:avLst/>
          </a:prstGeom>
        </p:spPr>
      </p:pic>
      <p:pic>
        <p:nvPicPr>
          <p:cNvPr id="8" name="Picture 7" descr="Logo&#10;&#10;Description automatically generated">
            <a:extLst>
              <a:ext uri="{FF2B5EF4-FFF2-40B4-BE49-F238E27FC236}">
                <a16:creationId xmlns:a16="http://schemas.microsoft.com/office/drawing/2014/main" id="{185996AE-4AE4-914E-961F-65632D57C45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28279" y="8895659"/>
            <a:ext cx="2166635" cy="590902"/>
          </a:xfrm>
          <a:prstGeom prst="rect">
            <a:avLst/>
          </a:prstGeom>
        </p:spPr>
      </p:pic>
      <p:pic>
        <p:nvPicPr>
          <p:cNvPr id="9" name="Picture 8" descr="A picture containing text&#10;&#10;Description automatically generated">
            <a:extLst>
              <a:ext uri="{FF2B5EF4-FFF2-40B4-BE49-F238E27FC236}">
                <a16:creationId xmlns:a16="http://schemas.microsoft.com/office/drawing/2014/main" id="{DE2BF4FA-0231-EB4A-ACC2-3033E32982E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46940" y="9543708"/>
            <a:ext cx="2592858" cy="672583"/>
          </a:xfrm>
          <a:prstGeom prst="rect">
            <a:avLst/>
          </a:prstGeom>
        </p:spPr>
      </p:pic>
    </p:spTree>
    <p:extLst>
      <p:ext uri="{BB962C8B-B14F-4D97-AF65-F5344CB8AC3E}">
        <p14:creationId xmlns:p14="http://schemas.microsoft.com/office/powerpoint/2010/main" val="214057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
                                            <p:txEl>
                                              <p:pRg st="10" end="1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Shape 320"/>
        <p:cNvGrpSpPr/>
        <p:nvPr/>
      </p:nvGrpSpPr>
      <p:grpSpPr>
        <a:xfrm>
          <a:off x="0" y="0"/>
          <a:ext cx="0" cy="0"/>
          <a:chOff x="0" y="0"/>
          <a:chExt cx="0" cy="0"/>
        </a:xfrm>
      </p:grpSpPr>
      <p:sp>
        <p:nvSpPr>
          <p:cNvPr id="321" name="Google Shape;321;p6"/>
          <p:cNvSpPr txBox="1"/>
          <p:nvPr/>
        </p:nvSpPr>
        <p:spPr>
          <a:xfrm>
            <a:off x="573072" y="506357"/>
            <a:ext cx="15477987" cy="1498817"/>
          </a:xfrm>
          <a:prstGeom prst="rect">
            <a:avLst/>
          </a:prstGeom>
          <a:noFill/>
          <a:ln>
            <a:noFill/>
          </a:ln>
        </p:spPr>
        <p:txBody>
          <a:bodyPr spcFirstLastPara="1" wrap="square" lIns="91412" tIns="45693" rIns="91412" bIns="45693" anchor="t" anchorCtr="0">
            <a:spAutoFit/>
          </a:bodyPr>
          <a:lstStyle/>
          <a:p>
            <a:pPr defTabSz="914309"/>
            <a:r>
              <a:rPr lang="en-GB" sz="4800" b="1" dirty="0">
                <a:solidFill>
                  <a:srgbClr val="33394B"/>
                </a:solidFill>
                <a:latin typeface="Montserrat"/>
                <a:ea typeface="Montserrat"/>
                <a:cs typeface="Montserrat"/>
                <a:sym typeface="Montserrat"/>
              </a:rPr>
              <a:t>What are feedback mechanisms?</a:t>
            </a:r>
            <a:endParaRPr dirty="0">
              <a:solidFill>
                <a:srgbClr val="000000"/>
              </a:solidFill>
            </a:endParaRPr>
          </a:p>
          <a:p>
            <a:pPr defTabSz="914309">
              <a:lnSpc>
                <a:spcPct val="80000"/>
              </a:lnSpc>
              <a:spcBef>
                <a:spcPts val="600"/>
              </a:spcBef>
            </a:pPr>
            <a:r>
              <a:rPr lang="en-GB" sz="4800" dirty="0">
                <a:solidFill>
                  <a:srgbClr val="F5333F"/>
                </a:solidFill>
                <a:latin typeface="Montserrat"/>
                <a:ea typeface="Montserrat"/>
                <a:cs typeface="Montserrat"/>
                <a:sym typeface="Montserrat"/>
              </a:rPr>
              <a:t>Discuss…</a:t>
            </a:r>
            <a:r>
              <a:rPr lang="en-GB" sz="4800" dirty="0">
                <a:solidFill>
                  <a:srgbClr val="33394B"/>
                </a:solidFill>
                <a:latin typeface="Montserrat"/>
                <a:ea typeface="Montserrat"/>
                <a:cs typeface="Montserrat"/>
                <a:sym typeface="Montserrat"/>
              </a:rPr>
              <a:t> </a:t>
            </a:r>
            <a:endParaRPr sz="4800" dirty="0">
              <a:solidFill>
                <a:srgbClr val="F5333F"/>
              </a:solidFill>
              <a:latin typeface="Montserrat"/>
              <a:ea typeface="Montserrat"/>
              <a:cs typeface="Montserrat"/>
              <a:sym typeface="Montserrat"/>
            </a:endParaRPr>
          </a:p>
        </p:txBody>
      </p:sp>
      <p:grpSp>
        <p:nvGrpSpPr>
          <p:cNvPr id="2" name="Group 1">
            <a:extLst>
              <a:ext uri="{FF2B5EF4-FFF2-40B4-BE49-F238E27FC236}">
                <a16:creationId xmlns:a16="http://schemas.microsoft.com/office/drawing/2014/main" id="{B1A690FF-C6F7-F14F-87DF-F6A27DE21FA9}"/>
              </a:ext>
            </a:extLst>
          </p:cNvPr>
          <p:cNvGrpSpPr/>
          <p:nvPr/>
        </p:nvGrpSpPr>
        <p:grpSpPr>
          <a:xfrm>
            <a:off x="573073" y="2575633"/>
            <a:ext cx="7671251" cy="7081962"/>
            <a:chOff x="2041843" y="2593327"/>
            <a:chExt cx="7672435" cy="7083055"/>
          </a:xfrm>
        </p:grpSpPr>
        <p:grpSp>
          <p:nvGrpSpPr>
            <p:cNvPr id="322" name="Google Shape;322;p6"/>
            <p:cNvGrpSpPr/>
            <p:nvPr/>
          </p:nvGrpSpPr>
          <p:grpSpPr>
            <a:xfrm>
              <a:off x="2041843" y="2593327"/>
              <a:ext cx="7672435" cy="7083055"/>
              <a:chOff x="2002185" y="-7615"/>
              <a:chExt cx="7672435" cy="7083055"/>
            </a:xfrm>
          </p:grpSpPr>
          <p:sp>
            <p:nvSpPr>
              <p:cNvPr id="323" name="Google Shape;323;p6"/>
              <p:cNvSpPr/>
              <p:nvPr/>
            </p:nvSpPr>
            <p:spPr>
              <a:xfrm>
                <a:off x="2318148" y="-7615"/>
                <a:ext cx="7040508" cy="7040508"/>
              </a:xfrm>
              <a:custGeom>
                <a:avLst/>
                <a:gdLst/>
                <a:ahLst/>
                <a:cxnLst/>
                <a:rect l="l" t="t" r="r" b="b"/>
                <a:pathLst>
                  <a:path w="120000" h="120000" extrusionOk="0">
                    <a:moveTo>
                      <a:pt x="75375" y="5536"/>
                    </a:moveTo>
                    <a:lnTo>
                      <a:pt x="75375" y="5536"/>
                    </a:lnTo>
                    <a:cubicBezTo>
                      <a:pt x="101012" y="12774"/>
                      <a:pt x="118131" y="36912"/>
                      <a:pt x="116484" y="63500"/>
                    </a:cubicBezTo>
                    <a:cubicBezTo>
                      <a:pt x="114836" y="90089"/>
                      <a:pt x="94868" y="111928"/>
                      <a:pt x="68533" y="115945"/>
                    </a:cubicBezTo>
                    <a:cubicBezTo>
                      <a:pt x="42198" y="119962"/>
                      <a:pt x="16627" y="105068"/>
                      <a:pt x="7128" y="80179"/>
                    </a:cubicBezTo>
                    <a:cubicBezTo>
                      <a:pt x="-2371" y="55290"/>
                      <a:pt x="6774" y="27147"/>
                      <a:pt x="29089" y="12596"/>
                    </a:cubicBezTo>
                    <a:lnTo>
                      <a:pt x="27485" y="9603"/>
                    </a:lnTo>
                    <a:lnTo>
                      <a:pt x="34762" y="12909"/>
                    </a:lnTo>
                    <a:lnTo>
                      <a:pt x="33694" y="21189"/>
                    </a:lnTo>
                    <a:lnTo>
                      <a:pt x="32091" y="18197"/>
                    </a:lnTo>
                    <a:lnTo>
                      <a:pt x="32091" y="18197"/>
                    </a:lnTo>
                    <a:cubicBezTo>
                      <a:pt x="12455" y="31307"/>
                      <a:pt x="4590" y="56315"/>
                      <a:pt x="13188" y="78304"/>
                    </a:cubicBezTo>
                    <a:cubicBezTo>
                      <a:pt x="21785" y="100292"/>
                      <a:pt x="44528" y="113333"/>
                      <a:pt x="67848" y="109647"/>
                    </a:cubicBezTo>
                    <a:cubicBezTo>
                      <a:pt x="91168" y="105961"/>
                      <a:pt x="108779" y="86541"/>
                      <a:pt x="110175" y="62973"/>
                    </a:cubicBezTo>
                    <a:cubicBezTo>
                      <a:pt x="111572" y="39405"/>
                      <a:pt x="96377" y="18041"/>
                      <a:pt x="73655" y="11627"/>
                    </a:cubicBezTo>
                    <a:close/>
                  </a:path>
                </a:pathLst>
              </a:custGeom>
              <a:solidFill>
                <a:srgbClr val="C9CACD"/>
              </a:solidFill>
              <a:ln>
                <a:noFill/>
              </a:ln>
            </p:spPr>
            <p:txBody>
              <a:bodyPr spcFirstLastPara="1" wrap="square" lIns="91412" tIns="91412" rIns="91412" bIns="91412" anchor="ctr" anchorCtr="0">
                <a:noAutofit/>
              </a:bodyPr>
              <a:lstStyle/>
              <a:p>
                <a:pPr defTabSz="914309"/>
                <a:endParaRPr>
                  <a:solidFill>
                    <a:srgbClr val="000000"/>
                  </a:solidFill>
                </a:endParaRPr>
              </a:p>
            </p:txBody>
          </p:sp>
          <p:sp>
            <p:nvSpPr>
              <p:cNvPr id="324" name="Google Shape;324;p6"/>
              <p:cNvSpPr/>
              <p:nvPr/>
            </p:nvSpPr>
            <p:spPr>
              <a:xfrm>
                <a:off x="4475728" y="385"/>
                <a:ext cx="2725348" cy="1362674"/>
              </a:xfrm>
              <a:prstGeom prst="roundRect">
                <a:avLst>
                  <a:gd name="adj" fmla="val 16667"/>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12" tIns="91412" rIns="91412" bIns="91412" anchor="ctr" anchorCtr="0">
                <a:noAutofit/>
              </a:bodyPr>
              <a:lstStyle/>
              <a:p>
                <a:pPr defTabSz="914309"/>
                <a:endParaRPr>
                  <a:solidFill>
                    <a:srgbClr val="000000"/>
                  </a:solidFill>
                </a:endParaRPr>
              </a:p>
            </p:txBody>
          </p:sp>
          <p:sp>
            <p:nvSpPr>
              <p:cNvPr id="325" name="Google Shape;325;p6"/>
              <p:cNvSpPr txBox="1"/>
              <p:nvPr/>
            </p:nvSpPr>
            <p:spPr>
              <a:xfrm>
                <a:off x="4542248" y="66905"/>
                <a:ext cx="2592308" cy="1229634"/>
              </a:xfrm>
              <a:prstGeom prst="rect">
                <a:avLst/>
              </a:prstGeom>
              <a:noFill/>
              <a:ln>
                <a:noFill/>
              </a:ln>
            </p:spPr>
            <p:txBody>
              <a:bodyPr spcFirstLastPara="1" wrap="square" lIns="91412" tIns="91412" rIns="91412" bIns="91412" anchor="ctr" anchorCtr="0">
                <a:noAutofit/>
              </a:bodyPr>
              <a:lstStyle/>
              <a:p>
                <a:pPr algn="ctr" defTabSz="914309">
                  <a:lnSpc>
                    <a:spcPct val="90000"/>
                  </a:lnSpc>
                  <a:buClr>
                    <a:srgbClr val="FFFFFF"/>
                  </a:buClr>
                  <a:buSzPts val="2400"/>
                </a:pPr>
                <a:r>
                  <a:rPr lang="en-GB" sz="2400">
                    <a:solidFill>
                      <a:srgbClr val="FFFFFF"/>
                    </a:solidFill>
                    <a:latin typeface="Open Sans"/>
                    <a:ea typeface="Open Sans"/>
                    <a:cs typeface="Open Sans"/>
                    <a:sym typeface="Open Sans"/>
                  </a:rPr>
                  <a:t>Design</a:t>
                </a:r>
                <a:endParaRPr>
                  <a:solidFill>
                    <a:srgbClr val="000000"/>
                  </a:solidFill>
                </a:endParaRPr>
              </a:p>
            </p:txBody>
          </p:sp>
          <p:sp>
            <p:nvSpPr>
              <p:cNvPr id="326" name="Google Shape;326;p6"/>
              <p:cNvSpPr/>
              <p:nvPr/>
            </p:nvSpPr>
            <p:spPr>
              <a:xfrm>
                <a:off x="6949272" y="1698133"/>
                <a:ext cx="2725348" cy="1362674"/>
              </a:xfrm>
              <a:prstGeom prst="roundRect">
                <a:avLst>
                  <a:gd name="adj" fmla="val 16667"/>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12" tIns="91412" rIns="91412" bIns="91412" anchor="ctr" anchorCtr="0">
                <a:noAutofit/>
              </a:bodyPr>
              <a:lstStyle/>
              <a:p>
                <a:pPr defTabSz="914309"/>
                <a:endParaRPr>
                  <a:solidFill>
                    <a:srgbClr val="000000"/>
                  </a:solidFill>
                </a:endParaRPr>
              </a:p>
            </p:txBody>
          </p:sp>
          <p:sp>
            <p:nvSpPr>
              <p:cNvPr id="327" name="Google Shape;327;p6"/>
              <p:cNvSpPr txBox="1"/>
              <p:nvPr/>
            </p:nvSpPr>
            <p:spPr>
              <a:xfrm>
                <a:off x="7015792" y="1764653"/>
                <a:ext cx="2592308" cy="1229634"/>
              </a:xfrm>
              <a:prstGeom prst="rect">
                <a:avLst/>
              </a:prstGeom>
              <a:noFill/>
              <a:ln>
                <a:noFill/>
              </a:ln>
            </p:spPr>
            <p:txBody>
              <a:bodyPr spcFirstLastPara="1" wrap="square" lIns="91412" tIns="91412" rIns="91412" bIns="91412" anchor="ctr" anchorCtr="0">
                <a:noAutofit/>
              </a:bodyPr>
              <a:lstStyle/>
              <a:p>
                <a:pPr algn="ctr" defTabSz="914309">
                  <a:lnSpc>
                    <a:spcPct val="90000"/>
                  </a:lnSpc>
                  <a:buClr>
                    <a:srgbClr val="FFFFFF"/>
                  </a:buClr>
                  <a:buSzPts val="2400"/>
                </a:pPr>
                <a:r>
                  <a:rPr lang="en-GB" sz="2400">
                    <a:solidFill>
                      <a:srgbClr val="FFFFFF"/>
                    </a:solidFill>
                    <a:latin typeface="Open Sans"/>
                    <a:ea typeface="Open Sans"/>
                    <a:cs typeface="Open Sans"/>
                    <a:sym typeface="Open Sans"/>
                  </a:rPr>
                  <a:t>Collect</a:t>
                </a:r>
                <a:endParaRPr>
                  <a:solidFill>
                    <a:srgbClr val="000000"/>
                  </a:solidFill>
                </a:endParaRPr>
              </a:p>
            </p:txBody>
          </p:sp>
          <p:sp>
            <p:nvSpPr>
              <p:cNvPr id="328" name="Google Shape;328;p6"/>
              <p:cNvSpPr/>
              <p:nvPr/>
            </p:nvSpPr>
            <p:spPr>
              <a:xfrm>
                <a:off x="6949263" y="3900693"/>
                <a:ext cx="2725348" cy="1362674"/>
              </a:xfrm>
              <a:prstGeom prst="roundRect">
                <a:avLst>
                  <a:gd name="adj" fmla="val 16667"/>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12" tIns="91412" rIns="91412" bIns="91412" anchor="ctr" anchorCtr="0">
                <a:noAutofit/>
              </a:bodyPr>
              <a:lstStyle/>
              <a:p>
                <a:pPr defTabSz="914309"/>
                <a:endParaRPr>
                  <a:solidFill>
                    <a:srgbClr val="000000"/>
                  </a:solidFill>
                </a:endParaRPr>
              </a:p>
            </p:txBody>
          </p:sp>
          <p:sp>
            <p:nvSpPr>
              <p:cNvPr id="329" name="Google Shape;329;p6"/>
              <p:cNvSpPr txBox="1"/>
              <p:nvPr/>
            </p:nvSpPr>
            <p:spPr>
              <a:xfrm>
                <a:off x="7015783" y="3967213"/>
                <a:ext cx="2592308" cy="1229634"/>
              </a:xfrm>
              <a:prstGeom prst="rect">
                <a:avLst/>
              </a:prstGeom>
              <a:noFill/>
              <a:ln>
                <a:noFill/>
              </a:ln>
            </p:spPr>
            <p:txBody>
              <a:bodyPr spcFirstLastPara="1" wrap="square" lIns="91412" tIns="91412" rIns="91412" bIns="91412" anchor="ctr" anchorCtr="0">
                <a:noAutofit/>
              </a:bodyPr>
              <a:lstStyle/>
              <a:p>
                <a:pPr algn="ctr" defTabSz="914309">
                  <a:lnSpc>
                    <a:spcPct val="90000"/>
                  </a:lnSpc>
                  <a:buClr>
                    <a:srgbClr val="FFFFFF"/>
                  </a:buClr>
                  <a:buSzPts val="2400"/>
                </a:pPr>
                <a:r>
                  <a:rPr lang="en-GB" sz="2400">
                    <a:solidFill>
                      <a:srgbClr val="FFFFFF"/>
                    </a:solidFill>
                    <a:latin typeface="Open Sans"/>
                    <a:ea typeface="Open Sans"/>
                    <a:cs typeface="Open Sans"/>
                    <a:sym typeface="Open Sans"/>
                  </a:rPr>
                  <a:t>Consolidate &amp; prioritize</a:t>
                </a:r>
                <a:endParaRPr>
                  <a:solidFill>
                    <a:srgbClr val="000000"/>
                  </a:solidFill>
                </a:endParaRPr>
              </a:p>
            </p:txBody>
          </p:sp>
          <p:sp>
            <p:nvSpPr>
              <p:cNvPr id="330" name="Google Shape;330;p6"/>
              <p:cNvSpPr/>
              <p:nvPr/>
            </p:nvSpPr>
            <p:spPr>
              <a:xfrm>
                <a:off x="4475728" y="5712766"/>
                <a:ext cx="2725348" cy="1362674"/>
              </a:xfrm>
              <a:prstGeom prst="roundRect">
                <a:avLst>
                  <a:gd name="adj" fmla="val 16667"/>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12" tIns="91412" rIns="91412" bIns="91412" anchor="ctr" anchorCtr="0">
                <a:noAutofit/>
              </a:bodyPr>
              <a:lstStyle/>
              <a:p>
                <a:pPr defTabSz="914309"/>
                <a:endParaRPr>
                  <a:solidFill>
                    <a:srgbClr val="000000"/>
                  </a:solidFill>
                </a:endParaRPr>
              </a:p>
            </p:txBody>
          </p:sp>
          <p:sp>
            <p:nvSpPr>
              <p:cNvPr id="331" name="Google Shape;331;p6"/>
              <p:cNvSpPr txBox="1"/>
              <p:nvPr/>
            </p:nvSpPr>
            <p:spPr>
              <a:xfrm>
                <a:off x="4542248" y="5779286"/>
                <a:ext cx="2592308" cy="1229634"/>
              </a:xfrm>
              <a:prstGeom prst="rect">
                <a:avLst/>
              </a:prstGeom>
              <a:noFill/>
              <a:ln>
                <a:noFill/>
              </a:ln>
            </p:spPr>
            <p:txBody>
              <a:bodyPr spcFirstLastPara="1" wrap="square" lIns="91412" tIns="91412" rIns="91412" bIns="91412" anchor="ctr" anchorCtr="0">
                <a:noAutofit/>
              </a:bodyPr>
              <a:lstStyle/>
              <a:p>
                <a:pPr algn="ctr" defTabSz="914309">
                  <a:lnSpc>
                    <a:spcPct val="90000"/>
                  </a:lnSpc>
                  <a:buClr>
                    <a:srgbClr val="FFFFFF"/>
                  </a:buClr>
                  <a:buSzPts val="2400"/>
                </a:pPr>
                <a:r>
                  <a:rPr lang="en-GB" sz="2400">
                    <a:solidFill>
                      <a:srgbClr val="FFFFFF"/>
                    </a:solidFill>
                    <a:latin typeface="Open Sans"/>
                    <a:ea typeface="Open Sans"/>
                    <a:cs typeface="Open Sans"/>
                    <a:sym typeface="Open Sans"/>
                  </a:rPr>
                  <a:t>Analyse</a:t>
                </a:r>
                <a:endParaRPr>
                  <a:solidFill>
                    <a:srgbClr val="000000"/>
                  </a:solidFill>
                </a:endParaRPr>
              </a:p>
            </p:txBody>
          </p:sp>
          <p:sp>
            <p:nvSpPr>
              <p:cNvPr id="332" name="Google Shape;332;p6"/>
              <p:cNvSpPr/>
              <p:nvPr/>
            </p:nvSpPr>
            <p:spPr>
              <a:xfrm>
                <a:off x="2002193" y="3900693"/>
                <a:ext cx="2725348" cy="1362674"/>
              </a:xfrm>
              <a:prstGeom prst="roundRect">
                <a:avLst>
                  <a:gd name="adj" fmla="val 16667"/>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12" tIns="91412" rIns="91412" bIns="91412" anchor="ctr" anchorCtr="0">
                <a:noAutofit/>
              </a:bodyPr>
              <a:lstStyle/>
              <a:p>
                <a:pPr defTabSz="914309"/>
                <a:endParaRPr>
                  <a:solidFill>
                    <a:srgbClr val="000000"/>
                  </a:solidFill>
                </a:endParaRPr>
              </a:p>
            </p:txBody>
          </p:sp>
          <p:sp>
            <p:nvSpPr>
              <p:cNvPr id="333" name="Google Shape;333;p6"/>
              <p:cNvSpPr txBox="1"/>
              <p:nvPr/>
            </p:nvSpPr>
            <p:spPr>
              <a:xfrm>
                <a:off x="2068713" y="3967213"/>
                <a:ext cx="2592308" cy="1229634"/>
              </a:xfrm>
              <a:prstGeom prst="rect">
                <a:avLst/>
              </a:prstGeom>
              <a:noFill/>
              <a:ln>
                <a:noFill/>
              </a:ln>
            </p:spPr>
            <p:txBody>
              <a:bodyPr spcFirstLastPara="1" wrap="square" lIns="91412" tIns="91412" rIns="91412" bIns="91412" anchor="ctr" anchorCtr="0">
                <a:noAutofit/>
              </a:bodyPr>
              <a:lstStyle/>
              <a:p>
                <a:pPr algn="ctr" defTabSz="914309">
                  <a:lnSpc>
                    <a:spcPct val="90000"/>
                  </a:lnSpc>
                  <a:buClr>
                    <a:srgbClr val="FFFFFF"/>
                  </a:buClr>
                  <a:buSzPts val="2400"/>
                </a:pPr>
                <a:r>
                  <a:rPr lang="en-GB" sz="2400" dirty="0">
                    <a:solidFill>
                      <a:srgbClr val="FFFFFF"/>
                    </a:solidFill>
                    <a:latin typeface="Open Sans"/>
                    <a:ea typeface="Open Sans"/>
                    <a:cs typeface="Open Sans"/>
                    <a:sym typeface="Open Sans"/>
                  </a:rPr>
                  <a:t>Share &amp; take action</a:t>
                </a:r>
                <a:endParaRPr dirty="0">
                  <a:solidFill>
                    <a:srgbClr val="000000"/>
                  </a:solidFill>
                </a:endParaRPr>
              </a:p>
            </p:txBody>
          </p:sp>
          <p:sp>
            <p:nvSpPr>
              <p:cNvPr id="334" name="Google Shape;334;p6"/>
              <p:cNvSpPr/>
              <p:nvPr/>
            </p:nvSpPr>
            <p:spPr>
              <a:xfrm>
                <a:off x="2002185" y="1698133"/>
                <a:ext cx="2725348" cy="1362674"/>
              </a:xfrm>
              <a:prstGeom prst="roundRect">
                <a:avLst>
                  <a:gd name="adj" fmla="val 16667"/>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12" tIns="91412" rIns="91412" bIns="91412" anchor="ctr" anchorCtr="0">
                <a:noAutofit/>
              </a:bodyPr>
              <a:lstStyle/>
              <a:p>
                <a:pPr defTabSz="914309"/>
                <a:endParaRPr>
                  <a:solidFill>
                    <a:srgbClr val="000000"/>
                  </a:solidFill>
                </a:endParaRPr>
              </a:p>
            </p:txBody>
          </p:sp>
          <p:sp>
            <p:nvSpPr>
              <p:cNvPr id="335" name="Google Shape;335;p6"/>
              <p:cNvSpPr txBox="1"/>
              <p:nvPr/>
            </p:nvSpPr>
            <p:spPr>
              <a:xfrm>
                <a:off x="2068705" y="1764653"/>
                <a:ext cx="2592308" cy="1229634"/>
              </a:xfrm>
              <a:prstGeom prst="rect">
                <a:avLst/>
              </a:prstGeom>
              <a:noFill/>
              <a:ln>
                <a:noFill/>
              </a:ln>
            </p:spPr>
            <p:txBody>
              <a:bodyPr spcFirstLastPara="1" wrap="square" lIns="91412" tIns="91412" rIns="91412" bIns="91412" anchor="ctr" anchorCtr="0">
                <a:noAutofit/>
              </a:bodyPr>
              <a:lstStyle/>
              <a:p>
                <a:pPr algn="ctr" defTabSz="914309">
                  <a:lnSpc>
                    <a:spcPct val="90000"/>
                  </a:lnSpc>
                  <a:buClr>
                    <a:srgbClr val="FFFFFF"/>
                  </a:buClr>
                  <a:buSzPts val="2400"/>
                </a:pPr>
                <a:r>
                  <a:rPr lang="en-GB" sz="2400">
                    <a:solidFill>
                      <a:srgbClr val="FFFFFF"/>
                    </a:solidFill>
                    <a:latin typeface="Open Sans"/>
                    <a:ea typeface="Open Sans"/>
                    <a:cs typeface="Open Sans"/>
                    <a:sym typeface="Open Sans"/>
                  </a:rPr>
                  <a:t>Close the feedback loop</a:t>
                </a:r>
                <a:endParaRPr>
                  <a:solidFill>
                    <a:srgbClr val="000000"/>
                  </a:solidFill>
                </a:endParaRPr>
              </a:p>
            </p:txBody>
          </p:sp>
        </p:grpSp>
        <p:sp>
          <p:nvSpPr>
            <p:cNvPr id="337" name="Google Shape;337;p6"/>
            <p:cNvSpPr/>
            <p:nvPr/>
          </p:nvSpPr>
          <p:spPr>
            <a:xfrm>
              <a:off x="4803232" y="5144293"/>
              <a:ext cx="2149659" cy="1981125"/>
            </a:xfrm>
            <a:prstGeom prst="ellipse">
              <a:avLst/>
            </a:prstGeom>
            <a:solidFill>
              <a:srgbClr val="BFBFBF"/>
            </a:solidFill>
            <a:ln w="12700" cap="flat" cmpd="sng">
              <a:solidFill>
                <a:srgbClr val="D8D8D8"/>
              </a:solidFill>
              <a:prstDash val="solid"/>
              <a:miter lim="800000"/>
              <a:headEnd type="none" w="sm" len="sm"/>
              <a:tailEnd type="none" w="sm" len="sm"/>
            </a:ln>
          </p:spPr>
          <p:txBody>
            <a:bodyPr spcFirstLastPara="1" wrap="square" lIns="91412" tIns="45693" rIns="91412" bIns="45693" anchor="ctr" anchorCtr="0">
              <a:noAutofit/>
            </a:bodyPr>
            <a:lstStyle/>
            <a:p>
              <a:pPr algn="ctr" defTabSz="914309"/>
              <a:r>
                <a:rPr lang="en-GB" sz="2000" b="1">
                  <a:solidFill>
                    <a:srgbClr val="000000"/>
                  </a:solidFill>
                  <a:latin typeface="Open Sans"/>
                  <a:ea typeface="Open Sans"/>
                  <a:cs typeface="Open Sans"/>
                  <a:sym typeface="Open Sans"/>
                </a:rPr>
                <a:t>THE FEEDBACK LOOP</a:t>
              </a:r>
              <a:endParaRPr>
                <a:solidFill>
                  <a:srgbClr val="000000"/>
                </a:solidFill>
              </a:endParaRPr>
            </a:p>
          </p:txBody>
        </p:sp>
      </p:grpSp>
      <p:sp>
        <p:nvSpPr>
          <p:cNvPr id="20" name="Google Shape;344;p7">
            <a:extLst>
              <a:ext uri="{FF2B5EF4-FFF2-40B4-BE49-F238E27FC236}">
                <a16:creationId xmlns:a16="http://schemas.microsoft.com/office/drawing/2014/main" id="{2AA8C437-2CFA-A647-9E28-528555F2F0D9}"/>
              </a:ext>
            </a:extLst>
          </p:cNvPr>
          <p:cNvSpPr txBox="1"/>
          <p:nvPr/>
        </p:nvSpPr>
        <p:spPr>
          <a:xfrm>
            <a:off x="9524858" y="2575633"/>
            <a:ext cx="8421543" cy="7047772"/>
          </a:xfrm>
          <a:prstGeom prst="rect">
            <a:avLst/>
          </a:prstGeom>
          <a:noFill/>
          <a:ln>
            <a:noFill/>
          </a:ln>
        </p:spPr>
        <p:txBody>
          <a:bodyPr spcFirstLastPara="1" wrap="square" lIns="91412" tIns="45693" rIns="91412" bIns="45693" anchor="t" anchorCtr="0">
            <a:spAutoFit/>
          </a:bodyPr>
          <a:lstStyle/>
          <a:p>
            <a:pPr defTabSz="914309">
              <a:spcAft>
                <a:spcPts val="1800"/>
              </a:spcAft>
              <a:buClr>
                <a:srgbClr val="FF0000"/>
              </a:buClr>
              <a:buSzPts val="2400"/>
            </a:pPr>
            <a:r>
              <a:rPr lang="en-GB" sz="2799" b="1" dirty="0">
                <a:solidFill>
                  <a:srgbClr val="F5333F"/>
                </a:solidFill>
                <a:latin typeface="Open Sans" panose="020B0606030504020204" pitchFamily="34" charset="0"/>
                <a:ea typeface="Open Sans" panose="020B0606030504020204" pitchFamily="34" charset="0"/>
                <a:cs typeface="Open Sans" panose="020B0606030504020204" pitchFamily="34" charset="0"/>
                <a:sym typeface="Open Sans"/>
              </a:rPr>
              <a:t>Benefits?</a:t>
            </a:r>
          </a:p>
          <a:p>
            <a:pPr marL="342866" indent="-342866" defTabSz="914309">
              <a:spcAft>
                <a:spcPts val="1800"/>
              </a:spcAft>
              <a:buClr>
                <a:srgbClr val="FF0000"/>
              </a:buClr>
              <a:buSzPts val="2400"/>
              <a:buFont typeface="Arial"/>
              <a:buChar char="•"/>
            </a:pPr>
            <a:r>
              <a:rPr lang="en-GB" sz="2400" dirty="0">
                <a:solidFill>
                  <a:srgbClr val="3F3F3F"/>
                </a:solidFill>
                <a:latin typeface="Open Sans"/>
                <a:ea typeface="Open Sans"/>
                <a:cs typeface="Open Sans"/>
                <a:sym typeface="Open Sans"/>
              </a:rPr>
              <a:t>Improve quality and impact</a:t>
            </a:r>
            <a:endParaRPr dirty="0">
              <a:solidFill>
                <a:srgbClr val="000000"/>
              </a:solidFill>
            </a:endParaRPr>
          </a:p>
          <a:p>
            <a:pPr marL="342866" indent="-342866" defTabSz="914309">
              <a:spcAft>
                <a:spcPts val="1800"/>
              </a:spcAft>
              <a:buClr>
                <a:srgbClr val="FF0000"/>
              </a:buClr>
              <a:buSzPts val="2400"/>
              <a:buFont typeface="Arial"/>
              <a:buChar char="•"/>
            </a:pPr>
            <a:r>
              <a:rPr lang="en-GB" sz="2400" dirty="0">
                <a:solidFill>
                  <a:srgbClr val="3F3F3F"/>
                </a:solidFill>
                <a:latin typeface="Open Sans"/>
                <a:ea typeface="Open Sans"/>
                <a:cs typeface="Open Sans"/>
                <a:sym typeface="Open Sans"/>
              </a:rPr>
              <a:t>To monitor performance </a:t>
            </a:r>
          </a:p>
          <a:p>
            <a:pPr marL="342866" indent="-342866" defTabSz="914309">
              <a:spcAft>
                <a:spcPts val="1800"/>
              </a:spcAft>
              <a:buClr>
                <a:srgbClr val="FF0000"/>
              </a:buClr>
              <a:buSzPts val="2400"/>
              <a:buFont typeface="Arial"/>
              <a:buChar char="•"/>
            </a:pPr>
            <a:r>
              <a:rPr lang="en-GB" sz="2400" dirty="0">
                <a:solidFill>
                  <a:srgbClr val="3F3F3F"/>
                </a:solidFill>
                <a:latin typeface="Open Sans"/>
                <a:ea typeface="Open Sans"/>
                <a:cs typeface="Open Sans"/>
                <a:sym typeface="Open Sans"/>
              </a:rPr>
              <a:t>Build trust</a:t>
            </a:r>
            <a:endParaRPr dirty="0">
              <a:solidFill>
                <a:srgbClr val="000000"/>
              </a:solidFill>
            </a:endParaRPr>
          </a:p>
          <a:p>
            <a:pPr marL="342866" indent="-342866" defTabSz="914309">
              <a:spcAft>
                <a:spcPts val="1800"/>
              </a:spcAft>
              <a:buClr>
                <a:srgbClr val="FF0000"/>
              </a:buClr>
              <a:buSzPts val="2400"/>
              <a:buFont typeface="Arial"/>
              <a:buChar char="•"/>
            </a:pPr>
            <a:r>
              <a:rPr lang="en-GB" sz="2400" dirty="0">
                <a:solidFill>
                  <a:srgbClr val="3F3F3F"/>
                </a:solidFill>
                <a:latin typeface="Open Sans"/>
                <a:ea typeface="Open Sans"/>
                <a:cs typeface="Open Sans"/>
                <a:sym typeface="Open Sans"/>
              </a:rPr>
              <a:t>Address problems before they escalate</a:t>
            </a:r>
            <a:endParaRPr dirty="0">
              <a:solidFill>
                <a:srgbClr val="000000"/>
              </a:solidFill>
            </a:endParaRPr>
          </a:p>
          <a:p>
            <a:pPr marL="342866" indent="-342866" defTabSz="914309">
              <a:spcAft>
                <a:spcPts val="1800"/>
              </a:spcAft>
              <a:buClr>
                <a:srgbClr val="FF0000"/>
              </a:buClr>
              <a:buSzPts val="2400"/>
              <a:buFont typeface="Arial"/>
              <a:buChar char="•"/>
            </a:pPr>
            <a:r>
              <a:rPr lang="en-GB" sz="2400" dirty="0">
                <a:solidFill>
                  <a:srgbClr val="3F3F3F"/>
                </a:solidFill>
                <a:latin typeface="Open Sans"/>
                <a:ea typeface="Open Sans"/>
                <a:cs typeface="Open Sans"/>
                <a:sym typeface="Open Sans"/>
              </a:rPr>
              <a:t>Report sexual exploitation and abuse and corruption</a:t>
            </a:r>
            <a:endParaRPr dirty="0">
              <a:solidFill>
                <a:srgbClr val="000000"/>
              </a:solidFill>
            </a:endParaRPr>
          </a:p>
          <a:p>
            <a:pPr marL="342866" indent="-342866" defTabSz="914309">
              <a:spcAft>
                <a:spcPts val="1800"/>
              </a:spcAft>
              <a:buClr>
                <a:srgbClr val="FF0000"/>
              </a:buClr>
              <a:buSzPts val="2400"/>
              <a:buFont typeface="Arial"/>
              <a:buChar char="•"/>
            </a:pPr>
            <a:r>
              <a:rPr lang="en-GB" sz="2400" dirty="0">
                <a:solidFill>
                  <a:srgbClr val="3F3F3F"/>
                </a:solidFill>
                <a:latin typeface="Open Sans"/>
                <a:ea typeface="Open Sans"/>
                <a:cs typeface="Open Sans"/>
                <a:sym typeface="Open Sans"/>
              </a:rPr>
              <a:t>Referral system for volunteers</a:t>
            </a:r>
          </a:p>
          <a:p>
            <a:pPr defTabSz="914309">
              <a:spcBef>
                <a:spcPts val="1800"/>
              </a:spcBef>
              <a:spcAft>
                <a:spcPts val="1800"/>
              </a:spcAft>
              <a:buClr>
                <a:srgbClr val="FF0000"/>
              </a:buClr>
              <a:buSzPts val="2400"/>
            </a:pPr>
            <a:r>
              <a:rPr lang="en-GB" sz="2799" b="1" dirty="0">
                <a:solidFill>
                  <a:srgbClr val="F5333F"/>
                </a:solidFill>
                <a:latin typeface="Open Sans" panose="020B0606030504020204" pitchFamily="34" charset="0"/>
                <a:ea typeface="Open Sans" panose="020B0606030504020204" pitchFamily="34" charset="0"/>
                <a:cs typeface="Open Sans" panose="020B0606030504020204" pitchFamily="34" charset="0"/>
                <a:sym typeface="Open Sans"/>
              </a:rPr>
              <a:t>Examples?</a:t>
            </a:r>
          </a:p>
          <a:p>
            <a:pPr marL="342866" indent="-342866" defTabSz="914309">
              <a:spcAft>
                <a:spcPts val="1800"/>
              </a:spcAft>
              <a:buClr>
                <a:srgbClr val="FF0000"/>
              </a:buClr>
              <a:buSzPts val="2400"/>
              <a:buFont typeface="Arial"/>
              <a:buChar char="•"/>
            </a:pPr>
            <a:r>
              <a:rPr lang="en-GB" sz="2400" dirty="0">
                <a:solidFill>
                  <a:srgbClr val="3F3F3F"/>
                </a:solidFill>
                <a:latin typeface="Open Sans"/>
                <a:ea typeface="Open Sans"/>
                <a:cs typeface="Open Sans"/>
                <a:sym typeface="Open Sans"/>
              </a:rPr>
              <a:t>Hotline for hurricane Dorian in the Bahamas</a:t>
            </a:r>
          </a:p>
          <a:p>
            <a:pPr marL="342866" indent="-342866" defTabSz="914309">
              <a:spcAft>
                <a:spcPts val="1800"/>
              </a:spcAft>
              <a:buClr>
                <a:srgbClr val="FF0000"/>
              </a:buClr>
              <a:buSzPts val="2400"/>
              <a:buFont typeface="Arial"/>
              <a:buChar char="•"/>
            </a:pPr>
            <a:r>
              <a:rPr lang="en-GB" sz="2400" dirty="0">
                <a:solidFill>
                  <a:srgbClr val="3F3F3F"/>
                </a:solidFill>
                <a:latin typeface="Open Sans"/>
                <a:ea typeface="Open Sans"/>
                <a:cs typeface="Open Sans"/>
                <a:sym typeface="Open Sans"/>
              </a:rPr>
              <a:t>WhatsApp line for COVID-19 in Peru</a:t>
            </a:r>
          </a:p>
          <a:p>
            <a:pPr marL="342866" indent="-342866" defTabSz="914309">
              <a:spcAft>
                <a:spcPts val="1800"/>
              </a:spcAft>
              <a:buClr>
                <a:srgbClr val="FF0000"/>
              </a:buClr>
              <a:buSzPts val="2400"/>
              <a:buFont typeface="Arial"/>
              <a:buChar char="•"/>
            </a:pPr>
            <a:r>
              <a:rPr lang="en-GB" sz="2400" dirty="0">
                <a:solidFill>
                  <a:srgbClr val="3F3F3F"/>
                </a:solidFill>
                <a:latin typeface="Open Sans"/>
                <a:ea typeface="Open Sans"/>
                <a:cs typeface="Open Sans"/>
              </a:rPr>
              <a:t>Helpdesks during distributions in Ethiopia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0">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0">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0">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0">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0">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0">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Shape 396"/>
        <p:cNvGrpSpPr/>
        <p:nvPr/>
      </p:nvGrpSpPr>
      <p:grpSpPr>
        <a:xfrm>
          <a:off x="0" y="0"/>
          <a:ext cx="0" cy="0"/>
          <a:chOff x="0" y="0"/>
          <a:chExt cx="0" cy="0"/>
        </a:xfrm>
      </p:grpSpPr>
      <p:sp>
        <p:nvSpPr>
          <p:cNvPr id="397" name="Google Shape;397;p12"/>
          <p:cNvSpPr txBox="1"/>
          <p:nvPr/>
        </p:nvSpPr>
        <p:spPr>
          <a:xfrm>
            <a:off x="468509" y="2950815"/>
            <a:ext cx="7572643" cy="2414147"/>
          </a:xfrm>
          <a:prstGeom prst="rect">
            <a:avLst/>
          </a:prstGeom>
          <a:noFill/>
          <a:ln>
            <a:noFill/>
          </a:ln>
        </p:spPr>
        <p:txBody>
          <a:bodyPr spcFirstLastPara="1" wrap="square" lIns="91425" tIns="45700" rIns="91425" bIns="45700" anchor="t" anchorCtr="0">
            <a:spAutoFit/>
          </a:bodyPr>
          <a:lstStyle/>
          <a:p>
            <a:pPr marL="0" marR="0" lvl="0" indent="0" algn="l" defTabSz="914400" rtl="0" eaLnBrk="0" fontAlgn="base" latinLnBrk="0" hangingPunct="0">
              <a:lnSpc>
                <a:spcPct val="128333"/>
              </a:lnSpc>
              <a:spcBef>
                <a:spcPts val="0"/>
              </a:spcBef>
              <a:spcAft>
                <a:spcPts val="0"/>
              </a:spcAft>
              <a:buClrTx/>
              <a:buSzTx/>
              <a:buFontTx/>
              <a:buNone/>
              <a:tabLst/>
              <a:defRPr/>
            </a:pPr>
            <a:r>
              <a:rPr kumimoji="0" lang="en-GB" sz="4600" b="1" i="0" u="none" strike="noStrike" kern="1200" cap="none" spc="0" normalizeH="0" baseline="0" noProof="0" dirty="0">
                <a:ln>
                  <a:noFill/>
                </a:ln>
                <a:solidFill>
                  <a:srgbClr val="33394B"/>
                </a:solidFill>
                <a:effectLst/>
                <a:uLnTx/>
                <a:uFillTx/>
                <a:latin typeface="Montserrat"/>
                <a:ea typeface="Montserrat"/>
                <a:cs typeface="Montserrat"/>
                <a:sym typeface="Montserrat"/>
              </a:rPr>
              <a:t>Group exercise (10 mins)</a:t>
            </a:r>
            <a:endParaRPr kumimoji="0" sz="4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0" marR="0" lvl="0" indent="0" algn="l" defTabSz="914400" rtl="0" eaLnBrk="0" fontAlgn="base" latinLnBrk="0" hangingPunct="0">
              <a:lnSpc>
                <a:spcPct val="100000"/>
              </a:lnSpc>
              <a:spcBef>
                <a:spcPts val="0"/>
              </a:spcBef>
              <a:spcAft>
                <a:spcPts val="0"/>
              </a:spcAft>
              <a:buClrTx/>
              <a:buSzTx/>
              <a:buFontTx/>
              <a:buNone/>
              <a:tabLst/>
              <a:defRPr/>
            </a:pPr>
            <a:r>
              <a:rPr kumimoji="0" lang="en-GB" sz="4600" b="1" i="0" u="none" strike="noStrike" kern="1200" cap="none" spc="0" normalizeH="0" baseline="0" noProof="0" dirty="0">
                <a:ln>
                  <a:noFill/>
                </a:ln>
                <a:solidFill>
                  <a:srgbClr val="F5333F"/>
                </a:solidFill>
                <a:effectLst/>
                <a:uLnTx/>
                <a:uFillTx/>
                <a:latin typeface="Montserrat"/>
                <a:ea typeface="Montserrat"/>
                <a:cs typeface="Montserrat"/>
                <a:sym typeface="Montserrat"/>
              </a:rPr>
              <a:t>Steps to set up a feedback mechanism</a:t>
            </a:r>
            <a:endParaRPr kumimoji="0" sz="4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p:txBody>
      </p:sp>
      <p:sp>
        <p:nvSpPr>
          <p:cNvPr id="398" name="Google Shape;398;p12"/>
          <p:cNvSpPr txBox="1"/>
          <p:nvPr/>
        </p:nvSpPr>
        <p:spPr>
          <a:xfrm>
            <a:off x="468509" y="5866816"/>
            <a:ext cx="6770538" cy="3222317"/>
          </a:xfrm>
          <a:prstGeom prst="rect">
            <a:avLst/>
          </a:prstGeom>
          <a:noFill/>
          <a:ln>
            <a:noFill/>
          </a:ln>
        </p:spPr>
        <p:txBody>
          <a:bodyPr spcFirstLastPara="1" wrap="square" lIns="91425" tIns="45700" rIns="91425" bIns="45700" anchor="t" anchorCtr="0">
            <a:spAutoFit/>
          </a:bodyPr>
          <a:lstStyle/>
          <a:p>
            <a:pPr marL="514350" marR="0" lvl="0" indent="-514350" algn="l" defTabSz="914400" rtl="0" eaLnBrk="0" fontAlgn="base" latinLnBrk="0" hangingPunct="0">
              <a:lnSpc>
                <a:spcPct val="130714"/>
              </a:lnSpc>
              <a:spcBef>
                <a:spcPts val="0"/>
              </a:spcBef>
              <a:spcAft>
                <a:spcPts val="0"/>
              </a:spcAft>
              <a:buClr>
                <a:srgbClr val="FF0000"/>
              </a:buClr>
              <a:buSzPts val="2800"/>
              <a:buFont typeface="Calibri"/>
              <a:buAutoNum type="arabicPeriod"/>
              <a:tabLst/>
              <a:defRPr/>
            </a:pPr>
            <a:r>
              <a:rPr kumimoji="0" lang="en-GB" sz="2800" b="1" i="0" u="none" strike="noStrike" kern="1200" cap="none" spc="0" normalizeH="0" baseline="0" noProof="0" dirty="0">
                <a:ln>
                  <a:noFill/>
                </a:ln>
                <a:solidFill>
                  <a:srgbClr val="3F3F3F"/>
                </a:solidFill>
                <a:effectLst/>
                <a:uLnTx/>
                <a:uFillTx/>
                <a:latin typeface="Open Sans"/>
                <a:ea typeface="Open Sans"/>
                <a:cs typeface="Open Sans"/>
                <a:sym typeface="Open Sans"/>
              </a:rPr>
              <a:t>Each group will receive 13 cards with the steps for setting up and running a feedback mechanism</a:t>
            </a:r>
            <a:endParaRPr kumimoji="0"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514350" marR="0" lvl="0" indent="-514350" algn="l" defTabSz="914400" rtl="0" eaLnBrk="0" fontAlgn="base" latinLnBrk="0" hangingPunct="0">
              <a:lnSpc>
                <a:spcPct val="130714"/>
              </a:lnSpc>
              <a:spcBef>
                <a:spcPts val="2400"/>
              </a:spcBef>
              <a:spcAft>
                <a:spcPts val="0"/>
              </a:spcAft>
              <a:buClr>
                <a:srgbClr val="FF0000"/>
              </a:buClr>
              <a:buSzPts val="2800"/>
              <a:buFont typeface="Calibri"/>
              <a:buAutoNum type="arabicPeriod"/>
              <a:tabLst/>
              <a:defRPr/>
            </a:pPr>
            <a:r>
              <a:rPr kumimoji="0" lang="en-GB" sz="2800" b="1" i="0" u="none" strike="noStrike" kern="1200" cap="none" spc="0" normalizeH="0" baseline="0" noProof="0" dirty="0">
                <a:ln>
                  <a:noFill/>
                </a:ln>
                <a:solidFill>
                  <a:srgbClr val="3F3F3F"/>
                </a:solidFill>
                <a:effectLst/>
                <a:uLnTx/>
                <a:uFillTx/>
                <a:latin typeface="Open Sans"/>
                <a:ea typeface="Open Sans"/>
                <a:cs typeface="Open Sans"/>
                <a:sym typeface="Open Sans"/>
              </a:rPr>
              <a:t>Take 5 mins to discuss to discuss what order they should go in</a:t>
            </a:r>
            <a:endParaRPr kumimoji="0"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p:txBody>
      </p:sp>
      <p:grpSp>
        <p:nvGrpSpPr>
          <p:cNvPr id="399" name="Google Shape;399;p12"/>
          <p:cNvGrpSpPr/>
          <p:nvPr/>
        </p:nvGrpSpPr>
        <p:grpSpPr>
          <a:xfrm>
            <a:off x="22761" y="326318"/>
            <a:ext cx="2855495" cy="2916001"/>
            <a:chOff x="9331835" y="263026"/>
            <a:chExt cx="4363366" cy="4363366"/>
          </a:xfrm>
        </p:grpSpPr>
        <p:sp>
          <p:nvSpPr>
            <p:cNvPr id="400" name="Google Shape;400;p12"/>
            <p:cNvSpPr/>
            <p:nvPr/>
          </p:nvSpPr>
          <p:spPr>
            <a:xfrm>
              <a:off x="10012964" y="944155"/>
              <a:ext cx="3001108" cy="3001108"/>
            </a:xfrm>
            <a:prstGeom prst="ellipse">
              <a:avLst/>
            </a:prstGeom>
            <a:solidFill>
              <a:srgbClr val="EBECEC"/>
            </a:solidFill>
            <a:ln>
              <a:noFill/>
            </a:ln>
          </p:spPr>
          <p:txBody>
            <a:bodyPr spcFirstLastPara="1" wrap="square" lIns="91425" tIns="45700" rIns="91425" bIns="45700" anchor="ctr" anchorCtr="0">
              <a:noAutofit/>
            </a:bodyPr>
            <a:lstStyle/>
            <a:p>
              <a:pPr marL="0" marR="0" lvl="0" indent="0" algn="ctr"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F3F3F"/>
                </a:solidFill>
                <a:effectLst/>
                <a:uLnTx/>
                <a:uFillTx/>
                <a:latin typeface="Calibri"/>
                <a:ea typeface="Calibri"/>
                <a:cs typeface="Calibri"/>
                <a:sym typeface="Calibri"/>
              </a:endParaRPr>
            </a:p>
          </p:txBody>
        </p:sp>
        <p:pic>
          <p:nvPicPr>
            <p:cNvPr id="401" name="Google Shape;401;p12"/>
            <p:cNvPicPr preferRelativeResize="0"/>
            <p:nvPr/>
          </p:nvPicPr>
          <p:blipFill rotWithShape="1">
            <a:blip r:embed="rId3">
              <a:alphaModFix/>
            </a:blip>
            <a:srcRect/>
            <a:stretch/>
          </p:blipFill>
          <p:spPr>
            <a:xfrm>
              <a:off x="9331835" y="263026"/>
              <a:ext cx="4363366" cy="4363366"/>
            </a:xfrm>
            <a:prstGeom prst="rect">
              <a:avLst/>
            </a:prstGeom>
            <a:noFill/>
            <a:ln>
              <a:noFill/>
            </a:ln>
          </p:spPr>
        </p:pic>
      </p:grpSp>
      <p:pic>
        <p:nvPicPr>
          <p:cNvPr id="5" name="Picture Placeholder 4" descr="Two people looking at a cell phone&#10;&#10;Description automatically generated with low confidence">
            <a:extLst>
              <a:ext uri="{FF2B5EF4-FFF2-40B4-BE49-F238E27FC236}">
                <a16:creationId xmlns:a16="http://schemas.microsoft.com/office/drawing/2014/main" id="{8124F63E-DA93-7B45-82B5-62304B9DE378}"/>
              </a:ext>
            </a:extLst>
          </p:cNvPr>
          <p:cNvPicPr>
            <a:picLocks noGrp="1" noChangeAspect="1"/>
          </p:cNvPicPr>
          <p:nvPr>
            <p:ph type="pic" idx="2"/>
          </p:nvPr>
        </p:nvPicPr>
        <p:blipFill rotWithShape="1">
          <a:blip r:embed="rId4"/>
          <a:srcRect l="23531" t="60" r="18186" b="-60"/>
          <a:stretch/>
        </p:blipFill>
        <p:spPr>
          <a:xfrm>
            <a:off x="8290536" y="0"/>
            <a:ext cx="9974703" cy="10288588"/>
          </a:xfrm>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descr="Timeline&#10;&#10;Description automatically generated">
            <a:extLst>
              <a:ext uri="{FF2B5EF4-FFF2-40B4-BE49-F238E27FC236}">
                <a16:creationId xmlns:a16="http://schemas.microsoft.com/office/drawing/2014/main" id="{346E1E99-485C-FC4A-8489-E1559337BF03}"/>
              </a:ext>
            </a:extLst>
          </p:cNvPr>
          <p:cNvPicPr>
            <a:picLocks noChangeAspect="1"/>
          </p:cNvPicPr>
          <p:nvPr/>
        </p:nvPicPr>
        <p:blipFill rotWithShape="1">
          <a:blip r:embed="rId3">
            <a:extLst>
              <a:ext uri="{28A0092B-C50C-407E-A947-70E740481C1C}">
                <a14:useLocalDpi xmlns:a14="http://schemas.microsoft.com/office/drawing/2010/main" val="0"/>
              </a:ext>
            </a:extLst>
          </a:blip>
          <a:srcRect l="8105" t="13882" r="7005" b="2254"/>
          <a:stretch/>
        </p:blipFill>
        <p:spPr>
          <a:xfrm>
            <a:off x="2552831" y="35680"/>
            <a:ext cx="15733758" cy="10252115"/>
          </a:xfrm>
          <a:prstGeom prst="rect">
            <a:avLst/>
          </a:prstGeom>
        </p:spPr>
      </p:pic>
      <p:sp>
        <p:nvSpPr>
          <p:cNvPr id="4" name="Google Shape;409;p13">
            <a:extLst>
              <a:ext uri="{FF2B5EF4-FFF2-40B4-BE49-F238E27FC236}">
                <a16:creationId xmlns:a16="http://schemas.microsoft.com/office/drawing/2014/main" id="{29EF812D-34D8-C246-9839-0AFEFBBFD760}"/>
              </a:ext>
            </a:extLst>
          </p:cNvPr>
          <p:cNvSpPr txBox="1"/>
          <p:nvPr/>
        </p:nvSpPr>
        <p:spPr>
          <a:xfrm>
            <a:off x="271640" y="201987"/>
            <a:ext cx="6898087" cy="2123604"/>
          </a:xfrm>
          <a:prstGeom prst="rect">
            <a:avLst/>
          </a:prstGeom>
          <a:noFill/>
          <a:ln>
            <a:noFill/>
          </a:ln>
        </p:spPr>
        <p:txBody>
          <a:bodyPr spcFirstLastPara="1" wrap="square" lIns="91412" tIns="45693" rIns="91412" bIns="45693" anchor="t" anchorCtr="0">
            <a:spAutoFit/>
          </a:bodyPr>
          <a:lstStyle/>
          <a:p>
            <a:pPr marL="0" marR="0" lvl="0" indent="0" algn="l" defTabSz="914309" rtl="0" eaLnBrk="0" fontAlgn="base" latinLnBrk="0" hangingPunct="0">
              <a:lnSpc>
                <a:spcPct val="100000"/>
              </a:lnSpc>
              <a:spcBef>
                <a:spcPct val="0"/>
              </a:spcBef>
              <a:spcAft>
                <a:spcPct val="0"/>
              </a:spcAft>
              <a:buClrTx/>
              <a:buSzTx/>
              <a:buFontTx/>
              <a:buNone/>
              <a:tabLst/>
              <a:defRPr/>
            </a:pPr>
            <a:r>
              <a:rPr kumimoji="0" lang="en-GB" sz="4400" b="1" i="0" u="none" strike="noStrike" kern="1200" cap="none" spc="0" normalizeH="0" baseline="0" noProof="0" dirty="0">
                <a:ln>
                  <a:noFill/>
                </a:ln>
                <a:solidFill>
                  <a:srgbClr val="33394B"/>
                </a:solidFill>
                <a:effectLst/>
                <a:uLnTx/>
                <a:uFillTx/>
                <a:latin typeface="Montserrat"/>
                <a:ea typeface="Montserrat"/>
                <a:cs typeface="Montserrat"/>
                <a:sym typeface="Montserrat"/>
              </a:rPr>
              <a:t>Steps to set up and run a feedback mechanism</a:t>
            </a:r>
            <a:endParaRPr kumimoji="0" sz="1601"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0" marR="0" lvl="0" indent="0" algn="l" defTabSz="914309" rtl="0" eaLnBrk="0" fontAlgn="base" latinLnBrk="0" hangingPunct="0">
              <a:lnSpc>
                <a:spcPct val="100000"/>
              </a:lnSpc>
              <a:spcBef>
                <a:spcPct val="0"/>
              </a:spcBef>
              <a:spcAft>
                <a:spcPct val="0"/>
              </a:spcAft>
              <a:buClrTx/>
              <a:buSzTx/>
              <a:buFontTx/>
              <a:buNone/>
              <a:tabLst/>
              <a:defRPr/>
            </a:pPr>
            <a:r>
              <a:rPr kumimoji="0" lang="en-GB" sz="4400" b="0" i="0" u="none" strike="noStrike" kern="1200" cap="none" spc="0" normalizeH="0" baseline="0" noProof="0" dirty="0">
                <a:ln>
                  <a:noFill/>
                </a:ln>
                <a:solidFill>
                  <a:srgbClr val="F5333F"/>
                </a:solidFill>
                <a:effectLst/>
                <a:uLnTx/>
                <a:uFillTx/>
                <a:latin typeface="Montserrat"/>
                <a:ea typeface="Montserrat"/>
                <a:cs typeface="Montserrat"/>
                <a:sym typeface="Montserrat"/>
              </a:rPr>
              <a:t>Did you agree?</a:t>
            </a:r>
            <a:endParaRPr kumimoji="0" sz="1601"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26219088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407"/>
        <p:cNvGrpSpPr/>
        <p:nvPr/>
      </p:nvGrpSpPr>
      <p:grpSpPr>
        <a:xfrm>
          <a:off x="0" y="0"/>
          <a:ext cx="0" cy="0"/>
          <a:chOff x="0" y="0"/>
          <a:chExt cx="0" cy="0"/>
        </a:xfrm>
      </p:grpSpPr>
      <p:sp>
        <p:nvSpPr>
          <p:cNvPr id="410" name="Google Shape;410;p13"/>
          <p:cNvSpPr txBox="1"/>
          <p:nvPr/>
        </p:nvSpPr>
        <p:spPr>
          <a:xfrm>
            <a:off x="8430782" y="2410252"/>
            <a:ext cx="8728931" cy="6986473"/>
          </a:xfrm>
          <a:prstGeom prst="rect">
            <a:avLst/>
          </a:prstGeom>
          <a:noFill/>
          <a:ln>
            <a:noFill/>
          </a:ln>
        </p:spPr>
        <p:txBody>
          <a:bodyPr spcFirstLastPara="1" wrap="square" lIns="91412" tIns="45693" rIns="91412" bIns="45693" anchor="t" anchorCtr="0">
            <a:spAutoFit/>
          </a:bodyPr>
          <a:lstStyle/>
          <a:p>
            <a:pPr marL="457155" indent="-457155" defTabSz="914309">
              <a:buClr>
                <a:srgbClr val="FF0000"/>
              </a:buClr>
              <a:buSzPts val="2400"/>
              <a:buFont typeface="Wingdings" pitchFamily="2" charset="2"/>
              <a:buChar char="ü"/>
            </a:pPr>
            <a:r>
              <a:rPr lang="fr-FR" dirty="0">
                <a:solidFill>
                  <a:srgbClr val="3F3F3F"/>
                </a:solidFill>
                <a:latin typeface="Open Sans"/>
                <a:ea typeface="Open Sans"/>
                <a:cs typeface="Open Sans"/>
                <a:sym typeface="Open Sans"/>
              </a:rPr>
              <a:t>Au moins deux canaux pour la collecte des retours d'information</a:t>
            </a:r>
          </a:p>
          <a:p>
            <a:pPr marL="457155" indent="-457155" defTabSz="914309">
              <a:spcBef>
                <a:spcPts val="2400"/>
              </a:spcBef>
              <a:buClr>
                <a:srgbClr val="FF0000"/>
              </a:buClr>
              <a:buSzPts val="2400"/>
              <a:buFont typeface="Wingdings" pitchFamily="2" charset="2"/>
              <a:buChar char="ü"/>
            </a:pPr>
            <a:r>
              <a:rPr lang="fr-FR" dirty="0">
                <a:solidFill>
                  <a:srgbClr val="3F3F3F"/>
                </a:solidFill>
                <a:latin typeface="Open Sans"/>
                <a:ea typeface="Open Sans"/>
                <a:cs typeface="Open Sans"/>
                <a:sym typeface="Open Sans"/>
              </a:rPr>
              <a:t>Tous les membres de la communauté doivent connaître le mécanisme et se sentir en sécurité et à l'aise pour l'utiliser</a:t>
            </a:r>
          </a:p>
          <a:p>
            <a:pPr marL="457155" indent="-457155" defTabSz="914309">
              <a:spcBef>
                <a:spcPts val="2400"/>
              </a:spcBef>
              <a:buClr>
                <a:srgbClr val="FF0000"/>
              </a:buClr>
              <a:buSzPts val="2400"/>
              <a:buFont typeface="Wingdings" pitchFamily="2" charset="2"/>
              <a:buChar char="ü"/>
            </a:pPr>
            <a:r>
              <a:rPr lang="fr-FR" dirty="0">
                <a:solidFill>
                  <a:srgbClr val="3F3F3F"/>
                </a:solidFill>
                <a:latin typeface="Open Sans"/>
                <a:ea typeface="Open Sans"/>
                <a:cs typeface="Open Sans"/>
                <a:sym typeface="Open Sans"/>
              </a:rPr>
              <a:t>Il doit y avoir un moyen d'enregistrer le retour d'information et de suivre les réponses, p. ex. une feuille de calcul Excel</a:t>
            </a:r>
          </a:p>
          <a:p>
            <a:pPr marL="457155" indent="-457155" defTabSz="914309">
              <a:spcBef>
                <a:spcPts val="2400"/>
              </a:spcBef>
              <a:buClr>
                <a:srgbClr val="FF0000"/>
              </a:buClr>
              <a:buSzPts val="2400"/>
              <a:buFont typeface="Wingdings" pitchFamily="2" charset="2"/>
              <a:buChar char="ü"/>
            </a:pPr>
            <a:r>
              <a:rPr lang="fr-FR" dirty="0">
                <a:solidFill>
                  <a:srgbClr val="3F3F3F"/>
                </a:solidFill>
                <a:latin typeface="Open Sans"/>
                <a:ea typeface="Open Sans"/>
                <a:cs typeface="Open Sans"/>
                <a:sym typeface="Open Sans"/>
              </a:rPr>
              <a:t>Les membres de la communauté ont besoin de recevoir une réponse</a:t>
            </a:r>
          </a:p>
          <a:p>
            <a:pPr marL="457155" indent="-457155" defTabSz="914309">
              <a:spcBef>
                <a:spcPts val="2400"/>
              </a:spcBef>
              <a:buClr>
                <a:srgbClr val="FF0000"/>
              </a:buClr>
              <a:buSzPts val="2400"/>
              <a:buFont typeface="Wingdings" pitchFamily="2" charset="2"/>
              <a:buChar char="ü"/>
            </a:pPr>
            <a:r>
              <a:rPr lang="fr-FR" dirty="0">
                <a:solidFill>
                  <a:srgbClr val="3F3F3F"/>
                </a:solidFill>
                <a:latin typeface="Open Sans"/>
                <a:ea typeface="Open Sans"/>
                <a:cs typeface="Open Sans"/>
                <a:sym typeface="Open Sans"/>
              </a:rPr>
              <a:t>Discuter de la manière d'agir sur le retour d'information et les données de suivi dans les réunions d'équipe</a:t>
            </a:r>
          </a:p>
          <a:p>
            <a:pPr marL="457155" indent="-457155" defTabSz="914309">
              <a:spcBef>
                <a:spcPts val="2400"/>
              </a:spcBef>
              <a:buClr>
                <a:srgbClr val="FF0000"/>
              </a:buClr>
              <a:buSzPts val="2400"/>
              <a:buFont typeface="Wingdings" pitchFamily="2" charset="2"/>
              <a:buChar char="ü"/>
            </a:pPr>
            <a:r>
              <a:rPr lang="fr-FR" dirty="0">
                <a:solidFill>
                  <a:srgbClr val="3F3F3F"/>
                </a:solidFill>
                <a:latin typeface="Open Sans"/>
                <a:ea typeface="Open Sans"/>
                <a:cs typeface="Open Sans"/>
                <a:sym typeface="Open Sans"/>
              </a:rPr>
              <a:t>Renvoyer les questions qui ne relèvent pas de notre mandat</a:t>
            </a:r>
          </a:p>
          <a:p>
            <a:pPr marL="457155" indent="-457155" defTabSz="914309">
              <a:spcBef>
                <a:spcPts val="2400"/>
              </a:spcBef>
              <a:buClr>
                <a:srgbClr val="FF0000"/>
              </a:buClr>
              <a:buSzPts val="2400"/>
              <a:buFont typeface="Wingdings" pitchFamily="2" charset="2"/>
              <a:buChar char="ü"/>
            </a:pPr>
            <a:r>
              <a:rPr lang="fr-FR" dirty="0">
                <a:solidFill>
                  <a:srgbClr val="3F3F3F"/>
                </a:solidFill>
                <a:latin typeface="Open Sans"/>
                <a:ea typeface="Open Sans"/>
                <a:cs typeface="Open Sans"/>
                <a:sym typeface="Open Sans"/>
              </a:rPr>
              <a:t>Tous les membres du personnel et les bénévoles doivent comprendre le fonctionnement du mécanisme ainsi que leur rôle et leurs responsabilités</a:t>
            </a:r>
          </a:p>
          <a:p>
            <a:pPr marL="457155" indent="-457155" defTabSz="914309">
              <a:spcBef>
                <a:spcPts val="2400"/>
              </a:spcBef>
              <a:buClr>
                <a:srgbClr val="FF0000"/>
              </a:buClr>
              <a:buSzPts val="2400"/>
              <a:buFont typeface="Wingdings" pitchFamily="2" charset="2"/>
              <a:buChar char="ü"/>
            </a:pPr>
            <a:r>
              <a:rPr lang="fr-FR" dirty="0">
                <a:solidFill>
                  <a:srgbClr val="3F3F3F"/>
                </a:solidFill>
                <a:latin typeface="Open Sans"/>
                <a:ea typeface="Open Sans"/>
                <a:cs typeface="Open Sans"/>
                <a:sym typeface="Open Sans"/>
              </a:rPr>
              <a:t>Doit être capable de traiter des retours d'information sensibles en toute sécurité</a:t>
            </a:r>
          </a:p>
          <a:p>
            <a:pPr marL="457155" indent="-457155" defTabSz="914309">
              <a:spcBef>
                <a:spcPts val="2400"/>
              </a:spcBef>
              <a:buClr>
                <a:srgbClr val="FF0000"/>
              </a:buClr>
              <a:buSzPts val="2400"/>
              <a:buFont typeface="Wingdings" pitchFamily="2" charset="2"/>
              <a:buChar char="ü"/>
            </a:pPr>
            <a:r>
              <a:rPr lang="fr-FR" dirty="0">
                <a:solidFill>
                  <a:srgbClr val="3F3F3F"/>
                </a:solidFill>
                <a:latin typeface="Open Sans"/>
                <a:ea typeface="Open Sans"/>
                <a:cs typeface="Open Sans"/>
                <a:sym typeface="Open Sans"/>
              </a:rPr>
              <a:t>Analyser si le retour d'information provient de tous les groupes et si personne n'est exclu de l'utilisation du mécanisme</a:t>
            </a:r>
          </a:p>
        </p:txBody>
      </p:sp>
      <p:sp>
        <p:nvSpPr>
          <p:cNvPr id="5" name="TextBox 4">
            <a:extLst>
              <a:ext uri="{FF2B5EF4-FFF2-40B4-BE49-F238E27FC236}">
                <a16:creationId xmlns:a16="http://schemas.microsoft.com/office/drawing/2014/main" id="{7C137FF7-012B-6346-972B-4C813E2C7DA8}"/>
              </a:ext>
            </a:extLst>
          </p:cNvPr>
          <p:cNvSpPr txBox="1"/>
          <p:nvPr/>
        </p:nvSpPr>
        <p:spPr>
          <a:xfrm>
            <a:off x="8430782" y="423319"/>
            <a:ext cx="9430572" cy="1323183"/>
          </a:xfrm>
          <a:prstGeom prst="rect">
            <a:avLst/>
          </a:prstGeom>
          <a:noFill/>
        </p:spPr>
        <p:txBody>
          <a:bodyPr wrap="square" rtlCol="0">
            <a:spAutoFit/>
          </a:bodyPr>
          <a:lstStyle/>
          <a:p>
            <a:pPr defTabSz="914309"/>
            <a:r>
              <a:rPr lang="fr-FR" sz="3999" b="1">
                <a:solidFill>
                  <a:srgbClr val="33394B"/>
                </a:solidFill>
                <a:latin typeface="Montserrat" pitchFamily="2" charset="77"/>
                <a:cs typeface="Open Sans Light" panose="020B0306030504020204" pitchFamily="34" charset="0"/>
              </a:rPr>
              <a:t>Mécanismes de retour d'information dans les situations d'urgence - les principes de base</a:t>
            </a:r>
          </a:p>
        </p:txBody>
      </p:sp>
      <p:pic>
        <p:nvPicPr>
          <p:cNvPr id="6" name="Picture Placeholder 5" descr="A picture containing person, outdoor, sky, crowd&#10;&#10;Description automatically generated">
            <a:extLst>
              <a:ext uri="{FF2B5EF4-FFF2-40B4-BE49-F238E27FC236}">
                <a16:creationId xmlns:a16="http://schemas.microsoft.com/office/drawing/2014/main" id="{FDBCE30F-0646-E345-A1D9-1A10D425AD44}"/>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a:fillRect/>
          </a:stretch>
        </p:blip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1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10">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10">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10">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10">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10">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10">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sp>
        <p:nvSpPr>
          <p:cNvPr id="348" name="Google Shape;348;p12"/>
          <p:cNvSpPr txBox="1"/>
          <p:nvPr/>
        </p:nvSpPr>
        <p:spPr>
          <a:xfrm>
            <a:off x="1961498" y="3473087"/>
            <a:ext cx="14365003" cy="3342413"/>
          </a:xfrm>
          <a:prstGeom prst="rect">
            <a:avLst/>
          </a:prstGeom>
          <a:noFill/>
          <a:ln>
            <a:noFill/>
          </a:ln>
        </p:spPr>
        <p:txBody>
          <a:bodyPr spcFirstLastPara="1" wrap="square" lIns="91425" tIns="45700" rIns="91425" bIns="45700" anchor="t" anchorCtr="0">
            <a:spAutoFit/>
          </a:bodyPr>
          <a:lstStyle/>
          <a:p>
            <a:pPr marL="0" marR="0" lvl="0" indent="0" algn="ctr" rtl="0">
              <a:lnSpc>
                <a:spcPct val="80000"/>
              </a:lnSpc>
              <a:spcBef>
                <a:spcPts val="0"/>
              </a:spcBef>
              <a:spcAft>
                <a:spcPts val="0"/>
              </a:spcAft>
              <a:buNone/>
            </a:pPr>
            <a:r>
              <a:rPr lang="fr-FR" sz="8800" b="1">
                <a:solidFill>
                  <a:srgbClr val="F5333F"/>
                </a:solidFill>
                <a:latin typeface="Montserrat"/>
                <a:ea typeface="Montserrat"/>
                <a:cs typeface="Montserrat"/>
                <a:sym typeface="Montserrat"/>
              </a:rPr>
              <a:t>Devons-nous impliquer les communautés dans les situations d'urgence ?</a:t>
            </a:r>
          </a:p>
        </p:txBody>
      </p:sp>
    </p:spTree>
    <p:extLst>
      <p:ext uri="{BB962C8B-B14F-4D97-AF65-F5344CB8AC3E}">
        <p14:creationId xmlns:p14="http://schemas.microsoft.com/office/powerpoint/2010/main" val="232873629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00F7A2C-D921-E54F-AC9C-A93B6C7CA974}"/>
              </a:ext>
            </a:extLst>
          </p:cNvPr>
          <p:cNvSpPr txBox="1"/>
          <p:nvPr/>
        </p:nvSpPr>
        <p:spPr>
          <a:xfrm>
            <a:off x="543903" y="518810"/>
            <a:ext cx="8210325" cy="1323183"/>
          </a:xfrm>
          <a:prstGeom prst="rect">
            <a:avLst/>
          </a:prstGeom>
          <a:noFill/>
        </p:spPr>
        <p:txBody>
          <a:bodyPr wrap="square" rtlCol="0">
            <a:spAutoFit/>
          </a:bodyPr>
          <a:lstStyle/>
          <a:p>
            <a:pPr marL="0" marR="0" lvl="0" indent="0" algn="l" defTabSz="914309" rtl="0" eaLnBrk="0" fontAlgn="base" latinLnBrk="0" hangingPunct="0">
              <a:lnSpc>
                <a:spcPct val="100000"/>
              </a:lnSpc>
              <a:spcBef>
                <a:spcPts val="600"/>
              </a:spcBef>
              <a:spcAft>
                <a:spcPts val="600"/>
              </a:spcAft>
              <a:buClrTx/>
              <a:buSzTx/>
              <a:buFontTx/>
              <a:buNone/>
              <a:tabLst/>
              <a:defRPr/>
            </a:pPr>
            <a:r>
              <a:rPr kumimoji="0" lang="en-US" sz="3999" b="1" i="0" u="none" strike="noStrike" kern="1200" cap="none" spc="0" normalizeH="0" baseline="0" noProof="0" dirty="0">
                <a:ln>
                  <a:noFill/>
                </a:ln>
                <a:solidFill>
                  <a:srgbClr val="001D41"/>
                </a:solidFill>
                <a:effectLst/>
                <a:uLnTx/>
                <a:uFillTx/>
                <a:latin typeface="Montserrat" pitchFamily="2" charset="77"/>
                <a:ea typeface="Roboto Black" panose="02000000000000000000" pitchFamily="2" charset="0"/>
                <a:cs typeface="+mn-cs"/>
              </a:rPr>
              <a:t>Collecting community</a:t>
            </a:r>
            <a:r>
              <a:rPr kumimoji="0" lang="en-US" sz="3999" b="1" i="0" u="none" strike="noStrike" kern="1200" cap="none" spc="0" normalizeH="0" baseline="0" noProof="0" dirty="0">
                <a:ln>
                  <a:noFill/>
                </a:ln>
                <a:solidFill>
                  <a:srgbClr val="F5333F"/>
                </a:solidFill>
                <a:effectLst/>
                <a:uLnTx/>
                <a:uFillTx/>
                <a:latin typeface="Montserrat" pitchFamily="2" charset="77"/>
                <a:ea typeface="Roboto Black" panose="02000000000000000000" pitchFamily="2" charset="0"/>
                <a:cs typeface="+mn-cs"/>
              </a:rPr>
              <a:t> </a:t>
            </a:r>
            <a:r>
              <a:rPr kumimoji="0" lang="en-US" sz="3999" b="1" i="0" u="none" strike="noStrike" kern="1200" cap="none" spc="0" normalizeH="0" baseline="0" noProof="0" dirty="0">
                <a:ln>
                  <a:noFill/>
                </a:ln>
                <a:solidFill>
                  <a:srgbClr val="33394B"/>
                </a:solidFill>
                <a:effectLst/>
                <a:uLnTx/>
                <a:uFillTx/>
                <a:latin typeface="Montserrat" pitchFamily="2" charset="77"/>
                <a:ea typeface="Roboto Black" panose="02000000000000000000" pitchFamily="2" charset="0"/>
                <a:cs typeface="+mn-cs"/>
              </a:rPr>
              <a:t>feedback in epidemics</a:t>
            </a:r>
            <a:endParaRPr kumimoji="0" lang="ru-RU" sz="3999" b="0" i="0" u="none" strike="noStrike" kern="1200" cap="none" spc="0" normalizeH="0" baseline="0" noProof="0" dirty="0">
              <a:ln>
                <a:noFill/>
              </a:ln>
              <a:solidFill>
                <a:srgbClr val="33394B"/>
              </a:solidFill>
              <a:effectLst/>
              <a:uLnTx/>
              <a:uFillTx/>
              <a:latin typeface="Roboto Black" panose="02000000000000000000" pitchFamily="2" charset="0"/>
              <a:ea typeface="Roboto Black" panose="02000000000000000000" pitchFamily="2" charset="0"/>
              <a:cs typeface="Open Sans Light" panose="020B0306030504020204" pitchFamily="34" charset="0"/>
            </a:endParaRPr>
          </a:p>
        </p:txBody>
      </p:sp>
      <p:sp>
        <p:nvSpPr>
          <p:cNvPr id="6" name="TextBox 5">
            <a:extLst>
              <a:ext uri="{FF2B5EF4-FFF2-40B4-BE49-F238E27FC236}">
                <a16:creationId xmlns:a16="http://schemas.microsoft.com/office/drawing/2014/main" id="{FF7D70E7-4378-8D45-B076-C1768FF80872}"/>
              </a:ext>
            </a:extLst>
          </p:cNvPr>
          <p:cNvSpPr txBox="1"/>
          <p:nvPr/>
        </p:nvSpPr>
        <p:spPr>
          <a:xfrm>
            <a:off x="543903" y="2293870"/>
            <a:ext cx="8210325" cy="2262158"/>
          </a:xfrm>
          <a:prstGeom prst="rect">
            <a:avLst/>
          </a:prstGeom>
          <a:noFill/>
        </p:spPr>
        <p:txBody>
          <a:bodyPr wrap="square" rtlCol="0">
            <a:spAutoFit/>
          </a:bodyPr>
          <a:lstStyle/>
          <a:p>
            <a:pPr marL="342866" marR="0" lvl="0" indent="-342866" algn="l" defTabSz="914309" rtl="0" eaLnBrk="0" fontAlgn="base" latinLnBrk="0" hangingPunct="0">
              <a:lnSpc>
                <a:spcPct val="100000"/>
              </a:lnSpc>
              <a:spcBef>
                <a:spcPts val="1800"/>
              </a:spcBef>
              <a:spcAft>
                <a:spcPct val="0"/>
              </a:spcAft>
              <a:buClr>
                <a:srgbClr val="FF0000"/>
              </a:buClr>
              <a:buSzPts val="2400"/>
              <a:buFont typeface="Arial"/>
              <a:buChar char="•"/>
              <a:tabLst/>
              <a:defRPr/>
            </a:pPr>
            <a:r>
              <a:rPr kumimoji="0" lang="en-GB" sz="2400" b="0" i="0" u="none" strike="noStrike" kern="1200" cap="none" spc="0" normalizeH="0" baseline="0" noProof="0" dirty="0">
                <a:ln>
                  <a:noFill/>
                </a:ln>
                <a:solidFill>
                  <a:srgbClr val="3F3F3F"/>
                </a:solidFill>
                <a:effectLst/>
                <a:uLnTx/>
                <a:uFillTx/>
                <a:latin typeface="Open Sans"/>
                <a:ea typeface="Open Sans"/>
                <a:cs typeface="Open Sans"/>
                <a:sym typeface="Open Sans"/>
              </a:rPr>
              <a:t>Use proactive feedback mechanisms </a:t>
            </a:r>
          </a:p>
          <a:p>
            <a:pPr marL="342866" marR="0" lvl="0" indent="-342866" algn="l" defTabSz="914309" rtl="0" eaLnBrk="0" fontAlgn="base" latinLnBrk="0" hangingPunct="0">
              <a:lnSpc>
                <a:spcPct val="100000"/>
              </a:lnSpc>
              <a:spcBef>
                <a:spcPts val="1800"/>
              </a:spcBef>
              <a:spcAft>
                <a:spcPct val="0"/>
              </a:spcAft>
              <a:buClr>
                <a:srgbClr val="FF0000"/>
              </a:buClr>
              <a:buSzPts val="2400"/>
              <a:buFont typeface="Arial"/>
              <a:buChar char="•"/>
              <a:tabLst/>
              <a:defRPr/>
            </a:pPr>
            <a:r>
              <a:rPr kumimoji="0" lang="en-GB" sz="2400" b="0" i="0" u="none" strike="noStrike" kern="1200" cap="none" spc="0" normalizeH="0" baseline="0" noProof="0" dirty="0">
                <a:ln>
                  <a:noFill/>
                </a:ln>
                <a:solidFill>
                  <a:srgbClr val="3F3F3F"/>
                </a:solidFill>
                <a:effectLst/>
                <a:uLnTx/>
                <a:uFillTx/>
                <a:latin typeface="Open Sans"/>
                <a:ea typeface="Open Sans"/>
                <a:cs typeface="Open Sans"/>
                <a:sym typeface="Open Sans"/>
              </a:rPr>
              <a:t>Feedback informs the response, not only RCCE</a:t>
            </a:r>
            <a:endParaRPr kumimoji="0" lang="en-GB"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342866" marR="0" lvl="0" indent="-342866" algn="l" defTabSz="914309" rtl="0" eaLnBrk="0" fontAlgn="base" latinLnBrk="0" hangingPunct="0">
              <a:lnSpc>
                <a:spcPct val="100000"/>
              </a:lnSpc>
              <a:spcBef>
                <a:spcPts val="1800"/>
              </a:spcBef>
              <a:spcAft>
                <a:spcPct val="0"/>
              </a:spcAft>
              <a:buClr>
                <a:srgbClr val="FF0000"/>
              </a:buClr>
              <a:buSzPts val="2400"/>
              <a:buFont typeface="Arial"/>
              <a:buChar char="•"/>
              <a:tabLst/>
              <a:defRPr/>
            </a:pPr>
            <a:r>
              <a:rPr kumimoji="0" lang="en-GB" sz="2400" b="0" i="0" u="none" strike="noStrike" kern="1200" cap="none" spc="0" normalizeH="0" baseline="0" noProof="0" dirty="0">
                <a:ln>
                  <a:noFill/>
                </a:ln>
                <a:solidFill>
                  <a:srgbClr val="3F3F3F"/>
                </a:solidFill>
                <a:effectLst/>
                <a:uLnTx/>
                <a:uFillTx/>
                <a:latin typeface="Open Sans"/>
                <a:ea typeface="Open Sans"/>
                <a:cs typeface="Open Sans"/>
              </a:rPr>
              <a:t>Address rumours and misinformation quickly</a:t>
            </a:r>
          </a:p>
          <a:p>
            <a:pPr marL="342866" marR="0" lvl="0" indent="-342866" algn="l" defTabSz="914309" rtl="0" eaLnBrk="0" fontAlgn="base" latinLnBrk="0" hangingPunct="0">
              <a:lnSpc>
                <a:spcPct val="100000"/>
              </a:lnSpc>
              <a:spcBef>
                <a:spcPts val="1800"/>
              </a:spcBef>
              <a:spcAft>
                <a:spcPct val="0"/>
              </a:spcAft>
              <a:buClr>
                <a:srgbClr val="FF0000"/>
              </a:buClr>
              <a:buSzPts val="2400"/>
              <a:buFont typeface="Arial"/>
              <a:buChar char="•"/>
              <a:tabLst/>
              <a:defRPr/>
            </a:pPr>
            <a:r>
              <a:rPr kumimoji="0" lang="en-GB" sz="2400" b="0" i="0" u="none" strike="noStrike" kern="1200" cap="none" spc="0" normalizeH="0" baseline="0" noProof="0" dirty="0">
                <a:ln>
                  <a:noFill/>
                </a:ln>
                <a:solidFill>
                  <a:srgbClr val="3F3F3F"/>
                </a:solidFill>
                <a:effectLst/>
                <a:uLnTx/>
                <a:uFillTx/>
                <a:latin typeface="Open Sans"/>
                <a:ea typeface="Open Sans"/>
                <a:cs typeface="Open Sans"/>
              </a:rPr>
              <a:t>Close the loop to maintain community trust </a:t>
            </a:r>
          </a:p>
        </p:txBody>
      </p:sp>
      <p:pic>
        <p:nvPicPr>
          <p:cNvPr id="8" name="Google Shape;474;p21">
            <a:extLst>
              <a:ext uri="{FF2B5EF4-FFF2-40B4-BE49-F238E27FC236}">
                <a16:creationId xmlns:a16="http://schemas.microsoft.com/office/drawing/2014/main" id="{90C14AFA-80CF-D64C-8970-C78919EA0A9B}"/>
              </a:ext>
            </a:extLst>
          </p:cNvPr>
          <p:cNvPicPr preferRelativeResize="0">
            <a:picLocks/>
          </p:cNvPicPr>
          <p:nvPr/>
        </p:nvPicPr>
        <p:blipFill rotWithShape="1">
          <a:blip r:embed="rId3" cstate="screen">
            <a:alphaModFix/>
            <a:extLst>
              <a:ext uri="{28A0092B-C50C-407E-A947-70E740481C1C}">
                <a14:useLocalDpi xmlns:a14="http://schemas.microsoft.com/office/drawing/2010/main"/>
              </a:ext>
            </a:extLst>
          </a:blip>
          <a:srcRect l="3457" r="4294"/>
          <a:stretch/>
        </p:blipFill>
        <p:spPr>
          <a:xfrm>
            <a:off x="9206379" y="0"/>
            <a:ext cx="9081621" cy="10287000"/>
          </a:xfrm>
          <a:prstGeom prst="rect">
            <a:avLst/>
          </a:prstGeom>
          <a:solidFill>
            <a:srgbClr val="353535">
              <a:alpha val="11764"/>
            </a:srgbClr>
          </a:solidFill>
          <a:ln>
            <a:noFill/>
          </a:ln>
        </p:spPr>
      </p:pic>
      <p:sp>
        <p:nvSpPr>
          <p:cNvPr id="9" name="TextBox 8">
            <a:extLst>
              <a:ext uri="{FF2B5EF4-FFF2-40B4-BE49-F238E27FC236}">
                <a16:creationId xmlns:a16="http://schemas.microsoft.com/office/drawing/2014/main" id="{730E1D00-0130-CD4F-941A-15D1B1EC8343}"/>
              </a:ext>
            </a:extLst>
          </p:cNvPr>
          <p:cNvSpPr txBox="1"/>
          <p:nvPr/>
        </p:nvSpPr>
        <p:spPr>
          <a:xfrm>
            <a:off x="543903" y="5007905"/>
            <a:ext cx="8210325" cy="4339650"/>
          </a:xfrm>
          <a:prstGeom prst="rect">
            <a:avLst/>
          </a:prstGeom>
          <a:noFill/>
        </p:spPr>
        <p:txBody>
          <a:bodyPr wrap="square" rtlCol="0">
            <a:spAutoFit/>
          </a:bodyPr>
          <a:lstStyle/>
          <a:p>
            <a:pPr marL="0" marR="0" lvl="0" indent="0" algn="l" defTabSz="914309" rtl="0" eaLnBrk="0" fontAlgn="base" latinLnBrk="0" hangingPunct="0">
              <a:lnSpc>
                <a:spcPct val="100000"/>
              </a:lnSpc>
              <a:spcBef>
                <a:spcPts val="1800"/>
              </a:spcBef>
              <a:spcAft>
                <a:spcPct val="0"/>
              </a:spcAft>
              <a:buClr>
                <a:srgbClr val="FF0000"/>
              </a:buClr>
              <a:buSzPts val="2400"/>
              <a:buFontTx/>
              <a:buNone/>
              <a:tabLst/>
              <a:defRPr/>
            </a:pPr>
            <a:r>
              <a:rPr kumimoji="0" lang="en-GB" sz="2400" b="1" i="0" u="none" strike="noStrike" kern="1200" cap="none" spc="0" normalizeH="0" baseline="0" noProof="0" dirty="0">
                <a:ln>
                  <a:noFill/>
                </a:ln>
                <a:solidFill>
                  <a:srgbClr val="F5333F"/>
                </a:solidFill>
                <a:effectLst/>
                <a:uLnTx/>
                <a:uFillTx/>
                <a:latin typeface="Open Sans"/>
                <a:ea typeface="Open Sans"/>
                <a:cs typeface="Open Sans"/>
              </a:rPr>
              <a:t>Example – Ebola response in DRC</a:t>
            </a:r>
          </a:p>
          <a:p>
            <a:pPr marL="342798" marR="0" lvl="0" indent="-342866" algn="l" defTabSz="914309" rtl="0" eaLnBrk="0" fontAlgn="base" latinLnBrk="0" hangingPunct="0">
              <a:lnSpc>
                <a:spcPct val="100000"/>
              </a:lnSpc>
              <a:spcBef>
                <a:spcPts val="1800"/>
              </a:spcBef>
              <a:spcAft>
                <a:spcPct val="0"/>
              </a:spcAft>
              <a:buClr>
                <a:srgbClr val="FF0000"/>
              </a:buClr>
              <a:buSzPts val="2400"/>
              <a:buFont typeface="Arial"/>
              <a:buChar char="•"/>
              <a:tabLst/>
              <a:defRPr/>
            </a:pPr>
            <a:r>
              <a:rPr kumimoji="0" lang="en-GB" sz="2400" b="0" i="0" u="none" strike="noStrike" kern="1200" cap="none" spc="0" normalizeH="0" baseline="0" noProof="0" dirty="0">
                <a:ln>
                  <a:noFill/>
                </a:ln>
                <a:solidFill>
                  <a:srgbClr val="3F3F3F"/>
                </a:solidFill>
                <a:effectLst/>
                <a:uLnTx/>
                <a:uFillTx/>
                <a:latin typeface="Open Sans"/>
                <a:ea typeface="Open Sans"/>
                <a:cs typeface="Open Sans"/>
              </a:rPr>
              <a:t>800 volunteers </a:t>
            </a:r>
            <a:r>
              <a:rPr kumimoji="0" lang="en-GB" sz="2400" b="1" i="0" u="none" strike="noStrike" kern="1200" cap="none" spc="0" normalizeH="0" baseline="0" noProof="0" dirty="0">
                <a:ln>
                  <a:noFill/>
                </a:ln>
                <a:solidFill>
                  <a:srgbClr val="3F3F3F"/>
                </a:solidFill>
                <a:effectLst/>
                <a:uLnTx/>
                <a:uFillTx/>
                <a:latin typeface="Open Sans"/>
                <a:ea typeface="Open Sans"/>
                <a:cs typeface="Open Sans"/>
              </a:rPr>
              <a:t>listened</a:t>
            </a:r>
            <a:r>
              <a:rPr kumimoji="0" lang="en-GB" sz="2400" b="0" i="0" u="none" strike="noStrike" kern="1200" cap="none" spc="0" normalizeH="0" baseline="0" noProof="0" dirty="0">
                <a:ln>
                  <a:noFill/>
                </a:ln>
                <a:solidFill>
                  <a:srgbClr val="3F3F3F"/>
                </a:solidFill>
                <a:effectLst/>
                <a:uLnTx/>
                <a:uFillTx/>
                <a:latin typeface="Open Sans"/>
                <a:ea typeface="Open Sans"/>
                <a:cs typeface="Open Sans"/>
              </a:rPr>
              <a:t> to what people said about Ebola during social mobilization activities</a:t>
            </a:r>
          </a:p>
          <a:p>
            <a:pPr marL="342798" marR="0" lvl="0" indent="-342866" algn="l" defTabSz="914309" rtl="0" eaLnBrk="0" fontAlgn="base" latinLnBrk="0" hangingPunct="0">
              <a:lnSpc>
                <a:spcPct val="100000"/>
              </a:lnSpc>
              <a:spcBef>
                <a:spcPts val="1800"/>
              </a:spcBef>
              <a:spcAft>
                <a:spcPct val="0"/>
              </a:spcAft>
              <a:buClr>
                <a:srgbClr val="FF0000"/>
              </a:buClr>
              <a:buSzPts val="2400"/>
              <a:buFont typeface="Arial"/>
              <a:buChar char="•"/>
              <a:tabLst/>
              <a:defRPr/>
            </a:pPr>
            <a:r>
              <a:rPr kumimoji="0" lang="en-GB" sz="2400" b="0" i="0" u="none" strike="noStrike" kern="1200" cap="none" spc="0" normalizeH="0" baseline="0" noProof="0" dirty="0">
                <a:ln>
                  <a:noFill/>
                </a:ln>
                <a:solidFill>
                  <a:srgbClr val="3F3F3F"/>
                </a:solidFill>
                <a:effectLst/>
                <a:uLnTx/>
                <a:uFillTx/>
                <a:latin typeface="Open Sans"/>
                <a:ea typeface="Open Sans"/>
                <a:cs typeface="Open Sans"/>
              </a:rPr>
              <a:t>Community comments were </a:t>
            </a:r>
            <a:r>
              <a:rPr kumimoji="0" lang="en-GB" sz="2400" b="1" i="0" u="none" strike="noStrike" kern="1200" cap="none" spc="0" normalizeH="0" baseline="0" noProof="0" dirty="0">
                <a:ln>
                  <a:noFill/>
                </a:ln>
                <a:solidFill>
                  <a:srgbClr val="3F3F3F"/>
                </a:solidFill>
                <a:effectLst/>
                <a:uLnTx/>
                <a:uFillTx/>
                <a:latin typeface="Open Sans"/>
                <a:ea typeface="Open Sans"/>
                <a:cs typeface="Open Sans"/>
              </a:rPr>
              <a:t>recorded, coded, and analysed </a:t>
            </a:r>
            <a:r>
              <a:rPr kumimoji="0" lang="en-GB" sz="2400" b="0" i="0" u="none" strike="noStrike" kern="1200" cap="none" spc="0" normalizeH="0" baseline="0" noProof="0" dirty="0">
                <a:ln>
                  <a:noFill/>
                </a:ln>
                <a:solidFill>
                  <a:srgbClr val="3F3F3F"/>
                </a:solidFill>
                <a:effectLst/>
                <a:uLnTx/>
                <a:uFillTx/>
                <a:latin typeface="Open Sans"/>
                <a:ea typeface="Open Sans"/>
                <a:cs typeface="Open Sans"/>
              </a:rPr>
              <a:t>on a weekly basis </a:t>
            </a:r>
          </a:p>
          <a:p>
            <a:pPr marL="342798" marR="0" lvl="0" indent="-342866" algn="l" defTabSz="914309" rtl="0" eaLnBrk="0" fontAlgn="base" latinLnBrk="0" hangingPunct="0">
              <a:lnSpc>
                <a:spcPct val="100000"/>
              </a:lnSpc>
              <a:spcBef>
                <a:spcPts val="1800"/>
              </a:spcBef>
              <a:spcAft>
                <a:spcPct val="0"/>
              </a:spcAft>
              <a:buClr>
                <a:srgbClr val="FF0000"/>
              </a:buClr>
              <a:buSzPts val="2400"/>
              <a:buFont typeface="Arial"/>
              <a:buChar char="•"/>
              <a:tabLst/>
              <a:defRPr/>
            </a:pPr>
            <a:r>
              <a:rPr kumimoji="0" lang="en-GB" sz="2400" b="1" i="0" u="none" strike="noStrike" kern="1200" cap="none" spc="0" normalizeH="0" baseline="0" noProof="0" dirty="0">
                <a:ln>
                  <a:noFill/>
                </a:ln>
                <a:solidFill>
                  <a:srgbClr val="3F3F3F"/>
                </a:solidFill>
                <a:effectLst/>
                <a:uLnTx/>
                <a:uFillTx/>
                <a:latin typeface="Open Sans"/>
                <a:ea typeface="Open Sans"/>
                <a:cs typeface="Open Sans"/>
              </a:rPr>
              <a:t>Gave real-time insight </a:t>
            </a:r>
            <a:r>
              <a:rPr kumimoji="0" lang="en-GB" sz="2400" b="0" i="0" u="none" strike="noStrike" kern="1200" cap="none" spc="0" normalizeH="0" baseline="0" noProof="0" dirty="0">
                <a:ln>
                  <a:noFill/>
                </a:ln>
                <a:solidFill>
                  <a:srgbClr val="3F3F3F"/>
                </a:solidFill>
                <a:effectLst/>
                <a:uLnTx/>
                <a:uFillTx/>
                <a:latin typeface="Open Sans"/>
                <a:ea typeface="Open Sans"/>
                <a:cs typeface="Open Sans"/>
              </a:rPr>
              <a:t>into peoples’ fears, questions, and suggestions about Ebola &amp; the response </a:t>
            </a:r>
          </a:p>
          <a:p>
            <a:pPr marL="342798" marR="0" lvl="0" indent="-342866" algn="l" defTabSz="914309" rtl="0" eaLnBrk="0" fontAlgn="base" latinLnBrk="0" hangingPunct="0">
              <a:lnSpc>
                <a:spcPct val="100000"/>
              </a:lnSpc>
              <a:spcBef>
                <a:spcPts val="1800"/>
              </a:spcBef>
              <a:spcAft>
                <a:spcPct val="0"/>
              </a:spcAft>
              <a:buClr>
                <a:srgbClr val="FF0000"/>
              </a:buClr>
              <a:buSzPts val="2400"/>
              <a:buFont typeface="Arial"/>
              <a:buChar char="•"/>
              <a:tabLst/>
              <a:defRPr/>
            </a:pPr>
            <a:r>
              <a:rPr kumimoji="0" lang="en-GB" sz="2400" b="0" i="0" u="none" strike="noStrike" kern="1200" cap="none" spc="0" normalizeH="0" baseline="0" noProof="0" dirty="0">
                <a:ln>
                  <a:noFill/>
                </a:ln>
                <a:solidFill>
                  <a:srgbClr val="3F3F3F"/>
                </a:solidFill>
                <a:effectLst/>
                <a:uLnTx/>
                <a:uFillTx/>
                <a:latin typeface="Open Sans"/>
                <a:ea typeface="Open Sans"/>
                <a:cs typeface="Open Sans"/>
              </a:rPr>
              <a:t>Data used to make </a:t>
            </a:r>
            <a:r>
              <a:rPr kumimoji="0" lang="en-GB" sz="2400" b="1" i="0" u="none" strike="noStrike" kern="1200" cap="none" spc="0" normalizeH="0" baseline="0" noProof="0" dirty="0">
                <a:ln>
                  <a:noFill/>
                </a:ln>
                <a:solidFill>
                  <a:srgbClr val="3F3F3F"/>
                </a:solidFill>
                <a:effectLst/>
                <a:uLnTx/>
                <a:uFillTx/>
                <a:latin typeface="Open Sans"/>
                <a:ea typeface="Open Sans"/>
                <a:cs typeface="Open Sans"/>
              </a:rPr>
              <a:t>operational decisions, inform RCCE, </a:t>
            </a:r>
            <a:r>
              <a:rPr kumimoji="0" lang="en-GB" sz="2400" b="0" i="0" u="none" strike="noStrike" kern="1200" cap="none" spc="0" normalizeH="0" baseline="0" noProof="0" dirty="0">
                <a:ln>
                  <a:noFill/>
                </a:ln>
                <a:solidFill>
                  <a:srgbClr val="3F3F3F"/>
                </a:solidFill>
                <a:effectLst/>
                <a:uLnTx/>
                <a:uFillTx/>
                <a:latin typeface="Open Sans"/>
                <a:ea typeface="Open Sans"/>
                <a:cs typeface="Open Sans"/>
              </a:rPr>
              <a:t>and shared with partners</a:t>
            </a:r>
          </a:p>
        </p:txBody>
      </p:sp>
      <p:grpSp>
        <p:nvGrpSpPr>
          <p:cNvPr id="10" name="Group 9">
            <a:extLst>
              <a:ext uri="{FF2B5EF4-FFF2-40B4-BE49-F238E27FC236}">
                <a16:creationId xmlns:a16="http://schemas.microsoft.com/office/drawing/2014/main" id="{3721C246-7311-084F-AD00-72D8F83271E8}"/>
              </a:ext>
            </a:extLst>
          </p:cNvPr>
          <p:cNvGrpSpPr/>
          <p:nvPr/>
        </p:nvGrpSpPr>
        <p:grpSpPr>
          <a:xfrm>
            <a:off x="638496" y="9583988"/>
            <a:ext cx="6168772" cy="430887"/>
            <a:chOff x="10238338" y="7106249"/>
            <a:chExt cx="5779260" cy="430887"/>
          </a:xfrm>
        </p:grpSpPr>
        <p:sp>
          <p:nvSpPr>
            <p:cNvPr id="11" name="Oval 10">
              <a:extLst>
                <a:ext uri="{FF2B5EF4-FFF2-40B4-BE49-F238E27FC236}">
                  <a16:creationId xmlns:a16="http://schemas.microsoft.com/office/drawing/2014/main" id="{9B5DFDEC-F6B8-1E4A-96CA-DB3EA4AF6D2E}"/>
                </a:ext>
              </a:extLst>
            </p:cNvPr>
            <p:cNvSpPr/>
            <p:nvPr/>
          </p:nvSpPr>
          <p:spPr>
            <a:xfrm>
              <a:off x="10238338" y="7125068"/>
              <a:ext cx="387458" cy="374676"/>
            </a:xfrm>
            <a:prstGeom prst="ellipse">
              <a:avLst/>
            </a:prstGeom>
            <a:solidFill>
              <a:schemeClr val="accent3"/>
            </a:solidFill>
            <a:ln>
              <a:solidFill>
                <a:schemeClr val="accent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3F3F3F"/>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74E86B12-01C0-E642-8FB0-F4903E9B35DF}"/>
                </a:ext>
              </a:extLst>
            </p:cNvPr>
            <p:cNvSpPr txBox="1"/>
            <p:nvPr/>
          </p:nvSpPr>
          <p:spPr>
            <a:xfrm>
              <a:off x="10238338" y="7130391"/>
              <a:ext cx="635430" cy="40011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2000" b="0" i="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21</a:t>
              </a:r>
            </a:p>
          </p:txBody>
        </p:sp>
        <p:sp>
          <p:nvSpPr>
            <p:cNvPr id="13" name="TextBox 12">
              <a:extLst>
                <a:ext uri="{FF2B5EF4-FFF2-40B4-BE49-F238E27FC236}">
                  <a16:creationId xmlns:a16="http://schemas.microsoft.com/office/drawing/2014/main" id="{FE16EA11-3BBF-9F4E-9ED7-93FDCCF89E91}"/>
                </a:ext>
              </a:extLst>
            </p:cNvPr>
            <p:cNvSpPr txBox="1"/>
            <p:nvPr/>
          </p:nvSpPr>
          <p:spPr>
            <a:xfrm>
              <a:off x="10625796" y="7106249"/>
              <a:ext cx="5391802" cy="430887"/>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2200" b="0" i="0" u="none" strike="noStrike" kern="1200" cap="none" spc="0" normalizeH="0" baseline="0" noProof="0" dirty="0">
                  <a:ln>
                    <a:noFill/>
                  </a:ln>
                  <a:solidFill>
                    <a:srgbClr val="33394B"/>
                  </a:solidFill>
                  <a:effectLst/>
                  <a:uLnTx/>
                  <a:uFillTx/>
                  <a:latin typeface="Open Sans" panose="020B0606030504020204" pitchFamily="34" charset="0"/>
                  <a:ea typeface="Open Sans" panose="020B0606030504020204" pitchFamily="34" charset="0"/>
                  <a:cs typeface="Open Sans" panose="020B0606030504020204" pitchFamily="34" charset="0"/>
                </a:rPr>
                <a:t>Behaviour change and RCCE Resources</a:t>
              </a:r>
            </a:p>
          </p:txBody>
        </p:sp>
      </p:grpSp>
    </p:spTree>
    <p:extLst>
      <p:ext uri="{BB962C8B-B14F-4D97-AF65-F5344CB8AC3E}">
        <p14:creationId xmlns:p14="http://schemas.microsoft.com/office/powerpoint/2010/main" val="1180480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xEl>
                                              <p:pRg st="0" end="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
                                            <p:txEl>
                                              <p:pRg st="1" end="1"/>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
                                            <p:txEl>
                                              <p:pRg st="2" end="2"/>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9">
                                            <p:txEl>
                                              <p:pRg st="3" end="3"/>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487"/>
        <p:cNvGrpSpPr/>
        <p:nvPr/>
      </p:nvGrpSpPr>
      <p:grpSpPr>
        <a:xfrm>
          <a:off x="0" y="0"/>
          <a:ext cx="0" cy="0"/>
          <a:chOff x="0" y="0"/>
          <a:chExt cx="0" cy="0"/>
        </a:xfrm>
      </p:grpSpPr>
      <p:pic>
        <p:nvPicPr>
          <p:cNvPr id="7" name="Picture 6">
            <a:extLst>
              <a:ext uri="{FF2B5EF4-FFF2-40B4-BE49-F238E27FC236}">
                <a16:creationId xmlns:a16="http://schemas.microsoft.com/office/drawing/2014/main" id="{6B916BCF-9292-8C4C-B3F4-C976A8FD1A1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6949" b="2001"/>
          <a:stretch/>
        </p:blipFill>
        <p:spPr>
          <a:xfrm>
            <a:off x="0" y="-283779"/>
            <a:ext cx="18291419" cy="10572367"/>
          </a:xfrm>
          <a:prstGeom prst="rect">
            <a:avLst/>
          </a:prstGeom>
        </p:spPr>
      </p:pic>
      <p:sp>
        <p:nvSpPr>
          <p:cNvPr id="9" name="Google Shape;489;p23">
            <a:extLst>
              <a:ext uri="{FF2B5EF4-FFF2-40B4-BE49-F238E27FC236}">
                <a16:creationId xmlns:a16="http://schemas.microsoft.com/office/drawing/2014/main" id="{CEDFDE1D-4D80-A44F-A27B-0C1B0088F2A0}"/>
              </a:ext>
            </a:extLst>
          </p:cNvPr>
          <p:cNvSpPr txBox="1"/>
          <p:nvPr/>
        </p:nvSpPr>
        <p:spPr>
          <a:xfrm>
            <a:off x="9813072" y="7164710"/>
            <a:ext cx="8474928" cy="3123878"/>
          </a:xfrm>
          <a:prstGeom prst="rect">
            <a:avLst/>
          </a:prstGeom>
          <a:solidFill>
            <a:schemeClr val="bg1"/>
          </a:solidFill>
          <a:ln>
            <a:noFill/>
          </a:ln>
        </p:spPr>
        <p:txBody>
          <a:bodyPr spcFirstLastPara="1" wrap="square" lIns="91412" tIns="45693" rIns="91412" bIns="45693" anchor="t" anchorCtr="0">
            <a:spAutoFit/>
          </a:bodyPr>
          <a:lstStyle/>
          <a:p>
            <a:pPr marL="0" marR="0" lvl="0" indent="0" algn="l" defTabSz="914309" rtl="0" eaLnBrk="0" fontAlgn="base" latinLnBrk="0" hangingPunct="0">
              <a:lnSpc>
                <a:spcPct val="100000"/>
              </a:lnSpc>
              <a:spcBef>
                <a:spcPct val="0"/>
              </a:spcBef>
              <a:spcAft>
                <a:spcPct val="0"/>
              </a:spcAft>
              <a:buClr>
                <a:srgbClr val="FF0000"/>
              </a:buClr>
              <a:buSzPts val="2400"/>
              <a:buFontTx/>
              <a:buNone/>
              <a:tabLst/>
              <a:defRPr/>
            </a:pPr>
            <a:r>
              <a:rPr kumimoji="0" lang="fr-FR" b="1" i="0" u="none" strike="noStrike" cap="none" normalizeH="0" baseline="0" noProof="0" dirty="0">
                <a:ln>
                  <a:noFill/>
                </a:ln>
                <a:solidFill>
                  <a:srgbClr val="FFFFFF"/>
                </a:solidFill>
                <a:uLnTx/>
                <a:uFillTx/>
                <a:latin typeface="Open Sans"/>
                <a:ea typeface="Open Sans"/>
                <a:cs typeface="Open Sans"/>
                <a:sym typeface="Open Sans"/>
              </a:rPr>
              <a:t>Donner suite aux retours d'information pendant la réponse au virus Ebola</a:t>
            </a:r>
          </a:p>
          <a:p>
            <a:pPr marL="342866" marR="0" lvl="0" indent="-342866" algn="l" defTabSz="914309" rtl="0" eaLnBrk="0" fontAlgn="base" latinLnBrk="0" hangingPunct="0">
              <a:lnSpc>
                <a:spcPct val="100000"/>
              </a:lnSpc>
              <a:spcBef>
                <a:spcPts val="1800"/>
              </a:spcBef>
              <a:spcAft>
                <a:spcPct val="0"/>
              </a:spcAft>
              <a:buClr>
                <a:srgbClr val="FFFFFF"/>
              </a:buClr>
              <a:buSzPts val="2400"/>
              <a:buFont typeface="Arial"/>
              <a:buChar char="•"/>
              <a:tabLst/>
              <a:defRPr/>
            </a:pPr>
            <a:r>
              <a:rPr kumimoji="0" lang="fr-FR" sz="1600" b="0" i="0" u="none" strike="noStrike" cap="none" normalizeH="0" baseline="0" noProof="0" dirty="0">
                <a:ln>
                  <a:noFill/>
                </a:ln>
                <a:solidFill>
                  <a:srgbClr val="FFFFFF"/>
                </a:solidFill>
                <a:uLnTx/>
                <a:uFillTx/>
                <a:latin typeface="Open Sans"/>
                <a:ea typeface="Open Sans"/>
                <a:cs typeface="Open Sans"/>
                <a:sym typeface="Open Sans"/>
              </a:rPr>
              <a:t>Les retours d'information ont mis en évidence la peur et la méfiance à l'égard des enterrements sûrs et dignes (SDB) - notamment le fait que les organes sont vendus et que les sacs mortuaires sont remplis de terre et de pierres</a:t>
            </a:r>
          </a:p>
          <a:p>
            <a:pPr marL="342866" marR="0" lvl="0" indent="-342866" algn="l" defTabSz="914309" rtl="0" eaLnBrk="0" fontAlgn="base" latinLnBrk="0" hangingPunct="0">
              <a:lnSpc>
                <a:spcPct val="100000"/>
              </a:lnSpc>
              <a:spcBef>
                <a:spcPts val="1800"/>
              </a:spcBef>
              <a:spcAft>
                <a:spcPct val="0"/>
              </a:spcAft>
              <a:buClr>
                <a:srgbClr val="FFFFFF"/>
              </a:buClr>
              <a:buSzPts val="2400"/>
              <a:buFont typeface="Arial"/>
              <a:buChar char="•"/>
              <a:tabLst/>
              <a:defRPr/>
            </a:pPr>
            <a:r>
              <a:rPr kumimoji="0" lang="fr-FR" sz="1600" b="0" i="0" u="none" strike="noStrike" cap="none" normalizeH="0" baseline="0" noProof="0" dirty="0">
                <a:ln>
                  <a:noFill/>
                </a:ln>
                <a:solidFill>
                  <a:srgbClr val="FFFFFF"/>
                </a:solidFill>
                <a:uLnTx/>
                <a:uFillTx/>
                <a:latin typeface="Open Sans"/>
                <a:ea typeface="Open Sans"/>
                <a:cs typeface="Open Sans"/>
                <a:sym typeface="Open Sans"/>
              </a:rPr>
              <a:t>Renforcement du CREC pour expliquer le processus de SDB et pourquoi il arrête l'infection - par des démonstrations et des émissions de radio</a:t>
            </a:r>
          </a:p>
          <a:p>
            <a:pPr marL="342866" marR="0" lvl="0" indent="-342866" algn="l" defTabSz="914309" rtl="0" eaLnBrk="0" fontAlgn="base" latinLnBrk="0" hangingPunct="0">
              <a:lnSpc>
                <a:spcPct val="100000"/>
              </a:lnSpc>
              <a:spcBef>
                <a:spcPts val="1800"/>
              </a:spcBef>
              <a:spcAft>
                <a:spcPct val="0"/>
              </a:spcAft>
              <a:buClr>
                <a:srgbClr val="FFFFFF"/>
              </a:buClr>
              <a:buSzPts val="2400"/>
              <a:buFont typeface="Arial"/>
              <a:buChar char="•"/>
              <a:tabLst/>
              <a:defRPr/>
            </a:pPr>
            <a:r>
              <a:rPr kumimoji="0" lang="fr-FR" sz="1600" b="0" i="0" u="none" strike="noStrike" cap="none" normalizeH="0" baseline="0" noProof="0" dirty="0">
                <a:ln>
                  <a:noFill/>
                </a:ln>
                <a:solidFill>
                  <a:srgbClr val="FFFFFF"/>
                </a:solidFill>
                <a:uLnTx/>
                <a:uFillTx/>
                <a:latin typeface="Open Sans"/>
                <a:ea typeface="Open Sans"/>
                <a:cs typeface="Open Sans"/>
                <a:sym typeface="Open Sans"/>
              </a:rPr>
              <a:t>L'opération a commencé à utiliser des sacs mortuaires avec une fenêtre transparente pour que les familles puissent voir leur proche</a:t>
            </a:r>
          </a:p>
        </p:txBody>
      </p:sp>
    </p:spTree>
    <p:extLst>
      <p:ext uri="{BB962C8B-B14F-4D97-AF65-F5344CB8AC3E}">
        <p14:creationId xmlns:p14="http://schemas.microsoft.com/office/powerpoint/2010/main" val="12973045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Shape 370"/>
        <p:cNvGrpSpPr/>
        <p:nvPr/>
      </p:nvGrpSpPr>
      <p:grpSpPr>
        <a:xfrm>
          <a:off x="0" y="0"/>
          <a:ext cx="0" cy="0"/>
          <a:chOff x="0" y="0"/>
          <a:chExt cx="0" cy="0"/>
        </a:xfrm>
      </p:grpSpPr>
      <p:sp>
        <p:nvSpPr>
          <p:cNvPr id="371" name="Google Shape;371;p9"/>
          <p:cNvSpPr txBox="1"/>
          <p:nvPr/>
        </p:nvSpPr>
        <p:spPr>
          <a:xfrm>
            <a:off x="679683" y="679248"/>
            <a:ext cx="11784315" cy="1312613"/>
          </a:xfrm>
          <a:prstGeom prst="rect">
            <a:avLst/>
          </a:prstGeom>
          <a:noFill/>
          <a:ln>
            <a:noFill/>
          </a:ln>
        </p:spPr>
        <p:txBody>
          <a:bodyPr spcFirstLastPara="1" wrap="square" lIns="91412" tIns="45693" rIns="91412" bIns="45693" anchor="t" anchorCtr="0">
            <a:spAutoFit/>
          </a:bodyPr>
          <a:lstStyle/>
          <a:p>
            <a:pPr defTabSz="914309">
              <a:lnSpc>
                <a:spcPct val="80000"/>
              </a:lnSpc>
            </a:pPr>
            <a:r>
              <a:rPr lang="en-GB" sz="4800" b="1" dirty="0">
                <a:solidFill>
                  <a:srgbClr val="33394B"/>
                </a:solidFill>
                <a:latin typeface="Montserrat"/>
                <a:ea typeface="Montserrat"/>
                <a:cs typeface="Montserrat"/>
                <a:sym typeface="Montserrat"/>
              </a:rPr>
              <a:t>Tool 15: Feedback Kit</a:t>
            </a:r>
            <a:endParaRPr dirty="0">
              <a:solidFill>
                <a:srgbClr val="000000"/>
              </a:solidFill>
            </a:endParaRPr>
          </a:p>
          <a:p>
            <a:pPr defTabSz="914309">
              <a:lnSpc>
                <a:spcPct val="80000"/>
              </a:lnSpc>
              <a:spcBef>
                <a:spcPts val="300"/>
              </a:spcBef>
            </a:pPr>
            <a:r>
              <a:rPr lang="en-GB" sz="4800" dirty="0">
                <a:solidFill>
                  <a:srgbClr val="F5333F"/>
                </a:solidFill>
                <a:latin typeface="Montserrat"/>
                <a:ea typeface="Montserrat"/>
                <a:cs typeface="Montserrat"/>
                <a:sym typeface="Montserrat"/>
              </a:rPr>
              <a:t>What’s in it?</a:t>
            </a:r>
            <a:endParaRPr dirty="0">
              <a:solidFill>
                <a:srgbClr val="000000"/>
              </a:solidFill>
            </a:endParaRPr>
          </a:p>
        </p:txBody>
      </p:sp>
      <p:grpSp>
        <p:nvGrpSpPr>
          <p:cNvPr id="10" name="Google Shape;322;p6">
            <a:extLst>
              <a:ext uri="{FF2B5EF4-FFF2-40B4-BE49-F238E27FC236}">
                <a16:creationId xmlns:a16="http://schemas.microsoft.com/office/drawing/2014/main" id="{A03FEF8B-F50A-6342-8625-C0F07650D62C}"/>
              </a:ext>
            </a:extLst>
          </p:cNvPr>
          <p:cNvGrpSpPr/>
          <p:nvPr/>
        </p:nvGrpSpPr>
        <p:grpSpPr>
          <a:xfrm>
            <a:off x="4410157" y="2175215"/>
            <a:ext cx="7671251" cy="7039422"/>
            <a:chOff x="2002185" y="-7615"/>
            <a:chExt cx="7672435" cy="7040508"/>
          </a:xfrm>
        </p:grpSpPr>
        <p:sp>
          <p:nvSpPr>
            <p:cNvPr id="11" name="Google Shape;323;p6">
              <a:extLst>
                <a:ext uri="{FF2B5EF4-FFF2-40B4-BE49-F238E27FC236}">
                  <a16:creationId xmlns:a16="http://schemas.microsoft.com/office/drawing/2014/main" id="{5C1D4506-4991-8A47-ADC7-E57D9323A1FD}"/>
                </a:ext>
              </a:extLst>
            </p:cNvPr>
            <p:cNvSpPr/>
            <p:nvPr/>
          </p:nvSpPr>
          <p:spPr>
            <a:xfrm>
              <a:off x="2318148" y="-7615"/>
              <a:ext cx="7040508" cy="7040508"/>
            </a:xfrm>
            <a:custGeom>
              <a:avLst/>
              <a:gdLst/>
              <a:ahLst/>
              <a:cxnLst/>
              <a:rect l="l" t="t" r="r" b="b"/>
              <a:pathLst>
                <a:path w="120000" h="120000" extrusionOk="0">
                  <a:moveTo>
                    <a:pt x="75375" y="5536"/>
                  </a:moveTo>
                  <a:lnTo>
                    <a:pt x="75375" y="5536"/>
                  </a:lnTo>
                  <a:cubicBezTo>
                    <a:pt x="101012" y="12774"/>
                    <a:pt x="118131" y="36912"/>
                    <a:pt x="116484" y="63500"/>
                  </a:cubicBezTo>
                  <a:cubicBezTo>
                    <a:pt x="114836" y="90089"/>
                    <a:pt x="94868" y="111928"/>
                    <a:pt x="68533" y="115945"/>
                  </a:cubicBezTo>
                  <a:cubicBezTo>
                    <a:pt x="42198" y="119962"/>
                    <a:pt x="16627" y="105068"/>
                    <a:pt x="7128" y="80179"/>
                  </a:cubicBezTo>
                  <a:cubicBezTo>
                    <a:pt x="-2371" y="55290"/>
                    <a:pt x="6774" y="27147"/>
                    <a:pt x="29089" y="12596"/>
                  </a:cubicBezTo>
                  <a:lnTo>
                    <a:pt x="27485" y="9603"/>
                  </a:lnTo>
                  <a:lnTo>
                    <a:pt x="34762" y="12909"/>
                  </a:lnTo>
                  <a:lnTo>
                    <a:pt x="33694" y="21189"/>
                  </a:lnTo>
                  <a:lnTo>
                    <a:pt x="32091" y="18197"/>
                  </a:lnTo>
                  <a:lnTo>
                    <a:pt x="32091" y="18197"/>
                  </a:lnTo>
                  <a:cubicBezTo>
                    <a:pt x="12455" y="31307"/>
                    <a:pt x="4590" y="56315"/>
                    <a:pt x="13188" y="78304"/>
                  </a:cubicBezTo>
                  <a:cubicBezTo>
                    <a:pt x="21785" y="100292"/>
                    <a:pt x="44528" y="113333"/>
                    <a:pt x="67848" y="109647"/>
                  </a:cubicBezTo>
                  <a:cubicBezTo>
                    <a:pt x="91168" y="105961"/>
                    <a:pt x="108779" y="86541"/>
                    <a:pt x="110175" y="62973"/>
                  </a:cubicBezTo>
                  <a:cubicBezTo>
                    <a:pt x="111572" y="39405"/>
                    <a:pt x="96377" y="18041"/>
                    <a:pt x="73655" y="11627"/>
                  </a:cubicBezTo>
                  <a:close/>
                </a:path>
              </a:pathLst>
            </a:custGeom>
            <a:solidFill>
              <a:srgbClr val="C9CACD"/>
            </a:solidFill>
            <a:ln>
              <a:noFill/>
            </a:ln>
          </p:spPr>
          <p:txBody>
            <a:bodyPr spcFirstLastPara="1" wrap="square" lIns="91412" tIns="91412" rIns="91412" bIns="91412" anchor="ctr" anchorCtr="0">
              <a:noAutofit/>
            </a:bodyPr>
            <a:lstStyle/>
            <a:p>
              <a:pPr defTabSz="914309"/>
              <a:endParaRPr>
                <a:solidFill>
                  <a:srgbClr val="000000"/>
                </a:solidFill>
              </a:endParaRPr>
            </a:p>
          </p:txBody>
        </p:sp>
        <p:sp>
          <p:nvSpPr>
            <p:cNvPr id="12" name="Google Shape;324;p6">
              <a:extLst>
                <a:ext uri="{FF2B5EF4-FFF2-40B4-BE49-F238E27FC236}">
                  <a16:creationId xmlns:a16="http://schemas.microsoft.com/office/drawing/2014/main" id="{1CCCA9CB-90CA-6C40-AFD7-72CF2B65815E}"/>
                </a:ext>
              </a:extLst>
            </p:cNvPr>
            <p:cNvSpPr/>
            <p:nvPr/>
          </p:nvSpPr>
          <p:spPr>
            <a:xfrm>
              <a:off x="4475728" y="385"/>
              <a:ext cx="2725348" cy="1362674"/>
            </a:xfrm>
            <a:prstGeom prst="roundRect">
              <a:avLst>
                <a:gd name="adj" fmla="val 16667"/>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12" tIns="91412" rIns="91412" bIns="91412" anchor="ctr" anchorCtr="0">
              <a:noAutofit/>
            </a:bodyPr>
            <a:lstStyle/>
            <a:p>
              <a:pPr defTabSz="914309"/>
              <a:endParaRPr>
                <a:solidFill>
                  <a:srgbClr val="000000"/>
                </a:solidFill>
              </a:endParaRPr>
            </a:p>
          </p:txBody>
        </p:sp>
        <p:sp>
          <p:nvSpPr>
            <p:cNvPr id="13" name="Google Shape;325;p6">
              <a:extLst>
                <a:ext uri="{FF2B5EF4-FFF2-40B4-BE49-F238E27FC236}">
                  <a16:creationId xmlns:a16="http://schemas.microsoft.com/office/drawing/2014/main" id="{C09AA3E2-F77A-B44B-92FB-8FEC762E0904}"/>
                </a:ext>
              </a:extLst>
            </p:cNvPr>
            <p:cNvSpPr txBox="1"/>
            <p:nvPr/>
          </p:nvSpPr>
          <p:spPr>
            <a:xfrm>
              <a:off x="4542248" y="66905"/>
              <a:ext cx="2592308" cy="1229634"/>
            </a:xfrm>
            <a:prstGeom prst="rect">
              <a:avLst/>
            </a:prstGeom>
            <a:noFill/>
            <a:ln>
              <a:noFill/>
            </a:ln>
          </p:spPr>
          <p:txBody>
            <a:bodyPr spcFirstLastPara="1" wrap="square" lIns="91412" tIns="91412" rIns="91412" bIns="91412" anchor="ctr" anchorCtr="0">
              <a:noAutofit/>
            </a:bodyPr>
            <a:lstStyle/>
            <a:p>
              <a:pPr algn="ctr" defTabSz="914309">
                <a:lnSpc>
                  <a:spcPct val="90000"/>
                </a:lnSpc>
                <a:buClr>
                  <a:srgbClr val="FFFFFF"/>
                </a:buClr>
                <a:buSzPts val="2400"/>
              </a:pPr>
              <a:r>
                <a:rPr lang="en-GB" sz="2400">
                  <a:solidFill>
                    <a:srgbClr val="FFFFFF"/>
                  </a:solidFill>
                  <a:latin typeface="Open Sans"/>
                  <a:ea typeface="Open Sans"/>
                  <a:cs typeface="Open Sans"/>
                  <a:sym typeface="Open Sans"/>
                </a:rPr>
                <a:t>Design</a:t>
              </a:r>
              <a:endParaRPr>
                <a:solidFill>
                  <a:srgbClr val="000000"/>
                </a:solidFill>
              </a:endParaRPr>
            </a:p>
          </p:txBody>
        </p:sp>
        <p:sp>
          <p:nvSpPr>
            <p:cNvPr id="14" name="Google Shape;326;p6">
              <a:extLst>
                <a:ext uri="{FF2B5EF4-FFF2-40B4-BE49-F238E27FC236}">
                  <a16:creationId xmlns:a16="http://schemas.microsoft.com/office/drawing/2014/main" id="{D9748C47-A7A5-8446-84D0-30897357B466}"/>
                </a:ext>
              </a:extLst>
            </p:cNvPr>
            <p:cNvSpPr/>
            <p:nvPr/>
          </p:nvSpPr>
          <p:spPr>
            <a:xfrm>
              <a:off x="6949272" y="2326783"/>
              <a:ext cx="2725348" cy="1362674"/>
            </a:xfrm>
            <a:prstGeom prst="roundRect">
              <a:avLst>
                <a:gd name="adj" fmla="val 16667"/>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12" tIns="91412" rIns="91412" bIns="91412" anchor="ctr" anchorCtr="0">
              <a:noAutofit/>
            </a:bodyPr>
            <a:lstStyle/>
            <a:p>
              <a:pPr defTabSz="914309"/>
              <a:endParaRPr>
                <a:solidFill>
                  <a:srgbClr val="000000"/>
                </a:solidFill>
              </a:endParaRPr>
            </a:p>
          </p:txBody>
        </p:sp>
        <p:sp>
          <p:nvSpPr>
            <p:cNvPr id="15" name="Google Shape;327;p6">
              <a:extLst>
                <a:ext uri="{FF2B5EF4-FFF2-40B4-BE49-F238E27FC236}">
                  <a16:creationId xmlns:a16="http://schemas.microsoft.com/office/drawing/2014/main" id="{BB2E4DB8-C9CB-1B4F-8942-EF8DBEBACE37}"/>
                </a:ext>
              </a:extLst>
            </p:cNvPr>
            <p:cNvSpPr txBox="1"/>
            <p:nvPr/>
          </p:nvSpPr>
          <p:spPr>
            <a:xfrm>
              <a:off x="7015792" y="2393303"/>
              <a:ext cx="2592308" cy="1229634"/>
            </a:xfrm>
            <a:prstGeom prst="rect">
              <a:avLst/>
            </a:prstGeom>
            <a:noFill/>
            <a:ln>
              <a:noFill/>
            </a:ln>
          </p:spPr>
          <p:txBody>
            <a:bodyPr spcFirstLastPara="1" wrap="square" lIns="91412" tIns="91412" rIns="91412" bIns="91412" anchor="ctr" anchorCtr="0">
              <a:noAutofit/>
            </a:bodyPr>
            <a:lstStyle/>
            <a:p>
              <a:pPr algn="ctr" defTabSz="914309">
                <a:lnSpc>
                  <a:spcPct val="90000"/>
                </a:lnSpc>
                <a:buClr>
                  <a:srgbClr val="FFFFFF"/>
                </a:buClr>
                <a:buSzPts val="2400"/>
              </a:pPr>
              <a:r>
                <a:rPr lang="en-GB" sz="2400" dirty="0">
                  <a:solidFill>
                    <a:srgbClr val="FFFFFF"/>
                  </a:solidFill>
                  <a:latin typeface="Open Sans"/>
                  <a:ea typeface="Open Sans"/>
                  <a:cs typeface="Open Sans"/>
                  <a:sym typeface="Open Sans"/>
                </a:rPr>
                <a:t>Collect</a:t>
              </a:r>
              <a:endParaRPr dirty="0">
                <a:solidFill>
                  <a:srgbClr val="000000"/>
                </a:solidFill>
              </a:endParaRPr>
            </a:p>
          </p:txBody>
        </p:sp>
        <p:sp>
          <p:nvSpPr>
            <p:cNvPr id="16" name="Google Shape;328;p6">
              <a:extLst>
                <a:ext uri="{FF2B5EF4-FFF2-40B4-BE49-F238E27FC236}">
                  <a16:creationId xmlns:a16="http://schemas.microsoft.com/office/drawing/2014/main" id="{863AA95C-8300-D143-B676-2F39168C2D78}"/>
                </a:ext>
              </a:extLst>
            </p:cNvPr>
            <p:cNvSpPr/>
            <p:nvPr/>
          </p:nvSpPr>
          <p:spPr>
            <a:xfrm>
              <a:off x="6530163" y="5119893"/>
              <a:ext cx="2725348" cy="1362674"/>
            </a:xfrm>
            <a:prstGeom prst="roundRect">
              <a:avLst>
                <a:gd name="adj" fmla="val 16667"/>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12" tIns="91412" rIns="91412" bIns="91412" anchor="ctr" anchorCtr="0">
              <a:noAutofit/>
            </a:bodyPr>
            <a:lstStyle/>
            <a:p>
              <a:pPr defTabSz="914309"/>
              <a:endParaRPr>
                <a:solidFill>
                  <a:srgbClr val="000000"/>
                </a:solidFill>
              </a:endParaRPr>
            </a:p>
          </p:txBody>
        </p:sp>
        <p:sp>
          <p:nvSpPr>
            <p:cNvPr id="17" name="Google Shape;329;p6">
              <a:extLst>
                <a:ext uri="{FF2B5EF4-FFF2-40B4-BE49-F238E27FC236}">
                  <a16:creationId xmlns:a16="http://schemas.microsoft.com/office/drawing/2014/main" id="{18C35E91-89AE-EA4B-ADE2-18767CC3D010}"/>
                </a:ext>
              </a:extLst>
            </p:cNvPr>
            <p:cNvSpPr txBox="1"/>
            <p:nvPr/>
          </p:nvSpPr>
          <p:spPr>
            <a:xfrm>
              <a:off x="6596683" y="5186413"/>
              <a:ext cx="2592308" cy="1229634"/>
            </a:xfrm>
            <a:prstGeom prst="rect">
              <a:avLst/>
            </a:prstGeom>
            <a:noFill/>
            <a:ln>
              <a:noFill/>
            </a:ln>
          </p:spPr>
          <p:txBody>
            <a:bodyPr spcFirstLastPara="1" wrap="square" lIns="91412" tIns="91412" rIns="91412" bIns="91412" anchor="ctr" anchorCtr="0">
              <a:noAutofit/>
            </a:bodyPr>
            <a:lstStyle/>
            <a:p>
              <a:pPr algn="ctr" defTabSz="914309">
                <a:lnSpc>
                  <a:spcPct val="90000"/>
                </a:lnSpc>
                <a:buClr>
                  <a:srgbClr val="FFFFFF"/>
                </a:buClr>
                <a:buSzPts val="2400"/>
              </a:pPr>
              <a:r>
                <a:rPr lang="en-GB" sz="2400" dirty="0">
                  <a:solidFill>
                    <a:srgbClr val="FFFFFF"/>
                  </a:solidFill>
                  <a:latin typeface="Open Sans"/>
                  <a:ea typeface="Open Sans"/>
                  <a:cs typeface="Open Sans"/>
                  <a:sym typeface="Open Sans"/>
                </a:rPr>
                <a:t>Referral &amp; analysis</a:t>
              </a:r>
              <a:endParaRPr dirty="0">
                <a:solidFill>
                  <a:srgbClr val="000000"/>
                </a:solidFill>
              </a:endParaRPr>
            </a:p>
          </p:txBody>
        </p:sp>
        <p:sp>
          <p:nvSpPr>
            <p:cNvPr id="20" name="Google Shape;332;p6">
              <a:extLst>
                <a:ext uri="{FF2B5EF4-FFF2-40B4-BE49-F238E27FC236}">
                  <a16:creationId xmlns:a16="http://schemas.microsoft.com/office/drawing/2014/main" id="{5ADCA62E-5171-234F-AB87-B52CB5FE3F3D}"/>
                </a:ext>
              </a:extLst>
            </p:cNvPr>
            <p:cNvSpPr/>
            <p:nvPr/>
          </p:nvSpPr>
          <p:spPr>
            <a:xfrm>
              <a:off x="2497493" y="5100843"/>
              <a:ext cx="2725348" cy="1362674"/>
            </a:xfrm>
            <a:prstGeom prst="roundRect">
              <a:avLst>
                <a:gd name="adj" fmla="val 16667"/>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12" tIns="91412" rIns="91412" bIns="91412" anchor="ctr" anchorCtr="0">
              <a:noAutofit/>
            </a:bodyPr>
            <a:lstStyle/>
            <a:p>
              <a:pPr defTabSz="914309"/>
              <a:endParaRPr>
                <a:solidFill>
                  <a:srgbClr val="000000"/>
                </a:solidFill>
              </a:endParaRPr>
            </a:p>
          </p:txBody>
        </p:sp>
        <p:sp>
          <p:nvSpPr>
            <p:cNvPr id="21" name="Google Shape;333;p6">
              <a:extLst>
                <a:ext uri="{FF2B5EF4-FFF2-40B4-BE49-F238E27FC236}">
                  <a16:creationId xmlns:a16="http://schemas.microsoft.com/office/drawing/2014/main" id="{90DF20B2-7FE9-B846-9B1F-9CE432C9D7B7}"/>
                </a:ext>
              </a:extLst>
            </p:cNvPr>
            <p:cNvSpPr txBox="1"/>
            <p:nvPr/>
          </p:nvSpPr>
          <p:spPr>
            <a:xfrm>
              <a:off x="2697984" y="5167363"/>
              <a:ext cx="2592308" cy="1229634"/>
            </a:xfrm>
            <a:prstGeom prst="rect">
              <a:avLst/>
            </a:prstGeom>
            <a:noFill/>
            <a:ln>
              <a:noFill/>
            </a:ln>
          </p:spPr>
          <p:txBody>
            <a:bodyPr spcFirstLastPara="1" wrap="square" lIns="91412" tIns="91412" rIns="91412" bIns="91412" anchor="ctr" anchorCtr="0">
              <a:noAutofit/>
            </a:bodyPr>
            <a:lstStyle/>
            <a:p>
              <a:pPr algn="ctr" defTabSz="914309">
                <a:lnSpc>
                  <a:spcPct val="90000"/>
                </a:lnSpc>
                <a:buClr>
                  <a:srgbClr val="FFFFFF"/>
                </a:buClr>
                <a:buSzPts val="2400"/>
              </a:pPr>
              <a:r>
                <a:rPr lang="en-GB" sz="2400">
                  <a:solidFill>
                    <a:srgbClr val="FFFFFF"/>
                  </a:solidFill>
                  <a:latin typeface="Open Sans"/>
                  <a:ea typeface="Open Sans"/>
                  <a:cs typeface="Open Sans"/>
                  <a:sym typeface="Open Sans"/>
                </a:rPr>
                <a:t>Share &amp; take action</a:t>
              </a:r>
              <a:endParaRPr>
                <a:solidFill>
                  <a:srgbClr val="000000"/>
                </a:solidFill>
              </a:endParaRPr>
            </a:p>
          </p:txBody>
        </p:sp>
        <p:sp>
          <p:nvSpPr>
            <p:cNvPr id="22" name="Google Shape;334;p6">
              <a:extLst>
                <a:ext uri="{FF2B5EF4-FFF2-40B4-BE49-F238E27FC236}">
                  <a16:creationId xmlns:a16="http://schemas.microsoft.com/office/drawing/2014/main" id="{D77031EA-E9BA-4848-B942-6915A0D8400F}"/>
                </a:ext>
              </a:extLst>
            </p:cNvPr>
            <p:cNvSpPr/>
            <p:nvPr/>
          </p:nvSpPr>
          <p:spPr>
            <a:xfrm>
              <a:off x="2002185" y="2326783"/>
              <a:ext cx="2725348" cy="1362674"/>
            </a:xfrm>
            <a:prstGeom prst="roundRect">
              <a:avLst>
                <a:gd name="adj" fmla="val 16667"/>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12" tIns="91412" rIns="91412" bIns="91412" anchor="ctr" anchorCtr="0">
              <a:noAutofit/>
            </a:bodyPr>
            <a:lstStyle/>
            <a:p>
              <a:pPr defTabSz="914309"/>
              <a:endParaRPr>
                <a:solidFill>
                  <a:srgbClr val="000000"/>
                </a:solidFill>
              </a:endParaRPr>
            </a:p>
          </p:txBody>
        </p:sp>
        <p:sp>
          <p:nvSpPr>
            <p:cNvPr id="23" name="Google Shape;335;p6">
              <a:extLst>
                <a:ext uri="{FF2B5EF4-FFF2-40B4-BE49-F238E27FC236}">
                  <a16:creationId xmlns:a16="http://schemas.microsoft.com/office/drawing/2014/main" id="{049610ED-AE67-1146-9A9D-83B4016DE52B}"/>
                </a:ext>
              </a:extLst>
            </p:cNvPr>
            <p:cNvSpPr txBox="1"/>
            <p:nvPr/>
          </p:nvSpPr>
          <p:spPr>
            <a:xfrm>
              <a:off x="2068705" y="2393303"/>
              <a:ext cx="2592308" cy="1229634"/>
            </a:xfrm>
            <a:prstGeom prst="rect">
              <a:avLst/>
            </a:prstGeom>
            <a:noFill/>
            <a:ln>
              <a:noFill/>
            </a:ln>
          </p:spPr>
          <p:txBody>
            <a:bodyPr spcFirstLastPara="1" wrap="square" lIns="91412" tIns="91412" rIns="91412" bIns="91412" anchor="ctr" anchorCtr="0">
              <a:noAutofit/>
            </a:bodyPr>
            <a:lstStyle/>
            <a:p>
              <a:pPr algn="ctr" defTabSz="914309">
                <a:lnSpc>
                  <a:spcPct val="90000"/>
                </a:lnSpc>
                <a:buClr>
                  <a:srgbClr val="FFFFFF"/>
                </a:buClr>
                <a:buSzPts val="2400"/>
              </a:pPr>
              <a:r>
                <a:rPr lang="en-GB" sz="2400" dirty="0">
                  <a:solidFill>
                    <a:srgbClr val="FFFFFF"/>
                  </a:solidFill>
                  <a:latin typeface="Open Sans"/>
                  <a:ea typeface="Open Sans"/>
                  <a:cs typeface="Open Sans"/>
                  <a:sym typeface="Open Sans"/>
                </a:rPr>
                <a:t>Close the feedback loop</a:t>
              </a:r>
              <a:endParaRPr dirty="0">
                <a:solidFill>
                  <a:srgbClr val="000000"/>
                </a:solidFill>
              </a:endParaRPr>
            </a:p>
          </p:txBody>
        </p:sp>
      </p:grpSp>
      <p:sp>
        <p:nvSpPr>
          <p:cNvPr id="9" name="Google Shape;344;p7">
            <a:extLst>
              <a:ext uri="{FF2B5EF4-FFF2-40B4-BE49-F238E27FC236}">
                <a16:creationId xmlns:a16="http://schemas.microsoft.com/office/drawing/2014/main" id="{8D57BD82-40A5-424D-AB67-EA31E0CAC570}"/>
              </a:ext>
            </a:extLst>
          </p:cNvPr>
          <p:cNvSpPr txBox="1"/>
          <p:nvPr/>
        </p:nvSpPr>
        <p:spPr>
          <a:xfrm>
            <a:off x="9774980" y="633307"/>
            <a:ext cx="7535285" cy="2308270"/>
          </a:xfrm>
          <a:prstGeom prst="rect">
            <a:avLst/>
          </a:prstGeom>
          <a:noFill/>
          <a:ln>
            <a:noFill/>
          </a:ln>
        </p:spPr>
        <p:txBody>
          <a:bodyPr spcFirstLastPara="1" wrap="square" lIns="91412" tIns="45693" rIns="91412" bIns="45693" anchor="t" anchorCtr="0">
            <a:spAutoFit/>
          </a:bodyPr>
          <a:lstStyle/>
          <a:p>
            <a:pPr marL="342866" indent="-342866" defTabSz="914309">
              <a:buClr>
                <a:srgbClr val="FF0000"/>
              </a:buClr>
              <a:buSzPts val="2400"/>
              <a:buFont typeface="Arial"/>
              <a:buChar char="•"/>
            </a:pPr>
            <a:r>
              <a:rPr lang="en-GB" sz="2400" dirty="0">
                <a:solidFill>
                  <a:srgbClr val="3F3F3F"/>
                </a:solidFill>
                <a:latin typeface="Open Sans"/>
                <a:ea typeface="Open Sans"/>
                <a:cs typeface="Open Sans"/>
                <a:sym typeface="Open Sans"/>
              </a:rPr>
              <a:t>Tips for creating buy-in</a:t>
            </a:r>
          </a:p>
          <a:p>
            <a:pPr marL="342866" indent="-342866" defTabSz="914309">
              <a:buClr>
                <a:srgbClr val="FF0000"/>
              </a:buClr>
              <a:buSzPts val="2400"/>
              <a:buFont typeface="Arial"/>
              <a:buChar char="•"/>
            </a:pPr>
            <a:r>
              <a:rPr lang="en-GB" sz="2400" dirty="0">
                <a:solidFill>
                  <a:srgbClr val="3F3F3F"/>
                </a:solidFill>
                <a:latin typeface="Open Sans"/>
                <a:ea typeface="Open Sans"/>
                <a:cs typeface="Open Sans"/>
                <a:sym typeface="Open Sans"/>
              </a:rPr>
              <a:t>Feedback mechanism design workshop agenda</a:t>
            </a:r>
          </a:p>
          <a:p>
            <a:pPr marL="342866" indent="-342866" defTabSz="914309">
              <a:buClr>
                <a:srgbClr val="FF0000"/>
              </a:buClr>
              <a:buSzPts val="2400"/>
              <a:buFont typeface="Arial"/>
              <a:buChar char="•"/>
            </a:pPr>
            <a:r>
              <a:rPr lang="en-GB" sz="2400" dirty="0">
                <a:solidFill>
                  <a:srgbClr val="3F3F3F"/>
                </a:solidFill>
                <a:latin typeface="Open Sans"/>
                <a:ea typeface="Open Sans"/>
                <a:cs typeface="Open Sans"/>
                <a:sym typeface="Open Sans"/>
              </a:rPr>
              <a:t>Deciding the scale of your feedback mechanism</a:t>
            </a:r>
          </a:p>
          <a:p>
            <a:pPr marL="342866" indent="-342866" defTabSz="914309">
              <a:buClr>
                <a:srgbClr val="FF0000"/>
              </a:buClr>
              <a:buSzPts val="2400"/>
              <a:buFont typeface="Arial"/>
              <a:buChar char="•"/>
            </a:pPr>
            <a:r>
              <a:rPr lang="en-GB" sz="2400" dirty="0">
                <a:solidFill>
                  <a:srgbClr val="3F3F3F"/>
                </a:solidFill>
                <a:latin typeface="Open Sans"/>
                <a:ea typeface="Open Sans"/>
                <a:cs typeface="Open Sans"/>
                <a:sym typeface="Open Sans"/>
              </a:rPr>
              <a:t>Agreeing roles and responsibilities</a:t>
            </a:r>
          </a:p>
          <a:p>
            <a:pPr marL="342866" indent="-342866" defTabSz="914309">
              <a:buClr>
                <a:srgbClr val="FF0000"/>
              </a:buClr>
              <a:buSzPts val="2400"/>
              <a:buFont typeface="Arial"/>
              <a:buChar char="•"/>
            </a:pPr>
            <a:r>
              <a:rPr lang="en-GB" sz="2400" dirty="0">
                <a:solidFill>
                  <a:srgbClr val="3F3F3F"/>
                </a:solidFill>
                <a:latin typeface="Open Sans"/>
                <a:ea typeface="Open Sans"/>
                <a:cs typeface="Open Sans"/>
                <a:sym typeface="Open Sans"/>
              </a:rPr>
              <a:t>Template budget</a:t>
            </a:r>
          </a:p>
          <a:p>
            <a:pPr marL="342866" indent="-342866" defTabSz="914309">
              <a:buClr>
                <a:srgbClr val="FF0000"/>
              </a:buClr>
              <a:buSzPts val="2400"/>
              <a:buFont typeface="Arial"/>
              <a:buChar char="•"/>
            </a:pPr>
            <a:r>
              <a:rPr lang="en-GB" sz="2400" dirty="0">
                <a:solidFill>
                  <a:srgbClr val="3F3F3F"/>
                </a:solidFill>
                <a:latin typeface="Open Sans"/>
                <a:ea typeface="Open Sans"/>
                <a:cs typeface="Open Sans"/>
                <a:sym typeface="Open Sans"/>
              </a:rPr>
              <a:t>Designing perception surveys</a:t>
            </a:r>
          </a:p>
        </p:txBody>
      </p:sp>
      <p:sp>
        <p:nvSpPr>
          <p:cNvPr id="38" name="Google Shape;344;p7">
            <a:extLst>
              <a:ext uri="{FF2B5EF4-FFF2-40B4-BE49-F238E27FC236}">
                <a16:creationId xmlns:a16="http://schemas.microsoft.com/office/drawing/2014/main" id="{AB2C6992-EB79-1149-82DF-FE6B6202E5FE}"/>
              </a:ext>
            </a:extLst>
          </p:cNvPr>
          <p:cNvSpPr txBox="1"/>
          <p:nvPr/>
        </p:nvSpPr>
        <p:spPr>
          <a:xfrm>
            <a:off x="12014897" y="7282885"/>
            <a:ext cx="5517947" cy="2677602"/>
          </a:xfrm>
          <a:prstGeom prst="rect">
            <a:avLst/>
          </a:prstGeom>
          <a:noFill/>
          <a:ln>
            <a:noFill/>
          </a:ln>
        </p:spPr>
        <p:txBody>
          <a:bodyPr spcFirstLastPara="1" wrap="square" lIns="91412" tIns="45693" rIns="91412" bIns="45693" anchor="t" anchorCtr="0">
            <a:spAutoFit/>
          </a:bodyPr>
          <a:lstStyle/>
          <a:p>
            <a:pPr marL="342866" indent="-342866" defTabSz="914309">
              <a:buClr>
                <a:srgbClr val="FF0000"/>
              </a:buClr>
              <a:buSzPts val="2400"/>
              <a:buFont typeface="Arial"/>
              <a:buChar char="•"/>
            </a:pPr>
            <a:r>
              <a:rPr lang="en-GB" sz="2400" dirty="0">
                <a:solidFill>
                  <a:srgbClr val="3F3F3F"/>
                </a:solidFill>
                <a:latin typeface="Open Sans"/>
                <a:ea typeface="Open Sans"/>
                <a:cs typeface="Open Sans"/>
                <a:sym typeface="Open Sans"/>
              </a:rPr>
              <a:t>Mapping information flow</a:t>
            </a:r>
          </a:p>
          <a:p>
            <a:pPr marL="342866" indent="-342866" defTabSz="914309">
              <a:buClr>
                <a:srgbClr val="FF0000"/>
              </a:buClr>
              <a:buSzPts val="2400"/>
              <a:buFont typeface="Arial"/>
              <a:buChar char="•"/>
            </a:pPr>
            <a:r>
              <a:rPr lang="en-GB" sz="2400" dirty="0">
                <a:solidFill>
                  <a:srgbClr val="3F3F3F"/>
                </a:solidFill>
                <a:latin typeface="Open Sans"/>
                <a:ea typeface="Open Sans"/>
                <a:cs typeface="Open Sans"/>
                <a:sym typeface="Open Sans"/>
              </a:rPr>
              <a:t>Guidance on documenting feedback</a:t>
            </a:r>
          </a:p>
          <a:p>
            <a:pPr marL="342866" indent="-342866" defTabSz="914309">
              <a:buClr>
                <a:srgbClr val="FF0000"/>
              </a:buClr>
              <a:buSzPts val="2400"/>
              <a:buFont typeface="Arial"/>
              <a:buChar char="•"/>
            </a:pPr>
            <a:r>
              <a:rPr lang="en-GB" sz="2400" dirty="0">
                <a:solidFill>
                  <a:srgbClr val="3F3F3F"/>
                </a:solidFill>
                <a:latin typeface="Open Sans"/>
                <a:ea typeface="Open Sans"/>
                <a:cs typeface="Open Sans"/>
                <a:sym typeface="Open Sans"/>
              </a:rPr>
              <a:t>Managing sensitive feedback</a:t>
            </a:r>
          </a:p>
          <a:p>
            <a:pPr marL="342866" indent="-342866" defTabSz="914309">
              <a:buClr>
                <a:srgbClr val="FF0000"/>
              </a:buClr>
              <a:buSzPts val="2400"/>
              <a:buFont typeface="Arial"/>
              <a:buChar char="•"/>
            </a:pPr>
            <a:r>
              <a:rPr lang="en-GB" sz="2400" dirty="0">
                <a:solidFill>
                  <a:srgbClr val="3F3F3F"/>
                </a:solidFill>
                <a:latin typeface="Open Sans"/>
                <a:ea typeface="Open Sans"/>
                <a:cs typeface="Open Sans"/>
                <a:sym typeface="Open Sans"/>
              </a:rPr>
              <a:t>Tool for analysing feedback data</a:t>
            </a:r>
          </a:p>
          <a:p>
            <a:pPr marL="342866" indent="-342866" defTabSz="914309">
              <a:buClr>
                <a:srgbClr val="FF0000"/>
              </a:buClr>
              <a:buSzPts val="2400"/>
              <a:buFont typeface="Arial"/>
              <a:buChar char="•"/>
            </a:pPr>
            <a:r>
              <a:rPr lang="en-GB" sz="2400" dirty="0">
                <a:solidFill>
                  <a:srgbClr val="3F3F3F"/>
                </a:solidFill>
                <a:latin typeface="Open Sans"/>
                <a:ea typeface="Open Sans"/>
                <a:cs typeface="Open Sans"/>
                <a:sym typeface="Open Sans"/>
              </a:rPr>
              <a:t>Coding open feedback data </a:t>
            </a:r>
          </a:p>
          <a:p>
            <a:pPr marL="342866" indent="-342866" defTabSz="914309">
              <a:buClr>
                <a:srgbClr val="FF0000"/>
              </a:buClr>
              <a:buSzPts val="2400"/>
              <a:buFont typeface="Arial"/>
              <a:buChar char="•"/>
            </a:pPr>
            <a:r>
              <a:rPr lang="en-GB" sz="2400" dirty="0">
                <a:solidFill>
                  <a:srgbClr val="3F3F3F"/>
                </a:solidFill>
                <a:latin typeface="Open Sans"/>
                <a:ea typeface="Open Sans"/>
                <a:cs typeface="Open Sans"/>
                <a:sym typeface="Open Sans"/>
              </a:rPr>
              <a:t>Training for feedback data analysts </a:t>
            </a:r>
          </a:p>
        </p:txBody>
      </p:sp>
      <p:sp>
        <p:nvSpPr>
          <p:cNvPr id="39" name="Google Shape;344;p7">
            <a:extLst>
              <a:ext uri="{FF2B5EF4-FFF2-40B4-BE49-F238E27FC236}">
                <a16:creationId xmlns:a16="http://schemas.microsoft.com/office/drawing/2014/main" id="{4D94192F-B008-CE4D-A840-AE2CB15E070E}"/>
              </a:ext>
            </a:extLst>
          </p:cNvPr>
          <p:cNvSpPr txBox="1"/>
          <p:nvPr/>
        </p:nvSpPr>
        <p:spPr>
          <a:xfrm>
            <a:off x="12381570" y="4221160"/>
            <a:ext cx="4677882" cy="1938938"/>
          </a:xfrm>
          <a:prstGeom prst="rect">
            <a:avLst/>
          </a:prstGeom>
          <a:noFill/>
          <a:ln>
            <a:noFill/>
          </a:ln>
        </p:spPr>
        <p:txBody>
          <a:bodyPr spcFirstLastPara="1" wrap="square" lIns="91412" tIns="45693" rIns="91412" bIns="45693" anchor="t" anchorCtr="0">
            <a:spAutoFit/>
          </a:bodyPr>
          <a:lstStyle/>
          <a:p>
            <a:pPr marL="342866" indent="-342866" defTabSz="914309">
              <a:buClr>
                <a:srgbClr val="FF0000"/>
              </a:buClr>
              <a:buSzPts val="2400"/>
              <a:buFont typeface="Arial"/>
              <a:buChar char="•"/>
            </a:pPr>
            <a:r>
              <a:rPr lang="en-GB" sz="2400" dirty="0">
                <a:solidFill>
                  <a:srgbClr val="3F3F3F"/>
                </a:solidFill>
                <a:latin typeface="Open Sans"/>
                <a:ea typeface="Open Sans"/>
                <a:cs typeface="Open Sans"/>
                <a:sym typeface="Open Sans"/>
              </a:rPr>
              <a:t>Choosing the right channels</a:t>
            </a:r>
          </a:p>
          <a:p>
            <a:pPr marL="342866" indent="-342866" defTabSz="914309">
              <a:buClr>
                <a:srgbClr val="FF0000"/>
              </a:buClr>
              <a:buSzPts val="2400"/>
              <a:buFont typeface="Arial"/>
              <a:buChar char="•"/>
            </a:pPr>
            <a:r>
              <a:rPr lang="en-GB" sz="2400" dirty="0">
                <a:solidFill>
                  <a:srgbClr val="3F3F3F"/>
                </a:solidFill>
                <a:latin typeface="Open Sans"/>
                <a:ea typeface="Open Sans"/>
                <a:cs typeface="Open Sans"/>
                <a:sym typeface="Open Sans"/>
              </a:rPr>
              <a:t>Training feedback collectors</a:t>
            </a:r>
          </a:p>
          <a:p>
            <a:pPr marL="342866" indent="-342866" defTabSz="914309">
              <a:buClr>
                <a:srgbClr val="FF0000"/>
              </a:buClr>
              <a:buSzPts val="2400"/>
              <a:buFont typeface="Arial"/>
              <a:buChar char="•"/>
            </a:pPr>
            <a:r>
              <a:rPr lang="en-GB" sz="2400" dirty="0">
                <a:solidFill>
                  <a:srgbClr val="3F3F3F"/>
                </a:solidFill>
                <a:latin typeface="Open Sans"/>
                <a:ea typeface="Open Sans"/>
                <a:cs typeface="Open Sans"/>
                <a:sym typeface="Open Sans"/>
              </a:rPr>
              <a:t>Skills for effective listening</a:t>
            </a:r>
          </a:p>
          <a:p>
            <a:pPr marL="342866" indent="-342866" defTabSz="914309">
              <a:buClr>
                <a:srgbClr val="FF0000"/>
              </a:buClr>
              <a:buSzPts val="2400"/>
              <a:buFont typeface="Arial"/>
              <a:buChar char="•"/>
            </a:pPr>
            <a:r>
              <a:rPr lang="en-GB" sz="2400" dirty="0">
                <a:solidFill>
                  <a:srgbClr val="3F3F3F"/>
                </a:solidFill>
                <a:latin typeface="Open Sans"/>
                <a:ea typeface="Open Sans"/>
                <a:cs typeface="Open Sans"/>
                <a:sym typeface="Open Sans"/>
              </a:rPr>
              <a:t>Example feedback collection forms (paper, KOBO, excel) </a:t>
            </a:r>
          </a:p>
        </p:txBody>
      </p:sp>
      <p:sp>
        <p:nvSpPr>
          <p:cNvPr id="43" name="Google Shape;344;p7">
            <a:extLst>
              <a:ext uri="{FF2B5EF4-FFF2-40B4-BE49-F238E27FC236}">
                <a16:creationId xmlns:a16="http://schemas.microsoft.com/office/drawing/2014/main" id="{CCF14356-70BB-0E4F-8002-90985D69E71A}"/>
              </a:ext>
            </a:extLst>
          </p:cNvPr>
          <p:cNvSpPr txBox="1"/>
          <p:nvPr/>
        </p:nvSpPr>
        <p:spPr>
          <a:xfrm>
            <a:off x="368066" y="7015624"/>
            <a:ext cx="4038476" cy="1938938"/>
          </a:xfrm>
          <a:prstGeom prst="rect">
            <a:avLst/>
          </a:prstGeom>
          <a:noFill/>
          <a:ln>
            <a:noFill/>
          </a:ln>
        </p:spPr>
        <p:txBody>
          <a:bodyPr spcFirstLastPara="1" wrap="square" lIns="91412" tIns="45693" rIns="91412" bIns="45693" anchor="t" anchorCtr="0">
            <a:spAutoFit/>
          </a:bodyPr>
          <a:lstStyle/>
          <a:p>
            <a:pPr marL="342866" indent="-342866" algn="r" defTabSz="914309">
              <a:buClr>
                <a:srgbClr val="FF0000"/>
              </a:buClr>
              <a:buSzPts val="2400"/>
              <a:buFont typeface="Arial"/>
              <a:buChar char="•"/>
            </a:pPr>
            <a:r>
              <a:rPr lang="en-GB" sz="2400" dirty="0">
                <a:solidFill>
                  <a:srgbClr val="3F3F3F"/>
                </a:solidFill>
                <a:latin typeface="Open Sans"/>
                <a:ea typeface="Open Sans"/>
                <a:cs typeface="Open Sans"/>
                <a:sym typeface="Open Sans"/>
              </a:rPr>
              <a:t>Developing feedback information products</a:t>
            </a:r>
          </a:p>
          <a:p>
            <a:pPr marL="342866" indent="-342866" algn="r" defTabSz="914309">
              <a:buClr>
                <a:srgbClr val="FF0000"/>
              </a:buClr>
              <a:buSzPts val="2400"/>
              <a:buFont typeface="Arial"/>
              <a:buChar char="•"/>
            </a:pPr>
            <a:r>
              <a:rPr lang="en-GB" sz="2400" dirty="0">
                <a:solidFill>
                  <a:srgbClr val="3F3F3F"/>
                </a:solidFill>
                <a:latin typeface="Open Sans"/>
                <a:ea typeface="Open Sans"/>
                <a:cs typeface="Open Sans"/>
                <a:sym typeface="Open Sans"/>
              </a:rPr>
              <a:t>Developing feedback action plans</a:t>
            </a:r>
          </a:p>
          <a:p>
            <a:pPr marL="342866" indent="-342866" algn="r" defTabSz="914309">
              <a:buClr>
                <a:srgbClr val="FF0000"/>
              </a:buClr>
              <a:buSzPts val="2400"/>
              <a:buFont typeface="Arial"/>
              <a:buChar char="•"/>
            </a:pPr>
            <a:r>
              <a:rPr lang="en-GB" sz="2400" dirty="0">
                <a:solidFill>
                  <a:srgbClr val="3F3F3F"/>
                </a:solidFill>
                <a:latin typeface="Open Sans"/>
                <a:ea typeface="Open Sans"/>
                <a:cs typeface="Open Sans"/>
                <a:sym typeface="Open Sans"/>
              </a:rPr>
              <a:t>Feedback action tracker</a:t>
            </a:r>
          </a:p>
        </p:txBody>
      </p:sp>
      <p:sp>
        <p:nvSpPr>
          <p:cNvPr id="44" name="Google Shape;344;p7">
            <a:extLst>
              <a:ext uri="{FF2B5EF4-FFF2-40B4-BE49-F238E27FC236}">
                <a16:creationId xmlns:a16="http://schemas.microsoft.com/office/drawing/2014/main" id="{8EF061E8-881F-8947-B578-873A81761037}"/>
              </a:ext>
            </a:extLst>
          </p:cNvPr>
          <p:cNvSpPr txBox="1"/>
          <p:nvPr/>
        </p:nvSpPr>
        <p:spPr>
          <a:xfrm>
            <a:off x="9749383" y="8723500"/>
            <a:ext cx="6189467" cy="461610"/>
          </a:xfrm>
          <a:prstGeom prst="rect">
            <a:avLst/>
          </a:prstGeom>
          <a:noFill/>
          <a:ln>
            <a:noFill/>
          </a:ln>
        </p:spPr>
        <p:txBody>
          <a:bodyPr spcFirstLastPara="1" wrap="square" lIns="91412" tIns="45693" rIns="91412" bIns="45693" anchor="t" anchorCtr="0">
            <a:spAutoFit/>
          </a:bodyPr>
          <a:lstStyle/>
          <a:p>
            <a:pPr marL="342866" indent="-342866" defTabSz="914309">
              <a:buClr>
                <a:srgbClr val="FF0000"/>
              </a:buClr>
              <a:buSzPts val="2400"/>
              <a:buFont typeface="Arial"/>
              <a:buChar char="•"/>
            </a:pPr>
            <a:endParaRPr lang="en-GB" sz="2400" dirty="0">
              <a:solidFill>
                <a:srgbClr val="3F3F3F"/>
              </a:solidFill>
              <a:latin typeface="Open Sans"/>
              <a:ea typeface="Open Sans"/>
              <a:cs typeface="Open Sans"/>
              <a:sym typeface="Open Sans"/>
            </a:endParaRPr>
          </a:p>
        </p:txBody>
      </p:sp>
    </p:spTree>
    <p:extLst>
      <p:ext uri="{BB962C8B-B14F-4D97-AF65-F5344CB8AC3E}">
        <p14:creationId xmlns:p14="http://schemas.microsoft.com/office/powerpoint/2010/main" val="3824098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nodePh="1">
                                  <p:stCondLst>
                                    <p:cond delay="0"/>
                                  </p:stCondLst>
                                  <p:endCondLst>
                                    <p:cond evt="begin" delay="0">
                                      <p:tn val="17"/>
                                    </p:cond>
                                  </p:endCondLst>
                                  <p:childTnLst>
                                    <p:set>
                                      <p:cBhvr>
                                        <p:cTn id="18" dur="1" fill="hold">
                                          <p:stCondLst>
                                            <p:cond delay="0"/>
                                          </p:stCondLst>
                                        </p:cTn>
                                        <p:tgtEl>
                                          <p:spTgt spid="4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38" grpId="0"/>
      <p:bldP spid="39" grpId="0"/>
      <p:bldP spid="43" grpId="0"/>
      <p:bldP spid="44"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24FAA49-63C8-B245-A8A6-06F839A4B1B5}"/>
              </a:ext>
            </a:extLst>
          </p:cNvPr>
          <p:cNvSpPr txBox="1"/>
          <p:nvPr/>
        </p:nvSpPr>
        <p:spPr>
          <a:xfrm>
            <a:off x="2067690" y="3198408"/>
            <a:ext cx="14152619" cy="3891771"/>
          </a:xfrm>
          <a:prstGeom prst="rect">
            <a:avLst/>
          </a:prstGeom>
          <a:noFill/>
        </p:spPr>
        <p:txBody>
          <a:bodyPr wrap="square" rtlCol="0">
            <a:spAutoFit/>
          </a:bodyPr>
          <a:lstStyle/>
          <a:p>
            <a:pPr algn="ctr" defTabSz="914309">
              <a:lnSpc>
                <a:spcPct val="80000"/>
              </a:lnSpc>
            </a:pPr>
            <a:r>
              <a:rPr lang="fr-FR" sz="8799" b="1">
                <a:solidFill>
                  <a:srgbClr val="F5333F"/>
                </a:solidFill>
                <a:latin typeface="Montserrat" pitchFamily="2" charset="77"/>
                <a:ea typeface="Roboto Black" panose="02000000000000000000" pitchFamily="2" charset="0"/>
                <a:cs typeface="Open Sans Light" panose="020B0306030504020204" pitchFamily="34" charset="0"/>
              </a:rPr>
              <a:t>Action minimale 10 :</a:t>
            </a:r>
          </a:p>
          <a:p>
            <a:pPr algn="ctr" defTabSz="914309">
              <a:lnSpc>
                <a:spcPct val="80000"/>
              </a:lnSpc>
            </a:pPr>
            <a:endParaRPr lang="ru-RU" sz="4400" dirty="0">
              <a:solidFill>
                <a:srgbClr val="F5333F"/>
              </a:solidFill>
              <a:latin typeface="Roboto Black" panose="02000000000000000000" pitchFamily="2" charset="0"/>
              <a:ea typeface="Roboto Black" panose="02000000000000000000" pitchFamily="2" charset="0"/>
              <a:cs typeface="Open Sans Light" panose="020B0306030504020204" pitchFamily="34" charset="0"/>
            </a:endParaRPr>
          </a:p>
          <a:p>
            <a:pPr algn="ctr" defTabSz="914309">
              <a:lnSpc>
                <a:spcPct val="80000"/>
              </a:lnSpc>
            </a:pPr>
            <a:r>
              <a:rPr lang="fr-FR" sz="8799">
                <a:solidFill>
                  <a:srgbClr val="FFFFFF"/>
                </a:solidFill>
                <a:latin typeface="Montserrat" pitchFamily="2" charset="77"/>
                <a:ea typeface="Roboto Black" panose="02000000000000000000" pitchFamily="2" charset="0"/>
                <a:cs typeface="Open Sans Light" panose="020B0306030504020204" pitchFamily="34" charset="0"/>
              </a:rPr>
              <a:t>Inclure la communauté dans l'évaluation</a:t>
            </a:r>
          </a:p>
        </p:txBody>
      </p:sp>
    </p:spTree>
    <p:extLst>
      <p:ext uri="{BB962C8B-B14F-4D97-AF65-F5344CB8AC3E}">
        <p14:creationId xmlns:p14="http://schemas.microsoft.com/office/powerpoint/2010/main" val="247590835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a:extLst>
              <a:ext uri="{FF2B5EF4-FFF2-40B4-BE49-F238E27FC236}">
                <a16:creationId xmlns:a16="http://schemas.microsoft.com/office/drawing/2014/main" id="{C4A09987-3050-1240-88FF-9BAD3BA6277C}"/>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p:blipFill>
        <p:spPr>
          <a:xfrm>
            <a:off x="1397804" y="0"/>
            <a:ext cx="6662002" cy="10288588"/>
          </a:xfrm>
        </p:spPr>
      </p:pic>
      <p:sp>
        <p:nvSpPr>
          <p:cNvPr id="3" name="TextBox 2">
            <a:extLst>
              <a:ext uri="{FF2B5EF4-FFF2-40B4-BE49-F238E27FC236}">
                <a16:creationId xmlns:a16="http://schemas.microsoft.com/office/drawing/2014/main" id="{9C1BB311-96AA-4543-A363-6778A38334AF}"/>
              </a:ext>
            </a:extLst>
          </p:cNvPr>
          <p:cNvSpPr txBox="1"/>
          <p:nvPr/>
        </p:nvSpPr>
        <p:spPr>
          <a:xfrm>
            <a:off x="8783243" y="913870"/>
            <a:ext cx="9343392" cy="1446550"/>
          </a:xfrm>
          <a:prstGeom prst="rect">
            <a:avLst/>
          </a:prstGeom>
          <a:noFill/>
        </p:spPr>
        <p:txBody>
          <a:bodyPr wrap="square" rtlCol="0" anchor="t">
            <a:spAutoFit/>
          </a:bodyPr>
          <a:lstStyle/>
          <a:p>
            <a:pPr>
              <a:spcBef>
                <a:spcPts val="600"/>
              </a:spcBef>
              <a:spcAft>
                <a:spcPts val="600"/>
              </a:spcAft>
            </a:pPr>
            <a:r>
              <a:rPr lang="fr-FR" sz="4400" b="1" dirty="0">
                <a:solidFill>
                  <a:schemeClr val="tx2"/>
                </a:solidFill>
                <a:latin typeface="Montserrat" pitchFamily="2" charset="77"/>
                <a:ea typeface="Roboto Black" panose="02000000000000000000" pitchFamily="2" charset="0"/>
                <a:cs typeface="Open Sans Light" panose="020B0306030504020204" pitchFamily="34" charset="0"/>
              </a:rPr>
              <a:t>Action 10 : </a:t>
            </a:r>
            <a:r>
              <a:rPr lang="fr-FR" sz="4400" b="1" dirty="0">
                <a:solidFill>
                  <a:schemeClr val="accent3"/>
                </a:solidFill>
                <a:latin typeface="Montserrat" pitchFamily="2" charset="77"/>
                <a:ea typeface="Roboto Black" panose="02000000000000000000" pitchFamily="2" charset="0"/>
                <a:cs typeface="Open Sans Light" panose="020B0306030504020204" pitchFamily="34" charset="0"/>
              </a:rPr>
              <a:t>Inclure la communauté dans l'évaluation</a:t>
            </a:r>
          </a:p>
        </p:txBody>
      </p:sp>
      <p:sp>
        <p:nvSpPr>
          <p:cNvPr id="5" name="TextBox 4">
            <a:extLst>
              <a:ext uri="{FF2B5EF4-FFF2-40B4-BE49-F238E27FC236}">
                <a16:creationId xmlns:a16="http://schemas.microsoft.com/office/drawing/2014/main" id="{3154EC93-BF34-7D47-B3A4-70476C94D243}"/>
              </a:ext>
            </a:extLst>
          </p:cNvPr>
          <p:cNvSpPr txBox="1"/>
          <p:nvPr/>
        </p:nvSpPr>
        <p:spPr>
          <a:xfrm>
            <a:off x="8783243" y="2911561"/>
            <a:ext cx="8121042" cy="7632859"/>
          </a:xfrm>
          <a:prstGeom prst="rect">
            <a:avLst/>
          </a:prstGeom>
          <a:noFill/>
        </p:spPr>
        <p:txBody>
          <a:bodyPr wrap="square" rtlCol="0">
            <a:spAutoFit/>
          </a:bodyPr>
          <a:lstStyle>
            <a:defPPr>
              <a:defRPr lang="en-US"/>
            </a:defPPr>
            <a:lvl1pPr marL="342900" indent="-342900">
              <a:spcAft>
                <a:spcPts val="2400"/>
              </a:spcAft>
              <a:buClr>
                <a:srgbClr val="FF0000"/>
              </a:buClr>
              <a:buFont typeface="Arial" panose="020B0604020202020204" pitchFamily="34" charset="0"/>
              <a:buChar char="•"/>
              <a:defRPr sz="24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marL="0" indent="0">
              <a:spcBef>
                <a:spcPts val="0"/>
              </a:spcBef>
              <a:spcAft>
                <a:spcPts val="1800"/>
              </a:spcAft>
              <a:buNone/>
            </a:pPr>
            <a:r>
              <a:rPr lang="fr-FR" sz="2000" b="1" dirty="0"/>
              <a:t>Au minimum :</a:t>
            </a:r>
          </a:p>
          <a:p>
            <a:pPr>
              <a:spcBef>
                <a:spcPts val="0"/>
              </a:spcBef>
              <a:spcAft>
                <a:spcPts val="1800"/>
              </a:spcAft>
            </a:pPr>
            <a:r>
              <a:rPr lang="fr-FR" sz="2000" dirty="0"/>
              <a:t>Demander si les personnes sont satisfaites de la qualité, de l'opportunité et de la pertinence du soutien et de la manière dont il a été fourni</a:t>
            </a:r>
          </a:p>
          <a:p>
            <a:pPr>
              <a:spcBef>
                <a:spcPts val="0"/>
              </a:spcBef>
              <a:spcAft>
                <a:spcPts val="1800"/>
              </a:spcAft>
            </a:pPr>
            <a:r>
              <a:rPr lang="fr-FR" sz="2000" dirty="0"/>
              <a:t>Demander ce qui pourrait être amélioré pour les réponses futures</a:t>
            </a:r>
          </a:p>
          <a:p>
            <a:pPr>
              <a:spcBef>
                <a:spcPts val="0"/>
              </a:spcBef>
              <a:spcAft>
                <a:spcPts val="1800"/>
              </a:spcAft>
            </a:pPr>
            <a:r>
              <a:rPr lang="fr-FR" sz="2000" dirty="0"/>
              <a:t>Partager les résultats de l'évaluation en interne</a:t>
            </a:r>
          </a:p>
          <a:p>
            <a:pPr marL="0" indent="0">
              <a:spcBef>
                <a:spcPts val="0"/>
              </a:spcBef>
              <a:spcAft>
                <a:spcPts val="1800"/>
              </a:spcAft>
              <a:buNone/>
            </a:pPr>
            <a:endParaRPr lang="en-GB" sz="2000" b="1" dirty="0"/>
          </a:p>
          <a:p>
            <a:pPr marL="0" indent="0">
              <a:spcBef>
                <a:spcPts val="0"/>
              </a:spcBef>
              <a:spcAft>
                <a:spcPts val="1800"/>
              </a:spcAft>
              <a:buNone/>
            </a:pPr>
            <a:r>
              <a:rPr lang="fr-FR" sz="2000" b="1" dirty="0"/>
              <a:t>Avancé :</a:t>
            </a:r>
          </a:p>
          <a:p>
            <a:pPr>
              <a:spcBef>
                <a:spcPts val="0"/>
              </a:spcBef>
              <a:spcAft>
                <a:spcPts val="1800"/>
              </a:spcAft>
            </a:pPr>
            <a:r>
              <a:rPr lang="fr-FR" sz="2000" dirty="0"/>
              <a:t>Impliquer les communautés dans la planification de l'évaluation</a:t>
            </a:r>
          </a:p>
          <a:p>
            <a:pPr>
              <a:spcBef>
                <a:spcPts val="0"/>
              </a:spcBef>
              <a:spcAft>
                <a:spcPts val="1800"/>
              </a:spcAft>
            </a:pPr>
            <a:r>
              <a:rPr lang="fr-FR" sz="2000" dirty="0"/>
              <a:t>Organiser une évaluation dirigée par la communauté</a:t>
            </a:r>
          </a:p>
          <a:p>
            <a:pPr>
              <a:spcBef>
                <a:spcPts val="0"/>
              </a:spcBef>
              <a:spcAft>
                <a:spcPts val="1800"/>
              </a:spcAft>
            </a:pPr>
            <a:r>
              <a:rPr lang="fr-FR" sz="2000" dirty="0"/>
              <a:t>Discuter des résultats de l'évaluation avec les communautés</a:t>
            </a:r>
          </a:p>
          <a:p>
            <a:pPr>
              <a:spcBef>
                <a:spcPts val="0"/>
              </a:spcBef>
              <a:spcAft>
                <a:spcPts val="1800"/>
              </a:spcAft>
            </a:pPr>
            <a:r>
              <a:rPr lang="fr-FR" sz="2000" dirty="0"/>
              <a:t>Discuter et partager les résultats avec les partenaires externes</a:t>
            </a:r>
          </a:p>
          <a:p>
            <a:pPr>
              <a:spcBef>
                <a:spcPts val="0"/>
              </a:spcBef>
              <a:spcAft>
                <a:spcPts val="1800"/>
              </a:spcAft>
            </a:pPr>
            <a:endParaRPr lang="en-GB" sz="2000" dirty="0"/>
          </a:p>
        </p:txBody>
      </p:sp>
      <p:pic>
        <p:nvPicPr>
          <p:cNvPr id="6" name="Picture 5" descr="Logo&#10;&#10;Description automatically generated">
            <a:extLst>
              <a:ext uri="{FF2B5EF4-FFF2-40B4-BE49-F238E27FC236}">
                <a16:creationId xmlns:a16="http://schemas.microsoft.com/office/drawing/2014/main" id="{8C6FCCE0-F83F-EE45-B63D-7DB14A29F6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66079" y="9530640"/>
            <a:ext cx="2243355" cy="611825"/>
          </a:xfrm>
          <a:prstGeom prst="rect">
            <a:avLst/>
          </a:prstGeom>
        </p:spPr>
      </p:pic>
      <p:pic>
        <p:nvPicPr>
          <p:cNvPr id="7" name="Picture 6" descr="A picture containing text&#10;&#10;Description automatically generated">
            <a:extLst>
              <a:ext uri="{FF2B5EF4-FFF2-40B4-BE49-F238E27FC236}">
                <a16:creationId xmlns:a16="http://schemas.microsoft.com/office/drawing/2014/main" id="{50705447-FDFD-4E45-8C07-C7417883986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66079" y="8681713"/>
            <a:ext cx="2712420" cy="703598"/>
          </a:xfrm>
          <a:prstGeom prst="rect">
            <a:avLst/>
          </a:prstGeom>
        </p:spPr>
      </p:pic>
    </p:spTree>
    <p:extLst>
      <p:ext uri="{BB962C8B-B14F-4D97-AF65-F5344CB8AC3E}">
        <p14:creationId xmlns:p14="http://schemas.microsoft.com/office/powerpoint/2010/main" val="2219335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B6CEBD8-5847-814A-A033-C231A21270AC}"/>
              </a:ext>
            </a:extLst>
          </p:cNvPr>
          <p:cNvSpPr txBox="1"/>
          <p:nvPr/>
        </p:nvSpPr>
        <p:spPr>
          <a:xfrm>
            <a:off x="582893" y="565083"/>
            <a:ext cx="9261392" cy="2162130"/>
          </a:xfrm>
          <a:prstGeom prst="rect">
            <a:avLst/>
          </a:prstGeom>
          <a:noFill/>
        </p:spPr>
        <p:txBody>
          <a:bodyPr wrap="square" rtlCol="0">
            <a:spAutoFit/>
          </a:bodyPr>
          <a:lstStyle/>
          <a:p>
            <a:pPr defTabSz="914309">
              <a:spcAft>
                <a:spcPts val="300"/>
              </a:spcAft>
            </a:pPr>
            <a:r>
              <a:rPr lang="en-US" sz="4400" b="1" dirty="0">
                <a:solidFill>
                  <a:srgbClr val="33394B"/>
                </a:solidFill>
                <a:latin typeface="Montserrat" pitchFamily="2" charset="77"/>
                <a:ea typeface="Roboto Black" panose="02000000000000000000" pitchFamily="2" charset="0"/>
                <a:cs typeface="Open Sans Light" panose="020B0306030504020204" pitchFamily="34" charset="0"/>
              </a:rPr>
              <a:t>Evaluation questions to measure accountability?  </a:t>
            </a:r>
          </a:p>
          <a:p>
            <a:pPr defTabSz="914309">
              <a:spcAft>
                <a:spcPts val="300"/>
              </a:spcAft>
            </a:pPr>
            <a:r>
              <a:rPr lang="en-US" sz="4400" dirty="0">
                <a:solidFill>
                  <a:srgbClr val="F5333F"/>
                </a:solidFill>
                <a:latin typeface="Montserrat" pitchFamily="2" charset="77"/>
                <a:ea typeface="Roboto Black" panose="02000000000000000000" pitchFamily="2" charset="0"/>
                <a:cs typeface="Open Sans Light" panose="020B0306030504020204" pitchFamily="34" charset="0"/>
              </a:rPr>
              <a:t>Discuss</a:t>
            </a:r>
          </a:p>
        </p:txBody>
      </p:sp>
      <p:sp>
        <p:nvSpPr>
          <p:cNvPr id="7" name="TextBox 6">
            <a:extLst>
              <a:ext uri="{FF2B5EF4-FFF2-40B4-BE49-F238E27FC236}">
                <a16:creationId xmlns:a16="http://schemas.microsoft.com/office/drawing/2014/main" id="{7EFEE95C-271F-AB4B-9A78-3A6EF8C2D4D8}"/>
              </a:ext>
            </a:extLst>
          </p:cNvPr>
          <p:cNvSpPr txBox="1"/>
          <p:nvPr/>
        </p:nvSpPr>
        <p:spPr>
          <a:xfrm>
            <a:off x="582895" y="3215037"/>
            <a:ext cx="8442305" cy="6509474"/>
          </a:xfrm>
          <a:prstGeom prst="rect">
            <a:avLst/>
          </a:prstGeom>
          <a:noFill/>
        </p:spPr>
        <p:txBody>
          <a:bodyPr wrap="square" rtlCol="0">
            <a:spAutoFit/>
          </a:bodyPr>
          <a:lstStyle>
            <a:defPPr>
              <a:defRPr lang="en-US"/>
            </a:defPPr>
            <a:lvl1pPr marL="342900" indent="-342900">
              <a:spcAft>
                <a:spcPts val="2400"/>
              </a:spcAft>
              <a:buClr>
                <a:srgbClr val="FF0000"/>
              </a:buClr>
              <a:buFont typeface="Arial" panose="020B0604020202020204" pitchFamily="34" charset="0"/>
              <a:buChar char="•"/>
              <a:defRPr sz="24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marL="342866" indent="-342866" defTabSz="914309">
              <a:spcAft>
                <a:spcPts val="1800"/>
              </a:spcAft>
            </a:pPr>
            <a:r>
              <a:rPr lang="en-GB" b="1" dirty="0">
                <a:solidFill>
                  <a:srgbClr val="3F3F3F"/>
                </a:solidFill>
              </a:rPr>
              <a:t>Relevance</a:t>
            </a:r>
            <a:r>
              <a:rPr lang="en-GB" dirty="0">
                <a:solidFill>
                  <a:srgbClr val="3F3F3F"/>
                </a:solidFill>
              </a:rPr>
              <a:t> – did we meet the needs?</a:t>
            </a:r>
          </a:p>
          <a:p>
            <a:pPr marL="342866" indent="-342866" defTabSz="914309">
              <a:spcAft>
                <a:spcPts val="1800"/>
              </a:spcAft>
            </a:pPr>
            <a:r>
              <a:rPr lang="en-GB" b="1" dirty="0">
                <a:solidFill>
                  <a:srgbClr val="3F3F3F"/>
                </a:solidFill>
              </a:rPr>
              <a:t>Fairness</a:t>
            </a:r>
            <a:r>
              <a:rPr lang="en-GB" dirty="0">
                <a:solidFill>
                  <a:srgbClr val="3F3F3F"/>
                </a:solidFill>
              </a:rPr>
              <a:t> – did we help the right people</a:t>
            </a:r>
          </a:p>
          <a:p>
            <a:pPr marL="342866" indent="-342866" defTabSz="914309">
              <a:spcAft>
                <a:spcPts val="1800"/>
              </a:spcAft>
            </a:pPr>
            <a:r>
              <a:rPr lang="en-GB" b="1" dirty="0">
                <a:solidFill>
                  <a:srgbClr val="3F3F3F"/>
                </a:solidFill>
              </a:rPr>
              <a:t>Timeliness</a:t>
            </a:r>
            <a:r>
              <a:rPr lang="en-GB" dirty="0">
                <a:solidFill>
                  <a:srgbClr val="3F3F3F"/>
                </a:solidFill>
              </a:rPr>
              <a:t> – was aid provided quickly?</a:t>
            </a:r>
          </a:p>
          <a:p>
            <a:pPr marL="342866" indent="-342866" defTabSz="914309">
              <a:spcAft>
                <a:spcPts val="1800"/>
              </a:spcAft>
            </a:pPr>
            <a:r>
              <a:rPr lang="en-GB" b="1" dirty="0">
                <a:solidFill>
                  <a:srgbClr val="3F3F3F"/>
                </a:solidFill>
              </a:rPr>
              <a:t>Behaviours</a:t>
            </a:r>
            <a:r>
              <a:rPr lang="en-GB" dirty="0">
                <a:solidFill>
                  <a:srgbClr val="3F3F3F"/>
                </a:solidFill>
              </a:rPr>
              <a:t> – did we treat people with respect?</a:t>
            </a:r>
          </a:p>
          <a:p>
            <a:pPr marL="342866" indent="-342866" defTabSz="914309">
              <a:spcAft>
                <a:spcPts val="1800"/>
              </a:spcAft>
            </a:pPr>
            <a:r>
              <a:rPr lang="en-GB" b="1" dirty="0">
                <a:solidFill>
                  <a:srgbClr val="3F3F3F"/>
                </a:solidFill>
              </a:rPr>
              <a:t>Communication</a:t>
            </a:r>
            <a:r>
              <a:rPr lang="en-GB" dirty="0">
                <a:solidFill>
                  <a:srgbClr val="3F3F3F"/>
                </a:solidFill>
              </a:rPr>
              <a:t> – were people informed about response plans? Understand selection processes?</a:t>
            </a:r>
          </a:p>
          <a:p>
            <a:pPr marL="342866" indent="-342866" defTabSz="914309">
              <a:spcAft>
                <a:spcPts val="1800"/>
              </a:spcAft>
            </a:pPr>
            <a:r>
              <a:rPr lang="en-GB" b="1" dirty="0">
                <a:solidFill>
                  <a:srgbClr val="3F3F3F"/>
                </a:solidFill>
              </a:rPr>
              <a:t>Participation</a:t>
            </a:r>
            <a:r>
              <a:rPr lang="en-GB" dirty="0">
                <a:solidFill>
                  <a:srgbClr val="3F3F3F"/>
                </a:solidFill>
              </a:rPr>
              <a:t> – did people feel listened to? Were they able to participate in decisions?</a:t>
            </a:r>
          </a:p>
          <a:p>
            <a:pPr marL="342866" indent="-342866" defTabSz="914309">
              <a:spcAft>
                <a:spcPts val="1800"/>
              </a:spcAft>
            </a:pPr>
            <a:r>
              <a:rPr lang="en-GB" b="1" dirty="0">
                <a:solidFill>
                  <a:srgbClr val="3F3F3F"/>
                </a:solidFill>
              </a:rPr>
              <a:t>Feedback</a:t>
            </a:r>
            <a:r>
              <a:rPr lang="en-GB" dirty="0">
                <a:solidFill>
                  <a:srgbClr val="3F3F3F"/>
                </a:solidFill>
              </a:rPr>
              <a:t> – did people know how to share feedback? Did they get a response? Was their feedback acted on?</a:t>
            </a:r>
          </a:p>
          <a:p>
            <a:pPr marL="342866" indent="-342866" defTabSz="914309">
              <a:spcAft>
                <a:spcPts val="1800"/>
              </a:spcAft>
            </a:pPr>
            <a:r>
              <a:rPr lang="en-GB" b="1" dirty="0">
                <a:solidFill>
                  <a:srgbClr val="3F3F3F"/>
                </a:solidFill>
              </a:rPr>
              <a:t>RCCE</a:t>
            </a:r>
            <a:r>
              <a:rPr lang="en-GB" dirty="0">
                <a:solidFill>
                  <a:srgbClr val="3F3F3F"/>
                </a:solidFill>
              </a:rPr>
              <a:t> – as above + did people receive information about the risk? Did they trust the information and follow it? Were they asked their opinion about the risk?</a:t>
            </a:r>
          </a:p>
        </p:txBody>
      </p:sp>
      <p:pic>
        <p:nvPicPr>
          <p:cNvPr id="9" name="Picture Placeholder 8">
            <a:extLst>
              <a:ext uri="{FF2B5EF4-FFF2-40B4-BE49-F238E27FC236}">
                <a16:creationId xmlns:a16="http://schemas.microsoft.com/office/drawing/2014/main" id="{70101428-FBED-554A-A3BC-EB1ED30102B1}"/>
              </a:ext>
            </a:extLst>
          </p:cNvPr>
          <p:cNvPicPr>
            <a:picLocks noGrp="1" noChangeAspect="1"/>
          </p:cNvPicPr>
          <p:nvPr>
            <p:ph type="pic" sz="quarter" idx="10"/>
          </p:nvPr>
        </p:nvPicPr>
        <p:blipFill rotWithShape="1">
          <a:blip r:embed="rId3" cstate="screen">
            <a:extLst>
              <a:ext uri="{28A0092B-C50C-407E-A947-70E740481C1C}">
                <a14:useLocalDpi xmlns:a14="http://schemas.microsoft.com/office/drawing/2010/main"/>
              </a:ext>
            </a:extLst>
          </a:blip>
          <a:srcRect t="-8"/>
          <a:stretch/>
        </p:blipFill>
        <p:spPr>
          <a:xfrm>
            <a:off x="9025199" y="794"/>
            <a:ext cx="9261392" cy="10287000"/>
          </a:xfrm>
          <a:custGeom>
            <a:avLst/>
            <a:gdLst>
              <a:gd name="T0" fmla="*/ 4469 w 4469"/>
              <a:gd name="T1" fmla="*/ 4552 h 4552"/>
              <a:gd name="T2" fmla="*/ 3879 w 4469"/>
              <a:gd name="T3" fmla="*/ 4552 h 4552"/>
              <a:gd name="T4" fmla="*/ 1610 w 4469"/>
              <a:gd name="T5" fmla="*/ 2276 h 4552"/>
              <a:gd name="T6" fmla="*/ 3879 w 4469"/>
              <a:gd name="T7" fmla="*/ 0 h 4552"/>
              <a:gd name="T8" fmla="*/ 4469 w 4469"/>
              <a:gd name="T9" fmla="*/ 0 h 4552"/>
              <a:gd name="T10" fmla="*/ 4469 w 4469"/>
              <a:gd name="T11" fmla="*/ 4552 h 4552"/>
              <a:gd name="T12" fmla="*/ 3799 w 4469"/>
              <a:gd name="T13" fmla="*/ 4552 h 4552"/>
              <a:gd name="T14" fmla="*/ 2269 w 4469"/>
              <a:gd name="T15" fmla="*/ 4552 h 4552"/>
              <a:gd name="T16" fmla="*/ 806 w 4469"/>
              <a:gd name="T17" fmla="*/ 3084 h 4552"/>
              <a:gd name="T18" fmla="*/ 1571 w 4469"/>
              <a:gd name="T19" fmla="*/ 2316 h 4552"/>
              <a:gd name="T20" fmla="*/ 3799 w 4469"/>
              <a:gd name="T21" fmla="*/ 4552 h 4552"/>
              <a:gd name="T22" fmla="*/ 2269 w 4469"/>
              <a:gd name="T23" fmla="*/ 0 h 4552"/>
              <a:gd name="T24" fmla="*/ 3799 w 4469"/>
              <a:gd name="T25" fmla="*/ 0 h 4552"/>
              <a:gd name="T26" fmla="*/ 1571 w 4469"/>
              <a:gd name="T27" fmla="*/ 2236 h 4552"/>
              <a:gd name="T28" fmla="*/ 806 w 4469"/>
              <a:gd name="T29" fmla="*/ 1468 h 4552"/>
              <a:gd name="T30" fmla="*/ 2269 w 4469"/>
              <a:gd name="T31" fmla="*/ 0 h 4552"/>
              <a:gd name="T32" fmla="*/ 0 w 4469"/>
              <a:gd name="T33" fmla="*/ 2276 h 4552"/>
              <a:gd name="T34" fmla="*/ 765 w 4469"/>
              <a:gd name="T35" fmla="*/ 1508 h 4552"/>
              <a:gd name="T36" fmla="*/ 1531 w 4469"/>
              <a:gd name="T37" fmla="*/ 2276 h 4552"/>
              <a:gd name="T38" fmla="*/ 765 w 4469"/>
              <a:gd name="T39" fmla="*/ 3044 h 4552"/>
              <a:gd name="T40" fmla="*/ 0 w 4469"/>
              <a:gd name="T41" fmla="*/ 2276 h 4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469" h="4552">
                <a:moveTo>
                  <a:pt x="4469" y="4552"/>
                </a:moveTo>
                <a:lnTo>
                  <a:pt x="3879" y="4552"/>
                </a:lnTo>
                <a:lnTo>
                  <a:pt x="1610" y="2276"/>
                </a:lnTo>
                <a:lnTo>
                  <a:pt x="3879" y="0"/>
                </a:lnTo>
                <a:lnTo>
                  <a:pt x="4469" y="0"/>
                </a:lnTo>
                <a:lnTo>
                  <a:pt x="4469" y="4552"/>
                </a:lnTo>
                <a:close/>
                <a:moveTo>
                  <a:pt x="3799" y="4552"/>
                </a:moveTo>
                <a:lnTo>
                  <a:pt x="2269" y="4552"/>
                </a:lnTo>
                <a:lnTo>
                  <a:pt x="806" y="3084"/>
                </a:lnTo>
                <a:lnTo>
                  <a:pt x="1571" y="2316"/>
                </a:lnTo>
                <a:lnTo>
                  <a:pt x="3799" y="4552"/>
                </a:lnTo>
                <a:close/>
                <a:moveTo>
                  <a:pt x="2269" y="0"/>
                </a:moveTo>
                <a:lnTo>
                  <a:pt x="3799" y="0"/>
                </a:lnTo>
                <a:lnTo>
                  <a:pt x="1571" y="2236"/>
                </a:lnTo>
                <a:lnTo>
                  <a:pt x="806" y="1468"/>
                </a:lnTo>
                <a:lnTo>
                  <a:pt x="2269" y="0"/>
                </a:lnTo>
                <a:close/>
                <a:moveTo>
                  <a:pt x="0" y="2276"/>
                </a:moveTo>
                <a:lnTo>
                  <a:pt x="765" y="1508"/>
                </a:lnTo>
                <a:lnTo>
                  <a:pt x="1531" y="2276"/>
                </a:lnTo>
                <a:lnTo>
                  <a:pt x="765" y="3044"/>
                </a:lnTo>
                <a:lnTo>
                  <a:pt x="0" y="2276"/>
                </a:lnTo>
                <a:close/>
              </a:path>
            </a:pathLst>
          </a:custGeom>
        </p:spPr>
      </p:pic>
    </p:spTree>
    <p:extLst>
      <p:ext uri="{BB962C8B-B14F-4D97-AF65-F5344CB8AC3E}">
        <p14:creationId xmlns:p14="http://schemas.microsoft.com/office/powerpoint/2010/main" val="2376854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24FAA49-63C8-B245-A8A6-06F839A4B1B5}"/>
              </a:ext>
            </a:extLst>
          </p:cNvPr>
          <p:cNvSpPr txBox="1"/>
          <p:nvPr/>
        </p:nvSpPr>
        <p:spPr>
          <a:xfrm>
            <a:off x="1961498" y="4551150"/>
            <a:ext cx="14365003" cy="1186287"/>
          </a:xfrm>
          <a:prstGeom prst="rect">
            <a:avLst/>
          </a:prstGeom>
          <a:noFill/>
        </p:spPr>
        <p:txBody>
          <a:bodyPr wrap="square" rtlCol="0">
            <a:spAutoFit/>
          </a:bodyPr>
          <a:lstStyle/>
          <a:p>
            <a:pPr algn="ctr">
              <a:lnSpc>
                <a:spcPct val="80000"/>
              </a:lnSpc>
            </a:pPr>
            <a:r>
              <a:rPr lang="fr-FR" sz="8800" b="1">
                <a:solidFill>
                  <a:srgbClr val="F5333F"/>
                </a:solidFill>
                <a:latin typeface="Montserrat" pitchFamily="2" charset="77"/>
                <a:ea typeface="Roboto Black" panose="02000000000000000000" pitchFamily="2" charset="0"/>
                <a:cs typeface="Open Sans Light" panose="020B0306030504020204" pitchFamily="34" charset="0"/>
              </a:rPr>
              <a:t>Des questions ?</a:t>
            </a:r>
          </a:p>
        </p:txBody>
      </p:sp>
    </p:spTree>
    <p:extLst>
      <p:ext uri="{BB962C8B-B14F-4D97-AF65-F5344CB8AC3E}">
        <p14:creationId xmlns:p14="http://schemas.microsoft.com/office/powerpoint/2010/main" val="385598421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AE7418E3-48DB-6B4F-B9C0-6595B5C59320}"/>
              </a:ext>
            </a:extLst>
          </p:cNvPr>
          <p:cNvSpPr>
            <a:spLocks noGrp="1"/>
          </p:cNvSpPr>
          <p:nvPr>
            <p:ph type="pic" sz="quarter" idx="10"/>
          </p:nvPr>
        </p:nvSpPr>
        <p:spPr/>
      </p:sp>
      <p:sp>
        <p:nvSpPr>
          <p:cNvPr id="4" name="Title 3">
            <a:extLst>
              <a:ext uri="{FF2B5EF4-FFF2-40B4-BE49-F238E27FC236}">
                <a16:creationId xmlns:a16="http://schemas.microsoft.com/office/drawing/2014/main" id="{2DC7AA3B-5DDC-7E4E-B8B8-CA2270DB619B}"/>
              </a:ext>
            </a:extLst>
          </p:cNvPr>
          <p:cNvSpPr>
            <a:spLocks noGrp="1"/>
          </p:cNvSpPr>
          <p:nvPr>
            <p:ph type="title"/>
          </p:nvPr>
        </p:nvSpPr>
        <p:spPr>
          <a:xfrm>
            <a:off x="8990582" y="6993399"/>
            <a:ext cx="8487279" cy="2489693"/>
          </a:xfrm>
        </p:spPr>
        <p:txBody>
          <a:bodyPr/>
          <a:lstStyle/>
          <a:p>
            <a:r>
              <a:rPr lang="fr-FR"/>
              <a:t>GROUPE DE TRAVAIL</a:t>
            </a:r>
          </a:p>
        </p:txBody>
      </p:sp>
    </p:spTree>
    <p:extLst>
      <p:ext uri="{BB962C8B-B14F-4D97-AF65-F5344CB8AC3E}">
        <p14:creationId xmlns:p14="http://schemas.microsoft.com/office/powerpoint/2010/main" val="425614728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sp>
        <p:nvSpPr>
          <p:cNvPr id="448" name="Google Shape;448;p19"/>
          <p:cNvSpPr txBox="1"/>
          <p:nvPr/>
        </p:nvSpPr>
        <p:spPr>
          <a:xfrm>
            <a:off x="3404860" y="1223569"/>
            <a:ext cx="13084153" cy="1904520"/>
          </a:xfrm>
          <a:prstGeom prst="rect">
            <a:avLst/>
          </a:prstGeom>
          <a:noFill/>
          <a:ln>
            <a:noFill/>
          </a:ln>
        </p:spPr>
        <p:txBody>
          <a:bodyPr spcFirstLastPara="1" wrap="square" lIns="91425" tIns="45700" rIns="91425" bIns="45700" anchor="t" anchorCtr="0">
            <a:spAutoFit/>
          </a:bodyPr>
          <a:lstStyle/>
          <a:p>
            <a:pPr marL="0" marR="0" lvl="0" indent="0" algn="l" rtl="0">
              <a:lnSpc>
                <a:spcPct val="128333"/>
              </a:lnSpc>
              <a:spcBef>
                <a:spcPts val="0"/>
              </a:spcBef>
              <a:spcAft>
                <a:spcPts val="0"/>
              </a:spcAft>
              <a:buNone/>
            </a:pPr>
            <a:r>
              <a:rPr lang="fr-FR" sz="4800" b="1" dirty="0">
                <a:solidFill>
                  <a:schemeClr val="dk2"/>
                </a:solidFill>
                <a:latin typeface="Montserrat"/>
                <a:ea typeface="Montserrat"/>
                <a:cs typeface="Montserrat"/>
                <a:sym typeface="Montserrat"/>
              </a:rPr>
              <a:t>Exercice de groupe (1 heure)</a:t>
            </a:r>
          </a:p>
          <a:p>
            <a:pPr marL="0" marR="0" lvl="0" indent="0" algn="l" rtl="0">
              <a:lnSpc>
                <a:spcPct val="128333"/>
              </a:lnSpc>
              <a:spcBef>
                <a:spcPts val="0"/>
              </a:spcBef>
              <a:spcAft>
                <a:spcPts val="0"/>
              </a:spcAft>
              <a:buNone/>
            </a:pPr>
            <a:r>
              <a:rPr lang="fr-FR" sz="4400" b="1" dirty="0">
                <a:solidFill>
                  <a:schemeClr val="accent3"/>
                </a:solidFill>
                <a:latin typeface="Montserrat"/>
                <a:ea typeface="Montserrat"/>
                <a:cs typeface="Montserrat"/>
                <a:sym typeface="Montserrat"/>
              </a:rPr>
              <a:t>Scénario sur le CEA dans les situations d'urgence </a:t>
            </a:r>
          </a:p>
        </p:txBody>
      </p:sp>
      <p:grpSp>
        <p:nvGrpSpPr>
          <p:cNvPr id="449" name="Google Shape;449;p19"/>
          <p:cNvGrpSpPr/>
          <p:nvPr/>
        </p:nvGrpSpPr>
        <p:grpSpPr>
          <a:xfrm>
            <a:off x="377729" y="709428"/>
            <a:ext cx="3253990" cy="2932801"/>
            <a:chOff x="9331835" y="263026"/>
            <a:chExt cx="4363366" cy="4363366"/>
          </a:xfrm>
        </p:grpSpPr>
        <p:sp>
          <p:nvSpPr>
            <p:cNvPr id="450" name="Google Shape;450;p19"/>
            <p:cNvSpPr/>
            <p:nvPr/>
          </p:nvSpPr>
          <p:spPr>
            <a:xfrm>
              <a:off x="10012964" y="944155"/>
              <a:ext cx="3001108" cy="3001108"/>
            </a:xfrm>
            <a:prstGeom prst="ellipse">
              <a:avLst/>
            </a:prstGeom>
            <a:solidFill>
              <a:srgbClr val="EBECE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451" name="Google Shape;451;p19"/>
            <p:cNvPicPr preferRelativeResize="0"/>
            <p:nvPr/>
          </p:nvPicPr>
          <p:blipFill rotWithShape="1">
            <a:blip r:embed="rId3">
              <a:alphaModFix/>
            </a:blip>
            <a:srcRect/>
            <a:stretch/>
          </p:blipFill>
          <p:spPr>
            <a:xfrm>
              <a:off x="9331835" y="263026"/>
              <a:ext cx="4363366" cy="4363366"/>
            </a:xfrm>
            <a:prstGeom prst="rect">
              <a:avLst/>
            </a:prstGeom>
            <a:noFill/>
            <a:ln>
              <a:noFill/>
            </a:ln>
          </p:spPr>
        </p:pic>
      </p:grpSp>
      <p:sp>
        <p:nvSpPr>
          <p:cNvPr id="452" name="Google Shape;452;p19"/>
          <p:cNvSpPr txBox="1"/>
          <p:nvPr/>
        </p:nvSpPr>
        <p:spPr>
          <a:xfrm>
            <a:off x="3404860" y="3922939"/>
            <a:ext cx="13084153" cy="5144638"/>
          </a:xfrm>
          <a:prstGeom prst="rect">
            <a:avLst/>
          </a:prstGeom>
          <a:noFill/>
          <a:ln>
            <a:noFill/>
          </a:ln>
        </p:spPr>
        <p:txBody>
          <a:bodyPr spcFirstLastPara="1" wrap="square" lIns="91425" tIns="45700" rIns="91425" bIns="45700" anchor="t" anchorCtr="0">
            <a:spAutoFit/>
          </a:bodyPr>
          <a:lstStyle/>
          <a:p>
            <a:pPr marL="514350" marR="0" lvl="0" indent="-514350" algn="l" rtl="0">
              <a:lnSpc>
                <a:spcPct val="114374"/>
              </a:lnSpc>
              <a:spcBef>
                <a:spcPts val="0"/>
              </a:spcBef>
              <a:spcAft>
                <a:spcPts val="0"/>
              </a:spcAft>
              <a:buClr>
                <a:srgbClr val="FF0000"/>
              </a:buClr>
              <a:buSzPts val="3200"/>
              <a:buFont typeface="Calibri"/>
              <a:buAutoNum type="arabicPeriod"/>
            </a:pPr>
            <a:r>
              <a:rPr lang="fr-FR" sz="3200" b="1" dirty="0">
                <a:solidFill>
                  <a:schemeClr val="lt1"/>
                </a:solidFill>
                <a:latin typeface="Open Sans"/>
                <a:ea typeface="Open Sans"/>
                <a:cs typeface="Open Sans"/>
                <a:sym typeface="Open Sans"/>
              </a:rPr>
              <a:t>Alexa Red Cross lance une opération de réponse d'urgence</a:t>
            </a:r>
          </a:p>
          <a:p>
            <a:pPr marL="514350" marR="0" lvl="0" indent="-514350" algn="l" rtl="0">
              <a:lnSpc>
                <a:spcPct val="114374"/>
              </a:lnSpc>
              <a:spcBef>
                <a:spcPts val="0"/>
              </a:spcBef>
              <a:spcAft>
                <a:spcPts val="0"/>
              </a:spcAft>
              <a:buClr>
                <a:srgbClr val="FF0000"/>
              </a:buClr>
              <a:buSzPts val="3200"/>
              <a:buFont typeface="Calibri"/>
              <a:buAutoNum type="arabicPeriod"/>
            </a:pPr>
            <a:endParaRPr lang="en-GB" sz="3200" b="1" dirty="0">
              <a:solidFill>
                <a:schemeClr val="lt1"/>
              </a:solidFill>
              <a:latin typeface="Open Sans"/>
              <a:ea typeface="Open Sans"/>
              <a:cs typeface="Open Sans"/>
              <a:sym typeface="Open Sans"/>
            </a:endParaRPr>
          </a:p>
          <a:p>
            <a:pPr marL="514350" marR="0" lvl="0" indent="-514350" algn="l" rtl="0">
              <a:lnSpc>
                <a:spcPct val="114374"/>
              </a:lnSpc>
              <a:spcBef>
                <a:spcPts val="0"/>
              </a:spcBef>
              <a:spcAft>
                <a:spcPts val="0"/>
              </a:spcAft>
              <a:buClr>
                <a:srgbClr val="FF0000"/>
              </a:buClr>
              <a:buSzPts val="3200"/>
              <a:buFont typeface="Calibri"/>
              <a:buAutoNum type="arabicPeriod"/>
            </a:pPr>
            <a:r>
              <a:rPr lang="fr-FR" sz="3200" b="1" dirty="0">
                <a:solidFill>
                  <a:schemeClr val="lt1"/>
                </a:solidFill>
                <a:latin typeface="Open Sans"/>
                <a:ea typeface="Open Sans"/>
                <a:cs typeface="Open Sans"/>
                <a:sym typeface="Open Sans"/>
              </a:rPr>
              <a:t>Il vous incombera de veiller à ce que l'engagement communautaire soit bien intégré dans la réponse et à ce qu'il y ait un bon niveau de redevabilité envers les communautés </a:t>
            </a:r>
          </a:p>
          <a:p>
            <a:pPr marL="514350" marR="0" lvl="0" indent="-514350" algn="l" rtl="0">
              <a:lnSpc>
                <a:spcPct val="114374"/>
              </a:lnSpc>
              <a:spcBef>
                <a:spcPts val="0"/>
              </a:spcBef>
              <a:spcAft>
                <a:spcPts val="0"/>
              </a:spcAft>
              <a:buClr>
                <a:srgbClr val="FF0000"/>
              </a:buClr>
              <a:buSzPts val="3200"/>
              <a:buFont typeface="Calibri"/>
              <a:buAutoNum type="arabicPeriod"/>
            </a:pPr>
            <a:endParaRPr lang="en-GB" sz="3200" b="1" i="0" u="none" strike="noStrike" cap="none" dirty="0">
              <a:solidFill>
                <a:schemeClr val="lt1"/>
              </a:solidFill>
              <a:latin typeface="Open Sans"/>
              <a:ea typeface="Open Sans"/>
              <a:cs typeface="Open Sans"/>
              <a:sym typeface="Open Sans"/>
            </a:endParaRPr>
          </a:p>
          <a:p>
            <a:pPr marL="514350" marR="0" lvl="0" indent="-514350" algn="l" rtl="0">
              <a:lnSpc>
                <a:spcPct val="114374"/>
              </a:lnSpc>
              <a:spcBef>
                <a:spcPts val="0"/>
              </a:spcBef>
              <a:spcAft>
                <a:spcPts val="0"/>
              </a:spcAft>
              <a:buClr>
                <a:srgbClr val="FF0000"/>
              </a:buClr>
              <a:buSzPts val="3200"/>
              <a:buFont typeface="Calibri"/>
              <a:buAutoNum type="arabicPeriod"/>
            </a:pPr>
            <a:r>
              <a:rPr lang="fr-FR" sz="3200" b="1" i="0" u="none" strike="noStrike" cap="none" dirty="0">
                <a:solidFill>
                  <a:schemeClr val="lt1"/>
                </a:solidFill>
                <a:latin typeface="Open Sans"/>
                <a:ea typeface="Open Sans"/>
                <a:cs typeface="Open Sans"/>
                <a:sym typeface="Open Sans"/>
              </a:rPr>
              <a:t>Vous recevrez une nouvelle tâche toutes les 15 minutes Il y aura trois tâches à accomplir </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7864C039-EB41-4B47-9061-4A7B78E283AC}"/>
              </a:ext>
            </a:extLst>
          </p:cNvPr>
          <p:cNvSpPr>
            <a:spLocks noGrp="1"/>
          </p:cNvSpPr>
          <p:nvPr>
            <p:ph type="pic" sz="quarter" idx="10"/>
          </p:nvPr>
        </p:nvSpPr>
        <p:spPr/>
      </p:sp>
      <p:sp>
        <p:nvSpPr>
          <p:cNvPr id="4" name="Title 3">
            <a:extLst>
              <a:ext uri="{FF2B5EF4-FFF2-40B4-BE49-F238E27FC236}">
                <a16:creationId xmlns:a16="http://schemas.microsoft.com/office/drawing/2014/main" id="{2DC7AA3B-5DDC-7E4E-B8B8-CA2270DB619B}"/>
              </a:ext>
            </a:extLst>
          </p:cNvPr>
          <p:cNvSpPr>
            <a:spLocks noGrp="1"/>
          </p:cNvSpPr>
          <p:nvPr>
            <p:ph type="title"/>
          </p:nvPr>
        </p:nvSpPr>
        <p:spPr>
          <a:xfrm>
            <a:off x="7688636" y="7255156"/>
            <a:ext cx="10167255" cy="2490076"/>
          </a:xfrm>
        </p:spPr>
        <p:txBody>
          <a:bodyPr/>
          <a:lstStyle/>
          <a:p>
            <a:r>
              <a:rPr lang="fr-FR"/>
              <a:t>QUESTIONS FINALES &amp; RÉCAPITULATIF</a:t>
            </a:r>
          </a:p>
        </p:txBody>
      </p:sp>
    </p:spTree>
    <p:extLst>
      <p:ext uri="{BB962C8B-B14F-4D97-AF65-F5344CB8AC3E}">
        <p14:creationId xmlns:p14="http://schemas.microsoft.com/office/powerpoint/2010/main" val="21765725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AE68C5D-4E1A-A645-A221-A6A785D88E54}"/>
              </a:ext>
            </a:extLst>
          </p:cNvPr>
          <p:cNvSpPr txBox="1"/>
          <p:nvPr/>
        </p:nvSpPr>
        <p:spPr>
          <a:xfrm>
            <a:off x="719845" y="563218"/>
            <a:ext cx="13250155" cy="1823576"/>
          </a:xfrm>
          <a:prstGeom prst="rect">
            <a:avLst/>
          </a:prstGeom>
          <a:noFill/>
        </p:spPr>
        <p:txBody>
          <a:bodyPr wrap="square" rtlCol="0">
            <a:spAutoFit/>
          </a:bodyPr>
          <a:lstStyle/>
          <a:p>
            <a:pPr>
              <a:lnSpc>
                <a:spcPts val="4460"/>
              </a:lnSpc>
            </a:pPr>
            <a:r>
              <a:rPr lang="fr-FR" sz="4000" b="1">
                <a:solidFill>
                  <a:schemeClr val="tx2"/>
                </a:solidFill>
                <a:latin typeface="Montserrat" pitchFamily="2" charset="77"/>
                <a:ea typeface="Roboto Black" panose="02000000000000000000" pitchFamily="2" charset="0"/>
                <a:cs typeface="Open Sans Light" panose="020B0306030504020204" pitchFamily="34" charset="0"/>
              </a:rPr>
              <a:t>Avons-nous le temps d'impliquer les communautés dans les situations d'urgence ? Quels sont les risques si nous ne le faisons pas ?</a:t>
            </a:r>
          </a:p>
          <a:p>
            <a:pPr>
              <a:lnSpc>
                <a:spcPts val="4460"/>
              </a:lnSpc>
            </a:pPr>
            <a:r>
              <a:rPr lang="fr-FR" sz="4000">
                <a:solidFill>
                  <a:schemeClr val="accent3"/>
                </a:solidFill>
                <a:latin typeface="Montserrat" pitchFamily="2" charset="77"/>
                <a:ea typeface="Roboto Black" panose="02000000000000000000" pitchFamily="2" charset="0"/>
                <a:cs typeface="Open Sans Light" panose="020B0306030504020204" pitchFamily="34" charset="0"/>
              </a:rPr>
              <a:t>Discussion...</a:t>
            </a:r>
          </a:p>
        </p:txBody>
      </p:sp>
      <p:grpSp>
        <p:nvGrpSpPr>
          <p:cNvPr id="6" name="Group 5">
            <a:extLst>
              <a:ext uri="{FF2B5EF4-FFF2-40B4-BE49-F238E27FC236}">
                <a16:creationId xmlns:a16="http://schemas.microsoft.com/office/drawing/2014/main" id="{198D9D55-421A-0742-8C19-A92813BD3DEE}"/>
              </a:ext>
            </a:extLst>
          </p:cNvPr>
          <p:cNvGrpSpPr/>
          <p:nvPr/>
        </p:nvGrpSpPr>
        <p:grpSpPr>
          <a:xfrm>
            <a:off x="3285244" y="3080824"/>
            <a:ext cx="10332784" cy="6303535"/>
            <a:chOff x="770645" y="3235568"/>
            <a:chExt cx="10332784" cy="6303535"/>
          </a:xfrm>
        </p:grpSpPr>
        <p:pic>
          <p:nvPicPr>
            <p:cNvPr id="3" name="Picture 2">
              <a:extLst>
                <a:ext uri="{FF2B5EF4-FFF2-40B4-BE49-F238E27FC236}">
                  <a16:creationId xmlns:a16="http://schemas.microsoft.com/office/drawing/2014/main" id="{E48A16EE-F151-354E-BA1B-68CBC3CA2821}"/>
                </a:ext>
              </a:extLst>
            </p:cNvPr>
            <p:cNvPicPr>
              <a:picLocks noChangeAspect="1"/>
            </p:cNvPicPr>
            <p:nvPr/>
          </p:nvPicPr>
          <p:blipFill>
            <a:blip r:embed="rId3"/>
            <a:stretch>
              <a:fillRect/>
            </a:stretch>
          </p:blipFill>
          <p:spPr>
            <a:xfrm>
              <a:off x="770645" y="3235568"/>
              <a:ext cx="10332784" cy="6303535"/>
            </a:xfrm>
            <a:prstGeom prst="rect">
              <a:avLst/>
            </a:prstGeom>
          </p:spPr>
        </p:pic>
        <p:sp>
          <p:nvSpPr>
            <p:cNvPr id="5" name="Oval 4">
              <a:extLst>
                <a:ext uri="{FF2B5EF4-FFF2-40B4-BE49-F238E27FC236}">
                  <a16:creationId xmlns:a16="http://schemas.microsoft.com/office/drawing/2014/main" id="{863166F1-A34F-4F40-AA56-E957413D5630}"/>
                </a:ext>
              </a:extLst>
            </p:cNvPr>
            <p:cNvSpPr/>
            <p:nvPr/>
          </p:nvSpPr>
          <p:spPr>
            <a:xfrm>
              <a:off x="1173586" y="7092040"/>
              <a:ext cx="5586443" cy="2447063"/>
            </a:xfrm>
            <a:prstGeom prst="ellipse">
              <a:avLst/>
            </a:prstGeom>
            <a:noFill/>
            <a:ln w="38100">
              <a:solidFill>
                <a:schemeClr val="accent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1133220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a:extLst>
              <a:ext uri="{FF2B5EF4-FFF2-40B4-BE49-F238E27FC236}">
                <a16:creationId xmlns:a16="http://schemas.microsoft.com/office/drawing/2014/main" id="{A21CF06F-6278-C84F-B912-2210AE423503}"/>
              </a:ext>
            </a:extLst>
          </p:cNvPr>
          <p:cNvSpPr txBox="1"/>
          <p:nvPr/>
        </p:nvSpPr>
        <p:spPr>
          <a:xfrm>
            <a:off x="8621486" y="2668034"/>
            <a:ext cx="8535983" cy="6563785"/>
          </a:xfrm>
          <a:prstGeom prst="rect">
            <a:avLst/>
          </a:prstGeom>
          <a:noFill/>
        </p:spPr>
        <p:txBody>
          <a:bodyPr wrap="square" rtlCol="0">
            <a:spAutoFit/>
          </a:bodyPr>
          <a:lstStyle/>
          <a:p>
            <a:pPr marL="342900" lvl="1" indent="-342900" defTabSz="360000">
              <a:lnSpc>
                <a:spcPts val="3780"/>
              </a:lnSpc>
              <a:spcAft>
                <a:spcPts val="1800"/>
              </a:spcAft>
              <a:buClr>
                <a:srgbClr val="FF0000"/>
              </a:buClr>
              <a:buFont typeface="Arial" panose="020B0604020202020204" pitchFamily="34" charset="0"/>
              <a:buChar char="•"/>
            </a:pPr>
            <a:r>
              <a:rPr lang="fr-FR" sz="1600" dirty="0">
                <a:solidFill>
                  <a:schemeClr val="bg1"/>
                </a:solidFill>
                <a:latin typeface="Open Sans" panose="020B0606030504020204" pitchFamily="34" charset="0"/>
                <a:ea typeface="Open Sans" panose="020B0606030504020204" pitchFamily="34" charset="0"/>
                <a:cs typeface="Open Sans" panose="020B0606030504020204" pitchFamily="34" charset="0"/>
              </a:rPr>
              <a:t>Bien que cela puisse sembler difficile, ne pas s'engager avec les communautés dans les situations d'urgence peut entraîner un gaspillage de temps et de ressources, et porter atteinte à la confiance des communautés </a:t>
            </a:r>
          </a:p>
          <a:p>
            <a:pPr marL="342900" lvl="1" indent="-342900" defTabSz="360000">
              <a:lnSpc>
                <a:spcPts val="3780"/>
              </a:lnSpc>
              <a:spcAft>
                <a:spcPts val="1800"/>
              </a:spcAft>
              <a:buClr>
                <a:srgbClr val="FF0000"/>
              </a:buClr>
              <a:buFont typeface="Arial" panose="020B0604020202020204" pitchFamily="34" charset="0"/>
              <a:buChar char="•"/>
            </a:pPr>
            <a:r>
              <a:rPr lang="fr-FR" sz="1600" dirty="0">
                <a:solidFill>
                  <a:schemeClr val="bg1"/>
                </a:solidFill>
                <a:latin typeface="Open Sans" panose="020B0606030504020204" pitchFamily="34" charset="0"/>
                <a:ea typeface="Open Sans" panose="020B0606030504020204" pitchFamily="34" charset="0"/>
                <a:cs typeface="Open Sans" panose="020B0606030504020204" pitchFamily="34" charset="0"/>
              </a:rPr>
              <a:t>La façon la plus efficace d'assurer un bon engagement communautaire dans les situations d'urgence est d'institutionnaliser le CEA</a:t>
            </a:r>
          </a:p>
          <a:p>
            <a:pPr marL="342900" lvl="1" indent="-342900" defTabSz="360000">
              <a:lnSpc>
                <a:spcPts val="3780"/>
              </a:lnSpc>
              <a:spcAft>
                <a:spcPts val="1800"/>
              </a:spcAft>
              <a:buClr>
                <a:srgbClr val="FF0000"/>
              </a:buClr>
              <a:buFont typeface="Arial" panose="020B0604020202020204" pitchFamily="34" charset="0"/>
              <a:buChar char="•"/>
            </a:pPr>
            <a:r>
              <a:rPr lang="fr-FR" sz="1600" dirty="0">
                <a:solidFill>
                  <a:schemeClr val="bg1"/>
                </a:solidFill>
                <a:latin typeface="Open Sans" panose="020B0606030504020204" pitchFamily="34" charset="0"/>
                <a:ea typeface="Open Sans" panose="020B0606030504020204" pitchFamily="34" charset="0"/>
                <a:cs typeface="Open Sans" panose="020B0606030504020204" pitchFamily="34" charset="0"/>
              </a:rPr>
              <a:t>Il existe 10 actions minimales que toutes les opérations d'intervention (de réponse) d'urgence devraient respecter pour atteindre un niveau acceptable de redevabilité envers les communautés</a:t>
            </a:r>
          </a:p>
          <a:p>
            <a:pPr marL="342900" lvl="1" indent="-342900" defTabSz="360000">
              <a:lnSpc>
                <a:spcPts val="3780"/>
              </a:lnSpc>
              <a:spcAft>
                <a:spcPts val="1800"/>
              </a:spcAft>
              <a:buClr>
                <a:srgbClr val="FF0000"/>
              </a:buClr>
              <a:buFont typeface="Arial" panose="020B0604020202020204" pitchFamily="34" charset="0"/>
              <a:buChar char="•"/>
            </a:pPr>
            <a:r>
              <a:rPr lang="fr-FR" sz="1600" dirty="0">
                <a:solidFill>
                  <a:schemeClr val="bg1"/>
                </a:solidFill>
                <a:latin typeface="Open Sans" panose="020B0606030504020204" pitchFamily="34" charset="0"/>
                <a:ea typeface="Open Sans" panose="020B0606030504020204" pitchFamily="34" charset="0"/>
                <a:cs typeface="Open Sans" panose="020B0606030504020204" pitchFamily="34" charset="0"/>
              </a:rPr>
              <a:t>Ces actions garantiront que les opérations partagent régulièrement des informations avec les communautés, offrent des possibilités de participation à la prise de décision, écoutent et agissent en fonction du retour d'information, et soutiennent les actions menées par les communautés</a:t>
            </a:r>
          </a:p>
        </p:txBody>
      </p:sp>
      <p:sp>
        <p:nvSpPr>
          <p:cNvPr id="24" name="TextBox 23">
            <a:extLst>
              <a:ext uri="{FF2B5EF4-FFF2-40B4-BE49-F238E27FC236}">
                <a16:creationId xmlns:a16="http://schemas.microsoft.com/office/drawing/2014/main" id="{64A17D6F-3574-E440-A610-5C467F8262A2}"/>
              </a:ext>
            </a:extLst>
          </p:cNvPr>
          <p:cNvSpPr txBox="1"/>
          <p:nvPr/>
        </p:nvSpPr>
        <p:spPr>
          <a:xfrm>
            <a:off x="8621486" y="784647"/>
            <a:ext cx="9433432" cy="1892826"/>
          </a:xfrm>
          <a:prstGeom prst="rect">
            <a:avLst/>
          </a:prstGeom>
          <a:noFill/>
        </p:spPr>
        <p:txBody>
          <a:bodyPr wrap="square" rtlCol="0" anchor="t">
            <a:spAutoFit/>
          </a:bodyPr>
          <a:lstStyle/>
          <a:p>
            <a:pPr>
              <a:spcBef>
                <a:spcPts val="600"/>
              </a:spcBef>
              <a:spcAft>
                <a:spcPts val="600"/>
              </a:spcAft>
            </a:pPr>
            <a:r>
              <a:rPr lang="fr-FR" sz="4000" b="1" dirty="0">
                <a:solidFill>
                  <a:schemeClr val="tx2"/>
                </a:solidFill>
                <a:latin typeface="Montserrat" pitchFamily="2" charset="77"/>
                <a:ea typeface="Roboto Black" panose="02000000000000000000" pitchFamily="2" charset="0"/>
                <a:cs typeface="Open Sans Light" panose="020B0306030504020204" pitchFamily="34" charset="0"/>
              </a:rPr>
              <a:t>Le CEA dans les situations d'urgence</a:t>
            </a:r>
          </a:p>
          <a:p>
            <a:pPr>
              <a:lnSpc>
                <a:spcPct val="80000"/>
              </a:lnSpc>
            </a:pPr>
            <a:r>
              <a:rPr lang="fr-FR" sz="4000" dirty="0">
                <a:solidFill>
                  <a:schemeClr val="accent3"/>
                </a:solidFill>
                <a:latin typeface="Montserrat" pitchFamily="2" charset="77"/>
                <a:ea typeface="Arial"/>
                <a:cs typeface="Arial"/>
                <a:sym typeface="Arial"/>
              </a:rPr>
              <a:t>Principaux points à retenir</a:t>
            </a:r>
          </a:p>
        </p:txBody>
      </p:sp>
      <p:pic>
        <p:nvPicPr>
          <p:cNvPr id="5" name="Picture Placeholder 4">
            <a:extLst>
              <a:ext uri="{FF2B5EF4-FFF2-40B4-BE49-F238E27FC236}">
                <a16:creationId xmlns:a16="http://schemas.microsoft.com/office/drawing/2014/main" id="{B04DD11E-934C-7349-909A-382A8C0A275B}"/>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p:blipFill>
        <p:spPr>
          <a:xfrm>
            <a:off x="0" y="0"/>
            <a:ext cx="7942823" cy="10288588"/>
          </a:xfrm>
        </p:spPr>
      </p:pic>
    </p:spTree>
    <p:extLst>
      <p:ext uri="{BB962C8B-B14F-4D97-AF65-F5344CB8AC3E}">
        <p14:creationId xmlns:p14="http://schemas.microsoft.com/office/powerpoint/2010/main" val="23656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497"/>
        <p:cNvGrpSpPr/>
        <p:nvPr/>
      </p:nvGrpSpPr>
      <p:grpSpPr>
        <a:xfrm>
          <a:off x="0" y="0"/>
          <a:ext cx="0" cy="0"/>
          <a:chOff x="0" y="0"/>
          <a:chExt cx="0" cy="0"/>
        </a:xfrm>
      </p:grpSpPr>
      <p:sp>
        <p:nvSpPr>
          <p:cNvPr id="498" name="Google Shape;498;p24"/>
          <p:cNvSpPr txBox="1"/>
          <p:nvPr/>
        </p:nvSpPr>
        <p:spPr>
          <a:xfrm>
            <a:off x="1962608" y="4551242"/>
            <a:ext cx="14362787" cy="1175524"/>
          </a:xfrm>
          <a:prstGeom prst="rect">
            <a:avLst/>
          </a:prstGeom>
          <a:noFill/>
          <a:ln>
            <a:noFill/>
          </a:ln>
        </p:spPr>
        <p:txBody>
          <a:bodyPr spcFirstLastPara="1" wrap="square" lIns="91412" tIns="45693" rIns="91412" bIns="45693" anchor="t" anchorCtr="0">
            <a:spAutoFit/>
          </a:bodyPr>
          <a:lstStyle/>
          <a:p>
            <a:pPr marL="0" marR="0" lvl="0" indent="0" algn="ctr" defTabSz="914309" rtl="0" eaLnBrk="0" fontAlgn="base" latinLnBrk="0" hangingPunct="0">
              <a:lnSpc>
                <a:spcPct val="80000"/>
              </a:lnSpc>
              <a:spcBef>
                <a:spcPct val="0"/>
              </a:spcBef>
              <a:spcAft>
                <a:spcPct val="0"/>
              </a:spcAft>
              <a:buClrTx/>
              <a:buSzTx/>
              <a:buFontTx/>
              <a:buNone/>
              <a:tabLst/>
              <a:defRPr/>
            </a:pPr>
            <a:r>
              <a:rPr kumimoji="0" lang="fr-FR" sz="8799" b="1" i="0" u="none" strike="noStrike" cap="none" normalizeH="0" baseline="0" noProof="0">
                <a:ln>
                  <a:noFill/>
                </a:ln>
                <a:solidFill>
                  <a:srgbClr val="F5333F"/>
                </a:solidFill>
                <a:uLnTx/>
                <a:uFillTx/>
                <a:latin typeface="Montserrat"/>
                <a:ea typeface="Montserrat"/>
                <a:cs typeface="Montserrat"/>
                <a:sym typeface="Montserrat"/>
              </a:rPr>
              <a:t>MERCI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pic>
        <p:nvPicPr>
          <p:cNvPr id="354" name="Google Shape;354;p13"/>
          <p:cNvPicPr preferRelativeResize="0">
            <a:picLocks noGrp="1"/>
          </p:cNvPicPr>
          <p:nvPr>
            <p:ph type="pic" idx="2"/>
          </p:nvPr>
        </p:nvPicPr>
        <p:blipFill rotWithShape="1">
          <a:blip r:embed="rId3" cstate="screen">
            <a:alphaModFix/>
            <a:extLst>
              <a:ext uri="{28A0092B-C50C-407E-A947-70E740481C1C}">
                <a14:useLocalDpi xmlns:a14="http://schemas.microsoft.com/office/drawing/2010/main"/>
              </a:ext>
            </a:extLst>
          </a:blip>
          <a:srcRect/>
          <a:stretch/>
        </p:blipFill>
        <p:spPr>
          <a:xfrm>
            <a:off x="8624942" y="0"/>
            <a:ext cx="9663058" cy="10288588"/>
          </a:xfrm>
          <a:prstGeom prst="rect">
            <a:avLst/>
          </a:prstGeom>
          <a:solidFill>
            <a:srgbClr val="353535">
              <a:alpha val="11764"/>
            </a:srgbClr>
          </a:solidFill>
          <a:ln>
            <a:noFill/>
          </a:ln>
        </p:spPr>
      </p:pic>
      <p:sp>
        <p:nvSpPr>
          <p:cNvPr id="355" name="Google Shape;355;p13"/>
          <p:cNvSpPr txBox="1"/>
          <p:nvPr/>
        </p:nvSpPr>
        <p:spPr>
          <a:xfrm>
            <a:off x="512007" y="505520"/>
            <a:ext cx="8185100" cy="1865086"/>
          </a:xfrm>
          <a:prstGeom prst="rect">
            <a:avLst/>
          </a:prstGeom>
          <a:noFill/>
          <a:ln>
            <a:noFill/>
          </a:ln>
        </p:spPr>
        <p:txBody>
          <a:bodyPr spcFirstLastPara="1" wrap="square" lIns="91425" tIns="45700" rIns="91425" bIns="45700" anchor="t" anchorCtr="0">
            <a:spAutoFit/>
          </a:bodyPr>
          <a:lstStyle/>
          <a:p>
            <a:pPr marL="0" marR="0" lvl="0" indent="0" algn="l" rtl="0">
              <a:lnSpc>
                <a:spcPct val="80000"/>
              </a:lnSpc>
              <a:spcBef>
                <a:spcPts val="0"/>
              </a:spcBef>
              <a:spcAft>
                <a:spcPts val="0"/>
              </a:spcAft>
              <a:buNone/>
            </a:pPr>
            <a:r>
              <a:rPr lang="fr-FR" sz="4800" b="1">
                <a:solidFill>
                  <a:schemeClr val="dk2"/>
                </a:solidFill>
                <a:latin typeface="Montserrat"/>
                <a:ea typeface="Montserrat"/>
                <a:cs typeface="Montserrat"/>
                <a:sym typeface="Montserrat"/>
              </a:rPr>
              <a:t>Comment le CEA peut-il soutenir les opérations ?</a:t>
            </a:r>
          </a:p>
          <a:p>
            <a:pPr marL="0" marR="0" lvl="0" indent="0" algn="l" rtl="0">
              <a:lnSpc>
                <a:spcPct val="80000"/>
              </a:lnSpc>
              <a:spcBef>
                <a:spcPts val="0"/>
              </a:spcBef>
              <a:spcAft>
                <a:spcPts val="0"/>
              </a:spcAft>
              <a:buNone/>
            </a:pPr>
            <a:r>
              <a:rPr lang="fr-FR" sz="4800">
                <a:solidFill>
                  <a:schemeClr val="accent3"/>
                </a:solidFill>
                <a:latin typeface="Montserrat"/>
                <a:ea typeface="Montserrat"/>
                <a:cs typeface="Montserrat"/>
                <a:sym typeface="Montserrat"/>
              </a:rPr>
              <a:t>Discussion...</a:t>
            </a:r>
          </a:p>
        </p:txBody>
      </p:sp>
      <p:sp>
        <p:nvSpPr>
          <p:cNvPr id="356" name="Google Shape;356;p13"/>
          <p:cNvSpPr txBox="1"/>
          <p:nvPr/>
        </p:nvSpPr>
        <p:spPr>
          <a:xfrm>
            <a:off x="512007" y="2876126"/>
            <a:ext cx="7624603" cy="7017265"/>
          </a:xfrm>
          <a:prstGeom prst="rect">
            <a:avLst/>
          </a:prstGeom>
          <a:noFill/>
          <a:ln>
            <a:noFill/>
          </a:ln>
        </p:spPr>
        <p:txBody>
          <a:bodyPr spcFirstLastPara="1" wrap="square" lIns="91425" tIns="45700" rIns="91425" bIns="45700" anchor="t" anchorCtr="0">
            <a:spAutoFit/>
          </a:bodyPr>
          <a:lstStyle/>
          <a:p>
            <a:pPr marL="457200" marR="0" lvl="0" indent="-457200" algn="l" rtl="0">
              <a:spcBef>
                <a:spcPts val="0"/>
              </a:spcBef>
              <a:spcAft>
                <a:spcPts val="0"/>
              </a:spcAft>
              <a:buClr>
                <a:srgbClr val="FF0000"/>
              </a:buClr>
              <a:buSzPts val="3200"/>
              <a:buFont typeface="Calibri"/>
              <a:buAutoNum type="arabicPeriod"/>
            </a:pPr>
            <a:r>
              <a:rPr lang="fr-FR" sz="2400">
                <a:solidFill>
                  <a:schemeClr val="lt1"/>
                </a:solidFill>
                <a:latin typeface="Open Sans"/>
                <a:ea typeface="Open Sans"/>
                <a:cs typeface="Open Sans"/>
                <a:sym typeface="Open Sans"/>
              </a:rPr>
              <a:t>Ne pas nuire</a:t>
            </a:r>
          </a:p>
          <a:p>
            <a:pPr marL="457200" marR="0" lvl="0" indent="-457200" algn="l" rtl="0">
              <a:spcBef>
                <a:spcPts val="3600"/>
              </a:spcBef>
              <a:spcAft>
                <a:spcPts val="0"/>
              </a:spcAft>
              <a:buClr>
                <a:srgbClr val="FF0000"/>
              </a:buClr>
              <a:buSzPts val="3200"/>
              <a:buFont typeface="Calibri"/>
              <a:buAutoNum type="arabicPeriod"/>
            </a:pPr>
            <a:r>
              <a:rPr lang="fr-FR" sz="2400">
                <a:solidFill>
                  <a:schemeClr val="lt1"/>
                </a:solidFill>
                <a:latin typeface="Open Sans"/>
                <a:ea typeface="Open Sans"/>
                <a:cs typeface="Open Sans"/>
                <a:sym typeface="Open Sans"/>
              </a:rPr>
              <a:t>Protéger la sécurité du personnel et des bénévoles</a:t>
            </a:r>
          </a:p>
          <a:p>
            <a:pPr marL="457200" marR="0" lvl="0" indent="-457200" algn="l" rtl="0">
              <a:spcBef>
                <a:spcPts val="3600"/>
              </a:spcBef>
              <a:spcAft>
                <a:spcPts val="0"/>
              </a:spcAft>
              <a:buClr>
                <a:srgbClr val="FF0000"/>
              </a:buClr>
              <a:buSzPts val="3200"/>
              <a:buFont typeface="Calibri"/>
              <a:buAutoNum type="arabicPeriod"/>
            </a:pPr>
            <a:r>
              <a:rPr lang="fr-FR" sz="2400">
                <a:solidFill>
                  <a:schemeClr val="lt1"/>
                </a:solidFill>
                <a:latin typeface="Open Sans"/>
                <a:ea typeface="Open Sans"/>
                <a:cs typeface="Open Sans"/>
                <a:sym typeface="Open Sans"/>
              </a:rPr>
              <a:t>Économiser du temps et des ressources</a:t>
            </a:r>
          </a:p>
          <a:p>
            <a:pPr marL="457200" marR="0" lvl="0" indent="-457200" algn="l" rtl="0">
              <a:spcBef>
                <a:spcPts val="3600"/>
              </a:spcBef>
              <a:spcAft>
                <a:spcPts val="0"/>
              </a:spcAft>
              <a:buClr>
                <a:srgbClr val="FF0000"/>
              </a:buClr>
              <a:buSzPts val="3200"/>
              <a:buFont typeface="Calibri"/>
              <a:buAutoNum type="arabicPeriod"/>
            </a:pPr>
            <a:r>
              <a:rPr lang="fr-FR" sz="2400">
                <a:solidFill>
                  <a:schemeClr val="lt1"/>
                </a:solidFill>
                <a:latin typeface="Open Sans"/>
                <a:ea typeface="Open Sans"/>
                <a:cs typeface="Open Sans"/>
                <a:sym typeface="Open Sans"/>
              </a:rPr>
              <a:t>Soutenir la réponse pour atteindre ses objectifs </a:t>
            </a:r>
          </a:p>
          <a:p>
            <a:pPr marL="457200" indent="-457200">
              <a:spcBef>
                <a:spcPts val="3600"/>
              </a:spcBef>
              <a:spcAft>
                <a:spcPts val="0"/>
              </a:spcAft>
              <a:buClr>
                <a:srgbClr val="FF0000"/>
              </a:buClr>
              <a:buSzPts val="3200"/>
              <a:buFont typeface="Calibri"/>
              <a:buAutoNum type="arabicPeriod"/>
            </a:pPr>
            <a:r>
              <a:rPr lang="fr-FR" sz="2400">
                <a:solidFill>
                  <a:schemeClr val="lt1"/>
                </a:solidFill>
                <a:latin typeface="Open Sans"/>
                <a:ea typeface="Open Sans"/>
                <a:cs typeface="Open Sans"/>
                <a:sym typeface="Open Sans"/>
              </a:rPr>
              <a:t>Soutenir la résilience des communautés </a:t>
            </a:r>
          </a:p>
          <a:p>
            <a:pPr marL="457200" indent="-457200">
              <a:spcBef>
                <a:spcPts val="3600"/>
              </a:spcBef>
              <a:spcAft>
                <a:spcPts val="0"/>
              </a:spcAft>
              <a:buClr>
                <a:srgbClr val="FF0000"/>
              </a:buClr>
              <a:buSzPts val="3200"/>
              <a:buFont typeface="Calibri"/>
              <a:buAutoNum type="arabicPeriod"/>
            </a:pPr>
            <a:r>
              <a:rPr lang="fr-FR" sz="2400">
                <a:solidFill>
                  <a:schemeClr val="lt1"/>
                </a:solidFill>
                <a:latin typeface="Open Sans"/>
                <a:ea typeface="Open Sans"/>
                <a:cs typeface="Open Sans"/>
                <a:sym typeface="Open Sans"/>
              </a:rPr>
              <a:t>Accéder aux capacités et aux connaissances locales</a:t>
            </a:r>
          </a:p>
          <a:p>
            <a:pPr marL="457200" indent="-457200">
              <a:spcBef>
                <a:spcPts val="3600"/>
              </a:spcBef>
              <a:spcAft>
                <a:spcPts val="0"/>
              </a:spcAft>
              <a:buClr>
                <a:srgbClr val="FF0000"/>
              </a:buClr>
              <a:buSzPts val="3200"/>
              <a:buFont typeface="Calibri"/>
              <a:buAutoNum type="arabicPeriod"/>
            </a:pPr>
            <a:r>
              <a:rPr lang="fr-FR" sz="2400">
                <a:solidFill>
                  <a:schemeClr val="lt1"/>
                </a:solidFill>
                <a:latin typeface="Open Sans"/>
                <a:ea typeface="Open Sans"/>
                <a:cs typeface="Open Sans"/>
                <a:sym typeface="Open Sans"/>
              </a:rPr>
              <a:t>Améliorer la confiance, l'accès et l'acceptation </a:t>
            </a:r>
          </a:p>
          <a:p>
            <a:pPr marL="457200" marR="0" lvl="0" indent="-457200" algn="l" rtl="0">
              <a:spcBef>
                <a:spcPts val="3600"/>
              </a:spcBef>
              <a:spcAft>
                <a:spcPts val="0"/>
              </a:spcAft>
              <a:buClr>
                <a:srgbClr val="FF0000"/>
              </a:buClr>
              <a:buSzPts val="3200"/>
              <a:buFont typeface="Calibri"/>
              <a:buAutoNum type="arabicPeriod"/>
            </a:pPr>
            <a:r>
              <a:rPr lang="fr-FR" sz="2400">
                <a:solidFill>
                  <a:schemeClr val="lt1"/>
                </a:solidFill>
                <a:latin typeface="Open Sans"/>
                <a:ea typeface="Open Sans"/>
                <a:cs typeface="Open Sans"/>
                <a:sym typeface="Open Sans"/>
              </a:rPr>
              <a:t>Respecter nos propres engagements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5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5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5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5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56">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56">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5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Shape 361"/>
        <p:cNvGrpSpPr/>
        <p:nvPr/>
      </p:nvGrpSpPr>
      <p:grpSpPr>
        <a:xfrm>
          <a:off x="0" y="0"/>
          <a:ext cx="0" cy="0"/>
          <a:chOff x="0" y="0"/>
          <a:chExt cx="0" cy="0"/>
        </a:xfrm>
      </p:grpSpPr>
      <p:sp>
        <p:nvSpPr>
          <p:cNvPr id="362" name="Google Shape;362;p14"/>
          <p:cNvSpPr txBox="1"/>
          <p:nvPr/>
        </p:nvSpPr>
        <p:spPr>
          <a:xfrm>
            <a:off x="492735" y="899885"/>
            <a:ext cx="8346465" cy="1274155"/>
          </a:xfrm>
          <a:prstGeom prst="rect">
            <a:avLst/>
          </a:prstGeom>
          <a:noFill/>
          <a:ln>
            <a:noFill/>
          </a:ln>
        </p:spPr>
        <p:txBody>
          <a:bodyPr spcFirstLastPara="1" wrap="square" lIns="91425" tIns="45700" rIns="91425" bIns="45700" anchor="t" anchorCtr="0">
            <a:spAutoFit/>
          </a:bodyPr>
          <a:lstStyle/>
          <a:p>
            <a:pPr marL="0" marR="0" lvl="0" indent="0" algn="l" rtl="0">
              <a:lnSpc>
                <a:spcPct val="80000"/>
              </a:lnSpc>
              <a:spcBef>
                <a:spcPts val="0"/>
              </a:spcBef>
              <a:spcAft>
                <a:spcPts val="0"/>
              </a:spcAft>
              <a:buNone/>
            </a:pPr>
            <a:r>
              <a:rPr lang="en-GB" sz="4800" b="1" dirty="0">
                <a:solidFill>
                  <a:schemeClr val="dk2"/>
                </a:solidFill>
                <a:latin typeface="Montserrat"/>
                <a:ea typeface="Montserrat"/>
                <a:cs typeface="Montserrat"/>
                <a:sym typeface="Montserrat"/>
              </a:rPr>
              <a:t>What are our commitments?</a:t>
            </a:r>
            <a:endParaRPr dirty="0"/>
          </a:p>
        </p:txBody>
      </p:sp>
      <p:sp>
        <p:nvSpPr>
          <p:cNvPr id="363" name="Google Shape;363;p14"/>
          <p:cNvSpPr txBox="1"/>
          <p:nvPr/>
        </p:nvSpPr>
        <p:spPr>
          <a:xfrm>
            <a:off x="492735" y="2648396"/>
            <a:ext cx="7844441" cy="6740307"/>
          </a:xfrm>
          <a:prstGeom prst="rect">
            <a:avLst/>
          </a:prstGeom>
          <a:noFill/>
          <a:ln>
            <a:noFill/>
          </a:ln>
        </p:spPr>
        <p:txBody>
          <a:bodyPr spcFirstLastPara="1" wrap="square" lIns="91425" tIns="45700" rIns="91425" bIns="45700" anchor="t" anchorCtr="0">
            <a:spAutoFit/>
          </a:bodyPr>
          <a:lstStyle/>
          <a:p>
            <a:pPr marL="457200" marR="0" lvl="0" indent="-457200" algn="l" rtl="0">
              <a:spcBef>
                <a:spcPts val="0"/>
              </a:spcBef>
              <a:spcAft>
                <a:spcPts val="0"/>
              </a:spcAft>
              <a:buClr>
                <a:srgbClr val="FF0000"/>
              </a:buClr>
              <a:buSzPts val="2400"/>
              <a:buFont typeface="Arial"/>
              <a:buChar char="•"/>
            </a:pPr>
            <a:r>
              <a:rPr lang="en-GB" sz="2400" b="1" dirty="0">
                <a:solidFill>
                  <a:schemeClr val="accent3"/>
                </a:solidFill>
                <a:latin typeface="Open Sans"/>
                <a:ea typeface="Open Sans"/>
                <a:cs typeface="Open Sans"/>
                <a:sym typeface="Open Sans"/>
              </a:rPr>
              <a:t>Movement Code of Conduct in Disaster Relief </a:t>
            </a:r>
            <a:endParaRPr dirty="0"/>
          </a:p>
          <a:p>
            <a:pPr marL="457200" marR="0" lvl="0" indent="-457200" algn="l" rtl="0">
              <a:spcBef>
                <a:spcPts val="3600"/>
              </a:spcBef>
              <a:spcAft>
                <a:spcPts val="0"/>
              </a:spcAft>
              <a:buClr>
                <a:srgbClr val="FF0000"/>
              </a:buClr>
              <a:buSzPts val="2400"/>
              <a:buFont typeface="Arial"/>
              <a:buChar char="•"/>
            </a:pPr>
            <a:r>
              <a:rPr lang="en-GB" sz="2400" b="1" dirty="0">
                <a:solidFill>
                  <a:schemeClr val="accent3"/>
                </a:solidFill>
                <a:latin typeface="Open Sans"/>
                <a:ea typeface="Open Sans"/>
                <a:cs typeface="Open Sans"/>
                <a:sym typeface="Open Sans"/>
              </a:rPr>
              <a:t>Principles and Rules for Red Cross Red Crescent Humanitarian Assistance </a:t>
            </a:r>
            <a:endParaRPr dirty="0"/>
          </a:p>
          <a:p>
            <a:pPr marL="457200" marR="0" lvl="0" indent="-457200" algn="l" rtl="0">
              <a:spcBef>
                <a:spcPts val="3600"/>
              </a:spcBef>
              <a:spcAft>
                <a:spcPts val="0"/>
              </a:spcAft>
              <a:buClr>
                <a:srgbClr val="FF0000"/>
              </a:buClr>
              <a:buSzPts val="2400"/>
              <a:buFont typeface="Arial"/>
              <a:buChar char="•"/>
            </a:pPr>
            <a:r>
              <a:rPr lang="en-GB" sz="2400" b="1" dirty="0">
                <a:solidFill>
                  <a:schemeClr val="accent3"/>
                </a:solidFill>
                <a:latin typeface="Open Sans"/>
                <a:ea typeface="Open Sans"/>
                <a:cs typeface="Open Sans"/>
                <a:sym typeface="Open Sans"/>
              </a:rPr>
              <a:t>Movement-wide Commitments for Community Engagement and Accountability </a:t>
            </a:r>
            <a:endParaRPr dirty="0"/>
          </a:p>
          <a:p>
            <a:pPr marL="1144817" marR="0" lvl="1" indent="-457200" algn="l" rtl="0">
              <a:spcBef>
                <a:spcPts val="1800"/>
              </a:spcBef>
              <a:spcAft>
                <a:spcPts val="0"/>
              </a:spcAft>
              <a:buClr>
                <a:srgbClr val="FF0000"/>
              </a:buClr>
              <a:buSzPts val="2400"/>
              <a:buFont typeface="Arial"/>
              <a:buChar char="•"/>
            </a:pPr>
            <a:r>
              <a:rPr lang="en-GB" sz="2400" b="0" i="0" u="none" strike="noStrike" cap="none" dirty="0">
                <a:solidFill>
                  <a:schemeClr val="lt1"/>
                </a:solidFill>
                <a:latin typeface="Open Sans"/>
                <a:ea typeface="Open Sans"/>
                <a:cs typeface="Open Sans"/>
                <a:sym typeface="Open Sans"/>
              </a:rPr>
              <a:t>Adopted at the 2019 Council of Delegates</a:t>
            </a:r>
            <a:endParaRPr dirty="0"/>
          </a:p>
          <a:p>
            <a:pPr marL="1144817" marR="0" lvl="1" indent="-457200" algn="l" rtl="0">
              <a:spcBef>
                <a:spcPts val="1800"/>
              </a:spcBef>
              <a:spcAft>
                <a:spcPts val="0"/>
              </a:spcAft>
              <a:buClr>
                <a:srgbClr val="FF0000"/>
              </a:buClr>
              <a:buSzPts val="2400"/>
              <a:buFont typeface="Arial"/>
              <a:buChar char="•"/>
            </a:pPr>
            <a:r>
              <a:rPr lang="en-GB" sz="2400" b="0" i="0" u="none" strike="noStrike" cap="none" dirty="0">
                <a:solidFill>
                  <a:schemeClr val="lt1"/>
                </a:solidFill>
                <a:latin typeface="Open Sans"/>
                <a:ea typeface="Open Sans"/>
                <a:cs typeface="Open Sans"/>
                <a:sym typeface="Open Sans"/>
              </a:rPr>
              <a:t>Seven overarching, strategic commitments to be more accountable to those we serve</a:t>
            </a:r>
            <a:endParaRPr dirty="0"/>
          </a:p>
          <a:p>
            <a:pPr marL="1144817" marR="0" lvl="1" indent="-457200" algn="l" rtl="0">
              <a:spcBef>
                <a:spcPts val="1800"/>
              </a:spcBef>
              <a:spcAft>
                <a:spcPts val="0"/>
              </a:spcAft>
              <a:buClr>
                <a:srgbClr val="FF0000"/>
              </a:buClr>
              <a:buSzPts val="2400"/>
              <a:buFont typeface="Arial"/>
              <a:buChar char="•"/>
            </a:pPr>
            <a:r>
              <a:rPr lang="en-GB" sz="2400" b="0" i="0" u="none" strike="noStrike" cap="none" dirty="0">
                <a:solidFill>
                  <a:schemeClr val="lt1"/>
                </a:solidFill>
                <a:latin typeface="Open Sans"/>
                <a:ea typeface="Open Sans"/>
                <a:cs typeface="Open Sans"/>
                <a:sym typeface="Open Sans"/>
              </a:rPr>
              <a:t>All members of the Movement – every National Society, ICRC Delegation and IFRC office – is responsible for upholding these commitments</a:t>
            </a:r>
            <a:endParaRPr dirty="0"/>
          </a:p>
          <a:p>
            <a:pPr marL="1144817" marR="0" lvl="1" indent="-457200" algn="l" rtl="0">
              <a:spcBef>
                <a:spcPts val="1800"/>
              </a:spcBef>
              <a:spcAft>
                <a:spcPts val="0"/>
              </a:spcAft>
              <a:buClr>
                <a:srgbClr val="FF0000"/>
              </a:buClr>
              <a:buSzPts val="2400"/>
              <a:buFont typeface="Arial"/>
              <a:buChar char="•"/>
            </a:pPr>
            <a:r>
              <a:rPr lang="en-GB" sz="2400" b="0" i="0" u="none" strike="noStrike" cap="none" dirty="0">
                <a:solidFill>
                  <a:schemeClr val="lt1"/>
                </a:solidFill>
                <a:latin typeface="Open Sans"/>
                <a:ea typeface="Open Sans"/>
                <a:cs typeface="Open Sans"/>
                <a:sym typeface="Open Sans"/>
              </a:rPr>
              <a:t>Applicable to all staff and volunteers </a:t>
            </a:r>
            <a:endParaRPr dirty="0"/>
          </a:p>
        </p:txBody>
      </p:sp>
      <p:pic>
        <p:nvPicPr>
          <p:cNvPr id="364" name="Google Shape;364;p14"/>
          <p:cNvPicPr preferRelativeResize="0"/>
          <p:nvPr/>
        </p:nvPicPr>
        <p:blipFill rotWithShape="1">
          <a:blip r:embed="rId3" cstate="screen">
            <a:alphaModFix/>
            <a:extLst>
              <a:ext uri="{28A0092B-C50C-407E-A947-70E740481C1C}">
                <a14:useLocalDpi xmlns:a14="http://schemas.microsoft.com/office/drawing/2010/main"/>
              </a:ext>
            </a:extLst>
          </a:blip>
          <a:srcRect l="8377" r="5565" b="36795"/>
          <a:stretch/>
        </p:blipFill>
        <p:spPr>
          <a:xfrm>
            <a:off x="11217339" y="1"/>
            <a:ext cx="7070662" cy="6974540"/>
          </a:xfrm>
          <a:prstGeom prst="rect">
            <a:avLst/>
          </a:prstGeom>
          <a:noFill/>
          <a:ln w="9525" cap="flat" cmpd="sng">
            <a:solidFill>
              <a:schemeClr val="dk1"/>
            </a:solidFill>
            <a:prstDash val="solid"/>
            <a:round/>
            <a:headEnd type="none" w="sm" len="sm"/>
            <a:tailEnd type="none" w="sm" len="sm"/>
          </a:ln>
        </p:spPr>
      </p:pic>
      <p:pic>
        <p:nvPicPr>
          <p:cNvPr id="365" name="Google Shape;365;p14"/>
          <p:cNvPicPr preferRelativeResize="0"/>
          <p:nvPr/>
        </p:nvPicPr>
        <p:blipFill rotWithShape="1">
          <a:blip r:embed="rId4">
            <a:alphaModFix/>
          </a:blip>
          <a:srcRect/>
          <a:stretch/>
        </p:blipFill>
        <p:spPr>
          <a:xfrm>
            <a:off x="9771529" y="4306429"/>
            <a:ext cx="8516471" cy="5982158"/>
          </a:xfrm>
          <a:prstGeom prst="rect">
            <a:avLst/>
          </a:prstGeom>
          <a:noFill/>
          <a:ln>
            <a:noFill/>
          </a:ln>
        </p:spPr>
      </p:pic>
      <p:pic>
        <p:nvPicPr>
          <p:cNvPr id="366" name="Google Shape;366;p14"/>
          <p:cNvPicPr preferRelativeResize="0"/>
          <p:nvPr/>
        </p:nvPicPr>
        <p:blipFill rotWithShape="1">
          <a:blip r:embed="rId5">
            <a:alphaModFix/>
          </a:blip>
          <a:srcRect/>
          <a:stretch/>
        </p:blipFill>
        <p:spPr>
          <a:xfrm>
            <a:off x="10319937" y="790707"/>
            <a:ext cx="6802651" cy="9164682"/>
          </a:xfrm>
          <a:prstGeom prst="rect">
            <a:avLst/>
          </a:prstGeom>
          <a:noFill/>
          <a:ln w="9525" cap="flat" cmpd="sng">
            <a:solidFill>
              <a:schemeClr val="dk2"/>
            </a:solidFill>
            <a:prstDash val="solid"/>
            <a:round/>
            <a:headEnd type="none" w="sm" len="sm"/>
            <a:tailEnd type="none" w="sm" len="sm"/>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6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63">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6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63">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63">
                                            <p:txEl>
                                              <p:pRg st="3" end="3"/>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63">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63">
                                            <p:txEl>
                                              <p:pRg st="5" end="5"/>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63">
                                            <p:txEl>
                                              <p:pRg st="6" end="6"/>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Custom 1">
      <a:dk1>
        <a:srgbClr val="000000"/>
      </a:dk1>
      <a:lt1>
        <a:srgbClr val="3F3F3F"/>
      </a:lt1>
      <a:dk2>
        <a:srgbClr val="33394B"/>
      </a:dk2>
      <a:lt2>
        <a:srgbClr val="FFFFFF"/>
      </a:lt2>
      <a:accent1>
        <a:srgbClr val="001D41"/>
      </a:accent1>
      <a:accent2>
        <a:srgbClr val="E8E8E8"/>
      </a:accent2>
      <a:accent3>
        <a:srgbClr val="F5333F"/>
      </a:accent3>
      <a:accent4>
        <a:srgbClr val="F5333F"/>
      </a:accent4>
      <a:accent5>
        <a:srgbClr val="001D41"/>
      </a:accent5>
      <a:accent6>
        <a:srgbClr val="FF4E51"/>
      </a:accent6>
      <a:hlink>
        <a:srgbClr val="FFFFFF"/>
      </a:hlink>
      <a:folHlink>
        <a:srgbClr val="FFFFF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232B36"/>
        </a:solidFill>
        <a:ln>
          <a:noFill/>
        </a:ln>
        <a:effectLst/>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Network">
  <a:themeElements>
    <a:clrScheme name="Network 10">
      <a:dk1>
        <a:srgbClr val="000000"/>
      </a:dk1>
      <a:lt1>
        <a:srgbClr val="FFFFFF"/>
      </a:lt1>
      <a:dk2>
        <a:srgbClr val="330066"/>
      </a:dk2>
      <a:lt2>
        <a:srgbClr val="808080"/>
      </a:lt2>
      <a:accent1>
        <a:srgbClr val="CCCC00"/>
      </a:accent1>
      <a:accent2>
        <a:srgbClr val="669999"/>
      </a:accent2>
      <a:accent3>
        <a:srgbClr val="FFFFFF"/>
      </a:accent3>
      <a:accent4>
        <a:srgbClr val="000000"/>
      </a:accent4>
      <a:accent5>
        <a:srgbClr val="E2E2AA"/>
      </a:accent5>
      <a:accent6>
        <a:srgbClr val="5C8A8A"/>
      </a:accent6>
      <a:hlink>
        <a:srgbClr val="7E9CE8"/>
      </a:hlink>
      <a:folHlink>
        <a:srgbClr val="D8D8EC"/>
      </a:folHlink>
    </a:clrScheme>
    <a:fontScheme name="Network">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Network 1">
        <a:dk1>
          <a:srgbClr val="4F747B"/>
        </a:dk1>
        <a:lt1>
          <a:srgbClr val="FFFFFF"/>
        </a:lt1>
        <a:dk2>
          <a:srgbClr val="000000"/>
        </a:dk2>
        <a:lt2>
          <a:srgbClr val="C0C0C0"/>
        </a:lt2>
        <a:accent1>
          <a:srgbClr val="859868"/>
        </a:accent1>
        <a:accent2>
          <a:srgbClr val="5F5F5F"/>
        </a:accent2>
        <a:accent3>
          <a:srgbClr val="AAAAAA"/>
        </a:accent3>
        <a:accent4>
          <a:srgbClr val="DADADA"/>
        </a:accent4>
        <a:accent5>
          <a:srgbClr val="C2CAB9"/>
        </a:accent5>
        <a:accent6>
          <a:srgbClr val="555555"/>
        </a:accent6>
        <a:hlink>
          <a:srgbClr val="5F5F5F"/>
        </a:hlink>
        <a:folHlink>
          <a:srgbClr val="BA1212"/>
        </a:folHlink>
      </a:clrScheme>
      <a:clrMap bg1="dk2" tx1="lt1" bg2="dk1" tx2="lt2" accent1="accent1" accent2="accent2" accent3="accent3" accent4="accent4" accent5="accent5" accent6="accent6" hlink="hlink" folHlink="folHlink"/>
    </a:extraClrScheme>
    <a:extraClrScheme>
      <a:clrScheme name="Network 2">
        <a:dk1>
          <a:srgbClr val="3C0000"/>
        </a:dk1>
        <a:lt1>
          <a:srgbClr val="FFFFFF"/>
        </a:lt1>
        <a:dk2>
          <a:srgbClr val="4D0B0B"/>
        </a:dk2>
        <a:lt2>
          <a:srgbClr val="FFFFFF"/>
        </a:lt2>
        <a:accent1>
          <a:srgbClr val="666633"/>
        </a:accent1>
        <a:accent2>
          <a:srgbClr val="CC3300"/>
        </a:accent2>
        <a:accent3>
          <a:srgbClr val="B2AAAA"/>
        </a:accent3>
        <a:accent4>
          <a:srgbClr val="DADADA"/>
        </a:accent4>
        <a:accent5>
          <a:srgbClr val="B8B8AD"/>
        </a:accent5>
        <a:accent6>
          <a:srgbClr val="B92D00"/>
        </a:accent6>
        <a:hlink>
          <a:srgbClr val="CC9900"/>
        </a:hlink>
        <a:folHlink>
          <a:srgbClr val="CCCC33"/>
        </a:folHlink>
      </a:clrScheme>
      <a:clrMap bg1="dk2" tx1="lt1" bg2="dk1" tx2="lt2" accent1="accent1" accent2="accent2" accent3="accent3" accent4="accent4" accent5="accent5" accent6="accent6" hlink="hlink" folHlink="folHlink"/>
    </a:extraClrScheme>
    <a:extraClrScheme>
      <a:clrScheme name="Network 3">
        <a:dk1>
          <a:srgbClr val="666699"/>
        </a:dk1>
        <a:lt1>
          <a:srgbClr val="FFFFFF"/>
        </a:lt1>
        <a:dk2>
          <a:srgbClr val="15192B"/>
        </a:dk2>
        <a:lt2>
          <a:srgbClr val="CCCCFF"/>
        </a:lt2>
        <a:accent1>
          <a:srgbClr val="4F893D"/>
        </a:accent1>
        <a:accent2>
          <a:srgbClr val="666699"/>
        </a:accent2>
        <a:accent3>
          <a:srgbClr val="AAABAC"/>
        </a:accent3>
        <a:accent4>
          <a:srgbClr val="DADADA"/>
        </a:accent4>
        <a:accent5>
          <a:srgbClr val="B2C4AF"/>
        </a:accent5>
        <a:accent6>
          <a:srgbClr val="5C5C8A"/>
        </a:accent6>
        <a:hlink>
          <a:srgbClr val="CC9900"/>
        </a:hlink>
        <a:folHlink>
          <a:srgbClr val="4837C7"/>
        </a:folHlink>
      </a:clrScheme>
      <a:clrMap bg1="dk2" tx1="lt1" bg2="dk1" tx2="lt2" accent1="accent1" accent2="accent2" accent3="accent3" accent4="accent4" accent5="accent5" accent6="accent6" hlink="hlink" folHlink="folHlink"/>
    </a:extraClrScheme>
    <a:extraClrScheme>
      <a:clrScheme name="Network 4">
        <a:dk1>
          <a:srgbClr val="666699"/>
        </a:dk1>
        <a:lt1>
          <a:srgbClr val="FFFFFF"/>
        </a:lt1>
        <a:dk2>
          <a:srgbClr val="86001A"/>
        </a:dk2>
        <a:lt2>
          <a:srgbClr val="CCCC66"/>
        </a:lt2>
        <a:accent1>
          <a:srgbClr val="FF3300"/>
        </a:accent1>
        <a:accent2>
          <a:srgbClr val="FF6600"/>
        </a:accent2>
        <a:accent3>
          <a:srgbClr val="C3AAAB"/>
        </a:accent3>
        <a:accent4>
          <a:srgbClr val="DADADA"/>
        </a:accent4>
        <a:accent5>
          <a:srgbClr val="FFADAA"/>
        </a:accent5>
        <a:accent6>
          <a:srgbClr val="E75C00"/>
        </a:accent6>
        <a:hlink>
          <a:srgbClr val="CC9900"/>
        </a:hlink>
        <a:folHlink>
          <a:srgbClr val="FF0000"/>
        </a:folHlink>
      </a:clrScheme>
      <a:clrMap bg1="dk2" tx1="lt1" bg2="dk1" tx2="lt2" accent1="accent1" accent2="accent2" accent3="accent3" accent4="accent4" accent5="accent5" accent6="accent6" hlink="hlink" folHlink="folHlink"/>
    </a:extraClrScheme>
    <a:extraClrScheme>
      <a:clrScheme name="Network 5">
        <a:dk1>
          <a:srgbClr val="666699"/>
        </a:dk1>
        <a:lt1>
          <a:srgbClr val="FFFFFF"/>
        </a:lt1>
        <a:dk2>
          <a:srgbClr val="000054"/>
        </a:dk2>
        <a:lt2>
          <a:srgbClr val="FFFFFF"/>
        </a:lt2>
        <a:accent1>
          <a:srgbClr val="3333FF"/>
        </a:accent1>
        <a:accent2>
          <a:srgbClr val="006699"/>
        </a:accent2>
        <a:accent3>
          <a:srgbClr val="AAAAB3"/>
        </a:accent3>
        <a:accent4>
          <a:srgbClr val="DADADA"/>
        </a:accent4>
        <a:accent5>
          <a:srgbClr val="ADADFF"/>
        </a:accent5>
        <a:accent6>
          <a:srgbClr val="005C8A"/>
        </a:accent6>
        <a:hlink>
          <a:srgbClr val="669900"/>
        </a:hlink>
        <a:folHlink>
          <a:srgbClr val="0000FF"/>
        </a:folHlink>
      </a:clrScheme>
      <a:clrMap bg1="dk2" tx1="lt1" bg2="dk1" tx2="lt2" accent1="accent1" accent2="accent2" accent3="accent3" accent4="accent4" accent5="accent5" accent6="accent6" hlink="hlink" folHlink="folHlink"/>
    </a:extraClrScheme>
    <a:extraClrScheme>
      <a:clrScheme name="Network 6">
        <a:dk1>
          <a:srgbClr val="808080"/>
        </a:dk1>
        <a:lt1>
          <a:srgbClr val="FFFFFF"/>
        </a:lt1>
        <a:dk2>
          <a:srgbClr val="30054B"/>
        </a:dk2>
        <a:lt2>
          <a:srgbClr val="FFFFFF"/>
        </a:lt2>
        <a:accent1>
          <a:srgbClr val="797B9B"/>
        </a:accent1>
        <a:accent2>
          <a:srgbClr val="6B4FB1"/>
        </a:accent2>
        <a:accent3>
          <a:srgbClr val="ADAAB1"/>
        </a:accent3>
        <a:accent4>
          <a:srgbClr val="DADADA"/>
        </a:accent4>
        <a:accent5>
          <a:srgbClr val="BEBFCB"/>
        </a:accent5>
        <a:accent6>
          <a:srgbClr val="6047A0"/>
        </a:accent6>
        <a:hlink>
          <a:srgbClr val="7AACCE"/>
        </a:hlink>
        <a:folHlink>
          <a:srgbClr val="D8D8EC"/>
        </a:folHlink>
      </a:clrScheme>
      <a:clrMap bg1="dk2" tx1="lt1" bg2="dk1" tx2="lt2" accent1="accent1" accent2="accent2" accent3="accent3" accent4="accent4" accent5="accent5" accent6="accent6" hlink="hlink" folHlink="folHlink"/>
    </a:extraClrScheme>
    <a:extraClrScheme>
      <a:clrScheme name="Network 7">
        <a:dk1>
          <a:srgbClr val="808080"/>
        </a:dk1>
        <a:lt1>
          <a:srgbClr val="FFFFCC"/>
        </a:lt1>
        <a:dk2>
          <a:srgbClr val="29527B"/>
        </a:dk2>
        <a:lt2>
          <a:srgbClr val="FFFFFF"/>
        </a:lt2>
        <a:accent1>
          <a:srgbClr val="CCCC00"/>
        </a:accent1>
        <a:accent2>
          <a:srgbClr val="669999"/>
        </a:accent2>
        <a:accent3>
          <a:srgbClr val="ACB3BF"/>
        </a:accent3>
        <a:accent4>
          <a:srgbClr val="DADAAE"/>
        </a:accent4>
        <a:accent5>
          <a:srgbClr val="E2E2AA"/>
        </a:accent5>
        <a:accent6>
          <a:srgbClr val="5C8A8A"/>
        </a:accent6>
        <a:hlink>
          <a:srgbClr val="D8D8EC"/>
        </a:hlink>
        <a:folHlink>
          <a:srgbClr val="B2B2B2"/>
        </a:folHlink>
      </a:clrScheme>
      <a:clrMap bg1="dk2" tx1="lt1" bg2="dk1" tx2="lt2" accent1="accent1" accent2="accent2" accent3="accent3" accent4="accent4" accent5="accent5" accent6="accent6" hlink="hlink" folHlink="folHlink"/>
    </a:extraClrScheme>
    <a:extraClrScheme>
      <a:clrScheme name="Network 8">
        <a:dk1>
          <a:srgbClr val="666699"/>
        </a:dk1>
        <a:lt1>
          <a:srgbClr val="FFFFFF"/>
        </a:lt1>
        <a:dk2>
          <a:srgbClr val="476949"/>
        </a:dk2>
        <a:lt2>
          <a:srgbClr val="FFFFFF"/>
        </a:lt2>
        <a:accent1>
          <a:srgbClr val="CC6600"/>
        </a:accent1>
        <a:accent2>
          <a:srgbClr val="CC9900"/>
        </a:accent2>
        <a:accent3>
          <a:srgbClr val="B1B9B1"/>
        </a:accent3>
        <a:accent4>
          <a:srgbClr val="DADADA"/>
        </a:accent4>
        <a:accent5>
          <a:srgbClr val="E2B8AA"/>
        </a:accent5>
        <a:accent6>
          <a:srgbClr val="B98A00"/>
        </a:accent6>
        <a:hlink>
          <a:srgbClr val="669900"/>
        </a:hlink>
        <a:folHlink>
          <a:srgbClr val="A45200"/>
        </a:folHlink>
      </a:clrScheme>
      <a:clrMap bg1="dk2" tx1="lt1" bg2="dk1" tx2="lt2" accent1="accent1" accent2="accent2" accent3="accent3" accent4="accent4" accent5="accent5" accent6="accent6" hlink="hlink" folHlink="folHlink"/>
    </a:extraClrScheme>
    <a:extraClrScheme>
      <a:clrScheme name="Network 9">
        <a:dk1>
          <a:srgbClr val="000000"/>
        </a:dk1>
        <a:lt1>
          <a:srgbClr val="FFFFFF"/>
        </a:lt1>
        <a:dk2>
          <a:srgbClr val="7C1302"/>
        </a:dk2>
        <a:lt2>
          <a:srgbClr val="CC9900"/>
        </a:lt2>
        <a:accent1>
          <a:srgbClr val="CC9900"/>
        </a:accent1>
        <a:accent2>
          <a:srgbClr val="CC3300"/>
        </a:accent2>
        <a:accent3>
          <a:srgbClr val="FFFFFF"/>
        </a:accent3>
        <a:accent4>
          <a:srgbClr val="000000"/>
        </a:accent4>
        <a:accent5>
          <a:srgbClr val="E2CAAA"/>
        </a:accent5>
        <a:accent6>
          <a:srgbClr val="B92D00"/>
        </a:accent6>
        <a:hlink>
          <a:srgbClr val="808080"/>
        </a:hlink>
        <a:folHlink>
          <a:srgbClr val="CCCC66"/>
        </a:folHlink>
      </a:clrScheme>
      <a:clrMap bg1="lt1" tx1="dk1" bg2="lt2" tx2="dk2" accent1="accent1" accent2="accent2" accent3="accent3" accent4="accent4" accent5="accent5" accent6="accent6" hlink="hlink" folHlink="folHlink"/>
    </a:extraClrScheme>
    <a:extraClrScheme>
      <a:clrScheme name="Network 10">
        <a:dk1>
          <a:srgbClr val="000000"/>
        </a:dk1>
        <a:lt1>
          <a:srgbClr val="FFFFFF"/>
        </a:lt1>
        <a:dk2>
          <a:srgbClr val="330066"/>
        </a:dk2>
        <a:lt2>
          <a:srgbClr val="808080"/>
        </a:lt2>
        <a:accent1>
          <a:srgbClr val="CCCC00"/>
        </a:accent1>
        <a:accent2>
          <a:srgbClr val="669999"/>
        </a:accent2>
        <a:accent3>
          <a:srgbClr val="FFFFFF"/>
        </a:accent3>
        <a:accent4>
          <a:srgbClr val="000000"/>
        </a:accent4>
        <a:accent5>
          <a:srgbClr val="E2E2AA"/>
        </a:accent5>
        <a:accent6>
          <a:srgbClr val="5C8A8A"/>
        </a:accent6>
        <a:hlink>
          <a:srgbClr val="7E9CE8"/>
        </a:hlink>
        <a:folHlink>
          <a:srgbClr val="D8D8EC"/>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Office Theme">
  <a:themeElements>
    <a:clrScheme name="Custom 1">
      <a:dk1>
        <a:srgbClr val="000000"/>
      </a:dk1>
      <a:lt1>
        <a:srgbClr val="3F3F3F"/>
      </a:lt1>
      <a:dk2>
        <a:srgbClr val="33394B"/>
      </a:dk2>
      <a:lt2>
        <a:srgbClr val="FFFFFF"/>
      </a:lt2>
      <a:accent1>
        <a:srgbClr val="001D41"/>
      </a:accent1>
      <a:accent2>
        <a:srgbClr val="E8E8E8"/>
      </a:accent2>
      <a:accent3>
        <a:srgbClr val="F5333F"/>
      </a:accent3>
      <a:accent4>
        <a:srgbClr val="F5333F"/>
      </a:accent4>
      <a:accent5>
        <a:srgbClr val="001D41"/>
      </a:accent5>
      <a:accent6>
        <a:srgbClr val="FF4E51"/>
      </a:accent6>
      <a:hlink>
        <a:srgbClr val="FFFFFF"/>
      </a:hlink>
      <a:folHlink>
        <a:srgbClr val="FFFFF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232B36"/>
        </a:solidFill>
        <a:ln>
          <a:noFill/>
        </a:ln>
        <a:effectLst/>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Custom 1">
      <a:dk1>
        <a:srgbClr val="000000"/>
      </a:dk1>
      <a:lt1>
        <a:srgbClr val="3F3F3F"/>
      </a:lt1>
      <a:dk2>
        <a:srgbClr val="33394B"/>
      </a:dk2>
      <a:lt2>
        <a:srgbClr val="FFFFFF"/>
      </a:lt2>
      <a:accent1>
        <a:srgbClr val="001D41"/>
      </a:accent1>
      <a:accent2>
        <a:srgbClr val="E8E8E8"/>
      </a:accent2>
      <a:accent3>
        <a:srgbClr val="F5333F"/>
      </a:accent3>
      <a:accent4>
        <a:srgbClr val="F5333F"/>
      </a:accent4>
      <a:accent5>
        <a:srgbClr val="001D41"/>
      </a:accent5>
      <a:accent6>
        <a:srgbClr val="FF4E51"/>
      </a:accent6>
      <a:hlink>
        <a:srgbClr val="FFFFFF"/>
      </a:hlink>
      <a:folHlink>
        <a:srgbClr val="FFFF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Office Theme">
  <a:themeElements>
    <a:clrScheme name="Custom 1">
      <a:dk1>
        <a:srgbClr val="000000"/>
      </a:dk1>
      <a:lt1>
        <a:srgbClr val="3F3F3F"/>
      </a:lt1>
      <a:dk2>
        <a:srgbClr val="33394B"/>
      </a:dk2>
      <a:lt2>
        <a:srgbClr val="FFFFFF"/>
      </a:lt2>
      <a:accent1>
        <a:srgbClr val="001D41"/>
      </a:accent1>
      <a:accent2>
        <a:srgbClr val="E8E8E8"/>
      </a:accent2>
      <a:accent3>
        <a:srgbClr val="F5333F"/>
      </a:accent3>
      <a:accent4>
        <a:srgbClr val="F5333F"/>
      </a:accent4>
      <a:accent5>
        <a:srgbClr val="001D41"/>
      </a:accent5>
      <a:accent6>
        <a:srgbClr val="FF4E51"/>
      </a:accent6>
      <a:hlink>
        <a:srgbClr val="FFFFFF"/>
      </a:hlink>
      <a:folHlink>
        <a:srgbClr val="FFFFF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232B36"/>
        </a:solidFill>
        <a:ln>
          <a:noFill/>
        </a:ln>
        <a:effectLst/>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Office Theme">
  <a:themeElements>
    <a:clrScheme name="Custom 1">
      <a:dk1>
        <a:srgbClr val="000000"/>
      </a:dk1>
      <a:lt1>
        <a:srgbClr val="3F3F3F"/>
      </a:lt1>
      <a:dk2>
        <a:srgbClr val="33394B"/>
      </a:dk2>
      <a:lt2>
        <a:srgbClr val="FFFFFF"/>
      </a:lt2>
      <a:accent1>
        <a:srgbClr val="001D41"/>
      </a:accent1>
      <a:accent2>
        <a:srgbClr val="E8E8E8"/>
      </a:accent2>
      <a:accent3>
        <a:srgbClr val="F5333F"/>
      </a:accent3>
      <a:accent4>
        <a:srgbClr val="F5333F"/>
      </a:accent4>
      <a:accent5>
        <a:srgbClr val="001D41"/>
      </a:accent5>
      <a:accent6>
        <a:srgbClr val="FF4E51"/>
      </a:accent6>
      <a:hlink>
        <a:srgbClr val="FFFFFF"/>
      </a:hlink>
      <a:folHlink>
        <a:srgbClr val="FFFFF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232B36"/>
        </a:solidFill>
        <a:ln>
          <a:noFill/>
        </a:ln>
        <a:effectLst/>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6_Office Theme">
  <a:themeElements>
    <a:clrScheme name="Custom 3">
      <a:dk1>
        <a:srgbClr val="000000"/>
      </a:dk1>
      <a:lt1>
        <a:srgbClr val="3F3F3F"/>
      </a:lt1>
      <a:dk2>
        <a:srgbClr val="33394B"/>
      </a:dk2>
      <a:lt2>
        <a:srgbClr val="FFFFFF"/>
      </a:lt2>
      <a:accent1>
        <a:srgbClr val="452250"/>
      </a:accent1>
      <a:accent2>
        <a:srgbClr val="E8E8E8"/>
      </a:accent2>
      <a:accent3>
        <a:srgbClr val="F5333F"/>
      </a:accent3>
      <a:accent4>
        <a:srgbClr val="F5333F"/>
      </a:accent4>
      <a:accent5>
        <a:srgbClr val="452250"/>
      </a:accent5>
      <a:accent6>
        <a:srgbClr val="FF4E51"/>
      </a:accent6>
      <a:hlink>
        <a:srgbClr val="FFFFFF"/>
      </a:hlink>
      <a:folHlink>
        <a:srgbClr val="FFFFF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232B36"/>
        </a:solidFill>
        <a:ln>
          <a:noFill/>
        </a:ln>
        <a:effectLst/>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8EE9237482712449971AC4496F4F58A" ma:contentTypeVersion="25" ma:contentTypeDescription="Create a new document." ma:contentTypeScope="" ma:versionID="8f7d912848da94806c6b9915b7d6dbba">
  <xsd:schema xmlns:xsd="http://www.w3.org/2001/XMLSchema" xmlns:xs="http://www.w3.org/2001/XMLSchema" xmlns:p="http://schemas.microsoft.com/office/2006/metadata/properties" xmlns:ns1="http://schemas.microsoft.com/sharepoint/v3" xmlns:ns2="133e5729-7bb1-4685-bd1f-c5e580a2ee33" xmlns:ns3="cf328f71-004c-4ec5-8aac-4c1fe87c002c" targetNamespace="http://schemas.microsoft.com/office/2006/metadata/properties" ma:root="true" ma:fieldsID="b98eb891e7940b44b97e06f041dec74c" ns1:_="" ns2:_="" ns3:_="">
    <xsd:import namespace="http://schemas.microsoft.com/sharepoint/v3"/>
    <xsd:import namespace="133e5729-7bb1-4685-bd1f-c5e580a2ee33"/>
    <xsd:import namespace="cf328f71-004c-4ec5-8aac-4c1fe87c002c"/>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GenerationTime" minOccurs="0"/>
                <xsd:element ref="ns3:MediaServiceEventHashCode" minOccurs="0"/>
                <xsd:element ref="ns3:MediaServiceDateTaken" minOccurs="0"/>
                <xsd:element ref="ns3:MediaServiceOCR" minOccurs="0"/>
                <xsd:element ref="ns3:MediaServiceLocation" minOccurs="0"/>
                <xsd:element ref="ns3:MediaLengthInSeconds" minOccurs="0"/>
                <xsd:element ref="ns3:SharingLink" minOccurs="0"/>
                <xsd:element ref="ns3:lcf76f155ced4ddcb4097134ff3c332f" minOccurs="0"/>
                <xsd:element ref="ns2:TaxCatchAll" minOccurs="0"/>
                <xsd:element ref="ns1:_ip_UnifiedCompliancePolicyProperties" minOccurs="0"/>
                <xsd:element ref="ns1:_ip_UnifiedCompliancePolicyUIAction" minOccurs="0"/>
                <xsd:element ref="ns3:MediaServiceObjectDetectorVersions" minOccurs="0"/>
                <xsd:element ref="ns3:MediaServiceSearchProperties" minOccurs="0"/>
                <xsd:element ref="ns3:MediaServiceBillingMetadata" minOccurs="0"/>
                <xsd:element ref="ns3:_Flow_Signoff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5" nillable="true" ma:displayName="Unified Compliance Policy Properties" ma:hidden="true" ma:internalName="_ip_UnifiedCompliancePolicyProperties">
      <xsd:simpleType>
        <xsd:restriction base="dms:Note"/>
      </xsd:simpleType>
    </xsd:element>
    <xsd:element name="_ip_UnifiedCompliancePolicyUIAction" ma:index="26"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33e5729-7bb1-4685-bd1f-c5e580a2ee33"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5cc3d5bd-c7ff-448c-a8db-21860a682db1}" ma:internalName="TaxCatchAll" ma:showField="CatchAllData" ma:web="133e5729-7bb1-4685-bd1f-c5e580a2ee33">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cf328f71-004c-4ec5-8aac-4c1fe87c002c"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SharingLink" ma:index="21" nillable="true" ma:displayName="Sharing Link" ma:format="Dropdown" ma:internalName="SharingLink">
      <xsd:simpleType>
        <xsd:restriction base="dms:Note">
          <xsd:maxLength value="255"/>
        </xsd:restrictio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214f832c-f6f1-485d-8901-6765a4832c56"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7"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8" nillable="true" ma:displayName="MediaServiceSearchProperties" ma:hidden="true" ma:internalName="MediaServiceSearchProperties" ma:readOnly="true">
      <xsd:simpleType>
        <xsd:restriction base="dms:Note"/>
      </xsd:simpleType>
    </xsd:element>
    <xsd:element name="MediaServiceBillingMetadata" ma:index="29" nillable="true" ma:displayName="MediaServiceBillingMetadata" ma:hidden="true" ma:internalName="MediaServiceBillingMetadata" ma:readOnly="true">
      <xsd:simpleType>
        <xsd:restriction base="dms:Note"/>
      </xsd:simpleType>
    </xsd:element>
    <xsd:element name="_Flow_SignoffStatus" ma:index="30" nillable="true" ma:displayName="Sign-off status" ma:internalName="_x0024_Resources_x003a_core_x002c_Signoff_Status">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MediaLengthInSeconds xmlns="cf328f71-004c-4ec5-8aac-4c1fe87c002c" xsi:nil="true"/>
    <_ip_UnifiedCompliancePolicyProperties xmlns="http://schemas.microsoft.com/sharepoint/v3" xsi:nil="true"/>
    <SharedWithUsers xmlns="133e5729-7bb1-4685-bd1f-c5e580a2ee33">
      <UserInfo>
        <DisplayName/>
        <AccountId xsi:nil="true"/>
        <AccountType/>
      </UserInfo>
    </SharedWithUsers>
    <lcf76f155ced4ddcb4097134ff3c332f xmlns="cf328f71-004c-4ec5-8aac-4c1fe87c002c">
      <Terms xmlns="http://schemas.microsoft.com/office/infopath/2007/PartnerControls"/>
    </lcf76f155ced4ddcb4097134ff3c332f>
    <TaxCatchAll xmlns="133e5729-7bb1-4685-bd1f-c5e580a2ee33" xsi:nil="true"/>
    <_ip_UnifiedCompliancePolicyUIAction xmlns="http://schemas.microsoft.com/sharepoint/v3" xsi:nil="true"/>
    <SharingLink xmlns="cf328f71-004c-4ec5-8aac-4c1fe87c002c" xsi:nil="true"/>
    <_Flow_SignoffStatus xmlns="cf328f71-004c-4ec5-8aac-4c1fe87c002c" xsi:nil="true"/>
  </documentManagement>
</p:properties>
</file>

<file path=customXml/itemProps1.xml><?xml version="1.0" encoding="utf-8"?>
<ds:datastoreItem xmlns:ds="http://schemas.openxmlformats.org/officeDocument/2006/customXml" ds:itemID="{EB2DD8FA-24D4-47B7-B77F-8B95B1E5A1DD}"/>
</file>

<file path=customXml/itemProps2.xml><?xml version="1.0" encoding="utf-8"?>
<ds:datastoreItem xmlns:ds="http://schemas.openxmlformats.org/officeDocument/2006/customXml" ds:itemID="{D336F14E-C598-4F22-9848-EF6008DBEDF2}">
  <ds:schemaRefs>
    <ds:schemaRef ds:uri="http://schemas.microsoft.com/sharepoint/v3/contenttype/forms"/>
  </ds:schemaRefs>
</ds:datastoreItem>
</file>

<file path=customXml/itemProps3.xml><?xml version="1.0" encoding="utf-8"?>
<ds:datastoreItem xmlns:ds="http://schemas.openxmlformats.org/officeDocument/2006/customXml" ds:itemID="{2FB72B15-9F4B-4D55-A609-63D617E83689}"/>
</file>

<file path=docProps/app.xml><?xml version="1.0" encoding="utf-8"?>
<Properties xmlns="http://schemas.openxmlformats.org/officeDocument/2006/extended-properties" xmlns:vt="http://schemas.openxmlformats.org/officeDocument/2006/docPropsVTypes">
  <Template>Office Theme</Template>
  <TotalTime>21032</TotalTime>
  <Words>29201</Words>
  <Application>Microsoft Office PowerPoint</Application>
  <PresentationFormat>Custom</PresentationFormat>
  <Paragraphs>1852</Paragraphs>
  <Slides>71</Slides>
  <Notes>62</Notes>
  <HiddenSlides>22</HiddenSlides>
  <MMClips>0</MMClips>
  <ScaleCrop>false</ScaleCrop>
  <HeadingPairs>
    <vt:vector size="6" baseType="variant">
      <vt:variant>
        <vt:lpstr>Fonts Used</vt:lpstr>
      </vt:variant>
      <vt:variant>
        <vt:i4>12</vt:i4>
      </vt:variant>
      <vt:variant>
        <vt:lpstr>Theme</vt:lpstr>
      </vt:variant>
      <vt:variant>
        <vt:i4>7</vt:i4>
      </vt:variant>
      <vt:variant>
        <vt:lpstr>Slide Titles</vt:lpstr>
      </vt:variant>
      <vt:variant>
        <vt:i4>71</vt:i4>
      </vt:variant>
    </vt:vector>
  </HeadingPairs>
  <TitlesOfParts>
    <vt:vector size="90" baseType="lpstr">
      <vt:lpstr>Arial</vt:lpstr>
      <vt:lpstr>Bebas Neue</vt:lpstr>
      <vt:lpstr>Calibri</vt:lpstr>
      <vt:lpstr>Calibri Light</vt:lpstr>
      <vt:lpstr>Montserrat</vt:lpstr>
      <vt:lpstr>Montserrat SemiBold</vt:lpstr>
      <vt:lpstr>Noto Sans Symbols</vt:lpstr>
      <vt:lpstr>Open Sans</vt:lpstr>
      <vt:lpstr>Roboto</vt:lpstr>
      <vt:lpstr>Roboto Black</vt:lpstr>
      <vt:lpstr>Times New Roman</vt:lpstr>
      <vt:lpstr>Wingdings</vt:lpstr>
      <vt:lpstr>Office Theme</vt:lpstr>
      <vt:lpstr>Network</vt:lpstr>
      <vt:lpstr>1_Office Theme</vt:lpstr>
      <vt:lpstr>2_Office Theme</vt:lpstr>
      <vt:lpstr>3_Office Theme</vt:lpstr>
      <vt:lpstr>4_Office Theme</vt:lpstr>
      <vt:lpstr>6_Office Theme</vt:lpstr>
      <vt:lpstr>PowerPoint Presentation</vt:lpstr>
      <vt:lpstr>QU'EST-CE QUE LE CEA ?</vt:lpstr>
      <vt:lpstr>PowerPoint Presentation</vt:lpstr>
      <vt:lpstr>Different name – same aims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10 ACTIONS MINIMALES POUR LE CEA EN CAS D'URGENCE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GROUPE DE TRAVAIL</vt:lpstr>
      <vt:lpstr>PowerPoint Presentation</vt:lpstr>
      <vt:lpstr>QUESTIONS FINALES &amp; RÉCAPITULATIF</vt:lpstr>
      <vt:lpstr>PowerPoint Presentation</vt:lpstr>
      <vt:lpstr>PowerPoint Presentation</vt:lpstr>
    </vt:vector>
  </TitlesOfParts>
  <Company>44</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account</dc:creator>
  <cp:lastModifiedBy>Stacy Velasco</cp:lastModifiedBy>
  <cp:revision>100</cp:revision>
  <dcterms:created xsi:type="dcterms:W3CDTF">2015-02-25T15:20:40Z</dcterms:created>
  <dcterms:modified xsi:type="dcterms:W3CDTF">2022-10-27T11:37:36Z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caf3f7fd-5cd4-4287-9002-aceb9af13c42_Enabled">
    <vt:lpwstr>true</vt:lpwstr>
  </property>
  <property fmtid="{D5CDD505-2E9C-101B-9397-08002B2CF9AE}" pid="3" name="MSIP_Label_caf3f7fd-5cd4-4287-9002-aceb9af13c42_SetDate">
    <vt:lpwstr>2021-09-17T08:56:16Z</vt:lpwstr>
  </property>
  <property fmtid="{D5CDD505-2E9C-101B-9397-08002B2CF9AE}" pid="4" name="MSIP_Label_caf3f7fd-5cd4-4287-9002-aceb9af13c42_Method">
    <vt:lpwstr>Privileged</vt:lpwstr>
  </property>
  <property fmtid="{D5CDD505-2E9C-101B-9397-08002B2CF9AE}" pid="5" name="MSIP_Label_caf3f7fd-5cd4-4287-9002-aceb9af13c42_Name">
    <vt:lpwstr>Public</vt:lpwstr>
  </property>
  <property fmtid="{D5CDD505-2E9C-101B-9397-08002B2CF9AE}" pid="6" name="MSIP_Label_caf3f7fd-5cd4-4287-9002-aceb9af13c42_SiteId">
    <vt:lpwstr>a2b53be5-734e-4e6c-ab0d-d184f60fd917</vt:lpwstr>
  </property>
  <property fmtid="{D5CDD505-2E9C-101B-9397-08002B2CF9AE}" pid="7" name="MSIP_Label_caf3f7fd-5cd4-4287-9002-aceb9af13c42_ActionId">
    <vt:lpwstr>0c891026-5dbd-4513-b1cb-ab21cb042fc0</vt:lpwstr>
  </property>
  <property fmtid="{D5CDD505-2E9C-101B-9397-08002B2CF9AE}" pid="8" name="MSIP_Label_caf3f7fd-5cd4-4287-9002-aceb9af13c42_ContentBits">
    <vt:lpwstr>2</vt:lpwstr>
  </property>
  <property fmtid="{D5CDD505-2E9C-101B-9397-08002B2CF9AE}" pid="9" name="ClassificationContentMarkingFooterLocations">
    <vt:lpwstr>Office Theme:3</vt:lpwstr>
  </property>
  <property fmtid="{D5CDD505-2E9C-101B-9397-08002B2CF9AE}" pid="10" name="ClassificationContentMarkingFooterText">
    <vt:lpwstr>Public</vt:lpwstr>
  </property>
  <property fmtid="{D5CDD505-2E9C-101B-9397-08002B2CF9AE}" pid="11" name="Order">
    <vt:lpwstr>5824500.00000000</vt:lpwstr>
  </property>
  <property fmtid="{D5CDD505-2E9C-101B-9397-08002B2CF9AE}" pid="12" name="xd_ProgID">
    <vt:lpwstr/>
  </property>
  <property fmtid="{D5CDD505-2E9C-101B-9397-08002B2CF9AE}" pid="13" name="MediaServiceImageTags">
    <vt:lpwstr/>
  </property>
  <property fmtid="{D5CDD505-2E9C-101B-9397-08002B2CF9AE}" pid="14" name="ContentTypeId">
    <vt:lpwstr>0x01010088EE9237482712449971AC4496F4F58A</vt:lpwstr>
  </property>
  <property fmtid="{D5CDD505-2E9C-101B-9397-08002B2CF9AE}" pid="15" name="_SourceUrl">
    <vt:lpwstr/>
  </property>
  <property fmtid="{D5CDD505-2E9C-101B-9397-08002B2CF9AE}" pid="16" name="_SharedFileIndex">
    <vt:lpwstr/>
  </property>
  <property fmtid="{D5CDD505-2E9C-101B-9397-08002B2CF9AE}" pid="17" name="ComplianceAssetId">
    <vt:lpwstr/>
  </property>
  <property fmtid="{D5CDD505-2E9C-101B-9397-08002B2CF9AE}" pid="18" name="TemplateUrl">
    <vt:lpwstr/>
  </property>
  <property fmtid="{D5CDD505-2E9C-101B-9397-08002B2CF9AE}" pid="19" name="_ExtendedDescription">
    <vt:lpwstr/>
  </property>
  <property fmtid="{D5CDD505-2E9C-101B-9397-08002B2CF9AE}" pid="20" name="TriggerFlowInfo">
    <vt:lpwstr/>
  </property>
  <property fmtid="{D5CDD505-2E9C-101B-9397-08002B2CF9AE}" pid="21" name="xd_Signature">
    <vt:lpwstr/>
  </property>
</Properties>
</file>