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0.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9.jpg" ContentType="image/jpeg"/>
  <Override PartName="/ppt/notesSlides/notesSlide17.xml" ContentType="application/vnd.openxmlformats-officedocument.presentationml.notesSlide+xml"/>
  <Override PartName="/ppt/media/image50.jpg" ContentType="image/jpeg"/>
  <Override PartName="/ppt/notesSlides/notesSlide18.xml" ContentType="application/vnd.openxmlformats-officedocument.presentationml.notesSlide+xml"/>
  <Override PartName="/ppt/media/image51.JPG" ContentType="image/jpeg"/>
  <Override PartName="/ppt/notesSlides/notesSlide19.xml" ContentType="application/vnd.openxmlformats-officedocument.presentationml.notesSlide+xml"/>
  <Override PartName="/ppt/media/image52.jpg" ContentType="image/jpeg"/>
  <Override PartName="/ppt/notesSlides/notesSlide20.xml" ContentType="application/vnd.openxmlformats-officedocument.presentationml.notesSlide+xml"/>
  <Override PartName="/ppt/media/image53.jpg" ContentType="image/jpeg"/>
  <Override PartName="/ppt/notesSlides/notesSlide21.xml" ContentType="application/vnd.openxmlformats-officedocument.presentationml.notesSlide+xml"/>
  <Override PartName="/ppt/media/image54.jpg" ContentType="image/jpeg"/>
  <Override PartName="/ppt/notesSlides/notesSlide22.xml" ContentType="application/vnd.openxmlformats-officedocument.presentationml.notesSlide+xml"/>
  <Override PartName="/ppt/media/image56.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4"/>
    <p:sldMasterId id="2147483808" r:id="rId5"/>
    <p:sldMasterId id="2147483835" r:id="rId6"/>
    <p:sldMasterId id="2147483878" r:id="rId7"/>
    <p:sldMasterId id="2147483899" r:id="rId8"/>
    <p:sldMasterId id="2147483904" r:id="rId9"/>
    <p:sldMasterId id="2147483908" r:id="rId10"/>
    <p:sldMasterId id="2147483918" r:id="rId11"/>
  </p:sldMasterIdLst>
  <p:notesMasterIdLst>
    <p:notesMasterId r:id="rId55"/>
  </p:notesMasterIdLst>
  <p:sldIdLst>
    <p:sldId id="2145706976" r:id="rId12"/>
    <p:sldId id="4061" r:id="rId13"/>
    <p:sldId id="2145706980" r:id="rId14"/>
    <p:sldId id="2145706915" r:id="rId15"/>
    <p:sldId id="2145706993" r:id="rId16"/>
    <p:sldId id="2145706903" r:id="rId17"/>
    <p:sldId id="2145707012" r:id="rId18"/>
    <p:sldId id="3952" r:id="rId19"/>
    <p:sldId id="3954" r:id="rId20"/>
    <p:sldId id="3955" r:id="rId21"/>
    <p:sldId id="3956" r:id="rId22"/>
    <p:sldId id="3957" r:id="rId23"/>
    <p:sldId id="2076137830" r:id="rId24"/>
    <p:sldId id="286" r:id="rId25"/>
    <p:sldId id="309" r:id="rId26"/>
    <p:sldId id="318" r:id="rId27"/>
    <p:sldId id="324" r:id="rId28"/>
    <p:sldId id="329" r:id="rId29"/>
    <p:sldId id="323" r:id="rId30"/>
    <p:sldId id="326" r:id="rId31"/>
    <p:sldId id="327" r:id="rId32"/>
    <p:sldId id="328" r:id="rId33"/>
    <p:sldId id="322" r:id="rId34"/>
    <p:sldId id="2145706979" r:id="rId35"/>
    <p:sldId id="2145706996" r:id="rId36"/>
    <p:sldId id="2145706997" r:id="rId37"/>
    <p:sldId id="2145706998" r:id="rId38"/>
    <p:sldId id="2145706999" r:id="rId39"/>
    <p:sldId id="2145707000" r:id="rId40"/>
    <p:sldId id="2145707001" r:id="rId41"/>
    <p:sldId id="2145707002" r:id="rId42"/>
    <p:sldId id="2145707003" r:id="rId43"/>
    <p:sldId id="2145707004" r:id="rId44"/>
    <p:sldId id="2145707005" r:id="rId45"/>
    <p:sldId id="2145707006" r:id="rId46"/>
    <p:sldId id="2145707007" r:id="rId47"/>
    <p:sldId id="2145707008" r:id="rId48"/>
    <p:sldId id="2145707009" r:id="rId49"/>
    <p:sldId id="2145707010" r:id="rId50"/>
    <p:sldId id="2145706978" r:id="rId51"/>
    <p:sldId id="2145707011" r:id="rId52"/>
    <p:sldId id="4302" r:id="rId53"/>
    <p:sldId id="430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36C031C-D08F-4C6F-AE51-38672F40FA32}">
          <p14:sldIdLst>
            <p14:sldId id="2145706976"/>
            <p14:sldId id="4061"/>
            <p14:sldId id="2145706980"/>
            <p14:sldId id="2145706915"/>
            <p14:sldId id="2145706993"/>
            <p14:sldId id="2145706903"/>
            <p14:sldId id="2145707012"/>
            <p14:sldId id="3952"/>
            <p14:sldId id="3954"/>
            <p14:sldId id="3955"/>
            <p14:sldId id="3956"/>
            <p14:sldId id="3957"/>
            <p14:sldId id="2076137830"/>
            <p14:sldId id="286"/>
            <p14:sldId id="309"/>
            <p14:sldId id="318"/>
            <p14:sldId id="324"/>
            <p14:sldId id="329"/>
            <p14:sldId id="323"/>
            <p14:sldId id="326"/>
            <p14:sldId id="327"/>
            <p14:sldId id="328"/>
            <p14:sldId id="322"/>
            <p14:sldId id="2145706979"/>
            <p14:sldId id="2145706996"/>
            <p14:sldId id="2145706997"/>
            <p14:sldId id="2145706998"/>
            <p14:sldId id="2145706999"/>
            <p14:sldId id="2145707000"/>
            <p14:sldId id="2145707001"/>
            <p14:sldId id="2145707002"/>
            <p14:sldId id="2145707003"/>
            <p14:sldId id="2145707004"/>
            <p14:sldId id="2145707005"/>
            <p14:sldId id="2145707006"/>
            <p14:sldId id="2145707007"/>
            <p14:sldId id="2145707008"/>
            <p14:sldId id="2145707009"/>
            <p14:sldId id="2145707010"/>
            <p14:sldId id="2145706978"/>
            <p14:sldId id="2145707011"/>
            <p14:sldId id="4302"/>
            <p14:sldId id="43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09C76C-FBFE-4929-C134-41A17E9A6A5A}" name="RRFieldCo Slovakia" initials="RS" userId="S::RRFieldCo.Slovakia@ifrc.org::4b793158-86b0-4298-b19a-8299a7dca3e5" providerId="AD"/>
  <p188:author id="{97FEDA8A-4095-1C04-8CF7-E9C338B5CDED}" name="RRLogsOfficer Slovakia" initials="RS" userId="S::rrlogsofficer.slovakia@ifrc.org::4c5be778-2569-421a-a25b-90919ecd3821" providerId="AD"/>
  <p188:author id="{73E8779A-FE45-F392-431D-0FDB5036B598}" name="Fatma Nur BAKKALBASI" initials="FB" userId="S::FatmaNur.BAKKALBASI@ifrc.org::e348f7cc-72fc-4381-b0e9-07d385de51a3" providerId="AD"/>
  <p188:author id="{9A2FF2A5-D38B-4A21-0D4F-93BF30CAD0F5}" name="RRCVAOfficer Slovakia" initials="RS" userId="S::rrcvaofficer.slovakia@ifrc.org::1a0fd08e-26f3-458e-8186-688c7113ab67" providerId="AD"/>
  <p188:author id="{36D46EAE-6B28-B123-62C0-8585A5736E88}" name="RRCEAofficer Slovakia" initials="RS" userId="S::rrceaofficer.slovakia@ifrc.org::8ccb88be-8f7f-4b41-b3f8-0de904c5d0a9" providerId="AD"/>
  <p188:author id="{F31862F0-66EF-14CA-29E1-DE4DC513DE2C}" name="Krupicka Valerija Szergejevna" initials="KS" userId="S::valerija.krupicka_voroskereszt.hu#ext#@ifrcorg.onmicrosoft.com::8ae1f125-0e5c-431e-a3ff-5d36c3d8eb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F1"/>
    <a:srgbClr val="001D41"/>
    <a:srgbClr val="FBE3E1"/>
    <a:srgbClr val="F1A59D"/>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315E9F-96D1-4686-A734-D22A8C85B2E6}" v="25" dt="2025-09-10T08:37:10.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56" autoAdjust="0"/>
  </p:normalViewPr>
  <p:slideViewPr>
    <p:cSldViewPr snapToGrid="0">
      <p:cViewPr varScale="1">
        <p:scale>
          <a:sx n="76" d="100"/>
          <a:sy n="76" d="100"/>
        </p:scale>
        <p:origin x="8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Richard SOUTH" userId="933c1205-3e32-4a6f-a108-7c3308ed081a" providerId="ADAL" clId="{136359F7-A166-4ED9-9C31-4E76DD3D573D}"/>
    <pc:docChg chg="addSld delSld modSld delMainMaster modSection">
      <pc:chgData name="Mark Richard SOUTH" userId="933c1205-3e32-4a6f-a108-7c3308ed081a" providerId="ADAL" clId="{136359F7-A166-4ED9-9C31-4E76DD3D573D}" dt="2024-08-12T08:37:15.851" v="104" actId="20577"/>
      <pc:docMkLst>
        <pc:docMk/>
      </pc:docMkLst>
      <pc:sldChg chg="add del">
        <pc:chgData name="Mark Richard SOUTH" userId="933c1205-3e32-4a6f-a108-7c3308ed081a" providerId="ADAL" clId="{136359F7-A166-4ED9-9C31-4E76DD3D573D}" dt="2024-08-12T08:36:41.193" v="54"/>
        <pc:sldMkLst>
          <pc:docMk/>
          <pc:sldMk cId="3081370021" sldId="256"/>
        </pc:sldMkLst>
      </pc:sldChg>
      <pc:sldChg chg="add del">
        <pc:chgData name="Mark Richard SOUTH" userId="933c1205-3e32-4a6f-a108-7c3308ed081a" providerId="ADAL" clId="{136359F7-A166-4ED9-9C31-4E76DD3D573D}" dt="2024-08-12T08:36:41.193" v="54"/>
        <pc:sldMkLst>
          <pc:docMk/>
          <pc:sldMk cId="2695806460" sldId="257"/>
        </pc:sldMkLst>
      </pc:sldChg>
      <pc:sldChg chg="add del">
        <pc:chgData name="Mark Richard SOUTH" userId="933c1205-3e32-4a6f-a108-7c3308ed081a" providerId="ADAL" clId="{136359F7-A166-4ED9-9C31-4E76DD3D573D}" dt="2024-08-12T08:36:41.193" v="54"/>
        <pc:sldMkLst>
          <pc:docMk/>
          <pc:sldMk cId="2915386070" sldId="258"/>
        </pc:sldMkLst>
      </pc:sldChg>
      <pc:sldChg chg="add del">
        <pc:chgData name="Mark Richard SOUTH" userId="933c1205-3e32-4a6f-a108-7c3308ed081a" providerId="ADAL" clId="{136359F7-A166-4ED9-9C31-4E76DD3D573D}" dt="2024-08-12T08:36:41.193" v="54"/>
        <pc:sldMkLst>
          <pc:docMk/>
          <pc:sldMk cId="4087747427" sldId="259"/>
        </pc:sldMkLst>
      </pc:sldChg>
      <pc:sldChg chg="add del">
        <pc:chgData name="Mark Richard SOUTH" userId="933c1205-3e32-4a6f-a108-7c3308ed081a" providerId="ADAL" clId="{136359F7-A166-4ED9-9C31-4E76DD3D573D}" dt="2024-08-12T08:36:41.193" v="54"/>
        <pc:sldMkLst>
          <pc:docMk/>
          <pc:sldMk cId="346207065" sldId="261"/>
        </pc:sldMkLst>
      </pc:sldChg>
      <pc:sldChg chg="add del">
        <pc:chgData name="Mark Richard SOUTH" userId="933c1205-3e32-4a6f-a108-7c3308ed081a" providerId="ADAL" clId="{136359F7-A166-4ED9-9C31-4E76DD3D573D}" dt="2024-08-12T08:36:41.193" v="54"/>
        <pc:sldMkLst>
          <pc:docMk/>
          <pc:sldMk cId="545144245" sldId="265"/>
        </pc:sldMkLst>
      </pc:sldChg>
      <pc:sldChg chg="add del">
        <pc:chgData name="Mark Richard SOUTH" userId="933c1205-3e32-4a6f-a108-7c3308ed081a" providerId="ADAL" clId="{136359F7-A166-4ED9-9C31-4E76DD3D573D}" dt="2024-08-12T08:36:41.193" v="54"/>
        <pc:sldMkLst>
          <pc:docMk/>
          <pc:sldMk cId="1753820087" sldId="266"/>
        </pc:sldMkLst>
      </pc:sldChg>
      <pc:sldChg chg="add del">
        <pc:chgData name="Mark Richard SOUTH" userId="933c1205-3e32-4a6f-a108-7c3308ed081a" providerId="ADAL" clId="{136359F7-A166-4ED9-9C31-4E76DD3D573D}" dt="2024-08-12T08:36:41.193" v="54"/>
        <pc:sldMkLst>
          <pc:docMk/>
          <pc:sldMk cId="3418109976" sldId="268"/>
        </pc:sldMkLst>
      </pc:sldChg>
      <pc:sldChg chg="add del">
        <pc:chgData name="Mark Richard SOUTH" userId="933c1205-3e32-4a6f-a108-7c3308ed081a" providerId="ADAL" clId="{136359F7-A166-4ED9-9C31-4E76DD3D573D}" dt="2024-08-12T08:36:41.193" v="54"/>
        <pc:sldMkLst>
          <pc:docMk/>
          <pc:sldMk cId="3693742702" sldId="269"/>
        </pc:sldMkLst>
      </pc:sldChg>
      <pc:sldChg chg="add del">
        <pc:chgData name="Mark Richard SOUTH" userId="933c1205-3e32-4a6f-a108-7c3308ed081a" providerId="ADAL" clId="{136359F7-A166-4ED9-9C31-4E76DD3D573D}" dt="2024-08-12T08:36:41.193" v="54"/>
        <pc:sldMkLst>
          <pc:docMk/>
          <pc:sldMk cId="2629201128" sldId="270"/>
        </pc:sldMkLst>
      </pc:sldChg>
      <pc:sldChg chg="add del">
        <pc:chgData name="Mark Richard SOUTH" userId="933c1205-3e32-4a6f-a108-7c3308ed081a" providerId="ADAL" clId="{136359F7-A166-4ED9-9C31-4E76DD3D573D}" dt="2024-08-12T08:36:41.193" v="54"/>
        <pc:sldMkLst>
          <pc:docMk/>
          <pc:sldMk cId="670660646" sldId="271"/>
        </pc:sldMkLst>
      </pc:sldChg>
      <pc:sldChg chg="add del">
        <pc:chgData name="Mark Richard SOUTH" userId="933c1205-3e32-4a6f-a108-7c3308ed081a" providerId="ADAL" clId="{136359F7-A166-4ED9-9C31-4E76DD3D573D}" dt="2024-08-12T08:36:41.193" v="54"/>
        <pc:sldMkLst>
          <pc:docMk/>
          <pc:sldMk cId="678453355" sldId="272"/>
        </pc:sldMkLst>
      </pc:sldChg>
      <pc:sldChg chg="add del setBg">
        <pc:chgData name="Mark Richard SOUTH" userId="933c1205-3e32-4a6f-a108-7c3308ed081a" providerId="ADAL" clId="{136359F7-A166-4ED9-9C31-4E76DD3D573D}" dt="2024-08-12T08:36:41.193" v="54"/>
        <pc:sldMkLst>
          <pc:docMk/>
          <pc:sldMk cId="74785342" sldId="273"/>
        </pc:sldMkLst>
      </pc:sldChg>
      <pc:sldChg chg="add del">
        <pc:chgData name="Mark Richard SOUTH" userId="933c1205-3e32-4a6f-a108-7c3308ed081a" providerId="ADAL" clId="{136359F7-A166-4ED9-9C31-4E76DD3D573D}" dt="2024-08-12T08:36:41.193" v="54"/>
        <pc:sldMkLst>
          <pc:docMk/>
          <pc:sldMk cId="1911292325" sldId="274"/>
        </pc:sldMkLst>
      </pc:sldChg>
      <pc:sldChg chg="add del">
        <pc:chgData name="Mark Richard SOUTH" userId="933c1205-3e32-4a6f-a108-7c3308ed081a" providerId="ADAL" clId="{136359F7-A166-4ED9-9C31-4E76DD3D573D}" dt="2024-08-12T08:36:41.193" v="54"/>
        <pc:sldMkLst>
          <pc:docMk/>
          <pc:sldMk cId="1594778916" sldId="275"/>
        </pc:sldMkLst>
      </pc:sldChg>
      <pc:sldChg chg="add del">
        <pc:chgData name="Mark Richard SOUTH" userId="933c1205-3e32-4a6f-a108-7c3308ed081a" providerId="ADAL" clId="{136359F7-A166-4ED9-9C31-4E76DD3D573D}" dt="2024-08-12T08:36:41.193" v="54"/>
        <pc:sldMkLst>
          <pc:docMk/>
          <pc:sldMk cId="3836785374" sldId="276"/>
        </pc:sldMkLst>
      </pc:sldChg>
      <pc:sldChg chg="modSp">
        <pc:chgData name="Mark Richard SOUTH" userId="933c1205-3e32-4a6f-a108-7c3308ed081a" providerId="ADAL" clId="{136359F7-A166-4ED9-9C31-4E76DD3D573D}" dt="2024-08-12T08:37:15.851" v="104" actId="20577"/>
        <pc:sldMkLst>
          <pc:docMk/>
          <pc:sldMk cId="337212953" sldId="4061"/>
        </pc:sldMkLst>
      </pc:sldChg>
      <pc:sldChg chg="modNotesTx">
        <pc:chgData name="Mark Richard SOUTH" userId="933c1205-3e32-4a6f-a108-7c3308ed081a" providerId="ADAL" clId="{136359F7-A166-4ED9-9C31-4E76DD3D573D}" dt="2024-08-12T08:30:19.599" v="36" actId="20577"/>
        <pc:sldMkLst>
          <pc:docMk/>
          <pc:sldMk cId="804809276" sldId="4302"/>
        </pc:sldMkLst>
      </pc:sldChg>
      <pc:sldChg chg="del">
        <pc:chgData name="Mark Richard SOUTH" userId="933c1205-3e32-4a6f-a108-7c3308ed081a" providerId="ADAL" clId="{136359F7-A166-4ED9-9C31-4E76DD3D573D}" dt="2024-08-12T07:58:57.470" v="1" actId="2696"/>
        <pc:sldMkLst>
          <pc:docMk/>
          <pc:sldMk cId="1913698666" sldId="2076137834"/>
        </pc:sldMkLst>
      </pc:sldChg>
      <pc:sldChg chg="del">
        <pc:chgData name="Mark Richard SOUTH" userId="933c1205-3e32-4a6f-a108-7c3308ed081a" providerId="ADAL" clId="{136359F7-A166-4ED9-9C31-4E76DD3D573D}" dt="2024-08-12T07:58:57.470" v="1" actId="2696"/>
        <pc:sldMkLst>
          <pc:docMk/>
          <pc:sldMk cId="2383250035" sldId="2145706900"/>
        </pc:sldMkLst>
      </pc:sldChg>
      <pc:sldChg chg="del">
        <pc:chgData name="Mark Richard SOUTH" userId="933c1205-3e32-4a6f-a108-7c3308ed081a" providerId="ADAL" clId="{136359F7-A166-4ED9-9C31-4E76DD3D573D}" dt="2024-08-12T07:58:57.470" v="1" actId="2696"/>
        <pc:sldMkLst>
          <pc:docMk/>
          <pc:sldMk cId="613336677" sldId="2145706901"/>
        </pc:sldMkLst>
      </pc:sldChg>
      <pc:sldChg chg="del">
        <pc:chgData name="Mark Richard SOUTH" userId="933c1205-3e32-4a6f-a108-7c3308ed081a" providerId="ADAL" clId="{136359F7-A166-4ED9-9C31-4E76DD3D573D}" dt="2024-08-12T07:58:57.470" v="1" actId="2696"/>
        <pc:sldMkLst>
          <pc:docMk/>
          <pc:sldMk cId="4251294823" sldId="2145706960"/>
        </pc:sldMkLst>
      </pc:sldChg>
      <pc:sldChg chg="del">
        <pc:chgData name="Mark Richard SOUTH" userId="933c1205-3e32-4a6f-a108-7c3308ed081a" providerId="ADAL" clId="{136359F7-A166-4ED9-9C31-4E76DD3D573D}" dt="2024-08-12T07:58:57.470" v="1" actId="2696"/>
        <pc:sldMkLst>
          <pc:docMk/>
          <pc:sldMk cId="846807229" sldId="2145706963"/>
        </pc:sldMkLst>
      </pc:sldChg>
      <pc:sldChg chg="del">
        <pc:chgData name="Mark Richard SOUTH" userId="933c1205-3e32-4a6f-a108-7c3308ed081a" providerId="ADAL" clId="{136359F7-A166-4ED9-9C31-4E76DD3D573D}" dt="2024-08-12T07:58:57.470" v="1" actId="2696"/>
        <pc:sldMkLst>
          <pc:docMk/>
          <pc:sldMk cId="1348080855" sldId="2145706968"/>
        </pc:sldMkLst>
      </pc:sldChg>
      <pc:sldChg chg="del">
        <pc:chgData name="Mark Richard SOUTH" userId="933c1205-3e32-4a6f-a108-7c3308ed081a" providerId="ADAL" clId="{136359F7-A166-4ED9-9C31-4E76DD3D573D}" dt="2024-08-12T07:58:57.470" v="1" actId="2696"/>
        <pc:sldMkLst>
          <pc:docMk/>
          <pc:sldMk cId="2664152985" sldId="2145706971"/>
        </pc:sldMkLst>
      </pc:sldChg>
      <pc:sldChg chg="del">
        <pc:chgData name="Mark Richard SOUTH" userId="933c1205-3e32-4a6f-a108-7c3308ed081a" providerId="ADAL" clId="{136359F7-A166-4ED9-9C31-4E76DD3D573D}" dt="2024-08-12T07:58:57.470" v="1" actId="2696"/>
        <pc:sldMkLst>
          <pc:docMk/>
          <pc:sldMk cId="1659589955" sldId="2145706975"/>
        </pc:sldMkLst>
      </pc:sldChg>
      <pc:sldChg chg="add del">
        <pc:chgData name="Mark Richard SOUTH" userId="933c1205-3e32-4a6f-a108-7c3308ed081a" providerId="ADAL" clId="{136359F7-A166-4ED9-9C31-4E76DD3D573D}" dt="2024-08-12T08:36:15.452" v="38"/>
        <pc:sldMkLst>
          <pc:docMk/>
          <pc:sldMk cId="9837037" sldId="2145706977"/>
        </pc:sldMkLst>
      </pc:sldChg>
      <pc:sldChg chg="del">
        <pc:chgData name="Mark Richard SOUTH" userId="933c1205-3e32-4a6f-a108-7c3308ed081a" providerId="ADAL" clId="{136359F7-A166-4ED9-9C31-4E76DD3D573D}" dt="2024-08-12T07:58:57.470" v="1" actId="2696"/>
        <pc:sldMkLst>
          <pc:docMk/>
          <pc:sldMk cId="1728348924" sldId="2145706977"/>
        </pc:sldMkLst>
      </pc:sldChg>
      <pc:sldChg chg="add del">
        <pc:chgData name="Mark Richard SOUTH" userId="933c1205-3e32-4a6f-a108-7c3308ed081a" providerId="ADAL" clId="{136359F7-A166-4ED9-9C31-4E76DD3D573D}" dt="2024-08-12T08:36:15.452" v="38"/>
        <pc:sldMkLst>
          <pc:docMk/>
          <pc:sldMk cId="272295300" sldId="2145706978"/>
        </pc:sldMkLst>
      </pc:sldChg>
      <pc:sldChg chg="del">
        <pc:chgData name="Mark Richard SOUTH" userId="933c1205-3e32-4a6f-a108-7c3308ed081a" providerId="ADAL" clId="{136359F7-A166-4ED9-9C31-4E76DD3D573D}" dt="2024-08-12T07:58:57.470" v="1" actId="2696"/>
        <pc:sldMkLst>
          <pc:docMk/>
          <pc:sldMk cId="580553686" sldId="2145706978"/>
        </pc:sldMkLst>
      </pc:sldChg>
      <pc:sldChg chg="del">
        <pc:chgData name="Mark Richard SOUTH" userId="933c1205-3e32-4a6f-a108-7c3308ed081a" providerId="ADAL" clId="{136359F7-A166-4ED9-9C31-4E76DD3D573D}" dt="2024-08-12T07:58:57.470" v="1" actId="2696"/>
        <pc:sldMkLst>
          <pc:docMk/>
          <pc:sldMk cId="2641879407" sldId="2145706979"/>
        </pc:sldMkLst>
      </pc:sldChg>
      <pc:sldChg chg="add del">
        <pc:chgData name="Mark Richard SOUTH" userId="933c1205-3e32-4a6f-a108-7c3308ed081a" providerId="ADAL" clId="{136359F7-A166-4ED9-9C31-4E76DD3D573D}" dt="2024-08-12T08:36:15.452" v="38"/>
        <pc:sldMkLst>
          <pc:docMk/>
          <pc:sldMk cId="2868019387" sldId="2145706979"/>
        </pc:sldMkLst>
      </pc:sldChg>
      <pc:sldChg chg="del">
        <pc:chgData name="Mark Richard SOUTH" userId="933c1205-3e32-4a6f-a108-7c3308ed081a" providerId="ADAL" clId="{136359F7-A166-4ED9-9C31-4E76DD3D573D}" dt="2024-08-12T07:58:57.470" v="1" actId="2696"/>
        <pc:sldMkLst>
          <pc:docMk/>
          <pc:sldMk cId="1534262691" sldId="2145706980"/>
        </pc:sldMkLst>
      </pc:sldChg>
      <pc:sldChg chg="add del">
        <pc:chgData name="Mark Richard SOUTH" userId="933c1205-3e32-4a6f-a108-7c3308ed081a" providerId="ADAL" clId="{136359F7-A166-4ED9-9C31-4E76DD3D573D}" dt="2024-08-12T08:36:15.452" v="38"/>
        <pc:sldMkLst>
          <pc:docMk/>
          <pc:sldMk cId="4182162191" sldId="2145706980"/>
        </pc:sldMkLst>
      </pc:sldChg>
      <pc:sldChg chg="del">
        <pc:chgData name="Mark Richard SOUTH" userId="933c1205-3e32-4a6f-a108-7c3308ed081a" providerId="ADAL" clId="{136359F7-A166-4ED9-9C31-4E76DD3D573D}" dt="2024-08-12T07:58:57.470" v="1" actId="2696"/>
        <pc:sldMkLst>
          <pc:docMk/>
          <pc:sldMk cId="1150882157" sldId="2145706981"/>
        </pc:sldMkLst>
      </pc:sldChg>
      <pc:sldChg chg="add del">
        <pc:chgData name="Mark Richard SOUTH" userId="933c1205-3e32-4a6f-a108-7c3308ed081a" providerId="ADAL" clId="{136359F7-A166-4ED9-9C31-4E76DD3D573D}" dt="2024-08-12T08:36:15.452" v="38"/>
        <pc:sldMkLst>
          <pc:docMk/>
          <pc:sldMk cId="2379304817" sldId="2145706981"/>
        </pc:sldMkLst>
      </pc:sldChg>
      <pc:sldChg chg="add del">
        <pc:chgData name="Mark Richard SOUTH" userId="933c1205-3e32-4a6f-a108-7c3308ed081a" providerId="ADAL" clId="{136359F7-A166-4ED9-9C31-4E76DD3D573D}" dt="2024-08-12T08:36:15.452" v="38"/>
        <pc:sldMkLst>
          <pc:docMk/>
          <pc:sldMk cId="1002429392" sldId="2145706982"/>
        </pc:sldMkLst>
      </pc:sldChg>
      <pc:sldChg chg="del">
        <pc:chgData name="Mark Richard SOUTH" userId="933c1205-3e32-4a6f-a108-7c3308ed081a" providerId="ADAL" clId="{136359F7-A166-4ED9-9C31-4E76DD3D573D}" dt="2024-08-12T07:58:57.470" v="1" actId="2696"/>
        <pc:sldMkLst>
          <pc:docMk/>
          <pc:sldMk cId="3493302776" sldId="2145706982"/>
        </pc:sldMkLst>
      </pc:sldChg>
      <pc:sldChg chg="del">
        <pc:chgData name="Mark Richard SOUTH" userId="933c1205-3e32-4a6f-a108-7c3308ed081a" providerId="ADAL" clId="{136359F7-A166-4ED9-9C31-4E76DD3D573D}" dt="2024-08-12T07:58:57.470" v="1" actId="2696"/>
        <pc:sldMkLst>
          <pc:docMk/>
          <pc:sldMk cId="581909053" sldId="2145706983"/>
        </pc:sldMkLst>
      </pc:sldChg>
      <pc:sldChg chg="add del">
        <pc:chgData name="Mark Richard SOUTH" userId="933c1205-3e32-4a6f-a108-7c3308ed081a" providerId="ADAL" clId="{136359F7-A166-4ED9-9C31-4E76DD3D573D}" dt="2024-08-12T08:36:15.452" v="38"/>
        <pc:sldMkLst>
          <pc:docMk/>
          <pc:sldMk cId="4276806452" sldId="2145706983"/>
        </pc:sldMkLst>
      </pc:sldChg>
      <pc:sldChg chg="add del">
        <pc:chgData name="Mark Richard SOUTH" userId="933c1205-3e32-4a6f-a108-7c3308ed081a" providerId="ADAL" clId="{136359F7-A166-4ED9-9C31-4E76DD3D573D}" dt="2024-08-12T08:36:15.452" v="38"/>
        <pc:sldMkLst>
          <pc:docMk/>
          <pc:sldMk cId="263909226" sldId="2145706984"/>
        </pc:sldMkLst>
      </pc:sldChg>
      <pc:sldChg chg="del">
        <pc:chgData name="Mark Richard SOUTH" userId="933c1205-3e32-4a6f-a108-7c3308ed081a" providerId="ADAL" clId="{136359F7-A166-4ED9-9C31-4E76DD3D573D}" dt="2024-08-12T07:58:57.470" v="1" actId="2696"/>
        <pc:sldMkLst>
          <pc:docMk/>
          <pc:sldMk cId="1719736557" sldId="2145706984"/>
        </pc:sldMkLst>
      </pc:sldChg>
      <pc:sldChg chg="add del">
        <pc:chgData name="Mark Richard SOUTH" userId="933c1205-3e32-4a6f-a108-7c3308ed081a" providerId="ADAL" clId="{136359F7-A166-4ED9-9C31-4E76DD3D573D}" dt="2024-08-12T08:36:15.452" v="38"/>
        <pc:sldMkLst>
          <pc:docMk/>
          <pc:sldMk cId="261122522" sldId="2145706985"/>
        </pc:sldMkLst>
      </pc:sldChg>
      <pc:sldChg chg="del">
        <pc:chgData name="Mark Richard SOUTH" userId="933c1205-3e32-4a6f-a108-7c3308ed081a" providerId="ADAL" clId="{136359F7-A166-4ED9-9C31-4E76DD3D573D}" dt="2024-08-12T07:58:57.470" v="1" actId="2696"/>
        <pc:sldMkLst>
          <pc:docMk/>
          <pc:sldMk cId="4128845467" sldId="2145706985"/>
        </pc:sldMkLst>
      </pc:sldChg>
      <pc:sldChg chg="add del">
        <pc:chgData name="Mark Richard SOUTH" userId="933c1205-3e32-4a6f-a108-7c3308ed081a" providerId="ADAL" clId="{136359F7-A166-4ED9-9C31-4E76DD3D573D}" dt="2024-08-12T08:36:15.452" v="38"/>
        <pc:sldMkLst>
          <pc:docMk/>
          <pc:sldMk cId="443206691" sldId="2145706986"/>
        </pc:sldMkLst>
      </pc:sldChg>
      <pc:sldChg chg="del">
        <pc:chgData name="Mark Richard SOUTH" userId="933c1205-3e32-4a6f-a108-7c3308ed081a" providerId="ADAL" clId="{136359F7-A166-4ED9-9C31-4E76DD3D573D}" dt="2024-08-12T07:58:57.470" v="1" actId="2696"/>
        <pc:sldMkLst>
          <pc:docMk/>
          <pc:sldMk cId="3759629987" sldId="2145706986"/>
        </pc:sldMkLst>
      </pc:sldChg>
      <pc:sldChg chg="add del">
        <pc:chgData name="Mark Richard SOUTH" userId="933c1205-3e32-4a6f-a108-7c3308ed081a" providerId="ADAL" clId="{136359F7-A166-4ED9-9C31-4E76DD3D573D}" dt="2024-08-12T08:36:15.452" v="38"/>
        <pc:sldMkLst>
          <pc:docMk/>
          <pc:sldMk cId="2652199261" sldId="2145706987"/>
        </pc:sldMkLst>
      </pc:sldChg>
      <pc:sldChg chg="del">
        <pc:chgData name="Mark Richard SOUTH" userId="933c1205-3e32-4a6f-a108-7c3308ed081a" providerId="ADAL" clId="{136359F7-A166-4ED9-9C31-4E76DD3D573D}" dt="2024-08-12T07:58:57.470" v="1" actId="2696"/>
        <pc:sldMkLst>
          <pc:docMk/>
          <pc:sldMk cId="3051126585" sldId="2145706987"/>
        </pc:sldMkLst>
      </pc:sldChg>
      <pc:sldChg chg="add del">
        <pc:chgData name="Mark Richard SOUTH" userId="933c1205-3e32-4a6f-a108-7c3308ed081a" providerId="ADAL" clId="{136359F7-A166-4ED9-9C31-4E76DD3D573D}" dt="2024-08-12T08:36:15.452" v="38"/>
        <pc:sldMkLst>
          <pc:docMk/>
          <pc:sldMk cId="2747754991" sldId="2145706988"/>
        </pc:sldMkLst>
      </pc:sldChg>
      <pc:sldChg chg="del">
        <pc:chgData name="Mark Richard SOUTH" userId="933c1205-3e32-4a6f-a108-7c3308ed081a" providerId="ADAL" clId="{136359F7-A166-4ED9-9C31-4E76DD3D573D}" dt="2024-08-12T07:58:57.470" v="1" actId="2696"/>
        <pc:sldMkLst>
          <pc:docMk/>
          <pc:sldMk cId="3354756740" sldId="2145706988"/>
        </pc:sldMkLst>
      </pc:sldChg>
      <pc:sldChg chg="add del">
        <pc:chgData name="Mark Richard SOUTH" userId="933c1205-3e32-4a6f-a108-7c3308ed081a" providerId="ADAL" clId="{136359F7-A166-4ED9-9C31-4E76DD3D573D}" dt="2024-08-12T08:36:15.452" v="38"/>
        <pc:sldMkLst>
          <pc:docMk/>
          <pc:sldMk cId="3162593146" sldId="2145706989"/>
        </pc:sldMkLst>
      </pc:sldChg>
      <pc:sldChg chg="add del">
        <pc:chgData name="Mark Richard SOUTH" userId="933c1205-3e32-4a6f-a108-7c3308ed081a" providerId="ADAL" clId="{136359F7-A166-4ED9-9C31-4E76DD3D573D}" dt="2024-08-12T08:36:15.452" v="38"/>
        <pc:sldMkLst>
          <pc:docMk/>
          <pc:sldMk cId="2475844127" sldId="2145706990"/>
        </pc:sldMkLst>
      </pc:sldChg>
      <pc:sldChg chg="add del">
        <pc:chgData name="Mark Richard SOUTH" userId="933c1205-3e32-4a6f-a108-7c3308ed081a" providerId="ADAL" clId="{136359F7-A166-4ED9-9C31-4E76DD3D573D}" dt="2024-08-12T08:36:15.452" v="38"/>
        <pc:sldMkLst>
          <pc:docMk/>
          <pc:sldMk cId="2960118352" sldId="2145706991"/>
        </pc:sldMkLst>
      </pc:sldChg>
      <pc:sldMasterChg chg="del delSldLayout">
        <pc:chgData name="Mark Richard SOUTH" userId="933c1205-3e32-4a6f-a108-7c3308ed081a" providerId="ADAL" clId="{136359F7-A166-4ED9-9C31-4E76DD3D573D}" dt="2024-08-12T07:58:57.470" v="1" actId="2696"/>
        <pc:sldMasterMkLst>
          <pc:docMk/>
          <pc:sldMasterMk cId="1455869514" sldId="2147483759"/>
        </pc:sldMasterMkLst>
        <pc:sldLayoutChg chg="del">
          <pc:chgData name="Mark Richard SOUTH" userId="933c1205-3e32-4a6f-a108-7c3308ed081a" providerId="ADAL" clId="{136359F7-A166-4ED9-9C31-4E76DD3D573D}" dt="2024-08-12T07:58:57.470" v="1" actId="2696"/>
          <pc:sldLayoutMkLst>
            <pc:docMk/>
            <pc:sldMasterMk cId="1455869514" sldId="2147483759"/>
            <pc:sldLayoutMk cId="800680433" sldId="2147483760"/>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597568402" sldId="2147483761"/>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806068636" sldId="2147483762"/>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936061410" sldId="2147483763"/>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899815229" sldId="2147483764"/>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221050627" sldId="2147483765"/>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394649388" sldId="2147483766"/>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624657997" sldId="2147483767"/>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139119365" sldId="2147483768"/>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724700044" sldId="2147483769"/>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793635662" sldId="2147483770"/>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303262365" sldId="2147483771"/>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144430605" sldId="2147483772"/>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036583717" sldId="2147483773"/>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333202694" sldId="2147483774"/>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235149872" sldId="2147483775"/>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696862099" sldId="2147483776"/>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84572685" sldId="2147483777"/>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239647174" sldId="2147483778"/>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4017358468" sldId="2147483779"/>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650333212" sldId="2147483780"/>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761739334" sldId="2147483781"/>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294057570" sldId="2147483782"/>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79636347" sldId="2147483783"/>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4291663267" sldId="2147483784"/>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800171266" sldId="2147483785"/>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567899502" sldId="2147483786"/>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590759147" sldId="2147483787"/>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058460476" sldId="2147483788"/>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187891068" sldId="2147483789"/>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485558194" sldId="2147483790"/>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975556832" sldId="2147483791"/>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289724219" sldId="2147483792"/>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208801049" sldId="2147483793"/>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462589222" sldId="2147483794"/>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272430586" sldId="2147483795"/>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108086798" sldId="2147483796"/>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3713781986" sldId="2147483797"/>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238623583" sldId="2147483798"/>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652527367" sldId="2147483799"/>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363441909" sldId="2147483800"/>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2967869600" sldId="2147483802"/>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961698402" sldId="2147483803"/>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1452877463" sldId="2147483804"/>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586996195" sldId="2147483805"/>
          </pc:sldLayoutMkLst>
        </pc:sldLayoutChg>
        <pc:sldLayoutChg chg="del">
          <pc:chgData name="Mark Richard SOUTH" userId="933c1205-3e32-4a6f-a108-7c3308ed081a" providerId="ADAL" clId="{136359F7-A166-4ED9-9C31-4E76DD3D573D}" dt="2024-08-12T07:58:57.470" v="1" actId="2696"/>
          <pc:sldLayoutMkLst>
            <pc:docMk/>
            <pc:sldMasterMk cId="1455869514" sldId="2147483759"/>
            <pc:sldLayoutMk cId="6665031" sldId="2147483806"/>
          </pc:sldLayoutMkLst>
        </pc:sldLayoutChg>
      </pc:sldMasterChg>
    </pc:docChg>
  </pc:docChgLst>
  <pc:docChgLst>
    <pc:chgData name="Mark Richard SOUTH" userId="933c1205-3e32-4a6f-a108-7c3308ed081a" providerId="ADAL" clId="{0FCC4FA9-E417-4654-83A6-5794AAF970D0}"/>
    <pc:docChg chg="modSld">
      <pc:chgData name="Mark Richard SOUTH" userId="933c1205-3e32-4a6f-a108-7c3308ed081a" providerId="ADAL" clId="{0FCC4FA9-E417-4654-83A6-5794AAF970D0}" dt="2024-08-28T13:57:15.939" v="1" actId="20577"/>
      <pc:docMkLst>
        <pc:docMk/>
      </pc:docMkLst>
      <pc:sldChg chg="modSp">
        <pc:chgData name="Mark Richard SOUTH" userId="933c1205-3e32-4a6f-a108-7c3308ed081a" providerId="ADAL" clId="{0FCC4FA9-E417-4654-83A6-5794AAF970D0}" dt="2024-08-28T13:57:15.939" v="1" actId="20577"/>
        <pc:sldMkLst>
          <pc:docMk/>
          <pc:sldMk cId="337212953" sldId="4061"/>
        </pc:sldMkLst>
      </pc:sldChg>
    </pc:docChg>
  </pc:docChgLst>
  <pc:docChgLst>
    <pc:chgData name="Mark Richard SOUTH" userId="933c1205-3e32-4a6f-a108-7c3308ed081a" providerId="ADAL" clId="{FC315E9F-96D1-4686-A734-D22A8C85B2E6}"/>
    <pc:docChg chg="custSel addSld delSld modSld delMainMaster modSection">
      <pc:chgData name="Mark Richard SOUTH" userId="933c1205-3e32-4a6f-a108-7c3308ed081a" providerId="ADAL" clId="{FC315E9F-96D1-4686-A734-D22A8C85B2E6}" dt="2025-09-10T08:41:32.638" v="1056" actId="20577"/>
      <pc:docMkLst>
        <pc:docMk/>
      </pc:docMkLst>
      <pc:sldChg chg="del">
        <pc:chgData name="Mark Richard SOUTH" userId="933c1205-3e32-4a6f-a108-7c3308ed081a" providerId="ADAL" clId="{FC315E9F-96D1-4686-A734-D22A8C85B2E6}" dt="2025-09-08T17:16:03.202" v="545" actId="2696"/>
        <pc:sldMkLst>
          <pc:docMk/>
          <pc:sldMk cId="0" sldId="256"/>
        </pc:sldMkLst>
      </pc:sldChg>
      <pc:sldChg chg="del">
        <pc:chgData name="Mark Richard SOUTH" userId="933c1205-3e32-4a6f-a108-7c3308ed081a" providerId="ADAL" clId="{FC315E9F-96D1-4686-A734-D22A8C85B2E6}" dt="2025-09-08T17:16:03.202" v="545" actId="2696"/>
        <pc:sldMkLst>
          <pc:docMk/>
          <pc:sldMk cId="0" sldId="259"/>
        </pc:sldMkLst>
      </pc:sldChg>
      <pc:sldChg chg="del">
        <pc:chgData name="Mark Richard SOUTH" userId="933c1205-3e32-4a6f-a108-7c3308ed081a" providerId="ADAL" clId="{FC315E9F-96D1-4686-A734-D22A8C85B2E6}" dt="2025-09-08T17:16:03.202" v="545" actId="2696"/>
        <pc:sldMkLst>
          <pc:docMk/>
          <pc:sldMk cId="0" sldId="262"/>
        </pc:sldMkLst>
      </pc:sldChg>
      <pc:sldChg chg="del">
        <pc:chgData name="Mark Richard SOUTH" userId="933c1205-3e32-4a6f-a108-7c3308ed081a" providerId="ADAL" clId="{FC315E9F-96D1-4686-A734-D22A8C85B2E6}" dt="2025-09-08T17:16:03.202" v="545" actId="2696"/>
        <pc:sldMkLst>
          <pc:docMk/>
          <pc:sldMk cId="0" sldId="266"/>
        </pc:sldMkLst>
      </pc:sldChg>
      <pc:sldChg chg="add del">
        <pc:chgData name="Mark Richard SOUTH" userId="933c1205-3e32-4a6f-a108-7c3308ed081a" providerId="ADAL" clId="{FC315E9F-96D1-4686-A734-D22A8C85B2E6}" dt="2025-09-09T08:43:22.204" v="630" actId="47"/>
        <pc:sldMkLst>
          <pc:docMk/>
          <pc:sldMk cId="1755912644" sldId="267"/>
        </pc:sldMkLst>
      </pc:sldChg>
      <pc:sldChg chg="del">
        <pc:chgData name="Mark Richard SOUTH" userId="933c1205-3e32-4a6f-a108-7c3308ed081a" providerId="ADAL" clId="{FC315E9F-96D1-4686-A734-D22A8C85B2E6}" dt="2025-09-08T17:16:03.202" v="545" actId="2696"/>
        <pc:sldMkLst>
          <pc:docMk/>
          <pc:sldMk cId="0" sldId="268"/>
        </pc:sldMkLst>
      </pc:sldChg>
      <pc:sldChg chg="del">
        <pc:chgData name="Mark Richard SOUTH" userId="933c1205-3e32-4a6f-a108-7c3308ed081a" providerId="ADAL" clId="{FC315E9F-96D1-4686-A734-D22A8C85B2E6}" dt="2025-09-08T17:16:03.202" v="545" actId="2696"/>
        <pc:sldMkLst>
          <pc:docMk/>
          <pc:sldMk cId="117237896" sldId="270"/>
        </pc:sldMkLst>
      </pc:sldChg>
      <pc:sldChg chg="del">
        <pc:chgData name="Mark Richard SOUTH" userId="933c1205-3e32-4a6f-a108-7c3308ed081a" providerId="ADAL" clId="{FC315E9F-96D1-4686-A734-D22A8C85B2E6}" dt="2025-09-08T17:16:03.202" v="545" actId="2696"/>
        <pc:sldMkLst>
          <pc:docMk/>
          <pc:sldMk cId="1680120250" sldId="271"/>
        </pc:sldMkLst>
      </pc:sldChg>
      <pc:sldChg chg="del">
        <pc:chgData name="Mark Richard SOUTH" userId="933c1205-3e32-4a6f-a108-7c3308ed081a" providerId="ADAL" clId="{FC315E9F-96D1-4686-A734-D22A8C85B2E6}" dt="2025-09-08T17:16:12.907" v="546" actId="2696"/>
        <pc:sldMkLst>
          <pc:docMk/>
          <pc:sldMk cId="2581172859" sldId="272"/>
        </pc:sldMkLst>
      </pc:sldChg>
      <pc:sldChg chg="del">
        <pc:chgData name="Mark Richard SOUTH" userId="933c1205-3e32-4a6f-a108-7c3308ed081a" providerId="ADAL" clId="{FC315E9F-96D1-4686-A734-D22A8C85B2E6}" dt="2025-09-08T17:16:03.202" v="545" actId="2696"/>
        <pc:sldMkLst>
          <pc:docMk/>
          <pc:sldMk cId="850631142" sldId="273"/>
        </pc:sldMkLst>
      </pc:sldChg>
      <pc:sldChg chg="del">
        <pc:chgData name="Mark Richard SOUTH" userId="933c1205-3e32-4a6f-a108-7c3308ed081a" providerId="ADAL" clId="{FC315E9F-96D1-4686-A734-D22A8C85B2E6}" dt="2025-09-08T17:16:03.202" v="545" actId="2696"/>
        <pc:sldMkLst>
          <pc:docMk/>
          <pc:sldMk cId="2040814333" sldId="276"/>
        </pc:sldMkLst>
      </pc:sldChg>
      <pc:sldChg chg="del">
        <pc:chgData name="Mark Richard SOUTH" userId="933c1205-3e32-4a6f-a108-7c3308ed081a" providerId="ADAL" clId="{FC315E9F-96D1-4686-A734-D22A8C85B2E6}" dt="2025-09-08T17:16:03.202" v="545" actId="2696"/>
        <pc:sldMkLst>
          <pc:docMk/>
          <pc:sldMk cId="3311926529" sldId="277"/>
        </pc:sldMkLst>
      </pc:sldChg>
      <pc:sldChg chg="del">
        <pc:chgData name="Mark Richard SOUTH" userId="933c1205-3e32-4a6f-a108-7c3308ed081a" providerId="ADAL" clId="{FC315E9F-96D1-4686-A734-D22A8C85B2E6}" dt="2025-09-08T17:16:03.202" v="545" actId="2696"/>
        <pc:sldMkLst>
          <pc:docMk/>
          <pc:sldMk cId="1307701574" sldId="278"/>
        </pc:sldMkLst>
      </pc:sldChg>
      <pc:sldChg chg="del">
        <pc:chgData name="Mark Richard SOUTH" userId="933c1205-3e32-4a6f-a108-7c3308ed081a" providerId="ADAL" clId="{FC315E9F-96D1-4686-A734-D22A8C85B2E6}" dt="2025-09-08T17:16:03.202" v="545" actId="2696"/>
        <pc:sldMkLst>
          <pc:docMk/>
          <pc:sldMk cId="680383570" sldId="279"/>
        </pc:sldMkLst>
      </pc:sldChg>
      <pc:sldChg chg="add del">
        <pc:chgData name="Mark Richard SOUTH" userId="933c1205-3e32-4a6f-a108-7c3308ed081a" providerId="ADAL" clId="{FC315E9F-96D1-4686-A734-D22A8C85B2E6}" dt="2025-09-09T08:15:28.259" v="613"/>
        <pc:sldMkLst>
          <pc:docMk/>
          <pc:sldMk cId="3757963528" sldId="286"/>
        </pc:sldMkLst>
      </pc:sldChg>
      <pc:sldChg chg="add del">
        <pc:chgData name="Mark Richard SOUTH" userId="933c1205-3e32-4a6f-a108-7c3308ed081a" providerId="ADAL" clId="{FC315E9F-96D1-4686-A734-D22A8C85B2E6}" dt="2025-09-09T08:15:28.259" v="613"/>
        <pc:sldMkLst>
          <pc:docMk/>
          <pc:sldMk cId="2864860827" sldId="309"/>
        </pc:sldMkLst>
      </pc:sldChg>
      <pc:sldChg chg="del">
        <pc:chgData name="Mark Richard SOUTH" userId="933c1205-3e32-4a6f-a108-7c3308ed081a" providerId="ADAL" clId="{FC315E9F-96D1-4686-A734-D22A8C85B2E6}" dt="2025-09-08T17:15:53.875" v="544" actId="2696"/>
        <pc:sldMkLst>
          <pc:docMk/>
          <pc:sldMk cId="2061004308" sldId="317"/>
        </pc:sldMkLst>
      </pc:sldChg>
      <pc:sldChg chg="add del">
        <pc:chgData name="Mark Richard SOUTH" userId="933c1205-3e32-4a6f-a108-7c3308ed081a" providerId="ADAL" clId="{FC315E9F-96D1-4686-A734-D22A8C85B2E6}" dt="2025-09-09T08:15:28.259" v="613"/>
        <pc:sldMkLst>
          <pc:docMk/>
          <pc:sldMk cId="2145510141" sldId="318"/>
        </pc:sldMkLst>
      </pc:sldChg>
      <pc:sldChg chg="del">
        <pc:chgData name="Mark Richard SOUTH" userId="933c1205-3e32-4a6f-a108-7c3308ed081a" providerId="ADAL" clId="{FC315E9F-96D1-4686-A734-D22A8C85B2E6}" dt="2025-09-08T17:15:53.875" v="544" actId="2696"/>
        <pc:sldMkLst>
          <pc:docMk/>
          <pc:sldMk cId="3105674016" sldId="318"/>
        </pc:sldMkLst>
      </pc:sldChg>
      <pc:sldChg chg="modSp add del mod">
        <pc:chgData name="Mark Richard SOUTH" userId="933c1205-3e32-4a6f-a108-7c3308ed081a" providerId="ADAL" clId="{FC315E9F-96D1-4686-A734-D22A8C85B2E6}" dt="2025-09-09T08:15:41.699" v="614" actId="1076"/>
        <pc:sldMkLst>
          <pc:docMk/>
          <pc:sldMk cId="727814606" sldId="322"/>
        </pc:sldMkLst>
        <pc:spChg chg="mod">
          <ac:chgData name="Mark Richard SOUTH" userId="933c1205-3e32-4a6f-a108-7c3308ed081a" providerId="ADAL" clId="{FC315E9F-96D1-4686-A734-D22A8C85B2E6}" dt="2025-09-09T08:15:41.699" v="614" actId="1076"/>
          <ac:spMkLst>
            <pc:docMk/>
            <pc:sldMk cId="727814606" sldId="322"/>
            <ac:spMk id="9" creationId="{9677F6D7-7C29-3E89-8EB1-EE6187D4E349}"/>
          </ac:spMkLst>
        </pc:spChg>
      </pc:sldChg>
      <pc:sldChg chg="add del">
        <pc:chgData name="Mark Richard SOUTH" userId="933c1205-3e32-4a6f-a108-7c3308ed081a" providerId="ADAL" clId="{FC315E9F-96D1-4686-A734-D22A8C85B2E6}" dt="2025-09-09T08:15:28.259" v="613"/>
        <pc:sldMkLst>
          <pc:docMk/>
          <pc:sldMk cId="721430918" sldId="323"/>
        </pc:sldMkLst>
      </pc:sldChg>
      <pc:sldChg chg="add del">
        <pc:chgData name="Mark Richard SOUTH" userId="933c1205-3e32-4a6f-a108-7c3308ed081a" providerId="ADAL" clId="{FC315E9F-96D1-4686-A734-D22A8C85B2E6}" dt="2025-09-09T08:15:28.259" v="613"/>
        <pc:sldMkLst>
          <pc:docMk/>
          <pc:sldMk cId="2287992569" sldId="324"/>
        </pc:sldMkLst>
      </pc:sldChg>
      <pc:sldChg chg="add del">
        <pc:chgData name="Mark Richard SOUTH" userId="933c1205-3e32-4a6f-a108-7c3308ed081a" providerId="ADAL" clId="{FC315E9F-96D1-4686-A734-D22A8C85B2E6}" dt="2025-09-09T08:15:28.259" v="613"/>
        <pc:sldMkLst>
          <pc:docMk/>
          <pc:sldMk cId="1644088751" sldId="326"/>
        </pc:sldMkLst>
      </pc:sldChg>
      <pc:sldChg chg="add del">
        <pc:chgData name="Mark Richard SOUTH" userId="933c1205-3e32-4a6f-a108-7c3308ed081a" providerId="ADAL" clId="{FC315E9F-96D1-4686-A734-D22A8C85B2E6}" dt="2025-09-09T08:15:28.259" v="613"/>
        <pc:sldMkLst>
          <pc:docMk/>
          <pc:sldMk cId="2600599495" sldId="327"/>
        </pc:sldMkLst>
      </pc:sldChg>
      <pc:sldChg chg="add del">
        <pc:chgData name="Mark Richard SOUTH" userId="933c1205-3e32-4a6f-a108-7c3308ed081a" providerId="ADAL" clId="{FC315E9F-96D1-4686-A734-D22A8C85B2E6}" dt="2025-09-09T08:15:28.259" v="613"/>
        <pc:sldMkLst>
          <pc:docMk/>
          <pc:sldMk cId="1395790173" sldId="328"/>
        </pc:sldMkLst>
      </pc:sldChg>
      <pc:sldChg chg="add del">
        <pc:chgData name="Mark Richard SOUTH" userId="933c1205-3e32-4a6f-a108-7c3308ed081a" providerId="ADAL" clId="{FC315E9F-96D1-4686-A734-D22A8C85B2E6}" dt="2025-09-09T08:15:28.259" v="613"/>
        <pc:sldMkLst>
          <pc:docMk/>
          <pc:sldMk cId="3706394273" sldId="329"/>
        </pc:sldMkLst>
      </pc:sldChg>
      <pc:sldChg chg="add del">
        <pc:chgData name="Mark Richard SOUTH" userId="933c1205-3e32-4a6f-a108-7c3308ed081a" providerId="ADAL" clId="{FC315E9F-96D1-4686-A734-D22A8C85B2E6}" dt="2025-09-09T08:43:22.204" v="630" actId="47"/>
        <pc:sldMkLst>
          <pc:docMk/>
          <pc:sldMk cId="3557888731" sldId="340"/>
        </pc:sldMkLst>
      </pc:sldChg>
      <pc:sldChg chg="add del">
        <pc:chgData name="Mark Richard SOUTH" userId="933c1205-3e32-4a6f-a108-7c3308ed081a" providerId="ADAL" clId="{FC315E9F-96D1-4686-A734-D22A8C85B2E6}" dt="2025-09-09T08:43:22.204" v="630" actId="47"/>
        <pc:sldMkLst>
          <pc:docMk/>
          <pc:sldMk cId="67334505" sldId="342"/>
        </pc:sldMkLst>
      </pc:sldChg>
      <pc:sldChg chg="add del">
        <pc:chgData name="Mark Richard SOUTH" userId="933c1205-3e32-4a6f-a108-7c3308ed081a" providerId="ADAL" clId="{FC315E9F-96D1-4686-A734-D22A8C85B2E6}" dt="2025-09-09T08:43:22.204" v="630" actId="47"/>
        <pc:sldMkLst>
          <pc:docMk/>
          <pc:sldMk cId="945492279" sldId="343"/>
        </pc:sldMkLst>
      </pc:sldChg>
      <pc:sldChg chg="add del">
        <pc:chgData name="Mark Richard SOUTH" userId="933c1205-3e32-4a6f-a108-7c3308ed081a" providerId="ADAL" clId="{FC315E9F-96D1-4686-A734-D22A8C85B2E6}" dt="2025-09-09T08:43:22.204" v="630" actId="47"/>
        <pc:sldMkLst>
          <pc:docMk/>
          <pc:sldMk cId="3778211488" sldId="344"/>
        </pc:sldMkLst>
      </pc:sldChg>
      <pc:sldChg chg="add del">
        <pc:chgData name="Mark Richard SOUTH" userId="933c1205-3e32-4a6f-a108-7c3308ed081a" providerId="ADAL" clId="{FC315E9F-96D1-4686-A734-D22A8C85B2E6}" dt="2025-09-09T08:43:22.204" v="630" actId="47"/>
        <pc:sldMkLst>
          <pc:docMk/>
          <pc:sldMk cId="2973344360" sldId="352"/>
        </pc:sldMkLst>
      </pc:sldChg>
      <pc:sldChg chg="add del">
        <pc:chgData name="Mark Richard SOUTH" userId="933c1205-3e32-4a6f-a108-7c3308ed081a" providerId="ADAL" clId="{FC315E9F-96D1-4686-A734-D22A8C85B2E6}" dt="2025-09-09T08:43:22.204" v="630" actId="47"/>
        <pc:sldMkLst>
          <pc:docMk/>
          <pc:sldMk cId="2151312543" sldId="355"/>
        </pc:sldMkLst>
      </pc:sldChg>
      <pc:sldChg chg="del">
        <pc:chgData name="Mark Richard SOUTH" userId="933c1205-3e32-4a6f-a108-7c3308ed081a" providerId="ADAL" clId="{FC315E9F-96D1-4686-A734-D22A8C85B2E6}" dt="2025-09-08T17:16:12.907" v="546" actId="2696"/>
        <pc:sldMkLst>
          <pc:docMk/>
          <pc:sldMk cId="2678267894" sldId="356"/>
        </pc:sldMkLst>
      </pc:sldChg>
      <pc:sldChg chg="modSp add del mod">
        <pc:chgData name="Mark Richard SOUTH" userId="933c1205-3e32-4a6f-a108-7c3308ed081a" providerId="ADAL" clId="{FC315E9F-96D1-4686-A734-D22A8C85B2E6}" dt="2025-09-09T08:43:22.204" v="630" actId="47"/>
        <pc:sldMkLst>
          <pc:docMk/>
          <pc:sldMk cId="3089674842" sldId="357"/>
        </pc:sldMkLst>
      </pc:sldChg>
      <pc:sldChg chg="add del">
        <pc:chgData name="Mark Richard SOUTH" userId="933c1205-3e32-4a6f-a108-7c3308ed081a" providerId="ADAL" clId="{FC315E9F-96D1-4686-A734-D22A8C85B2E6}" dt="2025-09-09T08:43:22.204" v="630" actId="47"/>
        <pc:sldMkLst>
          <pc:docMk/>
          <pc:sldMk cId="3031866381" sldId="358"/>
        </pc:sldMkLst>
      </pc:sldChg>
      <pc:sldChg chg="del">
        <pc:chgData name="Mark Richard SOUTH" userId="933c1205-3e32-4a6f-a108-7c3308ed081a" providerId="ADAL" clId="{FC315E9F-96D1-4686-A734-D22A8C85B2E6}" dt="2025-09-08T17:16:12.907" v="546" actId="2696"/>
        <pc:sldMkLst>
          <pc:docMk/>
          <pc:sldMk cId="2307001753" sldId="359"/>
        </pc:sldMkLst>
      </pc:sldChg>
      <pc:sldChg chg="del">
        <pc:chgData name="Mark Richard SOUTH" userId="933c1205-3e32-4a6f-a108-7c3308ed081a" providerId="ADAL" clId="{FC315E9F-96D1-4686-A734-D22A8C85B2E6}" dt="2025-09-08T17:16:12.907" v="546" actId="2696"/>
        <pc:sldMkLst>
          <pc:docMk/>
          <pc:sldMk cId="2989040414" sldId="361"/>
        </pc:sldMkLst>
      </pc:sldChg>
      <pc:sldChg chg="del">
        <pc:chgData name="Mark Richard SOUTH" userId="933c1205-3e32-4a6f-a108-7c3308ed081a" providerId="ADAL" clId="{FC315E9F-96D1-4686-A734-D22A8C85B2E6}" dt="2025-09-08T17:16:12.907" v="546" actId="2696"/>
        <pc:sldMkLst>
          <pc:docMk/>
          <pc:sldMk cId="1032619349" sldId="362"/>
        </pc:sldMkLst>
      </pc:sldChg>
      <pc:sldChg chg="del">
        <pc:chgData name="Mark Richard SOUTH" userId="933c1205-3e32-4a6f-a108-7c3308ed081a" providerId="ADAL" clId="{FC315E9F-96D1-4686-A734-D22A8C85B2E6}" dt="2025-09-08T17:16:12.907" v="546" actId="2696"/>
        <pc:sldMkLst>
          <pc:docMk/>
          <pc:sldMk cId="29916635" sldId="363"/>
        </pc:sldMkLst>
      </pc:sldChg>
      <pc:sldChg chg="add del">
        <pc:chgData name="Mark Richard SOUTH" userId="933c1205-3e32-4a6f-a108-7c3308ed081a" providerId="ADAL" clId="{FC315E9F-96D1-4686-A734-D22A8C85B2E6}" dt="2025-09-09T08:43:22.204" v="630" actId="47"/>
        <pc:sldMkLst>
          <pc:docMk/>
          <pc:sldMk cId="3453252540" sldId="365"/>
        </pc:sldMkLst>
      </pc:sldChg>
      <pc:sldChg chg="add del">
        <pc:chgData name="Mark Richard SOUTH" userId="933c1205-3e32-4a6f-a108-7c3308ed081a" providerId="ADAL" clId="{FC315E9F-96D1-4686-A734-D22A8C85B2E6}" dt="2025-09-09T08:43:22.204" v="630" actId="47"/>
        <pc:sldMkLst>
          <pc:docMk/>
          <pc:sldMk cId="1170599878" sldId="375"/>
        </pc:sldMkLst>
      </pc:sldChg>
      <pc:sldChg chg="modSp add del mod">
        <pc:chgData name="Mark Richard SOUTH" userId="933c1205-3e32-4a6f-a108-7c3308ed081a" providerId="ADAL" clId="{FC315E9F-96D1-4686-A734-D22A8C85B2E6}" dt="2025-09-09T08:43:22.204" v="630" actId="47"/>
        <pc:sldMkLst>
          <pc:docMk/>
          <pc:sldMk cId="3844417113" sldId="382"/>
        </pc:sldMkLst>
        <pc:spChg chg="mod">
          <ac:chgData name="Mark Richard SOUTH" userId="933c1205-3e32-4a6f-a108-7c3308ed081a" providerId="ADAL" clId="{FC315E9F-96D1-4686-A734-D22A8C85B2E6}" dt="2025-09-09T08:17:52.341" v="623" actId="1076"/>
          <ac:spMkLst>
            <pc:docMk/>
            <pc:sldMk cId="3844417113" sldId="382"/>
            <ac:spMk id="8" creationId="{062069B8-8A05-4A58-98E0-8D477D133BFC}"/>
          </ac:spMkLst>
        </pc:spChg>
      </pc:sldChg>
      <pc:sldChg chg="modSp add mod">
        <pc:chgData name="Mark Richard SOUTH" userId="933c1205-3e32-4a6f-a108-7c3308ed081a" providerId="ADAL" clId="{FC315E9F-96D1-4686-A734-D22A8C85B2E6}" dt="2025-09-08T17:21:16.876" v="548" actId="27636"/>
        <pc:sldMkLst>
          <pc:docMk/>
          <pc:sldMk cId="398736660" sldId="3952"/>
        </pc:sldMkLst>
        <pc:spChg chg="mod">
          <ac:chgData name="Mark Richard SOUTH" userId="933c1205-3e32-4a6f-a108-7c3308ed081a" providerId="ADAL" clId="{FC315E9F-96D1-4686-A734-D22A8C85B2E6}" dt="2025-09-08T17:21:16.876" v="548" actId="27636"/>
          <ac:spMkLst>
            <pc:docMk/>
            <pc:sldMk cId="398736660" sldId="3952"/>
            <ac:spMk id="4" creationId="{82B05D99-B342-4945-96AF-D65815FD45FB}"/>
          </ac:spMkLst>
        </pc:spChg>
      </pc:sldChg>
      <pc:sldChg chg="modSp add mod">
        <pc:chgData name="Mark Richard SOUTH" userId="933c1205-3e32-4a6f-a108-7c3308ed081a" providerId="ADAL" clId="{FC315E9F-96D1-4686-A734-D22A8C85B2E6}" dt="2025-09-09T08:16:40.524" v="616" actId="207"/>
        <pc:sldMkLst>
          <pc:docMk/>
          <pc:sldMk cId="800784930" sldId="3954"/>
        </pc:sldMkLst>
        <pc:spChg chg="mod">
          <ac:chgData name="Mark Richard SOUTH" userId="933c1205-3e32-4a6f-a108-7c3308ed081a" providerId="ADAL" clId="{FC315E9F-96D1-4686-A734-D22A8C85B2E6}" dt="2025-09-09T08:16:40.524" v="616" actId="207"/>
          <ac:spMkLst>
            <pc:docMk/>
            <pc:sldMk cId="800784930" sldId="3954"/>
            <ac:spMk id="3" creationId="{2ED7E52B-6E57-84CE-DB71-2D6A70280214}"/>
          </ac:spMkLst>
        </pc:spChg>
      </pc:sldChg>
      <pc:sldChg chg="modSp add mod">
        <pc:chgData name="Mark Richard SOUTH" userId="933c1205-3e32-4a6f-a108-7c3308ed081a" providerId="ADAL" clId="{FC315E9F-96D1-4686-A734-D22A8C85B2E6}" dt="2025-09-09T08:17:02.421" v="620" actId="207"/>
        <pc:sldMkLst>
          <pc:docMk/>
          <pc:sldMk cId="3191332439" sldId="3955"/>
        </pc:sldMkLst>
        <pc:spChg chg="mod">
          <ac:chgData name="Mark Richard SOUTH" userId="933c1205-3e32-4a6f-a108-7c3308ed081a" providerId="ADAL" clId="{FC315E9F-96D1-4686-A734-D22A8C85B2E6}" dt="2025-09-09T08:16:50.639" v="617" actId="207"/>
          <ac:spMkLst>
            <pc:docMk/>
            <pc:sldMk cId="3191332439" sldId="3955"/>
            <ac:spMk id="3" creationId="{EB246D6B-EE94-7369-9F16-A7430F7740C9}"/>
          </ac:spMkLst>
        </pc:spChg>
        <pc:spChg chg="mod">
          <ac:chgData name="Mark Richard SOUTH" userId="933c1205-3e32-4a6f-a108-7c3308ed081a" providerId="ADAL" clId="{FC315E9F-96D1-4686-A734-D22A8C85B2E6}" dt="2025-09-09T08:17:02.421" v="620" actId="207"/>
          <ac:spMkLst>
            <pc:docMk/>
            <pc:sldMk cId="3191332439" sldId="3955"/>
            <ac:spMk id="5" creationId="{678BF996-D586-ADC1-CC8D-6CE15418A280}"/>
          </ac:spMkLst>
        </pc:spChg>
      </pc:sldChg>
      <pc:sldChg chg="modSp add mod">
        <pc:chgData name="Mark Richard SOUTH" userId="933c1205-3e32-4a6f-a108-7c3308ed081a" providerId="ADAL" clId="{FC315E9F-96D1-4686-A734-D22A8C85B2E6}" dt="2025-09-09T08:17:10.134" v="622" actId="207"/>
        <pc:sldMkLst>
          <pc:docMk/>
          <pc:sldMk cId="3616669559" sldId="3956"/>
        </pc:sldMkLst>
        <pc:spChg chg="mod">
          <ac:chgData name="Mark Richard SOUTH" userId="933c1205-3e32-4a6f-a108-7c3308ed081a" providerId="ADAL" clId="{FC315E9F-96D1-4686-A734-D22A8C85B2E6}" dt="2025-09-09T08:17:07.259" v="621" actId="207"/>
          <ac:spMkLst>
            <pc:docMk/>
            <pc:sldMk cId="3616669559" sldId="3956"/>
            <ac:spMk id="3" creationId="{E75F681B-FD21-2E17-2159-E2482187D75A}"/>
          </ac:spMkLst>
        </pc:spChg>
        <pc:spChg chg="mod">
          <ac:chgData name="Mark Richard SOUTH" userId="933c1205-3e32-4a6f-a108-7c3308ed081a" providerId="ADAL" clId="{FC315E9F-96D1-4686-A734-D22A8C85B2E6}" dt="2025-09-09T08:17:10.134" v="622" actId="207"/>
          <ac:spMkLst>
            <pc:docMk/>
            <pc:sldMk cId="3616669559" sldId="3956"/>
            <ac:spMk id="7" creationId="{BF2D6297-13DE-9F6D-3EE4-B1DB9F75733D}"/>
          </ac:spMkLst>
        </pc:spChg>
      </pc:sldChg>
      <pc:sldChg chg="modSp add mod">
        <pc:chgData name="Mark Richard SOUTH" userId="933c1205-3e32-4a6f-a108-7c3308ed081a" providerId="ADAL" clId="{FC315E9F-96D1-4686-A734-D22A8C85B2E6}" dt="2025-09-08T17:21:16.946" v="549" actId="27636"/>
        <pc:sldMkLst>
          <pc:docMk/>
          <pc:sldMk cId="942333297" sldId="3957"/>
        </pc:sldMkLst>
        <pc:spChg chg="mod">
          <ac:chgData name="Mark Richard SOUTH" userId="933c1205-3e32-4a6f-a108-7c3308ed081a" providerId="ADAL" clId="{FC315E9F-96D1-4686-A734-D22A8C85B2E6}" dt="2025-09-08T17:21:16.946" v="549" actId="27636"/>
          <ac:spMkLst>
            <pc:docMk/>
            <pc:sldMk cId="942333297" sldId="3957"/>
            <ac:spMk id="4" creationId="{666AE44F-7981-DE47-0DF4-EF76CF3A37CC}"/>
          </ac:spMkLst>
        </pc:spChg>
      </pc:sldChg>
      <pc:sldChg chg="modSp mod">
        <pc:chgData name="Mark Richard SOUTH" userId="933c1205-3e32-4a6f-a108-7c3308ed081a" providerId="ADAL" clId="{FC315E9F-96D1-4686-A734-D22A8C85B2E6}" dt="2025-09-10T08:41:32.638" v="1056" actId="20577"/>
        <pc:sldMkLst>
          <pc:docMk/>
          <pc:sldMk cId="337212953" sldId="4061"/>
        </pc:sldMkLst>
        <pc:spChg chg="mod">
          <ac:chgData name="Mark Richard SOUTH" userId="933c1205-3e32-4a6f-a108-7c3308ed081a" providerId="ADAL" clId="{FC315E9F-96D1-4686-A734-D22A8C85B2E6}" dt="2025-09-10T08:41:32.638" v="1056" actId="20577"/>
          <ac:spMkLst>
            <pc:docMk/>
            <pc:sldMk cId="337212953" sldId="4061"/>
            <ac:spMk id="2" creationId="{C6E363C8-97D2-8385-A580-D444F91362C7}"/>
          </ac:spMkLst>
        </pc:spChg>
      </pc:sldChg>
      <pc:sldChg chg="modNotesTx">
        <pc:chgData name="Mark Richard SOUTH" userId="933c1205-3e32-4a6f-a108-7c3308ed081a" providerId="ADAL" clId="{FC315E9F-96D1-4686-A734-D22A8C85B2E6}" dt="2025-09-09T16:42:49.100" v="1031" actId="20577"/>
        <pc:sldMkLst>
          <pc:docMk/>
          <pc:sldMk cId="804809276" sldId="4302"/>
        </pc:sldMkLst>
      </pc:sldChg>
      <pc:sldChg chg="modSp mod">
        <pc:chgData name="Mark Richard SOUTH" userId="933c1205-3e32-4a6f-a108-7c3308ed081a" providerId="ADAL" clId="{FC315E9F-96D1-4686-A734-D22A8C85B2E6}" dt="2025-09-08T17:23:37.194" v="606" actId="20577"/>
        <pc:sldMkLst>
          <pc:docMk/>
          <pc:sldMk cId="2499567305" sldId="4305"/>
        </pc:sldMkLst>
        <pc:spChg chg="mod">
          <ac:chgData name="Mark Richard SOUTH" userId="933c1205-3e32-4a6f-a108-7c3308ed081a" providerId="ADAL" clId="{FC315E9F-96D1-4686-A734-D22A8C85B2E6}" dt="2025-09-08T17:23:37.194" v="606" actId="20577"/>
          <ac:spMkLst>
            <pc:docMk/>
            <pc:sldMk cId="2499567305" sldId="4305"/>
            <ac:spMk id="280" creationId="{00000000-0000-0000-0000-000000000000}"/>
          </ac:spMkLst>
        </pc:spChg>
      </pc:sldChg>
      <pc:sldChg chg="add del">
        <pc:chgData name="Mark Richard SOUTH" userId="933c1205-3e32-4a6f-a108-7c3308ed081a" providerId="ADAL" clId="{FC315E9F-96D1-4686-A734-D22A8C85B2E6}" dt="2025-09-09T08:43:22.204" v="630" actId="47"/>
        <pc:sldMkLst>
          <pc:docMk/>
          <pc:sldMk cId="199466273" sldId="2142532561"/>
        </pc:sldMkLst>
      </pc:sldChg>
      <pc:sldChg chg="add del">
        <pc:chgData name="Mark Richard SOUTH" userId="933c1205-3e32-4a6f-a108-7c3308ed081a" providerId="ADAL" clId="{FC315E9F-96D1-4686-A734-D22A8C85B2E6}" dt="2025-09-09T08:43:22.204" v="630" actId="47"/>
        <pc:sldMkLst>
          <pc:docMk/>
          <pc:sldMk cId="637625464" sldId="2142532562"/>
        </pc:sldMkLst>
      </pc:sldChg>
      <pc:sldChg chg="add del">
        <pc:chgData name="Mark Richard SOUTH" userId="933c1205-3e32-4a6f-a108-7c3308ed081a" providerId="ADAL" clId="{FC315E9F-96D1-4686-A734-D22A8C85B2E6}" dt="2025-09-09T08:43:22.204" v="630" actId="47"/>
        <pc:sldMkLst>
          <pc:docMk/>
          <pc:sldMk cId="525205693" sldId="2142532563"/>
        </pc:sldMkLst>
      </pc:sldChg>
      <pc:sldChg chg="add">
        <pc:chgData name="Mark Richard SOUTH" userId="933c1205-3e32-4a6f-a108-7c3308ed081a" providerId="ADAL" clId="{FC315E9F-96D1-4686-A734-D22A8C85B2E6}" dt="2025-09-10T08:13:11.239" v="1032"/>
        <pc:sldMkLst>
          <pc:docMk/>
          <pc:sldMk cId="1618036070" sldId="2145706903"/>
        </pc:sldMkLst>
      </pc:sldChg>
      <pc:sldChg chg="add">
        <pc:chgData name="Mark Richard SOUTH" userId="933c1205-3e32-4a6f-a108-7c3308ed081a" providerId="ADAL" clId="{FC315E9F-96D1-4686-A734-D22A8C85B2E6}" dt="2025-09-10T08:13:11.239" v="1032"/>
        <pc:sldMkLst>
          <pc:docMk/>
          <pc:sldMk cId="851521907" sldId="2145706915"/>
        </pc:sldMkLst>
      </pc:sldChg>
      <pc:sldChg chg="addSp modSp mod">
        <pc:chgData name="Mark Richard SOUTH" userId="933c1205-3e32-4a6f-a108-7c3308ed081a" providerId="ADAL" clId="{FC315E9F-96D1-4686-A734-D22A8C85B2E6}" dt="2025-09-10T08:37:48.708" v="1045" actId="1076"/>
        <pc:sldMkLst>
          <pc:docMk/>
          <pc:sldMk cId="0" sldId="2145706976"/>
        </pc:sldMkLst>
        <pc:spChg chg="add mod">
          <ac:chgData name="Mark Richard SOUTH" userId="933c1205-3e32-4a6f-a108-7c3308ed081a" providerId="ADAL" clId="{FC315E9F-96D1-4686-A734-D22A8C85B2E6}" dt="2025-09-10T08:37:48.708" v="1045" actId="1076"/>
          <ac:spMkLst>
            <pc:docMk/>
            <pc:sldMk cId="0" sldId="2145706976"/>
            <ac:spMk id="2" creationId="{28A81F8C-3C88-A83D-06C2-7EEEAE108D7E}"/>
          </ac:spMkLst>
        </pc:spChg>
        <pc:spChg chg="mod">
          <ac:chgData name="Mark Richard SOUTH" userId="933c1205-3e32-4a6f-a108-7c3308ed081a" providerId="ADAL" clId="{FC315E9F-96D1-4686-A734-D22A8C85B2E6}" dt="2025-09-10T08:37:45.632" v="1044" actId="1076"/>
          <ac:spMkLst>
            <pc:docMk/>
            <pc:sldMk cId="0" sldId="2145706976"/>
            <ac:spMk id="280" creationId="{00000000-0000-0000-0000-000000000000}"/>
          </ac:spMkLst>
        </pc:spChg>
      </pc:sldChg>
      <pc:sldChg chg="modSp mod modNotesTx">
        <pc:chgData name="Mark Richard SOUTH" userId="933c1205-3e32-4a6f-a108-7c3308ed081a" providerId="ADAL" clId="{FC315E9F-96D1-4686-A734-D22A8C85B2E6}" dt="2025-09-10T08:16:17.910" v="1033" actId="1076"/>
        <pc:sldMkLst>
          <pc:docMk/>
          <pc:sldMk cId="2097584357" sldId="2145706980"/>
        </pc:sldMkLst>
        <pc:spChg chg="mod">
          <ac:chgData name="Mark Richard SOUTH" userId="933c1205-3e32-4a6f-a108-7c3308ed081a" providerId="ADAL" clId="{FC315E9F-96D1-4686-A734-D22A8C85B2E6}" dt="2025-09-10T08:16:17.910" v="1033" actId="1076"/>
          <ac:spMkLst>
            <pc:docMk/>
            <pc:sldMk cId="2097584357" sldId="2145706980"/>
            <ac:spMk id="5" creationId="{92439092-FA64-0E43-95A4-B3829CA0DE43}"/>
          </ac:spMkLst>
        </pc:spChg>
      </pc:sldChg>
      <pc:sldChg chg="add del">
        <pc:chgData name="Mark Richard SOUTH" userId="933c1205-3e32-4a6f-a108-7c3308ed081a" providerId="ADAL" clId="{FC315E9F-96D1-4686-A734-D22A8C85B2E6}" dt="2025-09-09T08:43:22.204" v="630" actId="47"/>
        <pc:sldMkLst>
          <pc:docMk/>
          <pc:sldMk cId="873913143" sldId="2145706981"/>
        </pc:sldMkLst>
      </pc:sldChg>
      <pc:sldChg chg="del">
        <pc:chgData name="Mark Richard SOUTH" userId="933c1205-3e32-4a6f-a108-7c3308ed081a" providerId="ADAL" clId="{FC315E9F-96D1-4686-A734-D22A8C85B2E6}" dt="2025-09-08T17:15:53.875" v="544" actId="2696"/>
        <pc:sldMkLst>
          <pc:docMk/>
          <pc:sldMk cId="3563288405" sldId="2145706981"/>
        </pc:sldMkLst>
      </pc:sldChg>
      <pc:sldChg chg="del">
        <pc:chgData name="Mark Richard SOUTH" userId="933c1205-3e32-4a6f-a108-7c3308ed081a" providerId="ADAL" clId="{FC315E9F-96D1-4686-A734-D22A8C85B2E6}" dt="2025-09-08T17:15:53.875" v="544" actId="2696"/>
        <pc:sldMkLst>
          <pc:docMk/>
          <pc:sldMk cId="2939284120" sldId="2145706982"/>
        </pc:sldMkLst>
      </pc:sldChg>
      <pc:sldChg chg="add del">
        <pc:chgData name="Mark Richard SOUTH" userId="933c1205-3e32-4a6f-a108-7c3308ed081a" providerId="ADAL" clId="{FC315E9F-96D1-4686-A734-D22A8C85B2E6}" dt="2025-09-09T08:43:22.204" v="630" actId="47"/>
        <pc:sldMkLst>
          <pc:docMk/>
          <pc:sldMk cId="3049409489" sldId="2145706982"/>
        </pc:sldMkLst>
      </pc:sldChg>
      <pc:sldChg chg="add del">
        <pc:chgData name="Mark Richard SOUTH" userId="933c1205-3e32-4a6f-a108-7c3308ed081a" providerId="ADAL" clId="{FC315E9F-96D1-4686-A734-D22A8C85B2E6}" dt="2025-09-09T08:43:22.204" v="630" actId="47"/>
        <pc:sldMkLst>
          <pc:docMk/>
          <pc:sldMk cId="1294673411" sldId="2145706983"/>
        </pc:sldMkLst>
      </pc:sldChg>
      <pc:sldChg chg="del">
        <pc:chgData name="Mark Richard SOUTH" userId="933c1205-3e32-4a6f-a108-7c3308ed081a" providerId="ADAL" clId="{FC315E9F-96D1-4686-A734-D22A8C85B2E6}" dt="2025-09-08T17:15:53.875" v="544" actId="2696"/>
        <pc:sldMkLst>
          <pc:docMk/>
          <pc:sldMk cId="2209216931" sldId="2145706983"/>
        </pc:sldMkLst>
      </pc:sldChg>
      <pc:sldChg chg="del">
        <pc:chgData name="Mark Richard SOUTH" userId="933c1205-3e32-4a6f-a108-7c3308ed081a" providerId="ADAL" clId="{FC315E9F-96D1-4686-A734-D22A8C85B2E6}" dt="2025-09-08T17:15:53.875" v="544" actId="2696"/>
        <pc:sldMkLst>
          <pc:docMk/>
          <pc:sldMk cId="2022088233" sldId="2145706984"/>
        </pc:sldMkLst>
      </pc:sldChg>
      <pc:sldChg chg="add del">
        <pc:chgData name="Mark Richard SOUTH" userId="933c1205-3e32-4a6f-a108-7c3308ed081a" providerId="ADAL" clId="{FC315E9F-96D1-4686-A734-D22A8C85B2E6}" dt="2025-09-09T08:43:22.204" v="630" actId="47"/>
        <pc:sldMkLst>
          <pc:docMk/>
          <pc:sldMk cId="2999513540" sldId="2145706984"/>
        </pc:sldMkLst>
      </pc:sldChg>
      <pc:sldChg chg="add del">
        <pc:chgData name="Mark Richard SOUTH" userId="933c1205-3e32-4a6f-a108-7c3308ed081a" providerId="ADAL" clId="{FC315E9F-96D1-4686-A734-D22A8C85B2E6}" dt="2025-09-09T08:43:22.204" v="630" actId="47"/>
        <pc:sldMkLst>
          <pc:docMk/>
          <pc:sldMk cId="1168021466" sldId="2145706985"/>
        </pc:sldMkLst>
      </pc:sldChg>
      <pc:sldChg chg="del">
        <pc:chgData name="Mark Richard SOUTH" userId="933c1205-3e32-4a6f-a108-7c3308ed081a" providerId="ADAL" clId="{FC315E9F-96D1-4686-A734-D22A8C85B2E6}" dt="2025-09-08T17:15:53.875" v="544" actId="2696"/>
        <pc:sldMkLst>
          <pc:docMk/>
          <pc:sldMk cId="2963033827" sldId="2145706985"/>
        </pc:sldMkLst>
      </pc:sldChg>
      <pc:sldChg chg="del">
        <pc:chgData name="Mark Richard SOUTH" userId="933c1205-3e32-4a6f-a108-7c3308ed081a" providerId="ADAL" clId="{FC315E9F-96D1-4686-A734-D22A8C85B2E6}" dt="2025-09-08T17:15:53.875" v="544" actId="2696"/>
        <pc:sldMkLst>
          <pc:docMk/>
          <pc:sldMk cId="535392411" sldId="2145706986"/>
        </pc:sldMkLst>
      </pc:sldChg>
      <pc:sldChg chg="add del">
        <pc:chgData name="Mark Richard SOUTH" userId="933c1205-3e32-4a6f-a108-7c3308ed081a" providerId="ADAL" clId="{FC315E9F-96D1-4686-A734-D22A8C85B2E6}" dt="2025-09-09T08:43:22.204" v="630" actId="47"/>
        <pc:sldMkLst>
          <pc:docMk/>
          <pc:sldMk cId="2374111278" sldId="2145706986"/>
        </pc:sldMkLst>
      </pc:sldChg>
      <pc:sldChg chg="add del">
        <pc:chgData name="Mark Richard SOUTH" userId="933c1205-3e32-4a6f-a108-7c3308ed081a" providerId="ADAL" clId="{FC315E9F-96D1-4686-A734-D22A8C85B2E6}" dt="2025-09-09T08:43:22.204" v="630" actId="47"/>
        <pc:sldMkLst>
          <pc:docMk/>
          <pc:sldMk cId="2330015498" sldId="2145706987"/>
        </pc:sldMkLst>
      </pc:sldChg>
      <pc:sldChg chg="add del">
        <pc:chgData name="Mark Richard SOUTH" userId="933c1205-3e32-4a6f-a108-7c3308ed081a" providerId="ADAL" clId="{FC315E9F-96D1-4686-A734-D22A8C85B2E6}" dt="2025-09-09T08:43:22.204" v="630" actId="47"/>
        <pc:sldMkLst>
          <pc:docMk/>
          <pc:sldMk cId="482476019" sldId="2145706988"/>
        </pc:sldMkLst>
      </pc:sldChg>
      <pc:sldChg chg="add del">
        <pc:chgData name="Mark Richard SOUTH" userId="933c1205-3e32-4a6f-a108-7c3308ed081a" providerId="ADAL" clId="{FC315E9F-96D1-4686-A734-D22A8C85B2E6}" dt="2025-09-09T08:43:22.204" v="630" actId="47"/>
        <pc:sldMkLst>
          <pc:docMk/>
          <pc:sldMk cId="4066286718" sldId="2145706989"/>
        </pc:sldMkLst>
      </pc:sldChg>
      <pc:sldChg chg="add del">
        <pc:chgData name="Mark Richard SOUTH" userId="933c1205-3e32-4a6f-a108-7c3308ed081a" providerId="ADAL" clId="{FC315E9F-96D1-4686-A734-D22A8C85B2E6}" dt="2025-09-09T08:43:22.204" v="630" actId="47"/>
        <pc:sldMkLst>
          <pc:docMk/>
          <pc:sldMk cId="4205495343" sldId="2145706990"/>
        </pc:sldMkLst>
      </pc:sldChg>
      <pc:sldChg chg="add del">
        <pc:chgData name="Mark Richard SOUTH" userId="933c1205-3e32-4a6f-a108-7c3308ed081a" providerId="ADAL" clId="{FC315E9F-96D1-4686-A734-D22A8C85B2E6}" dt="2025-09-09T08:43:22.204" v="630" actId="47"/>
        <pc:sldMkLst>
          <pc:docMk/>
          <pc:sldMk cId="259584271" sldId="2145706991"/>
        </pc:sldMkLst>
      </pc:sldChg>
      <pc:sldChg chg="add del">
        <pc:chgData name="Mark Richard SOUTH" userId="933c1205-3e32-4a6f-a108-7c3308ed081a" providerId="ADAL" clId="{FC315E9F-96D1-4686-A734-D22A8C85B2E6}" dt="2025-09-09T08:43:22.204" v="630" actId="47"/>
        <pc:sldMkLst>
          <pc:docMk/>
          <pc:sldMk cId="1068124825" sldId="2145706992"/>
        </pc:sldMkLst>
      </pc:sldChg>
      <pc:sldChg chg="modSp add del mod">
        <pc:chgData name="Mark Richard SOUTH" userId="933c1205-3e32-4a6f-a108-7c3308ed081a" providerId="ADAL" clId="{FC315E9F-96D1-4686-A734-D22A8C85B2E6}" dt="2025-09-09T08:43:22.204" v="630" actId="47"/>
        <pc:sldMkLst>
          <pc:docMk/>
          <pc:sldMk cId="211496242" sldId="2145706993"/>
        </pc:sldMkLst>
        <pc:spChg chg="mod">
          <ac:chgData name="Mark Richard SOUTH" userId="933c1205-3e32-4a6f-a108-7c3308ed081a" providerId="ADAL" clId="{FC315E9F-96D1-4686-A734-D22A8C85B2E6}" dt="2025-09-09T08:43:00.778" v="628" actId="27636"/>
          <ac:spMkLst>
            <pc:docMk/>
            <pc:sldMk cId="211496242" sldId="2145706993"/>
            <ac:spMk id="8" creationId="{062069B8-8A05-4A58-98E0-8D477D133BFC}"/>
          </ac:spMkLst>
        </pc:spChg>
      </pc:sldChg>
      <pc:sldChg chg="add">
        <pc:chgData name="Mark Richard SOUTH" userId="933c1205-3e32-4a6f-a108-7c3308ed081a" providerId="ADAL" clId="{FC315E9F-96D1-4686-A734-D22A8C85B2E6}" dt="2025-09-10T08:13:11.239" v="1032"/>
        <pc:sldMkLst>
          <pc:docMk/>
          <pc:sldMk cId="1371874527" sldId="2145706993"/>
        </pc:sldMkLst>
      </pc:sldChg>
      <pc:sldChg chg="add del">
        <pc:chgData name="Mark Richard SOUTH" userId="933c1205-3e32-4a6f-a108-7c3308ed081a" providerId="ADAL" clId="{FC315E9F-96D1-4686-A734-D22A8C85B2E6}" dt="2025-09-09T08:43:22.204" v="630" actId="47"/>
        <pc:sldMkLst>
          <pc:docMk/>
          <pc:sldMk cId="3391183203" sldId="2145706994"/>
        </pc:sldMkLst>
      </pc:sldChg>
      <pc:sldChg chg="add del">
        <pc:chgData name="Mark Richard SOUTH" userId="933c1205-3e32-4a6f-a108-7c3308ed081a" providerId="ADAL" clId="{FC315E9F-96D1-4686-A734-D22A8C85B2E6}" dt="2025-09-09T08:43:22.204" v="630" actId="47"/>
        <pc:sldMkLst>
          <pc:docMk/>
          <pc:sldMk cId="2710979728" sldId="2145706995"/>
        </pc:sldMkLst>
      </pc:sldChg>
      <pc:sldChg chg="add">
        <pc:chgData name="Mark Richard SOUTH" userId="933c1205-3e32-4a6f-a108-7c3308ed081a" providerId="ADAL" clId="{FC315E9F-96D1-4686-A734-D22A8C85B2E6}" dt="2025-09-09T08:43:06.383" v="629"/>
        <pc:sldMkLst>
          <pc:docMk/>
          <pc:sldMk cId="3156336603" sldId="2145706996"/>
        </pc:sldMkLst>
      </pc:sldChg>
      <pc:sldChg chg="add">
        <pc:chgData name="Mark Richard SOUTH" userId="933c1205-3e32-4a6f-a108-7c3308ed081a" providerId="ADAL" clId="{FC315E9F-96D1-4686-A734-D22A8C85B2E6}" dt="2025-09-09T08:43:06.383" v="629"/>
        <pc:sldMkLst>
          <pc:docMk/>
          <pc:sldMk cId="1221357375" sldId="2145706997"/>
        </pc:sldMkLst>
      </pc:sldChg>
      <pc:sldChg chg="add">
        <pc:chgData name="Mark Richard SOUTH" userId="933c1205-3e32-4a6f-a108-7c3308ed081a" providerId="ADAL" clId="{FC315E9F-96D1-4686-A734-D22A8C85B2E6}" dt="2025-09-09T08:43:06.383" v="629"/>
        <pc:sldMkLst>
          <pc:docMk/>
          <pc:sldMk cId="2085048631" sldId="2145706998"/>
        </pc:sldMkLst>
      </pc:sldChg>
      <pc:sldChg chg="add">
        <pc:chgData name="Mark Richard SOUTH" userId="933c1205-3e32-4a6f-a108-7c3308ed081a" providerId="ADAL" clId="{FC315E9F-96D1-4686-A734-D22A8C85B2E6}" dt="2025-09-09T08:43:06.383" v="629"/>
        <pc:sldMkLst>
          <pc:docMk/>
          <pc:sldMk cId="4158664878" sldId="2145706999"/>
        </pc:sldMkLst>
      </pc:sldChg>
      <pc:sldChg chg="add">
        <pc:chgData name="Mark Richard SOUTH" userId="933c1205-3e32-4a6f-a108-7c3308ed081a" providerId="ADAL" clId="{FC315E9F-96D1-4686-A734-D22A8C85B2E6}" dt="2025-09-09T08:43:06.383" v="629"/>
        <pc:sldMkLst>
          <pc:docMk/>
          <pc:sldMk cId="3241791612" sldId="2145707000"/>
        </pc:sldMkLst>
      </pc:sldChg>
      <pc:sldChg chg="add">
        <pc:chgData name="Mark Richard SOUTH" userId="933c1205-3e32-4a6f-a108-7c3308ed081a" providerId="ADAL" clId="{FC315E9F-96D1-4686-A734-D22A8C85B2E6}" dt="2025-09-09T08:43:06.383" v="629"/>
        <pc:sldMkLst>
          <pc:docMk/>
          <pc:sldMk cId="1088147588" sldId="2145707001"/>
        </pc:sldMkLst>
      </pc:sldChg>
      <pc:sldChg chg="add">
        <pc:chgData name="Mark Richard SOUTH" userId="933c1205-3e32-4a6f-a108-7c3308ed081a" providerId="ADAL" clId="{FC315E9F-96D1-4686-A734-D22A8C85B2E6}" dt="2025-09-09T08:43:06.383" v="629"/>
        <pc:sldMkLst>
          <pc:docMk/>
          <pc:sldMk cId="3467746104" sldId="2145707002"/>
        </pc:sldMkLst>
      </pc:sldChg>
      <pc:sldChg chg="add">
        <pc:chgData name="Mark Richard SOUTH" userId="933c1205-3e32-4a6f-a108-7c3308ed081a" providerId="ADAL" clId="{FC315E9F-96D1-4686-A734-D22A8C85B2E6}" dt="2025-09-09T08:43:06.383" v="629"/>
        <pc:sldMkLst>
          <pc:docMk/>
          <pc:sldMk cId="51245997" sldId="2145707003"/>
        </pc:sldMkLst>
      </pc:sldChg>
      <pc:sldChg chg="add">
        <pc:chgData name="Mark Richard SOUTH" userId="933c1205-3e32-4a6f-a108-7c3308ed081a" providerId="ADAL" clId="{FC315E9F-96D1-4686-A734-D22A8C85B2E6}" dt="2025-09-09T08:43:06.383" v="629"/>
        <pc:sldMkLst>
          <pc:docMk/>
          <pc:sldMk cId="3233067611" sldId="2145707004"/>
        </pc:sldMkLst>
      </pc:sldChg>
      <pc:sldChg chg="add">
        <pc:chgData name="Mark Richard SOUTH" userId="933c1205-3e32-4a6f-a108-7c3308ed081a" providerId="ADAL" clId="{FC315E9F-96D1-4686-A734-D22A8C85B2E6}" dt="2025-09-09T08:43:06.383" v="629"/>
        <pc:sldMkLst>
          <pc:docMk/>
          <pc:sldMk cId="2551034627" sldId="2145707005"/>
        </pc:sldMkLst>
      </pc:sldChg>
      <pc:sldChg chg="add">
        <pc:chgData name="Mark Richard SOUTH" userId="933c1205-3e32-4a6f-a108-7c3308ed081a" providerId="ADAL" clId="{FC315E9F-96D1-4686-A734-D22A8C85B2E6}" dt="2025-09-09T08:43:06.383" v="629"/>
        <pc:sldMkLst>
          <pc:docMk/>
          <pc:sldMk cId="528011894" sldId="2145707006"/>
        </pc:sldMkLst>
      </pc:sldChg>
      <pc:sldChg chg="add">
        <pc:chgData name="Mark Richard SOUTH" userId="933c1205-3e32-4a6f-a108-7c3308ed081a" providerId="ADAL" clId="{FC315E9F-96D1-4686-A734-D22A8C85B2E6}" dt="2025-09-09T08:43:06.383" v="629"/>
        <pc:sldMkLst>
          <pc:docMk/>
          <pc:sldMk cId="4289914188" sldId="2145707007"/>
        </pc:sldMkLst>
      </pc:sldChg>
      <pc:sldChg chg="add">
        <pc:chgData name="Mark Richard SOUTH" userId="933c1205-3e32-4a6f-a108-7c3308ed081a" providerId="ADAL" clId="{FC315E9F-96D1-4686-A734-D22A8C85B2E6}" dt="2025-09-09T08:43:06.383" v="629"/>
        <pc:sldMkLst>
          <pc:docMk/>
          <pc:sldMk cId="3383910849" sldId="2145707008"/>
        </pc:sldMkLst>
      </pc:sldChg>
      <pc:sldChg chg="add">
        <pc:chgData name="Mark Richard SOUTH" userId="933c1205-3e32-4a6f-a108-7c3308ed081a" providerId="ADAL" clId="{FC315E9F-96D1-4686-A734-D22A8C85B2E6}" dt="2025-09-09T08:43:06.383" v="629"/>
        <pc:sldMkLst>
          <pc:docMk/>
          <pc:sldMk cId="986723786" sldId="2145707009"/>
        </pc:sldMkLst>
      </pc:sldChg>
      <pc:sldChg chg="add">
        <pc:chgData name="Mark Richard SOUTH" userId="933c1205-3e32-4a6f-a108-7c3308ed081a" providerId="ADAL" clId="{FC315E9F-96D1-4686-A734-D22A8C85B2E6}" dt="2025-09-09T08:43:06.383" v="629"/>
        <pc:sldMkLst>
          <pc:docMk/>
          <pc:sldMk cId="1325202093" sldId="2145707010"/>
        </pc:sldMkLst>
      </pc:sldChg>
      <pc:sldChg chg="addSp modSp add mod modAnim">
        <pc:chgData name="Mark Richard SOUTH" userId="933c1205-3e32-4a6f-a108-7c3308ed081a" providerId="ADAL" clId="{FC315E9F-96D1-4686-A734-D22A8C85B2E6}" dt="2025-09-09T16:35:50.750" v="1024"/>
        <pc:sldMkLst>
          <pc:docMk/>
          <pc:sldMk cId="4019832847" sldId="2145707011"/>
        </pc:sldMkLst>
        <pc:spChg chg="add mod">
          <ac:chgData name="Mark Richard SOUTH" userId="933c1205-3e32-4a6f-a108-7c3308ed081a" providerId="ADAL" clId="{FC315E9F-96D1-4686-A734-D22A8C85B2E6}" dt="2025-09-09T16:34:52.057" v="1016" actId="20577"/>
          <ac:spMkLst>
            <pc:docMk/>
            <pc:sldMk cId="4019832847" sldId="2145707011"/>
            <ac:spMk id="3" creationId="{8C4BB41B-3806-AFFB-D253-786784742AA5}"/>
          </ac:spMkLst>
        </pc:spChg>
        <pc:spChg chg="mod">
          <ac:chgData name="Mark Richard SOUTH" userId="933c1205-3e32-4a6f-a108-7c3308ed081a" providerId="ADAL" clId="{FC315E9F-96D1-4686-A734-D22A8C85B2E6}" dt="2025-09-09T16:30:42.791" v="665" actId="1076"/>
          <ac:spMkLst>
            <pc:docMk/>
            <pc:sldMk cId="4019832847" sldId="2145707011"/>
            <ac:spMk id="8" creationId="{54E94566-4529-1582-E30F-6813E39D8712}"/>
          </ac:spMkLst>
        </pc:spChg>
      </pc:sldChg>
      <pc:sldChg chg="add">
        <pc:chgData name="Mark Richard SOUTH" userId="933c1205-3e32-4a6f-a108-7c3308ed081a" providerId="ADAL" clId="{FC315E9F-96D1-4686-A734-D22A8C85B2E6}" dt="2025-09-10T08:13:11.239" v="1032"/>
        <pc:sldMkLst>
          <pc:docMk/>
          <pc:sldMk cId="1115601982" sldId="2145707012"/>
        </pc:sldMkLst>
      </pc:sldChg>
      <pc:sldMasterChg chg="delSldLayout">
        <pc:chgData name="Mark Richard SOUTH" userId="933c1205-3e32-4a6f-a108-7c3308ed081a" providerId="ADAL" clId="{FC315E9F-96D1-4686-A734-D22A8C85B2E6}" dt="2025-09-09T08:43:22.204" v="630" actId="47"/>
        <pc:sldMasterMkLst>
          <pc:docMk/>
          <pc:sldMasterMk cId="794886312" sldId="2147483808"/>
        </pc:sldMasterMkLst>
        <pc:sldLayoutChg chg="del">
          <pc:chgData name="Mark Richard SOUTH" userId="933c1205-3e32-4a6f-a108-7c3308ed081a" providerId="ADAL" clId="{FC315E9F-96D1-4686-A734-D22A8C85B2E6}" dt="2025-09-09T08:43:22.204" v="630" actId="47"/>
          <pc:sldLayoutMkLst>
            <pc:docMk/>
            <pc:sldMasterMk cId="794886312" sldId="2147483808"/>
            <pc:sldLayoutMk cId="2971286032" sldId="2147483891"/>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1488914750" sldId="2147483892"/>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2438367755" sldId="2147483893"/>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2995350717" sldId="2147483894"/>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2040886239" sldId="2147483895"/>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886444830" sldId="2147483896"/>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451347675" sldId="2147483897"/>
          </pc:sldLayoutMkLst>
        </pc:sldLayoutChg>
        <pc:sldLayoutChg chg="del">
          <pc:chgData name="Mark Richard SOUTH" userId="933c1205-3e32-4a6f-a108-7c3308ed081a" providerId="ADAL" clId="{FC315E9F-96D1-4686-A734-D22A8C85B2E6}" dt="2025-09-09T08:43:22.204" v="630" actId="47"/>
          <pc:sldLayoutMkLst>
            <pc:docMk/>
            <pc:sldMasterMk cId="794886312" sldId="2147483808"/>
            <pc:sldLayoutMk cId="2385260914" sldId="2147483898"/>
          </pc:sldLayoutMkLst>
        </pc:sldLayoutChg>
        <pc:sldLayoutChg chg="del">
          <pc:chgData name="Mark Richard SOUTH" userId="933c1205-3e32-4a6f-a108-7c3308ed081a" providerId="ADAL" clId="{FC315E9F-96D1-4686-A734-D22A8C85B2E6}" dt="2025-09-09T08:12:48.654" v="608" actId="2696"/>
          <pc:sldLayoutMkLst>
            <pc:docMk/>
            <pc:sldMasterMk cId="794886312" sldId="2147483808"/>
            <pc:sldLayoutMk cId="3268917982" sldId="2147483899"/>
          </pc:sldLayoutMkLst>
        </pc:sldLayoutChg>
      </pc:sldMasterChg>
      <pc:sldMasterChg chg="del delSldLayout">
        <pc:chgData name="Mark Richard SOUTH" userId="933c1205-3e32-4a6f-a108-7c3308ed081a" providerId="ADAL" clId="{FC315E9F-96D1-4686-A734-D22A8C85B2E6}" dt="2025-09-08T17:16:12.907" v="546" actId="2696"/>
        <pc:sldMasterMkLst>
          <pc:docMk/>
          <pc:sldMasterMk cId="2289695084" sldId="2147483891"/>
        </pc:sldMasterMkLst>
        <pc:sldLayoutChg chg="del">
          <pc:chgData name="Mark Richard SOUTH" userId="933c1205-3e32-4a6f-a108-7c3308ed081a" providerId="ADAL" clId="{FC315E9F-96D1-4686-A734-D22A8C85B2E6}" dt="2025-09-08T17:16:12.907" v="546" actId="2696"/>
          <pc:sldLayoutMkLst>
            <pc:docMk/>
            <pc:sldMasterMk cId="2289695084" sldId="2147483891"/>
            <pc:sldLayoutMk cId="1238037441" sldId="2147483892"/>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925838017" sldId="2147483893"/>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1885569552" sldId="2147483894"/>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3316663628" sldId="2147483895"/>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1515663485" sldId="2147483896"/>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3299508960" sldId="2147483897"/>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552296848" sldId="2147483898"/>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3990024506" sldId="2147483899"/>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2871773047" sldId="2147483900"/>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4247518477" sldId="2147483901"/>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1017321949" sldId="2147483902"/>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1438998421" sldId="2147483903"/>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4236130102" sldId="2147483904"/>
          </pc:sldLayoutMkLst>
        </pc:sldLayoutChg>
        <pc:sldLayoutChg chg="del">
          <pc:chgData name="Mark Richard SOUTH" userId="933c1205-3e32-4a6f-a108-7c3308ed081a" providerId="ADAL" clId="{FC315E9F-96D1-4686-A734-D22A8C85B2E6}" dt="2025-09-08T17:16:12.907" v="546" actId="2696"/>
          <pc:sldLayoutMkLst>
            <pc:docMk/>
            <pc:sldMasterMk cId="2289695084" sldId="2147483891"/>
            <pc:sldLayoutMk cId="971545203" sldId="2147483905"/>
          </pc:sldLayoutMkLst>
        </pc:sldLayoutChg>
      </pc:sldMasterChg>
      <pc:sldMasterChg chg="del delSldLayout">
        <pc:chgData name="Mark Richard SOUTH" userId="933c1205-3e32-4a6f-a108-7c3308ed081a" providerId="ADAL" clId="{FC315E9F-96D1-4686-A734-D22A8C85B2E6}" dt="2025-09-08T17:16:03.202" v="545" actId="2696"/>
        <pc:sldMasterMkLst>
          <pc:docMk/>
          <pc:sldMasterMk cId="1143420376" sldId="2147483906"/>
        </pc:sldMasterMkLst>
        <pc:sldLayoutChg chg="del">
          <pc:chgData name="Mark Richard SOUTH" userId="933c1205-3e32-4a6f-a108-7c3308ed081a" providerId="ADAL" clId="{FC315E9F-96D1-4686-A734-D22A8C85B2E6}" dt="2025-09-08T17:16:03.202" v="545" actId="2696"/>
          <pc:sldLayoutMkLst>
            <pc:docMk/>
            <pc:sldMasterMk cId="1143420376" sldId="2147483906"/>
            <pc:sldLayoutMk cId="1646588414" sldId="2147483907"/>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1987163156" sldId="2147483908"/>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2168177462" sldId="2147483909"/>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1283149848" sldId="2147483910"/>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3899168353" sldId="2147483911"/>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2740278131" sldId="2147483912"/>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433361339" sldId="2147483913"/>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1142782530" sldId="2147483914"/>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3657848438" sldId="2147483915"/>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1525310063" sldId="2147483916"/>
          </pc:sldLayoutMkLst>
        </pc:sldLayoutChg>
        <pc:sldLayoutChg chg="del">
          <pc:chgData name="Mark Richard SOUTH" userId="933c1205-3e32-4a6f-a108-7c3308ed081a" providerId="ADAL" clId="{FC315E9F-96D1-4686-A734-D22A8C85B2E6}" dt="2025-09-08T17:16:03.202" v="545" actId="2696"/>
          <pc:sldLayoutMkLst>
            <pc:docMk/>
            <pc:sldMasterMk cId="1143420376" sldId="2147483906"/>
            <pc:sldLayoutMk cId="3768904861" sldId="2147483917"/>
          </pc:sldLayoutMkLst>
        </pc:sldLayoutChg>
      </pc:sldMasterChg>
      <pc:sldMasterChg chg="del delSldLayout">
        <pc:chgData name="Mark Richard SOUTH" userId="933c1205-3e32-4a6f-a108-7c3308ed081a" providerId="ADAL" clId="{FC315E9F-96D1-4686-A734-D22A8C85B2E6}" dt="2025-09-08T17:15:53.875" v="544" actId="2696"/>
        <pc:sldMasterMkLst>
          <pc:docMk/>
          <pc:sldMasterMk cId="2181860570" sldId="2147483931"/>
        </pc:sldMasterMkLst>
        <pc:sldLayoutChg chg="del">
          <pc:chgData name="Mark Richard SOUTH" userId="933c1205-3e32-4a6f-a108-7c3308ed081a" providerId="ADAL" clId="{FC315E9F-96D1-4686-A734-D22A8C85B2E6}" dt="2025-09-08T17:15:53.875" v="544" actId="2696"/>
          <pc:sldLayoutMkLst>
            <pc:docMk/>
            <pc:sldMasterMk cId="2181860570" sldId="2147483931"/>
            <pc:sldLayoutMk cId="1348067796" sldId="2147483932"/>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2866857236" sldId="2147483933"/>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2423963011" sldId="2147483934"/>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2249026623" sldId="2147483935"/>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3359806669" sldId="2147483936"/>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4159921313" sldId="2147483937"/>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3404765967" sldId="2147483938"/>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3275436385" sldId="2147483939"/>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663404353" sldId="2147483940"/>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641390335" sldId="2147483941"/>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1192066894" sldId="2147483942"/>
          </pc:sldLayoutMkLst>
        </pc:sldLayoutChg>
        <pc:sldLayoutChg chg="del">
          <pc:chgData name="Mark Richard SOUTH" userId="933c1205-3e32-4a6f-a108-7c3308ed081a" providerId="ADAL" clId="{FC315E9F-96D1-4686-A734-D22A8C85B2E6}" dt="2025-09-08T17:15:53.875" v="544" actId="2696"/>
          <pc:sldLayoutMkLst>
            <pc:docMk/>
            <pc:sldMasterMk cId="2181860570" sldId="2147483931"/>
            <pc:sldLayoutMk cId="3920443884" sldId="2147483943"/>
          </pc:sldLayoutMkLst>
        </pc:sldLayoutChg>
      </pc:sldMasterChg>
    </pc:docChg>
  </pc:docChgLst>
  <pc:docChgLst>
    <pc:chgData name="Mark Richard SOUTH" userId="933c1205-3e32-4a6f-a108-7c3308ed081a" providerId="ADAL" clId="{E67556BD-3A7A-47D6-AC80-99245C35388E}"/>
    <pc:docChg chg="undo custSel addSld delSld modSld sldOrd modSection">
      <pc:chgData name="Mark Richard SOUTH" userId="933c1205-3e32-4a6f-a108-7c3308ed081a" providerId="ADAL" clId="{E67556BD-3A7A-47D6-AC80-99245C35388E}" dt="2024-07-22T15:51:40.266" v="362" actId="20577"/>
      <pc:docMkLst>
        <pc:docMk/>
      </pc:docMkLst>
      <pc:sldChg chg="add del">
        <pc:chgData name="Mark Richard SOUTH" userId="933c1205-3e32-4a6f-a108-7c3308ed081a" providerId="ADAL" clId="{E67556BD-3A7A-47D6-AC80-99245C35388E}" dt="2024-07-08T14:21:40.193" v="160" actId="2696"/>
        <pc:sldMkLst>
          <pc:docMk/>
          <pc:sldMk cId="556172843" sldId="256"/>
        </pc:sldMkLst>
      </pc:sldChg>
      <pc:sldChg chg="add del">
        <pc:chgData name="Mark Richard SOUTH" userId="933c1205-3e32-4a6f-a108-7c3308ed081a" providerId="ADAL" clId="{E67556BD-3A7A-47D6-AC80-99245C35388E}" dt="2024-07-08T14:21:10.500" v="159" actId="2696"/>
        <pc:sldMkLst>
          <pc:docMk/>
          <pc:sldMk cId="4090090091" sldId="257"/>
        </pc:sldMkLst>
      </pc:sldChg>
      <pc:sldChg chg="add del">
        <pc:chgData name="Mark Richard SOUTH" userId="933c1205-3e32-4a6f-a108-7c3308ed081a" providerId="ADAL" clId="{E67556BD-3A7A-47D6-AC80-99245C35388E}" dt="2024-07-08T14:21:10.500" v="159" actId="2696"/>
        <pc:sldMkLst>
          <pc:docMk/>
          <pc:sldMk cId="1107875286" sldId="258"/>
        </pc:sldMkLst>
      </pc:sldChg>
      <pc:sldChg chg="add del">
        <pc:chgData name="Mark Richard SOUTH" userId="933c1205-3e32-4a6f-a108-7c3308ed081a" providerId="ADAL" clId="{E67556BD-3A7A-47D6-AC80-99245C35388E}" dt="2024-07-08T14:21:10.500" v="159" actId="2696"/>
        <pc:sldMkLst>
          <pc:docMk/>
          <pc:sldMk cId="487727704" sldId="259"/>
        </pc:sldMkLst>
      </pc:sldChg>
      <pc:sldChg chg="add del">
        <pc:chgData name="Mark Richard SOUTH" userId="933c1205-3e32-4a6f-a108-7c3308ed081a" providerId="ADAL" clId="{E67556BD-3A7A-47D6-AC80-99245C35388E}" dt="2024-07-08T14:21:10.500" v="159" actId="2696"/>
        <pc:sldMkLst>
          <pc:docMk/>
          <pc:sldMk cId="2832026080" sldId="260"/>
        </pc:sldMkLst>
      </pc:sldChg>
      <pc:sldChg chg="add del">
        <pc:chgData name="Mark Richard SOUTH" userId="933c1205-3e32-4a6f-a108-7c3308ed081a" providerId="ADAL" clId="{E67556BD-3A7A-47D6-AC80-99245C35388E}" dt="2024-07-08T14:21:10.500" v="159" actId="2696"/>
        <pc:sldMkLst>
          <pc:docMk/>
          <pc:sldMk cId="3690944366" sldId="261"/>
        </pc:sldMkLst>
      </pc:sldChg>
      <pc:sldChg chg="add del">
        <pc:chgData name="Mark Richard SOUTH" userId="933c1205-3e32-4a6f-a108-7c3308ed081a" providerId="ADAL" clId="{E67556BD-3A7A-47D6-AC80-99245C35388E}" dt="2024-07-08T14:21:10.500" v="159" actId="2696"/>
        <pc:sldMkLst>
          <pc:docMk/>
          <pc:sldMk cId="3675840669" sldId="262"/>
        </pc:sldMkLst>
      </pc:sldChg>
      <pc:sldChg chg="add del">
        <pc:chgData name="Mark Richard SOUTH" userId="933c1205-3e32-4a6f-a108-7c3308ed081a" providerId="ADAL" clId="{E67556BD-3A7A-47D6-AC80-99245C35388E}" dt="2024-07-08T14:21:10.500" v="159" actId="2696"/>
        <pc:sldMkLst>
          <pc:docMk/>
          <pc:sldMk cId="240717605" sldId="263"/>
        </pc:sldMkLst>
      </pc:sldChg>
      <pc:sldChg chg="add del">
        <pc:chgData name="Mark Richard SOUTH" userId="933c1205-3e32-4a6f-a108-7c3308ed081a" providerId="ADAL" clId="{E67556BD-3A7A-47D6-AC80-99245C35388E}" dt="2024-07-08T14:21:10.500" v="159" actId="2696"/>
        <pc:sldMkLst>
          <pc:docMk/>
          <pc:sldMk cId="3049365911" sldId="264"/>
        </pc:sldMkLst>
      </pc:sldChg>
      <pc:sldChg chg="add del">
        <pc:chgData name="Mark Richard SOUTH" userId="933c1205-3e32-4a6f-a108-7c3308ed081a" providerId="ADAL" clId="{E67556BD-3A7A-47D6-AC80-99245C35388E}" dt="2024-07-08T14:21:10.500" v="159" actId="2696"/>
        <pc:sldMkLst>
          <pc:docMk/>
          <pc:sldMk cId="4013253771" sldId="266"/>
        </pc:sldMkLst>
      </pc:sldChg>
      <pc:sldChg chg="add del">
        <pc:chgData name="Mark Richard SOUTH" userId="933c1205-3e32-4a6f-a108-7c3308ed081a" providerId="ADAL" clId="{E67556BD-3A7A-47D6-AC80-99245C35388E}" dt="2024-07-08T14:21:10.500" v="159" actId="2696"/>
        <pc:sldMkLst>
          <pc:docMk/>
          <pc:sldMk cId="2149516683" sldId="267"/>
        </pc:sldMkLst>
      </pc:sldChg>
      <pc:sldChg chg="add del">
        <pc:chgData name="Mark Richard SOUTH" userId="933c1205-3e32-4a6f-a108-7c3308ed081a" providerId="ADAL" clId="{E67556BD-3A7A-47D6-AC80-99245C35388E}" dt="2024-07-08T14:21:10.500" v="159" actId="2696"/>
        <pc:sldMkLst>
          <pc:docMk/>
          <pc:sldMk cId="3302054412" sldId="268"/>
        </pc:sldMkLst>
      </pc:sldChg>
      <pc:sldChg chg="add del">
        <pc:chgData name="Mark Richard SOUTH" userId="933c1205-3e32-4a6f-a108-7c3308ed081a" providerId="ADAL" clId="{E67556BD-3A7A-47D6-AC80-99245C35388E}" dt="2024-07-08T14:18:36.020" v="154" actId="2696"/>
        <pc:sldMkLst>
          <pc:docMk/>
          <pc:sldMk cId="3918327233" sldId="269"/>
        </pc:sldMkLst>
      </pc:sldChg>
      <pc:sldChg chg="modSp add del mod">
        <pc:chgData name="Mark Richard SOUTH" userId="933c1205-3e32-4a6f-a108-7c3308ed081a" providerId="ADAL" clId="{E67556BD-3A7A-47D6-AC80-99245C35388E}" dt="2024-07-08T14:18:29.656" v="152" actId="2696"/>
        <pc:sldMkLst>
          <pc:docMk/>
          <pc:sldMk cId="4022025440" sldId="269"/>
        </pc:sldMkLst>
      </pc:sldChg>
      <pc:sldChg chg="delSp modSp add mod modAnim">
        <pc:chgData name="Mark Richard SOUTH" userId="933c1205-3e32-4a6f-a108-7c3308ed081a" providerId="ADAL" clId="{E67556BD-3A7A-47D6-AC80-99245C35388E}" dt="2024-07-09T12:42:03.693" v="358" actId="20577"/>
        <pc:sldMkLst>
          <pc:docMk/>
          <pc:sldMk cId="337212953" sldId="4061"/>
        </pc:sldMkLst>
      </pc:sldChg>
      <pc:sldChg chg="add del">
        <pc:chgData name="Mark Richard SOUTH" userId="933c1205-3e32-4a6f-a108-7c3308ed081a" providerId="ADAL" clId="{E67556BD-3A7A-47D6-AC80-99245C35388E}" dt="2024-07-08T14:19:13.410" v="158"/>
        <pc:sldMkLst>
          <pc:docMk/>
          <pc:sldMk cId="804809276" sldId="4302"/>
        </pc:sldMkLst>
      </pc:sldChg>
      <pc:sldChg chg="add del">
        <pc:chgData name="Mark Richard SOUTH" userId="933c1205-3e32-4a6f-a108-7c3308ed081a" providerId="ADAL" clId="{E67556BD-3A7A-47D6-AC80-99245C35388E}" dt="2024-07-08T14:22:03.061" v="162" actId="2696"/>
        <pc:sldMkLst>
          <pc:docMk/>
          <pc:sldMk cId="3000828060" sldId="4304"/>
        </pc:sldMkLst>
      </pc:sldChg>
      <pc:sldChg chg="add del">
        <pc:chgData name="Mark Richard SOUTH" userId="933c1205-3e32-4a6f-a108-7c3308ed081a" providerId="ADAL" clId="{E67556BD-3A7A-47D6-AC80-99245C35388E}" dt="2024-07-08T14:19:13.410" v="158"/>
        <pc:sldMkLst>
          <pc:docMk/>
          <pc:sldMk cId="2499567305" sldId="4305"/>
        </pc:sldMkLst>
      </pc:sldChg>
      <pc:sldChg chg="modSp add del mod setBg">
        <pc:chgData name="Mark Richard SOUTH" userId="933c1205-3e32-4a6f-a108-7c3308ed081a" providerId="ADAL" clId="{E67556BD-3A7A-47D6-AC80-99245C35388E}" dt="2024-07-08T14:19:13.410" v="158"/>
        <pc:sldMkLst>
          <pc:docMk/>
          <pc:sldMk cId="440566123" sldId="2076137830"/>
        </pc:sldMkLst>
      </pc:sldChg>
      <pc:sldChg chg="modSp mod">
        <pc:chgData name="Mark Richard SOUTH" userId="933c1205-3e32-4a6f-a108-7c3308ed081a" providerId="ADAL" clId="{E67556BD-3A7A-47D6-AC80-99245C35388E}" dt="2024-07-09T08:28:08.728" v="352" actId="20577"/>
        <pc:sldMkLst>
          <pc:docMk/>
          <pc:sldMk cId="1913698666" sldId="2076137834"/>
        </pc:sldMkLst>
      </pc:sldChg>
      <pc:sldChg chg="del ord">
        <pc:chgData name="Mark Richard SOUTH" userId="933c1205-3e32-4a6f-a108-7c3308ed081a" providerId="ADAL" clId="{E67556BD-3A7A-47D6-AC80-99245C35388E}" dt="2024-07-08T14:21:42.962" v="161" actId="2696"/>
        <pc:sldMkLst>
          <pc:docMk/>
          <pc:sldMk cId="1967538032" sldId="2145706957"/>
        </pc:sldMkLst>
      </pc:sldChg>
      <pc:sldChg chg="modNotesTx">
        <pc:chgData name="Mark Richard SOUTH" userId="933c1205-3e32-4a6f-a108-7c3308ed081a" providerId="ADAL" clId="{E67556BD-3A7A-47D6-AC80-99245C35388E}" dt="2024-07-22T15:51:40.266" v="362" actId="20577"/>
        <pc:sldMkLst>
          <pc:docMk/>
          <pc:sldMk cId="846807229" sldId="2145706963"/>
        </pc:sldMkLst>
      </pc:sldChg>
      <pc:sldChg chg="modNotesTx">
        <pc:chgData name="Mark Richard SOUTH" userId="933c1205-3e32-4a6f-a108-7c3308ed081a" providerId="ADAL" clId="{E67556BD-3A7A-47D6-AC80-99245C35388E}" dt="2024-07-22T15:51:33.051" v="360" actId="20577"/>
        <pc:sldMkLst>
          <pc:docMk/>
          <pc:sldMk cId="1348080855" sldId="2145706968"/>
        </pc:sldMkLst>
      </pc:sldChg>
      <pc:sldChg chg="delSp modSp add mod">
        <pc:chgData name="Mark Richard SOUTH" userId="933c1205-3e32-4a6f-a108-7c3308ed081a" providerId="ADAL" clId="{E67556BD-3A7A-47D6-AC80-99245C35388E}" dt="2024-07-08T14:17:32.339" v="106" actId="20577"/>
        <pc:sldMkLst>
          <pc:docMk/>
          <pc:sldMk cId="0" sldId="2145706976"/>
        </pc:sldMkLst>
      </pc:sldChg>
      <pc:sldMasterChg chg="delSldLayout">
        <pc:chgData name="Mark Richard SOUTH" userId="933c1205-3e32-4a6f-a108-7c3308ed081a" providerId="ADAL" clId="{E67556BD-3A7A-47D6-AC80-99245C35388E}" dt="2024-07-08T14:21:40.193" v="160" actId="2696"/>
        <pc:sldMasterMkLst>
          <pc:docMk/>
          <pc:sldMasterMk cId="1455869514" sldId="2147483759"/>
        </pc:sldMasterMkLst>
        <pc:sldLayoutChg chg="del">
          <pc:chgData name="Mark Richard SOUTH" userId="933c1205-3e32-4a6f-a108-7c3308ed081a" providerId="ADAL" clId="{E67556BD-3A7A-47D6-AC80-99245C35388E}" dt="2024-07-08T14:21:10.500" v="159" actId="2696"/>
          <pc:sldLayoutMkLst>
            <pc:docMk/>
            <pc:sldMasterMk cId="1455869514" sldId="2147483759"/>
            <pc:sldLayoutMk cId="1135021049" sldId="2147483801"/>
          </pc:sldLayoutMkLst>
        </pc:sldLayoutChg>
        <pc:sldLayoutChg chg="del">
          <pc:chgData name="Mark Richard SOUTH" userId="933c1205-3e32-4a6f-a108-7c3308ed081a" providerId="ADAL" clId="{E67556BD-3A7A-47D6-AC80-99245C35388E}" dt="2024-07-08T14:21:40.193" v="160" actId="2696"/>
          <pc:sldLayoutMkLst>
            <pc:docMk/>
            <pc:sldMasterMk cId="1455869514" sldId="2147483759"/>
            <pc:sldLayoutMk cId="3403342066" sldId="2147483807"/>
          </pc:sldLayoutMkLst>
        </pc:sldLayoutChg>
      </pc:sldMasterChg>
    </pc:docChg>
  </pc:docChgLst>
  <pc:docChgLst>
    <pc:chgData name="Mark Richard SOUTH" userId="933c1205-3e32-4a6f-a108-7c3308ed081a" providerId="ADAL" clId="{9332BC76-AD64-4380-B478-8A1931221D4E}"/>
    <pc:docChg chg="modSld">
      <pc:chgData name="Mark Richard SOUTH" userId="933c1205-3e32-4a6f-a108-7c3308ed081a" providerId="ADAL" clId="{9332BC76-AD64-4380-B478-8A1931221D4E}" dt="2024-12-16T11:43:12.970" v="7" actId="122"/>
      <pc:docMkLst>
        <pc:docMk/>
      </pc:docMkLst>
      <pc:sldChg chg="modSp mod">
        <pc:chgData name="Mark Richard SOUTH" userId="933c1205-3e32-4a6f-a108-7c3308ed081a" providerId="ADAL" clId="{9332BC76-AD64-4380-B478-8A1931221D4E}" dt="2024-12-16T11:43:12.970" v="7" actId="122"/>
        <pc:sldMkLst>
          <pc:docMk/>
          <pc:sldMk cId="0" sldId="2145706976"/>
        </pc:sldMkLst>
      </pc:sldChg>
    </pc:docChg>
  </pc:docChgLst>
  <pc:docChgLst>
    <pc:chgData name="Mark Richard SOUTH" userId="933c1205-3e32-4a6f-a108-7c3308ed081a" providerId="ADAL" clId="{E22125DE-275B-457A-8DE8-1BC08BB86186}"/>
    <pc:docChg chg="undo custSel addSld delSld modSld sldOrd delMainMaster modSection">
      <pc:chgData name="Mark Richard SOUTH" userId="933c1205-3e32-4a6f-a108-7c3308ed081a" providerId="ADAL" clId="{E22125DE-275B-457A-8DE8-1BC08BB86186}" dt="2025-04-03T07:09:20.909" v="1019" actId="20577"/>
      <pc:docMkLst>
        <pc:docMk/>
      </pc:docMkLst>
      <pc:sldChg chg="add del">
        <pc:chgData name="Mark Richard SOUTH" userId="933c1205-3e32-4a6f-a108-7c3308ed081a" providerId="ADAL" clId="{E22125DE-275B-457A-8DE8-1BC08BB86186}" dt="2025-04-02T11:06:20.835" v="817"/>
        <pc:sldMkLst>
          <pc:docMk/>
          <pc:sldMk cId="0" sldId="256"/>
        </pc:sldMkLst>
      </pc:sldChg>
      <pc:sldChg chg="del">
        <pc:chgData name="Mark Richard SOUTH" userId="933c1205-3e32-4a6f-a108-7c3308ed081a" providerId="ADAL" clId="{E22125DE-275B-457A-8DE8-1BC08BB86186}" dt="2025-04-02T11:05:38.120" v="814"/>
        <pc:sldMkLst>
          <pc:docMk/>
          <pc:sldMk cId="1470658735" sldId="256"/>
        </pc:sldMkLst>
      </pc:sldChg>
      <pc:sldChg chg="del">
        <pc:chgData name="Mark Richard SOUTH" userId="933c1205-3e32-4a6f-a108-7c3308ed081a" providerId="ADAL" clId="{E22125DE-275B-457A-8DE8-1BC08BB86186}" dt="2025-04-02T10:27:42.913" v="728" actId="2696"/>
        <pc:sldMkLst>
          <pc:docMk/>
          <pc:sldMk cId="3081370021" sldId="256"/>
        </pc:sldMkLst>
      </pc:sldChg>
      <pc:sldChg chg="del">
        <pc:chgData name="Mark Richard SOUTH" userId="933c1205-3e32-4a6f-a108-7c3308ed081a" providerId="ADAL" clId="{E22125DE-275B-457A-8DE8-1BC08BB86186}" dt="2025-04-02T10:27:42.913" v="728" actId="2696"/>
        <pc:sldMkLst>
          <pc:docMk/>
          <pc:sldMk cId="2695806460" sldId="257"/>
        </pc:sldMkLst>
      </pc:sldChg>
      <pc:sldChg chg="add del">
        <pc:chgData name="Mark Richard SOUTH" userId="933c1205-3e32-4a6f-a108-7c3308ed081a" providerId="ADAL" clId="{E22125DE-275B-457A-8DE8-1BC08BB86186}" dt="2025-04-02T11:08:38.071" v="821" actId="2696"/>
        <pc:sldMkLst>
          <pc:docMk/>
          <pc:sldMk cId="0" sldId="258"/>
        </pc:sldMkLst>
      </pc:sldChg>
      <pc:sldChg chg="del">
        <pc:chgData name="Mark Richard SOUTH" userId="933c1205-3e32-4a6f-a108-7c3308ed081a" providerId="ADAL" clId="{E22125DE-275B-457A-8DE8-1BC08BB86186}" dt="2025-04-02T11:05:38.120" v="814"/>
        <pc:sldMkLst>
          <pc:docMk/>
          <pc:sldMk cId="1748182847" sldId="258"/>
        </pc:sldMkLst>
      </pc:sldChg>
      <pc:sldChg chg="del">
        <pc:chgData name="Mark Richard SOUTH" userId="933c1205-3e32-4a6f-a108-7c3308ed081a" providerId="ADAL" clId="{E22125DE-275B-457A-8DE8-1BC08BB86186}" dt="2025-04-02T10:27:42.913" v="728" actId="2696"/>
        <pc:sldMkLst>
          <pc:docMk/>
          <pc:sldMk cId="2915386070" sldId="258"/>
        </pc:sldMkLst>
      </pc:sldChg>
      <pc:sldChg chg="add del">
        <pc:chgData name="Mark Richard SOUTH" userId="933c1205-3e32-4a6f-a108-7c3308ed081a" providerId="ADAL" clId="{E22125DE-275B-457A-8DE8-1BC08BB86186}" dt="2025-04-02T11:06:20.835" v="817"/>
        <pc:sldMkLst>
          <pc:docMk/>
          <pc:sldMk cId="0" sldId="259"/>
        </pc:sldMkLst>
      </pc:sldChg>
      <pc:sldChg chg="del">
        <pc:chgData name="Mark Richard SOUTH" userId="933c1205-3e32-4a6f-a108-7c3308ed081a" providerId="ADAL" clId="{E22125DE-275B-457A-8DE8-1BC08BB86186}" dt="2025-04-02T11:05:38.120" v="814"/>
        <pc:sldMkLst>
          <pc:docMk/>
          <pc:sldMk cId="4046301936" sldId="259"/>
        </pc:sldMkLst>
      </pc:sldChg>
      <pc:sldChg chg="del">
        <pc:chgData name="Mark Richard SOUTH" userId="933c1205-3e32-4a6f-a108-7c3308ed081a" providerId="ADAL" clId="{E22125DE-275B-457A-8DE8-1BC08BB86186}" dt="2025-04-02T10:27:42.913" v="728" actId="2696"/>
        <pc:sldMkLst>
          <pc:docMk/>
          <pc:sldMk cId="4087747427" sldId="259"/>
        </pc:sldMkLst>
      </pc:sldChg>
      <pc:sldChg chg="add del">
        <pc:chgData name="Mark Richard SOUTH" userId="933c1205-3e32-4a6f-a108-7c3308ed081a" providerId="ADAL" clId="{E22125DE-275B-457A-8DE8-1BC08BB86186}" dt="2025-04-02T11:08:41.647" v="822" actId="2696"/>
        <pc:sldMkLst>
          <pc:docMk/>
          <pc:sldMk cId="0" sldId="260"/>
        </pc:sldMkLst>
      </pc:sldChg>
      <pc:sldChg chg="del">
        <pc:chgData name="Mark Richard SOUTH" userId="933c1205-3e32-4a6f-a108-7c3308ed081a" providerId="ADAL" clId="{E22125DE-275B-457A-8DE8-1BC08BB86186}" dt="2025-04-02T11:05:38.120" v="814"/>
        <pc:sldMkLst>
          <pc:docMk/>
          <pc:sldMk cId="152051436" sldId="260"/>
        </pc:sldMkLst>
      </pc:sldChg>
      <pc:sldChg chg="del">
        <pc:chgData name="Mark Richard SOUTH" userId="933c1205-3e32-4a6f-a108-7c3308ed081a" providerId="ADAL" clId="{E22125DE-275B-457A-8DE8-1BC08BB86186}" dt="2025-04-02T10:27:42.913" v="728" actId="2696"/>
        <pc:sldMkLst>
          <pc:docMk/>
          <pc:sldMk cId="346207065" sldId="261"/>
        </pc:sldMkLst>
      </pc:sldChg>
      <pc:sldChg chg="modSp add del mod">
        <pc:chgData name="Mark Richard SOUTH" userId="933c1205-3e32-4a6f-a108-7c3308ed081a" providerId="ADAL" clId="{E22125DE-275B-457A-8DE8-1BC08BB86186}" dt="2025-04-02T11:06:20.835" v="817"/>
        <pc:sldMkLst>
          <pc:docMk/>
          <pc:sldMk cId="0" sldId="262"/>
        </pc:sldMkLst>
      </pc:sldChg>
      <pc:sldChg chg="del">
        <pc:chgData name="Mark Richard SOUTH" userId="933c1205-3e32-4a6f-a108-7c3308ed081a" providerId="ADAL" clId="{E22125DE-275B-457A-8DE8-1BC08BB86186}" dt="2025-04-02T11:05:38.120" v="814"/>
        <pc:sldMkLst>
          <pc:docMk/>
          <pc:sldMk cId="864844251" sldId="262"/>
        </pc:sldMkLst>
      </pc:sldChg>
      <pc:sldChg chg="del">
        <pc:chgData name="Mark Richard SOUTH" userId="933c1205-3e32-4a6f-a108-7c3308ed081a" providerId="ADAL" clId="{E22125DE-275B-457A-8DE8-1BC08BB86186}" dt="2025-04-02T10:27:42.913" v="728" actId="2696"/>
        <pc:sldMkLst>
          <pc:docMk/>
          <pc:sldMk cId="545144245" sldId="265"/>
        </pc:sldMkLst>
      </pc:sldChg>
      <pc:sldChg chg="add del">
        <pc:chgData name="Mark Richard SOUTH" userId="933c1205-3e32-4a6f-a108-7c3308ed081a" providerId="ADAL" clId="{E22125DE-275B-457A-8DE8-1BC08BB86186}" dt="2025-04-02T11:06:20.835" v="817"/>
        <pc:sldMkLst>
          <pc:docMk/>
          <pc:sldMk cId="0" sldId="266"/>
        </pc:sldMkLst>
      </pc:sldChg>
      <pc:sldChg chg="del">
        <pc:chgData name="Mark Richard SOUTH" userId="933c1205-3e32-4a6f-a108-7c3308ed081a" providerId="ADAL" clId="{E22125DE-275B-457A-8DE8-1BC08BB86186}" dt="2025-04-02T11:05:38.120" v="814"/>
        <pc:sldMkLst>
          <pc:docMk/>
          <pc:sldMk cId="707880127" sldId="266"/>
        </pc:sldMkLst>
      </pc:sldChg>
      <pc:sldChg chg="del">
        <pc:chgData name="Mark Richard SOUTH" userId="933c1205-3e32-4a6f-a108-7c3308ed081a" providerId="ADAL" clId="{E22125DE-275B-457A-8DE8-1BC08BB86186}" dt="2025-04-02T10:27:42.913" v="728" actId="2696"/>
        <pc:sldMkLst>
          <pc:docMk/>
          <pc:sldMk cId="1753820087" sldId="266"/>
        </pc:sldMkLst>
      </pc:sldChg>
      <pc:sldChg chg="add del">
        <pc:chgData name="Mark Richard SOUTH" userId="933c1205-3e32-4a6f-a108-7c3308ed081a" providerId="ADAL" clId="{E22125DE-275B-457A-8DE8-1BC08BB86186}" dt="2025-04-02T11:06:20.835" v="817"/>
        <pc:sldMkLst>
          <pc:docMk/>
          <pc:sldMk cId="0" sldId="268"/>
        </pc:sldMkLst>
      </pc:sldChg>
      <pc:sldChg chg="del">
        <pc:chgData name="Mark Richard SOUTH" userId="933c1205-3e32-4a6f-a108-7c3308ed081a" providerId="ADAL" clId="{E22125DE-275B-457A-8DE8-1BC08BB86186}" dt="2025-04-02T11:05:38.120" v="814"/>
        <pc:sldMkLst>
          <pc:docMk/>
          <pc:sldMk cId="753224026" sldId="268"/>
        </pc:sldMkLst>
      </pc:sldChg>
      <pc:sldChg chg="del">
        <pc:chgData name="Mark Richard SOUTH" userId="933c1205-3e32-4a6f-a108-7c3308ed081a" providerId="ADAL" clId="{E22125DE-275B-457A-8DE8-1BC08BB86186}" dt="2025-04-02T10:27:42.913" v="728" actId="2696"/>
        <pc:sldMkLst>
          <pc:docMk/>
          <pc:sldMk cId="3418109976" sldId="268"/>
        </pc:sldMkLst>
      </pc:sldChg>
      <pc:sldChg chg="del">
        <pc:chgData name="Mark Richard SOUTH" userId="933c1205-3e32-4a6f-a108-7c3308ed081a" providerId="ADAL" clId="{E22125DE-275B-457A-8DE8-1BC08BB86186}" dt="2025-04-02T10:27:42.913" v="728" actId="2696"/>
        <pc:sldMkLst>
          <pc:docMk/>
          <pc:sldMk cId="3693742702" sldId="269"/>
        </pc:sldMkLst>
      </pc:sldChg>
      <pc:sldChg chg="modSp add del">
        <pc:chgData name="Mark Richard SOUTH" userId="933c1205-3e32-4a6f-a108-7c3308ed081a" providerId="ADAL" clId="{E22125DE-275B-457A-8DE8-1BC08BB86186}" dt="2025-04-02T11:13:40.086" v="881" actId="255"/>
        <pc:sldMkLst>
          <pc:docMk/>
          <pc:sldMk cId="117237896" sldId="270"/>
        </pc:sldMkLst>
      </pc:sldChg>
      <pc:sldChg chg="del">
        <pc:chgData name="Mark Richard SOUTH" userId="933c1205-3e32-4a6f-a108-7c3308ed081a" providerId="ADAL" clId="{E22125DE-275B-457A-8DE8-1BC08BB86186}" dt="2025-04-02T11:05:38.120" v="814"/>
        <pc:sldMkLst>
          <pc:docMk/>
          <pc:sldMk cId="1412177437" sldId="270"/>
        </pc:sldMkLst>
      </pc:sldChg>
      <pc:sldChg chg="del">
        <pc:chgData name="Mark Richard SOUTH" userId="933c1205-3e32-4a6f-a108-7c3308ed081a" providerId="ADAL" clId="{E22125DE-275B-457A-8DE8-1BC08BB86186}" dt="2025-04-02T10:27:42.913" v="728" actId="2696"/>
        <pc:sldMkLst>
          <pc:docMk/>
          <pc:sldMk cId="2629201128" sldId="270"/>
        </pc:sldMkLst>
      </pc:sldChg>
      <pc:sldChg chg="del">
        <pc:chgData name="Mark Richard SOUTH" userId="933c1205-3e32-4a6f-a108-7c3308ed081a" providerId="ADAL" clId="{E22125DE-275B-457A-8DE8-1BC08BB86186}" dt="2025-04-02T10:27:42.913" v="728" actId="2696"/>
        <pc:sldMkLst>
          <pc:docMk/>
          <pc:sldMk cId="670660646" sldId="271"/>
        </pc:sldMkLst>
      </pc:sldChg>
      <pc:sldChg chg="del">
        <pc:chgData name="Mark Richard SOUTH" userId="933c1205-3e32-4a6f-a108-7c3308ed081a" providerId="ADAL" clId="{E22125DE-275B-457A-8DE8-1BC08BB86186}" dt="2025-04-02T11:05:38.120" v="814"/>
        <pc:sldMkLst>
          <pc:docMk/>
          <pc:sldMk cId="1605110571" sldId="271"/>
        </pc:sldMkLst>
      </pc:sldChg>
      <pc:sldChg chg="modSp add del">
        <pc:chgData name="Mark Richard SOUTH" userId="933c1205-3e32-4a6f-a108-7c3308ed081a" providerId="ADAL" clId="{E22125DE-275B-457A-8DE8-1BC08BB86186}" dt="2025-04-02T11:14:12.668" v="884" actId="255"/>
        <pc:sldMkLst>
          <pc:docMk/>
          <pc:sldMk cId="1680120250" sldId="271"/>
        </pc:sldMkLst>
      </pc:sldChg>
      <pc:sldChg chg="del">
        <pc:chgData name="Mark Richard SOUTH" userId="933c1205-3e32-4a6f-a108-7c3308ed081a" providerId="ADAL" clId="{E22125DE-275B-457A-8DE8-1BC08BB86186}" dt="2025-04-02T10:27:42.913" v="728" actId="2696"/>
        <pc:sldMkLst>
          <pc:docMk/>
          <pc:sldMk cId="678453355" sldId="272"/>
        </pc:sldMkLst>
      </pc:sldChg>
      <pc:sldChg chg="add del">
        <pc:chgData name="Mark Richard SOUTH" userId="933c1205-3e32-4a6f-a108-7c3308ed081a" providerId="ADAL" clId="{E22125DE-275B-457A-8DE8-1BC08BB86186}" dt="2025-04-02T11:06:50.582" v="818" actId="2696"/>
        <pc:sldMkLst>
          <pc:docMk/>
          <pc:sldMk cId="2581172859" sldId="272"/>
        </pc:sldMkLst>
      </pc:sldChg>
      <pc:sldChg chg="del">
        <pc:chgData name="Mark Richard SOUTH" userId="933c1205-3e32-4a6f-a108-7c3308ed081a" providerId="ADAL" clId="{E22125DE-275B-457A-8DE8-1BC08BB86186}" dt="2025-04-02T10:27:42.913" v="728" actId="2696"/>
        <pc:sldMkLst>
          <pc:docMk/>
          <pc:sldMk cId="74785342" sldId="273"/>
        </pc:sldMkLst>
      </pc:sldChg>
      <pc:sldChg chg="del">
        <pc:chgData name="Mark Richard SOUTH" userId="933c1205-3e32-4a6f-a108-7c3308ed081a" providerId="ADAL" clId="{E22125DE-275B-457A-8DE8-1BC08BB86186}" dt="2025-04-02T11:05:38.120" v="814"/>
        <pc:sldMkLst>
          <pc:docMk/>
          <pc:sldMk cId="307961308" sldId="273"/>
        </pc:sldMkLst>
      </pc:sldChg>
      <pc:sldChg chg="add del">
        <pc:chgData name="Mark Richard SOUTH" userId="933c1205-3e32-4a6f-a108-7c3308ed081a" providerId="ADAL" clId="{E22125DE-275B-457A-8DE8-1BC08BB86186}" dt="2025-04-02T11:06:20.835" v="817"/>
        <pc:sldMkLst>
          <pc:docMk/>
          <pc:sldMk cId="850631142" sldId="273"/>
        </pc:sldMkLst>
      </pc:sldChg>
      <pc:sldChg chg="del">
        <pc:chgData name="Mark Richard SOUTH" userId="933c1205-3e32-4a6f-a108-7c3308ed081a" providerId="ADAL" clId="{E22125DE-275B-457A-8DE8-1BC08BB86186}" dt="2025-04-02T10:27:42.913" v="728" actId="2696"/>
        <pc:sldMkLst>
          <pc:docMk/>
          <pc:sldMk cId="1911292325" sldId="274"/>
        </pc:sldMkLst>
      </pc:sldChg>
      <pc:sldChg chg="del">
        <pc:chgData name="Mark Richard SOUTH" userId="933c1205-3e32-4a6f-a108-7c3308ed081a" providerId="ADAL" clId="{E22125DE-275B-457A-8DE8-1BC08BB86186}" dt="2025-04-02T10:27:42.913" v="728" actId="2696"/>
        <pc:sldMkLst>
          <pc:docMk/>
          <pc:sldMk cId="1594778916" sldId="275"/>
        </pc:sldMkLst>
      </pc:sldChg>
      <pc:sldChg chg="addSp delSp add del setBg delDesignElem">
        <pc:chgData name="Mark Richard SOUTH" userId="933c1205-3e32-4a6f-a108-7c3308ed081a" providerId="ADAL" clId="{E22125DE-275B-457A-8DE8-1BC08BB86186}" dt="2025-04-02T11:06:20.835" v="817"/>
        <pc:sldMkLst>
          <pc:docMk/>
          <pc:sldMk cId="2040814333" sldId="276"/>
        </pc:sldMkLst>
      </pc:sldChg>
      <pc:sldChg chg="del">
        <pc:chgData name="Mark Richard SOUTH" userId="933c1205-3e32-4a6f-a108-7c3308ed081a" providerId="ADAL" clId="{E22125DE-275B-457A-8DE8-1BC08BB86186}" dt="2025-04-02T11:05:38.120" v="814"/>
        <pc:sldMkLst>
          <pc:docMk/>
          <pc:sldMk cId="2495246809" sldId="276"/>
        </pc:sldMkLst>
      </pc:sldChg>
      <pc:sldChg chg="del">
        <pc:chgData name="Mark Richard SOUTH" userId="933c1205-3e32-4a6f-a108-7c3308ed081a" providerId="ADAL" clId="{E22125DE-275B-457A-8DE8-1BC08BB86186}" dt="2025-04-02T10:27:42.913" v="728" actId="2696"/>
        <pc:sldMkLst>
          <pc:docMk/>
          <pc:sldMk cId="3836785374" sldId="276"/>
        </pc:sldMkLst>
      </pc:sldChg>
      <pc:sldChg chg="del">
        <pc:chgData name="Mark Richard SOUTH" userId="933c1205-3e32-4a6f-a108-7c3308ed081a" providerId="ADAL" clId="{E22125DE-275B-457A-8DE8-1BC08BB86186}" dt="2025-04-02T11:05:38.120" v="814"/>
        <pc:sldMkLst>
          <pc:docMk/>
          <pc:sldMk cId="2084997330" sldId="277"/>
        </pc:sldMkLst>
      </pc:sldChg>
      <pc:sldChg chg="add del setBg">
        <pc:chgData name="Mark Richard SOUTH" userId="933c1205-3e32-4a6f-a108-7c3308ed081a" providerId="ADAL" clId="{E22125DE-275B-457A-8DE8-1BC08BB86186}" dt="2025-04-02T11:06:20.835" v="817"/>
        <pc:sldMkLst>
          <pc:docMk/>
          <pc:sldMk cId="3311926529" sldId="277"/>
        </pc:sldMkLst>
      </pc:sldChg>
      <pc:sldChg chg="add del">
        <pc:chgData name="Mark Richard SOUTH" userId="933c1205-3e32-4a6f-a108-7c3308ed081a" providerId="ADAL" clId="{E22125DE-275B-457A-8DE8-1BC08BB86186}" dt="2025-04-02T11:06:20.835" v="817"/>
        <pc:sldMkLst>
          <pc:docMk/>
          <pc:sldMk cId="1307701574" sldId="278"/>
        </pc:sldMkLst>
      </pc:sldChg>
      <pc:sldChg chg="del">
        <pc:chgData name="Mark Richard SOUTH" userId="933c1205-3e32-4a6f-a108-7c3308ed081a" providerId="ADAL" clId="{E22125DE-275B-457A-8DE8-1BC08BB86186}" dt="2025-04-02T11:05:38.120" v="814"/>
        <pc:sldMkLst>
          <pc:docMk/>
          <pc:sldMk cId="4266052038" sldId="278"/>
        </pc:sldMkLst>
      </pc:sldChg>
      <pc:sldChg chg="add del">
        <pc:chgData name="Mark Richard SOUTH" userId="933c1205-3e32-4a6f-a108-7c3308ed081a" providerId="ADAL" clId="{E22125DE-275B-457A-8DE8-1BC08BB86186}" dt="2025-04-02T11:06:20.835" v="817"/>
        <pc:sldMkLst>
          <pc:docMk/>
          <pc:sldMk cId="680383570" sldId="279"/>
        </pc:sldMkLst>
      </pc:sldChg>
      <pc:sldChg chg="del">
        <pc:chgData name="Mark Richard SOUTH" userId="933c1205-3e32-4a6f-a108-7c3308ed081a" providerId="ADAL" clId="{E22125DE-275B-457A-8DE8-1BC08BB86186}" dt="2025-04-02T11:05:38.120" v="814"/>
        <pc:sldMkLst>
          <pc:docMk/>
          <pc:sldMk cId="2413602152" sldId="279"/>
        </pc:sldMkLst>
      </pc:sldChg>
      <pc:sldChg chg="del">
        <pc:chgData name="Mark Richard SOUTH" userId="933c1205-3e32-4a6f-a108-7c3308ed081a" providerId="ADAL" clId="{E22125DE-275B-457A-8DE8-1BC08BB86186}" dt="2025-04-03T07:07:12.847" v="1010" actId="2696"/>
        <pc:sldMkLst>
          <pc:docMk/>
          <pc:sldMk cId="3430859183" sldId="283"/>
        </pc:sldMkLst>
      </pc:sldChg>
      <pc:sldChg chg="del">
        <pc:chgData name="Mark Richard SOUTH" userId="933c1205-3e32-4a6f-a108-7c3308ed081a" providerId="ADAL" clId="{E22125DE-275B-457A-8DE8-1BC08BB86186}" dt="2025-04-03T07:07:12.847" v="1010" actId="2696"/>
        <pc:sldMkLst>
          <pc:docMk/>
          <pc:sldMk cId="411234007" sldId="309"/>
        </pc:sldMkLst>
      </pc:sldChg>
      <pc:sldChg chg="del">
        <pc:chgData name="Mark Richard SOUTH" userId="933c1205-3e32-4a6f-a108-7c3308ed081a" providerId="ADAL" clId="{E22125DE-275B-457A-8DE8-1BC08BB86186}" dt="2025-04-03T07:07:12.847" v="1010" actId="2696"/>
        <pc:sldMkLst>
          <pc:docMk/>
          <pc:sldMk cId="2825154297" sldId="312"/>
        </pc:sldMkLst>
      </pc:sldChg>
      <pc:sldChg chg="del">
        <pc:chgData name="Mark Richard SOUTH" userId="933c1205-3e32-4a6f-a108-7c3308ed081a" providerId="ADAL" clId="{E22125DE-275B-457A-8DE8-1BC08BB86186}" dt="2025-04-03T07:07:12.847" v="1010" actId="2696"/>
        <pc:sldMkLst>
          <pc:docMk/>
          <pc:sldMk cId="70751713" sldId="313"/>
        </pc:sldMkLst>
      </pc:sldChg>
      <pc:sldChg chg="del">
        <pc:chgData name="Mark Richard SOUTH" userId="933c1205-3e32-4a6f-a108-7c3308ed081a" providerId="ADAL" clId="{E22125DE-275B-457A-8DE8-1BC08BB86186}" dt="2025-04-03T07:07:12.847" v="1010" actId="2696"/>
        <pc:sldMkLst>
          <pc:docMk/>
          <pc:sldMk cId="2316907642" sldId="314"/>
        </pc:sldMkLst>
      </pc:sldChg>
      <pc:sldChg chg="del">
        <pc:chgData name="Mark Richard SOUTH" userId="933c1205-3e32-4a6f-a108-7c3308ed081a" providerId="ADAL" clId="{E22125DE-275B-457A-8DE8-1BC08BB86186}" dt="2025-04-03T07:07:12.847" v="1010" actId="2696"/>
        <pc:sldMkLst>
          <pc:docMk/>
          <pc:sldMk cId="4129031392" sldId="315"/>
        </pc:sldMkLst>
      </pc:sldChg>
      <pc:sldChg chg="add del">
        <pc:chgData name="Mark Richard SOUTH" userId="933c1205-3e32-4a6f-a108-7c3308ed081a" providerId="ADAL" clId="{E22125DE-275B-457A-8DE8-1BC08BB86186}" dt="2025-04-02T11:06:50.582" v="818" actId="2696"/>
        <pc:sldMkLst>
          <pc:docMk/>
          <pc:sldMk cId="2678267894" sldId="356"/>
        </pc:sldMkLst>
      </pc:sldChg>
      <pc:sldChg chg="add del">
        <pc:chgData name="Mark Richard SOUTH" userId="933c1205-3e32-4a6f-a108-7c3308ed081a" providerId="ADAL" clId="{E22125DE-275B-457A-8DE8-1BC08BB86186}" dt="2025-04-02T11:06:50.582" v="818" actId="2696"/>
        <pc:sldMkLst>
          <pc:docMk/>
          <pc:sldMk cId="2307001753" sldId="359"/>
        </pc:sldMkLst>
      </pc:sldChg>
      <pc:sldChg chg="add del">
        <pc:chgData name="Mark Richard SOUTH" userId="933c1205-3e32-4a6f-a108-7c3308ed081a" providerId="ADAL" clId="{E22125DE-275B-457A-8DE8-1BC08BB86186}" dt="2025-04-02T11:06:50.582" v="818" actId="2696"/>
        <pc:sldMkLst>
          <pc:docMk/>
          <pc:sldMk cId="2989040414" sldId="361"/>
        </pc:sldMkLst>
      </pc:sldChg>
      <pc:sldChg chg="add del">
        <pc:chgData name="Mark Richard SOUTH" userId="933c1205-3e32-4a6f-a108-7c3308ed081a" providerId="ADAL" clId="{E22125DE-275B-457A-8DE8-1BC08BB86186}" dt="2025-04-02T11:06:50.582" v="818" actId="2696"/>
        <pc:sldMkLst>
          <pc:docMk/>
          <pc:sldMk cId="1032619349" sldId="362"/>
        </pc:sldMkLst>
      </pc:sldChg>
      <pc:sldChg chg="add del">
        <pc:chgData name="Mark Richard SOUTH" userId="933c1205-3e32-4a6f-a108-7c3308ed081a" providerId="ADAL" clId="{E22125DE-275B-457A-8DE8-1BC08BB86186}" dt="2025-04-02T11:06:50.582" v="818" actId="2696"/>
        <pc:sldMkLst>
          <pc:docMk/>
          <pc:sldMk cId="29916635" sldId="363"/>
        </pc:sldMkLst>
      </pc:sldChg>
      <pc:sldChg chg="modSp mod modAnim">
        <pc:chgData name="Mark Richard SOUTH" userId="933c1205-3e32-4a6f-a108-7c3308ed081a" providerId="ADAL" clId="{E22125DE-275B-457A-8DE8-1BC08BB86186}" dt="2025-04-02T13:43:18.803" v="941"/>
        <pc:sldMkLst>
          <pc:docMk/>
          <pc:sldMk cId="337212953" sldId="4061"/>
        </pc:sldMkLst>
      </pc:sldChg>
      <pc:sldChg chg="modNotesTx">
        <pc:chgData name="Mark Richard SOUTH" userId="933c1205-3e32-4a6f-a108-7c3308ed081a" providerId="ADAL" clId="{E22125DE-275B-457A-8DE8-1BC08BB86186}" dt="2025-04-02T15:12:44.696" v="1009" actId="20577"/>
        <pc:sldMkLst>
          <pc:docMk/>
          <pc:sldMk cId="804809276" sldId="4302"/>
        </pc:sldMkLst>
      </pc:sldChg>
      <pc:sldChg chg="modSp mod">
        <pc:chgData name="Mark Richard SOUTH" userId="933c1205-3e32-4a6f-a108-7c3308ed081a" providerId="ADAL" clId="{E22125DE-275B-457A-8DE8-1BC08BB86186}" dt="2025-04-02T10:28:29.929" v="736" actId="1076"/>
        <pc:sldMkLst>
          <pc:docMk/>
          <pc:sldMk cId="2499567305" sldId="4305"/>
        </pc:sldMkLst>
      </pc:sldChg>
      <pc:sldChg chg="modSp mod ord">
        <pc:chgData name="Mark Richard SOUTH" userId="933c1205-3e32-4a6f-a108-7c3308ed081a" providerId="ADAL" clId="{E22125DE-275B-457A-8DE8-1BC08BB86186}" dt="2025-04-02T13:43:10.065" v="940"/>
        <pc:sldMkLst>
          <pc:docMk/>
          <pc:sldMk cId="0" sldId="2145706976"/>
        </pc:sldMkLst>
      </pc:sldChg>
      <pc:sldChg chg="delSp modSp add del mod delAnim modAnim">
        <pc:chgData name="Mark Richard SOUTH" userId="933c1205-3e32-4a6f-a108-7c3308ed081a" providerId="ADAL" clId="{E22125DE-275B-457A-8DE8-1BC08BB86186}" dt="2025-04-02T12:31:39.595" v="885" actId="2696"/>
        <pc:sldMkLst>
          <pc:docMk/>
          <pc:sldMk cId="3690157141" sldId="2145706977"/>
        </pc:sldMkLst>
      </pc:sldChg>
      <pc:sldChg chg="add">
        <pc:chgData name="Mark Richard SOUTH" userId="933c1205-3e32-4a6f-a108-7c3308ed081a" providerId="ADAL" clId="{E22125DE-275B-457A-8DE8-1BC08BB86186}" dt="2025-04-02T11:07:37.345" v="819" actId="2890"/>
        <pc:sldMkLst>
          <pc:docMk/>
          <pc:sldMk cId="2353077668" sldId="2145706979"/>
        </pc:sldMkLst>
      </pc:sldChg>
      <pc:sldChg chg="delSp modSp add mod">
        <pc:chgData name="Mark Richard SOUTH" userId="933c1205-3e32-4a6f-a108-7c3308ed081a" providerId="ADAL" clId="{E22125DE-275B-457A-8DE8-1BC08BB86186}" dt="2025-04-02T13:48:31.350" v="988" actId="1076"/>
        <pc:sldMkLst>
          <pc:docMk/>
          <pc:sldMk cId="2097584357" sldId="2145706980"/>
        </pc:sldMkLst>
      </pc:sldChg>
      <pc:sldChg chg="modSp mod">
        <pc:chgData name="Mark Richard SOUTH" userId="933c1205-3e32-4a6f-a108-7c3308ed081a" providerId="ADAL" clId="{E22125DE-275B-457A-8DE8-1BC08BB86186}" dt="2025-04-03T07:09:20.909" v="1019" actId="20577"/>
        <pc:sldMkLst>
          <pc:docMk/>
          <pc:sldMk cId="535392411" sldId="2145706986"/>
        </pc:sldMkLst>
      </pc:sldChg>
      <pc:sldMasterChg chg="delSldLayout">
        <pc:chgData name="Mark Richard SOUTH" userId="933c1205-3e32-4a6f-a108-7c3308ed081a" providerId="ADAL" clId="{E22125DE-275B-457A-8DE8-1BC08BB86186}" dt="2025-04-02T11:06:50.582" v="818" actId="2696"/>
        <pc:sldMasterMkLst>
          <pc:docMk/>
          <pc:sldMasterMk cId="794886312" sldId="2147483808"/>
        </pc:sldMasterMkLst>
        <pc:sldLayoutChg chg="del">
          <pc:chgData name="Mark Richard SOUTH" userId="933c1205-3e32-4a6f-a108-7c3308ed081a" providerId="ADAL" clId="{E22125DE-275B-457A-8DE8-1BC08BB86186}" dt="2025-04-02T11:06:50.582" v="818" actId="2696"/>
          <pc:sldLayoutMkLst>
            <pc:docMk/>
            <pc:sldMasterMk cId="794886312" sldId="2147483808"/>
            <pc:sldLayoutMk cId="1325796403" sldId="2147483891"/>
          </pc:sldLayoutMkLst>
        </pc:sldLayoutChg>
        <pc:sldLayoutChg chg="del">
          <pc:chgData name="Mark Richard SOUTH" userId="933c1205-3e32-4a6f-a108-7c3308ed081a" providerId="ADAL" clId="{E22125DE-275B-457A-8DE8-1BC08BB86186}" dt="2025-04-02T11:06:50.582" v="818" actId="2696"/>
          <pc:sldLayoutMkLst>
            <pc:docMk/>
            <pc:sldMasterMk cId="794886312" sldId="2147483808"/>
            <pc:sldLayoutMk cId="1476439804" sldId="2147483892"/>
          </pc:sldLayoutMkLst>
        </pc:sldLayoutChg>
        <pc:sldLayoutChg chg="del">
          <pc:chgData name="Mark Richard SOUTH" userId="933c1205-3e32-4a6f-a108-7c3308ed081a" providerId="ADAL" clId="{E22125DE-275B-457A-8DE8-1BC08BB86186}" dt="2025-04-02T11:06:50.582" v="818" actId="2696"/>
          <pc:sldLayoutMkLst>
            <pc:docMk/>
            <pc:sldMasterMk cId="794886312" sldId="2147483808"/>
            <pc:sldLayoutMk cId="1582098748" sldId="2147483893"/>
          </pc:sldLayoutMkLst>
        </pc:sldLayoutChg>
      </pc:sldMasterChg>
      <pc:sldMasterChg chg="del delSldLayout">
        <pc:chgData name="Mark Richard SOUTH" userId="933c1205-3e32-4a6f-a108-7c3308ed081a" providerId="ADAL" clId="{E22125DE-275B-457A-8DE8-1BC08BB86186}" dt="2025-04-03T07:07:12.847" v="1010" actId="2696"/>
        <pc:sldMasterMkLst>
          <pc:docMk/>
          <pc:sldMasterMk cId="2936522563" sldId="2147483918"/>
        </pc:sldMasterMkLst>
        <pc:sldLayoutChg chg="del">
          <pc:chgData name="Mark Richard SOUTH" userId="933c1205-3e32-4a6f-a108-7c3308ed081a" providerId="ADAL" clId="{E22125DE-275B-457A-8DE8-1BC08BB86186}" dt="2025-04-03T07:07:12.847" v="1010" actId="2696"/>
          <pc:sldLayoutMkLst>
            <pc:docMk/>
            <pc:sldMasterMk cId="2936522563" sldId="2147483918"/>
            <pc:sldLayoutMk cId="2192213817" sldId="2147483919"/>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4220402825" sldId="2147483920"/>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1623967232" sldId="2147483921"/>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1323644236" sldId="2147483922"/>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3911874620" sldId="2147483923"/>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2043886407" sldId="2147483924"/>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2037452904" sldId="2147483925"/>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3377244324" sldId="2147483926"/>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3112054223" sldId="2147483927"/>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1797245216" sldId="2147483928"/>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1509021963" sldId="2147483929"/>
          </pc:sldLayoutMkLst>
        </pc:sldLayoutChg>
        <pc:sldLayoutChg chg="del">
          <pc:chgData name="Mark Richard SOUTH" userId="933c1205-3e32-4a6f-a108-7c3308ed081a" providerId="ADAL" clId="{E22125DE-275B-457A-8DE8-1BC08BB86186}" dt="2025-04-03T07:07:12.847" v="1010" actId="2696"/>
          <pc:sldLayoutMkLst>
            <pc:docMk/>
            <pc:sldMasterMk cId="2936522563" sldId="2147483918"/>
            <pc:sldLayoutMk cId="3112037260" sldId="214748393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C11E74-240C-42B8-B239-264C5368575A}" type="doc">
      <dgm:prSet loTypeId="urn:microsoft.com/office/officeart/2005/8/layout/arrow2" loCatId="process" qsTypeId="urn:microsoft.com/office/officeart/2005/8/quickstyle/simple1" qsCatId="simple" csTypeId="urn:microsoft.com/office/officeart/2005/8/colors/accent1_2" csCatId="accent1" phldr="1"/>
      <dgm:spPr/>
    </dgm:pt>
    <dgm:pt modelId="{D9497AE6-1FCF-4E5C-93DA-4E3D4D18688D}">
      <dgm:prSet phldrT="[Text]" custT="1"/>
      <dgm:spPr/>
      <dgm:t>
        <a:bodyPr/>
        <a:lstStyle/>
        <a:p>
          <a:pPr rtl="0"/>
          <a:r>
            <a:rPr lang="en-GB" sz="1600" b="1">
              <a:solidFill>
                <a:schemeClr val="tx1"/>
              </a:solidFill>
              <a:latin typeface="Montserrat"/>
            </a:rPr>
            <a:t> </a:t>
          </a:r>
          <a:endParaRPr lang="en-US" sz="1600" b="1">
            <a:solidFill>
              <a:schemeClr val="tx1"/>
            </a:solidFill>
            <a:latin typeface="Montserrat"/>
          </a:endParaRPr>
        </a:p>
      </dgm:t>
    </dgm:pt>
    <dgm:pt modelId="{EB0F42ED-9CFE-43BC-B80A-104D5F834E2F}" type="parTrans" cxnId="{1B358A96-4E0C-4D05-9A4D-8A307A7B1F0A}">
      <dgm:prSet/>
      <dgm:spPr/>
      <dgm:t>
        <a:bodyPr/>
        <a:lstStyle/>
        <a:p>
          <a:endParaRPr lang="en-US"/>
        </a:p>
      </dgm:t>
    </dgm:pt>
    <dgm:pt modelId="{01254E83-2BA5-4C5C-AC23-719432E19806}" type="sibTrans" cxnId="{1B358A96-4E0C-4D05-9A4D-8A307A7B1F0A}">
      <dgm:prSet/>
      <dgm:spPr/>
      <dgm:t>
        <a:bodyPr/>
        <a:lstStyle/>
        <a:p>
          <a:endParaRPr lang="en-US"/>
        </a:p>
      </dgm:t>
    </dgm:pt>
    <dgm:pt modelId="{79CA65B0-A03C-4A4E-B3C5-26B8C467EA1B}">
      <dgm:prSet phldrT="[Text]" custT="1"/>
      <dgm:spPr/>
      <dgm:t>
        <a:bodyPr/>
        <a:lstStyle/>
        <a:p>
          <a:pPr rtl="0"/>
          <a:r>
            <a:rPr lang="en-GB" sz="1400" b="1">
              <a:solidFill>
                <a:srgbClr val="001D41"/>
              </a:solidFill>
              <a:latin typeface="Montserrat"/>
            </a:rPr>
            <a:t> </a:t>
          </a:r>
          <a:endParaRPr lang="en-US" sz="1400" b="1">
            <a:solidFill>
              <a:srgbClr val="001D41"/>
            </a:solidFill>
            <a:latin typeface="Montserrat"/>
          </a:endParaRPr>
        </a:p>
      </dgm:t>
    </dgm:pt>
    <dgm:pt modelId="{8C25A217-3486-45D3-8279-2A9C9D77F24C}" type="sibTrans" cxnId="{341C6777-0920-43F0-A21A-AF83290CB7A2}">
      <dgm:prSet/>
      <dgm:spPr/>
      <dgm:t>
        <a:bodyPr/>
        <a:lstStyle/>
        <a:p>
          <a:endParaRPr lang="en-US"/>
        </a:p>
      </dgm:t>
    </dgm:pt>
    <dgm:pt modelId="{A7DC05B1-017B-459C-A465-6F8CE067EBE0}" type="parTrans" cxnId="{341C6777-0920-43F0-A21A-AF83290CB7A2}">
      <dgm:prSet/>
      <dgm:spPr/>
      <dgm:t>
        <a:bodyPr/>
        <a:lstStyle/>
        <a:p>
          <a:endParaRPr lang="en-US"/>
        </a:p>
      </dgm:t>
    </dgm:pt>
    <dgm:pt modelId="{289A69E8-3E6B-436F-8A9B-B35B82A49B71}">
      <dgm:prSet phldrT="[Text]" custT="1"/>
      <dgm:spPr/>
      <dgm:t>
        <a:bodyPr/>
        <a:lstStyle/>
        <a:p>
          <a:pPr rtl="0"/>
          <a:r>
            <a:rPr lang="en-GB" sz="1400" b="1">
              <a:solidFill>
                <a:srgbClr val="001D41"/>
              </a:solidFill>
              <a:latin typeface="Montserrat"/>
            </a:rPr>
            <a:t> </a:t>
          </a:r>
          <a:endParaRPr lang="en-US" sz="1400" b="1">
            <a:solidFill>
              <a:srgbClr val="001D41"/>
            </a:solidFill>
            <a:latin typeface="Montserrat"/>
          </a:endParaRPr>
        </a:p>
      </dgm:t>
    </dgm:pt>
    <dgm:pt modelId="{AA74C1B0-5502-450B-80DE-0509ABECDA7D}" type="sibTrans" cxnId="{7A0511C4-9FBD-4300-9DC7-8556DB25B33B}">
      <dgm:prSet/>
      <dgm:spPr/>
      <dgm:t>
        <a:bodyPr/>
        <a:lstStyle/>
        <a:p>
          <a:endParaRPr lang="en-US"/>
        </a:p>
      </dgm:t>
    </dgm:pt>
    <dgm:pt modelId="{DD0B79A2-3712-493A-A002-BB1051F2B4D8}" type="parTrans" cxnId="{7A0511C4-9FBD-4300-9DC7-8556DB25B33B}">
      <dgm:prSet/>
      <dgm:spPr/>
      <dgm:t>
        <a:bodyPr/>
        <a:lstStyle/>
        <a:p>
          <a:endParaRPr lang="en-US"/>
        </a:p>
      </dgm:t>
    </dgm:pt>
    <dgm:pt modelId="{6060A032-1390-4BD1-AAAE-F37B0AE75CF2}" type="pres">
      <dgm:prSet presAssocID="{CCC11E74-240C-42B8-B239-264C5368575A}" presName="arrowDiagram" presStyleCnt="0">
        <dgm:presLayoutVars>
          <dgm:chMax val="5"/>
          <dgm:dir/>
          <dgm:resizeHandles val="exact"/>
        </dgm:presLayoutVars>
      </dgm:prSet>
      <dgm:spPr/>
    </dgm:pt>
    <dgm:pt modelId="{420F8A38-9D86-46ED-898D-9C702A482E49}" type="pres">
      <dgm:prSet presAssocID="{CCC11E74-240C-42B8-B239-264C5368575A}" presName="arrow" presStyleLbl="bgShp" presStyleIdx="0" presStyleCnt="1" custScaleX="118029" custLinFactNeighborX="461" custLinFactNeighborY="-35673"/>
      <dgm:spPr/>
    </dgm:pt>
    <dgm:pt modelId="{61849949-B904-4D2A-9E6A-79C8961EBC39}" type="pres">
      <dgm:prSet presAssocID="{CCC11E74-240C-42B8-B239-264C5368575A}" presName="arrowDiagram3" presStyleCnt="0"/>
      <dgm:spPr/>
    </dgm:pt>
    <dgm:pt modelId="{8C8C0890-E13B-425E-BC42-6A0A9EB7A9A0}" type="pres">
      <dgm:prSet presAssocID="{79CA65B0-A03C-4A4E-B3C5-26B8C467EA1B}" presName="bullet3a" presStyleLbl="node1" presStyleIdx="0" presStyleCnt="3" custLinFactNeighborX="-85496" custLinFactNeighborY="-83616"/>
      <dgm:spPr/>
    </dgm:pt>
    <dgm:pt modelId="{22FB7AB0-6A49-46A7-A9DD-1803E446E951}" type="pres">
      <dgm:prSet presAssocID="{79CA65B0-A03C-4A4E-B3C5-26B8C467EA1B}" presName="textBox3a" presStyleLbl="revTx" presStyleIdx="0" presStyleCnt="3" custScaleX="119102" custLinFactNeighborX="3178">
        <dgm:presLayoutVars>
          <dgm:bulletEnabled val="1"/>
        </dgm:presLayoutVars>
      </dgm:prSet>
      <dgm:spPr/>
    </dgm:pt>
    <dgm:pt modelId="{F839E459-2EAE-4DB0-BB2D-F30856F7899C}" type="pres">
      <dgm:prSet presAssocID="{289A69E8-3E6B-436F-8A9B-B35B82A49B71}" presName="bullet3b" presStyleLbl="node1" presStyleIdx="1" presStyleCnt="3" custLinFactNeighborX="-82909" custLinFactNeighborY="36107"/>
      <dgm:spPr/>
    </dgm:pt>
    <dgm:pt modelId="{0C8FF4AE-9931-4762-8AA7-86704EF0F62B}" type="pres">
      <dgm:prSet presAssocID="{289A69E8-3E6B-436F-8A9B-B35B82A49B71}" presName="textBox3b" presStyleLbl="revTx" presStyleIdx="1" presStyleCnt="3" custLinFactNeighborX="28109" custLinFactNeighborY="-7149">
        <dgm:presLayoutVars>
          <dgm:bulletEnabled val="1"/>
        </dgm:presLayoutVars>
      </dgm:prSet>
      <dgm:spPr/>
    </dgm:pt>
    <dgm:pt modelId="{D337F776-8051-4D8F-A4AF-1545E8C0EEBB}" type="pres">
      <dgm:prSet presAssocID="{D9497AE6-1FCF-4E5C-93DA-4E3D4D18688D}" presName="bullet3c" presStyleLbl="node1" presStyleIdx="2" presStyleCnt="3"/>
      <dgm:spPr/>
    </dgm:pt>
    <dgm:pt modelId="{79F00AD5-DA95-4A4F-8FD8-779D95F9BFF2}" type="pres">
      <dgm:prSet presAssocID="{D9497AE6-1FCF-4E5C-93DA-4E3D4D18688D}" presName="textBox3c" presStyleLbl="revTx" presStyleIdx="2" presStyleCnt="3">
        <dgm:presLayoutVars>
          <dgm:bulletEnabled val="1"/>
        </dgm:presLayoutVars>
      </dgm:prSet>
      <dgm:spPr/>
    </dgm:pt>
  </dgm:ptLst>
  <dgm:cxnLst>
    <dgm:cxn modelId="{08E41000-72DB-4FA5-9B5B-229826D13811}" type="presOf" srcId="{79CA65B0-A03C-4A4E-B3C5-26B8C467EA1B}" destId="{22FB7AB0-6A49-46A7-A9DD-1803E446E951}" srcOrd="0" destOrd="0" presId="urn:microsoft.com/office/officeart/2005/8/layout/arrow2"/>
    <dgm:cxn modelId="{C3E2AF19-0303-4047-B528-F2068424430F}" type="presOf" srcId="{D9497AE6-1FCF-4E5C-93DA-4E3D4D18688D}" destId="{79F00AD5-DA95-4A4F-8FD8-779D95F9BFF2}" srcOrd="0" destOrd="0" presId="urn:microsoft.com/office/officeart/2005/8/layout/arrow2"/>
    <dgm:cxn modelId="{B8614544-66B1-47D2-A2A7-24BDA535BB5B}" type="presOf" srcId="{CCC11E74-240C-42B8-B239-264C5368575A}" destId="{6060A032-1390-4BD1-AAAE-F37B0AE75CF2}" srcOrd="0" destOrd="0" presId="urn:microsoft.com/office/officeart/2005/8/layout/arrow2"/>
    <dgm:cxn modelId="{341C6777-0920-43F0-A21A-AF83290CB7A2}" srcId="{CCC11E74-240C-42B8-B239-264C5368575A}" destId="{79CA65B0-A03C-4A4E-B3C5-26B8C467EA1B}" srcOrd="0" destOrd="0" parTransId="{A7DC05B1-017B-459C-A465-6F8CE067EBE0}" sibTransId="{8C25A217-3486-45D3-8279-2A9C9D77F24C}"/>
    <dgm:cxn modelId="{F88E827D-8C27-4611-88D1-2323C2604C5D}" type="presOf" srcId="{289A69E8-3E6B-436F-8A9B-B35B82A49B71}" destId="{0C8FF4AE-9931-4762-8AA7-86704EF0F62B}" srcOrd="0" destOrd="0" presId="urn:microsoft.com/office/officeart/2005/8/layout/arrow2"/>
    <dgm:cxn modelId="{1B358A96-4E0C-4D05-9A4D-8A307A7B1F0A}" srcId="{CCC11E74-240C-42B8-B239-264C5368575A}" destId="{D9497AE6-1FCF-4E5C-93DA-4E3D4D18688D}" srcOrd="2" destOrd="0" parTransId="{EB0F42ED-9CFE-43BC-B80A-104D5F834E2F}" sibTransId="{01254E83-2BA5-4C5C-AC23-719432E19806}"/>
    <dgm:cxn modelId="{7A0511C4-9FBD-4300-9DC7-8556DB25B33B}" srcId="{CCC11E74-240C-42B8-B239-264C5368575A}" destId="{289A69E8-3E6B-436F-8A9B-B35B82A49B71}" srcOrd="1" destOrd="0" parTransId="{DD0B79A2-3712-493A-A002-BB1051F2B4D8}" sibTransId="{AA74C1B0-5502-450B-80DE-0509ABECDA7D}"/>
    <dgm:cxn modelId="{DFCAB2EA-96B0-4D26-85F0-4BB55CFC6ECF}" type="presParOf" srcId="{6060A032-1390-4BD1-AAAE-F37B0AE75CF2}" destId="{420F8A38-9D86-46ED-898D-9C702A482E49}" srcOrd="0" destOrd="0" presId="urn:microsoft.com/office/officeart/2005/8/layout/arrow2"/>
    <dgm:cxn modelId="{FF995E98-FC54-45A8-A165-125D7A2CB673}" type="presParOf" srcId="{6060A032-1390-4BD1-AAAE-F37B0AE75CF2}" destId="{61849949-B904-4D2A-9E6A-79C8961EBC39}" srcOrd="1" destOrd="0" presId="urn:microsoft.com/office/officeart/2005/8/layout/arrow2"/>
    <dgm:cxn modelId="{4C4598C6-BCAE-48FC-95D0-8B15F452420C}" type="presParOf" srcId="{61849949-B904-4D2A-9E6A-79C8961EBC39}" destId="{8C8C0890-E13B-425E-BC42-6A0A9EB7A9A0}" srcOrd="0" destOrd="0" presId="urn:microsoft.com/office/officeart/2005/8/layout/arrow2"/>
    <dgm:cxn modelId="{9EE2C6DB-F68A-4CD1-BA19-785F3F75D65D}" type="presParOf" srcId="{61849949-B904-4D2A-9E6A-79C8961EBC39}" destId="{22FB7AB0-6A49-46A7-A9DD-1803E446E951}" srcOrd="1" destOrd="0" presId="urn:microsoft.com/office/officeart/2005/8/layout/arrow2"/>
    <dgm:cxn modelId="{1DE3D42D-DF8A-44D3-BDDB-3C7AB505F67C}" type="presParOf" srcId="{61849949-B904-4D2A-9E6A-79C8961EBC39}" destId="{F839E459-2EAE-4DB0-BB2D-F30856F7899C}" srcOrd="2" destOrd="0" presId="urn:microsoft.com/office/officeart/2005/8/layout/arrow2"/>
    <dgm:cxn modelId="{E2CA0647-E28E-48FB-A967-BD59F10A9F1F}" type="presParOf" srcId="{61849949-B904-4D2A-9E6A-79C8961EBC39}" destId="{0C8FF4AE-9931-4762-8AA7-86704EF0F62B}" srcOrd="3" destOrd="0" presId="urn:microsoft.com/office/officeart/2005/8/layout/arrow2"/>
    <dgm:cxn modelId="{2F3A2B96-BB7F-4759-9F55-6D8FA7D9D16E}" type="presParOf" srcId="{61849949-B904-4D2A-9E6A-79C8961EBC39}" destId="{D337F776-8051-4D8F-A4AF-1545E8C0EEBB}" srcOrd="4" destOrd="0" presId="urn:microsoft.com/office/officeart/2005/8/layout/arrow2"/>
    <dgm:cxn modelId="{6F512124-68EB-49AA-BD49-C3038F23FE63}" type="presParOf" srcId="{61849949-B904-4D2A-9E6A-79C8961EBC39}" destId="{79F00AD5-DA95-4A4F-8FD8-779D95F9BFF2}" srcOrd="5" destOrd="0" presId="urn:microsoft.com/office/officeart/2005/8/layout/arrow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F8A38-9D86-46ED-898D-9C702A482E49}">
      <dsp:nvSpPr>
        <dsp:cNvPr id="0" name=""/>
        <dsp:cNvSpPr/>
      </dsp:nvSpPr>
      <dsp:spPr>
        <a:xfrm>
          <a:off x="469692" y="0"/>
          <a:ext cx="10324655" cy="546722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C0890-E13B-425E-BC42-6A0A9EB7A9A0}">
      <dsp:nvSpPr>
        <dsp:cNvPr id="0" name=""/>
        <dsp:cNvSpPr/>
      </dsp:nvSpPr>
      <dsp:spPr>
        <a:xfrm>
          <a:off x="2134405" y="3583304"/>
          <a:ext cx="227436" cy="2274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B7AB0-6A49-46A7-A9DD-1803E446E951}">
      <dsp:nvSpPr>
        <dsp:cNvPr id="0" name=""/>
        <dsp:cNvSpPr/>
      </dsp:nvSpPr>
      <dsp:spPr>
        <a:xfrm>
          <a:off x="2312679" y="3887196"/>
          <a:ext cx="2427514" cy="1580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514" tIns="0" rIns="0" bIns="0" numCol="1" spcCol="1270" anchor="t" anchorCtr="0">
          <a:noAutofit/>
        </a:bodyPr>
        <a:lstStyle/>
        <a:p>
          <a:pPr marL="0" lvl="0" indent="0" algn="l" defTabSz="622300" rtl="0">
            <a:lnSpc>
              <a:spcPct val="90000"/>
            </a:lnSpc>
            <a:spcBef>
              <a:spcPct val="0"/>
            </a:spcBef>
            <a:spcAft>
              <a:spcPct val="35000"/>
            </a:spcAft>
            <a:buNone/>
          </a:pPr>
          <a:r>
            <a:rPr lang="en-GB" sz="1400" b="1" kern="1200">
              <a:solidFill>
                <a:srgbClr val="001D41"/>
              </a:solidFill>
              <a:latin typeface="Montserrat"/>
            </a:rPr>
            <a:t> </a:t>
          </a:r>
          <a:endParaRPr lang="en-US" sz="1400" b="1" kern="1200">
            <a:solidFill>
              <a:srgbClr val="001D41"/>
            </a:solidFill>
            <a:latin typeface="Montserrat"/>
          </a:endParaRPr>
        </a:p>
      </dsp:txBody>
      <dsp:txXfrm>
        <a:off x="2312679" y="3887196"/>
        <a:ext cx="2427514" cy="1580027"/>
      </dsp:txXfrm>
    </dsp:sp>
    <dsp:sp modelId="{F839E459-2EAE-4DB0-BB2D-F30856F7899C}">
      <dsp:nvSpPr>
        <dsp:cNvPr id="0" name=""/>
        <dsp:cNvSpPr/>
      </dsp:nvSpPr>
      <dsp:spPr>
        <a:xfrm>
          <a:off x="3995551" y="2435935"/>
          <a:ext cx="411135" cy="4111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8FF4AE-9931-4762-8AA7-86704EF0F62B}">
      <dsp:nvSpPr>
        <dsp:cNvPr id="0" name=""/>
        <dsp:cNvSpPr/>
      </dsp:nvSpPr>
      <dsp:spPr>
        <a:xfrm>
          <a:off x="5132111" y="2280430"/>
          <a:ext cx="2099414" cy="297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852" tIns="0" rIns="0" bIns="0" numCol="1" spcCol="1270" anchor="t" anchorCtr="0">
          <a:noAutofit/>
        </a:bodyPr>
        <a:lstStyle/>
        <a:p>
          <a:pPr marL="0" lvl="0" indent="0" algn="l" defTabSz="622300" rtl="0">
            <a:lnSpc>
              <a:spcPct val="90000"/>
            </a:lnSpc>
            <a:spcBef>
              <a:spcPct val="0"/>
            </a:spcBef>
            <a:spcAft>
              <a:spcPct val="35000"/>
            </a:spcAft>
            <a:buNone/>
          </a:pPr>
          <a:r>
            <a:rPr lang="en-GB" sz="1400" b="1" kern="1200">
              <a:solidFill>
                <a:srgbClr val="001D41"/>
              </a:solidFill>
              <a:latin typeface="Montserrat"/>
            </a:rPr>
            <a:t> </a:t>
          </a:r>
          <a:endParaRPr lang="en-US" sz="1400" b="1" kern="1200">
            <a:solidFill>
              <a:srgbClr val="001D41"/>
            </a:solidFill>
            <a:latin typeface="Montserrat"/>
          </a:endParaRPr>
        </a:p>
      </dsp:txBody>
      <dsp:txXfrm>
        <a:off x="5132111" y="2280430"/>
        <a:ext cx="2099414" cy="2974169"/>
      </dsp:txXfrm>
    </dsp:sp>
    <dsp:sp modelId="{D337F776-8051-4D8F-A4AF-1545E8C0EEBB}">
      <dsp:nvSpPr>
        <dsp:cNvPr id="0" name=""/>
        <dsp:cNvSpPr/>
      </dsp:nvSpPr>
      <dsp:spPr>
        <a:xfrm>
          <a:off x="6750745" y="1383207"/>
          <a:ext cx="568591" cy="5685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F00AD5-DA95-4A4F-8FD8-779D95F9BFF2}">
      <dsp:nvSpPr>
        <dsp:cNvPr id="0" name=""/>
        <dsp:cNvSpPr/>
      </dsp:nvSpPr>
      <dsp:spPr>
        <a:xfrm>
          <a:off x="7035041" y="1667503"/>
          <a:ext cx="2099414" cy="379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1285" tIns="0" rIns="0" bIns="0" numCol="1" spcCol="1270" anchor="t" anchorCtr="0">
          <a:noAutofit/>
        </a:bodyPr>
        <a:lstStyle/>
        <a:p>
          <a:pPr marL="0" lvl="0" indent="0" algn="l" defTabSz="711200" rtl="0">
            <a:lnSpc>
              <a:spcPct val="90000"/>
            </a:lnSpc>
            <a:spcBef>
              <a:spcPct val="0"/>
            </a:spcBef>
            <a:spcAft>
              <a:spcPct val="35000"/>
            </a:spcAft>
            <a:buNone/>
          </a:pPr>
          <a:r>
            <a:rPr lang="en-GB" sz="1600" b="1" kern="1200">
              <a:solidFill>
                <a:schemeClr val="tx1"/>
              </a:solidFill>
              <a:latin typeface="Montserrat"/>
            </a:rPr>
            <a:t> </a:t>
          </a:r>
          <a:endParaRPr lang="en-US" sz="1600" b="1" kern="1200">
            <a:solidFill>
              <a:schemeClr val="tx1"/>
            </a:solidFill>
            <a:latin typeface="Montserrat"/>
          </a:endParaRPr>
        </a:p>
      </dsp:txBody>
      <dsp:txXfrm>
        <a:off x="7035041" y="1667503"/>
        <a:ext cx="2099414" cy="379972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E49867-6C57-4AED-8378-BA170325754A}" type="datetimeFigureOut">
              <a:rPr lang="en-CH" smtClean="0"/>
              <a:t>09/10/2025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F20EC-03CC-466C-BDD7-1942BE40C99E}" type="slidenum">
              <a:rPr lang="en-CH" smtClean="0"/>
              <a:t>‹#›</a:t>
            </a:fld>
            <a:endParaRPr lang="en-CH"/>
          </a:p>
        </p:txBody>
      </p:sp>
    </p:spTree>
    <p:extLst>
      <p:ext uri="{BB962C8B-B14F-4D97-AF65-F5344CB8AC3E}">
        <p14:creationId xmlns:p14="http://schemas.microsoft.com/office/powerpoint/2010/main" val="2837029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B4B46-03E6-E94D-6788-500481CDDEB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CD518E-634D-A72D-DBF4-96095EF36C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ED2E67-4BD4-0F3A-AFDB-24ABA5C4924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A4A19158-0434-CC75-15CA-A05D13C408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39D4-3A97-42A4-AE54-3ADCAC11AA91}" type="slidenum">
              <a:rPr kumimoji="0" lang="nl-NL" sz="1000" b="0" i="0" u="none" strike="noStrike" kern="1200" cap="none" spc="0" normalizeH="0" baseline="0" noProof="0" smtClean="0">
                <a:ln>
                  <a:noFill/>
                </a:ln>
                <a:solidFill>
                  <a:srgbClr val="66666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0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55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31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4C95C-E983-44D1-9D83-B6AA7A20041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99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38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383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64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810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9762-0ED4-7E3E-41AD-D9C9437CB19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57B79B2-FCF4-CED4-081B-2491A5DBA1A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BF36ECD-975C-0EA6-188E-CFDAC76BCD2F}"/>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5F0203A0-BE13-8BF6-483A-481E5F91B6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366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05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56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027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13E9-1192-C988-3E4B-1D2B5290864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D67F10B-4621-9FC2-3995-CF8B1B6F59A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9EED054-A370-5DF9-EC14-9CA9A63912ED}"/>
              </a:ext>
            </a:extLst>
          </p:cNvPr>
          <p:cNvSpPr>
            <a:spLocks noGrp="1"/>
          </p:cNvSpPr>
          <p:nvPr>
            <p:ph type="body" idx="1"/>
          </p:nvPr>
        </p:nvSpPr>
        <p:spPr/>
        <p:txBody>
          <a:bodyPr/>
          <a:lstStyle/>
          <a:p>
            <a:r>
              <a:rPr lang="en-US" dirty="0">
                <a:cs typeface="Calibri"/>
              </a:rPr>
              <a:t>:</a:t>
            </a:r>
          </a:p>
        </p:txBody>
      </p:sp>
      <p:sp>
        <p:nvSpPr>
          <p:cNvPr id="4" name="Plassholder for lysbildenummer 3">
            <a:extLst>
              <a:ext uri="{FF2B5EF4-FFF2-40B4-BE49-F238E27FC236}">
                <a16:creationId xmlns:a16="http://schemas.microsoft.com/office/drawing/2014/main" id="{BAAAEFEC-B990-9F82-6A5F-9017B8CB25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512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cs typeface="Calibri"/>
              </a:rPr>
              <a: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4A45F-50C8-43D9-AEF8-325DA8103FC8}"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108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50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98D59C-B5E0-422A-9F50-4DD193776E2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159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B1F14-4539-9F42-4A9E-4C54327944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2800BB-FE51-E72A-169C-4C7679F933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4068983-4C24-9E36-6020-9BFDEC8C343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4330CB5-5382-1508-95A4-94965DA1CD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39D4-3A97-42A4-AE54-3ADCAC11AA91}" type="slidenum">
              <a:rPr kumimoji="0" lang="nl-NL" sz="1000" b="0" i="0" u="none" strike="noStrike" kern="1200" cap="none" spc="0" normalizeH="0" baseline="0" noProof="0" smtClean="0">
                <a:ln>
                  <a:noFill/>
                </a:ln>
                <a:solidFill>
                  <a:srgbClr val="66666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0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983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90DF6-F695-1F21-B8BB-F92DD016750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3ECE006-86D4-F127-E4B4-210D3DF7B7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954FB6-999B-2433-E46E-97B6FD831BD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1481D84-8910-ACB9-6471-32E0C1C242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39D4-3A97-42A4-AE54-3ADCAC11AA91}" type="slidenum">
              <a:rPr kumimoji="0" lang="nl-NL" sz="1000" b="0" i="0" u="none" strike="noStrike" kern="1200" cap="none" spc="0" normalizeH="0" baseline="0" noProof="0" smtClean="0">
                <a:ln>
                  <a:noFill/>
                </a:ln>
                <a:solidFill>
                  <a:srgbClr val="66666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0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504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Hopefully the link works on people’s screens –also post in the </a:t>
            </a:r>
            <a:r>
              <a:rPr lang="en-GB" sz="1800" b="1">
                <a:latin typeface="Calibri" charset="0"/>
                <a:ea typeface="ＭＳ Ｐゴシック" charset="0"/>
              </a:rPr>
              <a:t>chat.      </a:t>
            </a:r>
            <a:r>
              <a:rPr lang="en-GB" sz="1800" b="1" dirty="0">
                <a:latin typeface="Calibri" charset="0"/>
                <a:ea typeface="ＭＳ Ｐゴシック" charset="0"/>
              </a:rPr>
              <a:t>https://ee.ifrc.org/x/cso0VdvN </a:t>
            </a:r>
          </a:p>
          <a:p>
            <a:pPr>
              <a:spcBef>
                <a:spcPct val="50000"/>
              </a:spcBef>
            </a:pPr>
            <a:endParaRPr lang="en-US" sz="1800" b="1" dirty="0">
              <a:latin typeface="Calibri" charset="0"/>
              <a:ea typeface="ＭＳ Ｐゴシック" charset="0"/>
            </a:endParaRPr>
          </a:p>
          <a:p>
            <a:pPr>
              <a:spcBef>
                <a:spcPct val="50000"/>
              </a:spcBef>
            </a:pPr>
            <a:r>
              <a:rPr lang="en-US" sz="1800" b="1" dirty="0" err="1">
                <a:latin typeface="Calibri" charset="0"/>
                <a:ea typeface="ＭＳ Ｐゴシック" charset="0"/>
              </a:rPr>
              <a:t>Institutionalisation</a:t>
            </a:r>
            <a:r>
              <a:rPr lang="en-US" sz="1800" b="1" dirty="0">
                <a:latin typeface="Calibri" charset="0"/>
                <a:ea typeface="ＭＳ Ｐゴシック" charset="0"/>
              </a:rPr>
              <a:t> Survey Link - https://ee.ifrc.org/x/rxwrwdbL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7251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51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1F2F-5F38-F835-38FB-85621104A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B198A-A069-8884-DEEE-56E4CBFDD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8A862-E08D-BC69-ED23-6AF2437358DD}"/>
              </a:ext>
            </a:extLst>
          </p:cNvPr>
          <p:cNvSpPr>
            <a:spLocks noGrp="1"/>
          </p:cNvSpPr>
          <p:nvPr>
            <p:ph type="body" idx="1"/>
          </p:nvPr>
        </p:nvSpPr>
        <p:spPr/>
        <p:txBody>
          <a:bodyPr/>
          <a:lstStyle/>
          <a:p>
            <a:pPr>
              <a:spcBef>
                <a:spcPct val="50000"/>
              </a:spcBef>
            </a:pPr>
            <a:r>
              <a:rPr lang="en-US" dirty="0"/>
              <a:t>Virag is the Region of Europe Senior Officer for Migration.  Integration and Inclusion Framework? </a:t>
            </a:r>
          </a:p>
        </p:txBody>
      </p:sp>
      <p:sp>
        <p:nvSpPr>
          <p:cNvPr id="4" name="Slide Number Placeholder 3">
            <a:extLst>
              <a:ext uri="{FF2B5EF4-FFF2-40B4-BE49-F238E27FC236}">
                <a16:creationId xmlns:a16="http://schemas.microsoft.com/office/drawing/2014/main" id="{3E46EE06-DED0-03B3-8736-BB08E4BD0D5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4798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2F4C1E-F7D1-4881-9CCA-B0BAB7E1E1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9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C12E4-9B97-4F04-B8A9-0E555677B7BF}" type="slidenum">
              <a:rPr lang="en-US" smtClean="0"/>
              <a:t>5</a:t>
            </a:fld>
            <a:endParaRPr lang="en-US"/>
          </a:p>
        </p:txBody>
      </p:sp>
    </p:spTree>
    <p:extLst>
      <p:ext uri="{BB962C8B-B14F-4D97-AF65-F5344CB8AC3E}">
        <p14:creationId xmlns:p14="http://schemas.microsoft.com/office/powerpoint/2010/main" val="31685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D4D4E-EEEA-556E-A08F-050D704C60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B42A8-A4CB-D618-3BAC-D90B041A9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8AB7C-1D45-DCAD-66E9-439419A30029}"/>
              </a:ext>
            </a:extLst>
          </p:cNvPr>
          <p:cNvSpPr>
            <a:spLocks noGrp="1"/>
          </p:cNvSpPr>
          <p:nvPr>
            <p:ph type="body" idx="1"/>
          </p:nvPr>
        </p:nvSpPr>
        <p:spPr/>
        <p:txBody>
          <a:bodyPr/>
          <a:lstStyle/>
          <a:p>
            <a:pPr algn="l"/>
            <a:r>
              <a:rPr lang="en-US" sz="1800" b="0" i="0" u="none" strike="noStrike" baseline="0" dirty="0">
                <a:solidFill>
                  <a:srgbClr val="435252"/>
                </a:solidFill>
                <a:latin typeface="HelveticaNeue-Light"/>
              </a:rPr>
              <a:t>relevance, impact, and quality of the Movement’s work. Furthermore, all acknowledge the need to engage with affected people in their diversity (including age, gender, and disability) – rather than considering them a homogenous group. Finally, all point to the need for deep, structural transformation in the way the Movement works33 – including how it is led and staffed – to ensure that meaningful participation is an operational reality for the Movement.</a:t>
            </a:r>
          </a:p>
          <a:p>
            <a:pPr algn="l"/>
            <a:endParaRPr lang="en-US" sz="1800" b="0" i="0" u="none" strike="noStrike" baseline="0" dirty="0">
              <a:solidFill>
                <a:srgbClr val="435252"/>
              </a:solidFill>
              <a:latin typeface="HelveticaNeue-Light"/>
            </a:endParaRPr>
          </a:p>
          <a:p>
            <a:r>
              <a:rPr lang="en-US" sz="2000" dirty="0">
                <a:latin typeface="Montserrat" panose="00000500000000000000" pitchFamily="2" charset="0"/>
              </a:rPr>
              <a:t>Participation (or meaningful participation) is generally considered one of three main components of such approaches, along with clear and open communication (about the Movement’s mandate and activities, lifesaving information, and how affected people and communities can be involved) and mechanisms to seek, listen to and act on feedback from affected people and communities. Within these documents - some of which date back twenty years – terms used range from “engagement” and “involvement” to “participation” and - more recently - “meaningful participation”.</a:t>
            </a:r>
          </a:p>
          <a:p>
            <a:endParaRPr lang="en-US" sz="2000" dirty="0">
              <a:latin typeface="Montserrat" panose="00000500000000000000" pitchFamily="2" charset="0"/>
            </a:endParaRPr>
          </a:p>
          <a:p>
            <a:endParaRPr lang="en-US" sz="2000" dirty="0">
              <a:latin typeface="Montserrat" panose="00000500000000000000" pitchFamily="2" charset="0"/>
            </a:endParaRPr>
          </a:p>
          <a:p>
            <a:pPr algn="l"/>
            <a:r>
              <a:rPr lang="en-US" sz="1800" b="0" i="0" u="none" strike="noStrike" baseline="0" dirty="0">
                <a:solidFill>
                  <a:srgbClr val="F16443"/>
                </a:solidFill>
                <a:latin typeface="HelveticaNeue"/>
              </a:rPr>
              <a:t>Code of Conduct for the International Red Cross and Red Crescent Movement and Non-Governmental </a:t>
            </a:r>
            <a:r>
              <a:rPr lang="en-US" sz="1800" b="0" i="0" u="none" strike="noStrike" baseline="0" dirty="0" err="1">
                <a:solidFill>
                  <a:srgbClr val="F16443"/>
                </a:solidFill>
                <a:latin typeface="HelveticaNeue"/>
              </a:rPr>
              <a:t>Organisations</a:t>
            </a:r>
            <a:r>
              <a:rPr lang="en-US" sz="1800" b="0" i="0" u="none" strike="noStrike" baseline="0" dirty="0">
                <a:solidFill>
                  <a:srgbClr val="F16443"/>
                </a:solidFill>
                <a:latin typeface="HelveticaNeue"/>
              </a:rPr>
              <a:t> (NGOs) in Disaster Relief</a:t>
            </a:r>
            <a:r>
              <a:rPr lang="en-US" sz="1800" b="0" i="0" u="none" strike="noStrike" baseline="0" dirty="0">
                <a:solidFill>
                  <a:srgbClr val="58595B"/>
                </a:solidFill>
                <a:latin typeface="HelveticaNeue"/>
              </a:rPr>
              <a:t>, 1994</a:t>
            </a:r>
          </a:p>
          <a:p>
            <a:pPr algn="l"/>
            <a:r>
              <a:rPr lang="en-US" sz="1800" b="0" i="0" u="none" strike="noStrike" baseline="0" dirty="0">
                <a:solidFill>
                  <a:srgbClr val="58595B"/>
                </a:solidFill>
                <a:latin typeface="HelveticaNeue"/>
              </a:rPr>
              <a:t>(commitment 7, page 4: “Disaster response assistance should never be imposed upon the beneficiaries. Effective relief and lasting rehabilitation can</a:t>
            </a:r>
          </a:p>
          <a:p>
            <a:pPr algn="l"/>
            <a:r>
              <a:rPr lang="en-US" sz="1800" b="0" i="0" u="none" strike="noStrike" baseline="0" dirty="0">
                <a:solidFill>
                  <a:srgbClr val="58595B"/>
                </a:solidFill>
                <a:latin typeface="HelveticaNeue"/>
              </a:rPr>
              <a:t>best be achieved where the intended beneficiaries are involved in the design, management and implementation of the assistance </a:t>
            </a:r>
            <a:r>
              <a:rPr lang="en-US" sz="1800" b="0" i="0" u="none" strike="noStrike" baseline="0" dirty="0" err="1">
                <a:solidFill>
                  <a:srgbClr val="58595B"/>
                </a:solidFill>
                <a:latin typeface="HelveticaNeue"/>
              </a:rPr>
              <a:t>programme</a:t>
            </a:r>
            <a:r>
              <a:rPr lang="en-US" sz="1800" b="0" i="0" u="none" strike="noStrike" baseline="0" dirty="0">
                <a:solidFill>
                  <a:srgbClr val="58595B"/>
                </a:solidFill>
                <a:latin typeface="HelveticaNeue"/>
              </a:rPr>
              <a:t>. We will</a:t>
            </a:r>
          </a:p>
          <a:p>
            <a:pPr algn="l"/>
            <a:r>
              <a:rPr lang="en-US" sz="1800" b="0" i="0" u="none" strike="noStrike" baseline="0" dirty="0">
                <a:solidFill>
                  <a:srgbClr val="58595B"/>
                </a:solidFill>
                <a:latin typeface="HelveticaNeue"/>
              </a:rPr>
              <a:t>strive to achieve full community participation in our relief and rehabilitation </a:t>
            </a:r>
            <a:r>
              <a:rPr lang="en-US" sz="1800" b="0" i="0" u="none" strike="noStrike" baseline="0" dirty="0" err="1">
                <a:solidFill>
                  <a:srgbClr val="58595B"/>
                </a:solidFill>
                <a:latin typeface="HelveticaNeue"/>
              </a:rPr>
              <a:t>programmes</a:t>
            </a:r>
            <a:r>
              <a:rPr lang="en-US" sz="1800" b="0" i="0" u="none" strike="noStrike" baseline="0" dirty="0">
                <a:solidFill>
                  <a:srgbClr val="58595B"/>
                </a:solidFill>
                <a:latin typeface="HelveticaNeue"/>
              </a:rPr>
              <a:t>”.</a:t>
            </a:r>
          </a:p>
          <a:p>
            <a:pPr algn="l"/>
            <a:r>
              <a:rPr lang="en-US" sz="1800" b="0" i="0" u="none" strike="noStrike" baseline="0" dirty="0">
                <a:solidFill>
                  <a:srgbClr val="58595B"/>
                </a:solidFill>
                <a:latin typeface="HelveticaNeue"/>
              </a:rPr>
              <a:t>27 </a:t>
            </a:r>
            <a:r>
              <a:rPr lang="en-US" sz="1800" b="0" i="0" u="none" strike="noStrike" baseline="0" dirty="0">
                <a:solidFill>
                  <a:srgbClr val="F16443"/>
                </a:solidFill>
                <a:latin typeface="HelveticaNeue"/>
              </a:rPr>
              <a:t>Principles and Rules for Red Cross and Red Crescent Humanitarian Assistance</a:t>
            </a:r>
            <a:r>
              <a:rPr lang="en-US" sz="1800" b="0" i="0" u="none" strike="noStrike" baseline="0" dirty="0">
                <a:solidFill>
                  <a:srgbClr val="58595B"/>
                </a:solidFill>
                <a:latin typeface="HelveticaNeue"/>
              </a:rPr>
              <a:t>, 2013 edition (page 13)</a:t>
            </a:r>
          </a:p>
          <a:p>
            <a:pPr algn="l"/>
            <a:r>
              <a:rPr lang="en-US" sz="1800" b="0" i="0" u="none" strike="noStrike" baseline="0" dirty="0">
                <a:solidFill>
                  <a:srgbClr val="58595B"/>
                </a:solidFill>
                <a:latin typeface="HelveticaNeue"/>
              </a:rPr>
              <a:t>28 </a:t>
            </a:r>
            <a:r>
              <a:rPr lang="en-US" sz="1800" b="0" i="0" u="none" strike="noStrike" baseline="0" dirty="0">
                <a:solidFill>
                  <a:srgbClr val="F16443"/>
                </a:solidFill>
                <a:latin typeface="HelveticaNeue"/>
              </a:rPr>
              <a:t>2019 Movement-wide Commitments for CEA </a:t>
            </a:r>
            <a:r>
              <a:rPr lang="en-US" sz="1800" b="0" i="0" u="none" strike="noStrike" baseline="0" dirty="0">
                <a:solidFill>
                  <a:srgbClr val="58595B"/>
                </a:solidFill>
                <a:latin typeface="HelveticaNeue"/>
              </a:rPr>
              <a:t>Commitment 3 (page 6)</a:t>
            </a:r>
          </a:p>
          <a:p>
            <a:pPr algn="l"/>
            <a:r>
              <a:rPr lang="en-US" sz="1800" b="0" i="0" u="none" strike="noStrike" baseline="0" dirty="0">
                <a:solidFill>
                  <a:srgbClr val="58595B"/>
                </a:solidFill>
                <a:latin typeface="HelveticaNeue"/>
              </a:rPr>
              <a:t>29 </a:t>
            </a:r>
            <a:r>
              <a:rPr lang="en-US" sz="1800" b="0" i="0" u="none" strike="noStrike" baseline="0" dirty="0">
                <a:solidFill>
                  <a:srgbClr val="F16443"/>
                </a:solidFill>
                <a:latin typeface="HelveticaNeue"/>
              </a:rPr>
              <a:t>ICRC Accountability to Affected People Institutional Framework </a:t>
            </a:r>
            <a:r>
              <a:rPr lang="en-US" sz="1800" b="0" i="0" u="none" strike="noStrike" baseline="0" dirty="0">
                <a:solidFill>
                  <a:srgbClr val="58595B"/>
                </a:solidFill>
                <a:latin typeface="HelveticaNeue"/>
              </a:rPr>
              <a:t>2020 (page 1)</a:t>
            </a:r>
          </a:p>
          <a:p>
            <a:pPr algn="l"/>
            <a:r>
              <a:rPr lang="en-US" sz="1800" b="0" i="0" u="none" strike="noStrike" baseline="0" dirty="0">
                <a:solidFill>
                  <a:srgbClr val="58595B"/>
                </a:solidFill>
                <a:latin typeface="HelveticaNeue"/>
              </a:rPr>
              <a:t>30 </a:t>
            </a:r>
            <a:r>
              <a:rPr lang="en-US" sz="1800" b="0" i="0" u="none" strike="noStrike" baseline="0" dirty="0">
                <a:solidFill>
                  <a:srgbClr val="F16443"/>
                </a:solidFill>
                <a:latin typeface="HelveticaNeue"/>
              </a:rPr>
              <a:t>IFRC CEA Strategy 2023–2025 </a:t>
            </a:r>
            <a:r>
              <a:rPr lang="en-US" sz="1800" b="0" i="0" u="none" strike="noStrike" baseline="0" dirty="0">
                <a:solidFill>
                  <a:srgbClr val="58595B"/>
                </a:solidFill>
                <a:latin typeface="HelveticaNeue"/>
              </a:rPr>
              <a:t>(page 12)</a:t>
            </a:r>
          </a:p>
          <a:p>
            <a:pPr algn="l"/>
            <a:r>
              <a:rPr lang="en-US" sz="1800" b="0" i="0" u="none" strike="noStrike" baseline="0" dirty="0">
                <a:solidFill>
                  <a:srgbClr val="58595B"/>
                </a:solidFill>
                <a:latin typeface="HelveticaNeue"/>
              </a:rPr>
              <a:t>31 </a:t>
            </a:r>
            <a:r>
              <a:rPr lang="en-US" sz="1800" b="0" i="0" u="none" strike="noStrike" baseline="0" dirty="0">
                <a:solidFill>
                  <a:srgbClr val="F16443"/>
                </a:solidFill>
                <a:latin typeface="HelveticaNeue"/>
              </a:rPr>
              <a:t>IFRC Global Migration Strategy 2018-2022 </a:t>
            </a:r>
            <a:r>
              <a:rPr lang="en-US" sz="1800" b="0" i="0" u="none" strike="noStrike" baseline="0" dirty="0">
                <a:solidFill>
                  <a:srgbClr val="58595B"/>
                </a:solidFill>
                <a:latin typeface="HelveticaNeue"/>
              </a:rPr>
              <a:t>(page 9)</a:t>
            </a:r>
          </a:p>
          <a:p>
            <a:pPr algn="l"/>
            <a:r>
              <a:rPr lang="en-US" sz="1800" b="0" i="0" u="none" strike="noStrike" baseline="0" dirty="0">
                <a:solidFill>
                  <a:srgbClr val="58595B"/>
                </a:solidFill>
                <a:latin typeface="HelveticaNeue"/>
              </a:rPr>
              <a:t>32 The Enablers reflect the cross-cutting approaches, capabilities, and resources that are vital for delivering on this Migration Strategy and in which the</a:t>
            </a:r>
          </a:p>
          <a:p>
            <a:pPr algn="l"/>
            <a:r>
              <a:rPr lang="en-US" sz="1800" b="0" i="0" u="none" strike="noStrike" baseline="0" dirty="0">
                <a:solidFill>
                  <a:srgbClr val="58595B"/>
                </a:solidFill>
                <a:latin typeface="HelveticaNeue"/>
              </a:rPr>
              <a:t>Movement commits to invest.</a:t>
            </a:r>
          </a:p>
          <a:p>
            <a:pPr algn="l"/>
            <a:r>
              <a:rPr lang="en-US" sz="1800" b="0" i="0" u="none" strike="noStrike" baseline="0" dirty="0">
                <a:solidFill>
                  <a:srgbClr val="58595B"/>
                </a:solidFill>
                <a:latin typeface="HelveticaNeue"/>
              </a:rPr>
              <a:t>33 The </a:t>
            </a:r>
            <a:r>
              <a:rPr lang="en-US" sz="1800" b="0" i="0" u="none" strike="noStrike" baseline="0" dirty="0">
                <a:solidFill>
                  <a:srgbClr val="F16443"/>
                </a:solidFill>
                <a:latin typeface="HelveticaNeue"/>
              </a:rPr>
              <a:t>IFRC 2030 Strategy</a:t>
            </a:r>
            <a:r>
              <a:rPr lang="en-US" sz="1800" b="0" i="0" u="none" strike="noStrike" baseline="0" dirty="0">
                <a:solidFill>
                  <a:srgbClr val="58595B"/>
                </a:solidFill>
                <a:latin typeface="HelveticaNeue"/>
              </a:rPr>
              <a:t>, for example</a:t>
            </a:r>
            <a:endParaRPr lang="en-US" sz="2000" dirty="0">
              <a:latin typeface="Montserrat" panose="00000500000000000000" pitchFamily="2" charset="0"/>
            </a:endParaRPr>
          </a:p>
          <a:p>
            <a:pPr algn="l"/>
            <a:endParaRPr lang="en-US" dirty="0"/>
          </a:p>
        </p:txBody>
      </p:sp>
      <p:sp>
        <p:nvSpPr>
          <p:cNvPr id="4" name="Slide Number Placeholder 3">
            <a:extLst>
              <a:ext uri="{FF2B5EF4-FFF2-40B4-BE49-F238E27FC236}">
                <a16:creationId xmlns:a16="http://schemas.microsoft.com/office/drawing/2014/main" id="{E0899D6E-869C-BFED-B70A-A1E063613B3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980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8</a:t>
            </a:fld>
            <a:endParaRPr lang="en-US" altLang="ru-RU"/>
          </a:p>
        </p:txBody>
      </p:sp>
    </p:spTree>
    <p:extLst>
      <p:ext uri="{BB962C8B-B14F-4D97-AF65-F5344CB8AC3E}">
        <p14:creationId xmlns:p14="http://schemas.microsoft.com/office/powerpoint/2010/main" val="332173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11</a:t>
            </a:fld>
            <a:endParaRPr lang="en-US" altLang="ru-RU"/>
          </a:p>
        </p:txBody>
      </p:sp>
    </p:spTree>
    <p:extLst>
      <p:ext uri="{BB962C8B-B14F-4D97-AF65-F5344CB8AC3E}">
        <p14:creationId xmlns:p14="http://schemas.microsoft.com/office/powerpoint/2010/main" val="3271764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39D4-3A97-42A4-AE54-3ADCAC11AA91}" type="slidenum">
              <a:rPr kumimoji="0" lang="nl-NL" sz="1000" b="0" i="0" u="none" strike="noStrike" kern="1200" cap="none" spc="0" normalizeH="0" baseline="0" noProof="0" smtClean="0">
                <a:ln>
                  <a:noFill/>
                </a:ln>
                <a:solidFill>
                  <a:srgbClr val="666666"/>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000" b="0" i="0" u="none" strike="noStrike" kern="1200" cap="none" spc="0" normalizeH="0" baseline="0" noProof="0">
              <a:ln>
                <a:noFill/>
              </a:ln>
              <a:solidFill>
                <a:srgbClr val="6666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515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5C8D-F2D3-FB52-1BB2-B65704A86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09B9C6-A0C9-B15F-B534-0F17D97700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349B02-57EA-BA0C-851B-944F8823E3AF}"/>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4933E0B3-4833-6573-CCF4-B09A8215C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D12C5-0B16-9C53-D0AF-774C09A2981D}"/>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1755207277"/>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29B5-1AF7-CAC2-B6C7-A97C227A6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A83797-F0E6-EDD0-D454-01FB660BB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BB502-32DE-45F5-8EB1-2CAF67D59A0E}"/>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0530DD33-2264-46EC-6FC5-1FC0F0708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046A1-09A9-ED18-860C-1F455FFE3EA7}"/>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3508334195"/>
      </p:ext>
    </p:extLst>
  </p:cSld>
  <p:clrMapOvr>
    <a:masterClrMapping/>
  </p:clrMapOvr>
  <p:hf sldNum="0" hdr="0" ftr="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5227417" y="0"/>
            <a:ext cx="6964583" cy="6858000"/>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D8D9502D-82B4-9142-8BC1-1F68C1904A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720667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9887684" cy="6858000"/>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0768023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0" y="0"/>
            <a:ext cx="7866179" cy="6858000"/>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2BA02F9-D905-CA49-974B-30D9929937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843286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973825" y="1534410"/>
            <a:ext cx="5218175" cy="5323590"/>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067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6380481" y="1133410"/>
            <a:ext cx="5811519" cy="572459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2236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5770113" y="2321170"/>
            <a:ext cx="3851627" cy="3858567"/>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7556480" y="0"/>
            <a:ext cx="4635520" cy="6858000"/>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1472537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7556480" y="0"/>
            <a:ext cx="4635520" cy="6858000"/>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5958545" y="2306096"/>
            <a:ext cx="3474757" cy="3896251"/>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40704739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8853322" cy="6858000"/>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EDBCECF-3267-B64E-8F12-C9A0310712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2719442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3338673" y="0"/>
            <a:ext cx="8853327" cy="6858000"/>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549394B-0516-4947-87DF-7818553CB9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5411203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1496" y="0"/>
            <a:ext cx="10716690" cy="6858000"/>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3132460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40551-6906-03C2-C6FC-644213521C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F8429F-167B-3721-2316-D5FDE6C899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660D3-6517-7DF5-3C4E-DE8A00B0FC26}"/>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8D60D1EF-DA69-5FCF-9DF3-B0D25D706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27979-BDD3-3AC7-3681-B64215C1F04D}"/>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3395818136"/>
      </p:ext>
    </p:extLst>
  </p:cSld>
  <p:clrMapOvr>
    <a:masterClrMapping/>
  </p:clrMapOvr>
  <p:hf sldNum="0"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3198338" y="0"/>
            <a:ext cx="10716690" cy="6858000"/>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9496819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212650" y="0"/>
            <a:ext cx="4441335" cy="6858000"/>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3745EA1-1173-434E-876B-864FA4E6F7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4403710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824683" y="871461"/>
            <a:ext cx="5131027" cy="5115079"/>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3383711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267578" y="934497"/>
            <a:ext cx="5004851" cy="5011618"/>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C1433A6-0AEA-DC46-A017-6D04DB7C9D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398815" cy="1174297"/>
          </a:xfrm>
          <a:prstGeom prst="rect">
            <a:avLst/>
          </a:prstGeom>
        </p:spPr>
      </p:pic>
    </p:spTree>
    <p:extLst>
      <p:ext uri="{BB962C8B-B14F-4D97-AF65-F5344CB8AC3E}">
        <p14:creationId xmlns:p14="http://schemas.microsoft.com/office/powerpoint/2010/main" val="9639854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6207369" y="874207"/>
            <a:ext cx="5125268" cy="5132197"/>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6824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459311" y="1726309"/>
            <a:ext cx="3404790" cy="340538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6364460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468489" y="1508900"/>
            <a:ext cx="5437664" cy="370734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6274558" y="1508900"/>
            <a:ext cx="5437664" cy="370734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3989707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342953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342953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6859059" y="0"/>
            <a:ext cx="5332941"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66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240000" y="240001"/>
            <a:ext cx="11712000" cy="5721600"/>
          </a:xfrm>
          <a:prstGeom prst="rect">
            <a:avLst/>
          </a:prstGeom>
          <a:solidFill>
            <a:schemeClr val="lt2">
              <a:alpha val="49803"/>
            </a:schemeClr>
          </a:solidFill>
          <a:ln>
            <a:noFill/>
          </a:ln>
        </p:spPr>
        <p:txBody>
          <a:bodyPr spcFirstLastPara="1" wrap="square" lIns="91411" tIns="45693" rIns="91411" bIns="4569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609600" y="443119"/>
            <a:ext cx="109728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48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623593" y="1674850"/>
            <a:ext cx="10958807" cy="39235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3200"/>
              <a:buNone/>
              <a:defRPr sz="3200">
                <a:solidFill>
                  <a:schemeClr val="dk1"/>
                </a:solidFill>
                <a:latin typeface="Roboto"/>
                <a:ea typeface="Roboto"/>
                <a:cs typeface="Roboto"/>
                <a:sym typeface="Roboto"/>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3162721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240000" y="240001"/>
            <a:ext cx="11712000" cy="5721600"/>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2400"/>
          </a:p>
        </p:txBody>
      </p:sp>
      <p:sp>
        <p:nvSpPr>
          <p:cNvPr id="2" name="Tittel 1"/>
          <p:cNvSpPr>
            <a:spLocks noGrp="1"/>
          </p:cNvSpPr>
          <p:nvPr>
            <p:ph type="title" hasCustomPrompt="1"/>
          </p:nvPr>
        </p:nvSpPr>
        <p:spPr>
          <a:xfrm>
            <a:off x="609600" y="443119"/>
            <a:ext cx="10972800" cy="1143000"/>
          </a:xfrm>
          <a:prstGeom prst="rect">
            <a:avLst/>
          </a:prstGeom>
        </p:spPr>
        <p:txBody>
          <a:bodyPr vert="horz"/>
          <a:lstStyle>
            <a:lvl1pPr algn="l">
              <a:defRPr sz="48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623593" y="1674850"/>
            <a:ext cx="10958807" cy="3923519"/>
          </a:xfrm>
          <a:prstGeom prst="rect">
            <a:avLst/>
          </a:prstGeom>
        </p:spPr>
        <p:txBody>
          <a:bodyPr/>
          <a:lstStyle>
            <a:lvl1pPr marL="0" indent="0" algn="l">
              <a:buNone/>
              <a:defRPr sz="3200">
                <a:solidFill>
                  <a:schemeClr val="tx1"/>
                </a:solidFill>
                <a:latin typeface="Roboto" panose="02000000000000000000" pitchFamily="2" charset="0"/>
                <a:ea typeface="Roboto" panose="02000000000000000000" pitchFamily="2" charset="0"/>
              </a:defRPr>
            </a:lvl1pPr>
            <a:lvl2pPr marL="609524"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4" indent="0" algn="ctr">
              <a:buNone/>
              <a:defRPr>
                <a:solidFill>
                  <a:schemeClr val="tx1">
                    <a:tint val="75000"/>
                  </a:schemeClr>
                </a:solidFill>
              </a:defRPr>
            </a:lvl7pPr>
            <a:lvl8pPr marL="4266667" indent="0" algn="ctr">
              <a:buNone/>
              <a:defRPr>
                <a:solidFill>
                  <a:schemeClr val="tx1">
                    <a:tint val="75000"/>
                  </a:schemeClr>
                </a:solidFill>
              </a:defRPr>
            </a:lvl8pPr>
            <a:lvl9pPr marL="487619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3246246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B6DBBC3-86DC-5F4C-B2A9-988714CAC1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393109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AF92-76B6-4B78-9997-0EFA545CD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4481B8-1A2D-67C7-F22D-3FBF6EEE9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D7D088-DAC9-0979-A2B3-D4E027B9267B}"/>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9BE8C915-8C96-1737-D2E7-DDE716E6EE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8D1C67-B501-2B9A-E7BD-294E637A7F18}"/>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20551572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3845-F102-0867-127F-AC8826742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949697-E656-2734-9E56-F1DB2EF41B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B15058-82C2-CBE0-E983-DAC06DD60273}"/>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6BCBFA06-0317-3902-C661-C243200A0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4958B7-7B84-415A-EAAD-F9ED63468CD6}"/>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3469281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64EE-8FA0-ED6E-9A8A-E68669A680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2B5D7D-EE0E-744A-8E08-B131FA80B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94CD-5189-16C1-CACE-3E34D5923FB5}"/>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FFF1F9F4-CB20-4DAE-F86C-9A9071BA0B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D84477-4E99-187D-C932-30A717689A80}"/>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20243081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DB03-43F5-98B9-E0EA-DBBE0F5C30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4B9174-BE45-9CC1-D815-15784512DC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F965667-D6DB-4750-2319-E94E37FB26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1B6D48-0B7B-3E3F-1348-190ED77FD938}"/>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6" name="Footer Placeholder 5">
            <a:extLst>
              <a:ext uri="{FF2B5EF4-FFF2-40B4-BE49-F238E27FC236}">
                <a16:creationId xmlns:a16="http://schemas.microsoft.com/office/drawing/2014/main" id="{9C06D532-CDDB-93D2-274C-5979946CEF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D84FD6-E02A-1B3C-A1FD-CAF6BD0DEB61}"/>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42698183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C9E9-DD36-0749-7D5D-F3C53859AA9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B8357-70E4-6B98-062B-E2BC871D7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BC97CC-181F-8E4C-2913-D88E956F41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257FEF-D421-2996-EB8D-234414942C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4197B-E0D0-4F47-99FF-A39A517154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22E33C-AE9A-18C4-F03D-7D27A8777806}"/>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8" name="Footer Placeholder 7">
            <a:extLst>
              <a:ext uri="{FF2B5EF4-FFF2-40B4-BE49-F238E27FC236}">
                <a16:creationId xmlns:a16="http://schemas.microsoft.com/office/drawing/2014/main" id="{9E35733D-A20B-ADB0-DEEC-62D01D1FF1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0CCC38-E639-4204-5ED9-B016979C1FF1}"/>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13672607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F847-9BAE-15CD-F2B4-871AEB58A6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77B782-0B56-E25C-28AC-8C579145D5F8}"/>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4" name="Footer Placeholder 3">
            <a:extLst>
              <a:ext uri="{FF2B5EF4-FFF2-40B4-BE49-F238E27FC236}">
                <a16:creationId xmlns:a16="http://schemas.microsoft.com/office/drawing/2014/main" id="{B89DA1F4-9A4B-5AC0-D212-D2E9CD0DC80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387BBF-B8A9-E344-3E8D-D188A8A297D2}"/>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41613647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CBD87-BE2D-C168-1BEE-F5569B516FBB}"/>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3" name="Footer Placeholder 2">
            <a:extLst>
              <a:ext uri="{FF2B5EF4-FFF2-40B4-BE49-F238E27FC236}">
                <a16:creationId xmlns:a16="http://schemas.microsoft.com/office/drawing/2014/main" id="{5FC47560-DCE4-DF30-2274-A163119649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764D44-C545-4A74-3A48-F8E7715E15E3}"/>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2261895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A2E7-1D8C-8D41-EB2A-CE432CD10A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AB25C7-EB8C-2413-3D0A-835D8FF330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5273B6-2654-0AC3-4058-0A52C8686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01340-D861-47A0-2053-5AAD081C0644}"/>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6" name="Footer Placeholder 5">
            <a:extLst>
              <a:ext uri="{FF2B5EF4-FFF2-40B4-BE49-F238E27FC236}">
                <a16:creationId xmlns:a16="http://schemas.microsoft.com/office/drawing/2014/main" id="{4AB2BAF7-5C93-0450-BF93-24DF228D49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5F7F43-5FAB-C7FA-DAF1-8C73ED8FC692}"/>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19694424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DD171-A09A-103F-235D-1EB0E058E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33109D-F899-7FFC-4C9E-CA3C093E2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6D4441-BED6-1F61-5524-8AFED4ECE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09AD1-BA36-7CCC-802D-9B3C409B21F9}"/>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6" name="Footer Placeholder 5">
            <a:extLst>
              <a:ext uri="{FF2B5EF4-FFF2-40B4-BE49-F238E27FC236}">
                <a16:creationId xmlns:a16="http://schemas.microsoft.com/office/drawing/2014/main" id="{20BE1561-103F-361D-F382-8F9797C537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679A75-CE7D-4074-4CBA-0082482B5417}"/>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36049927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A86D4-A796-C42E-A07E-86DB067626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34159C-E2C0-4084-F619-32DDC8212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BEC2C-7A14-72FA-F3CC-BA854B645EF8}"/>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E5D735D7-D07B-2685-1E3D-F22E54416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1FA5E1-1389-3C00-C874-348E8992C43F}"/>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2176690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6341769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0359F-8707-829F-EA84-4B7F10442C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6D39AF6-EDF8-F226-7510-141D31468E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E4D8C2-6FA9-19C5-53B2-418C937CD4FD}"/>
              </a:ext>
            </a:extLst>
          </p:cNvPr>
          <p:cNvSpPr>
            <a:spLocks noGrp="1"/>
          </p:cNvSpPr>
          <p:nvPr>
            <p:ph type="dt" sz="half" idx="10"/>
          </p:nvPr>
        </p:nvSpPr>
        <p:spPr/>
        <p:txBody>
          <a:body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46F0373D-0DEC-3D51-305F-FF2755A12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A2F9F-5080-9C08-FA50-425B576CFC78}"/>
              </a:ext>
            </a:extLst>
          </p:cNvPr>
          <p:cNvSpPr>
            <a:spLocks noGrp="1"/>
          </p:cNvSpPr>
          <p:nvPr>
            <p:ph type="sldNum" sz="quarter" idx="12"/>
          </p:nvPr>
        </p:nvSpPr>
        <p:spPr/>
        <p:txBody>
          <a:bodyPr/>
          <a:lstStyle/>
          <a:p>
            <a:fld id="{7B2F5D85-670B-4557-916A-2A63004FE249}" type="slidenum">
              <a:rPr lang="en-GB" smtClean="0"/>
              <a:t>‹#›</a:t>
            </a:fld>
            <a:endParaRPr lang="en-GB"/>
          </a:p>
        </p:txBody>
      </p:sp>
    </p:spTree>
    <p:extLst>
      <p:ext uri="{BB962C8B-B14F-4D97-AF65-F5344CB8AC3E}">
        <p14:creationId xmlns:p14="http://schemas.microsoft.com/office/powerpoint/2010/main" val="14618487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1"/>
        <p:cNvGrpSpPr/>
        <p:nvPr/>
      </p:nvGrpSpPr>
      <p:grpSpPr>
        <a:xfrm>
          <a:off x="0" y="0"/>
          <a:ext cx="0" cy="0"/>
          <a:chOff x="0" y="0"/>
          <a:chExt cx="0" cy="0"/>
        </a:xfrm>
      </p:grpSpPr>
      <p:sp>
        <p:nvSpPr>
          <p:cNvPr id="12" name="Google Shape;12;p23"/>
          <p:cNvSpPr txBox="1"/>
          <p:nvPr/>
        </p:nvSpPr>
        <p:spPr>
          <a:xfrm>
            <a:off x="11239443" y="6131318"/>
            <a:ext cx="440267" cy="225731"/>
          </a:xfrm>
          <a:prstGeom prst="rect">
            <a:avLst/>
          </a:prstGeom>
          <a:noFill/>
          <a:ln>
            <a:noFill/>
          </a:ln>
        </p:spPr>
        <p:txBody>
          <a:bodyPr spcFirstLastPara="1" wrap="square" lIns="60941" tIns="30462" rIns="60941" bIns="30462" anchor="t" anchorCtr="0">
            <a:spAutoFit/>
          </a:bodyPr>
          <a:lstStyle/>
          <a:p>
            <a:pPr marL="0" marR="0" lvl="0" indent="0" algn="r" rtl="0">
              <a:spcBef>
                <a:spcPts val="0"/>
              </a:spcBef>
              <a:spcAft>
                <a:spcPts val="0"/>
              </a:spcAft>
              <a:buNone/>
            </a:pPr>
            <a:fld id="{00000000-1234-1234-1234-123412341234}" type="slidenum">
              <a:rPr lang="en-GB" sz="1067" b="0" i="0" u="none" strike="noStrike" cap="none">
                <a:solidFill>
                  <a:schemeClr val="dk1"/>
                </a:solidFill>
                <a:latin typeface="Open Sans"/>
                <a:ea typeface="Open Sans"/>
                <a:cs typeface="Open Sans"/>
                <a:sym typeface="Open Sans"/>
              </a:rPr>
              <a:pPr marL="0" marR="0" lvl="0" indent="0" algn="r" rtl="0">
                <a:spcBef>
                  <a:spcPts val="0"/>
                </a:spcBef>
                <a:spcAft>
                  <a:spcPts val="0"/>
                </a:spcAft>
                <a:buNone/>
              </a:pPr>
              <a:t>‹#›</a:t>
            </a:fld>
            <a:endParaRPr sz="1067" b="0" i="0" u="none" strike="noStrike" cap="none">
              <a:solidFill>
                <a:schemeClr val="dk1"/>
              </a:solidFill>
              <a:latin typeface="Open Sans"/>
              <a:ea typeface="Open Sans"/>
              <a:cs typeface="Open Sans"/>
              <a:sym typeface="Open Sans"/>
            </a:endParaRPr>
          </a:p>
        </p:txBody>
      </p:sp>
      <p:cxnSp>
        <p:nvCxnSpPr>
          <p:cNvPr id="13" name="Google Shape;13;p23"/>
          <p:cNvCxnSpPr/>
          <p:nvPr/>
        </p:nvCxnSpPr>
        <p:spPr>
          <a:xfrm rot="10800000" flipH="1">
            <a:off x="11712222" y="6233894"/>
            <a:ext cx="479778" cy="10258"/>
          </a:xfrm>
          <a:prstGeom prst="straightConnector1">
            <a:avLst/>
          </a:prstGeom>
          <a:noFill/>
          <a:ln w="15875" cap="flat" cmpd="sng">
            <a:solidFill>
              <a:schemeClr val="accent1"/>
            </a:solidFill>
            <a:prstDash val="solid"/>
            <a:miter lim="800000"/>
            <a:headEnd type="none" w="sm" len="sm"/>
            <a:tailEnd type="none" w="sm" len="sm"/>
          </a:ln>
        </p:spPr>
      </p:cxnSp>
      <p:pic>
        <p:nvPicPr>
          <p:cNvPr id="5" name="Picture 4">
            <a:extLst>
              <a:ext uri="{FF2B5EF4-FFF2-40B4-BE49-F238E27FC236}">
                <a16:creationId xmlns:a16="http://schemas.microsoft.com/office/drawing/2014/main" id="{55C269FA-68F5-C94D-86BB-8C6042869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942539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ršelis">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E1BF4B17-C87C-0C43-8CA8-26137C36F219}"/>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tx2"/>
                </a:solidFill>
              </a:defRPr>
            </a:lvl1pPr>
          </a:lstStyle>
          <a:p>
            <a:fld id="{C7D3013A-475A-4B5B-B498-37BC7A51E004}" type="slidenum">
              <a:rPr lang="en-US" smtClean="0"/>
              <a:pPr/>
              <a:t>‹#›</a:t>
            </a:fld>
            <a:endParaRPr lang="en-US" dirty="0"/>
          </a:p>
        </p:txBody>
      </p:sp>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1417546"/>
            <a:ext cx="4575541" cy="2205763"/>
          </a:xfrm>
        </p:spPr>
        <p:txBody>
          <a:bodyPr anchor="ctr" anchorCtr="0"/>
          <a:lstStyle>
            <a:lvl1pPr>
              <a:defRPr cap="all" baseline="0">
                <a:solidFill>
                  <a:schemeClr val="bg1"/>
                </a:solidFill>
              </a:defRPr>
            </a:lvl1pPr>
          </a:lstStyle>
          <a:p>
            <a:r>
              <a:rPr lang="lt-LT" dirty="0"/>
              <a:t>Name </a:t>
            </a:r>
            <a:r>
              <a:rPr lang="lt-LT" dirty="0" err="1"/>
              <a:t>of</a:t>
            </a:r>
            <a:r>
              <a:rPr lang="lt-LT" dirty="0"/>
              <a:t> </a:t>
            </a:r>
            <a:r>
              <a:rPr lang="lt-LT" dirty="0" err="1"/>
              <a:t>presentation</a:t>
            </a:r>
            <a:endParaRPr lang="en-US" dirty="0"/>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hasCustomPrompt="1"/>
          </p:nvPr>
        </p:nvSpPr>
        <p:spPr>
          <a:xfrm>
            <a:off x="1007841" y="3949561"/>
            <a:ext cx="4575541" cy="278731"/>
          </a:xfrm>
        </p:spPr>
        <p:txBody>
          <a:bodyPr anchor="t" anchorCtr="0">
            <a:noAutofit/>
          </a:bodyPr>
          <a:lstStyle>
            <a:lvl1pPr marL="0" indent="0">
              <a:buFontTx/>
              <a:buNone/>
              <a:defRPr sz="2000" cap="all"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dirty="0"/>
              <a:t>Name </a:t>
            </a:r>
            <a:r>
              <a:rPr lang="lt-LT" dirty="0" err="1"/>
              <a:t>surname</a:t>
            </a:r>
            <a:endParaRPr lang="en-US" dirty="0"/>
          </a:p>
        </p:txBody>
      </p:sp>
      <p:sp>
        <p:nvSpPr>
          <p:cNvPr id="7" name="Content Placeholder 2">
            <a:extLst>
              <a:ext uri="{FF2B5EF4-FFF2-40B4-BE49-F238E27FC236}">
                <a16:creationId xmlns:a16="http://schemas.microsoft.com/office/drawing/2014/main" id="{BF273573-BDF8-5445-B8BD-6E46584119A5}"/>
              </a:ext>
            </a:extLst>
          </p:cNvPr>
          <p:cNvSpPr>
            <a:spLocks noGrp="1"/>
          </p:cNvSpPr>
          <p:nvPr>
            <p:ph idx="13" hasCustomPrompt="1"/>
          </p:nvPr>
        </p:nvSpPr>
        <p:spPr>
          <a:xfrm>
            <a:off x="1007841" y="928253"/>
            <a:ext cx="4575541" cy="217445"/>
          </a:xfrm>
        </p:spPr>
        <p:txBody>
          <a:bodyPr/>
          <a:lstStyle>
            <a:lvl1pPr marL="0" indent="0">
              <a:buFontTx/>
              <a:buNone/>
              <a:defRPr sz="120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lt-LT" dirty="0" err="1"/>
              <a:t>Date</a:t>
            </a:r>
            <a:endParaRPr lang="en-US" dirty="0"/>
          </a:p>
        </p:txBody>
      </p:sp>
      <p:sp>
        <p:nvSpPr>
          <p:cNvPr id="19" name="Picture Placeholder 18">
            <a:extLst>
              <a:ext uri="{FF2B5EF4-FFF2-40B4-BE49-F238E27FC236}">
                <a16:creationId xmlns:a16="http://schemas.microsoft.com/office/drawing/2014/main" id="{6E69E1B8-E5A1-7A4B-886C-3973C2784F09}"/>
              </a:ext>
            </a:extLst>
          </p:cNvPr>
          <p:cNvSpPr>
            <a:spLocks noGrp="1"/>
          </p:cNvSpPr>
          <p:nvPr>
            <p:ph type="pic" idx="17" hasCustomPrompt="1"/>
          </p:nvPr>
        </p:nvSpPr>
        <p:spPr>
          <a:xfrm>
            <a:off x="6444343" y="270919"/>
            <a:ext cx="5747657" cy="4859983"/>
          </a:xfrm>
          <a:custGeom>
            <a:avLst/>
            <a:gdLst>
              <a:gd name="connsiteX0" fmla="*/ 4265999 w 5747657"/>
              <a:gd name="connsiteY0" fmla="*/ 0 h 4859983"/>
              <a:gd name="connsiteX1" fmla="*/ 5732793 w 5747657"/>
              <a:gd name="connsiteY1" fmla="*/ 258860 h 4859983"/>
              <a:gd name="connsiteX2" fmla="*/ 5747657 w 5747657"/>
              <a:gd name="connsiteY2" fmla="*/ 264721 h 4859983"/>
              <a:gd name="connsiteX3" fmla="*/ 5747657 w 5747657"/>
              <a:gd name="connsiteY3" fmla="*/ 4859983 h 4859983"/>
              <a:gd name="connsiteX4" fmla="*/ 42077 w 5747657"/>
              <a:gd name="connsiteY4" fmla="*/ 4859983 h 4859983"/>
              <a:gd name="connsiteX5" fmla="*/ 22024 w 5747657"/>
              <a:gd name="connsiteY5" fmla="*/ 4702174 h 4859983"/>
              <a:gd name="connsiteX6" fmla="*/ 0 w 5747657"/>
              <a:gd name="connsiteY6" fmla="*/ 4266000 h 4859983"/>
              <a:gd name="connsiteX7" fmla="*/ 4265999 w 5747657"/>
              <a:gd name="connsiteY7" fmla="*/ 0 h 485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7657" h="4859983">
                <a:moveTo>
                  <a:pt x="4265999" y="0"/>
                </a:moveTo>
                <a:cubicBezTo>
                  <a:pt x="4781384" y="0"/>
                  <a:pt x="5275423" y="91394"/>
                  <a:pt x="5732793" y="258860"/>
                </a:cubicBezTo>
                <a:lnTo>
                  <a:pt x="5747657" y="264721"/>
                </a:lnTo>
                <a:lnTo>
                  <a:pt x="5747657" y="4859983"/>
                </a:lnTo>
                <a:lnTo>
                  <a:pt x="42077" y="4859983"/>
                </a:lnTo>
                <a:lnTo>
                  <a:pt x="22024" y="4702174"/>
                </a:lnTo>
                <a:cubicBezTo>
                  <a:pt x="7460" y="4558764"/>
                  <a:pt x="0" y="4413253"/>
                  <a:pt x="0" y="4266000"/>
                </a:cubicBezTo>
                <a:cubicBezTo>
                  <a:pt x="0" y="1909953"/>
                  <a:pt x="1909952" y="0"/>
                  <a:pt x="4265999" y="0"/>
                </a:cubicBezTo>
                <a:close/>
              </a:path>
            </a:pathLst>
          </a:custGeom>
          <a:solidFill>
            <a:schemeClr val="tx2">
              <a:lumMod val="20000"/>
              <a:lumOff val="80000"/>
            </a:schemeClr>
          </a:solidFill>
        </p:spPr>
        <p:txBody>
          <a:bodyPr wrap="square" lIns="720000" tIns="720000" rIns="720000" bIns="720000" anchor="b" anchorCtr="0">
            <a:noAutofit/>
          </a:bodyPr>
          <a:lstStyle>
            <a:lvl1pPr marL="0" indent="0" algn="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4" name="Rectangle 3">
            <a:extLst>
              <a:ext uri="{FF2B5EF4-FFF2-40B4-BE49-F238E27FC236}">
                <a16:creationId xmlns:a16="http://schemas.microsoft.com/office/drawing/2014/main" id="{29354607-443F-534A-A031-1EDF7073B94E}"/>
              </a:ext>
            </a:extLst>
          </p:cNvPr>
          <p:cNvSpPr/>
          <p:nvPr userDrawn="1"/>
        </p:nvSpPr>
        <p:spPr>
          <a:xfrm flipV="1">
            <a:off x="0" y="5130902"/>
            <a:ext cx="12192000" cy="172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21" name="Straight Connector 20">
            <a:extLst>
              <a:ext uri="{FF2B5EF4-FFF2-40B4-BE49-F238E27FC236}">
                <a16:creationId xmlns:a16="http://schemas.microsoft.com/office/drawing/2014/main" id="{D724493C-47DC-D24D-AE5B-0AE03ECA9C15}"/>
              </a:ext>
            </a:extLst>
          </p:cNvPr>
          <p:cNvCxnSpPr>
            <a:cxnSpLocks/>
          </p:cNvCxnSpPr>
          <p:nvPr userDrawn="1"/>
        </p:nvCxnSpPr>
        <p:spPr>
          <a:xfrm>
            <a:off x="998316" y="1417546"/>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28341952-F17C-6045-A660-289EF4884C23}"/>
              </a:ext>
            </a:extLst>
          </p:cNvPr>
          <p:cNvCxnSpPr>
            <a:cxnSpLocks/>
          </p:cNvCxnSpPr>
          <p:nvPr userDrawn="1"/>
        </p:nvCxnSpPr>
        <p:spPr>
          <a:xfrm>
            <a:off x="1017366" y="3623309"/>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pic>
        <p:nvPicPr>
          <p:cNvPr id="5" name="Picture 4" descr="Chart&#10;&#10;Description automatically generated with medium confidence">
            <a:extLst>
              <a:ext uri="{FF2B5EF4-FFF2-40B4-BE49-F238E27FC236}">
                <a16:creationId xmlns:a16="http://schemas.microsoft.com/office/drawing/2014/main" id="{1461AE4F-7656-D2BA-48AC-D78B6809F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945" y="5497604"/>
            <a:ext cx="2186440" cy="993693"/>
          </a:xfrm>
          <a:prstGeom prst="rect">
            <a:avLst/>
          </a:prstGeom>
        </p:spPr>
      </p:pic>
      <p:sp>
        <p:nvSpPr>
          <p:cNvPr id="6" name="Title Placeholder 1">
            <a:extLst>
              <a:ext uri="{FF2B5EF4-FFF2-40B4-BE49-F238E27FC236}">
                <a16:creationId xmlns:a16="http://schemas.microsoft.com/office/drawing/2014/main" id="{3A433D08-7D0F-7A15-46A0-9561FB411352}"/>
              </a:ext>
            </a:extLst>
          </p:cNvPr>
          <p:cNvSpPr txBox="1">
            <a:spLocks/>
          </p:cNvSpPr>
          <p:nvPr userDrawn="1"/>
        </p:nvSpPr>
        <p:spPr>
          <a:xfrm>
            <a:off x="6954327" y="5412510"/>
            <a:ext cx="5782619" cy="783060"/>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500" b="1" kern="1200" baseline="0">
                <a:solidFill>
                  <a:schemeClr val="tx1"/>
                </a:solidFill>
                <a:latin typeface="+mn-lt"/>
                <a:ea typeface="+mj-ea"/>
                <a:cs typeface="+mj-cs"/>
              </a:defRPr>
            </a:lvl1pPr>
          </a:lstStyle>
          <a:p>
            <a:r>
              <a:rPr lang="en-US" sz="1800" dirty="0"/>
              <a:t>Inspired first to help in crisis</a:t>
            </a:r>
          </a:p>
        </p:txBody>
      </p:sp>
    </p:spTree>
    <p:extLst>
      <p:ext uri="{BB962C8B-B14F-4D97-AF65-F5344CB8AC3E}">
        <p14:creationId xmlns:p14="http://schemas.microsoft.com/office/powerpoint/2010/main" val="7915328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kyriaus pavadinimas 1">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F2ED10A-2B80-6F41-9815-BA857D41AE83}"/>
              </a:ext>
            </a:extLst>
          </p:cNvPr>
          <p:cNvCxnSpPr>
            <a:cxnSpLocks/>
          </p:cNvCxnSpPr>
          <p:nvPr userDrawn="1"/>
        </p:nvCxnSpPr>
        <p:spPr>
          <a:xfrm>
            <a:off x="1016224" y="2940163"/>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0E541DB0-1F24-AF4C-8B86-CEA38576B9B3}"/>
              </a:ext>
            </a:extLst>
          </p:cNvPr>
          <p:cNvCxnSpPr>
            <a:cxnSpLocks/>
          </p:cNvCxnSpPr>
          <p:nvPr userDrawn="1"/>
        </p:nvCxnSpPr>
        <p:spPr>
          <a:xfrm>
            <a:off x="1035274" y="3860334"/>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5" name="Title 1">
            <a:extLst>
              <a:ext uri="{FF2B5EF4-FFF2-40B4-BE49-F238E27FC236}">
                <a16:creationId xmlns:a16="http://schemas.microsoft.com/office/drawing/2014/main" id="{A5D838D9-745E-D844-AE0B-E010906332E5}"/>
              </a:ext>
            </a:extLst>
          </p:cNvPr>
          <p:cNvSpPr>
            <a:spLocks noGrp="1"/>
          </p:cNvSpPr>
          <p:nvPr>
            <p:ph type="title" hasCustomPrompt="1"/>
          </p:nvPr>
        </p:nvSpPr>
        <p:spPr>
          <a:xfrm>
            <a:off x="702129" y="3039745"/>
            <a:ext cx="1295824" cy="778509"/>
          </a:xfrm>
        </p:spPr>
        <p:txBody>
          <a:bodyPr anchor="ctr" anchorCtr="0"/>
          <a:lstStyle>
            <a:lvl1pPr algn="r">
              <a:defRPr sz="6500" cap="all" baseline="0">
                <a:solidFill>
                  <a:schemeClr val="bg1"/>
                </a:solidFill>
              </a:defRPr>
            </a:lvl1pPr>
          </a:lstStyle>
          <a:p>
            <a:r>
              <a:rPr lang="lt-LT" dirty="0"/>
              <a:t>01</a:t>
            </a:r>
            <a:endParaRPr lang="en-US" dirty="0"/>
          </a:p>
        </p:txBody>
      </p:sp>
      <p:sp>
        <p:nvSpPr>
          <p:cNvPr id="12" name="Content Placeholder 2">
            <a:extLst>
              <a:ext uri="{FF2B5EF4-FFF2-40B4-BE49-F238E27FC236}">
                <a16:creationId xmlns:a16="http://schemas.microsoft.com/office/drawing/2014/main" id="{AC85F488-285C-6147-972F-F3C47D2E0B01}"/>
              </a:ext>
            </a:extLst>
          </p:cNvPr>
          <p:cNvSpPr>
            <a:spLocks noGrp="1"/>
          </p:cNvSpPr>
          <p:nvPr>
            <p:ph idx="1" hasCustomPrompt="1"/>
          </p:nvPr>
        </p:nvSpPr>
        <p:spPr>
          <a:xfrm>
            <a:off x="2209045" y="2982243"/>
            <a:ext cx="3411295" cy="787083"/>
          </a:xfrm>
        </p:spPr>
        <p:txBody>
          <a:bodyPr anchor="b" anchorCtr="0">
            <a:noAutofit/>
          </a:bodyPr>
          <a:lstStyle>
            <a:lvl1pPr marL="0" indent="0">
              <a:lnSpc>
                <a:spcPct val="100000"/>
              </a:lnSpc>
              <a:spcBef>
                <a:spcPts val="0"/>
              </a:spcBef>
              <a:buFontTx/>
              <a:buNone/>
              <a:defRPr sz="2500" cap="none"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Topic</a:t>
            </a:r>
          </a:p>
        </p:txBody>
      </p:sp>
      <p:sp>
        <p:nvSpPr>
          <p:cNvPr id="10" name="Slide Number Placeholder 5">
            <a:extLst>
              <a:ext uri="{FF2B5EF4-FFF2-40B4-BE49-F238E27FC236}">
                <a16:creationId xmlns:a16="http://schemas.microsoft.com/office/drawing/2014/main" id="{B8AF61E0-7DBB-4049-BA53-EAE1034D33A5}"/>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accent1"/>
                </a:solidFill>
              </a:defRPr>
            </a:lvl1pPr>
          </a:lstStyle>
          <a:p>
            <a:fld id="{C7D3013A-475A-4B5B-B498-37BC7A51E004}" type="slidenum">
              <a:rPr lang="en-US" smtClean="0"/>
              <a:pPr/>
              <a:t>‹#›</a:t>
            </a:fld>
            <a:endParaRPr lang="en-US" dirty="0"/>
          </a:p>
        </p:txBody>
      </p:sp>
      <p:sp>
        <p:nvSpPr>
          <p:cNvPr id="2" name="Rectangle 1">
            <a:extLst>
              <a:ext uri="{FF2B5EF4-FFF2-40B4-BE49-F238E27FC236}">
                <a16:creationId xmlns:a16="http://schemas.microsoft.com/office/drawing/2014/main" id="{A4EBCE9F-D283-D66B-29FB-9B9AEE1278A7}"/>
              </a:ext>
            </a:extLst>
          </p:cNvPr>
          <p:cNvSpPr/>
          <p:nvPr userDrawn="1"/>
        </p:nvSpPr>
        <p:spPr>
          <a:xfrm flipV="1">
            <a:off x="-10758" y="5531838"/>
            <a:ext cx="12202758" cy="134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Picture 2" descr="Chart&#10;&#10;Description automatically generated with medium confidence">
            <a:extLst>
              <a:ext uri="{FF2B5EF4-FFF2-40B4-BE49-F238E27FC236}">
                <a16:creationId xmlns:a16="http://schemas.microsoft.com/office/drawing/2014/main" id="{4097BBC5-016C-1DA0-7E60-9CA93BFA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945" y="5705088"/>
            <a:ext cx="2186440" cy="980964"/>
          </a:xfrm>
          <a:prstGeom prst="rect">
            <a:avLst/>
          </a:prstGeom>
        </p:spPr>
      </p:pic>
      <p:sp>
        <p:nvSpPr>
          <p:cNvPr id="4" name="Title Placeholder 1">
            <a:extLst>
              <a:ext uri="{FF2B5EF4-FFF2-40B4-BE49-F238E27FC236}">
                <a16:creationId xmlns:a16="http://schemas.microsoft.com/office/drawing/2014/main" id="{DB577088-D62D-3F22-6D9D-EFB41372FBBC}"/>
              </a:ext>
            </a:extLst>
          </p:cNvPr>
          <p:cNvSpPr txBox="1">
            <a:spLocks/>
          </p:cNvSpPr>
          <p:nvPr userDrawn="1"/>
        </p:nvSpPr>
        <p:spPr>
          <a:xfrm>
            <a:off x="6954327" y="5522295"/>
            <a:ext cx="5782619" cy="773030"/>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500" b="1" kern="1200" baseline="0">
                <a:solidFill>
                  <a:schemeClr val="tx1"/>
                </a:solidFill>
                <a:latin typeface="+mn-lt"/>
                <a:ea typeface="+mj-ea"/>
                <a:cs typeface="+mj-cs"/>
              </a:defRPr>
            </a:lvl1pPr>
          </a:lstStyle>
          <a:p>
            <a:r>
              <a:rPr lang="en-US" sz="1800" dirty="0"/>
              <a:t>Inspired first to help in crisis</a:t>
            </a:r>
          </a:p>
        </p:txBody>
      </p:sp>
    </p:spTree>
    <p:extLst>
      <p:ext uri="{BB962C8B-B14F-4D97-AF65-F5344CB8AC3E}">
        <p14:creationId xmlns:p14="http://schemas.microsoft.com/office/powerpoint/2010/main" val="7542557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kyriaus pavadinimas 2">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F2ED10A-2B80-6F41-9815-BA857D41AE83}"/>
              </a:ext>
            </a:extLst>
          </p:cNvPr>
          <p:cNvCxnSpPr>
            <a:cxnSpLocks/>
          </p:cNvCxnSpPr>
          <p:nvPr userDrawn="1"/>
        </p:nvCxnSpPr>
        <p:spPr>
          <a:xfrm>
            <a:off x="1016224" y="2026825"/>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7" name="Straight Connector 6">
            <a:extLst>
              <a:ext uri="{FF2B5EF4-FFF2-40B4-BE49-F238E27FC236}">
                <a16:creationId xmlns:a16="http://schemas.microsoft.com/office/drawing/2014/main" id="{0E541DB0-1F24-AF4C-8B86-CEA38576B9B3}"/>
              </a:ext>
            </a:extLst>
          </p:cNvPr>
          <p:cNvCxnSpPr>
            <a:cxnSpLocks/>
          </p:cNvCxnSpPr>
          <p:nvPr userDrawn="1"/>
        </p:nvCxnSpPr>
        <p:spPr>
          <a:xfrm>
            <a:off x="1035274" y="2946996"/>
            <a:ext cx="4585066" cy="0"/>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5" name="Title 1">
            <a:extLst>
              <a:ext uri="{FF2B5EF4-FFF2-40B4-BE49-F238E27FC236}">
                <a16:creationId xmlns:a16="http://schemas.microsoft.com/office/drawing/2014/main" id="{A5D838D9-745E-D844-AE0B-E010906332E5}"/>
              </a:ext>
            </a:extLst>
          </p:cNvPr>
          <p:cNvSpPr>
            <a:spLocks noGrp="1"/>
          </p:cNvSpPr>
          <p:nvPr>
            <p:ph type="title" hasCustomPrompt="1"/>
          </p:nvPr>
        </p:nvSpPr>
        <p:spPr>
          <a:xfrm>
            <a:off x="800100" y="2126407"/>
            <a:ext cx="1197853" cy="778509"/>
          </a:xfrm>
        </p:spPr>
        <p:txBody>
          <a:bodyPr anchor="ctr" anchorCtr="0"/>
          <a:lstStyle>
            <a:lvl1pPr algn="r">
              <a:defRPr sz="6500" cap="all" baseline="0">
                <a:solidFill>
                  <a:schemeClr val="bg1"/>
                </a:solidFill>
              </a:defRPr>
            </a:lvl1pPr>
          </a:lstStyle>
          <a:p>
            <a:r>
              <a:rPr lang="lt-LT" dirty="0"/>
              <a:t>02</a:t>
            </a:r>
            <a:endParaRPr lang="en-US" dirty="0"/>
          </a:p>
        </p:txBody>
      </p:sp>
      <p:sp>
        <p:nvSpPr>
          <p:cNvPr id="12" name="Content Placeholder 2">
            <a:extLst>
              <a:ext uri="{FF2B5EF4-FFF2-40B4-BE49-F238E27FC236}">
                <a16:creationId xmlns:a16="http://schemas.microsoft.com/office/drawing/2014/main" id="{AC85F488-285C-6147-972F-F3C47D2E0B01}"/>
              </a:ext>
            </a:extLst>
          </p:cNvPr>
          <p:cNvSpPr>
            <a:spLocks noGrp="1"/>
          </p:cNvSpPr>
          <p:nvPr>
            <p:ph idx="1" hasCustomPrompt="1"/>
          </p:nvPr>
        </p:nvSpPr>
        <p:spPr>
          <a:xfrm>
            <a:off x="2209045" y="2068905"/>
            <a:ext cx="3411295" cy="787083"/>
          </a:xfrm>
        </p:spPr>
        <p:txBody>
          <a:bodyPr anchor="b" anchorCtr="0">
            <a:noAutofit/>
          </a:bodyPr>
          <a:lstStyle>
            <a:lvl1pPr marL="0" indent="0">
              <a:lnSpc>
                <a:spcPct val="100000"/>
              </a:lnSpc>
              <a:spcBef>
                <a:spcPts val="0"/>
              </a:spcBef>
              <a:buFontTx/>
              <a:buNone/>
              <a:defRPr sz="2500" cap="none"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Topic</a:t>
            </a:r>
          </a:p>
        </p:txBody>
      </p:sp>
      <p:sp>
        <p:nvSpPr>
          <p:cNvPr id="2" name="Rectangle 1">
            <a:extLst>
              <a:ext uri="{FF2B5EF4-FFF2-40B4-BE49-F238E27FC236}">
                <a16:creationId xmlns:a16="http://schemas.microsoft.com/office/drawing/2014/main" id="{FB66842B-D842-DD88-9892-2FAD300133D2}"/>
              </a:ext>
            </a:extLst>
          </p:cNvPr>
          <p:cNvSpPr/>
          <p:nvPr userDrawn="1"/>
        </p:nvSpPr>
        <p:spPr>
          <a:xfrm flipV="1">
            <a:off x="0" y="5510326"/>
            <a:ext cx="12211053" cy="1389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Picture Placeholder 14">
            <a:extLst>
              <a:ext uri="{FF2B5EF4-FFF2-40B4-BE49-F238E27FC236}">
                <a16:creationId xmlns:a16="http://schemas.microsoft.com/office/drawing/2014/main" id="{E9B19C72-B6D3-0F46-81B5-970CF1ACC3C7}"/>
              </a:ext>
            </a:extLst>
          </p:cNvPr>
          <p:cNvSpPr>
            <a:spLocks noGrp="1"/>
          </p:cNvSpPr>
          <p:nvPr>
            <p:ph type="pic" idx="18" hasCustomPrompt="1"/>
          </p:nvPr>
        </p:nvSpPr>
        <p:spPr>
          <a:xfrm>
            <a:off x="5620342" y="1370996"/>
            <a:ext cx="6571659" cy="5487004"/>
          </a:xfrm>
          <a:custGeom>
            <a:avLst/>
            <a:gdLst>
              <a:gd name="connsiteX0" fmla="*/ 4265999 w 6571659"/>
              <a:gd name="connsiteY0" fmla="*/ 0 h 5487004"/>
              <a:gd name="connsiteX1" fmla="*/ 6478075 w 6571659"/>
              <a:gd name="connsiteY1" fmla="*/ 617603 h 5487004"/>
              <a:gd name="connsiteX2" fmla="*/ 6571659 w 6571659"/>
              <a:gd name="connsiteY2" fmla="*/ 677599 h 5487004"/>
              <a:gd name="connsiteX3" fmla="*/ 6571659 w 6571659"/>
              <a:gd name="connsiteY3" fmla="*/ 5487004 h 5487004"/>
              <a:gd name="connsiteX4" fmla="*/ 178281 w 6571659"/>
              <a:gd name="connsiteY4" fmla="*/ 5487004 h 5487004"/>
              <a:gd name="connsiteX5" fmla="*/ 134304 w 6571659"/>
              <a:gd name="connsiteY5" fmla="*/ 5332140 h 5487004"/>
              <a:gd name="connsiteX6" fmla="*/ 0 w 6571659"/>
              <a:gd name="connsiteY6" fmla="*/ 4266000 h 5487004"/>
              <a:gd name="connsiteX7" fmla="*/ 4265999 w 6571659"/>
              <a:gd name="connsiteY7" fmla="*/ 0 h 548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1659" h="5487004">
                <a:moveTo>
                  <a:pt x="4265999" y="0"/>
                </a:moveTo>
                <a:cubicBezTo>
                  <a:pt x="5075890" y="0"/>
                  <a:pt x="5833069" y="225688"/>
                  <a:pt x="6478075" y="617603"/>
                </a:cubicBezTo>
                <a:lnTo>
                  <a:pt x="6571659" y="677599"/>
                </a:lnTo>
                <a:lnTo>
                  <a:pt x="6571659" y="5487004"/>
                </a:lnTo>
                <a:lnTo>
                  <a:pt x="178281" y="5487004"/>
                </a:lnTo>
                <a:lnTo>
                  <a:pt x="134304" y="5332140"/>
                </a:lnTo>
                <a:cubicBezTo>
                  <a:pt x="46629" y="4991374"/>
                  <a:pt x="0" y="4634133"/>
                  <a:pt x="0" y="4266000"/>
                </a:cubicBezTo>
                <a:cubicBezTo>
                  <a:pt x="0" y="1909953"/>
                  <a:pt x="1909952" y="0"/>
                  <a:pt x="4265999" y="0"/>
                </a:cubicBezTo>
                <a:close/>
              </a:path>
            </a:pathLst>
          </a:custGeom>
          <a:solidFill>
            <a:schemeClr val="tx2">
              <a:lumMod val="20000"/>
              <a:lumOff val="80000"/>
            </a:schemeClr>
          </a:solidFill>
        </p:spPr>
        <p:txBody>
          <a:bodyPr wrap="square" anchor="ctr">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9" name="Slide Number Placeholder 5">
            <a:extLst>
              <a:ext uri="{FF2B5EF4-FFF2-40B4-BE49-F238E27FC236}">
                <a16:creationId xmlns:a16="http://schemas.microsoft.com/office/drawing/2014/main" id="{2B559AD4-01F1-374E-9AF5-58F0DEC378EF}"/>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accent1"/>
                </a:solidFill>
              </a:defRPr>
            </a:lvl1pPr>
          </a:lstStyle>
          <a:p>
            <a:fld id="{C7D3013A-475A-4B5B-B498-37BC7A51E004}" type="slidenum">
              <a:rPr lang="en-US" smtClean="0"/>
              <a:pPr/>
              <a:t>‹#›</a:t>
            </a:fld>
            <a:endParaRPr lang="en-US" dirty="0"/>
          </a:p>
        </p:txBody>
      </p:sp>
      <p:pic>
        <p:nvPicPr>
          <p:cNvPr id="3" name="Picture 2" descr="Chart&#10;&#10;Description automatically generated with medium confidence">
            <a:extLst>
              <a:ext uri="{FF2B5EF4-FFF2-40B4-BE49-F238E27FC236}">
                <a16:creationId xmlns:a16="http://schemas.microsoft.com/office/drawing/2014/main" id="{0FE55EC0-E456-77BD-4533-2F219A6FCD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945" y="5705088"/>
            <a:ext cx="2186440" cy="980964"/>
          </a:xfrm>
          <a:prstGeom prst="rect">
            <a:avLst/>
          </a:prstGeom>
        </p:spPr>
      </p:pic>
    </p:spTree>
    <p:extLst>
      <p:ext uri="{BB962C8B-B14F-4D97-AF65-F5344CB8AC3E}">
        <p14:creationId xmlns:p14="http://schemas.microsoft.com/office/powerpoint/2010/main" val="28022774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Galinis puslapis">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7EE79FEB-5AAD-AA42-9B31-30DDF223F822}"/>
              </a:ext>
            </a:extLst>
          </p:cNvPr>
          <p:cNvSpPr/>
          <p:nvPr userDrawn="1"/>
        </p:nvSpPr>
        <p:spPr>
          <a:xfrm>
            <a:off x="4890000" y="888822"/>
            <a:ext cx="2412000" cy="241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ext Placeholder 5">
            <a:extLst>
              <a:ext uri="{FF2B5EF4-FFF2-40B4-BE49-F238E27FC236}">
                <a16:creationId xmlns:a16="http://schemas.microsoft.com/office/drawing/2014/main" id="{ABB989A7-B1EF-1E43-99BB-36F405BEFF78}"/>
              </a:ext>
            </a:extLst>
          </p:cNvPr>
          <p:cNvSpPr>
            <a:spLocks noGrp="1"/>
          </p:cNvSpPr>
          <p:nvPr>
            <p:ph type="body" sz="quarter" idx="14" hasCustomPrompt="1"/>
          </p:nvPr>
        </p:nvSpPr>
        <p:spPr>
          <a:xfrm>
            <a:off x="2" y="3907850"/>
            <a:ext cx="12191999" cy="616024"/>
          </a:xfrm>
        </p:spPr>
        <p:txBody>
          <a:bodyPr anchor="ctr"/>
          <a:lstStyle>
            <a:lvl1pPr marL="0" indent="0" algn="ctr">
              <a:buFontTx/>
              <a:buNone/>
              <a:defRPr>
                <a:solidFill>
                  <a:schemeClr val="bg1"/>
                </a:solidFill>
              </a:defRPr>
            </a:lvl1pPr>
            <a:lvl2pPr marL="457200" indent="0" algn="ctr">
              <a:buFontTx/>
              <a:buNone/>
              <a:defRPr>
                <a:solidFill>
                  <a:schemeClr val="bg1"/>
                </a:solidFill>
              </a:defRPr>
            </a:lvl2pPr>
            <a:lvl3pPr marL="914400" indent="0" algn="ctr">
              <a:buFontTx/>
              <a:buNone/>
              <a:defRPr>
                <a:solidFill>
                  <a:schemeClr val="bg1"/>
                </a:solidFill>
              </a:defRPr>
            </a:lvl3pPr>
            <a:lvl4pPr marL="1371600" indent="0" algn="ctr">
              <a:buFontTx/>
              <a:buNone/>
              <a:defRPr>
                <a:solidFill>
                  <a:schemeClr val="bg1"/>
                </a:solidFill>
              </a:defRPr>
            </a:lvl4pPr>
            <a:lvl5pPr marL="1828800" indent="0" algn="ctr">
              <a:buFontTx/>
              <a:buNone/>
              <a:defRPr>
                <a:solidFill>
                  <a:schemeClr val="bg1"/>
                </a:solidFill>
              </a:defRPr>
            </a:lvl5pPr>
          </a:lstStyle>
          <a:p>
            <a:pPr lvl="0"/>
            <a:r>
              <a:rPr lang="lt-LT" dirty="0"/>
              <a:t>Vardas Pavardė   |   </a:t>
            </a:r>
            <a:r>
              <a:rPr lang="lt-LT" dirty="0" err="1"/>
              <a:t>vardas@redcross.lt</a:t>
            </a:r>
            <a:r>
              <a:rPr lang="lt-LT" dirty="0"/>
              <a:t>   |   +370 000 00000     |     www.redcross.lt</a:t>
            </a:r>
          </a:p>
        </p:txBody>
      </p:sp>
      <p:sp>
        <p:nvSpPr>
          <p:cNvPr id="17" name="Žalias skirtukas">
            <a:extLst>
              <a:ext uri="{FF2B5EF4-FFF2-40B4-BE49-F238E27FC236}">
                <a16:creationId xmlns:a16="http://schemas.microsoft.com/office/drawing/2014/main" id="{2AE605D0-5E6A-624F-A8A8-4BF0CA95FCF3}"/>
              </a:ext>
            </a:extLst>
          </p:cNvPr>
          <p:cNvSpPr/>
          <p:nvPr userDrawn="1"/>
        </p:nvSpPr>
        <p:spPr>
          <a:xfrm>
            <a:off x="5810671" y="2513382"/>
            <a:ext cx="566388" cy="52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Title Placeholder 1">
            <a:extLst>
              <a:ext uri="{FF2B5EF4-FFF2-40B4-BE49-F238E27FC236}">
                <a16:creationId xmlns:a16="http://schemas.microsoft.com/office/drawing/2014/main" id="{21B3F396-5660-524B-8204-62FBFC69853F}"/>
              </a:ext>
            </a:extLst>
          </p:cNvPr>
          <p:cNvSpPr>
            <a:spLocks noGrp="1"/>
          </p:cNvSpPr>
          <p:nvPr>
            <p:ph type="title" hasCustomPrompt="1"/>
          </p:nvPr>
        </p:nvSpPr>
        <p:spPr>
          <a:xfrm>
            <a:off x="4889999" y="888823"/>
            <a:ext cx="2412001" cy="1480304"/>
          </a:xfrm>
          <a:prstGeom prst="rect">
            <a:avLst/>
          </a:prstGeom>
        </p:spPr>
        <p:txBody>
          <a:bodyPr vert="horz" lIns="0" tIns="0" rIns="0" bIns="0" rtlCol="0" anchor="b" anchorCtr="0">
            <a:noAutofit/>
          </a:bodyPr>
          <a:lstStyle>
            <a:lvl1pPr algn="ctr">
              <a:defRPr sz="2500"/>
            </a:lvl1pPr>
          </a:lstStyle>
          <a:p>
            <a:r>
              <a:rPr lang="lt-LT" dirty="0" err="1"/>
              <a:t>Thank</a:t>
            </a:r>
            <a:r>
              <a:rPr lang="lt-LT" dirty="0"/>
              <a:t> </a:t>
            </a:r>
            <a:r>
              <a:rPr lang="lt-LT" dirty="0" err="1"/>
              <a:t>you</a:t>
            </a:r>
            <a:r>
              <a:rPr lang="en-US" dirty="0"/>
              <a:t>!</a:t>
            </a:r>
          </a:p>
        </p:txBody>
      </p:sp>
      <p:sp>
        <p:nvSpPr>
          <p:cNvPr id="11" name="Slide Number Placeholder 5">
            <a:extLst>
              <a:ext uri="{FF2B5EF4-FFF2-40B4-BE49-F238E27FC236}">
                <a16:creationId xmlns:a16="http://schemas.microsoft.com/office/drawing/2014/main" id="{DFA3A3AC-AC3F-044D-9CEC-13E464A2B934}"/>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bg2"/>
                </a:solidFill>
              </a:defRPr>
            </a:lvl1pPr>
          </a:lstStyle>
          <a:p>
            <a:fld id="{C7D3013A-475A-4B5B-B498-37BC7A51E004}" type="slidenum">
              <a:rPr lang="en-US" smtClean="0"/>
              <a:pPr/>
              <a:t>‹#›</a:t>
            </a:fld>
            <a:endParaRPr lang="en-US" dirty="0"/>
          </a:p>
        </p:txBody>
      </p:sp>
      <p:sp>
        <p:nvSpPr>
          <p:cNvPr id="3" name="Picture Placeholder 2">
            <a:extLst>
              <a:ext uri="{FF2B5EF4-FFF2-40B4-BE49-F238E27FC236}">
                <a16:creationId xmlns:a16="http://schemas.microsoft.com/office/drawing/2014/main" id="{EF033266-6683-D348-3B62-85CF5C46D595}"/>
              </a:ext>
            </a:extLst>
          </p:cNvPr>
          <p:cNvSpPr>
            <a:spLocks noGrp="1"/>
          </p:cNvSpPr>
          <p:nvPr>
            <p:ph type="pic" sz="quarter" idx="15"/>
          </p:nvPr>
        </p:nvSpPr>
        <p:spPr>
          <a:xfrm>
            <a:off x="655638" y="5505450"/>
            <a:ext cx="1458912" cy="931863"/>
          </a:xfrm>
        </p:spPr>
        <p:txBody>
          <a:bodyPr/>
          <a:lstStyle/>
          <a:p>
            <a:endParaRPr lang="lt-LT"/>
          </a:p>
        </p:txBody>
      </p:sp>
      <p:sp>
        <p:nvSpPr>
          <p:cNvPr id="9" name="Rectangle 8">
            <a:extLst>
              <a:ext uri="{FF2B5EF4-FFF2-40B4-BE49-F238E27FC236}">
                <a16:creationId xmlns:a16="http://schemas.microsoft.com/office/drawing/2014/main" id="{A05DDAD3-F7EA-EEEC-3353-79474BA4B381}"/>
              </a:ext>
            </a:extLst>
          </p:cNvPr>
          <p:cNvSpPr/>
          <p:nvPr userDrawn="1"/>
        </p:nvSpPr>
        <p:spPr>
          <a:xfrm flipV="1">
            <a:off x="0" y="5130902"/>
            <a:ext cx="12192000" cy="172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Picture 6" descr="Chart&#10;&#10;Description automatically generated with medium confidence">
            <a:extLst>
              <a:ext uri="{FF2B5EF4-FFF2-40B4-BE49-F238E27FC236}">
                <a16:creationId xmlns:a16="http://schemas.microsoft.com/office/drawing/2014/main" id="{02CDA53F-38C6-62CB-A0DE-6DF2FF5CA1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4945" y="5497604"/>
            <a:ext cx="2186440" cy="993693"/>
          </a:xfrm>
          <a:prstGeom prst="rect">
            <a:avLst/>
          </a:prstGeom>
        </p:spPr>
      </p:pic>
      <p:sp>
        <p:nvSpPr>
          <p:cNvPr id="8" name="Title Placeholder 1">
            <a:extLst>
              <a:ext uri="{FF2B5EF4-FFF2-40B4-BE49-F238E27FC236}">
                <a16:creationId xmlns:a16="http://schemas.microsoft.com/office/drawing/2014/main" id="{181DBB88-E365-6F4C-E6E7-8A3056A4B9E6}"/>
              </a:ext>
            </a:extLst>
          </p:cNvPr>
          <p:cNvSpPr txBox="1">
            <a:spLocks/>
          </p:cNvSpPr>
          <p:nvPr userDrawn="1"/>
        </p:nvSpPr>
        <p:spPr>
          <a:xfrm>
            <a:off x="6954327" y="5412510"/>
            <a:ext cx="5782619" cy="783060"/>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500" b="1" kern="1200" baseline="0">
                <a:solidFill>
                  <a:schemeClr val="tx1"/>
                </a:solidFill>
                <a:latin typeface="+mn-lt"/>
                <a:ea typeface="+mj-ea"/>
                <a:cs typeface="+mj-cs"/>
              </a:defRPr>
            </a:lvl1pPr>
          </a:lstStyle>
          <a:p>
            <a:r>
              <a:rPr lang="en-US" sz="1800" dirty="0"/>
              <a:t>Inspired first to help in crisis</a:t>
            </a:r>
          </a:p>
        </p:txBody>
      </p:sp>
    </p:spTree>
    <p:extLst>
      <p:ext uri="{BB962C8B-B14F-4D97-AF65-F5344CB8AC3E}">
        <p14:creationId xmlns:p14="http://schemas.microsoft.com/office/powerpoint/2010/main" val="30850225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kstinė skaidrė dviejų blokų">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1007841"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7" name="Content Placeholder 2">
            <a:extLst>
              <a:ext uri="{FF2B5EF4-FFF2-40B4-BE49-F238E27FC236}">
                <a16:creationId xmlns:a16="http://schemas.microsoft.com/office/drawing/2014/main" id="{BF273573-BDF8-5445-B8BD-6E46584119A5}"/>
              </a:ext>
            </a:extLst>
          </p:cNvPr>
          <p:cNvSpPr>
            <a:spLocks noGrp="1"/>
          </p:cNvSpPr>
          <p:nvPr>
            <p:ph idx="13"/>
          </p:nvPr>
        </p:nvSpPr>
        <p:spPr>
          <a:xfrm>
            <a:off x="6618656"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4328FFB5-915D-8C40-BCDF-59087E31E0D2}"/>
              </a:ext>
            </a:extLst>
          </p:cNvPr>
          <p:cNvSpPr>
            <a:spLocks noGrp="1"/>
          </p:cNvSpPr>
          <p:nvPr>
            <p:ph type="title"/>
          </p:nvPr>
        </p:nvSpPr>
        <p:spPr/>
        <p:txBody>
          <a:bodyPr/>
          <a:lstStyle/>
          <a:p>
            <a:r>
              <a:rPr lang="en-US" dirty="0"/>
              <a:t>Click to edit Master title style</a:t>
            </a:r>
            <a:endParaRPr lang="lt-LT" dirty="0"/>
          </a:p>
        </p:txBody>
      </p:sp>
    </p:spTree>
    <p:extLst>
      <p:ext uri="{BB962C8B-B14F-4D97-AF65-F5344CB8AC3E}">
        <p14:creationId xmlns:p14="http://schemas.microsoft.com/office/powerpoint/2010/main" val="13148888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kstinė skaidrė vieno blo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1007841" y="1720710"/>
            <a:ext cx="10186355" cy="377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Tree>
    <p:extLst>
      <p:ext uri="{BB962C8B-B14F-4D97-AF65-F5344CB8AC3E}">
        <p14:creationId xmlns:p14="http://schemas.microsoft.com/office/powerpoint/2010/main" val="38260092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vigub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9D6752-F7D0-084E-90FD-C0778C8B3371}"/>
              </a:ext>
            </a:extLst>
          </p:cNvPr>
          <p:cNvSpPr/>
          <p:nvPr userDrawn="1"/>
        </p:nvSpPr>
        <p:spPr>
          <a:xfrm>
            <a:off x="6100497" y="0"/>
            <a:ext cx="6091503" cy="6858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4575541" cy="520608"/>
          </a:xfrm>
        </p:spPr>
        <p:txBody>
          <a:bodyPr/>
          <a:lstStyle>
            <a:lvl1pPr>
              <a:defRPr>
                <a:solidFill>
                  <a:schemeClr val="tx1"/>
                </a:solidFill>
              </a:defRPr>
            </a:lvl1pPr>
          </a:lstStyle>
          <a:p>
            <a:r>
              <a:rPr lang="en-US" dirty="0"/>
              <a:t>Double</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hasCustomPrompt="1"/>
          </p:nvPr>
        </p:nvSpPr>
        <p:spPr>
          <a:xfrm>
            <a:off x="1007841" y="1720710"/>
            <a:ext cx="4575541" cy="375183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BF273573-BDF8-5445-B8BD-6E46584119A5}"/>
              </a:ext>
            </a:extLst>
          </p:cNvPr>
          <p:cNvSpPr>
            <a:spLocks noGrp="1"/>
          </p:cNvSpPr>
          <p:nvPr>
            <p:ph idx="13"/>
          </p:nvPr>
        </p:nvSpPr>
        <p:spPr>
          <a:xfrm>
            <a:off x="6618656"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EE6EDAA4-A575-DF4D-86BC-DB74ECA2A4DD}"/>
              </a:ext>
            </a:extLst>
          </p:cNvPr>
          <p:cNvSpPr txBox="1"/>
          <p:nvPr userDrawn="1"/>
        </p:nvSpPr>
        <p:spPr>
          <a:xfrm>
            <a:off x="3269411" y="-698740"/>
            <a:ext cx="184731" cy="369332"/>
          </a:xfrm>
          <a:prstGeom prst="rect">
            <a:avLst/>
          </a:prstGeom>
          <a:noFill/>
        </p:spPr>
        <p:txBody>
          <a:bodyPr wrap="none" rtlCol="0">
            <a:spAutoFit/>
          </a:bodyPr>
          <a:lstStyle/>
          <a:p>
            <a:endParaRPr lang="lt-LT" dirty="0"/>
          </a:p>
        </p:txBody>
      </p:sp>
      <p:sp>
        <p:nvSpPr>
          <p:cNvPr id="12" name="Slide Number Placeholder 11">
            <a:extLst>
              <a:ext uri="{FF2B5EF4-FFF2-40B4-BE49-F238E27FC236}">
                <a16:creationId xmlns:a16="http://schemas.microsoft.com/office/drawing/2014/main" id="{99EBB334-831C-8746-91EE-6B0184FF56BF}"/>
              </a:ext>
            </a:extLst>
          </p:cNvPr>
          <p:cNvSpPr>
            <a:spLocks noGrp="1"/>
          </p:cNvSpPr>
          <p:nvPr>
            <p:ph type="sldNum" sz="quarter" idx="14"/>
          </p:nvPr>
        </p:nvSpPr>
        <p:spPr/>
        <p:txBody>
          <a:bodyPr/>
          <a:lstStyle/>
          <a:p>
            <a:fld id="{C7D3013A-475A-4B5B-B498-37BC7A51E004}" type="slidenum">
              <a:rPr lang="en-US" smtClean="0"/>
              <a:pPr/>
              <a:t>‹#›</a:t>
            </a:fld>
            <a:endParaRPr lang="en-US"/>
          </a:p>
        </p:txBody>
      </p:sp>
    </p:spTree>
    <p:extLst>
      <p:ext uri="{BB962C8B-B14F-4D97-AF65-F5344CB8AC3E}">
        <p14:creationId xmlns:p14="http://schemas.microsoft.com/office/powerpoint/2010/main" val="30269959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delė nuotrauk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1007841"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8" name="Picture Placeholder 7">
            <a:extLst>
              <a:ext uri="{FF2B5EF4-FFF2-40B4-BE49-F238E27FC236}">
                <a16:creationId xmlns:a16="http://schemas.microsoft.com/office/drawing/2014/main" id="{712EB1C4-6B4A-DF48-876A-1BB6932BEBFA}"/>
              </a:ext>
            </a:extLst>
          </p:cNvPr>
          <p:cNvSpPr>
            <a:spLocks noGrp="1"/>
          </p:cNvSpPr>
          <p:nvPr>
            <p:ph type="pic" idx="13" hasCustomPrompt="1"/>
          </p:nvPr>
        </p:nvSpPr>
        <p:spPr>
          <a:xfrm>
            <a:off x="5826062" y="1720712"/>
            <a:ext cx="6365939" cy="5137288"/>
          </a:xfrm>
          <a:custGeom>
            <a:avLst/>
            <a:gdLst>
              <a:gd name="connsiteX0" fmla="*/ 3420000 w 6365939"/>
              <a:gd name="connsiteY0" fmla="*/ 0 h 5137288"/>
              <a:gd name="connsiteX1" fmla="*/ 6255918 w 6365939"/>
              <a:gd name="connsiteY1" fmla="*/ 1507846 h 5137288"/>
              <a:gd name="connsiteX2" fmla="*/ 6365939 w 6365939"/>
              <a:gd name="connsiteY2" fmla="*/ 1688946 h 5137288"/>
              <a:gd name="connsiteX3" fmla="*/ 6365939 w 6365939"/>
              <a:gd name="connsiteY3" fmla="*/ 5137288 h 5137288"/>
              <a:gd name="connsiteX4" fmla="*/ 465698 w 6365939"/>
              <a:gd name="connsiteY4" fmla="*/ 5137288 h 5137288"/>
              <a:gd name="connsiteX5" fmla="*/ 412776 w 6365939"/>
              <a:gd name="connsiteY5" fmla="*/ 5050175 h 5137288"/>
              <a:gd name="connsiteX6" fmla="*/ 0 w 6365939"/>
              <a:gd name="connsiteY6" fmla="*/ 3420000 h 5137288"/>
              <a:gd name="connsiteX7" fmla="*/ 3420000 w 6365939"/>
              <a:gd name="connsiteY7" fmla="*/ 0 h 513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5939" h="5137288">
                <a:moveTo>
                  <a:pt x="3420000" y="0"/>
                </a:moveTo>
                <a:cubicBezTo>
                  <a:pt x="4600509" y="0"/>
                  <a:pt x="5641319" y="598120"/>
                  <a:pt x="6255918" y="1507846"/>
                </a:cubicBezTo>
                <a:lnTo>
                  <a:pt x="6365939" y="1688946"/>
                </a:lnTo>
                <a:lnTo>
                  <a:pt x="6365939" y="5137288"/>
                </a:lnTo>
                <a:lnTo>
                  <a:pt x="465698" y="5137288"/>
                </a:lnTo>
                <a:lnTo>
                  <a:pt x="412776" y="5050175"/>
                </a:lnTo>
                <a:cubicBezTo>
                  <a:pt x="149530" y="4565584"/>
                  <a:pt x="0" y="4010255"/>
                  <a:pt x="0" y="3420000"/>
                </a:cubicBezTo>
                <a:cubicBezTo>
                  <a:pt x="0" y="1531186"/>
                  <a:pt x="1531187" y="0"/>
                  <a:pt x="3420000" y="0"/>
                </a:cubicBezTo>
                <a:close/>
              </a:path>
            </a:pathLst>
          </a:custGeom>
          <a:solidFill>
            <a:schemeClr val="tx2">
              <a:lumMod val="20000"/>
              <a:lumOff val="80000"/>
            </a:schemeClr>
          </a:solidFill>
        </p:spPr>
        <p:txBody>
          <a:bodyPr wrap="square" anchor="ctr" anchorCtr="0">
            <a:noAutofit/>
          </a:bodyP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Tree>
    <p:extLst>
      <p:ext uri="{BB962C8B-B14F-4D97-AF65-F5344CB8AC3E}">
        <p14:creationId xmlns:p14="http://schemas.microsoft.com/office/powerpoint/2010/main" val="809491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1712222" y="6233894"/>
            <a:ext cx="479778" cy="102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95CDBC43-5708-7542-AEBD-02E226C16C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4781" y="0"/>
            <a:ext cx="1831058" cy="1788550"/>
          </a:xfrm>
          <a:prstGeom prst="rect">
            <a:avLst/>
          </a:prstGeom>
        </p:spPr>
      </p:pic>
    </p:spTree>
    <p:extLst>
      <p:ext uri="{BB962C8B-B14F-4D97-AF65-F5344CB8AC3E}">
        <p14:creationId xmlns:p14="http://schemas.microsoft.com/office/powerpoint/2010/main" val="14505333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delė nuotrauka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594C836-0634-674D-BC37-942BB47BD17F}"/>
              </a:ext>
            </a:extLst>
          </p:cNvPr>
          <p:cNvSpPr/>
          <p:nvPr userDrawn="1"/>
        </p:nvSpPr>
        <p:spPr>
          <a:xfrm>
            <a:off x="0" y="0"/>
            <a:ext cx="55626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6560457" y="609132"/>
            <a:ext cx="4092673" cy="615553"/>
          </a:xfrm>
        </p:spPr>
        <p:txBody>
          <a:bodyPr>
            <a:normAutofit/>
          </a:bodyPr>
          <a:lstStyle>
            <a:lvl1pPr>
              <a:defRPr>
                <a:solidFill>
                  <a:schemeClr val="tx1"/>
                </a:solidFill>
              </a:defRPr>
            </a:lvl1pPr>
          </a:lstStyle>
          <a:p>
            <a:r>
              <a:rPr lang="en-US" dirty="0"/>
              <a:t>Topic</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9" name="Content Placeholder 2">
            <a:extLst>
              <a:ext uri="{FF2B5EF4-FFF2-40B4-BE49-F238E27FC236}">
                <a16:creationId xmlns:a16="http://schemas.microsoft.com/office/drawing/2014/main" id="{6C84C35E-7139-F543-9CA4-9D356188E657}"/>
              </a:ext>
            </a:extLst>
          </p:cNvPr>
          <p:cNvSpPr>
            <a:spLocks noGrp="1"/>
          </p:cNvSpPr>
          <p:nvPr>
            <p:ph idx="14"/>
          </p:nvPr>
        </p:nvSpPr>
        <p:spPr>
          <a:xfrm>
            <a:off x="6618656"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Žalias skirtukas">
            <a:extLst>
              <a:ext uri="{FF2B5EF4-FFF2-40B4-BE49-F238E27FC236}">
                <a16:creationId xmlns:a16="http://schemas.microsoft.com/office/drawing/2014/main" id="{AC385751-C11E-EC41-A43D-8DD3D51F846D}"/>
              </a:ext>
            </a:extLst>
          </p:cNvPr>
          <p:cNvSpPr/>
          <p:nvPr userDrawn="1"/>
        </p:nvSpPr>
        <p:spPr>
          <a:xfrm>
            <a:off x="6618656" y="1351846"/>
            <a:ext cx="566388" cy="52069"/>
          </a:xfrm>
          <a:prstGeom prst="rect">
            <a:avLst/>
          </a:prstGeom>
          <a:solidFill>
            <a:srgbClr val="E30B0B"/>
          </a:solidFill>
          <a:ln>
            <a:solidFill>
              <a:srgbClr val="E3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8" name="Picture Placeholder 17">
            <a:extLst>
              <a:ext uri="{FF2B5EF4-FFF2-40B4-BE49-F238E27FC236}">
                <a16:creationId xmlns:a16="http://schemas.microsoft.com/office/drawing/2014/main" id="{81BA8843-FF54-AE44-85F0-5F6F7581D3FB}"/>
              </a:ext>
            </a:extLst>
          </p:cNvPr>
          <p:cNvSpPr>
            <a:spLocks noGrp="1"/>
          </p:cNvSpPr>
          <p:nvPr>
            <p:ph type="pic" idx="1" hasCustomPrompt="1"/>
          </p:nvPr>
        </p:nvSpPr>
        <p:spPr>
          <a:xfrm>
            <a:off x="0" y="1"/>
            <a:ext cx="5562654" cy="6156499"/>
          </a:xfrm>
          <a:custGeom>
            <a:avLst/>
            <a:gdLst>
              <a:gd name="connsiteX0" fmla="*/ 0 w 5562654"/>
              <a:gd name="connsiteY0" fmla="*/ 0 h 6156499"/>
              <a:gd name="connsiteX1" fmla="*/ 4337347 w 5562654"/>
              <a:gd name="connsiteY1" fmla="*/ 0 h 6156499"/>
              <a:gd name="connsiteX2" fmla="*/ 4537591 w 5562654"/>
              <a:gd name="connsiteY2" fmla="*/ 181994 h 6156499"/>
              <a:gd name="connsiteX3" fmla="*/ 5562654 w 5562654"/>
              <a:gd name="connsiteY3" fmla="*/ 2656715 h 6156499"/>
              <a:gd name="connsiteX4" fmla="*/ 2062870 w 5562654"/>
              <a:gd name="connsiteY4" fmla="*/ 6156499 h 6156499"/>
              <a:gd name="connsiteX5" fmla="*/ 106108 w 5562654"/>
              <a:gd name="connsiteY5" fmla="*/ 5558791 h 6156499"/>
              <a:gd name="connsiteX6" fmla="*/ 0 w 5562654"/>
              <a:gd name="connsiteY6" fmla="*/ 5479445 h 615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2654" h="6156499">
                <a:moveTo>
                  <a:pt x="0" y="0"/>
                </a:moveTo>
                <a:lnTo>
                  <a:pt x="4337347" y="0"/>
                </a:lnTo>
                <a:lnTo>
                  <a:pt x="4537591" y="181994"/>
                </a:lnTo>
                <a:cubicBezTo>
                  <a:pt x="5170928" y="815331"/>
                  <a:pt x="5562654" y="1690277"/>
                  <a:pt x="5562654" y="2656715"/>
                </a:cubicBezTo>
                <a:cubicBezTo>
                  <a:pt x="5562654" y="4589592"/>
                  <a:pt x="3995747" y="6156499"/>
                  <a:pt x="2062870" y="6156499"/>
                </a:cubicBezTo>
                <a:cubicBezTo>
                  <a:pt x="1338041" y="6156499"/>
                  <a:pt x="664677" y="5936153"/>
                  <a:pt x="106108" y="5558791"/>
                </a:cubicBezTo>
                <a:lnTo>
                  <a:pt x="0" y="5479445"/>
                </a:lnTo>
                <a:close/>
              </a:path>
            </a:pathLst>
          </a:custGeom>
          <a:solidFill>
            <a:schemeClr val="tx2">
              <a:lumMod val="20000"/>
              <a:lumOff val="80000"/>
            </a:schemeClr>
          </a:solidFill>
        </p:spPr>
        <p:txBody>
          <a:bodyPr vert="horz" wrap="square" lIns="360000" tIns="360000" rIns="360000" bIns="360000" anchor="ctr">
            <a:noAutofit/>
          </a:bodyPr>
          <a:lstStyle>
            <a:lvl1pPr marL="0" marR="0" indent="0" algn="just"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dirty="0" err="1"/>
              <a:t>Nuotraukos</a:t>
            </a:r>
            <a:r>
              <a:rPr lang="en-US" dirty="0"/>
              <a:t> </a:t>
            </a:r>
            <a:r>
              <a:rPr lang="en-US" dirty="0" err="1"/>
              <a:t>vieta</a:t>
            </a:r>
            <a:endParaRPr lang="en-US" dirty="0"/>
          </a:p>
        </p:txBody>
      </p:sp>
      <p:pic>
        <p:nvPicPr>
          <p:cNvPr id="3" name="Picture 2" descr="Chart&#10;&#10;Description automatically generated with medium confidence">
            <a:extLst>
              <a:ext uri="{FF2B5EF4-FFF2-40B4-BE49-F238E27FC236}">
                <a16:creationId xmlns:a16="http://schemas.microsoft.com/office/drawing/2014/main" id="{E9BD5BAD-B167-5C8A-183F-A847CE2EC9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6765" y="5917892"/>
            <a:ext cx="1569335" cy="704095"/>
          </a:xfrm>
          <a:prstGeom prst="rect">
            <a:avLst/>
          </a:prstGeom>
        </p:spPr>
      </p:pic>
    </p:spTree>
    <p:extLst>
      <p:ext uri="{BB962C8B-B14F-4D97-AF65-F5344CB8AC3E}">
        <p14:creationId xmlns:p14="http://schemas.microsoft.com/office/powerpoint/2010/main" val="38257609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ninė foto (1)">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324AE87-644C-4C4E-9437-EE1357F5A3A2}"/>
              </a:ext>
            </a:extLst>
          </p:cNvPr>
          <p:cNvSpPr>
            <a:spLocks noGrp="1"/>
          </p:cNvSpPr>
          <p:nvPr>
            <p:ph type="pic" idx="1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2311926 h 6858000"/>
              <a:gd name="connsiteX3" fmla="*/ 12115774 w 12192000"/>
              <a:gd name="connsiteY3" fmla="*/ 2228056 h 6858000"/>
              <a:gd name="connsiteX4" fmla="*/ 9099256 w 12192000"/>
              <a:gd name="connsiteY4" fmla="*/ 978573 h 6858000"/>
              <a:gd name="connsiteX5" fmla="*/ 4833256 w 12192000"/>
              <a:gd name="connsiteY5" fmla="*/ 5244573 h 6858000"/>
              <a:gd name="connsiteX6" fmla="*/ 5025047 w 12192000"/>
              <a:gd name="connsiteY6" fmla="*/ 6513151 h 6858000"/>
              <a:gd name="connsiteX7" fmla="*/ 5151264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12192000" y="0"/>
                </a:lnTo>
                <a:lnTo>
                  <a:pt x="12192000" y="2311926"/>
                </a:lnTo>
                <a:lnTo>
                  <a:pt x="12115774" y="2228056"/>
                </a:lnTo>
                <a:cubicBezTo>
                  <a:pt x="11343780" y="1456061"/>
                  <a:pt x="10277280" y="978573"/>
                  <a:pt x="9099256" y="978573"/>
                </a:cubicBezTo>
                <a:cubicBezTo>
                  <a:pt x="6743209" y="978573"/>
                  <a:pt x="4833256" y="2888526"/>
                  <a:pt x="4833256" y="5244573"/>
                </a:cubicBezTo>
                <a:cubicBezTo>
                  <a:pt x="4833256" y="5686332"/>
                  <a:pt x="4900403" y="6112408"/>
                  <a:pt x="5025047" y="6513151"/>
                </a:cubicBezTo>
                <a:lnTo>
                  <a:pt x="5151264" y="6858000"/>
                </a:lnTo>
                <a:lnTo>
                  <a:pt x="0" y="6858000"/>
                </a:lnTo>
                <a:close/>
              </a:path>
            </a:pathLst>
          </a:custGeom>
          <a:solidFill>
            <a:schemeClr val="tx2">
              <a:lumMod val="20000"/>
              <a:lumOff val="80000"/>
            </a:schemeClr>
          </a:solidFill>
        </p:spPr>
        <p:txBody>
          <a:bodyPr wrap="square" lIns="360000" tIns="360000" rIns="360000" bIns="360000" anchor="t">
            <a:noAutofit/>
          </a:bodyPr>
          <a:lstStyle>
            <a:lvl1pPr marL="0" indent="0" algn="l">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6584955" y="2788089"/>
            <a:ext cx="4575541" cy="520608"/>
          </a:xfrm>
        </p:spPr>
        <p:txBody>
          <a:bodyPr/>
          <a:lstStyle>
            <a:lvl1pPr>
              <a:defRPr>
                <a:solidFill>
                  <a:schemeClr val="tx1"/>
                </a:solidFill>
              </a:defRPr>
            </a:lvl1pPr>
          </a:lstStyle>
          <a:p>
            <a:r>
              <a:rPr lang="en-US" dirty="0"/>
              <a:t>Topic</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6584955" y="3899667"/>
            <a:ext cx="4575541" cy="146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Žalias skirtukas">
            <a:extLst>
              <a:ext uri="{FF2B5EF4-FFF2-40B4-BE49-F238E27FC236}">
                <a16:creationId xmlns:a16="http://schemas.microsoft.com/office/drawing/2014/main" id="{69389DA9-6CDB-B047-96E6-70177BEA534B}"/>
              </a:ext>
            </a:extLst>
          </p:cNvPr>
          <p:cNvSpPr/>
          <p:nvPr userDrawn="1"/>
        </p:nvSpPr>
        <p:spPr>
          <a:xfrm>
            <a:off x="6579395" y="3530803"/>
            <a:ext cx="566388" cy="52069"/>
          </a:xfrm>
          <a:prstGeom prst="rect">
            <a:avLst/>
          </a:prstGeom>
          <a:solidFill>
            <a:srgbClr val="E30B0B"/>
          </a:solidFill>
          <a:ln>
            <a:solidFill>
              <a:srgbClr val="E3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descr="Chart&#10;&#10;Description automatically generated with medium confidence">
            <a:extLst>
              <a:ext uri="{FF2B5EF4-FFF2-40B4-BE49-F238E27FC236}">
                <a16:creationId xmlns:a16="http://schemas.microsoft.com/office/drawing/2014/main" id="{A466678E-7B8B-A3E1-8EB2-0B11BF46C8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6765" y="5917892"/>
            <a:ext cx="1569335" cy="704095"/>
          </a:xfrm>
          <a:prstGeom prst="rect">
            <a:avLst/>
          </a:prstGeom>
        </p:spPr>
      </p:pic>
    </p:spTree>
    <p:extLst>
      <p:ext uri="{BB962C8B-B14F-4D97-AF65-F5344CB8AC3E}">
        <p14:creationId xmlns:p14="http://schemas.microsoft.com/office/powerpoint/2010/main" val="21006747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ninė foto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0B671C-ECFA-0849-B9FB-41AACEAC9AD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6353" y="1640000"/>
            <a:ext cx="4575541" cy="520608"/>
          </a:xfrm>
        </p:spPr>
        <p:txBody>
          <a:bodyPr/>
          <a:lstStyle>
            <a:lvl1pPr>
              <a:defRPr>
                <a:solidFill>
                  <a:schemeClr val="tx1"/>
                </a:solidFill>
              </a:defRPr>
            </a:lvl1pPr>
          </a:lstStyle>
          <a:p>
            <a:r>
              <a:rPr lang="lt-LT" dirty="0"/>
              <a:t>Foninė foto (2)</a:t>
            </a:r>
            <a:endParaRPr lang="en-US" dirty="0"/>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1006353" y="2751578"/>
            <a:ext cx="4575541" cy="146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Žalias skirtukas">
            <a:extLst>
              <a:ext uri="{FF2B5EF4-FFF2-40B4-BE49-F238E27FC236}">
                <a16:creationId xmlns:a16="http://schemas.microsoft.com/office/drawing/2014/main" id="{69389DA9-6CDB-B047-96E6-70177BEA534B}"/>
              </a:ext>
            </a:extLst>
          </p:cNvPr>
          <p:cNvSpPr/>
          <p:nvPr userDrawn="1"/>
        </p:nvSpPr>
        <p:spPr>
          <a:xfrm>
            <a:off x="1000793" y="2382714"/>
            <a:ext cx="566388" cy="52069"/>
          </a:xfrm>
          <a:prstGeom prst="rect">
            <a:avLst/>
          </a:prstGeom>
          <a:solidFill>
            <a:srgbClr val="E30B0B"/>
          </a:solidFill>
          <a:ln>
            <a:solidFill>
              <a:srgbClr val="E3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Picture Placeholder 16">
            <a:extLst>
              <a:ext uri="{FF2B5EF4-FFF2-40B4-BE49-F238E27FC236}">
                <a16:creationId xmlns:a16="http://schemas.microsoft.com/office/drawing/2014/main" id="{EF8FCF52-323C-8D43-9644-FF67D9B580E4}"/>
              </a:ext>
            </a:extLst>
          </p:cNvPr>
          <p:cNvSpPr>
            <a:spLocks noGrp="1"/>
          </p:cNvSpPr>
          <p:nvPr>
            <p:ph type="pic" idx="10" hasCustomPrompt="1"/>
          </p:nvPr>
        </p:nvSpPr>
        <p:spPr>
          <a:xfrm>
            <a:off x="0" y="0"/>
            <a:ext cx="12192000" cy="6857999"/>
          </a:xfrm>
          <a:custGeom>
            <a:avLst/>
            <a:gdLst>
              <a:gd name="connsiteX0" fmla="*/ 7057393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 name="connsiteX4" fmla="*/ 0 w 12192000"/>
              <a:gd name="connsiteY4" fmla="*/ 4543620 h 6857999"/>
              <a:gd name="connsiteX5" fmla="*/ 102609 w 12192000"/>
              <a:gd name="connsiteY5" fmla="*/ 4656518 h 6857999"/>
              <a:gd name="connsiteX6" fmla="*/ 3119126 w 12192000"/>
              <a:gd name="connsiteY6" fmla="*/ 5906000 h 6857999"/>
              <a:gd name="connsiteX7" fmla="*/ 7385126 w 12192000"/>
              <a:gd name="connsiteY7" fmla="*/ 1640000 h 6857999"/>
              <a:gd name="connsiteX8" fmla="*/ 7193335 w 12192000"/>
              <a:gd name="connsiteY8" fmla="*/ 3714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7999">
                <a:moveTo>
                  <a:pt x="7057393" y="0"/>
                </a:moveTo>
                <a:lnTo>
                  <a:pt x="12192000" y="0"/>
                </a:lnTo>
                <a:lnTo>
                  <a:pt x="12192000" y="6857999"/>
                </a:lnTo>
                <a:lnTo>
                  <a:pt x="0" y="6857999"/>
                </a:lnTo>
                <a:lnTo>
                  <a:pt x="0" y="4543620"/>
                </a:lnTo>
                <a:lnTo>
                  <a:pt x="102609" y="4656518"/>
                </a:lnTo>
                <a:cubicBezTo>
                  <a:pt x="874603" y="5428512"/>
                  <a:pt x="1941103" y="5906000"/>
                  <a:pt x="3119126" y="5906000"/>
                </a:cubicBezTo>
                <a:cubicBezTo>
                  <a:pt x="5475173" y="5906000"/>
                  <a:pt x="7385126" y="3996047"/>
                  <a:pt x="7385126" y="1640000"/>
                </a:cubicBezTo>
                <a:cubicBezTo>
                  <a:pt x="7385126" y="1198241"/>
                  <a:pt x="7317979" y="772166"/>
                  <a:pt x="7193335" y="371422"/>
                </a:cubicBezTo>
                <a:close/>
              </a:path>
            </a:pathLst>
          </a:custGeom>
          <a:solidFill>
            <a:schemeClr val="tx2">
              <a:lumMod val="20000"/>
              <a:lumOff val="80000"/>
            </a:schemeClr>
          </a:solidFill>
        </p:spPr>
        <p:txBody>
          <a:bodyPr wrap="square" lIns="360000" tIns="360000" rIns="360000" bIns="360000">
            <a:noAutofit/>
          </a:bodyPr>
          <a:lstStyle>
            <a:lvl1pPr marL="0" indent="0" algn="r">
              <a:buNone/>
              <a:defRPr sz="15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Tree>
    <p:extLst>
      <p:ext uri="{BB962C8B-B14F-4D97-AF65-F5344CB8AC3E}">
        <p14:creationId xmlns:p14="http://schemas.microsoft.com/office/powerpoint/2010/main" val="22606597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kstas + nuotrau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p:nvPr>
        </p:nvSpPr>
        <p:spPr>
          <a:xfrm>
            <a:off x="1007841" y="1720710"/>
            <a:ext cx="4575541" cy="3751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9" name="Picture Placeholder 2">
            <a:extLst>
              <a:ext uri="{FF2B5EF4-FFF2-40B4-BE49-F238E27FC236}">
                <a16:creationId xmlns:a16="http://schemas.microsoft.com/office/drawing/2014/main" id="{3305E7C7-2674-C94C-990D-1A2DF97C284A}"/>
              </a:ext>
            </a:extLst>
          </p:cNvPr>
          <p:cNvSpPr>
            <a:spLocks noGrp="1"/>
          </p:cNvSpPr>
          <p:nvPr>
            <p:ph type="pic" idx="14" hasCustomPrompt="1"/>
          </p:nvPr>
        </p:nvSpPr>
        <p:spPr>
          <a:xfrm>
            <a:off x="6618656" y="1742610"/>
            <a:ext cx="4575541" cy="3729935"/>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Tree>
    <p:extLst>
      <p:ext uri="{BB962C8B-B14F-4D97-AF65-F5344CB8AC3E}">
        <p14:creationId xmlns:p14="http://schemas.microsoft.com/office/powerpoint/2010/main" val="40623321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orizontali nuotrauk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9" name="Picture Placeholder 2">
            <a:extLst>
              <a:ext uri="{FF2B5EF4-FFF2-40B4-BE49-F238E27FC236}">
                <a16:creationId xmlns:a16="http://schemas.microsoft.com/office/drawing/2014/main" id="{3305E7C7-2674-C94C-990D-1A2DF97C284A}"/>
              </a:ext>
            </a:extLst>
          </p:cNvPr>
          <p:cNvSpPr>
            <a:spLocks noGrp="1"/>
          </p:cNvSpPr>
          <p:nvPr>
            <p:ph type="pic" idx="14" hasCustomPrompt="1"/>
          </p:nvPr>
        </p:nvSpPr>
        <p:spPr>
          <a:xfrm>
            <a:off x="1007842" y="1742610"/>
            <a:ext cx="10186356" cy="3729935"/>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Tree>
    <p:extLst>
      <p:ext uri="{BB962C8B-B14F-4D97-AF65-F5344CB8AC3E}">
        <p14:creationId xmlns:p14="http://schemas.microsoft.com/office/powerpoint/2010/main" val="13923262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nuotrauk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9" name="Picture Placeholder 2">
            <a:extLst>
              <a:ext uri="{FF2B5EF4-FFF2-40B4-BE49-F238E27FC236}">
                <a16:creationId xmlns:a16="http://schemas.microsoft.com/office/drawing/2014/main" id="{3305E7C7-2674-C94C-990D-1A2DF97C284A}"/>
              </a:ext>
            </a:extLst>
          </p:cNvPr>
          <p:cNvSpPr>
            <a:spLocks noGrp="1"/>
          </p:cNvSpPr>
          <p:nvPr>
            <p:ph type="pic" idx="14" hasCustomPrompt="1"/>
          </p:nvPr>
        </p:nvSpPr>
        <p:spPr>
          <a:xfrm>
            <a:off x="1007842" y="1742610"/>
            <a:ext cx="315140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5" name="Content Placeholder 2">
            <a:extLst>
              <a:ext uri="{FF2B5EF4-FFF2-40B4-BE49-F238E27FC236}">
                <a16:creationId xmlns:a16="http://schemas.microsoft.com/office/drawing/2014/main" id="{12AFC330-15E1-494A-88C4-813E8B17E386}"/>
              </a:ext>
            </a:extLst>
          </p:cNvPr>
          <p:cNvSpPr>
            <a:spLocks noGrp="1"/>
          </p:cNvSpPr>
          <p:nvPr>
            <p:ph idx="1" hasCustomPrompt="1"/>
          </p:nvPr>
        </p:nvSpPr>
        <p:spPr>
          <a:xfrm>
            <a:off x="1007842" y="4758612"/>
            <a:ext cx="3151408" cy="713933"/>
          </a:xfrm>
        </p:spPr>
        <p:txBody>
          <a:bodyPr/>
          <a:lstStyle>
            <a:lvl1pPr marL="0" indent="0">
              <a:buNone/>
              <a:defRPr/>
            </a:lvl1pPr>
          </a:lstStyle>
          <a:p>
            <a:pPr lvl="0"/>
            <a:r>
              <a:rPr lang="lt-LT" dirty="0"/>
              <a:t>Trumpas, iki trijų eilučių tekstas</a:t>
            </a:r>
          </a:p>
        </p:txBody>
      </p:sp>
      <p:sp>
        <p:nvSpPr>
          <p:cNvPr id="8" name="Picture Placeholder 2">
            <a:extLst>
              <a:ext uri="{FF2B5EF4-FFF2-40B4-BE49-F238E27FC236}">
                <a16:creationId xmlns:a16="http://schemas.microsoft.com/office/drawing/2014/main" id="{AA280DE5-CC5E-3644-9539-4856743CD0B0}"/>
              </a:ext>
            </a:extLst>
          </p:cNvPr>
          <p:cNvSpPr>
            <a:spLocks noGrp="1"/>
          </p:cNvSpPr>
          <p:nvPr>
            <p:ph type="pic" idx="15" hasCustomPrompt="1"/>
          </p:nvPr>
        </p:nvSpPr>
        <p:spPr>
          <a:xfrm>
            <a:off x="4520834" y="1742610"/>
            <a:ext cx="315140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10" name="Content Placeholder 2">
            <a:extLst>
              <a:ext uri="{FF2B5EF4-FFF2-40B4-BE49-F238E27FC236}">
                <a16:creationId xmlns:a16="http://schemas.microsoft.com/office/drawing/2014/main" id="{78269BF2-9456-3D4A-970B-F54A3F8B9135}"/>
              </a:ext>
            </a:extLst>
          </p:cNvPr>
          <p:cNvSpPr>
            <a:spLocks noGrp="1"/>
          </p:cNvSpPr>
          <p:nvPr>
            <p:ph idx="16" hasCustomPrompt="1"/>
          </p:nvPr>
        </p:nvSpPr>
        <p:spPr>
          <a:xfrm>
            <a:off x="4520834" y="4758612"/>
            <a:ext cx="3151408" cy="713933"/>
          </a:xfrm>
        </p:spPr>
        <p:txBody>
          <a:bodyPr/>
          <a:lstStyle>
            <a:lvl1pPr marL="0" indent="0">
              <a:buNone/>
              <a:defRPr/>
            </a:lvl1pPr>
          </a:lstStyle>
          <a:p>
            <a:pPr lvl="0"/>
            <a:r>
              <a:rPr lang="lt-LT" dirty="0"/>
              <a:t>Trumpas, iki trijų eilučių tekstas</a:t>
            </a:r>
          </a:p>
        </p:txBody>
      </p:sp>
      <p:sp>
        <p:nvSpPr>
          <p:cNvPr id="11" name="Picture Placeholder 2">
            <a:extLst>
              <a:ext uri="{FF2B5EF4-FFF2-40B4-BE49-F238E27FC236}">
                <a16:creationId xmlns:a16="http://schemas.microsoft.com/office/drawing/2014/main" id="{CA361074-9F60-5E48-ADF6-E6E01F2615B0}"/>
              </a:ext>
            </a:extLst>
          </p:cNvPr>
          <p:cNvSpPr>
            <a:spLocks noGrp="1"/>
          </p:cNvSpPr>
          <p:nvPr>
            <p:ph type="pic" idx="17" hasCustomPrompt="1"/>
          </p:nvPr>
        </p:nvSpPr>
        <p:spPr>
          <a:xfrm>
            <a:off x="8033826" y="1742610"/>
            <a:ext cx="315140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12" name="Content Placeholder 2">
            <a:extLst>
              <a:ext uri="{FF2B5EF4-FFF2-40B4-BE49-F238E27FC236}">
                <a16:creationId xmlns:a16="http://schemas.microsoft.com/office/drawing/2014/main" id="{280C98ED-6477-334E-A624-BC67A02DDDB0}"/>
              </a:ext>
            </a:extLst>
          </p:cNvPr>
          <p:cNvSpPr>
            <a:spLocks noGrp="1"/>
          </p:cNvSpPr>
          <p:nvPr>
            <p:ph idx="18" hasCustomPrompt="1"/>
          </p:nvPr>
        </p:nvSpPr>
        <p:spPr>
          <a:xfrm>
            <a:off x="8033826" y="4758612"/>
            <a:ext cx="3151408" cy="713933"/>
          </a:xfrm>
        </p:spPr>
        <p:txBody>
          <a:bodyPr/>
          <a:lstStyle>
            <a:lvl1pPr marL="0" indent="0">
              <a:buNone/>
              <a:defRPr/>
            </a:lvl1pPr>
          </a:lstStyle>
          <a:p>
            <a:pPr lvl="0"/>
            <a:r>
              <a:rPr lang="lt-LT" dirty="0"/>
              <a:t>Trumpas, iki trijų eilučių tekstas</a:t>
            </a:r>
          </a:p>
        </p:txBody>
      </p:sp>
    </p:spTree>
    <p:extLst>
      <p:ext uri="{BB962C8B-B14F-4D97-AF65-F5344CB8AC3E}">
        <p14:creationId xmlns:p14="http://schemas.microsoft.com/office/powerpoint/2010/main" val="6885230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nuotrauk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9645289" cy="520608"/>
          </a:xfrm>
        </p:spPr>
        <p:txBody>
          <a:bodyPr/>
          <a:lstStyle>
            <a:lvl1pPr>
              <a:defRPr>
                <a:solidFill>
                  <a:schemeClr val="tx1"/>
                </a:solidFill>
              </a:defRPr>
            </a:lvl1pPr>
          </a:lstStyle>
          <a:p>
            <a:r>
              <a:rPr lang="en-US" dirty="0"/>
              <a:t>Topic</a:t>
            </a:r>
          </a:p>
        </p:txBody>
      </p:sp>
      <p:sp>
        <p:nvSpPr>
          <p:cNvPr id="6" name="Slide Number Placeholder 5">
            <a:extLst>
              <a:ext uri="{FF2B5EF4-FFF2-40B4-BE49-F238E27FC236}">
                <a16:creationId xmlns:a16="http://schemas.microsoft.com/office/drawing/2014/main" id="{50A225E5-33A1-4109-8CF2-40452BD15118}"/>
              </a:ext>
            </a:extLst>
          </p:cNvPr>
          <p:cNvSpPr>
            <a:spLocks noGrp="1"/>
          </p:cNvSpPr>
          <p:nvPr>
            <p:ph type="sldNum" sz="quarter" idx="12"/>
          </p:nvPr>
        </p:nvSpPr>
        <p:spPr/>
        <p:txBody>
          <a:bodyPr/>
          <a:lstStyle/>
          <a:p>
            <a:fld id="{C7D3013A-475A-4B5B-B498-37BC7A51E004}" type="slidenum">
              <a:rPr lang="en-US" smtClean="0"/>
              <a:t>‹#›</a:t>
            </a:fld>
            <a:endParaRPr lang="en-US"/>
          </a:p>
        </p:txBody>
      </p:sp>
      <p:sp>
        <p:nvSpPr>
          <p:cNvPr id="9" name="Picture Placeholder 2">
            <a:extLst>
              <a:ext uri="{FF2B5EF4-FFF2-40B4-BE49-F238E27FC236}">
                <a16:creationId xmlns:a16="http://schemas.microsoft.com/office/drawing/2014/main" id="{3305E7C7-2674-C94C-990D-1A2DF97C284A}"/>
              </a:ext>
            </a:extLst>
          </p:cNvPr>
          <p:cNvSpPr>
            <a:spLocks noGrp="1"/>
          </p:cNvSpPr>
          <p:nvPr>
            <p:ph type="pic" idx="14" hasCustomPrompt="1"/>
          </p:nvPr>
        </p:nvSpPr>
        <p:spPr>
          <a:xfrm>
            <a:off x="1007842" y="1742610"/>
            <a:ext cx="227256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5" name="Content Placeholder 2">
            <a:extLst>
              <a:ext uri="{FF2B5EF4-FFF2-40B4-BE49-F238E27FC236}">
                <a16:creationId xmlns:a16="http://schemas.microsoft.com/office/drawing/2014/main" id="{12AFC330-15E1-494A-88C4-813E8B17E386}"/>
              </a:ext>
            </a:extLst>
          </p:cNvPr>
          <p:cNvSpPr>
            <a:spLocks noGrp="1"/>
          </p:cNvSpPr>
          <p:nvPr>
            <p:ph idx="1" hasCustomPrompt="1"/>
          </p:nvPr>
        </p:nvSpPr>
        <p:spPr>
          <a:xfrm>
            <a:off x="1007842" y="4758612"/>
            <a:ext cx="2272568" cy="713933"/>
          </a:xfrm>
        </p:spPr>
        <p:txBody>
          <a:bodyPr/>
          <a:lstStyle>
            <a:lvl1pPr marL="0" indent="0">
              <a:buNone/>
              <a:defRPr/>
            </a:lvl1pPr>
          </a:lstStyle>
          <a:p>
            <a:pPr lvl="0"/>
            <a:r>
              <a:rPr lang="lt-LT" dirty="0"/>
              <a:t>Trumpas, iki trijų eilučių tekstas</a:t>
            </a:r>
          </a:p>
        </p:txBody>
      </p:sp>
      <p:sp>
        <p:nvSpPr>
          <p:cNvPr id="13" name="Picture Placeholder 2">
            <a:extLst>
              <a:ext uri="{FF2B5EF4-FFF2-40B4-BE49-F238E27FC236}">
                <a16:creationId xmlns:a16="http://schemas.microsoft.com/office/drawing/2014/main" id="{B2BE1E97-F269-C14B-8AF5-5626991AB448}"/>
              </a:ext>
            </a:extLst>
          </p:cNvPr>
          <p:cNvSpPr>
            <a:spLocks noGrp="1"/>
          </p:cNvSpPr>
          <p:nvPr>
            <p:ph type="pic" idx="15" hasCustomPrompt="1"/>
          </p:nvPr>
        </p:nvSpPr>
        <p:spPr>
          <a:xfrm>
            <a:off x="3651982" y="1742610"/>
            <a:ext cx="227256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14" name="Content Placeholder 2">
            <a:extLst>
              <a:ext uri="{FF2B5EF4-FFF2-40B4-BE49-F238E27FC236}">
                <a16:creationId xmlns:a16="http://schemas.microsoft.com/office/drawing/2014/main" id="{9E453924-6805-5E4A-8759-A736A6630920}"/>
              </a:ext>
            </a:extLst>
          </p:cNvPr>
          <p:cNvSpPr>
            <a:spLocks noGrp="1"/>
          </p:cNvSpPr>
          <p:nvPr>
            <p:ph idx="16" hasCustomPrompt="1"/>
          </p:nvPr>
        </p:nvSpPr>
        <p:spPr>
          <a:xfrm>
            <a:off x="3651982" y="4758612"/>
            <a:ext cx="2272568" cy="713933"/>
          </a:xfrm>
        </p:spPr>
        <p:txBody>
          <a:bodyPr/>
          <a:lstStyle>
            <a:lvl1pPr marL="0" indent="0">
              <a:buNone/>
              <a:defRPr/>
            </a:lvl1pPr>
          </a:lstStyle>
          <a:p>
            <a:pPr lvl="0"/>
            <a:r>
              <a:rPr lang="lt-LT" dirty="0"/>
              <a:t>Trumpas, iki trijų eilučių tekstas</a:t>
            </a:r>
          </a:p>
        </p:txBody>
      </p:sp>
      <p:sp>
        <p:nvSpPr>
          <p:cNvPr id="15" name="Picture Placeholder 2">
            <a:extLst>
              <a:ext uri="{FF2B5EF4-FFF2-40B4-BE49-F238E27FC236}">
                <a16:creationId xmlns:a16="http://schemas.microsoft.com/office/drawing/2014/main" id="{9AC88E48-EA26-3B4D-A68C-A28286E7BCA9}"/>
              </a:ext>
            </a:extLst>
          </p:cNvPr>
          <p:cNvSpPr>
            <a:spLocks noGrp="1"/>
          </p:cNvSpPr>
          <p:nvPr>
            <p:ph type="pic" idx="17" hasCustomPrompt="1"/>
          </p:nvPr>
        </p:nvSpPr>
        <p:spPr>
          <a:xfrm>
            <a:off x="6296122" y="1742610"/>
            <a:ext cx="227256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16" name="Content Placeholder 2">
            <a:extLst>
              <a:ext uri="{FF2B5EF4-FFF2-40B4-BE49-F238E27FC236}">
                <a16:creationId xmlns:a16="http://schemas.microsoft.com/office/drawing/2014/main" id="{CA05892A-03CE-F340-ABF6-532F115B5889}"/>
              </a:ext>
            </a:extLst>
          </p:cNvPr>
          <p:cNvSpPr>
            <a:spLocks noGrp="1"/>
          </p:cNvSpPr>
          <p:nvPr>
            <p:ph idx="18" hasCustomPrompt="1"/>
          </p:nvPr>
        </p:nvSpPr>
        <p:spPr>
          <a:xfrm>
            <a:off x="6296122" y="4758612"/>
            <a:ext cx="2272568" cy="713933"/>
          </a:xfrm>
        </p:spPr>
        <p:txBody>
          <a:bodyPr/>
          <a:lstStyle>
            <a:lvl1pPr marL="0" indent="0">
              <a:buNone/>
              <a:defRPr/>
            </a:lvl1pPr>
          </a:lstStyle>
          <a:p>
            <a:pPr lvl="0"/>
            <a:r>
              <a:rPr lang="lt-LT" dirty="0"/>
              <a:t>Trumpas, iki trijų eilučių tekstas</a:t>
            </a:r>
          </a:p>
        </p:txBody>
      </p:sp>
      <p:sp>
        <p:nvSpPr>
          <p:cNvPr id="17" name="Picture Placeholder 2">
            <a:extLst>
              <a:ext uri="{FF2B5EF4-FFF2-40B4-BE49-F238E27FC236}">
                <a16:creationId xmlns:a16="http://schemas.microsoft.com/office/drawing/2014/main" id="{29E4FAF1-B71F-9C44-BAAA-63A9FF6E4B38}"/>
              </a:ext>
            </a:extLst>
          </p:cNvPr>
          <p:cNvSpPr>
            <a:spLocks noGrp="1"/>
          </p:cNvSpPr>
          <p:nvPr>
            <p:ph type="pic" idx="19" hasCustomPrompt="1"/>
          </p:nvPr>
        </p:nvSpPr>
        <p:spPr>
          <a:xfrm>
            <a:off x="8940262" y="1742610"/>
            <a:ext cx="2272568" cy="2767397"/>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
        <p:nvSpPr>
          <p:cNvPr id="18" name="Content Placeholder 2">
            <a:extLst>
              <a:ext uri="{FF2B5EF4-FFF2-40B4-BE49-F238E27FC236}">
                <a16:creationId xmlns:a16="http://schemas.microsoft.com/office/drawing/2014/main" id="{F8E198CA-42EC-8C4A-91A5-7D0BA93F8A1F}"/>
              </a:ext>
            </a:extLst>
          </p:cNvPr>
          <p:cNvSpPr>
            <a:spLocks noGrp="1"/>
          </p:cNvSpPr>
          <p:nvPr>
            <p:ph idx="20" hasCustomPrompt="1"/>
          </p:nvPr>
        </p:nvSpPr>
        <p:spPr>
          <a:xfrm>
            <a:off x="8940262" y="4758612"/>
            <a:ext cx="2272568" cy="713933"/>
          </a:xfrm>
        </p:spPr>
        <p:txBody>
          <a:bodyPr/>
          <a:lstStyle>
            <a:lvl1pPr marL="0" indent="0">
              <a:buNone/>
              <a:defRPr/>
            </a:lvl1pPr>
          </a:lstStyle>
          <a:p>
            <a:pPr lvl="0"/>
            <a:r>
              <a:rPr lang="lt-LT" dirty="0"/>
              <a:t>Trumpas, iki trijų eilučių tekstas</a:t>
            </a:r>
          </a:p>
        </p:txBody>
      </p:sp>
    </p:spTree>
    <p:extLst>
      <p:ext uri="{BB962C8B-B14F-4D97-AF65-F5344CB8AC3E}">
        <p14:creationId xmlns:p14="http://schemas.microsoft.com/office/powerpoint/2010/main" val="2666985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vigub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D0CE-148F-4563-AE0B-91B201977465}"/>
              </a:ext>
            </a:extLst>
          </p:cNvPr>
          <p:cNvSpPr>
            <a:spLocks noGrp="1"/>
          </p:cNvSpPr>
          <p:nvPr>
            <p:ph type="title" hasCustomPrompt="1"/>
          </p:nvPr>
        </p:nvSpPr>
        <p:spPr>
          <a:xfrm>
            <a:off x="1007841" y="609132"/>
            <a:ext cx="4575541" cy="520608"/>
          </a:xfrm>
        </p:spPr>
        <p:txBody>
          <a:bodyPr/>
          <a:lstStyle>
            <a:lvl1pPr>
              <a:defRPr>
                <a:solidFill>
                  <a:schemeClr val="tx1"/>
                </a:solidFill>
              </a:defRPr>
            </a:lvl1pPr>
          </a:lstStyle>
          <a:p>
            <a:r>
              <a:rPr lang="en-US" dirty="0"/>
              <a:t>Topic</a:t>
            </a:r>
          </a:p>
        </p:txBody>
      </p:sp>
      <p:sp>
        <p:nvSpPr>
          <p:cNvPr id="3" name="Content Placeholder 2">
            <a:extLst>
              <a:ext uri="{FF2B5EF4-FFF2-40B4-BE49-F238E27FC236}">
                <a16:creationId xmlns:a16="http://schemas.microsoft.com/office/drawing/2014/main" id="{35E27572-AF51-4AC1-962C-1E9DE07ACB0B}"/>
              </a:ext>
            </a:extLst>
          </p:cNvPr>
          <p:cNvSpPr>
            <a:spLocks noGrp="1"/>
          </p:cNvSpPr>
          <p:nvPr>
            <p:ph idx="1" hasCustomPrompt="1"/>
          </p:nvPr>
        </p:nvSpPr>
        <p:spPr>
          <a:xfrm>
            <a:off x="1007841" y="1720710"/>
            <a:ext cx="4575541" cy="375183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EE6EDAA4-A575-DF4D-86BC-DB74ECA2A4DD}"/>
              </a:ext>
            </a:extLst>
          </p:cNvPr>
          <p:cNvSpPr txBox="1"/>
          <p:nvPr userDrawn="1"/>
        </p:nvSpPr>
        <p:spPr>
          <a:xfrm>
            <a:off x="3269411" y="-698740"/>
            <a:ext cx="184731" cy="369332"/>
          </a:xfrm>
          <a:prstGeom prst="rect">
            <a:avLst/>
          </a:prstGeom>
          <a:noFill/>
        </p:spPr>
        <p:txBody>
          <a:bodyPr wrap="none" rtlCol="0">
            <a:spAutoFit/>
          </a:bodyPr>
          <a:lstStyle/>
          <a:p>
            <a:endParaRPr lang="lt-LT" dirty="0"/>
          </a:p>
        </p:txBody>
      </p:sp>
      <p:sp>
        <p:nvSpPr>
          <p:cNvPr id="10" name="Picture Placeholder 2">
            <a:extLst>
              <a:ext uri="{FF2B5EF4-FFF2-40B4-BE49-F238E27FC236}">
                <a16:creationId xmlns:a16="http://schemas.microsoft.com/office/drawing/2014/main" id="{D4383B1F-56CA-2E4E-8D17-4B7447D53776}"/>
              </a:ext>
            </a:extLst>
          </p:cNvPr>
          <p:cNvSpPr>
            <a:spLocks noGrp="1"/>
          </p:cNvSpPr>
          <p:nvPr>
            <p:ph type="pic" idx="17" hasCustomPrompt="1"/>
          </p:nvPr>
        </p:nvSpPr>
        <p:spPr>
          <a:xfrm>
            <a:off x="6100496" y="0"/>
            <a:ext cx="6091504" cy="6858000"/>
          </a:xfrm>
          <a:solidFill>
            <a:schemeClr val="tx2">
              <a:lumMod val="20000"/>
              <a:lumOff val="80000"/>
            </a:schemeClr>
          </a:solidFill>
        </p:spPr>
        <p:txBody>
          <a:bodyPr anchor="ctr"/>
          <a:lstStyle>
            <a:lvl1pPr marL="0" indent="0" algn="ctr">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err="1"/>
              <a:t>Nuotraukos</a:t>
            </a:r>
            <a:r>
              <a:rPr lang="en-US" dirty="0"/>
              <a:t> </a:t>
            </a:r>
            <a:r>
              <a:rPr lang="en-US" dirty="0" err="1"/>
              <a:t>vieta</a:t>
            </a:r>
            <a:endParaRPr lang="en-US" dirty="0"/>
          </a:p>
        </p:txBody>
      </p:sp>
    </p:spTree>
    <p:extLst>
      <p:ext uri="{BB962C8B-B14F-4D97-AF65-F5344CB8AC3E}">
        <p14:creationId xmlns:p14="http://schemas.microsoft.com/office/powerpoint/2010/main" val="14717323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DD1B2A-D6C0-4A0D-BDF1-DA8E547A97B4}"/>
              </a:ext>
            </a:extLst>
          </p:cNvPr>
          <p:cNvSpPr>
            <a:spLocks noGrp="1"/>
          </p:cNvSpPr>
          <p:nvPr>
            <p:ph type="pic" sz="quarter" idx="12" hasCustomPrompt="1"/>
          </p:nvPr>
        </p:nvSpPr>
        <p:spPr>
          <a:xfrm>
            <a:off x="0" y="0"/>
            <a:ext cx="12192000" cy="6858000"/>
          </a:xfrm>
          <a:custGeom>
            <a:avLst/>
            <a:gdLst>
              <a:gd name="connsiteX0" fmla="*/ 677832 w 12192000"/>
              <a:gd name="connsiteY0" fmla="*/ 1021987 h 6858000"/>
              <a:gd name="connsiteX1" fmla="*/ 677832 w 12192000"/>
              <a:gd name="connsiteY1" fmla="*/ 1747760 h 6858000"/>
              <a:gd name="connsiteX2" fmla="*/ 2820034 w 12192000"/>
              <a:gd name="connsiteY2" fmla="*/ 1747760 h 6858000"/>
              <a:gd name="connsiteX3" fmla="*/ 2820034 w 12192000"/>
              <a:gd name="connsiteY3" fmla="*/ 102198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77832" y="1021987"/>
                </a:moveTo>
                <a:lnTo>
                  <a:pt x="677832" y="1747760"/>
                </a:lnTo>
                <a:lnTo>
                  <a:pt x="2820034" y="1747760"/>
                </a:lnTo>
                <a:lnTo>
                  <a:pt x="2820034" y="1021987"/>
                </a:lnTo>
                <a:close/>
                <a:moveTo>
                  <a:pt x="0" y="0"/>
                </a:moveTo>
                <a:lnTo>
                  <a:pt x="12192000" y="0"/>
                </a:lnTo>
                <a:lnTo>
                  <a:pt x="12192000" y="6858000"/>
                </a:lnTo>
                <a:lnTo>
                  <a:pt x="0" y="6858000"/>
                </a:lnTo>
                <a:close/>
              </a:path>
            </a:pathLst>
          </a:custGeom>
          <a:solidFill>
            <a:schemeClr val="bg1">
              <a:lumMod val="85000"/>
            </a:schemeClr>
          </a:solidFill>
        </p:spPr>
        <p:txBody>
          <a:bodyPr wrap="square" lIns="0" tIns="0" rIns="0" bIns="0">
            <a:noAutofit/>
          </a:bodyPr>
          <a:lstStyle>
            <a:lvl1pPr>
              <a:defRPr>
                <a:latin typeface="Arial" panose="020B0604020202020204" pitchFamily="34" charset="0"/>
              </a:defRPr>
            </a:lvl1pPr>
          </a:lstStyle>
          <a:p>
            <a:r>
              <a:rPr lang="nb-NO"/>
              <a:t>Klikk på ikonet for å legge til et bilde</a:t>
            </a:r>
          </a:p>
        </p:txBody>
      </p:sp>
      <p:sp>
        <p:nvSpPr>
          <p:cNvPr id="14" name="Title 1">
            <a:extLst>
              <a:ext uri="{FF2B5EF4-FFF2-40B4-BE49-F238E27FC236}">
                <a16:creationId xmlns:a16="http://schemas.microsoft.com/office/drawing/2014/main" id="{89247846-38DC-4962-B79C-E4F7874170C5}"/>
              </a:ext>
            </a:extLst>
          </p:cNvPr>
          <p:cNvSpPr>
            <a:spLocks noGrp="1"/>
          </p:cNvSpPr>
          <p:nvPr>
            <p:ph type="ctrTitle" hasCustomPrompt="1"/>
          </p:nvPr>
        </p:nvSpPr>
        <p:spPr>
          <a:xfrm>
            <a:off x="687661" y="2346960"/>
            <a:ext cx="3296011" cy="2164080"/>
          </a:xfrm>
        </p:spPr>
        <p:txBody>
          <a:bodyPr lIns="0" tIns="0" rIns="0" bIns="0" anchor="b"/>
          <a:lstStyle>
            <a:lvl1pPr algn="l">
              <a:defRPr sz="5000" b="1">
                <a:solidFill>
                  <a:schemeClr val="bg1"/>
                </a:solidFill>
                <a:latin typeface="Arial" panose="020B0604020202020204" pitchFamily="34" charset="0"/>
              </a:defRPr>
            </a:lvl1pPr>
          </a:lstStyle>
          <a:p>
            <a:r>
              <a:rPr lang="nb-NO" dirty="0"/>
              <a:t>Klikk for å redigere tittelstil</a:t>
            </a:r>
          </a:p>
        </p:txBody>
      </p:sp>
      <p:sp>
        <p:nvSpPr>
          <p:cNvPr id="15" name="Subtitle 2">
            <a:extLst>
              <a:ext uri="{FF2B5EF4-FFF2-40B4-BE49-F238E27FC236}">
                <a16:creationId xmlns:a16="http://schemas.microsoft.com/office/drawing/2014/main" id="{93CFF02B-B574-4610-B637-85E38E2F60EA}"/>
              </a:ext>
            </a:extLst>
          </p:cNvPr>
          <p:cNvSpPr>
            <a:spLocks noGrp="1"/>
          </p:cNvSpPr>
          <p:nvPr>
            <p:ph type="subTitle" idx="1" hasCustomPrompt="1"/>
          </p:nvPr>
        </p:nvSpPr>
        <p:spPr>
          <a:xfrm>
            <a:off x="687662" y="4732232"/>
            <a:ext cx="3296011" cy="1358018"/>
          </a:xfrm>
        </p:spPr>
        <p:txBody>
          <a:bodyPr lIns="0" tIns="0" rIns="0" bIns="0"/>
          <a:lstStyle>
            <a:lvl1pPr marL="0" indent="0" algn="l">
              <a:buNone/>
              <a:defRPr sz="24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16" name="Footer Placeholder 4">
            <a:extLst>
              <a:ext uri="{FF2B5EF4-FFF2-40B4-BE49-F238E27FC236}">
                <a16:creationId xmlns:a16="http://schemas.microsoft.com/office/drawing/2014/main" id="{AB1C3EDD-C68A-42F5-989B-C0C3BB743767}"/>
              </a:ext>
            </a:extLst>
          </p:cNvPr>
          <p:cNvSpPr>
            <a:spLocks noGrp="1"/>
          </p:cNvSpPr>
          <p:nvPr>
            <p:ph type="ftr" sz="quarter" idx="11"/>
          </p:nvPr>
        </p:nvSpPr>
        <p:spPr>
          <a:xfrm>
            <a:off x="687662" y="6311442"/>
            <a:ext cx="3296010" cy="340099"/>
          </a:xfrm>
        </p:spPr>
        <p:txBody>
          <a:bodyPr lIns="0" tIns="0" rIns="0" bIns="0" anchor="t"/>
          <a:lstStyle>
            <a:lvl1pPr algn="l">
              <a:defRPr b="1">
                <a:solidFill>
                  <a:schemeClr val="bg1"/>
                </a:solidFill>
              </a:defRPr>
            </a:lvl1pPr>
          </a:lstStyle>
          <a:p>
            <a:endParaRPr lang="nb-NO"/>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a:t>Klikk for å redigere tekststiler i malen</a:t>
            </a:r>
          </a:p>
        </p:txBody>
      </p:sp>
      <p:pic>
        <p:nvPicPr>
          <p:cNvPr id="2" name="Grafikk 7">
            <a:extLst>
              <a:ext uri="{FF2B5EF4-FFF2-40B4-BE49-F238E27FC236}">
                <a16:creationId xmlns:a16="http://schemas.microsoft.com/office/drawing/2014/main" id="{1451660D-7A8A-4A20-B7E8-A02B3A2103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7661" y="1027833"/>
            <a:ext cx="2122543" cy="714080"/>
          </a:xfrm>
          <a:prstGeom prst="rect">
            <a:avLst/>
          </a:prstGeom>
        </p:spPr>
      </p:pic>
    </p:spTree>
    <p:extLst>
      <p:ext uri="{BB962C8B-B14F-4D97-AF65-F5344CB8AC3E}">
        <p14:creationId xmlns:p14="http://schemas.microsoft.com/office/powerpoint/2010/main" val="2564843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dk2"/>
        </a:solidFill>
        <a:effectLst/>
      </p:bgPr>
    </p:bg>
    <p:spTree>
      <p:nvGrpSpPr>
        <p:cNvPr id="1" name=""/>
        <p:cNvGrpSpPr/>
        <p:nvPr/>
      </p:nvGrpSpPr>
      <p:grpSpPr>
        <a:xfrm>
          <a:off x="0" y="0"/>
          <a:ext cx="0" cy="0"/>
          <a:chOff x="0" y="0"/>
          <a:chExt cx="0" cy="0"/>
        </a:xfrm>
      </p:grpSpPr>
      <p:sp>
        <p:nvSpPr>
          <p:cNvPr id="13" name="Tittel 1">
            <a:extLst>
              <a:ext uri="{FF2B5EF4-FFF2-40B4-BE49-F238E27FC236}">
                <a16:creationId xmlns:a16="http://schemas.microsoft.com/office/drawing/2014/main" id="{643E2BDA-3DAF-4D66-855A-71A53DC05801}"/>
              </a:ext>
            </a:extLst>
          </p:cNvPr>
          <p:cNvSpPr>
            <a:spLocks noGrp="1"/>
          </p:cNvSpPr>
          <p:nvPr>
            <p:ph type="ctrTitle" hasCustomPrompt="1"/>
          </p:nvPr>
        </p:nvSpPr>
        <p:spPr>
          <a:xfrm>
            <a:off x="687660" y="2346959"/>
            <a:ext cx="10715245" cy="2178813"/>
          </a:xfrm>
        </p:spPr>
        <p:txBody>
          <a:bodyPr lIns="0" tIns="0" rIns="0" bIns="0" anchor="b">
            <a:normAutofit/>
          </a:bodyPr>
          <a:lstStyle>
            <a:lvl1pPr algn="l">
              <a:lnSpc>
                <a:spcPct val="100000"/>
              </a:lnSpc>
              <a:defRPr sz="5000" b="1" i="0">
                <a:solidFill>
                  <a:schemeClr val="bg1"/>
                </a:solidFill>
                <a:latin typeface="Arial" panose="020B0604020202020204" pitchFamily="34" charset="0"/>
                <a:cs typeface="Arial" panose="020B0604020202020204" pitchFamily="34" charset="0"/>
              </a:defRPr>
            </a:lvl1pPr>
          </a:lstStyle>
          <a:p>
            <a:r>
              <a:rPr lang="nb-NO" dirty="0"/>
              <a:t>Klikk for å redigere tittelstil</a:t>
            </a:r>
          </a:p>
        </p:txBody>
      </p:sp>
      <p:sp>
        <p:nvSpPr>
          <p:cNvPr id="14" name="Undertittel 2">
            <a:extLst>
              <a:ext uri="{FF2B5EF4-FFF2-40B4-BE49-F238E27FC236}">
                <a16:creationId xmlns:a16="http://schemas.microsoft.com/office/drawing/2014/main" id="{37D2639C-D2F2-43A7-BC80-DDE994C8139B}"/>
              </a:ext>
            </a:extLst>
          </p:cNvPr>
          <p:cNvSpPr>
            <a:spLocks noGrp="1"/>
          </p:cNvSpPr>
          <p:nvPr>
            <p:ph type="subTitle" idx="1" hasCustomPrompt="1"/>
          </p:nvPr>
        </p:nvSpPr>
        <p:spPr>
          <a:xfrm>
            <a:off x="687660" y="4732232"/>
            <a:ext cx="10715245" cy="1358018"/>
          </a:xfrm>
        </p:spPr>
        <p:txBody>
          <a:bodyPr lIns="0" tIns="0" rIns="0" bIns="0">
            <a:normAutofit/>
          </a:bodyPr>
          <a:lstStyle>
            <a:lvl1pPr marL="0" indent="0" algn="l">
              <a:lnSpc>
                <a:spcPct val="100000"/>
              </a:lnSpc>
              <a:buNone/>
              <a:defRPr sz="23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21" name="Footer Placeholder 20">
            <a:extLst>
              <a:ext uri="{FF2B5EF4-FFF2-40B4-BE49-F238E27FC236}">
                <a16:creationId xmlns:a16="http://schemas.microsoft.com/office/drawing/2014/main" id="{1C83CE75-C54B-43F9-B15A-70334C7D0431}"/>
              </a:ext>
            </a:extLst>
          </p:cNvPr>
          <p:cNvSpPr>
            <a:spLocks noGrp="1"/>
          </p:cNvSpPr>
          <p:nvPr>
            <p:ph type="ftr" sz="quarter" idx="12"/>
          </p:nvPr>
        </p:nvSpPr>
        <p:spPr>
          <a:xfrm>
            <a:off x="687660" y="6311589"/>
            <a:ext cx="3298040" cy="338442"/>
          </a:xfrm>
        </p:spPr>
        <p:txBody>
          <a:bodyPr lIns="0" tIns="0" rIns="0" bIns="0"/>
          <a:lstStyle/>
          <a:p>
            <a:endParaRPr lang="nb-NO" dirty="0"/>
          </a:p>
        </p:txBody>
      </p:sp>
      <p:pic>
        <p:nvPicPr>
          <p:cNvPr id="23" name="Grafikk 7">
            <a:extLst>
              <a:ext uri="{FF2B5EF4-FFF2-40B4-BE49-F238E27FC236}">
                <a16:creationId xmlns:a16="http://schemas.microsoft.com/office/drawing/2014/main" id="{7BE10C03-1774-46D0-8936-93D907400D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7661" y="1027833"/>
            <a:ext cx="2122543" cy="714080"/>
          </a:xfrm>
          <a:prstGeom prst="rect">
            <a:avLst/>
          </a:prstGeom>
        </p:spPr>
      </p:pic>
    </p:spTree>
    <p:extLst>
      <p:ext uri="{BB962C8B-B14F-4D97-AF65-F5344CB8AC3E}">
        <p14:creationId xmlns:p14="http://schemas.microsoft.com/office/powerpoint/2010/main" val="2050076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177635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itat Rød">
    <p:bg>
      <p:bgPr>
        <a:solidFill>
          <a:schemeClr val="dk2"/>
        </a:solidFill>
        <a:effectLst/>
      </p:bgPr>
    </p:bg>
    <p:spTree>
      <p:nvGrpSpPr>
        <p:cNvPr id="1" name=""/>
        <p:cNvGrpSpPr/>
        <p:nvPr/>
      </p:nvGrpSpPr>
      <p:grpSpPr>
        <a:xfrm>
          <a:off x="0" y="0"/>
          <a:ext cx="0" cy="0"/>
          <a:chOff x="0" y="0"/>
          <a:chExt cx="0" cy="0"/>
        </a:xfrm>
      </p:grpSpPr>
      <p:grpSp>
        <p:nvGrpSpPr>
          <p:cNvPr id="9" name="Gruppe 29">
            <a:extLst>
              <a:ext uri="{FF2B5EF4-FFF2-40B4-BE49-F238E27FC236}">
                <a16:creationId xmlns:a16="http://schemas.microsoft.com/office/drawing/2014/main" id="{73946659-26D9-4A12-8FB9-5424BACF584B}"/>
              </a:ext>
            </a:extLst>
          </p:cNvPr>
          <p:cNvGrpSpPr/>
          <p:nvPr userDrawn="1"/>
        </p:nvGrpSpPr>
        <p:grpSpPr>
          <a:xfrm>
            <a:off x="956734" y="2055985"/>
            <a:ext cx="788058" cy="355107"/>
            <a:chOff x="4740966" y="2055985"/>
            <a:chExt cx="788058" cy="355107"/>
          </a:xfrm>
          <a:solidFill>
            <a:schemeClr val="bg2"/>
          </a:solidFill>
        </p:grpSpPr>
        <p:grpSp>
          <p:nvGrpSpPr>
            <p:cNvPr id="10" name="Gruppe 30">
              <a:extLst>
                <a:ext uri="{FF2B5EF4-FFF2-40B4-BE49-F238E27FC236}">
                  <a16:creationId xmlns:a16="http://schemas.microsoft.com/office/drawing/2014/main" id="{E9383DD9-BFB1-46AD-B177-82822BF61266}"/>
                </a:ext>
              </a:extLst>
            </p:cNvPr>
            <p:cNvGrpSpPr/>
            <p:nvPr userDrawn="1"/>
          </p:nvGrpSpPr>
          <p:grpSpPr>
            <a:xfrm>
              <a:off x="4740966" y="2055985"/>
              <a:ext cx="341328" cy="355107"/>
              <a:chOff x="11673119" y="168675"/>
              <a:chExt cx="341328" cy="355107"/>
            </a:xfrm>
            <a:grpFill/>
          </p:grpSpPr>
          <p:sp>
            <p:nvSpPr>
              <p:cNvPr id="14" name="Rektangel 34">
                <a:extLst>
                  <a:ext uri="{FF2B5EF4-FFF2-40B4-BE49-F238E27FC236}">
                    <a16:creationId xmlns:a16="http://schemas.microsoft.com/office/drawing/2014/main" id="{A15DC5D7-64BE-46E6-B559-40473658CC3D}"/>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15" name="Rektangel 35">
                <a:extLst>
                  <a:ext uri="{FF2B5EF4-FFF2-40B4-BE49-F238E27FC236}">
                    <a16:creationId xmlns:a16="http://schemas.microsoft.com/office/drawing/2014/main" id="{F36E1F6A-849E-46A7-B71C-666B5F958D17}"/>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nvGrpSpPr>
            <p:cNvPr id="11" name="Gruppe 31">
              <a:extLst>
                <a:ext uri="{FF2B5EF4-FFF2-40B4-BE49-F238E27FC236}">
                  <a16:creationId xmlns:a16="http://schemas.microsoft.com/office/drawing/2014/main" id="{6246C9EA-65EC-450E-8DCF-33A3B1C90F42}"/>
                </a:ext>
              </a:extLst>
            </p:cNvPr>
            <p:cNvGrpSpPr/>
            <p:nvPr userDrawn="1"/>
          </p:nvGrpSpPr>
          <p:grpSpPr>
            <a:xfrm>
              <a:off x="5187696" y="2055985"/>
              <a:ext cx="341328" cy="355107"/>
              <a:chOff x="11673119" y="168675"/>
              <a:chExt cx="341328" cy="355107"/>
            </a:xfrm>
            <a:grpFill/>
          </p:grpSpPr>
          <p:sp>
            <p:nvSpPr>
              <p:cNvPr id="12" name="Rektangel 32">
                <a:extLst>
                  <a:ext uri="{FF2B5EF4-FFF2-40B4-BE49-F238E27FC236}">
                    <a16:creationId xmlns:a16="http://schemas.microsoft.com/office/drawing/2014/main" id="{E505D408-713C-4CA3-8A5C-94D8B109784B}"/>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13" name="Rektangel 33">
                <a:extLst>
                  <a:ext uri="{FF2B5EF4-FFF2-40B4-BE49-F238E27FC236}">
                    <a16:creationId xmlns:a16="http://schemas.microsoft.com/office/drawing/2014/main" id="{DDCE580F-9500-4DE2-AB20-D704605FEB13}"/>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grpSp>
        <p:nvGrpSpPr>
          <p:cNvPr id="16" name="Gruppe 36">
            <a:extLst>
              <a:ext uri="{FF2B5EF4-FFF2-40B4-BE49-F238E27FC236}">
                <a16:creationId xmlns:a16="http://schemas.microsoft.com/office/drawing/2014/main" id="{11DDF29B-6103-4629-9347-1A74A97CAE0C}"/>
              </a:ext>
            </a:extLst>
          </p:cNvPr>
          <p:cNvGrpSpPr/>
          <p:nvPr userDrawn="1"/>
        </p:nvGrpSpPr>
        <p:grpSpPr>
          <a:xfrm>
            <a:off x="10476411" y="4622269"/>
            <a:ext cx="788058" cy="355107"/>
            <a:chOff x="10924970" y="4622269"/>
            <a:chExt cx="788058" cy="355107"/>
          </a:xfrm>
          <a:solidFill>
            <a:schemeClr val="bg1"/>
          </a:solidFill>
        </p:grpSpPr>
        <p:grpSp>
          <p:nvGrpSpPr>
            <p:cNvPr id="17" name="Gruppe 37">
              <a:extLst>
                <a:ext uri="{FF2B5EF4-FFF2-40B4-BE49-F238E27FC236}">
                  <a16:creationId xmlns:a16="http://schemas.microsoft.com/office/drawing/2014/main" id="{460D9AD5-6965-4606-BC03-B05FED31F395}"/>
                </a:ext>
              </a:extLst>
            </p:cNvPr>
            <p:cNvGrpSpPr/>
            <p:nvPr userDrawn="1"/>
          </p:nvGrpSpPr>
          <p:grpSpPr>
            <a:xfrm rot="10800000">
              <a:off x="10924970" y="4622269"/>
              <a:ext cx="341328" cy="355107"/>
              <a:chOff x="11673119" y="168675"/>
              <a:chExt cx="341328" cy="355107"/>
            </a:xfrm>
            <a:grpFill/>
          </p:grpSpPr>
          <p:sp>
            <p:nvSpPr>
              <p:cNvPr id="21" name="Rektangel 41">
                <a:extLst>
                  <a:ext uri="{FF2B5EF4-FFF2-40B4-BE49-F238E27FC236}">
                    <a16:creationId xmlns:a16="http://schemas.microsoft.com/office/drawing/2014/main" id="{09670533-5E5C-4515-9464-07872DEE9F5A}"/>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2" name="Rektangel 42">
                <a:extLst>
                  <a:ext uri="{FF2B5EF4-FFF2-40B4-BE49-F238E27FC236}">
                    <a16:creationId xmlns:a16="http://schemas.microsoft.com/office/drawing/2014/main" id="{04596405-C586-4091-A249-E3D7F31034FC}"/>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nvGrpSpPr>
            <p:cNvPr id="18" name="Gruppe 38">
              <a:extLst>
                <a:ext uri="{FF2B5EF4-FFF2-40B4-BE49-F238E27FC236}">
                  <a16:creationId xmlns:a16="http://schemas.microsoft.com/office/drawing/2014/main" id="{F48B6218-2CF3-4256-A395-D1575E6B9CBF}"/>
                </a:ext>
              </a:extLst>
            </p:cNvPr>
            <p:cNvGrpSpPr/>
            <p:nvPr userDrawn="1"/>
          </p:nvGrpSpPr>
          <p:grpSpPr>
            <a:xfrm rot="10800000">
              <a:off x="11371700" y="4622269"/>
              <a:ext cx="341328" cy="355107"/>
              <a:chOff x="11673119" y="168675"/>
              <a:chExt cx="341328" cy="355107"/>
            </a:xfrm>
            <a:grpFill/>
          </p:grpSpPr>
          <p:sp>
            <p:nvSpPr>
              <p:cNvPr id="19" name="Rektangel 39">
                <a:extLst>
                  <a:ext uri="{FF2B5EF4-FFF2-40B4-BE49-F238E27FC236}">
                    <a16:creationId xmlns:a16="http://schemas.microsoft.com/office/drawing/2014/main" id="{3F028B3A-F532-4544-87E0-3ED89A052007}"/>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0" name="Rektangel 40">
                <a:extLst>
                  <a:ext uri="{FF2B5EF4-FFF2-40B4-BE49-F238E27FC236}">
                    <a16:creationId xmlns:a16="http://schemas.microsoft.com/office/drawing/2014/main" id="{42F80438-7C1A-448A-84CF-AB1F4E76D473}"/>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sp>
        <p:nvSpPr>
          <p:cNvPr id="25" name="Text Placeholder 23">
            <a:extLst>
              <a:ext uri="{FF2B5EF4-FFF2-40B4-BE49-F238E27FC236}">
                <a16:creationId xmlns:a16="http://schemas.microsoft.com/office/drawing/2014/main" id="{F4759757-7D8E-449C-B8BC-CFAE2BD9D374}"/>
              </a:ext>
            </a:extLst>
          </p:cNvPr>
          <p:cNvSpPr>
            <a:spLocks noGrp="1"/>
          </p:cNvSpPr>
          <p:nvPr>
            <p:ph type="body" sz="quarter" idx="10"/>
          </p:nvPr>
        </p:nvSpPr>
        <p:spPr>
          <a:xfrm>
            <a:off x="1753875" y="2059145"/>
            <a:ext cx="8722536" cy="2918230"/>
          </a:xfrm>
        </p:spPr>
        <p:txBody>
          <a:bodyPr lIns="0" tIns="0" rIns="0" bIns="0" anchor="ctr"/>
          <a:lstStyle>
            <a:lvl1pPr marL="0" indent="0" algn="ctr">
              <a:buNone/>
              <a:defRPr>
                <a:solidFill>
                  <a:schemeClr val="bg1"/>
                </a:solidFill>
                <a:latin typeface="Arial" panose="020B0604020202020204" pitchFamily="34" charset="0"/>
              </a:defRPr>
            </a:lvl1pPr>
            <a:lvl2pPr marL="457200" indent="0" algn="ctr">
              <a:spcBef>
                <a:spcPts val="0"/>
              </a:spcBef>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24" name="Rektangel 23">
            <a:extLst>
              <a:ext uri="{FF2B5EF4-FFF2-40B4-BE49-F238E27FC236}">
                <a16:creationId xmlns:a16="http://schemas.microsoft.com/office/drawing/2014/main" id="{FB669D1C-C37B-324E-B339-3D278F19FB79}"/>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4925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42"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itat mørk rød">
    <p:bg>
      <p:bgPr>
        <a:solidFill>
          <a:schemeClr val="accent2"/>
        </a:solidFill>
        <a:effectLst/>
      </p:bgPr>
    </p:bg>
    <p:spTree>
      <p:nvGrpSpPr>
        <p:cNvPr id="1" name=""/>
        <p:cNvGrpSpPr/>
        <p:nvPr/>
      </p:nvGrpSpPr>
      <p:grpSpPr>
        <a:xfrm>
          <a:off x="0" y="0"/>
          <a:ext cx="0" cy="0"/>
          <a:chOff x="0" y="0"/>
          <a:chExt cx="0" cy="0"/>
        </a:xfrm>
      </p:grpSpPr>
      <p:grpSp>
        <p:nvGrpSpPr>
          <p:cNvPr id="9" name="Gruppe 29">
            <a:extLst>
              <a:ext uri="{FF2B5EF4-FFF2-40B4-BE49-F238E27FC236}">
                <a16:creationId xmlns:a16="http://schemas.microsoft.com/office/drawing/2014/main" id="{73946659-26D9-4A12-8FB9-5424BACF584B}"/>
              </a:ext>
            </a:extLst>
          </p:cNvPr>
          <p:cNvGrpSpPr/>
          <p:nvPr userDrawn="1"/>
        </p:nvGrpSpPr>
        <p:grpSpPr>
          <a:xfrm>
            <a:off x="956734" y="2055985"/>
            <a:ext cx="788058" cy="355107"/>
            <a:chOff x="4740966" y="2055985"/>
            <a:chExt cx="788058" cy="355107"/>
          </a:xfrm>
          <a:solidFill>
            <a:schemeClr val="bg2"/>
          </a:solidFill>
        </p:grpSpPr>
        <p:grpSp>
          <p:nvGrpSpPr>
            <p:cNvPr id="10" name="Gruppe 30">
              <a:extLst>
                <a:ext uri="{FF2B5EF4-FFF2-40B4-BE49-F238E27FC236}">
                  <a16:creationId xmlns:a16="http://schemas.microsoft.com/office/drawing/2014/main" id="{E9383DD9-BFB1-46AD-B177-82822BF61266}"/>
                </a:ext>
              </a:extLst>
            </p:cNvPr>
            <p:cNvGrpSpPr/>
            <p:nvPr userDrawn="1"/>
          </p:nvGrpSpPr>
          <p:grpSpPr>
            <a:xfrm>
              <a:off x="4740966" y="2055985"/>
              <a:ext cx="341328" cy="355107"/>
              <a:chOff x="11673119" y="168675"/>
              <a:chExt cx="341328" cy="355107"/>
            </a:xfrm>
            <a:grpFill/>
          </p:grpSpPr>
          <p:sp>
            <p:nvSpPr>
              <p:cNvPr id="14" name="Rektangel 34">
                <a:extLst>
                  <a:ext uri="{FF2B5EF4-FFF2-40B4-BE49-F238E27FC236}">
                    <a16:creationId xmlns:a16="http://schemas.microsoft.com/office/drawing/2014/main" id="{A15DC5D7-64BE-46E6-B559-40473658CC3D}"/>
                  </a:ext>
                </a:extLst>
              </p:cNvPr>
              <p:cNvSpPr/>
              <p:nvPr userDrawn="1"/>
            </p:nvSpPr>
            <p:spPr>
              <a:xfrm flipH="1">
                <a:off x="11841795" y="168675"/>
                <a:ext cx="172652" cy="35510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15" name="Rektangel 35">
                <a:extLst>
                  <a:ext uri="{FF2B5EF4-FFF2-40B4-BE49-F238E27FC236}">
                    <a16:creationId xmlns:a16="http://schemas.microsoft.com/office/drawing/2014/main" id="{F36E1F6A-849E-46A7-B71C-666B5F958D17}"/>
                  </a:ext>
                </a:extLst>
              </p:cNvPr>
              <p:cNvSpPr/>
              <p:nvPr userDrawn="1"/>
            </p:nvSpPr>
            <p:spPr>
              <a:xfrm flipH="1">
                <a:off x="11673119" y="168676"/>
                <a:ext cx="341328" cy="16469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nvGrpSpPr>
            <p:cNvPr id="11" name="Gruppe 31">
              <a:extLst>
                <a:ext uri="{FF2B5EF4-FFF2-40B4-BE49-F238E27FC236}">
                  <a16:creationId xmlns:a16="http://schemas.microsoft.com/office/drawing/2014/main" id="{6246C9EA-65EC-450E-8DCF-33A3B1C90F42}"/>
                </a:ext>
              </a:extLst>
            </p:cNvPr>
            <p:cNvGrpSpPr/>
            <p:nvPr userDrawn="1"/>
          </p:nvGrpSpPr>
          <p:grpSpPr>
            <a:xfrm>
              <a:off x="5187696" y="2055985"/>
              <a:ext cx="341328" cy="355107"/>
              <a:chOff x="11673119" y="168675"/>
              <a:chExt cx="341328" cy="355107"/>
            </a:xfrm>
            <a:grpFill/>
          </p:grpSpPr>
          <p:sp>
            <p:nvSpPr>
              <p:cNvPr id="12" name="Rektangel 32">
                <a:extLst>
                  <a:ext uri="{FF2B5EF4-FFF2-40B4-BE49-F238E27FC236}">
                    <a16:creationId xmlns:a16="http://schemas.microsoft.com/office/drawing/2014/main" id="{E505D408-713C-4CA3-8A5C-94D8B109784B}"/>
                  </a:ext>
                </a:extLst>
              </p:cNvPr>
              <p:cNvSpPr/>
              <p:nvPr userDrawn="1"/>
            </p:nvSpPr>
            <p:spPr>
              <a:xfrm flipH="1">
                <a:off x="11841795" y="168675"/>
                <a:ext cx="172652" cy="35510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13" name="Rektangel 33">
                <a:extLst>
                  <a:ext uri="{FF2B5EF4-FFF2-40B4-BE49-F238E27FC236}">
                    <a16:creationId xmlns:a16="http://schemas.microsoft.com/office/drawing/2014/main" id="{DDCE580F-9500-4DE2-AB20-D704605FEB13}"/>
                  </a:ext>
                </a:extLst>
              </p:cNvPr>
              <p:cNvSpPr/>
              <p:nvPr userDrawn="1"/>
            </p:nvSpPr>
            <p:spPr>
              <a:xfrm flipH="1">
                <a:off x="11673119" y="168676"/>
                <a:ext cx="341328" cy="16469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grpSp>
        <p:nvGrpSpPr>
          <p:cNvPr id="16" name="Gruppe 36">
            <a:extLst>
              <a:ext uri="{FF2B5EF4-FFF2-40B4-BE49-F238E27FC236}">
                <a16:creationId xmlns:a16="http://schemas.microsoft.com/office/drawing/2014/main" id="{11DDF29B-6103-4629-9347-1A74A97CAE0C}"/>
              </a:ext>
            </a:extLst>
          </p:cNvPr>
          <p:cNvGrpSpPr/>
          <p:nvPr userDrawn="1"/>
        </p:nvGrpSpPr>
        <p:grpSpPr>
          <a:xfrm>
            <a:off x="10476411" y="4622269"/>
            <a:ext cx="788058" cy="355107"/>
            <a:chOff x="10924970" y="4622269"/>
            <a:chExt cx="788058" cy="355107"/>
          </a:xfrm>
          <a:solidFill>
            <a:schemeClr val="bg1"/>
          </a:solidFill>
        </p:grpSpPr>
        <p:grpSp>
          <p:nvGrpSpPr>
            <p:cNvPr id="17" name="Gruppe 37">
              <a:extLst>
                <a:ext uri="{FF2B5EF4-FFF2-40B4-BE49-F238E27FC236}">
                  <a16:creationId xmlns:a16="http://schemas.microsoft.com/office/drawing/2014/main" id="{460D9AD5-6965-4606-BC03-B05FED31F395}"/>
                </a:ext>
              </a:extLst>
            </p:cNvPr>
            <p:cNvGrpSpPr/>
            <p:nvPr userDrawn="1"/>
          </p:nvGrpSpPr>
          <p:grpSpPr>
            <a:xfrm rot="10800000">
              <a:off x="10924970" y="4622269"/>
              <a:ext cx="341328" cy="355107"/>
              <a:chOff x="11673119" y="168675"/>
              <a:chExt cx="341328" cy="355107"/>
            </a:xfrm>
            <a:grpFill/>
          </p:grpSpPr>
          <p:sp>
            <p:nvSpPr>
              <p:cNvPr id="21" name="Rektangel 41">
                <a:extLst>
                  <a:ext uri="{FF2B5EF4-FFF2-40B4-BE49-F238E27FC236}">
                    <a16:creationId xmlns:a16="http://schemas.microsoft.com/office/drawing/2014/main" id="{09670533-5E5C-4515-9464-07872DEE9F5A}"/>
                  </a:ext>
                </a:extLst>
              </p:cNvPr>
              <p:cNvSpPr/>
              <p:nvPr userDrawn="1"/>
            </p:nvSpPr>
            <p:spPr>
              <a:xfrm flipH="1">
                <a:off x="11841795" y="168675"/>
                <a:ext cx="172652" cy="35510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2" name="Rektangel 42">
                <a:extLst>
                  <a:ext uri="{FF2B5EF4-FFF2-40B4-BE49-F238E27FC236}">
                    <a16:creationId xmlns:a16="http://schemas.microsoft.com/office/drawing/2014/main" id="{04596405-C586-4091-A249-E3D7F31034FC}"/>
                  </a:ext>
                </a:extLst>
              </p:cNvPr>
              <p:cNvSpPr/>
              <p:nvPr userDrawn="1"/>
            </p:nvSpPr>
            <p:spPr>
              <a:xfrm flipH="1">
                <a:off x="11673119" y="168676"/>
                <a:ext cx="341328" cy="16469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nvGrpSpPr>
            <p:cNvPr id="18" name="Gruppe 38">
              <a:extLst>
                <a:ext uri="{FF2B5EF4-FFF2-40B4-BE49-F238E27FC236}">
                  <a16:creationId xmlns:a16="http://schemas.microsoft.com/office/drawing/2014/main" id="{F48B6218-2CF3-4256-A395-D1575E6B9CBF}"/>
                </a:ext>
              </a:extLst>
            </p:cNvPr>
            <p:cNvGrpSpPr/>
            <p:nvPr userDrawn="1"/>
          </p:nvGrpSpPr>
          <p:grpSpPr>
            <a:xfrm rot="10800000">
              <a:off x="11371700" y="4622269"/>
              <a:ext cx="341328" cy="355107"/>
              <a:chOff x="11673119" y="168675"/>
              <a:chExt cx="341328" cy="355107"/>
            </a:xfrm>
            <a:grpFill/>
          </p:grpSpPr>
          <p:sp>
            <p:nvSpPr>
              <p:cNvPr id="19" name="Rektangel 39">
                <a:extLst>
                  <a:ext uri="{FF2B5EF4-FFF2-40B4-BE49-F238E27FC236}">
                    <a16:creationId xmlns:a16="http://schemas.microsoft.com/office/drawing/2014/main" id="{3F028B3A-F532-4544-87E0-3ED89A052007}"/>
                  </a:ext>
                </a:extLst>
              </p:cNvPr>
              <p:cNvSpPr/>
              <p:nvPr userDrawn="1"/>
            </p:nvSpPr>
            <p:spPr>
              <a:xfrm flipH="1">
                <a:off x="11841795" y="168675"/>
                <a:ext cx="172652" cy="355107"/>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20" name="Rektangel 40">
                <a:extLst>
                  <a:ext uri="{FF2B5EF4-FFF2-40B4-BE49-F238E27FC236}">
                    <a16:creationId xmlns:a16="http://schemas.microsoft.com/office/drawing/2014/main" id="{42F80438-7C1A-448A-84CF-AB1F4E76D473}"/>
                  </a:ext>
                </a:extLst>
              </p:cNvPr>
              <p:cNvSpPr/>
              <p:nvPr userDrawn="1"/>
            </p:nvSpPr>
            <p:spPr>
              <a:xfrm flipH="1">
                <a:off x="11673119" y="168676"/>
                <a:ext cx="341328" cy="164699"/>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grpSp>
      <p:sp>
        <p:nvSpPr>
          <p:cNvPr id="25" name="Text Placeholder 23">
            <a:extLst>
              <a:ext uri="{FF2B5EF4-FFF2-40B4-BE49-F238E27FC236}">
                <a16:creationId xmlns:a16="http://schemas.microsoft.com/office/drawing/2014/main" id="{F4759757-7D8E-449C-B8BC-CFAE2BD9D374}"/>
              </a:ext>
            </a:extLst>
          </p:cNvPr>
          <p:cNvSpPr>
            <a:spLocks noGrp="1"/>
          </p:cNvSpPr>
          <p:nvPr>
            <p:ph type="body" sz="quarter" idx="10"/>
          </p:nvPr>
        </p:nvSpPr>
        <p:spPr>
          <a:xfrm>
            <a:off x="1753875" y="2059145"/>
            <a:ext cx="8722536" cy="2918230"/>
          </a:xfrm>
        </p:spPr>
        <p:txBody>
          <a:bodyPr lIns="0" tIns="0" rIns="0" bIns="0" anchor="ctr"/>
          <a:lstStyle>
            <a:lvl1pPr marL="0" indent="0" algn="ctr">
              <a:buNone/>
              <a:defRPr>
                <a:solidFill>
                  <a:schemeClr val="bg1"/>
                </a:solidFill>
                <a:latin typeface="Arial" panose="020B0604020202020204" pitchFamily="34" charset="0"/>
              </a:defRPr>
            </a:lvl1pPr>
            <a:lvl2pPr marL="457200" indent="0" algn="ctr">
              <a:spcBef>
                <a:spcPts val="0"/>
              </a:spcBef>
              <a:buNone/>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24" name="Rektangel 23">
            <a:extLst>
              <a:ext uri="{FF2B5EF4-FFF2-40B4-BE49-F238E27FC236}">
                <a16:creationId xmlns:a16="http://schemas.microsoft.com/office/drawing/2014/main" id="{AE630DCA-E35A-E447-9802-2E0C9024315F}"/>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tx2"/>
                </a:solidFill>
              </a:rPr>
              <a:pPr/>
              <a:t>‹#›</a:t>
            </a:fld>
            <a:endParaRPr lang="nb-NO" sz="700" dirty="0">
              <a:solidFill>
                <a:schemeClr val="tx2"/>
              </a:solidFill>
            </a:endParaRPr>
          </a:p>
        </p:txBody>
      </p:sp>
    </p:spTree>
    <p:extLst>
      <p:ext uri="{BB962C8B-B14F-4D97-AF65-F5344CB8AC3E}">
        <p14:creationId xmlns:p14="http://schemas.microsoft.com/office/powerpoint/2010/main" val="6871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42" presetClass="entr" presetSubtype="0"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nodePh="1">
                  <p:stCondLst>
                    <p:cond delay="0"/>
                  </p:stCondLst>
                  <p:endCondLst>
                    <p:cond delay="0"/>
                  </p:end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ppt_x</p:attrName>
                        </p:attrNameLst>
                      </p:cBhvr>
                      <p:tavLst>
                        <p:tav tm="0">
                          <p:val>
                            <p:strVal val="#ppt_x"/>
                          </p:val>
                        </p:tav>
                        <p:tav tm="100000">
                          <p:val>
                            <p:strVal val="#ppt_x"/>
                          </p:val>
                        </p:tav>
                      </p:tavLst>
                    </p:anim>
                    <p:anim calcmode="lin" valueType="num">
                      <p:cBhvr>
                        <p:cTn dur="1000" fill="hold"/>
                        <p:tgtEl>
                          <p:spTgt spid="2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FED6FA03-EE35-4276-AE88-EA4AFA75538F}"/>
              </a:ext>
            </a:extLst>
          </p:cNvPr>
          <p:cNvSpPr>
            <a:spLocks noGrp="1"/>
          </p:cNvSpPr>
          <p:nvPr>
            <p:ph type="pic" sz="quarter" idx="12" hasCustomPrompt="1"/>
          </p:nvPr>
        </p:nvSpPr>
        <p:spPr>
          <a:xfrm>
            <a:off x="0" y="0"/>
            <a:ext cx="12192000" cy="6858000"/>
          </a:xfrm>
          <a:custGeom>
            <a:avLst/>
            <a:gdLst>
              <a:gd name="connsiteX0" fmla="*/ 177553 w 12192000"/>
              <a:gd name="connsiteY0" fmla="*/ 168676 h 6858000"/>
              <a:gd name="connsiteX1" fmla="*/ 177553 w 12192000"/>
              <a:gd name="connsiteY1" fmla="*/ 6684963 h 6858000"/>
              <a:gd name="connsiteX2" fmla="*/ 3898390 w 12192000"/>
              <a:gd name="connsiteY2" fmla="*/ 6684963 h 6858000"/>
              <a:gd name="connsiteX3" fmla="*/ 3898390 w 12192000"/>
              <a:gd name="connsiteY3" fmla="*/ 168676 h 6858000"/>
              <a:gd name="connsiteX4" fmla="*/ 11841795 w 12192000"/>
              <a:gd name="connsiteY4" fmla="*/ 168675 h 6858000"/>
              <a:gd name="connsiteX5" fmla="*/ 11841795 w 12192000"/>
              <a:gd name="connsiteY5" fmla="*/ 168676 h 6858000"/>
              <a:gd name="connsiteX6" fmla="*/ 11673119 w 12192000"/>
              <a:gd name="connsiteY6" fmla="*/ 168676 h 6858000"/>
              <a:gd name="connsiteX7" fmla="*/ 11673119 w 12192000"/>
              <a:gd name="connsiteY7" fmla="*/ 333375 h 6858000"/>
              <a:gd name="connsiteX8" fmla="*/ 11841795 w 12192000"/>
              <a:gd name="connsiteY8" fmla="*/ 333375 h 6858000"/>
              <a:gd name="connsiteX9" fmla="*/ 11841795 w 12192000"/>
              <a:gd name="connsiteY9" fmla="*/ 523782 h 6858000"/>
              <a:gd name="connsiteX10" fmla="*/ 12014447 w 12192000"/>
              <a:gd name="connsiteY10" fmla="*/ 523782 h 6858000"/>
              <a:gd name="connsiteX11" fmla="*/ 12014447 w 12192000"/>
              <a:gd name="connsiteY11" fmla="*/ 333375 h 6858000"/>
              <a:gd name="connsiteX12" fmla="*/ 12014447 w 12192000"/>
              <a:gd name="connsiteY12" fmla="*/ 168676 h 6858000"/>
              <a:gd name="connsiteX13" fmla="*/ 12014447 w 12192000"/>
              <a:gd name="connsiteY13" fmla="*/ 168675 h 6858000"/>
              <a:gd name="connsiteX14" fmla="*/ 0 w 12192000"/>
              <a:gd name="connsiteY14" fmla="*/ 0 h 6858000"/>
              <a:gd name="connsiteX15" fmla="*/ 12192000 w 12192000"/>
              <a:gd name="connsiteY15" fmla="*/ 0 h 6858000"/>
              <a:gd name="connsiteX16" fmla="*/ 12192000 w 12192000"/>
              <a:gd name="connsiteY16" fmla="*/ 6858000 h 6858000"/>
              <a:gd name="connsiteX17" fmla="*/ 0 w 12192000"/>
              <a:gd name="connsiteY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2000" h="6858000">
                <a:moveTo>
                  <a:pt x="177553" y="168676"/>
                </a:moveTo>
                <a:lnTo>
                  <a:pt x="177553" y="6684963"/>
                </a:lnTo>
                <a:lnTo>
                  <a:pt x="3898390" y="6684963"/>
                </a:lnTo>
                <a:lnTo>
                  <a:pt x="3898390" y="168676"/>
                </a:lnTo>
                <a:close/>
                <a:moveTo>
                  <a:pt x="11841795" y="168675"/>
                </a:moveTo>
                <a:lnTo>
                  <a:pt x="11841795" y="168676"/>
                </a:lnTo>
                <a:lnTo>
                  <a:pt x="11673119" y="168676"/>
                </a:lnTo>
                <a:lnTo>
                  <a:pt x="11673119" y="333375"/>
                </a:lnTo>
                <a:lnTo>
                  <a:pt x="11841795" y="333375"/>
                </a:lnTo>
                <a:lnTo>
                  <a:pt x="11841795" y="523782"/>
                </a:lnTo>
                <a:lnTo>
                  <a:pt x="12014447" y="523782"/>
                </a:lnTo>
                <a:lnTo>
                  <a:pt x="12014447" y="333375"/>
                </a:lnTo>
                <a:lnTo>
                  <a:pt x="12014447" y="168676"/>
                </a:lnTo>
                <a:lnTo>
                  <a:pt x="12014447" y="168675"/>
                </a:lnTo>
                <a:close/>
                <a:moveTo>
                  <a:pt x="0" y="0"/>
                </a:moveTo>
                <a:lnTo>
                  <a:pt x="12192000" y="0"/>
                </a:lnTo>
                <a:lnTo>
                  <a:pt x="12192000" y="6858000"/>
                </a:lnTo>
                <a:lnTo>
                  <a:pt x="0" y="6858000"/>
                </a:lnTo>
                <a:close/>
              </a:path>
            </a:pathLst>
          </a:custGeom>
          <a:solidFill>
            <a:schemeClr val="bg1">
              <a:lumMod val="85000"/>
            </a:schemeClr>
          </a:solidFill>
        </p:spPr>
        <p:txBody>
          <a:bodyPr wrap="square" lIns="0" tIns="0" rIns="0" bIns="0">
            <a:noAutofit/>
          </a:bodyPr>
          <a:lstStyle>
            <a:lvl1pPr>
              <a:defRPr>
                <a:latin typeface="Arial" panose="020B0604020202020204" pitchFamily="34" charset="0"/>
              </a:defRPr>
            </a:lvl1pPr>
          </a:lstStyle>
          <a:p>
            <a:r>
              <a:rPr lang="nb-NO" dirty="0"/>
              <a:t>Klikk på ikonet for å legge til et bilde</a:t>
            </a:r>
          </a:p>
        </p:txBody>
      </p:sp>
      <p:sp>
        <p:nvSpPr>
          <p:cNvPr id="21" name="Text Placeholder 17">
            <a:extLst>
              <a:ext uri="{FF2B5EF4-FFF2-40B4-BE49-F238E27FC236}">
                <a16:creationId xmlns:a16="http://schemas.microsoft.com/office/drawing/2014/main" id="{054FB1BE-F948-49C6-A91B-ACC48B58AE24}"/>
              </a:ext>
            </a:extLst>
          </p:cNvPr>
          <p:cNvSpPr>
            <a:spLocks noGrp="1"/>
          </p:cNvSpPr>
          <p:nvPr userDrawn="1">
            <p:ph type="body" sz="quarter" idx="13" hasCustomPrompt="1"/>
          </p:nvPr>
        </p:nvSpPr>
        <p:spPr>
          <a:xfrm>
            <a:off x="619759" y="346228"/>
            <a:ext cx="2942267" cy="2164080"/>
          </a:xfrm>
        </p:spPr>
        <p:txBody>
          <a:bodyPr lIns="0" tIns="0" rIns="0" bIns="0" anchor="b">
            <a:normAutofit/>
          </a:bodyPr>
          <a:lstStyle>
            <a:lvl1pPr marL="0" indent="0">
              <a:buNone/>
              <a:defRPr sz="4000" b="1">
                <a:latin typeface="Arial" panose="020B0604020202020204" pitchFamily="34" charset="0"/>
              </a:defRPr>
            </a:lvl1pPr>
          </a:lstStyle>
          <a:p>
            <a:pPr lvl="0"/>
            <a:r>
              <a:rPr lang="nb-NO" dirty="0"/>
              <a:t>Klikk for å redigere tekststiler i malen</a:t>
            </a:r>
          </a:p>
        </p:txBody>
      </p:sp>
      <p:sp>
        <p:nvSpPr>
          <p:cNvPr id="23" name="Text Placeholder 17">
            <a:extLst>
              <a:ext uri="{FF2B5EF4-FFF2-40B4-BE49-F238E27FC236}">
                <a16:creationId xmlns:a16="http://schemas.microsoft.com/office/drawing/2014/main" id="{DDD85736-F036-4F83-97B3-CB5544302C47}"/>
              </a:ext>
            </a:extLst>
          </p:cNvPr>
          <p:cNvSpPr>
            <a:spLocks noGrp="1"/>
          </p:cNvSpPr>
          <p:nvPr userDrawn="1">
            <p:ph type="body" sz="quarter" idx="14" hasCustomPrompt="1"/>
          </p:nvPr>
        </p:nvSpPr>
        <p:spPr>
          <a:xfrm>
            <a:off x="619760" y="2687860"/>
            <a:ext cx="2942267" cy="3583544"/>
          </a:xfrm>
        </p:spPr>
        <p:txBody>
          <a:bodyPr lIns="0" tIns="0" rIns="0" bIns="0" anchor="t">
            <a:normAutofit/>
          </a:bodyPr>
          <a:lstStyle>
            <a:lvl1pPr marL="0" indent="0">
              <a:buNone/>
              <a:defRPr sz="2000" b="0">
                <a:latin typeface="Arial" panose="020B0604020202020204" pitchFamily="34" charset="0"/>
              </a:defRPr>
            </a:lvl1pPr>
          </a:lstStyle>
          <a:p>
            <a:pPr lvl="0"/>
            <a:r>
              <a:rPr lang="nb-NO" dirty="0"/>
              <a:t>Klikk for å redigere tekststiler i malen</a:t>
            </a:r>
          </a:p>
        </p:txBody>
      </p:sp>
      <p:sp>
        <p:nvSpPr>
          <p:cNvPr id="24" name="Text Placeholder 19">
            <a:extLst>
              <a:ext uri="{FF2B5EF4-FFF2-40B4-BE49-F238E27FC236}">
                <a16:creationId xmlns:a16="http://schemas.microsoft.com/office/drawing/2014/main" id="{D2F773EB-687B-4667-B2F8-C3AA1D71B8BE}"/>
              </a:ext>
            </a:extLst>
          </p:cNvPr>
          <p:cNvSpPr>
            <a:spLocks noGrp="1"/>
          </p:cNvSpPr>
          <p:nvPr userDrawn="1">
            <p:ph type="body" sz="quarter" idx="15" hasCustomPrompt="1"/>
          </p:nvPr>
        </p:nvSpPr>
        <p:spPr>
          <a:xfrm rot="16200000">
            <a:off x="11237432" y="5703374"/>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28" name="Freeform: Shape 27">
            <a:extLst>
              <a:ext uri="{FF2B5EF4-FFF2-40B4-BE49-F238E27FC236}">
                <a16:creationId xmlns:a16="http://schemas.microsoft.com/office/drawing/2014/main" id="{38394E71-B4B2-4E40-8DEA-32EC9590FAD9}"/>
              </a:ext>
            </a:extLst>
          </p:cNvPr>
          <p:cNvSpPr/>
          <p:nvPr userDrawn="1"/>
        </p:nvSpPr>
        <p:spPr>
          <a:xfrm flipH="1">
            <a:off x="11673119" y="168675"/>
            <a:ext cx="341328" cy="355107"/>
          </a:xfrm>
          <a:custGeom>
            <a:avLst/>
            <a:gdLst>
              <a:gd name="connsiteX0" fmla="*/ 172652 w 341328"/>
              <a:gd name="connsiteY0" fmla="*/ 0 h 355107"/>
              <a:gd name="connsiteX1" fmla="*/ 0 w 341328"/>
              <a:gd name="connsiteY1" fmla="*/ 0 h 355107"/>
              <a:gd name="connsiteX2" fmla="*/ 0 w 341328"/>
              <a:gd name="connsiteY2" fmla="*/ 1 h 355107"/>
              <a:gd name="connsiteX3" fmla="*/ 0 w 341328"/>
              <a:gd name="connsiteY3" fmla="*/ 164700 h 355107"/>
              <a:gd name="connsiteX4" fmla="*/ 0 w 341328"/>
              <a:gd name="connsiteY4" fmla="*/ 355107 h 355107"/>
              <a:gd name="connsiteX5" fmla="*/ 172652 w 341328"/>
              <a:gd name="connsiteY5" fmla="*/ 355107 h 355107"/>
              <a:gd name="connsiteX6" fmla="*/ 172652 w 341328"/>
              <a:gd name="connsiteY6" fmla="*/ 164700 h 355107"/>
              <a:gd name="connsiteX7" fmla="*/ 341328 w 341328"/>
              <a:gd name="connsiteY7" fmla="*/ 164700 h 355107"/>
              <a:gd name="connsiteX8" fmla="*/ 341328 w 341328"/>
              <a:gd name="connsiteY8" fmla="*/ 1 h 355107"/>
              <a:gd name="connsiteX9" fmla="*/ 172652 w 341328"/>
              <a:gd name="connsiteY9" fmla="*/ 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328" h="355107">
                <a:moveTo>
                  <a:pt x="172652" y="0"/>
                </a:moveTo>
                <a:lnTo>
                  <a:pt x="0" y="0"/>
                </a:lnTo>
                <a:lnTo>
                  <a:pt x="0" y="1"/>
                </a:lnTo>
                <a:lnTo>
                  <a:pt x="0" y="164700"/>
                </a:lnTo>
                <a:lnTo>
                  <a:pt x="0" y="355107"/>
                </a:lnTo>
                <a:lnTo>
                  <a:pt x="172652" y="355107"/>
                </a:lnTo>
                <a:lnTo>
                  <a:pt x="172652" y="164700"/>
                </a:lnTo>
                <a:lnTo>
                  <a:pt x="341328" y="164700"/>
                </a:lnTo>
                <a:lnTo>
                  <a:pt x="341328" y="1"/>
                </a:lnTo>
                <a:lnTo>
                  <a:pt x="172652"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b-NO">
              <a:solidFill>
                <a:schemeClr val="accent1"/>
              </a:solidFill>
            </a:endParaRPr>
          </a:p>
        </p:txBody>
      </p:sp>
      <p:sp>
        <p:nvSpPr>
          <p:cNvPr id="2" name="Rektangel 1">
            <a:extLst>
              <a:ext uri="{FF2B5EF4-FFF2-40B4-BE49-F238E27FC236}">
                <a16:creationId xmlns:a16="http://schemas.microsoft.com/office/drawing/2014/main" id="{93024784-737C-9948-AA6E-145C7BCEFE26}"/>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240869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tel, tekst og bilde #2">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99DBC39-1661-43AF-AF71-1BEB41CCF3A1}"/>
              </a:ext>
            </a:extLst>
          </p:cNvPr>
          <p:cNvSpPr>
            <a:spLocks noGrp="1"/>
          </p:cNvSpPr>
          <p:nvPr>
            <p:ph type="pic" sz="quarter" idx="10" hasCustomPrompt="1"/>
          </p:nvPr>
        </p:nvSpPr>
        <p:spPr>
          <a:xfrm>
            <a:off x="4089400" y="169221"/>
            <a:ext cx="7918450" cy="6502070"/>
          </a:xfrm>
          <a:custGeom>
            <a:avLst/>
            <a:gdLst>
              <a:gd name="connsiteX0" fmla="*/ 0 w 7918450"/>
              <a:gd name="connsiteY0" fmla="*/ 0 h 6521450"/>
              <a:gd name="connsiteX1" fmla="*/ 7744423 w 7918450"/>
              <a:gd name="connsiteY1" fmla="*/ 0 h 6521450"/>
              <a:gd name="connsiteX2" fmla="*/ 7744423 w 7918450"/>
              <a:gd name="connsiteY2" fmla="*/ 1 h 6521450"/>
              <a:gd name="connsiteX3" fmla="*/ 7575747 w 7918450"/>
              <a:gd name="connsiteY3" fmla="*/ 1 h 6521450"/>
              <a:gd name="connsiteX4" fmla="*/ 7575747 w 7918450"/>
              <a:gd name="connsiteY4" fmla="*/ 164700 h 6521450"/>
              <a:gd name="connsiteX5" fmla="*/ 7744423 w 7918450"/>
              <a:gd name="connsiteY5" fmla="*/ 164700 h 6521450"/>
              <a:gd name="connsiteX6" fmla="*/ 7744423 w 7918450"/>
              <a:gd name="connsiteY6" fmla="*/ 355107 h 6521450"/>
              <a:gd name="connsiteX7" fmla="*/ 7917075 w 7918450"/>
              <a:gd name="connsiteY7" fmla="*/ 355107 h 6521450"/>
              <a:gd name="connsiteX8" fmla="*/ 7917075 w 7918450"/>
              <a:gd name="connsiteY8" fmla="*/ 164700 h 6521450"/>
              <a:gd name="connsiteX9" fmla="*/ 7917075 w 7918450"/>
              <a:gd name="connsiteY9" fmla="*/ 1 h 6521450"/>
              <a:gd name="connsiteX10" fmla="*/ 7917075 w 7918450"/>
              <a:gd name="connsiteY10" fmla="*/ 0 h 6521450"/>
              <a:gd name="connsiteX11" fmla="*/ 7918450 w 7918450"/>
              <a:gd name="connsiteY11" fmla="*/ 0 h 6521450"/>
              <a:gd name="connsiteX12" fmla="*/ 7918450 w 7918450"/>
              <a:gd name="connsiteY12" fmla="*/ 6521450 h 6521450"/>
              <a:gd name="connsiteX13" fmla="*/ 0 w 7918450"/>
              <a:gd name="connsiteY13" fmla="*/ 6521450 h 65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8450" h="6521450">
                <a:moveTo>
                  <a:pt x="0" y="0"/>
                </a:moveTo>
                <a:lnTo>
                  <a:pt x="7744423" y="0"/>
                </a:lnTo>
                <a:lnTo>
                  <a:pt x="7744423" y="1"/>
                </a:lnTo>
                <a:lnTo>
                  <a:pt x="7575747" y="1"/>
                </a:lnTo>
                <a:lnTo>
                  <a:pt x="7575747" y="164700"/>
                </a:lnTo>
                <a:lnTo>
                  <a:pt x="7744423" y="164700"/>
                </a:lnTo>
                <a:lnTo>
                  <a:pt x="7744423" y="355107"/>
                </a:lnTo>
                <a:lnTo>
                  <a:pt x="7917075" y="355107"/>
                </a:lnTo>
                <a:lnTo>
                  <a:pt x="7917075" y="164700"/>
                </a:lnTo>
                <a:lnTo>
                  <a:pt x="7917075" y="1"/>
                </a:lnTo>
                <a:lnTo>
                  <a:pt x="7917075" y="0"/>
                </a:lnTo>
                <a:lnTo>
                  <a:pt x="7918450" y="0"/>
                </a:lnTo>
                <a:lnTo>
                  <a:pt x="7918450" y="6521450"/>
                </a:lnTo>
                <a:lnTo>
                  <a:pt x="0" y="6521450"/>
                </a:lnTo>
                <a:close/>
              </a:path>
            </a:pathLst>
          </a:custGeom>
          <a:solidFill>
            <a:schemeClr val="bg1">
              <a:lumMod val="95000"/>
            </a:schemeClr>
          </a:solidFill>
        </p:spPr>
        <p:txBody>
          <a:bodyPr wrap="square" lIns="0" tIns="0" rIns="0" bIns="0">
            <a:noAutofit/>
          </a:bodyPr>
          <a:lstStyle>
            <a:lvl1pPr>
              <a:defRPr>
                <a:latin typeface="Arial" panose="020B0604020202020204" pitchFamily="34" charset="0"/>
              </a:defRPr>
            </a:lvl1pPr>
          </a:lstStyle>
          <a:p>
            <a:r>
              <a:rPr lang="nb-NO" dirty="0"/>
              <a:t>Klikk på ikonet for å legge til et bilde</a:t>
            </a:r>
          </a:p>
        </p:txBody>
      </p:sp>
      <p:sp>
        <p:nvSpPr>
          <p:cNvPr id="29" name="Text Placeholder 19">
            <a:extLst>
              <a:ext uri="{FF2B5EF4-FFF2-40B4-BE49-F238E27FC236}">
                <a16:creationId xmlns:a16="http://schemas.microsoft.com/office/drawing/2014/main" id="{EA776CFD-FC59-4731-8FEE-08ED7D32F34C}"/>
              </a:ext>
            </a:extLst>
          </p:cNvPr>
          <p:cNvSpPr>
            <a:spLocks noGrp="1"/>
          </p:cNvSpPr>
          <p:nvPr>
            <p:ph type="body" sz="quarter" idx="13" hasCustomPrompt="1"/>
          </p:nvPr>
        </p:nvSpPr>
        <p:spPr>
          <a:xfrm rot="16200000">
            <a:off x="11237432" y="5716720"/>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35" name="Freeform: Shape 34">
            <a:extLst>
              <a:ext uri="{FF2B5EF4-FFF2-40B4-BE49-F238E27FC236}">
                <a16:creationId xmlns:a16="http://schemas.microsoft.com/office/drawing/2014/main" id="{932BBE74-C9DE-42E0-83D5-91BB2044F47A}"/>
              </a:ext>
            </a:extLst>
          </p:cNvPr>
          <p:cNvSpPr/>
          <p:nvPr userDrawn="1"/>
        </p:nvSpPr>
        <p:spPr>
          <a:xfrm flipH="1">
            <a:off x="11665147" y="158750"/>
            <a:ext cx="341328" cy="355107"/>
          </a:xfrm>
          <a:custGeom>
            <a:avLst/>
            <a:gdLst>
              <a:gd name="connsiteX0" fmla="*/ 172652 w 341328"/>
              <a:gd name="connsiteY0" fmla="*/ 0 h 355107"/>
              <a:gd name="connsiteX1" fmla="*/ 0 w 341328"/>
              <a:gd name="connsiteY1" fmla="*/ 0 h 355107"/>
              <a:gd name="connsiteX2" fmla="*/ 0 w 341328"/>
              <a:gd name="connsiteY2" fmla="*/ 1 h 355107"/>
              <a:gd name="connsiteX3" fmla="*/ 0 w 341328"/>
              <a:gd name="connsiteY3" fmla="*/ 164700 h 355107"/>
              <a:gd name="connsiteX4" fmla="*/ 0 w 341328"/>
              <a:gd name="connsiteY4" fmla="*/ 355107 h 355107"/>
              <a:gd name="connsiteX5" fmla="*/ 172652 w 341328"/>
              <a:gd name="connsiteY5" fmla="*/ 355107 h 355107"/>
              <a:gd name="connsiteX6" fmla="*/ 172652 w 341328"/>
              <a:gd name="connsiteY6" fmla="*/ 164700 h 355107"/>
              <a:gd name="connsiteX7" fmla="*/ 341328 w 341328"/>
              <a:gd name="connsiteY7" fmla="*/ 164700 h 355107"/>
              <a:gd name="connsiteX8" fmla="*/ 341328 w 341328"/>
              <a:gd name="connsiteY8" fmla="*/ 1 h 355107"/>
              <a:gd name="connsiteX9" fmla="*/ 172652 w 341328"/>
              <a:gd name="connsiteY9" fmla="*/ 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328" h="355107">
                <a:moveTo>
                  <a:pt x="172652" y="0"/>
                </a:moveTo>
                <a:lnTo>
                  <a:pt x="0" y="0"/>
                </a:lnTo>
                <a:lnTo>
                  <a:pt x="0" y="1"/>
                </a:lnTo>
                <a:lnTo>
                  <a:pt x="0" y="164700"/>
                </a:lnTo>
                <a:lnTo>
                  <a:pt x="0" y="355107"/>
                </a:lnTo>
                <a:lnTo>
                  <a:pt x="172652" y="355107"/>
                </a:lnTo>
                <a:lnTo>
                  <a:pt x="172652" y="164700"/>
                </a:lnTo>
                <a:lnTo>
                  <a:pt x="341328" y="164700"/>
                </a:lnTo>
                <a:lnTo>
                  <a:pt x="341328" y="1"/>
                </a:lnTo>
                <a:lnTo>
                  <a:pt x="172652"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b-NO">
              <a:solidFill>
                <a:schemeClr val="accent1"/>
              </a:solidFill>
            </a:endParaRPr>
          </a:p>
        </p:txBody>
      </p:sp>
      <p:sp>
        <p:nvSpPr>
          <p:cNvPr id="36" name="Rektangel 20">
            <a:extLst>
              <a:ext uri="{FF2B5EF4-FFF2-40B4-BE49-F238E27FC236}">
                <a16:creationId xmlns:a16="http://schemas.microsoft.com/office/drawing/2014/main" id="{070C39D8-32F0-49BA-A2E1-6694F28C13C4}"/>
              </a:ext>
            </a:extLst>
          </p:cNvPr>
          <p:cNvSpPr/>
          <p:nvPr userDrawn="1"/>
        </p:nvSpPr>
        <p:spPr>
          <a:xfrm>
            <a:off x="177553" y="169221"/>
            <a:ext cx="3741304" cy="650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b="0" i="0" dirty="0">
              <a:latin typeface="Myriad Pro" panose="020B0503030403020204" pitchFamily="34" charset="0"/>
            </a:endParaRPr>
          </a:p>
        </p:txBody>
      </p:sp>
      <p:sp>
        <p:nvSpPr>
          <p:cNvPr id="37" name="Text Placeholder 17">
            <a:extLst>
              <a:ext uri="{FF2B5EF4-FFF2-40B4-BE49-F238E27FC236}">
                <a16:creationId xmlns:a16="http://schemas.microsoft.com/office/drawing/2014/main" id="{76546054-EE0A-43A7-B4C5-F925834F4E57}"/>
              </a:ext>
            </a:extLst>
          </p:cNvPr>
          <p:cNvSpPr>
            <a:spLocks noGrp="1"/>
          </p:cNvSpPr>
          <p:nvPr>
            <p:ph type="body" sz="quarter" idx="14" hasCustomPrompt="1"/>
          </p:nvPr>
        </p:nvSpPr>
        <p:spPr>
          <a:xfrm>
            <a:off x="619760" y="346228"/>
            <a:ext cx="2942267" cy="2164080"/>
          </a:xfrm>
        </p:spPr>
        <p:txBody>
          <a:bodyPr lIns="0" tIns="0" rIns="0" bIns="0" anchor="b">
            <a:normAutofit/>
          </a:bodyPr>
          <a:lstStyle>
            <a:lvl1pPr marL="0" indent="0">
              <a:buNone/>
              <a:defRPr sz="4000" b="1">
                <a:solidFill>
                  <a:schemeClr val="bg1"/>
                </a:solidFill>
                <a:latin typeface="Arial" panose="020B0604020202020204" pitchFamily="34" charset="0"/>
              </a:defRPr>
            </a:lvl1pPr>
          </a:lstStyle>
          <a:p>
            <a:pPr lvl="0"/>
            <a:r>
              <a:rPr lang="nb-NO" dirty="0"/>
              <a:t>Klikk for å redigere tekststiler i malen</a:t>
            </a:r>
          </a:p>
        </p:txBody>
      </p:sp>
      <p:sp>
        <p:nvSpPr>
          <p:cNvPr id="38" name="Text Placeholder 17">
            <a:extLst>
              <a:ext uri="{FF2B5EF4-FFF2-40B4-BE49-F238E27FC236}">
                <a16:creationId xmlns:a16="http://schemas.microsoft.com/office/drawing/2014/main" id="{6F570E7D-F662-48F6-9AE9-F1B1D68D0D61}"/>
              </a:ext>
            </a:extLst>
          </p:cNvPr>
          <p:cNvSpPr>
            <a:spLocks noGrp="1"/>
          </p:cNvSpPr>
          <p:nvPr>
            <p:ph type="body" sz="quarter" idx="15" hasCustomPrompt="1"/>
          </p:nvPr>
        </p:nvSpPr>
        <p:spPr>
          <a:xfrm>
            <a:off x="619760" y="2687860"/>
            <a:ext cx="2942267" cy="3583544"/>
          </a:xfrm>
        </p:spPr>
        <p:txBody>
          <a:bodyPr lIns="0" tIns="0" rIns="0" bIns="0" anchor="t">
            <a:normAutofit/>
          </a:bodyPr>
          <a:lstStyle>
            <a:lvl1pPr marL="0" indent="0">
              <a:buNone/>
              <a:defRPr sz="2000" b="0">
                <a:solidFill>
                  <a:schemeClr val="bg1"/>
                </a:solidFill>
                <a:latin typeface="Arial" panose="020B0604020202020204" pitchFamily="34" charset="0"/>
              </a:defRPr>
            </a:lvl1pPr>
          </a:lstStyle>
          <a:p>
            <a:pPr lvl="0"/>
            <a:r>
              <a:rPr lang="nb-NO" dirty="0"/>
              <a:t>Klikk for å redigere tekststiler i malen</a:t>
            </a:r>
          </a:p>
        </p:txBody>
      </p:sp>
      <p:sp>
        <p:nvSpPr>
          <p:cNvPr id="14" name="Rektangel 13">
            <a:extLst>
              <a:ext uri="{FF2B5EF4-FFF2-40B4-BE49-F238E27FC236}">
                <a16:creationId xmlns:a16="http://schemas.microsoft.com/office/drawing/2014/main" id="{6090670D-DF99-364B-8106-A8759C347125}"/>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42028656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tel, tekst og innho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1497B3-EF2B-4293-9B24-9FACD0B1072B}"/>
              </a:ext>
            </a:extLst>
          </p:cNvPr>
          <p:cNvSpPr>
            <a:spLocks noGrp="1"/>
          </p:cNvSpPr>
          <p:nvPr>
            <p:ph sz="quarter" idx="16"/>
          </p:nvPr>
        </p:nvSpPr>
        <p:spPr>
          <a:xfrm>
            <a:off x="4089400" y="169220"/>
            <a:ext cx="7917076" cy="65020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19">
            <a:extLst>
              <a:ext uri="{FF2B5EF4-FFF2-40B4-BE49-F238E27FC236}">
                <a16:creationId xmlns:a16="http://schemas.microsoft.com/office/drawing/2014/main" id="{EA776CFD-FC59-4731-8FEE-08ED7D32F34C}"/>
              </a:ext>
            </a:extLst>
          </p:cNvPr>
          <p:cNvSpPr>
            <a:spLocks noGrp="1"/>
          </p:cNvSpPr>
          <p:nvPr userDrawn="1">
            <p:ph type="body" sz="quarter" idx="13" hasCustomPrompt="1"/>
          </p:nvPr>
        </p:nvSpPr>
        <p:spPr>
          <a:xfrm rot="16200000">
            <a:off x="11237432"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35" name="Freeform: Shape 34">
            <a:extLst>
              <a:ext uri="{FF2B5EF4-FFF2-40B4-BE49-F238E27FC236}">
                <a16:creationId xmlns:a16="http://schemas.microsoft.com/office/drawing/2014/main" id="{932BBE74-C9DE-42E0-83D5-91BB2044F47A}"/>
              </a:ext>
            </a:extLst>
          </p:cNvPr>
          <p:cNvSpPr/>
          <p:nvPr userDrawn="1"/>
        </p:nvSpPr>
        <p:spPr>
          <a:xfrm flipH="1">
            <a:off x="11665147" y="158750"/>
            <a:ext cx="341328" cy="355107"/>
          </a:xfrm>
          <a:custGeom>
            <a:avLst/>
            <a:gdLst>
              <a:gd name="connsiteX0" fmla="*/ 172652 w 341328"/>
              <a:gd name="connsiteY0" fmla="*/ 0 h 355107"/>
              <a:gd name="connsiteX1" fmla="*/ 0 w 341328"/>
              <a:gd name="connsiteY1" fmla="*/ 0 h 355107"/>
              <a:gd name="connsiteX2" fmla="*/ 0 w 341328"/>
              <a:gd name="connsiteY2" fmla="*/ 1 h 355107"/>
              <a:gd name="connsiteX3" fmla="*/ 0 w 341328"/>
              <a:gd name="connsiteY3" fmla="*/ 164700 h 355107"/>
              <a:gd name="connsiteX4" fmla="*/ 0 w 341328"/>
              <a:gd name="connsiteY4" fmla="*/ 355107 h 355107"/>
              <a:gd name="connsiteX5" fmla="*/ 172652 w 341328"/>
              <a:gd name="connsiteY5" fmla="*/ 355107 h 355107"/>
              <a:gd name="connsiteX6" fmla="*/ 172652 w 341328"/>
              <a:gd name="connsiteY6" fmla="*/ 164700 h 355107"/>
              <a:gd name="connsiteX7" fmla="*/ 341328 w 341328"/>
              <a:gd name="connsiteY7" fmla="*/ 164700 h 355107"/>
              <a:gd name="connsiteX8" fmla="*/ 341328 w 341328"/>
              <a:gd name="connsiteY8" fmla="*/ 1 h 355107"/>
              <a:gd name="connsiteX9" fmla="*/ 172652 w 341328"/>
              <a:gd name="connsiteY9" fmla="*/ 1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328" h="355107">
                <a:moveTo>
                  <a:pt x="172652" y="0"/>
                </a:moveTo>
                <a:lnTo>
                  <a:pt x="0" y="0"/>
                </a:lnTo>
                <a:lnTo>
                  <a:pt x="0" y="1"/>
                </a:lnTo>
                <a:lnTo>
                  <a:pt x="0" y="164700"/>
                </a:lnTo>
                <a:lnTo>
                  <a:pt x="0" y="355107"/>
                </a:lnTo>
                <a:lnTo>
                  <a:pt x="172652" y="355107"/>
                </a:lnTo>
                <a:lnTo>
                  <a:pt x="172652" y="164700"/>
                </a:lnTo>
                <a:lnTo>
                  <a:pt x="341328" y="164700"/>
                </a:lnTo>
                <a:lnTo>
                  <a:pt x="341328" y="1"/>
                </a:lnTo>
                <a:lnTo>
                  <a:pt x="172652"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nb-NO">
              <a:solidFill>
                <a:schemeClr val="accent1"/>
              </a:solidFill>
            </a:endParaRPr>
          </a:p>
        </p:txBody>
      </p:sp>
      <p:sp>
        <p:nvSpPr>
          <p:cNvPr id="36" name="Rektangel 20">
            <a:extLst>
              <a:ext uri="{FF2B5EF4-FFF2-40B4-BE49-F238E27FC236}">
                <a16:creationId xmlns:a16="http://schemas.microsoft.com/office/drawing/2014/main" id="{070C39D8-32F0-49BA-A2E1-6694F28C13C4}"/>
              </a:ext>
            </a:extLst>
          </p:cNvPr>
          <p:cNvSpPr/>
          <p:nvPr userDrawn="1"/>
        </p:nvSpPr>
        <p:spPr>
          <a:xfrm>
            <a:off x="177553" y="169221"/>
            <a:ext cx="3741304" cy="65020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b="0" i="0" dirty="0">
              <a:latin typeface="Myriad Pro" panose="020B0503030403020204" pitchFamily="34" charset="0"/>
            </a:endParaRPr>
          </a:p>
        </p:txBody>
      </p:sp>
      <p:sp>
        <p:nvSpPr>
          <p:cNvPr id="37" name="Text Placeholder 17">
            <a:extLst>
              <a:ext uri="{FF2B5EF4-FFF2-40B4-BE49-F238E27FC236}">
                <a16:creationId xmlns:a16="http://schemas.microsoft.com/office/drawing/2014/main" id="{76546054-EE0A-43A7-B4C5-F925834F4E57}"/>
              </a:ext>
            </a:extLst>
          </p:cNvPr>
          <p:cNvSpPr>
            <a:spLocks noGrp="1"/>
          </p:cNvSpPr>
          <p:nvPr>
            <p:ph type="body" sz="quarter" idx="14" hasCustomPrompt="1"/>
          </p:nvPr>
        </p:nvSpPr>
        <p:spPr>
          <a:xfrm>
            <a:off x="619760" y="346228"/>
            <a:ext cx="2942267" cy="2164080"/>
          </a:xfrm>
        </p:spPr>
        <p:txBody>
          <a:bodyPr lIns="0" tIns="0" rIns="0" bIns="0" anchor="b">
            <a:normAutofit/>
          </a:bodyPr>
          <a:lstStyle>
            <a:lvl1pPr marL="0" indent="0">
              <a:buNone/>
              <a:defRPr sz="4000" b="1">
                <a:solidFill>
                  <a:schemeClr val="bg1"/>
                </a:solidFill>
                <a:latin typeface="Arial" panose="020B0604020202020204" pitchFamily="34" charset="0"/>
              </a:defRPr>
            </a:lvl1pPr>
          </a:lstStyle>
          <a:p>
            <a:pPr lvl="0"/>
            <a:r>
              <a:rPr lang="nb-NO" dirty="0"/>
              <a:t>Klikk for å redigere tekststiler i malen</a:t>
            </a:r>
          </a:p>
        </p:txBody>
      </p:sp>
      <p:sp>
        <p:nvSpPr>
          <p:cNvPr id="38" name="Text Placeholder 17">
            <a:extLst>
              <a:ext uri="{FF2B5EF4-FFF2-40B4-BE49-F238E27FC236}">
                <a16:creationId xmlns:a16="http://schemas.microsoft.com/office/drawing/2014/main" id="{6F570E7D-F662-48F6-9AE9-F1B1D68D0D61}"/>
              </a:ext>
            </a:extLst>
          </p:cNvPr>
          <p:cNvSpPr>
            <a:spLocks noGrp="1"/>
          </p:cNvSpPr>
          <p:nvPr>
            <p:ph type="body" sz="quarter" idx="15" hasCustomPrompt="1"/>
          </p:nvPr>
        </p:nvSpPr>
        <p:spPr>
          <a:xfrm>
            <a:off x="619760" y="2687860"/>
            <a:ext cx="2942267" cy="3583544"/>
          </a:xfrm>
        </p:spPr>
        <p:txBody>
          <a:bodyPr lIns="0" tIns="0" rIns="0" bIns="0" anchor="t">
            <a:normAutofit/>
          </a:bodyPr>
          <a:lstStyle>
            <a:lvl1pPr marL="0" indent="0">
              <a:buNone/>
              <a:defRPr sz="2000" b="0">
                <a:solidFill>
                  <a:schemeClr val="bg1"/>
                </a:solidFill>
                <a:latin typeface="Arial" panose="020B0604020202020204" pitchFamily="34" charset="0"/>
              </a:defRPr>
            </a:lvl1pPr>
          </a:lstStyle>
          <a:p>
            <a:pPr lvl="0"/>
            <a:r>
              <a:rPr lang="nb-NO" dirty="0"/>
              <a:t>Klikk for å redigere tekststiler i malen</a:t>
            </a:r>
          </a:p>
        </p:txBody>
      </p:sp>
      <p:sp>
        <p:nvSpPr>
          <p:cNvPr id="10" name="Rektangel 9">
            <a:extLst>
              <a:ext uri="{FF2B5EF4-FFF2-40B4-BE49-F238E27FC236}">
                <a16:creationId xmlns:a16="http://schemas.microsoft.com/office/drawing/2014/main" id="{6CAD5E1E-AD5A-9A4A-A734-7D8E660B8498}"/>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1687187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lde, tittel og innho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4B0D0F2E-41C1-4022-8067-842736863DFC}"/>
              </a:ext>
            </a:extLst>
          </p:cNvPr>
          <p:cNvSpPr>
            <a:spLocks noGrp="1"/>
          </p:cNvSpPr>
          <p:nvPr>
            <p:ph type="pic" sz="quarter" idx="14" hasCustomPrompt="1"/>
          </p:nvPr>
        </p:nvSpPr>
        <p:spPr>
          <a:xfrm>
            <a:off x="177799" y="168275"/>
            <a:ext cx="3741057" cy="6516688"/>
          </a:xfrm>
        </p:spPr>
        <p:txBody>
          <a:bodyPr lIns="0" tIns="0" rIns="0" bIns="0"/>
          <a:lstStyle>
            <a:lvl1pPr>
              <a:defRPr>
                <a:latin typeface="Arial" panose="020B0604020202020204" pitchFamily="34" charset="0"/>
              </a:defRPr>
            </a:lvl1pPr>
          </a:lstStyle>
          <a:p>
            <a:r>
              <a:rPr lang="nb-NO"/>
              <a:t>Klikk på ikonet for å legge til et bilde</a:t>
            </a:r>
          </a:p>
        </p:txBody>
      </p:sp>
      <p:sp>
        <p:nvSpPr>
          <p:cNvPr id="10" name="Tittel 1">
            <a:extLst>
              <a:ext uri="{FF2B5EF4-FFF2-40B4-BE49-F238E27FC236}">
                <a16:creationId xmlns:a16="http://schemas.microsoft.com/office/drawing/2014/main" id="{E59C9924-6F3B-43BC-A46B-EFD0B0CE50F9}"/>
              </a:ext>
            </a:extLst>
          </p:cNvPr>
          <p:cNvSpPr>
            <a:spLocks noGrp="1"/>
          </p:cNvSpPr>
          <p:nvPr>
            <p:ph type="ctrTitle" hasCustomPrompt="1"/>
          </p:nvPr>
        </p:nvSpPr>
        <p:spPr>
          <a:xfrm>
            <a:off x="4267201" y="169221"/>
            <a:ext cx="7199086" cy="1873668"/>
          </a:xfrm>
        </p:spPr>
        <p:txBody>
          <a:bodyPr lIns="0" tIns="0" rIns="0" bIns="0" anchor="b">
            <a:normAutofit/>
          </a:bodyPr>
          <a:lstStyle>
            <a:lvl1pPr algn="l">
              <a:defRPr sz="5000" b="1" i="0">
                <a:solidFill>
                  <a:schemeClr val="tx1"/>
                </a:solidFill>
                <a:latin typeface="Arial" panose="020B0604020202020204" pitchFamily="34" charset="0"/>
                <a:cs typeface="Arial" panose="020B0604020202020204" pitchFamily="34" charset="0"/>
              </a:defRPr>
            </a:lvl1pPr>
          </a:lstStyle>
          <a:p>
            <a:r>
              <a:rPr lang="nb-NO" dirty="0"/>
              <a:t>Klikk for å redigere tittelstil</a:t>
            </a:r>
          </a:p>
        </p:txBody>
      </p:sp>
      <p:grpSp>
        <p:nvGrpSpPr>
          <p:cNvPr id="12" name="Gruppe 3">
            <a:extLst>
              <a:ext uri="{FF2B5EF4-FFF2-40B4-BE49-F238E27FC236}">
                <a16:creationId xmlns:a16="http://schemas.microsoft.com/office/drawing/2014/main" id="{012761CB-390E-4AB2-A8A4-8253A6520F52}"/>
              </a:ext>
            </a:extLst>
          </p:cNvPr>
          <p:cNvGrpSpPr/>
          <p:nvPr userDrawn="1"/>
        </p:nvGrpSpPr>
        <p:grpSpPr>
          <a:xfrm>
            <a:off x="11673119" y="168675"/>
            <a:ext cx="341328" cy="355107"/>
            <a:chOff x="11673119" y="168675"/>
            <a:chExt cx="341328" cy="355107"/>
          </a:xfrm>
        </p:grpSpPr>
        <p:sp>
          <p:nvSpPr>
            <p:cNvPr id="13" name="Rektangel 12">
              <a:extLst>
                <a:ext uri="{FF2B5EF4-FFF2-40B4-BE49-F238E27FC236}">
                  <a16:creationId xmlns:a16="http://schemas.microsoft.com/office/drawing/2014/main" id="{171A9A7F-B06E-435A-AA09-C821F2C89609}"/>
                </a:ext>
              </a:extLst>
            </p:cNvPr>
            <p:cNvSpPr/>
            <p:nvPr userDrawn="1"/>
          </p:nvSpPr>
          <p:spPr>
            <a:xfrm flipH="1">
              <a:off x="11841795" y="168675"/>
              <a:ext cx="172652" cy="35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14" name="Rektangel 13">
              <a:extLst>
                <a:ext uri="{FF2B5EF4-FFF2-40B4-BE49-F238E27FC236}">
                  <a16:creationId xmlns:a16="http://schemas.microsoft.com/office/drawing/2014/main" id="{BC8F631E-EF0A-4C96-9CAA-309FB96CD035}"/>
                </a:ext>
              </a:extLst>
            </p:cNvPr>
            <p:cNvSpPr/>
            <p:nvPr userDrawn="1"/>
          </p:nvSpPr>
          <p:spPr>
            <a:xfrm flipH="1">
              <a:off x="11673119" y="168676"/>
              <a:ext cx="341328" cy="16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5" name="Rektangel 14">
            <a:extLst>
              <a:ext uri="{FF2B5EF4-FFF2-40B4-BE49-F238E27FC236}">
                <a16:creationId xmlns:a16="http://schemas.microsoft.com/office/drawing/2014/main" id="{4CD31B14-8938-460F-9E0A-FC43DC959F1B}"/>
              </a:ext>
            </a:extLst>
          </p:cNvPr>
          <p:cNvSpPr/>
          <p:nvPr userDrawn="1"/>
        </p:nvSpPr>
        <p:spPr>
          <a:xfrm flipH="1">
            <a:off x="11841795" y="168676"/>
            <a:ext cx="172652" cy="16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a:solidFill>
                <a:schemeClr val="accent1"/>
              </a:solidFill>
            </a:endParaRPr>
          </a:p>
        </p:txBody>
      </p:sp>
      <p:sp>
        <p:nvSpPr>
          <p:cNvPr id="19" name="Text Placeholder 19">
            <a:extLst>
              <a:ext uri="{FF2B5EF4-FFF2-40B4-BE49-F238E27FC236}">
                <a16:creationId xmlns:a16="http://schemas.microsoft.com/office/drawing/2014/main" id="{08AC0C5A-5C64-4141-8E13-7CAFA5EA3E77}"/>
              </a:ext>
            </a:extLst>
          </p:cNvPr>
          <p:cNvSpPr>
            <a:spLocks noGrp="1"/>
          </p:cNvSpPr>
          <p:nvPr>
            <p:ph type="body" sz="quarter" idx="13" hasCustomPrompt="1"/>
          </p:nvPr>
        </p:nvSpPr>
        <p:spPr>
          <a:xfrm rot="16200000">
            <a:off x="-762950"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a:t>Klikk for å redigere tekststiler i malen</a:t>
            </a:r>
          </a:p>
        </p:txBody>
      </p:sp>
      <p:sp>
        <p:nvSpPr>
          <p:cNvPr id="26" name="Content Placeholder 23">
            <a:extLst>
              <a:ext uri="{FF2B5EF4-FFF2-40B4-BE49-F238E27FC236}">
                <a16:creationId xmlns:a16="http://schemas.microsoft.com/office/drawing/2014/main" id="{FCFFCE4C-72F5-438F-99B2-B069AF6DDD41}"/>
              </a:ext>
            </a:extLst>
          </p:cNvPr>
          <p:cNvSpPr>
            <a:spLocks noGrp="1"/>
          </p:cNvSpPr>
          <p:nvPr>
            <p:ph sz="quarter" idx="15" hasCustomPrompt="1"/>
          </p:nvPr>
        </p:nvSpPr>
        <p:spPr>
          <a:xfrm>
            <a:off x="4267200" y="2224088"/>
            <a:ext cx="7573963" cy="4460875"/>
          </a:xfrm>
        </p:spPr>
        <p:txBody>
          <a:bodyPr lIns="0" tIns="0" rIns="0" bIns="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7" name="Rektangel 16">
            <a:extLst>
              <a:ext uri="{FF2B5EF4-FFF2-40B4-BE49-F238E27FC236}">
                <a16:creationId xmlns:a16="http://schemas.microsoft.com/office/drawing/2014/main" id="{69075A92-2B7C-A04F-B0FE-0F5A34A0503C}"/>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5593225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3F3050C-1274-404B-98C7-57D0582E2F1D}"/>
              </a:ext>
            </a:extLst>
          </p:cNvPr>
          <p:cNvSpPr>
            <a:spLocks noGrp="1"/>
          </p:cNvSpPr>
          <p:nvPr>
            <p:ph type="pic" sz="quarter" idx="12" hasCustomPrompt="1"/>
          </p:nvPr>
        </p:nvSpPr>
        <p:spPr>
          <a:xfrm>
            <a:off x="0" y="0"/>
            <a:ext cx="12192000" cy="685800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 med liten animasjon</a:t>
            </a:r>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1824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5" name="Rektangel 4">
            <a:extLst>
              <a:ext uri="{FF2B5EF4-FFF2-40B4-BE49-F238E27FC236}">
                <a16:creationId xmlns:a16="http://schemas.microsoft.com/office/drawing/2014/main" id="{190CB1F2-9A68-D147-A832-B8A48C53616F}"/>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1952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200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tel og heldekkende bil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3F3050C-1274-404B-98C7-57D0582E2F1D}"/>
              </a:ext>
            </a:extLst>
          </p:cNvPr>
          <p:cNvSpPr>
            <a:spLocks noGrp="1"/>
          </p:cNvSpPr>
          <p:nvPr>
            <p:ph type="pic" sz="quarter" idx="12" hasCustomPrompt="1"/>
          </p:nvPr>
        </p:nvSpPr>
        <p:spPr>
          <a:xfrm>
            <a:off x="0" y="0"/>
            <a:ext cx="12192000" cy="685800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22958"/>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13" name="Title 1">
            <a:extLst>
              <a:ext uri="{FF2B5EF4-FFF2-40B4-BE49-F238E27FC236}">
                <a16:creationId xmlns:a16="http://schemas.microsoft.com/office/drawing/2014/main" id="{FFDBCA6E-1403-4D3A-AE9B-F13395D3B5FB}"/>
              </a:ext>
            </a:extLst>
          </p:cNvPr>
          <p:cNvSpPr>
            <a:spLocks noGrp="1"/>
          </p:cNvSpPr>
          <p:nvPr>
            <p:ph type="ctrTitle" hasCustomPrompt="1"/>
          </p:nvPr>
        </p:nvSpPr>
        <p:spPr>
          <a:xfrm>
            <a:off x="642823" y="386080"/>
            <a:ext cx="10865714" cy="1660652"/>
          </a:xfrm>
        </p:spPr>
        <p:txBody>
          <a:bodyPr lIns="0" tIns="0" rIns="0" bIns="0" anchor="b"/>
          <a:lstStyle>
            <a:lvl1pPr algn="l">
              <a:defRPr sz="5000" b="1">
                <a:solidFill>
                  <a:schemeClr val="bg1"/>
                </a:solidFill>
                <a:latin typeface="Arial" panose="020B0604020202020204" pitchFamily="34" charset="0"/>
              </a:defRPr>
            </a:lvl1pPr>
          </a:lstStyle>
          <a:p>
            <a:r>
              <a:rPr lang="nb-NO" dirty="0"/>
              <a:t>Klikk for å redigere tittelstil</a:t>
            </a:r>
          </a:p>
        </p:txBody>
      </p:sp>
      <p:sp>
        <p:nvSpPr>
          <p:cNvPr id="6" name="Rektangel 5">
            <a:extLst>
              <a:ext uri="{FF2B5EF4-FFF2-40B4-BE49-F238E27FC236}">
                <a16:creationId xmlns:a16="http://schemas.microsoft.com/office/drawing/2014/main" id="{85067EB3-F3EE-8242-BCC2-2E33D0C1FD4A}"/>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2946597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tel og undertittel">
    <p:bg>
      <p:bgPr>
        <a:solidFill>
          <a:schemeClr val="dk2"/>
        </a:solidFill>
        <a:effectLst/>
      </p:bgPr>
    </p:bg>
    <p:spTree>
      <p:nvGrpSpPr>
        <p:cNvPr id="1" name=""/>
        <p:cNvGrpSpPr/>
        <p:nvPr/>
      </p:nvGrpSpPr>
      <p:grpSpPr>
        <a:xfrm>
          <a:off x="0" y="0"/>
          <a:ext cx="0" cy="0"/>
          <a:chOff x="0" y="0"/>
          <a:chExt cx="0" cy="0"/>
        </a:xfrm>
      </p:grpSpPr>
      <p:sp>
        <p:nvSpPr>
          <p:cNvPr id="14" name="Undertittel 2">
            <a:extLst>
              <a:ext uri="{FF2B5EF4-FFF2-40B4-BE49-F238E27FC236}">
                <a16:creationId xmlns:a16="http://schemas.microsoft.com/office/drawing/2014/main" id="{37D2639C-D2F2-43A7-BC80-DDE994C8139B}"/>
              </a:ext>
            </a:extLst>
          </p:cNvPr>
          <p:cNvSpPr>
            <a:spLocks noGrp="1"/>
          </p:cNvSpPr>
          <p:nvPr>
            <p:ph type="subTitle" idx="1" hasCustomPrompt="1"/>
          </p:nvPr>
        </p:nvSpPr>
        <p:spPr>
          <a:xfrm>
            <a:off x="642824" y="2253192"/>
            <a:ext cx="10865714" cy="1358018"/>
          </a:xfrm>
        </p:spPr>
        <p:txBody>
          <a:bodyPr lIns="0" tIns="0" rIns="0" bIns="0">
            <a:normAutofit/>
          </a:bodyPr>
          <a:lstStyle>
            <a:lvl1pPr marL="0" indent="0" algn="l">
              <a:lnSpc>
                <a:spcPct val="100000"/>
              </a:lnSpc>
              <a:buNone/>
              <a:defRPr sz="23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5" name="Title 1">
            <a:extLst>
              <a:ext uri="{FF2B5EF4-FFF2-40B4-BE49-F238E27FC236}">
                <a16:creationId xmlns:a16="http://schemas.microsoft.com/office/drawing/2014/main" id="{D13B901C-8562-45FF-87F6-72F37C4EB630}"/>
              </a:ext>
            </a:extLst>
          </p:cNvPr>
          <p:cNvSpPr>
            <a:spLocks noGrp="1"/>
          </p:cNvSpPr>
          <p:nvPr>
            <p:ph type="ctrTitle" hasCustomPrompt="1"/>
          </p:nvPr>
        </p:nvSpPr>
        <p:spPr>
          <a:xfrm>
            <a:off x="642823" y="386080"/>
            <a:ext cx="10865714" cy="1660652"/>
          </a:xfrm>
        </p:spPr>
        <p:txBody>
          <a:bodyPr lIns="0" tIns="0" rIns="0" bIns="0" anchor="b"/>
          <a:lstStyle>
            <a:lvl1pPr algn="l">
              <a:defRPr sz="5000" b="1">
                <a:solidFill>
                  <a:schemeClr val="bg1"/>
                </a:solidFill>
                <a:latin typeface="Arial" panose="020B0604020202020204" pitchFamily="34" charset="0"/>
              </a:defRPr>
            </a:lvl1pPr>
          </a:lstStyle>
          <a:p>
            <a:r>
              <a:rPr lang="nb-NO" dirty="0"/>
              <a:t>Klikk for å redigere tittelstil</a:t>
            </a:r>
          </a:p>
        </p:txBody>
      </p:sp>
      <p:sp>
        <p:nvSpPr>
          <p:cNvPr id="6" name="Rektangel 5">
            <a:extLst>
              <a:ext uri="{FF2B5EF4-FFF2-40B4-BE49-F238E27FC236}">
                <a16:creationId xmlns:a16="http://schemas.microsoft.com/office/drawing/2014/main" id="{EA3D3431-B129-024F-8016-B32FCF740034}"/>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29433578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3F3050C-1274-404B-98C7-57D0582E2F1D}"/>
              </a:ext>
            </a:extLst>
          </p:cNvPr>
          <p:cNvSpPr>
            <a:spLocks noGrp="1"/>
          </p:cNvSpPr>
          <p:nvPr>
            <p:ph type="pic" sz="quarter" idx="12" hasCustomPrompt="1"/>
          </p:nvPr>
        </p:nvSpPr>
        <p:spPr>
          <a:xfrm>
            <a:off x="177552" y="169220"/>
            <a:ext cx="3773631" cy="6502070"/>
          </a:xfrm>
          <a:solidFill>
            <a:schemeClr val="bg1">
              <a:lumMod val="85000"/>
            </a:schemeClr>
          </a:solidFill>
        </p:spPr>
        <p:txBody>
          <a:bodyPr lIns="0" tIns="0" rIns="0" bIns="0"/>
          <a:lstStyle>
            <a:lvl1pPr>
              <a:defRPr>
                <a:latin typeface="Arial" panose="020B0604020202020204" pitchFamily="34" charset="0"/>
              </a:defRPr>
            </a:lvl1pPr>
          </a:lstStyle>
          <a:p>
            <a:r>
              <a:rPr lang="nb-NO"/>
              <a:t>Klikk på ikonet for å legge til et bilde</a:t>
            </a:r>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a:t>Klikk for å redigere tekststiler i malen</a:t>
            </a:r>
          </a:p>
        </p:txBody>
      </p:sp>
      <p:sp>
        <p:nvSpPr>
          <p:cNvPr id="6" name="Picture Placeholder 17">
            <a:extLst>
              <a:ext uri="{FF2B5EF4-FFF2-40B4-BE49-F238E27FC236}">
                <a16:creationId xmlns:a16="http://schemas.microsoft.com/office/drawing/2014/main" id="{80222E4E-D213-C84C-97E1-5702FCEAEADB}"/>
              </a:ext>
            </a:extLst>
          </p:cNvPr>
          <p:cNvSpPr>
            <a:spLocks noGrp="1"/>
          </p:cNvSpPr>
          <p:nvPr>
            <p:ph type="pic" sz="quarter" idx="14" hasCustomPrompt="1"/>
          </p:nvPr>
        </p:nvSpPr>
        <p:spPr>
          <a:xfrm>
            <a:off x="4122162" y="169220"/>
            <a:ext cx="3776698" cy="650207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7" name="Picture Placeholder 17">
            <a:extLst>
              <a:ext uri="{FF2B5EF4-FFF2-40B4-BE49-F238E27FC236}">
                <a16:creationId xmlns:a16="http://schemas.microsoft.com/office/drawing/2014/main" id="{9CA8630E-03F7-6A4A-92B3-7262FAC1828F}"/>
              </a:ext>
            </a:extLst>
          </p:cNvPr>
          <p:cNvSpPr>
            <a:spLocks noGrp="1"/>
          </p:cNvSpPr>
          <p:nvPr>
            <p:ph type="pic" sz="quarter" idx="15" hasCustomPrompt="1"/>
          </p:nvPr>
        </p:nvSpPr>
        <p:spPr>
          <a:xfrm>
            <a:off x="8069839" y="169220"/>
            <a:ext cx="3944610" cy="650207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9" name="Rektangel 8">
            <a:extLst>
              <a:ext uri="{FF2B5EF4-FFF2-40B4-BE49-F238E27FC236}">
                <a16:creationId xmlns:a16="http://schemas.microsoft.com/office/drawing/2014/main" id="{F72EB6AC-521E-D840-8740-21C132868BD1}"/>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54079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0694395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3F3050C-1274-404B-98C7-57D0582E2F1D}"/>
              </a:ext>
            </a:extLst>
          </p:cNvPr>
          <p:cNvSpPr>
            <a:spLocks noGrp="1"/>
          </p:cNvSpPr>
          <p:nvPr>
            <p:ph type="pic" sz="quarter" idx="12" hasCustomPrompt="1"/>
          </p:nvPr>
        </p:nvSpPr>
        <p:spPr>
          <a:xfrm>
            <a:off x="177552" y="169220"/>
            <a:ext cx="3773631" cy="6502070"/>
          </a:xfrm>
          <a:solidFill>
            <a:schemeClr val="bg1">
              <a:lumMod val="85000"/>
            </a:schemeClr>
          </a:solidFill>
        </p:spPr>
        <p:txBody>
          <a:bodyPr lIns="0" tIns="0" rIns="0" bIns="0"/>
          <a:lstStyle>
            <a:lvl1pPr>
              <a:defRPr>
                <a:latin typeface="Arial" panose="020B0604020202020204" pitchFamily="34" charset="0"/>
              </a:defRPr>
            </a:lvl1pPr>
          </a:lstStyle>
          <a:p>
            <a:r>
              <a:rPr lang="nb-NO"/>
              <a:t>Klikk på ikonet for å legge til et bilde</a:t>
            </a:r>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dirty="0"/>
              <a:t>Klikk for å redigere tekststiler i malen</a:t>
            </a:r>
          </a:p>
        </p:txBody>
      </p:sp>
      <p:sp>
        <p:nvSpPr>
          <p:cNvPr id="6" name="Picture Placeholder 17">
            <a:extLst>
              <a:ext uri="{FF2B5EF4-FFF2-40B4-BE49-F238E27FC236}">
                <a16:creationId xmlns:a16="http://schemas.microsoft.com/office/drawing/2014/main" id="{80222E4E-D213-C84C-97E1-5702FCEAEADB}"/>
              </a:ext>
            </a:extLst>
          </p:cNvPr>
          <p:cNvSpPr>
            <a:spLocks noGrp="1"/>
          </p:cNvSpPr>
          <p:nvPr>
            <p:ph type="pic" sz="quarter" idx="14" hasCustomPrompt="1"/>
          </p:nvPr>
        </p:nvSpPr>
        <p:spPr>
          <a:xfrm>
            <a:off x="4122162" y="169220"/>
            <a:ext cx="3776698" cy="316181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7" name="Picture Placeholder 17">
            <a:extLst>
              <a:ext uri="{FF2B5EF4-FFF2-40B4-BE49-F238E27FC236}">
                <a16:creationId xmlns:a16="http://schemas.microsoft.com/office/drawing/2014/main" id="{9CA8630E-03F7-6A4A-92B3-7262FAC1828F}"/>
              </a:ext>
            </a:extLst>
          </p:cNvPr>
          <p:cNvSpPr>
            <a:spLocks noGrp="1"/>
          </p:cNvSpPr>
          <p:nvPr>
            <p:ph type="pic" sz="quarter" idx="15" hasCustomPrompt="1"/>
          </p:nvPr>
        </p:nvSpPr>
        <p:spPr>
          <a:xfrm>
            <a:off x="8069839" y="169220"/>
            <a:ext cx="3944610" cy="316181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8" name="Picture Placeholder 17">
            <a:extLst>
              <a:ext uri="{FF2B5EF4-FFF2-40B4-BE49-F238E27FC236}">
                <a16:creationId xmlns:a16="http://schemas.microsoft.com/office/drawing/2014/main" id="{EEFAFF91-FAE5-064C-8CCC-22751C6940E1}"/>
              </a:ext>
            </a:extLst>
          </p:cNvPr>
          <p:cNvSpPr>
            <a:spLocks noGrp="1"/>
          </p:cNvSpPr>
          <p:nvPr>
            <p:ph type="pic" sz="quarter" idx="16" hasCustomPrompt="1"/>
          </p:nvPr>
        </p:nvSpPr>
        <p:spPr>
          <a:xfrm>
            <a:off x="4122162" y="3504912"/>
            <a:ext cx="3776698" cy="316181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9" name="Picture Placeholder 17">
            <a:extLst>
              <a:ext uri="{FF2B5EF4-FFF2-40B4-BE49-F238E27FC236}">
                <a16:creationId xmlns:a16="http://schemas.microsoft.com/office/drawing/2014/main" id="{E6330AA4-BD86-6C4A-82C3-20B361F431AA}"/>
              </a:ext>
            </a:extLst>
          </p:cNvPr>
          <p:cNvSpPr>
            <a:spLocks noGrp="1"/>
          </p:cNvSpPr>
          <p:nvPr>
            <p:ph type="pic" sz="quarter" idx="17" hasCustomPrompt="1"/>
          </p:nvPr>
        </p:nvSpPr>
        <p:spPr>
          <a:xfrm>
            <a:off x="8069839" y="3504912"/>
            <a:ext cx="3944610" cy="3161810"/>
          </a:xfrm>
          <a:solidFill>
            <a:schemeClr val="bg1">
              <a:lumMod val="85000"/>
            </a:schemeClr>
          </a:solidFill>
        </p:spPr>
        <p:txBody>
          <a:bodyPr lIns="0" tIns="0" rIns="0" bIns="0"/>
          <a:lstStyle>
            <a:lvl1pPr>
              <a:defRPr>
                <a:latin typeface="Arial" panose="020B0604020202020204" pitchFamily="34" charset="0"/>
              </a:defRPr>
            </a:lvl1pPr>
          </a:lstStyle>
          <a:p>
            <a:r>
              <a:rPr lang="nb-NO" dirty="0"/>
              <a:t>Klikk på ikonet for å legge til et bilde</a:t>
            </a:r>
          </a:p>
        </p:txBody>
      </p:sp>
      <p:sp>
        <p:nvSpPr>
          <p:cNvPr id="11" name="Rektangel 10">
            <a:extLst>
              <a:ext uri="{FF2B5EF4-FFF2-40B4-BE49-F238E27FC236}">
                <a16:creationId xmlns:a16="http://schemas.microsoft.com/office/drawing/2014/main" id="{B524EE7C-991D-3843-80F5-824A11BA531D}"/>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34572047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tel og innhold #2">
    <p:spTree>
      <p:nvGrpSpPr>
        <p:cNvPr id="1" name=""/>
        <p:cNvGrpSpPr/>
        <p:nvPr/>
      </p:nvGrpSpPr>
      <p:grpSpPr>
        <a:xfrm>
          <a:off x="0" y="0"/>
          <a:ext cx="0" cy="0"/>
          <a:chOff x="0" y="0"/>
          <a:chExt cx="0" cy="0"/>
        </a:xfrm>
      </p:grpSpPr>
      <p:grpSp>
        <p:nvGrpSpPr>
          <p:cNvPr id="7" name="Gruppe 3">
            <a:extLst>
              <a:ext uri="{FF2B5EF4-FFF2-40B4-BE49-F238E27FC236}">
                <a16:creationId xmlns:a16="http://schemas.microsoft.com/office/drawing/2014/main" id="{E8AD7E34-A60E-4172-9F2E-DAA6463168BB}"/>
              </a:ext>
            </a:extLst>
          </p:cNvPr>
          <p:cNvGrpSpPr/>
          <p:nvPr userDrawn="1"/>
        </p:nvGrpSpPr>
        <p:grpSpPr>
          <a:xfrm>
            <a:off x="11673119" y="168675"/>
            <a:ext cx="341328" cy="355107"/>
            <a:chOff x="11673119" y="168675"/>
            <a:chExt cx="341328" cy="355107"/>
          </a:xfrm>
        </p:grpSpPr>
        <p:sp>
          <p:nvSpPr>
            <p:cNvPr id="8" name="Rektangel 12">
              <a:extLst>
                <a:ext uri="{FF2B5EF4-FFF2-40B4-BE49-F238E27FC236}">
                  <a16:creationId xmlns:a16="http://schemas.microsoft.com/office/drawing/2014/main" id="{97E23BA3-F7EA-4FD3-989D-A05237B70843}"/>
                </a:ext>
              </a:extLst>
            </p:cNvPr>
            <p:cNvSpPr/>
            <p:nvPr userDrawn="1"/>
          </p:nvSpPr>
          <p:spPr>
            <a:xfrm flipH="1">
              <a:off x="11841795" y="168675"/>
              <a:ext cx="172652" cy="35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9" name="Rektangel 13">
              <a:extLst>
                <a:ext uri="{FF2B5EF4-FFF2-40B4-BE49-F238E27FC236}">
                  <a16:creationId xmlns:a16="http://schemas.microsoft.com/office/drawing/2014/main" id="{8532A35E-4B2A-45F0-A099-DE25B3382D47}"/>
                </a:ext>
              </a:extLst>
            </p:cNvPr>
            <p:cNvSpPr/>
            <p:nvPr userDrawn="1"/>
          </p:nvSpPr>
          <p:spPr>
            <a:xfrm flipH="1">
              <a:off x="11673119" y="168676"/>
              <a:ext cx="341328" cy="16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0" name="Tittel 1">
            <a:extLst>
              <a:ext uri="{FF2B5EF4-FFF2-40B4-BE49-F238E27FC236}">
                <a16:creationId xmlns:a16="http://schemas.microsoft.com/office/drawing/2014/main" id="{DBA9FC52-794C-45E4-9D99-BEC057A6972D}"/>
              </a:ext>
            </a:extLst>
          </p:cNvPr>
          <p:cNvSpPr>
            <a:spLocks noGrp="1"/>
          </p:cNvSpPr>
          <p:nvPr>
            <p:ph type="ctrTitle" hasCustomPrompt="1"/>
          </p:nvPr>
        </p:nvSpPr>
        <p:spPr>
          <a:xfrm>
            <a:off x="623275" y="174872"/>
            <a:ext cx="10837205" cy="1873668"/>
          </a:xfrm>
        </p:spPr>
        <p:txBody>
          <a:bodyPr lIns="0" tIns="0" rIns="0" bIns="0" anchor="b">
            <a:normAutofit/>
          </a:bodyPr>
          <a:lstStyle>
            <a:lvl1pPr algn="l">
              <a:defRPr sz="5000" b="1" i="0">
                <a:solidFill>
                  <a:schemeClr val="tx1"/>
                </a:solidFill>
                <a:latin typeface="Arial" panose="020B0604020202020204" pitchFamily="34" charset="0"/>
              </a:defRPr>
            </a:lvl1pPr>
          </a:lstStyle>
          <a:p>
            <a:r>
              <a:rPr lang="nb-NO" dirty="0"/>
              <a:t>Klikk for å redigere tittelstil</a:t>
            </a:r>
          </a:p>
        </p:txBody>
      </p:sp>
      <p:sp>
        <p:nvSpPr>
          <p:cNvPr id="14" name="Content Placeholder 12">
            <a:extLst>
              <a:ext uri="{FF2B5EF4-FFF2-40B4-BE49-F238E27FC236}">
                <a16:creationId xmlns:a16="http://schemas.microsoft.com/office/drawing/2014/main" id="{7331C99A-79DB-4630-A6CB-32C4025EC43B}"/>
              </a:ext>
            </a:extLst>
          </p:cNvPr>
          <p:cNvSpPr>
            <a:spLocks noGrp="1"/>
          </p:cNvSpPr>
          <p:nvPr>
            <p:ph sz="quarter" idx="10" hasCustomPrompt="1"/>
          </p:nvPr>
        </p:nvSpPr>
        <p:spPr>
          <a:xfrm>
            <a:off x="623888" y="2390775"/>
            <a:ext cx="11049000" cy="4125913"/>
          </a:xfrm>
        </p:spPr>
        <p:txBody>
          <a:bodyPr lIns="0" tIns="0" rIns="0" bIns="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Rektangel 11">
            <a:extLst>
              <a:ext uri="{FF2B5EF4-FFF2-40B4-BE49-F238E27FC236}">
                <a16:creationId xmlns:a16="http://schemas.microsoft.com/office/drawing/2014/main" id="{AB122F7B-1B4A-B947-A288-233647D2DB99}"/>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3310947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tel og to innhold #2">
    <p:spTree>
      <p:nvGrpSpPr>
        <p:cNvPr id="1" name=""/>
        <p:cNvGrpSpPr/>
        <p:nvPr/>
      </p:nvGrpSpPr>
      <p:grpSpPr>
        <a:xfrm>
          <a:off x="0" y="0"/>
          <a:ext cx="0" cy="0"/>
          <a:chOff x="0" y="0"/>
          <a:chExt cx="0" cy="0"/>
        </a:xfrm>
      </p:grpSpPr>
      <p:grpSp>
        <p:nvGrpSpPr>
          <p:cNvPr id="5" name="Gruppe 3">
            <a:extLst>
              <a:ext uri="{FF2B5EF4-FFF2-40B4-BE49-F238E27FC236}">
                <a16:creationId xmlns:a16="http://schemas.microsoft.com/office/drawing/2014/main" id="{14505FB0-B59A-FD47-BC02-EFE95212072F}"/>
              </a:ext>
            </a:extLst>
          </p:cNvPr>
          <p:cNvGrpSpPr/>
          <p:nvPr userDrawn="1"/>
        </p:nvGrpSpPr>
        <p:grpSpPr>
          <a:xfrm>
            <a:off x="11673119" y="168675"/>
            <a:ext cx="341328" cy="355107"/>
            <a:chOff x="11673119" y="168675"/>
            <a:chExt cx="341328" cy="355107"/>
          </a:xfrm>
        </p:grpSpPr>
        <p:sp>
          <p:nvSpPr>
            <p:cNvPr id="6" name="Rektangel 12">
              <a:extLst>
                <a:ext uri="{FF2B5EF4-FFF2-40B4-BE49-F238E27FC236}">
                  <a16:creationId xmlns:a16="http://schemas.microsoft.com/office/drawing/2014/main" id="{1BB3929C-D761-D348-96AA-477B6E387D18}"/>
                </a:ext>
              </a:extLst>
            </p:cNvPr>
            <p:cNvSpPr/>
            <p:nvPr userDrawn="1"/>
          </p:nvSpPr>
          <p:spPr>
            <a:xfrm flipH="1">
              <a:off x="11841795" y="168675"/>
              <a:ext cx="172652" cy="35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9" name="Rektangel 13">
              <a:extLst>
                <a:ext uri="{FF2B5EF4-FFF2-40B4-BE49-F238E27FC236}">
                  <a16:creationId xmlns:a16="http://schemas.microsoft.com/office/drawing/2014/main" id="{7CE99E3F-ECDB-0847-86A8-F21E13C6A7F1}"/>
                </a:ext>
              </a:extLst>
            </p:cNvPr>
            <p:cNvSpPr/>
            <p:nvPr userDrawn="1"/>
          </p:nvSpPr>
          <p:spPr>
            <a:xfrm flipH="1">
              <a:off x="11673119" y="168676"/>
              <a:ext cx="341328" cy="16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2" name="Content Placeholder 12">
            <a:extLst>
              <a:ext uri="{FF2B5EF4-FFF2-40B4-BE49-F238E27FC236}">
                <a16:creationId xmlns:a16="http://schemas.microsoft.com/office/drawing/2014/main" id="{05ADC1FE-A9CC-44D1-98CD-3E14F26E3E4B}"/>
              </a:ext>
            </a:extLst>
          </p:cNvPr>
          <p:cNvSpPr>
            <a:spLocks noGrp="1"/>
          </p:cNvSpPr>
          <p:nvPr>
            <p:ph sz="quarter" idx="12"/>
          </p:nvPr>
        </p:nvSpPr>
        <p:spPr>
          <a:xfrm>
            <a:off x="624119" y="1638300"/>
            <a:ext cx="5352358" cy="4878388"/>
          </a:xfrm>
        </p:spPr>
        <p:txBody>
          <a:bodyPr lIns="0" tIns="0" rIns="0" bIns="0"/>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4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3" name="Content Placeholder 12">
            <a:extLst>
              <a:ext uri="{FF2B5EF4-FFF2-40B4-BE49-F238E27FC236}">
                <a16:creationId xmlns:a16="http://schemas.microsoft.com/office/drawing/2014/main" id="{1850771F-11AF-49DF-B795-95D499FE5829}"/>
              </a:ext>
            </a:extLst>
          </p:cNvPr>
          <p:cNvSpPr>
            <a:spLocks noGrp="1"/>
          </p:cNvSpPr>
          <p:nvPr>
            <p:ph sz="quarter" idx="13"/>
          </p:nvPr>
        </p:nvSpPr>
        <p:spPr>
          <a:xfrm>
            <a:off x="6320758" y="1638300"/>
            <a:ext cx="5352359" cy="4878388"/>
          </a:xfrm>
        </p:spPr>
        <p:txBody>
          <a:bodyPr lIns="0" tIns="0" rIns="0" bIns="0"/>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4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4" name="Tittel 1">
            <a:extLst>
              <a:ext uri="{FF2B5EF4-FFF2-40B4-BE49-F238E27FC236}">
                <a16:creationId xmlns:a16="http://schemas.microsoft.com/office/drawing/2014/main" id="{E6F0A9F2-2DB1-4012-9A31-37B97A2C54A8}"/>
              </a:ext>
            </a:extLst>
          </p:cNvPr>
          <p:cNvSpPr>
            <a:spLocks noGrp="1"/>
          </p:cNvSpPr>
          <p:nvPr>
            <p:ph type="ctrTitle"/>
          </p:nvPr>
        </p:nvSpPr>
        <p:spPr>
          <a:xfrm>
            <a:off x="623275" y="174872"/>
            <a:ext cx="10898165" cy="1125608"/>
          </a:xfrm>
        </p:spPr>
        <p:txBody>
          <a:bodyPr lIns="0" tIns="0" rIns="0" bIns="0" anchor="b">
            <a:normAutofit/>
          </a:bodyPr>
          <a:lstStyle>
            <a:lvl1pPr algn="l">
              <a:defRPr sz="2800" b="1" i="0">
                <a:solidFill>
                  <a:schemeClr val="tx1"/>
                </a:solidFill>
                <a:latin typeface="Arial" panose="020B0604020202020204" pitchFamily="34" charset="0"/>
              </a:defRPr>
            </a:lvl1pPr>
          </a:lstStyle>
          <a:p>
            <a:r>
              <a:rPr lang="en-US"/>
              <a:t>Click to edit Master title style</a:t>
            </a:r>
            <a:endParaRPr lang="nb-NO" dirty="0"/>
          </a:p>
        </p:txBody>
      </p:sp>
      <p:sp>
        <p:nvSpPr>
          <p:cNvPr id="10" name="Rektangel 9">
            <a:extLst>
              <a:ext uri="{FF2B5EF4-FFF2-40B4-BE49-F238E27FC236}">
                <a16:creationId xmlns:a16="http://schemas.microsoft.com/office/drawing/2014/main" id="{0D871B0B-AA9B-4544-8897-0D6CAFB06B2F}"/>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4586368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tel og innhold #3">
    <p:spTree>
      <p:nvGrpSpPr>
        <p:cNvPr id="1" name=""/>
        <p:cNvGrpSpPr/>
        <p:nvPr/>
      </p:nvGrpSpPr>
      <p:grpSpPr>
        <a:xfrm>
          <a:off x="0" y="0"/>
          <a:ext cx="0" cy="0"/>
          <a:chOff x="0" y="0"/>
          <a:chExt cx="0" cy="0"/>
        </a:xfrm>
      </p:grpSpPr>
      <p:grpSp>
        <p:nvGrpSpPr>
          <p:cNvPr id="7" name="Gruppe 3">
            <a:extLst>
              <a:ext uri="{FF2B5EF4-FFF2-40B4-BE49-F238E27FC236}">
                <a16:creationId xmlns:a16="http://schemas.microsoft.com/office/drawing/2014/main" id="{E8AD7E34-A60E-4172-9F2E-DAA6463168BB}"/>
              </a:ext>
            </a:extLst>
          </p:cNvPr>
          <p:cNvGrpSpPr/>
          <p:nvPr userDrawn="1"/>
        </p:nvGrpSpPr>
        <p:grpSpPr>
          <a:xfrm>
            <a:off x="11673119" y="168675"/>
            <a:ext cx="341328" cy="355107"/>
            <a:chOff x="11673119" y="168675"/>
            <a:chExt cx="341328" cy="355107"/>
          </a:xfrm>
        </p:grpSpPr>
        <p:sp>
          <p:nvSpPr>
            <p:cNvPr id="8" name="Rektangel 12">
              <a:extLst>
                <a:ext uri="{FF2B5EF4-FFF2-40B4-BE49-F238E27FC236}">
                  <a16:creationId xmlns:a16="http://schemas.microsoft.com/office/drawing/2014/main" id="{97E23BA3-F7EA-4FD3-989D-A05237B70843}"/>
                </a:ext>
              </a:extLst>
            </p:cNvPr>
            <p:cNvSpPr/>
            <p:nvPr userDrawn="1"/>
          </p:nvSpPr>
          <p:spPr>
            <a:xfrm flipH="1">
              <a:off x="11841795" y="168675"/>
              <a:ext cx="172652" cy="3551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9" name="Rektangel 13">
              <a:extLst>
                <a:ext uri="{FF2B5EF4-FFF2-40B4-BE49-F238E27FC236}">
                  <a16:creationId xmlns:a16="http://schemas.microsoft.com/office/drawing/2014/main" id="{8532A35E-4B2A-45F0-A099-DE25B3382D47}"/>
                </a:ext>
              </a:extLst>
            </p:cNvPr>
            <p:cNvSpPr/>
            <p:nvPr userDrawn="1"/>
          </p:nvSpPr>
          <p:spPr>
            <a:xfrm flipH="1">
              <a:off x="11673119" y="168676"/>
              <a:ext cx="341328" cy="16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0" name="Tittel 1">
            <a:extLst>
              <a:ext uri="{FF2B5EF4-FFF2-40B4-BE49-F238E27FC236}">
                <a16:creationId xmlns:a16="http://schemas.microsoft.com/office/drawing/2014/main" id="{DBA9FC52-794C-45E4-9D99-BEC057A6972D}"/>
              </a:ext>
            </a:extLst>
          </p:cNvPr>
          <p:cNvSpPr>
            <a:spLocks noGrp="1"/>
          </p:cNvSpPr>
          <p:nvPr>
            <p:ph type="ctrTitle"/>
          </p:nvPr>
        </p:nvSpPr>
        <p:spPr>
          <a:xfrm>
            <a:off x="623275" y="174872"/>
            <a:ext cx="10877845" cy="1125608"/>
          </a:xfrm>
        </p:spPr>
        <p:txBody>
          <a:bodyPr lIns="0" tIns="0" rIns="0" bIns="0" anchor="b">
            <a:normAutofit/>
          </a:bodyPr>
          <a:lstStyle>
            <a:lvl1pPr algn="l">
              <a:defRPr sz="2800" b="1" i="0">
                <a:solidFill>
                  <a:schemeClr val="tx1"/>
                </a:solidFill>
                <a:latin typeface="Arial" panose="020B0604020202020204" pitchFamily="34" charset="0"/>
              </a:defRPr>
            </a:lvl1pPr>
          </a:lstStyle>
          <a:p>
            <a:r>
              <a:rPr lang="en-US"/>
              <a:t>Click to edit Master title style</a:t>
            </a:r>
            <a:endParaRPr lang="nb-NO" dirty="0"/>
          </a:p>
        </p:txBody>
      </p:sp>
      <p:sp>
        <p:nvSpPr>
          <p:cNvPr id="11" name="Content Placeholder 12">
            <a:extLst>
              <a:ext uri="{FF2B5EF4-FFF2-40B4-BE49-F238E27FC236}">
                <a16:creationId xmlns:a16="http://schemas.microsoft.com/office/drawing/2014/main" id="{4629EC2B-6D76-445C-B70C-D057234A571D}"/>
              </a:ext>
            </a:extLst>
          </p:cNvPr>
          <p:cNvSpPr>
            <a:spLocks noGrp="1"/>
          </p:cNvSpPr>
          <p:nvPr>
            <p:ph sz="quarter" idx="11"/>
          </p:nvPr>
        </p:nvSpPr>
        <p:spPr>
          <a:xfrm>
            <a:off x="624119" y="1638300"/>
            <a:ext cx="11049000" cy="4878388"/>
          </a:xfrm>
        </p:spPr>
        <p:txBody>
          <a:bodyPr lIns="0" tIns="0" rIns="0" bIns="0"/>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40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3" name="Rektangel 12">
            <a:extLst>
              <a:ext uri="{FF2B5EF4-FFF2-40B4-BE49-F238E27FC236}">
                <a16:creationId xmlns:a16="http://schemas.microsoft.com/office/drawing/2014/main" id="{0E705326-6744-CC4B-9051-744FF75E3DA6}"/>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199989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tel og innhold Rød">
    <p:bg>
      <p:bgPr>
        <a:solidFill>
          <a:schemeClr val="dk2"/>
        </a:solidFill>
        <a:effectLst/>
      </p:bgPr>
    </p:bg>
    <p:spTree>
      <p:nvGrpSpPr>
        <p:cNvPr id="1" name=""/>
        <p:cNvGrpSpPr/>
        <p:nvPr/>
      </p:nvGrpSpPr>
      <p:grpSpPr>
        <a:xfrm>
          <a:off x="0" y="0"/>
          <a:ext cx="0" cy="0"/>
          <a:chOff x="0" y="0"/>
          <a:chExt cx="0" cy="0"/>
        </a:xfrm>
      </p:grpSpPr>
      <p:grpSp>
        <p:nvGrpSpPr>
          <p:cNvPr id="7" name="Gruppe 3">
            <a:extLst>
              <a:ext uri="{FF2B5EF4-FFF2-40B4-BE49-F238E27FC236}">
                <a16:creationId xmlns:a16="http://schemas.microsoft.com/office/drawing/2014/main" id="{E8AD7E34-A60E-4172-9F2E-DAA6463168BB}"/>
              </a:ext>
            </a:extLst>
          </p:cNvPr>
          <p:cNvGrpSpPr/>
          <p:nvPr userDrawn="1"/>
        </p:nvGrpSpPr>
        <p:grpSpPr>
          <a:xfrm>
            <a:off x="11673119" y="168675"/>
            <a:ext cx="341328" cy="355107"/>
            <a:chOff x="11673119" y="168675"/>
            <a:chExt cx="341328" cy="355107"/>
          </a:xfrm>
          <a:solidFill>
            <a:schemeClr val="bg1"/>
          </a:solidFill>
        </p:grpSpPr>
        <p:sp>
          <p:nvSpPr>
            <p:cNvPr id="8" name="Rektangel 12">
              <a:extLst>
                <a:ext uri="{FF2B5EF4-FFF2-40B4-BE49-F238E27FC236}">
                  <a16:creationId xmlns:a16="http://schemas.microsoft.com/office/drawing/2014/main" id="{97E23BA3-F7EA-4FD3-989D-A05237B70843}"/>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9" name="Rektangel 13">
              <a:extLst>
                <a:ext uri="{FF2B5EF4-FFF2-40B4-BE49-F238E27FC236}">
                  <a16:creationId xmlns:a16="http://schemas.microsoft.com/office/drawing/2014/main" id="{8532A35E-4B2A-45F0-A099-DE25B3382D47}"/>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0" name="Tittel 1">
            <a:extLst>
              <a:ext uri="{FF2B5EF4-FFF2-40B4-BE49-F238E27FC236}">
                <a16:creationId xmlns:a16="http://schemas.microsoft.com/office/drawing/2014/main" id="{DBA9FC52-794C-45E4-9D99-BEC057A6972D}"/>
              </a:ext>
            </a:extLst>
          </p:cNvPr>
          <p:cNvSpPr>
            <a:spLocks noGrp="1"/>
          </p:cNvSpPr>
          <p:nvPr>
            <p:ph type="ctrTitle" hasCustomPrompt="1"/>
          </p:nvPr>
        </p:nvSpPr>
        <p:spPr>
          <a:xfrm>
            <a:off x="623275" y="174872"/>
            <a:ext cx="11049843" cy="1873668"/>
          </a:xfrm>
        </p:spPr>
        <p:txBody>
          <a:bodyPr lIns="0" tIns="0" rIns="0" bIns="0" anchor="b">
            <a:normAutofit/>
          </a:bodyPr>
          <a:lstStyle>
            <a:lvl1pPr algn="l">
              <a:defRPr sz="5000" b="1" i="0">
                <a:solidFill>
                  <a:schemeClr val="bg1"/>
                </a:solidFill>
                <a:latin typeface="Arial" panose="020B0604020202020204" pitchFamily="34" charset="0"/>
              </a:defRPr>
            </a:lvl1pPr>
          </a:lstStyle>
          <a:p>
            <a:r>
              <a:rPr lang="nb-NO"/>
              <a:t>Klikk for å redigere tittelstil</a:t>
            </a:r>
            <a:endParaRPr lang="nb-NO" dirty="0"/>
          </a:p>
        </p:txBody>
      </p:sp>
      <p:sp>
        <p:nvSpPr>
          <p:cNvPr id="14" name="Content Placeholder 12">
            <a:extLst>
              <a:ext uri="{FF2B5EF4-FFF2-40B4-BE49-F238E27FC236}">
                <a16:creationId xmlns:a16="http://schemas.microsoft.com/office/drawing/2014/main" id="{7331C99A-79DB-4630-A6CB-32C4025EC43B}"/>
              </a:ext>
            </a:extLst>
          </p:cNvPr>
          <p:cNvSpPr>
            <a:spLocks noGrp="1"/>
          </p:cNvSpPr>
          <p:nvPr>
            <p:ph sz="quarter" idx="10" hasCustomPrompt="1"/>
          </p:nvPr>
        </p:nvSpPr>
        <p:spPr>
          <a:xfrm>
            <a:off x="623888" y="2390775"/>
            <a:ext cx="11049000" cy="4125913"/>
          </a:xfrm>
        </p:spPr>
        <p:txBody>
          <a:bodyPr lIns="0" tIns="0" rIns="0" bIns="0"/>
          <a:lstStyle>
            <a:lvl1pPr>
              <a:defRPr>
                <a:solidFill>
                  <a:schemeClr val="bg1"/>
                </a:solidFill>
                <a:latin typeface="Arial" panose="020B0604020202020204" pitchFamily="34" charset="0"/>
              </a:defRPr>
            </a:lvl1pPr>
            <a:lvl2pPr>
              <a:defRPr>
                <a:solidFill>
                  <a:schemeClr val="bg1"/>
                </a:solidFill>
                <a:latin typeface="Arial" panose="020B0604020202020204" pitchFamily="34" charset="0"/>
              </a:defRPr>
            </a:lvl2pPr>
            <a:lvl3pPr>
              <a:defRPr>
                <a:solidFill>
                  <a:schemeClr val="bg1"/>
                </a:solidFill>
                <a:latin typeface="Arial" panose="020B0604020202020204" pitchFamily="34" charset="0"/>
              </a:defRPr>
            </a:lvl3pPr>
            <a:lvl4pPr>
              <a:defRPr>
                <a:solidFill>
                  <a:schemeClr val="bg1"/>
                </a:solidFill>
                <a:latin typeface="Arial" panose="020B0604020202020204" pitchFamily="34" charset="0"/>
              </a:defRPr>
            </a:lvl4pPr>
            <a:lvl5pPr>
              <a:defRPr>
                <a:solidFill>
                  <a:schemeClr val="bg1"/>
                </a:solidFill>
                <a:latin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Rektangel 11">
            <a:extLst>
              <a:ext uri="{FF2B5EF4-FFF2-40B4-BE49-F238E27FC236}">
                <a16:creationId xmlns:a16="http://schemas.microsoft.com/office/drawing/2014/main" id="{23949FA6-269D-A64E-B2C1-7CDD86CFFD7A}"/>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33470178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tel og innhold Rød #2">
    <p:bg>
      <p:bgPr>
        <a:solidFill>
          <a:schemeClr val="dk2"/>
        </a:solidFill>
        <a:effectLst/>
      </p:bgPr>
    </p:bg>
    <p:spTree>
      <p:nvGrpSpPr>
        <p:cNvPr id="1" name=""/>
        <p:cNvGrpSpPr/>
        <p:nvPr/>
      </p:nvGrpSpPr>
      <p:grpSpPr>
        <a:xfrm>
          <a:off x="0" y="0"/>
          <a:ext cx="0" cy="0"/>
          <a:chOff x="0" y="0"/>
          <a:chExt cx="0" cy="0"/>
        </a:xfrm>
      </p:grpSpPr>
      <p:grpSp>
        <p:nvGrpSpPr>
          <p:cNvPr id="7" name="Gruppe 3">
            <a:extLst>
              <a:ext uri="{FF2B5EF4-FFF2-40B4-BE49-F238E27FC236}">
                <a16:creationId xmlns:a16="http://schemas.microsoft.com/office/drawing/2014/main" id="{E8AD7E34-A60E-4172-9F2E-DAA6463168BB}"/>
              </a:ext>
            </a:extLst>
          </p:cNvPr>
          <p:cNvGrpSpPr/>
          <p:nvPr userDrawn="1"/>
        </p:nvGrpSpPr>
        <p:grpSpPr>
          <a:xfrm>
            <a:off x="11673119" y="168675"/>
            <a:ext cx="341328" cy="355107"/>
            <a:chOff x="11673119" y="168675"/>
            <a:chExt cx="341328" cy="355107"/>
          </a:xfrm>
          <a:solidFill>
            <a:schemeClr val="bg1"/>
          </a:solidFill>
        </p:grpSpPr>
        <p:sp>
          <p:nvSpPr>
            <p:cNvPr id="8" name="Rektangel 12">
              <a:extLst>
                <a:ext uri="{FF2B5EF4-FFF2-40B4-BE49-F238E27FC236}">
                  <a16:creationId xmlns:a16="http://schemas.microsoft.com/office/drawing/2014/main" id="{97E23BA3-F7EA-4FD3-989D-A05237B70843}"/>
                </a:ext>
              </a:extLst>
            </p:cNvPr>
            <p:cNvSpPr/>
            <p:nvPr userDrawn="1"/>
          </p:nvSpPr>
          <p:spPr>
            <a:xfrm flipH="1">
              <a:off x="11841795" y="168675"/>
              <a:ext cx="172652" cy="3551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9" name="Rektangel 13">
              <a:extLst>
                <a:ext uri="{FF2B5EF4-FFF2-40B4-BE49-F238E27FC236}">
                  <a16:creationId xmlns:a16="http://schemas.microsoft.com/office/drawing/2014/main" id="{8532A35E-4B2A-45F0-A099-DE25B3382D47}"/>
                </a:ext>
              </a:extLst>
            </p:cNvPr>
            <p:cNvSpPr/>
            <p:nvPr userDrawn="1"/>
          </p:nvSpPr>
          <p:spPr>
            <a:xfrm flipH="1">
              <a:off x="11673119" y="168676"/>
              <a:ext cx="341328" cy="164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grpSp>
      <p:sp>
        <p:nvSpPr>
          <p:cNvPr id="10" name="Tittel 1">
            <a:extLst>
              <a:ext uri="{FF2B5EF4-FFF2-40B4-BE49-F238E27FC236}">
                <a16:creationId xmlns:a16="http://schemas.microsoft.com/office/drawing/2014/main" id="{DBA9FC52-794C-45E4-9D99-BEC057A6972D}"/>
              </a:ext>
            </a:extLst>
          </p:cNvPr>
          <p:cNvSpPr>
            <a:spLocks noGrp="1"/>
          </p:cNvSpPr>
          <p:nvPr>
            <p:ph type="ctrTitle"/>
          </p:nvPr>
        </p:nvSpPr>
        <p:spPr>
          <a:xfrm>
            <a:off x="623275" y="174872"/>
            <a:ext cx="11049843" cy="1125608"/>
          </a:xfrm>
        </p:spPr>
        <p:txBody>
          <a:bodyPr lIns="0" tIns="0" rIns="0" bIns="0" anchor="b">
            <a:normAutofit/>
          </a:bodyPr>
          <a:lstStyle>
            <a:lvl1pPr algn="l">
              <a:defRPr sz="2800" b="1" i="0">
                <a:solidFill>
                  <a:schemeClr val="bg1"/>
                </a:solidFill>
                <a:latin typeface="Arial" panose="020B0604020202020204" pitchFamily="34" charset="0"/>
              </a:defRPr>
            </a:lvl1pPr>
          </a:lstStyle>
          <a:p>
            <a:r>
              <a:rPr lang="en-US"/>
              <a:t>Click to edit Master title style</a:t>
            </a:r>
            <a:endParaRPr lang="nb-NO" dirty="0"/>
          </a:p>
        </p:txBody>
      </p:sp>
      <p:sp>
        <p:nvSpPr>
          <p:cNvPr id="12" name="Content Placeholder 12">
            <a:extLst>
              <a:ext uri="{FF2B5EF4-FFF2-40B4-BE49-F238E27FC236}">
                <a16:creationId xmlns:a16="http://schemas.microsoft.com/office/drawing/2014/main" id="{DEDE1BEF-CD9C-4DDF-8782-859ADBE1B2B7}"/>
              </a:ext>
            </a:extLst>
          </p:cNvPr>
          <p:cNvSpPr>
            <a:spLocks noGrp="1"/>
          </p:cNvSpPr>
          <p:nvPr>
            <p:ph sz="quarter" idx="11"/>
          </p:nvPr>
        </p:nvSpPr>
        <p:spPr>
          <a:xfrm>
            <a:off x="624119" y="1638300"/>
            <a:ext cx="11049000" cy="4878388"/>
          </a:xfrm>
        </p:spPr>
        <p:txBody>
          <a:bodyPr lIns="0" tIns="0" rIns="0" bIns="0"/>
          <a:lstStyle>
            <a:lvl1pPr>
              <a:defRPr sz="2400">
                <a:solidFill>
                  <a:schemeClr val="bg1"/>
                </a:solidFill>
                <a:latin typeface="Arial" panose="020B0604020202020204" pitchFamily="34" charset="0"/>
              </a:defRPr>
            </a:lvl1pPr>
            <a:lvl2pPr>
              <a:defRPr sz="2000">
                <a:solidFill>
                  <a:schemeClr val="bg1"/>
                </a:solidFill>
                <a:latin typeface="Arial" panose="020B0604020202020204" pitchFamily="34" charset="0"/>
              </a:defRPr>
            </a:lvl2pPr>
            <a:lvl3pPr>
              <a:defRPr sz="1800">
                <a:solidFill>
                  <a:schemeClr val="bg1"/>
                </a:solidFill>
                <a:latin typeface="Arial" panose="020B0604020202020204" pitchFamily="34" charset="0"/>
              </a:defRPr>
            </a:lvl3pPr>
            <a:lvl4pPr>
              <a:defRPr sz="1600">
                <a:solidFill>
                  <a:schemeClr val="bg1"/>
                </a:solidFill>
                <a:latin typeface="Arial" panose="020B0604020202020204" pitchFamily="34" charset="0"/>
              </a:defRPr>
            </a:lvl4pPr>
            <a:lvl5pPr>
              <a:defRPr sz="140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3" name="Rektangel 12">
            <a:extLst>
              <a:ext uri="{FF2B5EF4-FFF2-40B4-BE49-F238E27FC236}">
                <a16:creationId xmlns:a16="http://schemas.microsoft.com/office/drawing/2014/main" id="{79828937-5FDC-DF45-A91F-5BA7BC2408CF}"/>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solidFill>
                  <a:schemeClr val="bg1"/>
                </a:solidFill>
              </a:rPr>
              <a:pPr/>
              <a:t>‹#›</a:t>
            </a:fld>
            <a:endParaRPr lang="nb-NO" sz="700" dirty="0">
              <a:solidFill>
                <a:schemeClr val="bg1"/>
              </a:solidFill>
            </a:endParaRPr>
          </a:p>
        </p:txBody>
      </p:sp>
    </p:spTree>
    <p:extLst>
      <p:ext uri="{BB962C8B-B14F-4D97-AF65-F5344CB8AC3E}">
        <p14:creationId xmlns:p14="http://schemas.microsoft.com/office/powerpoint/2010/main" val="6164817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tel og innhold m/ logo">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DBA9FC52-794C-45E4-9D99-BEC057A6972D}"/>
              </a:ext>
            </a:extLst>
          </p:cNvPr>
          <p:cNvSpPr>
            <a:spLocks noGrp="1"/>
          </p:cNvSpPr>
          <p:nvPr>
            <p:ph type="ctrTitle" hasCustomPrompt="1"/>
          </p:nvPr>
        </p:nvSpPr>
        <p:spPr>
          <a:xfrm>
            <a:off x="639891" y="310428"/>
            <a:ext cx="9723309" cy="1738112"/>
          </a:xfrm>
        </p:spPr>
        <p:txBody>
          <a:bodyPr lIns="0" tIns="0" rIns="0" bIns="0" anchor="b">
            <a:normAutofit/>
          </a:bodyPr>
          <a:lstStyle>
            <a:lvl1pPr algn="l">
              <a:defRPr sz="5000" b="1" i="0">
                <a:solidFill>
                  <a:schemeClr val="tx1"/>
                </a:solidFill>
                <a:latin typeface="Arial" panose="020B0604020202020204" pitchFamily="34" charset="0"/>
              </a:defRPr>
            </a:lvl1pPr>
          </a:lstStyle>
          <a:p>
            <a:r>
              <a:rPr lang="nb-NO" dirty="0"/>
              <a:t>Klikk for å redigere tittelstil</a:t>
            </a:r>
          </a:p>
        </p:txBody>
      </p:sp>
      <p:sp>
        <p:nvSpPr>
          <p:cNvPr id="14" name="Content Placeholder 12">
            <a:extLst>
              <a:ext uri="{FF2B5EF4-FFF2-40B4-BE49-F238E27FC236}">
                <a16:creationId xmlns:a16="http://schemas.microsoft.com/office/drawing/2014/main" id="{7331C99A-79DB-4630-A6CB-32C4025EC43B}"/>
              </a:ext>
            </a:extLst>
          </p:cNvPr>
          <p:cNvSpPr>
            <a:spLocks noGrp="1"/>
          </p:cNvSpPr>
          <p:nvPr>
            <p:ph sz="quarter" idx="10" hasCustomPrompt="1"/>
          </p:nvPr>
        </p:nvSpPr>
        <p:spPr>
          <a:xfrm>
            <a:off x="639891" y="2379834"/>
            <a:ext cx="10984619" cy="4136853"/>
          </a:xfrm>
        </p:spPr>
        <p:txBody>
          <a:bodyPr lIns="0" tIns="0" rIns="0" bIns="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5" name="Grafikk 7">
            <a:extLst>
              <a:ext uri="{FF2B5EF4-FFF2-40B4-BE49-F238E27FC236}">
                <a16:creationId xmlns:a16="http://schemas.microsoft.com/office/drawing/2014/main" id="{280D196C-75CA-4945-99D5-60FEB575C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434320" y="198668"/>
            <a:ext cx="1515310" cy="509791"/>
          </a:xfrm>
          <a:prstGeom prst="rect">
            <a:avLst/>
          </a:prstGeom>
        </p:spPr>
      </p:pic>
      <p:sp>
        <p:nvSpPr>
          <p:cNvPr id="7" name="Rektangel 6">
            <a:extLst>
              <a:ext uri="{FF2B5EF4-FFF2-40B4-BE49-F238E27FC236}">
                <a16:creationId xmlns:a16="http://schemas.microsoft.com/office/drawing/2014/main" id="{37FDB6EF-22B7-2E4F-8FE1-76E2FAE4AE19}"/>
              </a:ext>
            </a:extLst>
          </p:cNvPr>
          <p:cNvSpPr/>
          <p:nvPr userDrawn="1"/>
        </p:nvSpPr>
        <p:spPr>
          <a:xfrm>
            <a:off x="11837256" y="6662661"/>
            <a:ext cx="354744" cy="200055"/>
          </a:xfrm>
          <a:prstGeom prst="rect">
            <a:avLst/>
          </a:prstGeom>
        </p:spPr>
        <p:txBody>
          <a:bodyPr wrap="square">
            <a:spAutoFit/>
          </a:bodyPr>
          <a:lstStyle/>
          <a:p>
            <a:fld id="{3AEB243F-B6F6-4544-B140-FF2583FAF383}" type="slidenum">
              <a:rPr lang="nb-NO" sz="700" smtClean="0"/>
              <a:pPr/>
              <a:t>‹#›</a:t>
            </a:fld>
            <a:endParaRPr lang="nb-NO" sz="700" dirty="0"/>
          </a:p>
        </p:txBody>
      </p:sp>
    </p:spTree>
    <p:extLst>
      <p:ext uri="{BB962C8B-B14F-4D97-AF65-F5344CB8AC3E}">
        <p14:creationId xmlns:p14="http://schemas.microsoft.com/office/powerpoint/2010/main" val="42758805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tel og to innhold m/ logo">
    <p:spTree>
      <p:nvGrpSpPr>
        <p:cNvPr id="1" name=""/>
        <p:cNvGrpSpPr/>
        <p:nvPr/>
      </p:nvGrpSpPr>
      <p:grpSpPr>
        <a:xfrm>
          <a:off x="0" y="0"/>
          <a:ext cx="0" cy="0"/>
          <a:chOff x="0" y="0"/>
          <a:chExt cx="0" cy="0"/>
        </a:xfrm>
      </p:grpSpPr>
      <p:sp>
        <p:nvSpPr>
          <p:cNvPr id="10" name="Tittel 1">
            <a:extLst>
              <a:ext uri="{FF2B5EF4-FFF2-40B4-BE49-F238E27FC236}">
                <a16:creationId xmlns:a16="http://schemas.microsoft.com/office/drawing/2014/main" id="{DBA9FC52-794C-45E4-9D99-BEC057A6972D}"/>
              </a:ext>
            </a:extLst>
          </p:cNvPr>
          <p:cNvSpPr>
            <a:spLocks noGrp="1"/>
          </p:cNvSpPr>
          <p:nvPr>
            <p:ph type="ctrTitle" hasCustomPrompt="1"/>
          </p:nvPr>
        </p:nvSpPr>
        <p:spPr>
          <a:xfrm>
            <a:off x="636861" y="310428"/>
            <a:ext cx="9726339" cy="1738112"/>
          </a:xfrm>
        </p:spPr>
        <p:txBody>
          <a:bodyPr lIns="0" tIns="0" rIns="0" bIns="0" anchor="b">
            <a:normAutofit/>
          </a:bodyPr>
          <a:lstStyle>
            <a:lvl1pPr algn="l">
              <a:defRPr sz="5000" b="1" i="0">
                <a:solidFill>
                  <a:schemeClr val="tx1"/>
                </a:solidFill>
                <a:latin typeface="Arial" panose="020B0604020202020204" pitchFamily="34" charset="0"/>
              </a:defRPr>
            </a:lvl1pPr>
          </a:lstStyle>
          <a:p>
            <a:r>
              <a:rPr lang="nb-NO" dirty="0"/>
              <a:t>Klikk for å redigere tittelstil</a:t>
            </a:r>
          </a:p>
        </p:txBody>
      </p:sp>
      <p:sp>
        <p:nvSpPr>
          <p:cNvPr id="14" name="Content Placeholder 12">
            <a:extLst>
              <a:ext uri="{FF2B5EF4-FFF2-40B4-BE49-F238E27FC236}">
                <a16:creationId xmlns:a16="http://schemas.microsoft.com/office/drawing/2014/main" id="{7331C99A-79DB-4630-A6CB-32C4025EC43B}"/>
              </a:ext>
            </a:extLst>
          </p:cNvPr>
          <p:cNvSpPr>
            <a:spLocks noGrp="1"/>
          </p:cNvSpPr>
          <p:nvPr>
            <p:ph sz="quarter" idx="10" hasCustomPrompt="1"/>
          </p:nvPr>
        </p:nvSpPr>
        <p:spPr>
          <a:xfrm>
            <a:off x="636861" y="2390775"/>
            <a:ext cx="5323118" cy="4125913"/>
          </a:xfrm>
        </p:spPr>
        <p:txBody>
          <a:bodyPr lIns="0" tIns="0" rIns="0" bIns="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Content Placeholder 12">
            <a:extLst>
              <a:ext uri="{FF2B5EF4-FFF2-40B4-BE49-F238E27FC236}">
                <a16:creationId xmlns:a16="http://schemas.microsoft.com/office/drawing/2014/main" id="{ACB1A836-FDD4-47F7-A978-A069235435DC}"/>
              </a:ext>
            </a:extLst>
          </p:cNvPr>
          <p:cNvSpPr>
            <a:spLocks noGrp="1"/>
          </p:cNvSpPr>
          <p:nvPr>
            <p:ph sz="quarter" idx="11" hasCustomPrompt="1"/>
          </p:nvPr>
        </p:nvSpPr>
        <p:spPr>
          <a:xfrm>
            <a:off x="6299200" y="2390775"/>
            <a:ext cx="5323118" cy="4125913"/>
          </a:xfrm>
        </p:spPr>
        <p:txBody>
          <a:bodyPr lIns="0" tIns="0" rIns="0" bIns="0"/>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11" name="Grafikk 7">
            <a:extLst>
              <a:ext uri="{FF2B5EF4-FFF2-40B4-BE49-F238E27FC236}">
                <a16:creationId xmlns:a16="http://schemas.microsoft.com/office/drawing/2014/main" id="{265577E9-3B51-BE4D-B736-515B7BF0FB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434320" y="198668"/>
            <a:ext cx="1515310" cy="509791"/>
          </a:xfrm>
          <a:prstGeom prst="rect">
            <a:avLst/>
          </a:prstGeom>
        </p:spPr>
      </p:pic>
    </p:spTree>
    <p:extLst>
      <p:ext uri="{BB962C8B-B14F-4D97-AF65-F5344CB8AC3E}">
        <p14:creationId xmlns:p14="http://schemas.microsoft.com/office/powerpoint/2010/main" val="89301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vslutning m/ 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8940A62-D808-425E-B94B-90DB390D19E9}"/>
              </a:ext>
            </a:extLst>
          </p:cNvPr>
          <p:cNvSpPr>
            <a:spLocks noGrp="1"/>
          </p:cNvSpPr>
          <p:nvPr>
            <p:ph type="pic" sz="quarter" idx="12" hasCustomPrompt="1"/>
          </p:nvPr>
        </p:nvSpPr>
        <p:spPr>
          <a:xfrm>
            <a:off x="0" y="0"/>
            <a:ext cx="12192000" cy="6858000"/>
          </a:xfrm>
          <a:custGeom>
            <a:avLst/>
            <a:gdLst>
              <a:gd name="connsiteX0" fmla="*/ 4454751 w 12192000"/>
              <a:gd name="connsiteY0" fmla="*/ 2834848 h 6858000"/>
              <a:gd name="connsiteX1" fmla="*/ 4454751 w 12192000"/>
              <a:gd name="connsiteY1" fmla="*/ 3946951 h 6858000"/>
              <a:gd name="connsiteX2" fmla="*/ 4454751 w 12192000"/>
              <a:gd name="connsiteY2" fmla="*/ 3946951 h 6858000"/>
              <a:gd name="connsiteX3" fmla="*/ 7737249 w 12192000"/>
              <a:gd name="connsiteY3" fmla="*/ 3946951 h 6858000"/>
              <a:gd name="connsiteX4" fmla="*/ 7737249 w 12192000"/>
              <a:gd name="connsiteY4" fmla="*/ 2834848 h 6858000"/>
              <a:gd name="connsiteX5" fmla="*/ 4454751 w 12192000"/>
              <a:gd name="connsiteY5" fmla="*/ 2834848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4454751" y="2834848"/>
                </a:moveTo>
                <a:lnTo>
                  <a:pt x="4454751" y="3946951"/>
                </a:lnTo>
                <a:lnTo>
                  <a:pt x="4454751" y="3946951"/>
                </a:lnTo>
                <a:lnTo>
                  <a:pt x="7737249" y="3946951"/>
                </a:lnTo>
                <a:lnTo>
                  <a:pt x="7737249" y="2834848"/>
                </a:lnTo>
                <a:lnTo>
                  <a:pt x="4454751" y="2834848"/>
                </a:lnTo>
                <a:close/>
                <a:moveTo>
                  <a:pt x="0" y="0"/>
                </a:moveTo>
                <a:lnTo>
                  <a:pt x="12192000" y="0"/>
                </a:lnTo>
                <a:lnTo>
                  <a:pt x="12192000" y="6858000"/>
                </a:lnTo>
                <a:lnTo>
                  <a:pt x="0" y="6858000"/>
                </a:lnTo>
                <a:close/>
              </a:path>
            </a:pathLst>
          </a:custGeom>
          <a:solidFill>
            <a:schemeClr val="bg1">
              <a:lumMod val="85000"/>
            </a:schemeClr>
          </a:solidFill>
        </p:spPr>
        <p:txBody>
          <a:bodyPr wrap="square" lIns="0" tIns="0" rIns="0" bIns="0">
            <a:noAutofit/>
          </a:bodyPr>
          <a:lstStyle>
            <a:lvl1pPr>
              <a:defRPr>
                <a:latin typeface="Arial" panose="020B0604020202020204" pitchFamily="34" charset="0"/>
              </a:defRPr>
            </a:lvl1pPr>
          </a:lstStyle>
          <a:p>
            <a:r>
              <a:rPr lang="nb-NO"/>
              <a:t>Klikk på ikonet for å legge til et bilde</a:t>
            </a:r>
          </a:p>
        </p:txBody>
      </p:sp>
      <p:sp>
        <p:nvSpPr>
          <p:cNvPr id="21" name="Text Placeholder 19">
            <a:extLst>
              <a:ext uri="{FF2B5EF4-FFF2-40B4-BE49-F238E27FC236}">
                <a16:creationId xmlns:a16="http://schemas.microsoft.com/office/drawing/2014/main" id="{FF0E3104-A155-4FCB-87AD-6BB13C780388}"/>
              </a:ext>
            </a:extLst>
          </p:cNvPr>
          <p:cNvSpPr>
            <a:spLocks noGrp="1"/>
          </p:cNvSpPr>
          <p:nvPr>
            <p:ph type="body" sz="quarter" idx="13" hasCustomPrompt="1"/>
          </p:nvPr>
        </p:nvSpPr>
        <p:spPr>
          <a:xfrm rot="16200000">
            <a:off x="11237432" y="5730392"/>
            <a:ext cx="1752690" cy="156452"/>
          </a:xfrm>
        </p:spPr>
        <p:txBody>
          <a:bodyPr lIns="0" tIns="0" rIns="0" bIns="0" anchor="b">
            <a:noAutofit/>
          </a:bodyPr>
          <a:lstStyle>
            <a:lvl1pPr marL="0" indent="0">
              <a:buNone/>
              <a:defRPr sz="700">
                <a:solidFill>
                  <a:schemeClr val="tx1">
                    <a:lumMod val="50000"/>
                    <a:lumOff val="50000"/>
                  </a:schemeClr>
                </a:solidFill>
                <a:latin typeface="Arial" panose="020B0604020202020204" pitchFamily="34" charset="0"/>
              </a:defRPr>
            </a:lvl1pPr>
          </a:lstStyle>
          <a:p>
            <a:pPr lvl="0"/>
            <a:r>
              <a:rPr lang="nb-NO"/>
              <a:t>Klikk for å redigere tekststiler i malen</a:t>
            </a:r>
          </a:p>
        </p:txBody>
      </p:sp>
      <p:pic>
        <p:nvPicPr>
          <p:cNvPr id="2" name="Grafikk 3">
            <a:extLst>
              <a:ext uri="{FF2B5EF4-FFF2-40B4-BE49-F238E27FC236}">
                <a16:creationId xmlns:a16="http://schemas.microsoft.com/office/drawing/2014/main" id="{7184675C-0ACB-415A-898D-6FDCE49B7C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69811" y="2843806"/>
            <a:ext cx="3252377" cy="1094187"/>
          </a:xfrm>
          <a:prstGeom prst="rect">
            <a:avLst/>
          </a:prstGeom>
        </p:spPr>
      </p:pic>
    </p:spTree>
    <p:extLst>
      <p:ext uri="{BB962C8B-B14F-4D97-AF65-F5344CB8AC3E}">
        <p14:creationId xmlns:p14="http://schemas.microsoft.com/office/powerpoint/2010/main" val="37405182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vslutning">
    <p:bg>
      <p:bgPr>
        <a:solidFill>
          <a:schemeClr val="dk2"/>
        </a:solidFill>
        <a:effectLst/>
      </p:bgPr>
    </p:bg>
    <p:spTree>
      <p:nvGrpSpPr>
        <p:cNvPr id="1" name=""/>
        <p:cNvGrpSpPr/>
        <p:nvPr/>
      </p:nvGrpSpPr>
      <p:grpSpPr>
        <a:xfrm>
          <a:off x="0" y="0"/>
          <a:ext cx="0" cy="0"/>
          <a:chOff x="0" y="0"/>
          <a:chExt cx="0" cy="0"/>
        </a:xfrm>
      </p:grpSpPr>
      <p:pic>
        <p:nvPicPr>
          <p:cNvPr id="2" name="Grafikk 3">
            <a:extLst>
              <a:ext uri="{FF2B5EF4-FFF2-40B4-BE49-F238E27FC236}">
                <a16:creationId xmlns:a16="http://schemas.microsoft.com/office/drawing/2014/main" id="{6E147923-E370-4DE6-AADC-B52918335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69811" y="2843806"/>
            <a:ext cx="3252377" cy="1094187"/>
          </a:xfrm>
          <a:prstGeom prst="rect">
            <a:avLst/>
          </a:prstGeom>
        </p:spPr>
      </p:pic>
    </p:spTree>
    <p:extLst>
      <p:ext uri="{BB962C8B-B14F-4D97-AF65-F5344CB8AC3E}">
        <p14:creationId xmlns:p14="http://schemas.microsoft.com/office/powerpoint/2010/main" val="2960072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8490305" y="4724158"/>
            <a:ext cx="5548651" cy="27418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1662413" y="-363642"/>
            <a:ext cx="5053400" cy="24166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rgbClr val="011E41"/>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07746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81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60A252-DA17-226D-E012-00C5AA877C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D7F0A34-7DC5-8CF3-59C0-F898A14FFC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65B69BC-A6F1-1B84-331B-4AB8B9A4ED46}"/>
              </a:ext>
            </a:extLst>
          </p:cNvPr>
          <p:cNvSpPr>
            <a:spLocks noGrp="1"/>
          </p:cNvSpPr>
          <p:nvPr>
            <p:ph type="dt" sz="half" idx="10"/>
          </p:nvPr>
        </p:nvSpPr>
        <p:spPr/>
        <p:txBody>
          <a:bodyPr/>
          <a:lstStyle/>
          <a:p>
            <a:fld id="{E4F0F0D1-ACCE-4D87-8FC3-3309A81DFF42}" type="datetimeFigureOut">
              <a:rPr lang="nb-NO" smtClean="0"/>
              <a:t>10.09.2025</a:t>
            </a:fld>
            <a:endParaRPr lang="nb-NO"/>
          </a:p>
        </p:txBody>
      </p:sp>
      <p:sp>
        <p:nvSpPr>
          <p:cNvPr id="5" name="Plassholder for bunntekst 4">
            <a:extLst>
              <a:ext uri="{FF2B5EF4-FFF2-40B4-BE49-F238E27FC236}">
                <a16:creationId xmlns:a16="http://schemas.microsoft.com/office/drawing/2014/main" id="{C93510E6-6B5E-50C0-DF80-7E96D586AE4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CAE78D9-DCA5-CA5C-6180-BD17F93A7DCF}"/>
              </a:ext>
            </a:extLst>
          </p:cNvPr>
          <p:cNvSpPr>
            <a:spLocks noGrp="1"/>
          </p:cNvSpPr>
          <p:nvPr>
            <p:ph type="sldNum" sz="quarter" idx="12"/>
          </p:nvPr>
        </p:nvSpPr>
        <p:spPr/>
        <p:txBody>
          <a:bodyPr/>
          <a:lstStyle/>
          <a:p>
            <a:fld id="{D4E35039-7001-40D5-B5E2-B2952B473DE7}" type="slidenum">
              <a:rPr lang="nb-NO" smtClean="0"/>
              <a:t>‹#›</a:t>
            </a:fld>
            <a:endParaRPr lang="nb-NO"/>
          </a:p>
        </p:txBody>
      </p:sp>
    </p:spTree>
    <p:extLst>
      <p:ext uri="{BB962C8B-B14F-4D97-AF65-F5344CB8AC3E}">
        <p14:creationId xmlns:p14="http://schemas.microsoft.com/office/powerpoint/2010/main" val="21366442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F50CF9C-BE03-40B6-B171-2024CC373EA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8448563-341E-44FA-A8F8-4222B4C53565}"/>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06EA547-C814-4D6D-8E52-BB73CD17BAE9}"/>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E376E00-741C-495F-A7B1-1B1EFF0F422F}"/>
              </a:ext>
            </a:extLst>
          </p:cNvPr>
          <p:cNvSpPr>
            <a:spLocks noGrp="1"/>
          </p:cNvSpPr>
          <p:nvPr>
            <p:ph type="dt" sz="half" idx="10"/>
          </p:nvPr>
        </p:nvSpPr>
        <p:spPr/>
        <p:txBody>
          <a:bodyPr/>
          <a:lstStyle/>
          <a:p>
            <a:fld id="{9F4EBF9A-BF63-425E-BCE5-BF72A4A5038A}" type="datetimeFigureOut">
              <a:rPr lang="nb-NO" smtClean="0"/>
              <a:t>10.09.2025</a:t>
            </a:fld>
            <a:endParaRPr lang="nb-NO"/>
          </a:p>
        </p:txBody>
      </p:sp>
      <p:sp>
        <p:nvSpPr>
          <p:cNvPr id="6" name="Plassholder for bunntekst 5">
            <a:extLst>
              <a:ext uri="{FF2B5EF4-FFF2-40B4-BE49-F238E27FC236}">
                <a16:creationId xmlns:a16="http://schemas.microsoft.com/office/drawing/2014/main" id="{FF3BF963-4F98-4866-AFC1-E07072EF681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4191856D-D75D-4D3B-B47A-0F7F5B59D6E3}"/>
              </a:ext>
            </a:extLst>
          </p:cNvPr>
          <p:cNvSpPr>
            <a:spLocks noGrp="1"/>
          </p:cNvSpPr>
          <p:nvPr>
            <p:ph type="sldNum" sz="quarter" idx="12"/>
          </p:nvPr>
        </p:nvSpPr>
        <p:spPr/>
        <p:txBody>
          <a:bodyPr/>
          <a:lstStyle/>
          <a:p>
            <a:fld id="{A9BD1924-52B7-4EC8-94EB-A9EC5F9A9692}" type="slidenum">
              <a:rPr lang="nb-NO" smtClean="0"/>
              <a:t>‹#›</a:t>
            </a:fld>
            <a:endParaRPr lang="nb-NO"/>
          </a:p>
        </p:txBody>
      </p:sp>
    </p:spTree>
    <p:extLst>
      <p:ext uri="{BB962C8B-B14F-4D97-AF65-F5344CB8AC3E}">
        <p14:creationId xmlns:p14="http://schemas.microsoft.com/office/powerpoint/2010/main" val="3022488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chemeClr val="bg2"/>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891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3316713" y="1352583"/>
            <a:ext cx="11835029" cy="2518911"/>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8490305" y="4724158"/>
            <a:ext cx="5548651" cy="27418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919" y="-4956012"/>
            <a:ext cx="13491207" cy="13489124"/>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1662413" y="-363642"/>
            <a:ext cx="5053400" cy="24166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19" name="TextBox 18">
            <a:extLst>
              <a:ext uri="{FF2B5EF4-FFF2-40B4-BE49-F238E27FC236}">
                <a16:creationId xmlns:a16="http://schemas.microsoft.com/office/drawing/2014/main" id="{32F001F5-B0A3-2746-A0C0-5F5B163A1380}"/>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rgbClr val="011E41"/>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25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CE9A-7464-0EDD-F14A-E77EB2E66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AA3FF2-4DB9-8A55-C4B9-B2B1AE6DBC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EDBC5-D74C-036B-D5D8-BA9FD41D7A35}"/>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1E25CDF4-5629-B53F-73A5-94C5D52B3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42B22-CC5A-66E2-2214-EDD054E8DDD1}"/>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169802585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55371" y="225394"/>
            <a:ext cx="11681263" cy="6415682"/>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34511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290097" y="2079950"/>
            <a:ext cx="3810000" cy="3809412"/>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C6CE324C-3444-A14E-9C65-A01E60CA6D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383801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073855" y="1717459"/>
            <a:ext cx="4242483" cy="4241830"/>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F854286-77C0-0545-B91A-BA15C81563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096754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9808013" cy="3006896"/>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8981CBB9-A54F-F447-A3CC-2069B379AA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645291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035352" y="1"/>
            <a:ext cx="11156648" cy="3585776"/>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19894A57-3362-D845-9FF5-F2BF986B38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912435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64008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9D15A36-1805-AE45-B957-19C563F482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4057497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4465945" cy="446525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2852795" y="2857565"/>
            <a:ext cx="3198740" cy="31982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880937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4605133"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16256" y="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2294439"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16256"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2294439" y="4572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16256" y="4572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4159380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7572780"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6058224"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4543668"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3029112"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1514556"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6058224"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4543668"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3029112"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1514556"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3029112"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1514556"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449510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039946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384299" y="0"/>
            <a:ext cx="265060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034903" y="0"/>
            <a:ext cx="265060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3664991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7895-446C-E9F3-27A4-3B00B74A7C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546A0-7BD0-CB4F-E98E-9290DE9DA8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CBA9-1F19-935E-510D-4E89C52C0B08}"/>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1CE49FC5-6EDC-649C-904E-AC61DF37A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A3957-3D47-A667-A3A2-C46710E79FE9}"/>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726397424"/>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638299" y="0"/>
            <a:ext cx="3656916"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1638299"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302230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 y="0"/>
            <a:ext cx="529521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8FEF8EAE-BD4D-BF4C-AAA9-45CC4C307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137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453540" y="0"/>
            <a:ext cx="6738460" cy="6858000"/>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6D695FF5-6267-0749-9705-3C35E824F8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534906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5227417" y="0"/>
            <a:ext cx="6964583" cy="6858000"/>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D8D9502D-82B4-9142-8BC1-1F68C1904A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506292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9887684" cy="6858000"/>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748751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0" y="0"/>
            <a:ext cx="7866179" cy="6858000"/>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B2BA02F9-D905-CA49-974B-30D9929937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769133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6380481" y="1133410"/>
            <a:ext cx="5811519" cy="572459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B7D368AC-1436-E045-B5D1-9924496927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481430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5770113" y="2321170"/>
            <a:ext cx="3851627" cy="3858567"/>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7556480" y="0"/>
            <a:ext cx="4635520" cy="6858000"/>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72084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7556480" y="0"/>
            <a:ext cx="4635520" cy="6858000"/>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5958545" y="2306096"/>
            <a:ext cx="3474757" cy="3896251"/>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3956493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8853322" cy="6858000"/>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3C6708BB-4E94-D842-84D9-C6091C7AA7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27899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D0AB-9AEC-8EC9-752F-C922D7CDD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FD1DB-95E9-D3B2-11D1-0EBC4B1E6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CBE60B-0FE7-5738-44A0-97C6B7EFF5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9B6410-F97D-1DB5-42FD-2DEB72F6EA8A}"/>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6" name="Footer Placeholder 5">
            <a:extLst>
              <a:ext uri="{FF2B5EF4-FFF2-40B4-BE49-F238E27FC236}">
                <a16:creationId xmlns:a16="http://schemas.microsoft.com/office/drawing/2014/main" id="{BFEC66C1-64E4-48BF-E7AB-C5859BA3B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56838-FDF0-1B6B-6439-B2A0AD004E14}"/>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3484806793"/>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3338673" y="0"/>
            <a:ext cx="8853327" cy="6858000"/>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549394B-0516-4947-87DF-7818553CB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9030476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1496" y="0"/>
            <a:ext cx="10716690" cy="6858000"/>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116370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3198338" y="0"/>
            <a:ext cx="10716690" cy="6858000"/>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311999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212650" y="0"/>
            <a:ext cx="4441335" cy="6858000"/>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43745EA1-1173-434E-876B-864FA4E6F7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616158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824683" y="871461"/>
            <a:ext cx="5131027" cy="5115079"/>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780793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6267578" y="934497"/>
            <a:ext cx="5004851" cy="5011618"/>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4EC0390E-8E7E-BC44-8A60-02729D35B6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17041770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6207369" y="874207"/>
            <a:ext cx="5125268" cy="5132197"/>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5EF87BB5-BEC8-A24A-854A-D8849FB4E1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2389276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459311" y="1726309"/>
            <a:ext cx="3404790" cy="340538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4088882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468489" y="1508900"/>
            <a:ext cx="5437664" cy="370734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6274558" y="1508900"/>
            <a:ext cx="5437664" cy="370734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1324227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342953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342953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6859059" y="0"/>
            <a:ext cx="5332941"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5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1FE5-DDBC-1A32-4AAC-A28D5515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25069B-932C-FE40-ABE5-BFCFBAF0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E8F248-B7B8-91FE-8E6D-682496CF35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AF5CAC-1C44-8DBA-0373-A1ADDFC4B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0D1797-5ADA-89F0-DB33-4E28FA021A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7F5F1E-E9A0-32B8-CD2A-077BAF666CF9}"/>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8" name="Footer Placeholder 7">
            <a:extLst>
              <a:ext uri="{FF2B5EF4-FFF2-40B4-BE49-F238E27FC236}">
                <a16:creationId xmlns:a16="http://schemas.microsoft.com/office/drawing/2014/main" id="{4A032261-F250-0E47-B8F0-0ABF9DE90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E9EEA2-A2C6-D034-1481-F20F8FD257B4}"/>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3003357473"/>
      </p:ext>
    </p:extLst>
  </p:cSld>
  <p:clrMapOvr>
    <a:masterClrMapping/>
  </p:clrMapOvr>
  <p:hf sldNum="0"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0">
  <p:cSld name="1_30">
    <p:spTree>
      <p:nvGrpSpPr>
        <p:cNvPr id="1" name="Shape 182"/>
        <p:cNvGrpSpPr/>
        <p:nvPr/>
      </p:nvGrpSpPr>
      <p:grpSpPr>
        <a:xfrm>
          <a:off x="0" y="0"/>
          <a:ext cx="0" cy="0"/>
          <a:chOff x="0" y="0"/>
          <a:chExt cx="0" cy="0"/>
        </a:xfrm>
      </p:grpSpPr>
      <p:sp>
        <p:nvSpPr>
          <p:cNvPr id="183" name="Google Shape;183;p59"/>
          <p:cNvSpPr>
            <a:spLocks noGrp="1"/>
          </p:cNvSpPr>
          <p:nvPr>
            <p:ph type="pic" idx="2"/>
          </p:nvPr>
        </p:nvSpPr>
        <p:spPr>
          <a:xfrm>
            <a:off x="0" y="0"/>
            <a:ext cx="8853322" cy="6858000"/>
          </a:xfrm>
          <a:prstGeom prst="rect">
            <a:avLst/>
          </a:prstGeom>
          <a:solidFill>
            <a:srgbClr val="353535">
              <a:alpha val="11372"/>
            </a:srgbClr>
          </a:solidFill>
          <a:ln>
            <a:noFill/>
          </a:ln>
        </p:spPr>
      </p:sp>
      <p:sp>
        <p:nvSpPr>
          <p:cNvPr id="184" name="Google Shape;184;p59"/>
          <p:cNvSpPr txBox="1"/>
          <p:nvPr/>
        </p:nvSpPr>
        <p:spPr>
          <a:xfrm>
            <a:off x="11239443" y="6131318"/>
            <a:ext cx="440267" cy="225731"/>
          </a:xfrm>
          <a:prstGeom prst="rect">
            <a:avLst/>
          </a:prstGeom>
          <a:noFill/>
          <a:ln>
            <a:noFill/>
          </a:ln>
        </p:spPr>
        <p:txBody>
          <a:bodyPr spcFirstLastPara="1" wrap="square" lIns="60941" tIns="30462" rIns="60941" bIns="30462"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067" b="0" i="0" u="none" strike="noStrike" cap="none">
                <a:solidFill>
                  <a:schemeClr val="dk1"/>
                </a:solidFill>
                <a:latin typeface="Open Sans"/>
                <a:ea typeface="Open Sans"/>
                <a:cs typeface="Open Sans"/>
                <a:sym typeface="Open Sans"/>
              </a:rPr>
              <a:pPr marL="0" marR="0" lvl="0" indent="0" algn="r" rtl="0">
                <a:lnSpc>
                  <a:spcPct val="100000"/>
                </a:lnSpc>
                <a:spcBef>
                  <a:spcPts val="0"/>
                </a:spcBef>
                <a:spcAft>
                  <a:spcPts val="0"/>
                </a:spcAft>
                <a:buClr>
                  <a:srgbClr val="000000"/>
                </a:buClr>
                <a:buSzPts val="1600"/>
                <a:buFont typeface="Arial"/>
                <a:buNone/>
              </a:pPr>
              <a:t>‹#›</a:t>
            </a:fld>
            <a:endParaRPr sz="1067" b="0" i="0" u="none" strike="noStrike" cap="none">
              <a:solidFill>
                <a:schemeClr val="dk1"/>
              </a:solidFill>
              <a:latin typeface="Open Sans"/>
              <a:ea typeface="Open Sans"/>
              <a:cs typeface="Open Sans"/>
              <a:sym typeface="Open Sans"/>
            </a:endParaRPr>
          </a:p>
        </p:txBody>
      </p:sp>
      <p:cxnSp>
        <p:nvCxnSpPr>
          <p:cNvPr id="185" name="Google Shape;185;p59"/>
          <p:cNvCxnSpPr/>
          <p:nvPr/>
        </p:nvCxnSpPr>
        <p:spPr>
          <a:xfrm rot="10800000" flipH="1">
            <a:off x="11712222" y="6233894"/>
            <a:ext cx="479778" cy="10258"/>
          </a:xfrm>
          <a:prstGeom prst="straightConnector1">
            <a:avLst/>
          </a:prstGeom>
          <a:noFill/>
          <a:ln w="15875" cap="flat" cmpd="sng">
            <a:solidFill>
              <a:schemeClr val="accent1"/>
            </a:solidFill>
            <a:prstDash val="solid"/>
            <a:miter lim="800000"/>
            <a:headEnd type="none" w="sm" len="sm"/>
            <a:tailEnd type="none" w="sm" len="sm"/>
          </a:ln>
        </p:spPr>
      </p:cxnSp>
      <p:pic>
        <p:nvPicPr>
          <p:cNvPr id="186" name="Google Shape;186;p5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360942" y="0"/>
            <a:ext cx="1831058" cy="1788550"/>
          </a:xfrm>
          <a:prstGeom prst="rect">
            <a:avLst/>
          </a:prstGeom>
          <a:noFill/>
          <a:ln>
            <a:noFill/>
          </a:ln>
        </p:spPr>
      </p:pic>
    </p:spTree>
    <p:extLst>
      <p:ext uri="{BB962C8B-B14F-4D97-AF65-F5344CB8AC3E}">
        <p14:creationId xmlns:p14="http://schemas.microsoft.com/office/powerpoint/2010/main" val="2104547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33">
  <p:cSld name="1_33">
    <p:spTree>
      <p:nvGrpSpPr>
        <p:cNvPr id="1" name="Shape 197"/>
        <p:cNvGrpSpPr/>
        <p:nvPr/>
      </p:nvGrpSpPr>
      <p:grpSpPr>
        <a:xfrm>
          <a:off x="0" y="0"/>
          <a:ext cx="0" cy="0"/>
          <a:chOff x="0" y="0"/>
          <a:chExt cx="0" cy="0"/>
        </a:xfrm>
      </p:grpSpPr>
      <p:sp>
        <p:nvSpPr>
          <p:cNvPr id="198" name="Google Shape;198;p62"/>
          <p:cNvSpPr>
            <a:spLocks noGrp="1"/>
          </p:cNvSpPr>
          <p:nvPr>
            <p:ph type="pic" idx="2"/>
          </p:nvPr>
        </p:nvSpPr>
        <p:spPr>
          <a:xfrm>
            <a:off x="3198338" y="0"/>
            <a:ext cx="10716690" cy="6858000"/>
          </a:xfrm>
          <a:prstGeom prst="rect">
            <a:avLst/>
          </a:prstGeom>
          <a:solidFill>
            <a:srgbClr val="353535">
              <a:alpha val="11372"/>
            </a:srgbClr>
          </a:solidFill>
          <a:ln>
            <a:noFill/>
          </a:ln>
        </p:spPr>
      </p:sp>
      <p:sp>
        <p:nvSpPr>
          <p:cNvPr id="199" name="Google Shape;199;p62"/>
          <p:cNvSpPr txBox="1"/>
          <p:nvPr/>
        </p:nvSpPr>
        <p:spPr>
          <a:xfrm>
            <a:off x="11239443" y="6131318"/>
            <a:ext cx="440267" cy="225731"/>
          </a:xfrm>
          <a:prstGeom prst="rect">
            <a:avLst/>
          </a:prstGeom>
          <a:noFill/>
          <a:ln>
            <a:noFill/>
          </a:ln>
        </p:spPr>
        <p:txBody>
          <a:bodyPr spcFirstLastPara="1" wrap="square" lIns="60941" tIns="30462" rIns="60941" bIns="30462"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067" b="0" i="0" u="none" strike="noStrike" cap="none">
                <a:solidFill>
                  <a:schemeClr val="dk1"/>
                </a:solidFill>
                <a:latin typeface="Open Sans"/>
                <a:ea typeface="Open Sans"/>
                <a:cs typeface="Open Sans"/>
                <a:sym typeface="Open Sans"/>
              </a:rPr>
              <a:pPr marL="0" marR="0" lvl="0" indent="0" algn="r" rtl="0">
                <a:lnSpc>
                  <a:spcPct val="100000"/>
                </a:lnSpc>
                <a:spcBef>
                  <a:spcPts val="0"/>
                </a:spcBef>
                <a:spcAft>
                  <a:spcPts val="0"/>
                </a:spcAft>
                <a:buClr>
                  <a:srgbClr val="000000"/>
                </a:buClr>
                <a:buSzPts val="1600"/>
                <a:buFont typeface="Arial"/>
                <a:buNone/>
              </a:pPr>
              <a:t>‹#›</a:t>
            </a:fld>
            <a:endParaRPr sz="1067" b="0" i="0" u="none" strike="noStrike" cap="none">
              <a:solidFill>
                <a:schemeClr val="dk1"/>
              </a:solidFill>
              <a:latin typeface="Open Sans"/>
              <a:ea typeface="Open Sans"/>
              <a:cs typeface="Open Sans"/>
              <a:sym typeface="Open Sans"/>
            </a:endParaRPr>
          </a:p>
        </p:txBody>
      </p:sp>
      <p:cxnSp>
        <p:nvCxnSpPr>
          <p:cNvPr id="200" name="Google Shape;200;p62"/>
          <p:cNvCxnSpPr/>
          <p:nvPr/>
        </p:nvCxnSpPr>
        <p:spPr>
          <a:xfrm rot="10800000" flipH="1">
            <a:off x="11712222" y="6233894"/>
            <a:ext cx="479778" cy="10258"/>
          </a:xfrm>
          <a:prstGeom prst="straightConnector1">
            <a:avLst/>
          </a:prstGeom>
          <a:noFill/>
          <a:ln w="15875" cap="flat" cmpd="sng">
            <a:solidFill>
              <a:schemeClr val="accent1"/>
            </a:solidFill>
            <a:prstDash val="solid"/>
            <a:miter lim="800000"/>
            <a:headEnd type="none" w="sm" len="sm"/>
            <a:tailEnd type="none" w="sm" len="sm"/>
          </a:ln>
        </p:spPr>
      </p:cxnSp>
      <p:pic>
        <p:nvPicPr>
          <p:cNvPr id="201" name="Google Shape;201;p6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831058" cy="1788550"/>
          </a:xfrm>
          <a:prstGeom prst="rect">
            <a:avLst/>
          </a:prstGeom>
          <a:noFill/>
          <a:ln>
            <a:noFill/>
          </a:ln>
        </p:spPr>
      </p:pic>
    </p:spTree>
    <p:extLst>
      <p:ext uri="{BB962C8B-B14F-4D97-AF65-F5344CB8AC3E}">
        <p14:creationId xmlns:p14="http://schemas.microsoft.com/office/powerpoint/2010/main" val="1498584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800000" y="1368000"/>
            <a:ext cx="5920642" cy="1008000"/>
          </a:xfrm>
        </p:spPr>
        <p:txBody>
          <a:bodyPr lIns="36000" tIns="36000" rIns="36000" bIns="36000" anchor="b">
            <a:noAutofit/>
          </a:bodyPr>
          <a:lstStyle>
            <a:lvl1pPr algn="l">
              <a:lnSpc>
                <a:spcPct val="90000"/>
              </a:lnSpc>
              <a:defRPr sz="3200" b="1" spc="60" baseline="0">
                <a:solidFill>
                  <a:schemeClr val="tx2"/>
                </a:solidFill>
              </a:defRPr>
            </a:lvl1pPr>
          </a:lstStyle>
          <a:p>
            <a:r>
              <a:rPr lang="nl-NL"/>
              <a:t>Klik om de stijl te bewerken</a:t>
            </a:r>
          </a:p>
        </p:txBody>
      </p:sp>
      <p:sp>
        <p:nvSpPr>
          <p:cNvPr id="3" name="Ondertitel 2"/>
          <p:cNvSpPr>
            <a:spLocks noGrp="1"/>
          </p:cNvSpPr>
          <p:nvPr>
            <p:ph type="subTitle" idx="1" hasCustomPrompt="1"/>
          </p:nvPr>
        </p:nvSpPr>
        <p:spPr>
          <a:xfrm>
            <a:off x="1800000" y="2556000"/>
            <a:ext cx="5920642"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a:extLst>
              <a:ext uri="{FF2B5EF4-FFF2-40B4-BE49-F238E27FC236}">
                <a16:creationId xmlns:a16="http://schemas.microsoft.com/office/drawing/2014/main" id="{73E3615C-F55C-43AB-A8DE-547F77398A9F}"/>
              </a:ext>
            </a:extLst>
          </p:cNvPr>
          <p:cNvSpPr>
            <a:spLocks noGrp="1"/>
          </p:cNvSpPr>
          <p:nvPr>
            <p:ph type="dt" sz="half" idx="10"/>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E8184954-07DC-47D7-B8AC-1BD04C8AEAC0}"/>
              </a:ext>
            </a:extLst>
          </p:cNvPr>
          <p:cNvSpPr>
            <a:spLocks noGrp="1"/>
          </p:cNvSpPr>
          <p:nvPr>
            <p:ph type="ftr" sz="quarter" idx="11"/>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8A9505A9-BA30-4552-9F9D-043FB8B8A5CF}"/>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858737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15938" y="1520825"/>
            <a:ext cx="11233150" cy="39957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3">
            <a:extLst>
              <a:ext uri="{FF2B5EF4-FFF2-40B4-BE49-F238E27FC236}">
                <a16:creationId xmlns:a16="http://schemas.microsoft.com/office/drawing/2014/main" id="{75B2C125-DBE1-42AD-A56F-FA48B495F9C6}"/>
              </a:ext>
            </a:extLst>
          </p:cNvPr>
          <p:cNvSpPr>
            <a:spLocks noGrp="1"/>
          </p:cNvSpPr>
          <p:nvPr>
            <p:ph type="title"/>
          </p:nvPr>
        </p:nvSpPr>
        <p:spPr/>
        <p:txBody>
          <a:bodyPr/>
          <a:lstStyle/>
          <a:p>
            <a:r>
              <a:rPr lang="nl-NL"/>
              <a:t>Klik om stijl te bewerken</a:t>
            </a:r>
          </a:p>
        </p:txBody>
      </p:sp>
      <p:sp>
        <p:nvSpPr>
          <p:cNvPr id="5" name="Tijdelijke aanduiding voor datum 4">
            <a:extLst>
              <a:ext uri="{FF2B5EF4-FFF2-40B4-BE49-F238E27FC236}">
                <a16:creationId xmlns:a16="http://schemas.microsoft.com/office/drawing/2014/main" id="{AB737CEA-8486-4D34-ABC5-F0FE3A967FA8}"/>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5EE2DB4E-0006-49ED-9079-B6C03DC4C355}"/>
              </a:ext>
            </a:extLst>
          </p:cNvPr>
          <p:cNvSpPr>
            <a:spLocks noGrp="1"/>
          </p:cNvSpPr>
          <p:nvPr>
            <p:ph type="ftr" sz="quarter" idx="11"/>
          </p:nvPr>
        </p:nvSpPr>
        <p:spPr/>
        <p:txBody>
          <a:bodyPr/>
          <a:lstStyle/>
          <a:p>
            <a:endParaRPr lang="nl-NL"/>
          </a:p>
        </p:txBody>
      </p:sp>
      <p:sp>
        <p:nvSpPr>
          <p:cNvPr id="10" name="Tijdelijke aanduiding voor dianummer 9">
            <a:extLst>
              <a:ext uri="{FF2B5EF4-FFF2-40B4-BE49-F238E27FC236}">
                <a16:creationId xmlns:a16="http://schemas.microsoft.com/office/drawing/2014/main" id="{9B5776AC-D9F7-4A46-B58D-032C7E3CE98D}"/>
              </a:ext>
            </a:extLst>
          </p:cNvPr>
          <p:cNvSpPr>
            <a:spLocks noGrp="1"/>
          </p:cNvSpPr>
          <p:nvPr>
            <p:ph type="sldNum" sz="quarter" idx="12"/>
          </p:nvPr>
        </p:nvSpPr>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4054784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9312000" y="7020000"/>
            <a:ext cx="1680000" cy="216000"/>
          </a:xfrm>
        </p:spPr>
        <p:txBody>
          <a:bodyPr/>
          <a:lstStyle/>
          <a:p>
            <a:endParaRPr lang="nl-NL"/>
          </a:p>
        </p:txBody>
      </p:sp>
      <p:sp>
        <p:nvSpPr>
          <p:cNvPr id="4" name="Tijdelijke aanduiding voor voettekst 3"/>
          <p:cNvSpPr>
            <a:spLocks noGrp="1"/>
          </p:cNvSpPr>
          <p:nvPr>
            <p:ph type="ftr" sz="quarter" idx="11"/>
          </p:nvPr>
        </p:nvSpPr>
        <p:spPr>
          <a:xfrm>
            <a:off x="515938" y="7020000"/>
            <a:ext cx="8388062" cy="216000"/>
          </a:xfrm>
        </p:spPr>
        <p:txBody>
          <a:bodyPr/>
          <a:lstStyle/>
          <a:p>
            <a:endParaRPr lang="nl-NL"/>
          </a:p>
        </p:txBody>
      </p:sp>
      <p:sp>
        <p:nvSpPr>
          <p:cNvPr id="5" name="Tijdelijke aanduiding voor dianummer 4"/>
          <p:cNvSpPr>
            <a:spLocks noGrp="1"/>
          </p:cNvSpPr>
          <p:nvPr>
            <p:ph type="sldNum" sz="quarter" idx="12"/>
          </p:nvPr>
        </p:nvSpPr>
        <p:spPr>
          <a:xfrm>
            <a:off x="11232000" y="7020000"/>
            <a:ext cx="517088" cy="216000"/>
          </a:xfrm>
        </p:spPr>
        <p:txBody>
          <a:bodyPr/>
          <a:lstStyle/>
          <a:p>
            <a:fld id="{4023FC5B-98A5-49E4-B59C-E073B8952154}" type="slidenum">
              <a:rPr lang="nl-NL" smtClean="0"/>
              <a:t>‹#›</a:t>
            </a:fld>
            <a:endParaRPr lang="nl-NL"/>
          </a:p>
        </p:txBody>
      </p:sp>
      <p:sp>
        <p:nvSpPr>
          <p:cNvPr id="6" name="Titel 5">
            <a:extLst>
              <a:ext uri="{FF2B5EF4-FFF2-40B4-BE49-F238E27FC236}">
                <a16:creationId xmlns:a16="http://schemas.microsoft.com/office/drawing/2014/main" id="{33A3CA41-9EBC-4AE3-9B53-2856BF2CF1A7}"/>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057898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eldia met zij afbeeldingen">
    <p:spTree>
      <p:nvGrpSpPr>
        <p:cNvPr id="1" name=""/>
        <p:cNvGrpSpPr/>
        <p:nvPr/>
      </p:nvGrpSpPr>
      <p:grpSpPr>
        <a:xfrm>
          <a:off x="0" y="0"/>
          <a:ext cx="0" cy="0"/>
          <a:chOff x="0" y="0"/>
          <a:chExt cx="0" cy="0"/>
        </a:xfrm>
      </p:grpSpPr>
      <p:sp>
        <p:nvSpPr>
          <p:cNvPr id="2" name="Titel 1"/>
          <p:cNvSpPr>
            <a:spLocks noGrp="1"/>
          </p:cNvSpPr>
          <p:nvPr>
            <p:ph type="ctrTitle"/>
          </p:nvPr>
        </p:nvSpPr>
        <p:spPr>
          <a:xfrm>
            <a:off x="1800000" y="1368000"/>
            <a:ext cx="6480000" cy="1008000"/>
          </a:xfrm>
        </p:spPr>
        <p:txBody>
          <a:bodyPr lIns="36000" tIns="36000" rIns="36000" bIns="36000" anchor="b">
            <a:noAutofit/>
          </a:bodyPr>
          <a:lstStyle>
            <a:lvl1pPr algn="l">
              <a:lnSpc>
                <a:spcPct val="90000"/>
              </a:lnSpc>
              <a:defRPr sz="3200" b="1" spc="60" baseline="0">
                <a:solidFill>
                  <a:schemeClr val="tx2"/>
                </a:solidFill>
              </a:defRPr>
            </a:lvl1pPr>
          </a:lstStyle>
          <a:p>
            <a:r>
              <a:rPr lang="nl-NL"/>
              <a:t>Klik om stijl te bewerken</a:t>
            </a:r>
          </a:p>
        </p:txBody>
      </p:sp>
      <p:sp>
        <p:nvSpPr>
          <p:cNvPr id="3" name="Ondertitel 2"/>
          <p:cNvSpPr>
            <a:spLocks noGrp="1"/>
          </p:cNvSpPr>
          <p:nvPr>
            <p:ph type="subTitle" idx="1"/>
          </p:nvPr>
        </p:nvSpPr>
        <p:spPr>
          <a:xfrm>
            <a:off x="1800000" y="2556000"/>
            <a:ext cx="6480000"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afbeelding 8"/>
          <p:cNvSpPr>
            <a:spLocks noGrp="1"/>
          </p:cNvSpPr>
          <p:nvPr>
            <p:ph type="pic" sz="quarter" idx="10" hasCustomPrompt="1"/>
          </p:nvPr>
        </p:nvSpPr>
        <p:spPr>
          <a:xfrm>
            <a:off x="8608741" y="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
        <p:nvSpPr>
          <p:cNvPr id="11" name="Tijdelijke aanduiding voor afbeelding 8"/>
          <p:cNvSpPr>
            <a:spLocks noGrp="1"/>
          </p:cNvSpPr>
          <p:nvPr>
            <p:ph type="pic" sz="quarter" idx="11" hasCustomPrompt="1"/>
          </p:nvPr>
        </p:nvSpPr>
        <p:spPr>
          <a:xfrm>
            <a:off x="8608741" y="466200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
        <p:nvSpPr>
          <p:cNvPr id="12" name="Tijdelijke aanduiding voor afbeelding 8"/>
          <p:cNvSpPr>
            <a:spLocks noGrp="1"/>
          </p:cNvSpPr>
          <p:nvPr>
            <p:ph type="pic" sz="quarter" idx="12" hasCustomPrompt="1"/>
          </p:nvPr>
        </p:nvSpPr>
        <p:spPr>
          <a:xfrm>
            <a:off x="8608741" y="233100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
        <p:nvSpPr>
          <p:cNvPr id="4" name="Tijdelijke aanduiding voor datum 3">
            <a:extLst>
              <a:ext uri="{FF2B5EF4-FFF2-40B4-BE49-F238E27FC236}">
                <a16:creationId xmlns:a16="http://schemas.microsoft.com/office/drawing/2014/main" id="{142070C5-6796-4299-AB85-CC20570546D8}"/>
              </a:ext>
            </a:extLst>
          </p:cNvPr>
          <p:cNvSpPr>
            <a:spLocks noGrp="1"/>
          </p:cNvSpPr>
          <p:nvPr>
            <p:ph type="dt" sz="half" idx="13"/>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8ABD32AD-09A4-4A89-BC57-F1E4EA596DAF}"/>
              </a:ext>
            </a:extLst>
          </p:cNvPr>
          <p:cNvSpPr>
            <a:spLocks noGrp="1"/>
          </p:cNvSpPr>
          <p:nvPr>
            <p:ph type="ftr" sz="quarter" idx="14"/>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B3DD332C-DA0C-4972-BE14-F121434C0570}"/>
              </a:ext>
            </a:extLst>
          </p:cNvPr>
          <p:cNvSpPr>
            <a:spLocks noGrp="1"/>
          </p:cNvSpPr>
          <p:nvPr>
            <p:ph type="sldNum" sz="quarter" idx="15"/>
          </p:nvPr>
        </p:nvSpPr>
        <p:spPr>
          <a:xfrm>
            <a:off x="11232000" y="7020000"/>
            <a:ext cx="517088" cy="216000"/>
          </a:xfrm>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41157937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eldia met zij afbeeldingen">
    <p:spTree>
      <p:nvGrpSpPr>
        <p:cNvPr id="1" name=""/>
        <p:cNvGrpSpPr/>
        <p:nvPr/>
      </p:nvGrpSpPr>
      <p:grpSpPr>
        <a:xfrm>
          <a:off x="0" y="0"/>
          <a:ext cx="0" cy="0"/>
          <a:chOff x="0" y="0"/>
          <a:chExt cx="0" cy="0"/>
        </a:xfrm>
      </p:grpSpPr>
      <p:sp>
        <p:nvSpPr>
          <p:cNvPr id="2" name="Titel 1"/>
          <p:cNvSpPr>
            <a:spLocks noGrp="1"/>
          </p:cNvSpPr>
          <p:nvPr>
            <p:ph type="ctrTitle"/>
          </p:nvPr>
        </p:nvSpPr>
        <p:spPr>
          <a:xfrm>
            <a:off x="1800000" y="1368000"/>
            <a:ext cx="4284000" cy="1008000"/>
          </a:xfrm>
        </p:spPr>
        <p:txBody>
          <a:bodyPr lIns="36000" tIns="36000" rIns="36000" bIns="36000" anchor="b">
            <a:noAutofit/>
          </a:bodyPr>
          <a:lstStyle>
            <a:lvl1pPr algn="l">
              <a:lnSpc>
                <a:spcPct val="90000"/>
              </a:lnSpc>
              <a:defRPr sz="3200" b="1" spc="60" baseline="0">
                <a:solidFill>
                  <a:schemeClr val="tx2"/>
                </a:solidFill>
              </a:defRPr>
            </a:lvl1pPr>
          </a:lstStyle>
          <a:p>
            <a:r>
              <a:rPr lang="nl-NL"/>
              <a:t>Klik om stijl te bewerken</a:t>
            </a:r>
          </a:p>
        </p:txBody>
      </p:sp>
      <p:sp>
        <p:nvSpPr>
          <p:cNvPr id="3" name="Ondertitel 2"/>
          <p:cNvSpPr>
            <a:spLocks noGrp="1"/>
          </p:cNvSpPr>
          <p:nvPr>
            <p:ph type="subTitle" idx="1"/>
          </p:nvPr>
        </p:nvSpPr>
        <p:spPr>
          <a:xfrm>
            <a:off x="1799999" y="2556000"/>
            <a:ext cx="4284000"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afbeelding 8"/>
          <p:cNvSpPr>
            <a:spLocks noGrp="1"/>
          </p:cNvSpPr>
          <p:nvPr>
            <p:ph type="pic" sz="quarter" idx="10" hasCustomPrompt="1"/>
          </p:nvPr>
        </p:nvSpPr>
        <p:spPr>
          <a:xfrm>
            <a:off x="6576000" y="0"/>
            <a:ext cx="5616000" cy="6858000"/>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4" name="Tijdelijke aanduiding voor datum 3">
            <a:extLst>
              <a:ext uri="{FF2B5EF4-FFF2-40B4-BE49-F238E27FC236}">
                <a16:creationId xmlns:a16="http://schemas.microsoft.com/office/drawing/2014/main" id="{70CD22FF-D75B-4338-AF89-A3E382FA2F67}"/>
              </a:ext>
            </a:extLst>
          </p:cNvPr>
          <p:cNvSpPr>
            <a:spLocks noGrp="1"/>
          </p:cNvSpPr>
          <p:nvPr>
            <p:ph type="dt" sz="half" idx="11"/>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90AD6CDB-B5E5-441E-A421-8D155215F1E6}"/>
              </a:ext>
            </a:extLst>
          </p:cNvPr>
          <p:cNvSpPr>
            <a:spLocks noGrp="1"/>
          </p:cNvSpPr>
          <p:nvPr>
            <p:ph type="ftr" sz="quarter" idx="12"/>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4D73246D-3A76-4C3E-91A7-79014B7B15BD}"/>
              </a:ext>
            </a:extLst>
          </p:cNvPr>
          <p:cNvSpPr>
            <a:spLocks noGrp="1"/>
          </p:cNvSpPr>
          <p:nvPr>
            <p:ph type="sldNum" sz="quarter" idx="13"/>
          </p:nvPr>
        </p:nvSpPr>
        <p:spPr>
          <a:xfrm>
            <a:off x="11232000" y="7020000"/>
            <a:ext cx="517088" cy="216000"/>
          </a:xfrm>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1265534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eldia 150 jaar met onder afbeeldingen">
    <p:spTree>
      <p:nvGrpSpPr>
        <p:cNvPr id="1" name=""/>
        <p:cNvGrpSpPr/>
        <p:nvPr/>
      </p:nvGrpSpPr>
      <p:grpSpPr>
        <a:xfrm>
          <a:off x="0" y="0"/>
          <a:ext cx="0" cy="0"/>
          <a:chOff x="0" y="0"/>
          <a:chExt cx="0" cy="0"/>
        </a:xfrm>
      </p:grpSpPr>
      <p:sp>
        <p:nvSpPr>
          <p:cNvPr id="2" name="Titel 1"/>
          <p:cNvSpPr>
            <a:spLocks noGrp="1"/>
          </p:cNvSpPr>
          <p:nvPr>
            <p:ph type="ctrTitle"/>
          </p:nvPr>
        </p:nvSpPr>
        <p:spPr>
          <a:xfrm>
            <a:off x="1800000" y="1367999"/>
            <a:ext cx="6480000" cy="1008000"/>
          </a:xfrm>
        </p:spPr>
        <p:txBody>
          <a:bodyPr lIns="36000" tIns="36000" rIns="36000" bIns="36000" anchor="b">
            <a:noAutofit/>
          </a:bodyPr>
          <a:lstStyle>
            <a:lvl1pPr algn="l">
              <a:lnSpc>
                <a:spcPct val="90000"/>
              </a:lnSpc>
              <a:defRPr sz="3200" b="1" spc="60" baseline="0">
                <a:solidFill>
                  <a:schemeClr val="tx2"/>
                </a:solidFill>
              </a:defRPr>
            </a:lvl1pPr>
          </a:lstStyle>
          <a:p>
            <a:r>
              <a:rPr lang="nl-NL"/>
              <a:t>Klik om stijl te bewerken</a:t>
            </a:r>
          </a:p>
        </p:txBody>
      </p:sp>
      <p:sp>
        <p:nvSpPr>
          <p:cNvPr id="3" name="Ondertitel 2"/>
          <p:cNvSpPr>
            <a:spLocks noGrp="1"/>
          </p:cNvSpPr>
          <p:nvPr>
            <p:ph type="subTitle" idx="1"/>
          </p:nvPr>
        </p:nvSpPr>
        <p:spPr>
          <a:xfrm>
            <a:off x="1800000" y="2556000"/>
            <a:ext cx="6480000"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9" name="Tijdelijke aanduiding voor afbeelding 4"/>
          <p:cNvSpPr>
            <a:spLocks noGrp="1"/>
          </p:cNvSpPr>
          <p:nvPr>
            <p:ph type="pic" sz="quarter" idx="11" hasCustomPrompt="1"/>
          </p:nvPr>
        </p:nvSpPr>
        <p:spPr>
          <a:xfrm>
            <a:off x="4151516" y="3897313"/>
            <a:ext cx="3888000" cy="2960687"/>
          </a:xfrm>
        </p:spPr>
        <p:txBody>
          <a:bodyPr anchor="b">
            <a:normAutofit/>
          </a:bodyPr>
          <a:lstStyle>
            <a:lvl1pPr marL="0" indent="0" algn="ctr">
              <a:buNone/>
              <a:defRPr sz="1200" baseline="0">
                <a:solidFill>
                  <a:schemeClr val="tx2"/>
                </a:solidFill>
              </a:defRPr>
            </a:lvl1pPr>
          </a:lstStyle>
          <a:p>
            <a:r>
              <a:rPr lang="nl-NL"/>
              <a:t>Afbeelding selecteren</a:t>
            </a:r>
          </a:p>
        </p:txBody>
      </p:sp>
      <p:sp>
        <p:nvSpPr>
          <p:cNvPr id="10" name="Tijdelijke aanduiding voor afbeelding 4"/>
          <p:cNvSpPr>
            <a:spLocks noGrp="1"/>
          </p:cNvSpPr>
          <p:nvPr>
            <p:ph type="pic" sz="quarter" idx="12" hasCustomPrompt="1"/>
          </p:nvPr>
        </p:nvSpPr>
        <p:spPr>
          <a:xfrm>
            <a:off x="8304000" y="3897313"/>
            <a:ext cx="3888000" cy="2959836"/>
          </a:xfrm>
        </p:spPr>
        <p:txBody>
          <a:bodyPr anchor="b">
            <a:normAutofit/>
          </a:bodyPr>
          <a:lstStyle>
            <a:lvl1pPr marL="0" indent="0" algn="ctr">
              <a:buNone/>
              <a:defRPr sz="1200" baseline="0">
                <a:solidFill>
                  <a:schemeClr val="tx2"/>
                </a:solidFill>
              </a:defRPr>
            </a:lvl1pPr>
          </a:lstStyle>
          <a:p>
            <a:r>
              <a:rPr lang="nl-NL"/>
              <a:t>Afbeelding selecteren</a:t>
            </a:r>
          </a:p>
        </p:txBody>
      </p:sp>
      <p:sp>
        <p:nvSpPr>
          <p:cNvPr id="7" name="Rechthoek 6"/>
          <p:cNvSpPr/>
          <p:nvPr userDrawn="1"/>
        </p:nvSpPr>
        <p:spPr>
          <a:xfrm>
            <a:off x="0" y="3897313"/>
            <a:ext cx="3887032" cy="296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4" name="Tijdelijke aanduiding voor datum 3">
            <a:extLst>
              <a:ext uri="{FF2B5EF4-FFF2-40B4-BE49-F238E27FC236}">
                <a16:creationId xmlns:a16="http://schemas.microsoft.com/office/drawing/2014/main" id="{8EBC2BE1-8E6A-4724-9C09-15FAC2786F15}"/>
              </a:ext>
            </a:extLst>
          </p:cNvPr>
          <p:cNvSpPr>
            <a:spLocks noGrp="1"/>
          </p:cNvSpPr>
          <p:nvPr>
            <p:ph type="dt" sz="half" idx="13"/>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1604F9E0-1E27-4C65-922C-2529471D4FA8}"/>
              </a:ext>
            </a:extLst>
          </p:cNvPr>
          <p:cNvSpPr>
            <a:spLocks noGrp="1"/>
          </p:cNvSpPr>
          <p:nvPr>
            <p:ph type="ftr" sz="quarter" idx="14"/>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356F070D-747B-4E84-9B46-DDEB7688065E}"/>
              </a:ext>
            </a:extLst>
          </p:cNvPr>
          <p:cNvSpPr>
            <a:spLocks noGrp="1"/>
          </p:cNvSpPr>
          <p:nvPr>
            <p:ph type="sldNum" sz="quarter" idx="15"/>
          </p:nvPr>
        </p:nvSpPr>
        <p:spPr>
          <a:xfrm>
            <a:off x="11232000" y="7020000"/>
            <a:ext cx="517088" cy="216000"/>
          </a:xfrm>
        </p:spPr>
        <p:txBody>
          <a:bodyPr/>
          <a:lstStyle/>
          <a:p>
            <a:fld id="{4023FC5B-98A5-49E4-B59C-E073B8952154}" type="slidenum">
              <a:rPr lang="nl-NL" smtClean="0"/>
              <a:pPr/>
              <a:t>‹#›</a:t>
            </a:fld>
            <a:endParaRPr lang="nl-NL"/>
          </a:p>
        </p:txBody>
      </p:sp>
      <p:pic>
        <p:nvPicPr>
          <p:cNvPr id="12" name="Afbeelding 11">
            <a:extLst>
              <a:ext uri="{FF2B5EF4-FFF2-40B4-BE49-F238E27FC236}">
                <a16:creationId xmlns:a16="http://schemas.microsoft.com/office/drawing/2014/main" id="{A3833385-3A83-4FB8-90CD-AB51CB93D0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580000"/>
            <a:ext cx="1371600" cy="686157"/>
          </a:xfrm>
          <a:prstGeom prst="rect">
            <a:avLst/>
          </a:prstGeom>
        </p:spPr>
      </p:pic>
    </p:spTree>
    <p:extLst>
      <p:ext uri="{BB962C8B-B14F-4D97-AF65-F5344CB8AC3E}">
        <p14:creationId xmlns:p14="http://schemas.microsoft.com/office/powerpoint/2010/main" val="4168151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oorloop 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5C7E9-B132-4EEC-BF67-F348548FBE92}"/>
              </a:ext>
            </a:extLst>
          </p:cNvPr>
          <p:cNvSpPr>
            <a:spLocks noGrp="1"/>
          </p:cNvSpPr>
          <p:nvPr>
            <p:ph type="title"/>
          </p:nvPr>
        </p:nvSpPr>
        <p:spPr>
          <a:xfrm>
            <a:off x="515938" y="-1080000"/>
            <a:ext cx="11233150" cy="830444"/>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BE503E7-EE94-4635-8BF9-28816AAF6F7B}"/>
              </a:ext>
            </a:extLst>
          </p:cNvPr>
          <p:cNvSpPr>
            <a:spLocks noGrp="1"/>
          </p:cNvSpPr>
          <p:nvPr>
            <p:ph type="dt" sz="half" idx="10"/>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4257AA01-CE66-4DAE-A789-C81590219A65}"/>
              </a:ext>
            </a:extLst>
          </p:cNvPr>
          <p:cNvSpPr>
            <a:spLocks noGrp="1"/>
          </p:cNvSpPr>
          <p:nvPr>
            <p:ph type="ftr" sz="quarter" idx="11"/>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2A29E0C9-0BEE-44BA-8739-841647D37D25}"/>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7" name="Afbeelding 6">
            <a:extLst>
              <a:ext uri="{FF2B5EF4-FFF2-40B4-BE49-F238E27FC236}">
                <a16:creationId xmlns:a16="http://schemas.microsoft.com/office/drawing/2014/main" id="{C0496238-8748-4D99-8185-533B7D57D1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8507" y="987841"/>
            <a:ext cx="9755145" cy="4880112"/>
          </a:xfrm>
          <a:prstGeom prst="rect">
            <a:avLst/>
          </a:prstGeom>
        </p:spPr>
      </p:pic>
    </p:spTree>
    <p:extLst>
      <p:ext uri="{BB962C8B-B14F-4D97-AF65-F5344CB8AC3E}">
        <p14:creationId xmlns:p14="http://schemas.microsoft.com/office/powerpoint/2010/main" val="410242590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15937" y="1520825"/>
            <a:ext cx="7740000" cy="39957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tel 3">
            <a:extLst>
              <a:ext uri="{FF2B5EF4-FFF2-40B4-BE49-F238E27FC236}">
                <a16:creationId xmlns:a16="http://schemas.microsoft.com/office/drawing/2014/main" id="{75B2C125-DBE1-42AD-A56F-FA48B495F9C6}"/>
              </a:ext>
            </a:extLst>
          </p:cNvPr>
          <p:cNvSpPr>
            <a:spLocks noGrp="1"/>
          </p:cNvSpPr>
          <p:nvPr>
            <p:ph type="title"/>
          </p:nvPr>
        </p:nvSpPr>
        <p:spPr>
          <a:xfrm>
            <a:off x="515937" y="333375"/>
            <a:ext cx="7740000" cy="830444"/>
          </a:xfrm>
        </p:spPr>
        <p:txBody>
          <a:bodyPr/>
          <a:lstStyle/>
          <a:p>
            <a:r>
              <a:rPr lang="nl-NL"/>
              <a:t>Klik om stijl te bewerken</a:t>
            </a:r>
          </a:p>
        </p:txBody>
      </p:sp>
      <p:sp>
        <p:nvSpPr>
          <p:cNvPr id="5" name="Tijdelijke aanduiding voor datum 4">
            <a:extLst>
              <a:ext uri="{FF2B5EF4-FFF2-40B4-BE49-F238E27FC236}">
                <a16:creationId xmlns:a16="http://schemas.microsoft.com/office/drawing/2014/main" id="{AB737CEA-8486-4D34-ABC5-F0FE3A967FA8}"/>
              </a:ext>
            </a:extLst>
          </p:cNvPr>
          <p:cNvSpPr>
            <a:spLocks noGrp="1"/>
          </p:cNvSpPr>
          <p:nvPr>
            <p:ph type="dt" sz="half" idx="10"/>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5EE2DB4E-0006-49ED-9079-B6C03DC4C355}"/>
              </a:ext>
            </a:extLst>
          </p:cNvPr>
          <p:cNvSpPr>
            <a:spLocks noGrp="1"/>
          </p:cNvSpPr>
          <p:nvPr>
            <p:ph type="ftr" sz="quarter" idx="11"/>
          </p:nvPr>
        </p:nvSpPr>
        <p:spPr>
          <a:xfrm>
            <a:off x="515938" y="7020000"/>
            <a:ext cx="8388062" cy="216000"/>
          </a:xfrm>
        </p:spPr>
        <p:txBody>
          <a:bodyPr/>
          <a:lstStyle/>
          <a:p>
            <a:endParaRPr lang="nl-NL"/>
          </a:p>
        </p:txBody>
      </p:sp>
      <p:sp>
        <p:nvSpPr>
          <p:cNvPr id="10" name="Tijdelijke aanduiding voor dianummer 9">
            <a:extLst>
              <a:ext uri="{FF2B5EF4-FFF2-40B4-BE49-F238E27FC236}">
                <a16:creationId xmlns:a16="http://schemas.microsoft.com/office/drawing/2014/main" id="{9B5776AC-D9F7-4A46-B58D-032C7E3CE98D}"/>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sp>
        <p:nvSpPr>
          <p:cNvPr id="7" name="Tijdelijke aanduiding voor afbeelding 8">
            <a:extLst>
              <a:ext uri="{FF2B5EF4-FFF2-40B4-BE49-F238E27FC236}">
                <a16:creationId xmlns:a16="http://schemas.microsoft.com/office/drawing/2014/main" id="{72A59E6D-4E6F-456D-B215-1BB5ECD0BFD6}"/>
              </a:ext>
            </a:extLst>
          </p:cNvPr>
          <p:cNvSpPr>
            <a:spLocks noGrp="1"/>
          </p:cNvSpPr>
          <p:nvPr>
            <p:ph type="pic" sz="quarter" idx="13" hasCustomPrompt="1"/>
          </p:nvPr>
        </p:nvSpPr>
        <p:spPr>
          <a:xfrm>
            <a:off x="8608741" y="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
        <p:nvSpPr>
          <p:cNvPr id="8" name="Tijdelijke aanduiding voor afbeelding 8">
            <a:extLst>
              <a:ext uri="{FF2B5EF4-FFF2-40B4-BE49-F238E27FC236}">
                <a16:creationId xmlns:a16="http://schemas.microsoft.com/office/drawing/2014/main" id="{C0C5A2A2-C49A-4361-AD35-CD4E3688BB59}"/>
              </a:ext>
            </a:extLst>
          </p:cNvPr>
          <p:cNvSpPr>
            <a:spLocks noGrp="1"/>
          </p:cNvSpPr>
          <p:nvPr>
            <p:ph type="pic" sz="quarter" idx="14" hasCustomPrompt="1"/>
          </p:nvPr>
        </p:nvSpPr>
        <p:spPr>
          <a:xfrm>
            <a:off x="8608741" y="466200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
        <p:nvSpPr>
          <p:cNvPr id="9" name="Tijdelijke aanduiding voor afbeelding 8">
            <a:extLst>
              <a:ext uri="{FF2B5EF4-FFF2-40B4-BE49-F238E27FC236}">
                <a16:creationId xmlns:a16="http://schemas.microsoft.com/office/drawing/2014/main" id="{4B7C8F64-ABD3-4702-AB82-A16B2EFC5A15}"/>
              </a:ext>
            </a:extLst>
          </p:cNvPr>
          <p:cNvSpPr>
            <a:spLocks noGrp="1"/>
          </p:cNvSpPr>
          <p:nvPr>
            <p:ph type="pic" sz="quarter" idx="15" hasCustomPrompt="1"/>
          </p:nvPr>
        </p:nvSpPr>
        <p:spPr>
          <a:xfrm>
            <a:off x="8608741" y="2331000"/>
            <a:ext cx="3583259" cy="2196000"/>
          </a:xfrm>
        </p:spPr>
        <p:txBody>
          <a:bodyPr anchor="b">
            <a:normAutofit/>
          </a:bodyPr>
          <a:lstStyle>
            <a:lvl1pPr marL="0" indent="0" algn="ctr">
              <a:buNone/>
              <a:defRPr sz="1200">
                <a:solidFill>
                  <a:schemeClr val="tx2"/>
                </a:solidFill>
              </a:defRPr>
            </a:lvl1pPr>
          </a:lstStyle>
          <a:p>
            <a:r>
              <a:rPr lang="nl-NL"/>
              <a:t>Afbeelding selecteren</a:t>
            </a:r>
          </a:p>
        </p:txBody>
      </p:sp>
    </p:spTree>
    <p:extLst>
      <p:ext uri="{BB962C8B-B14F-4D97-AF65-F5344CB8AC3E}">
        <p14:creationId xmlns:p14="http://schemas.microsoft.com/office/powerpoint/2010/main" val="360469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DF98-FE98-EA01-CAD8-4565DA07B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0658D8-2F1D-1EAD-1BE4-418106804581}"/>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4" name="Footer Placeholder 3">
            <a:extLst>
              <a:ext uri="{FF2B5EF4-FFF2-40B4-BE49-F238E27FC236}">
                <a16:creationId xmlns:a16="http://schemas.microsoft.com/office/drawing/2014/main" id="{74F9F676-B03D-D9B6-5BFA-0AE033B779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6E964-065A-3EA2-761A-DE401EF8C491}"/>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851285650"/>
      </p:ext>
    </p:extLst>
  </p:cSld>
  <p:clrMapOvr>
    <a:masterClrMapping/>
  </p:clrMapOvr>
  <p:hf sldNum="0"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met afbeelding0 - Vrijwillegster">
    <p:spTree>
      <p:nvGrpSpPr>
        <p:cNvPr id="1" name=""/>
        <p:cNvGrpSpPr/>
        <p:nvPr/>
      </p:nvGrpSpPr>
      <p:grpSpPr>
        <a:xfrm>
          <a:off x="0" y="0"/>
          <a:ext cx="0" cy="0"/>
          <a:chOff x="0" y="0"/>
          <a:chExt cx="0" cy="0"/>
        </a:xfrm>
      </p:grpSpPr>
      <p:pic>
        <p:nvPicPr>
          <p:cNvPr id="4" name="Tijdelijke aanduiding voor afbeelding 4"/>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332160"/>
            <a:ext cx="12181902" cy="5525680"/>
          </a:xfrm>
          <a:prstGeom prst="rect">
            <a:avLst/>
          </a:prstGeom>
        </p:spPr>
      </p:pic>
      <p:sp>
        <p:nvSpPr>
          <p:cNvPr id="5" name="Titel 4">
            <a:extLst>
              <a:ext uri="{FF2B5EF4-FFF2-40B4-BE49-F238E27FC236}">
                <a16:creationId xmlns:a16="http://schemas.microsoft.com/office/drawing/2014/main" id="{3A1C7807-8C0D-42E3-A1C7-02AD120B833E}"/>
              </a:ext>
            </a:extLst>
          </p:cNvPr>
          <p:cNvSpPr>
            <a:spLocks noGrp="1"/>
          </p:cNvSpPr>
          <p:nvPr>
            <p:ph type="title"/>
          </p:nvPr>
        </p:nvSpPr>
        <p:spPr/>
        <p:txBody>
          <a:bodyPr/>
          <a:lstStyle/>
          <a:p>
            <a:r>
              <a:rPr lang="nl-NL"/>
              <a:t>Klik om stijl te bewerken</a:t>
            </a:r>
          </a:p>
        </p:txBody>
      </p:sp>
      <p:sp>
        <p:nvSpPr>
          <p:cNvPr id="7" name="Tijdelijke aanduiding voor datum 6">
            <a:extLst>
              <a:ext uri="{FF2B5EF4-FFF2-40B4-BE49-F238E27FC236}">
                <a16:creationId xmlns:a16="http://schemas.microsoft.com/office/drawing/2014/main" id="{3EF0CC8E-D686-4668-8403-D6793E1C6EFE}"/>
              </a:ext>
            </a:extLst>
          </p:cNvPr>
          <p:cNvSpPr>
            <a:spLocks noGrp="1"/>
          </p:cNvSpPr>
          <p:nvPr>
            <p:ph type="dt" sz="half" idx="10"/>
          </p:nvPr>
        </p:nvSpPr>
        <p:spPr>
          <a:xfrm>
            <a:off x="9312000" y="7020000"/>
            <a:ext cx="1680000" cy="216000"/>
          </a:xfrm>
        </p:spPr>
        <p:txBody>
          <a:bodyPr/>
          <a:lstStyle/>
          <a:p>
            <a:endParaRPr lang="nl-NL"/>
          </a:p>
        </p:txBody>
      </p:sp>
      <p:sp>
        <p:nvSpPr>
          <p:cNvPr id="8" name="Tijdelijke aanduiding voor voettekst 7">
            <a:extLst>
              <a:ext uri="{FF2B5EF4-FFF2-40B4-BE49-F238E27FC236}">
                <a16:creationId xmlns:a16="http://schemas.microsoft.com/office/drawing/2014/main" id="{A7AF9D09-1BB6-4227-B91E-AAA15DF068B8}"/>
              </a:ext>
            </a:extLst>
          </p:cNvPr>
          <p:cNvSpPr>
            <a:spLocks noGrp="1"/>
          </p:cNvSpPr>
          <p:nvPr>
            <p:ph type="ftr" sz="quarter" idx="11"/>
          </p:nvPr>
        </p:nvSpPr>
        <p:spPr>
          <a:xfrm>
            <a:off x="515938" y="7020000"/>
            <a:ext cx="8388062" cy="216000"/>
          </a:xfrm>
        </p:spPr>
        <p:txBody>
          <a:bodyPr/>
          <a:lstStyle/>
          <a:p>
            <a:endParaRPr lang="nl-NL"/>
          </a:p>
        </p:txBody>
      </p:sp>
      <p:sp>
        <p:nvSpPr>
          <p:cNvPr id="9" name="Tijdelijke aanduiding voor dianummer 8">
            <a:extLst>
              <a:ext uri="{FF2B5EF4-FFF2-40B4-BE49-F238E27FC236}">
                <a16:creationId xmlns:a16="http://schemas.microsoft.com/office/drawing/2014/main" id="{2F1175B2-DC4D-4200-9296-E9C5604352D5}"/>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10" name="Afbeelding 9">
            <a:extLst>
              <a:ext uri="{FF2B5EF4-FFF2-40B4-BE49-F238E27FC236}">
                <a16:creationId xmlns:a16="http://schemas.microsoft.com/office/drawing/2014/main" id="{BFA9EE5E-0A92-4035-8BB0-73C0794BB7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Tree>
    <p:extLst>
      <p:ext uri="{BB962C8B-B14F-4D97-AF65-F5344CB8AC3E}">
        <p14:creationId xmlns:p14="http://schemas.microsoft.com/office/powerpoint/2010/main" val="9707308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Vaste afbeelding met titel A">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1" cy="6858000"/>
          </a:xfrm>
          <a:prstGeom prst="rect">
            <a:avLst/>
          </a:prstGeom>
        </p:spPr>
      </p:pic>
      <p:sp>
        <p:nvSpPr>
          <p:cNvPr id="3" name="Titel 2">
            <a:extLst>
              <a:ext uri="{FF2B5EF4-FFF2-40B4-BE49-F238E27FC236}">
                <a16:creationId xmlns:a16="http://schemas.microsoft.com/office/drawing/2014/main" id="{3F6C6EB1-ECBB-4F97-8C73-A95D992719BC}"/>
              </a:ext>
            </a:extLst>
          </p:cNvPr>
          <p:cNvSpPr>
            <a:spLocks noGrp="1"/>
          </p:cNvSpPr>
          <p:nvPr>
            <p:ph type="title"/>
          </p:nvPr>
        </p:nvSpPr>
        <p:spPr/>
        <p:txBody>
          <a:bodyPr/>
          <a:lstStyle>
            <a:lvl1pPr>
              <a:defRPr>
                <a:solidFill>
                  <a:srgbClr val="FFFFFF"/>
                </a:solidFill>
              </a:defRPr>
            </a:lvl1pPr>
          </a:lstStyle>
          <a:p>
            <a:r>
              <a:rPr lang="nl-NL"/>
              <a:t>Klik om stijl te bewerken</a:t>
            </a:r>
          </a:p>
        </p:txBody>
      </p:sp>
      <p:sp>
        <p:nvSpPr>
          <p:cNvPr id="5" name="Tijdelijke aanduiding voor datum 4">
            <a:extLst>
              <a:ext uri="{FF2B5EF4-FFF2-40B4-BE49-F238E27FC236}">
                <a16:creationId xmlns:a16="http://schemas.microsoft.com/office/drawing/2014/main" id="{F2D396E4-D6E1-4CEF-BFC7-45CB774ABDD2}"/>
              </a:ext>
            </a:extLst>
          </p:cNvPr>
          <p:cNvSpPr>
            <a:spLocks noGrp="1"/>
          </p:cNvSpPr>
          <p:nvPr>
            <p:ph type="dt" sz="half" idx="10"/>
          </p:nvPr>
        </p:nvSpPr>
        <p:spPr>
          <a:xfrm>
            <a:off x="9312000" y="7020000"/>
            <a:ext cx="1680000" cy="216000"/>
          </a:xfrm>
        </p:spPr>
        <p:txBody>
          <a:bodyPr/>
          <a:lstStyle/>
          <a:p>
            <a:endParaRPr lang="nl-NL"/>
          </a:p>
        </p:txBody>
      </p:sp>
      <p:sp>
        <p:nvSpPr>
          <p:cNvPr id="7" name="Tijdelijke aanduiding voor voettekst 6">
            <a:extLst>
              <a:ext uri="{FF2B5EF4-FFF2-40B4-BE49-F238E27FC236}">
                <a16:creationId xmlns:a16="http://schemas.microsoft.com/office/drawing/2014/main" id="{AD0B9F02-B935-449A-8A7E-C60777FF1A81}"/>
              </a:ext>
            </a:extLst>
          </p:cNvPr>
          <p:cNvSpPr>
            <a:spLocks noGrp="1"/>
          </p:cNvSpPr>
          <p:nvPr>
            <p:ph type="ftr" sz="quarter" idx="11"/>
          </p:nvPr>
        </p:nvSpPr>
        <p:spPr>
          <a:xfrm>
            <a:off x="515938" y="7020000"/>
            <a:ext cx="8388062" cy="216000"/>
          </a:xfrm>
        </p:spPr>
        <p:txBody>
          <a:bodyPr/>
          <a:lstStyle/>
          <a:p>
            <a:endParaRPr lang="nl-NL"/>
          </a:p>
        </p:txBody>
      </p:sp>
      <p:sp>
        <p:nvSpPr>
          <p:cNvPr id="8" name="Tijdelijke aanduiding voor dianummer 7">
            <a:extLst>
              <a:ext uri="{FF2B5EF4-FFF2-40B4-BE49-F238E27FC236}">
                <a16:creationId xmlns:a16="http://schemas.microsoft.com/office/drawing/2014/main" id="{152C44F6-EA3B-4C68-AB06-1C1AA0737BEA}"/>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9" name="Afbeelding 8">
            <a:extLst>
              <a:ext uri="{FF2B5EF4-FFF2-40B4-BE49-F238E27FC236}">
                <a16:creationId xmlns:a16="http://schemas.microsoft.com/office/drawing/2014/main" id="{5A05ACED-ECB6-42AD-8566-92D3D1231A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Tree>
    <p:extLst>
      <p:ext uri="{BB962C8B-B14F-4D97-AF65-F5344CB8AC3E}">
        <p14:creationId xmlns:p14="http://schemas.microsoft.com/office/powerpoint/2010/main" val="263757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Vaste afbeelding met titel 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3" name="Titel 2">
            <a:extLst>
              <a:ext uri="{FF2B5EF4-FFF2-40B4-BE49-F238E27FC236}">
                <a16:creationId xmlns:a16="http://schemas.microsoft.com/office/drawing/2014/main" id="{DA425C76-0535-462A-AD71-CE37CD727580}"/>
              </a:ext>
            </a:extLst>
          </p:cNvPr>
          <p:cNvSpPr>
            <a:spLocks noGrp="1"/>
          </p:cNvSpPr>
          <p:nvPr>
            <p:ph type="title"/>
          </p:nvPr>
        </p:nvSpPr>
        <p:spPr/>
        <p:txBody>
          <a:bodyPr/>
          <a:lstStyle/>
          <a:p>
            <a:r>
              <a:rPr lang="nl-NL"/>
              <a:t>Klik om stijl te bewerken</a:t>
            </a:r>
          </a:p>
        </p:txBody>
      </p:sp>
      <p:sp>
        <p:nvSpPr>
          <p:cNvPr id="5" name="Tijdelijke aanduiding voor datum 4">
            <a:extLst>
              <a:ext uri="{FF2B5EF4-FFF2-40B4-BE49-F238E27FC236}">
                <a16:creationId xmlns:a16="http://schemas.microsoft.com/office/drawing/2014/main" id="{FE5DCC11-9ABD-4ED2-8B25-3F82BCA98707}"/>
              </a:ext>
            </a:extLst>
          </p:cNvPr>
          <p:cNvSpPr>
            <a:spLocks noGrp="1"/>
          </p:cNvSpPr>
          <p:nvPr>
            <p:ph type="dt" sz="half" idx="10"/>
          </p:nvPr>
        </p:nvSpPr>
        <p:spPr>
          <a:xfrm>
            <a:off x="9312000" y="7020000"/>
            <a:ext cx="1680000" cy="216000"/>
          </a:xfrm>
        </p:spPr>
        <p:txBody>
          <a:bodyPr/>
          <a:lstStyle/>
          <a:p>
            <a:endParaRPr lang="nl-NL"/>
          </a:p>
        </p:txBody>
      </p:sp>
      <p:sp>
        <p:nvSpPr>
          <p:cNvPr id="7" name="Tijdelijke aanduiding voor voettekst 6">
            <a:extLst>
              <a:ext uri="{FF2B5EF4-FFF2-40B4-BE49-F238E27FC236}">
                <a16:creationId xmlns:a16="http://schemas.microsoft.com/office/drawing/2014/main" id="{C4BEF50A-C4D4-4138-946B-7515E706A9D8}"/>
              </a:ext>
            </a:extLst>
          </p:cNvPr>
          <p:cNvSpPr>
            <a:spLocks noGrp="1"/>
          </p:cNvSpPr>
          <p:nvPr>
            <p:ph type="ftr" sz="quarter" idx="11"/>
          </p:nvPr>
        </p:nvSpPr>
        <p:spPr>
          <a:xfrm>
            <a:off x="515938" y="7020000"/>
            <a:ext cx="8388062" cy="216000"/>
          </a:xfrm>
        </p:spPr>
        <p:txBody>
          <a:bodyPr/>
          <a:lstStyle/>
          <a:p>
            <a:endParaRPr lang="nl-NL"/>
          </a:p>
        </p:txBody>
      </p:sp>
      <p:sp>
        <p:nvSpPr>
          <p:cNvPr id="8" name="Tijdelijke aanduiding voor dianummer 7">
            <a:extLst>
              <a:ext uri="{FF2B5EF4-FFF2-40B4-BE49-F238E27FC236}">
                <a16:creationId xmlns:a16="http://schemas.microsoft.com/office/drawing/2014/main" id="{ACD3FA6F-D38C-4837-A328-53C7FDFE2C4F}"/>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9" name="Afbeelding 8">
            <a:extLst>
              <a:ext uri="{FF2B5EF4-FFF2-40B4-BE49-F238E27FC236}">
                <a16:creationId xmlns:a16="http://schemas.microsoft.com/office/drawing/2014/main" id="{1258A44F-FEE2-4BF9-BE27-CF9A065074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Tree>
    <p:extLst>
      <p:ext uri="{BB962C8B-B14F-4D97-AF65-F5344CB8AC3E}">
        <p14:creationId xmlns:p14="http://schemas.microsoft.com/office/powerpoint/2010/main" val="2504034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Vaste afbeelding met titel E">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 y="-1"/>
            <a:ext cx="12312386" cy="6926901"/>
          </a:xfrm>
          <a:prstGeom prst="rect">
            <a:avLst/>
          </a:prstGeom>
        </p:spPr>
      </p:pic>
      <p:sp>
        <p:nvSpPr>
          <p:cNvPr id="3" name="Titel 2">
            <a:extLst>
              <a:ext uri="{FF2B5EF4-FFF2-40B4-BE49-F238E27FC236}">
                <a16:creationId xmlns:a16="http://schemas.microsoft.com/office/drawing/2014/main" id="{D0135365-C710-4D14-BF10-F3599C819340}"/>
              </a:ext>
            </a:extLst>
          </p:cNvPr>
          <p:cNvSpPr>
            <a:spLocks noGrp="1"/>
          </p:cNvSpPr>
          <p:nvPr>
            <p:ph type="title"/>
          </p:nvPr>
        </p:nvSpPr>
        <p:spPr/>
        <p:txBody>
          <a:bodyPr/>
          <a:lstStyle>
            <a:lvl1pPr>
              <a:defRPr>
                <a:solidFill>
                  <a:srgbClr val="FFFFFF"/>
                </a:solidFill>
              </a:defRPr>
            </a:lvl1pPr>
          </a:lstStyle>
          <a:p>
            <a:r>
              <a:rPr lang="nl-NL"/>
              <a:t>Klik om stijl te bewerken</a:t>
            </a:r>
          </a:p>
        </p:txBody>
      </p:sp>
      <p:sp>
        <p:nvSpPr>
          <p:cNvPr id="4" name="Tijdelijke aanduiding voor datum 3">
            <a:extLst>
              <a:ext uri="{FF2B5EF4-FFF2-40B4-BE49-F238E27FC236}">
                <a16:creationId xmlns:a16="http://schemas.microsoft.com/office/drawing/2014/main" id="{CE887036-871A-4360-A5CD-E62AA965C5F3}"/>
              </a:ext>
            </a:extLst>
          </p:cNvPr>
          <p:cNvSpPr>
            <a:spLocks noGrp="1"/>
          </p:cNvSpPr>
          <p:nvPr>
            <p:ph type="dt" sz="half" idx="10"/>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9EBAB867-BAE0-47A0-99E3-6D607E2DABB2}"/>
              </a:ext>
            </a:extLst>
          </p:cNvPr>
          <p:cNvSpPr>
            <a:spLocks noGrp="1"/>
          </p:cNvSpPr>
          <p:nvPr>
            <p:ph type="ftr" sz="quarter" idx="11"/>
          </p:nvPr>
        </p:nvSpPr>
        <p:spPr>
          <a:xfrm>
            <a:off x="515938" y="7020000"/>
            <a:ext cx="8388062" cy="216000"/>
          </a:xfrm>
        </p:spPr>
        <p:txBody>
          <a:bodyPr/>
          <a:lstStyle/>
          <a:p>
            <a:endParaRPr lang="nl-NL"/>
          </a:p>
        </p:txBody>
      </p:sp>
      <p:sp>
        <p:nvSpPr>
          <p:cNvPr id="7" name="Tijdelijke aanduiding voor dianummer 6">
            <a:extLst>
              <a:ext uri="{FF2B5EF4-FFF2-40B4-BE49-F238E27FC236}">
                <a16:creationId xmlns:a16="http://schemas.microsoft.com/office/drawing/2014/main" id="{A9C2B297-B809-42F9-96CB-78247014F8D9}"/>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8" name="Afbeelding 7">
            <a:extLst>
              <a:ext uri="{FF2B5EF4-FFF2-40B4-BE49-F238E27FC236}">
                <a16:creationId xmlns:a16="http://schemas.microsoft.com/office/drawing/2014/main" id="{FC4D4976-6D41-4DE0-83F4-3E1E43000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Tree>
    <p:extLst>
      <p:ext uri="{BB962C8B-B14F-4D97-AF65-F5344CB8AC3E}">
        <p14:creationId xmlns:p14="http://schemas.microsoft.com/office/powerpoint/2010/main" val="38528305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Vaste afbeelding met titel F">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2714"/>
          </a:xfrm>
          <a:prstGeom prst="rect">
            <a:avLst/>
          </a:prstGeom>
        </p:spPr>
      </p:pic>
      <p:sp>
        <p:nvSpPr>
          <p:cNvPr id="2" name="Titel 1"/>
          <p:cNvSpPr>
            <a:spLocks noGrp="1"/>
          </p:cNvSpPr>
          <p:nvPr>
            <p:ph type="title"/>
          </p:nvPr>
        </p:nvSpPr>
        <p:spPr/>
        <p:txBody>
          <a:bodyPr/>
          <a:lstStyle>
            <a:lvl1pPr>
              <a:defRPr>
                <a:solidFill>
                  <a:srgbClr val="FFFFFF"/>
                </a:solidFill>
              </a:defRPr>
            </a:lvl1pPr>
          </a:lstStyle>
          <a:p>
            <a:r>
              <a:rPr lang="nl-NL"/>
              <a:t>Klik om stijl te bewerken</a:t>
            </a:r>
          </a:p>
        </p:txBody>
      </p:sp>
      <p:sp>
        <p:nvSpPr>
          <p:cNvPr id="3" name="Tijdelijke aanduiding voor datum 2">
            <a:extLst>
              <a:ext uri="{FF2B5EF4-FFF2-40B4-BE49-F238E27FC236}">
                <a16:creationId xmlns:a16="http://schemas.microsoft.com/office/drawing/2014/main" id="{C639ED0F-7F01-473C-BBAD-C030895A8836}"/>
              </a:ext>
            </a:extLst>
          </p:cNvPr>
          <p:cNvSpPr>
            <a:spLocks noGrp="1"/>
          </p:cNvSpPr>
          <p:nvPr>
            <p:ph type="dt" sz="half" idx="10"/>
          </p:nvPr>
        </p:nvSpPr>
        <p:spPr>
          <a:xfrm>
            <a:off x="9312000" y="7020000"/>
            <a:ext cx="1680000" cy="216000"/>
          </a:xfrm>
        </p:spPr>
        <p:txBody>
          <a:bodyPr/>
          <a:lstStyle/>
          <a:p>
            <a:endParaRPr lang="nl-NL"/>
          </a:p>
        </p:txBody>
      </p:sp>
      <p:sp>
        <p:nvSpPr>
          <p:cNvPr id="5" name="Tijdelijke aanduiding voor voettekst 4">
            <a:extLst>
              <a:ext uri="{FF2B5EF4-FFF2-40B4-BE49-F238E27FC236}">
                <a16:creationId xmlns:a16="http://schemas.microsoft.com/office/drawing/2014/main" id="{202F89BA-68EA-4B71-BD92-93D360B6662C}"/>
              </a:ext>
            </a:extLst>
          </p:cNvPr>
          <p:cNvSpPr>
            <a:spLocks noGrp="1"/>
          </p:cNvSpPr>
          <p:nvPr>
            <p:ph type="ftr" sz="quarter" idx="11"/>
          </p:nvPr>
        </p:nvSpPr>
        <p:spPr>
          <a:xfrm>
            <a:off x="515938" y="7020000"/>
            <a:ext cx="8388062" cy="216000"/>
          </a:xfrm>
        </p:spPr>
        <p:txBody>
          <a:bodyPr/>
          <a:lstStyle/>
          <a:p>
            <a:endParaRPr lang="nl-NL"/>
          </a:p>
        </p:txBody>
      </p:sp>
      <p:sp>
        <p:nvSpPr>
          <p:cNvPr id="7" name="Tijdelijke aanduiding voor dianummer 6">
            <a:extLst>
              <a:ext uri="{FF2B5EF4-FFF2-40B4-BE49-F238E27FC236}">
                <a16:creationId xmlns:a16="http://schemas.microsoft.com/office/drawing/2014/main" id="{833F561D-EFF6-40D9-8428-7222FA339E94}"/>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pic>
        <p:nvPicPr>
          <p:cNvPr id="8" name="Afbeelding 7">
            <a:extLst>
              <a:ext uri="{FF2B5EF4-FFF2-40B4-BE49-F238E27FC236}">
                <a16:creationId xmlns:a16="http://schemas.microsoft.com/office/drawing/2014/main" id="{22AB242D-C8D8-4081-AAF2-2383C5BD52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Tree>
    <p:extLst>
      <p:ext uri="{BB962C8B-B14F-4D97-AF65-F5344CB8AC3E}">
        <p14:creationId xmlns:p14="http://schemas.microsoft.com/office/powerpoint/2010/main" val="4072661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dia met inhou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515938" y="1177200"/>
            <a:ext cx="5580062" cy="648000"/>
          </a:xfrm>
        </p:spPr>
        <p:txBody>
          <a:bodyPr lIns="36000" tIns="36000" rIns="36000" bIns="36000">
            <a:noAutofit/>
          </a:bodyPr>
          <a:lstStyle>
            <a:lvl1pPr marL="0" indent="0" algn="l">
              <a:lnSpc>
                <a:spcPct val="90000"/>
              </a:lnSpc>
              <a:spcBef>
                <a:spcPts val="0"/>
              </a:spcBef>
              <a:buNone/>
              <a:defRPr sz="2000" spc="6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515938" y="2051999"/>
            <a:ext cx="5580062" cy="3464564"/>
          </a:xfrm>
        </p:spPr>
        <p:txBody>
          <a:bodyPr/>
          <a:lstStyle>
            <a:lvl1pPr>
              <a:defRPr sz="20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p:cNvSpPr>
            <a:spLocks noGrp="1"/>
          </p:cNvSpPr>
          <p:nvPr>
            <p:ph type="pic" sz="quarter" idx="11" hasCustomPrompt="1"/>
          </p:nvPr>
        </p:nvSpPr>
        <p:spPr>
          <a:xfrm>
            <a:off x="6564312" y="0"/>
            <a:ext cx="5627131" cy="6858000"/>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4" name="Tijdelijke aanduiding voor datum 3">
            <a:extLst>
              <a:ext uri="{FF2B5EF4-FFF2-40B4-BE49-F238E27FC236}">
                <a16:creationId xmlns:a16="http://schemas.microsoft.com/office/drawing/2014/main" id="{617C4F60-DAF2-4090-BF38-724FFCC267D0}"/>
              </a:ext>
            </a:extLst>
          </p:cNvPr>
          <p:cNvSpPr>
            <a:spLocks noGrp="1"/>
          </p:cNvSpPr>
          <p:nvPr>
            <p:ph type="dt" sz="half" idx="12"/>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56175E8A-2273-4758-8DC6-9A8F4B7673D6}"/>
              </a:ext>
            </a:extLst>
          </p:cNvPr>
          <p:cNvSpPr>
            <a:spLocks noGrp="1"/>
          </p:cNvSpPr>
          <p:nvPr>
            <p:ph type="ftr" sz="quarter" idx="13"/>
          </p:nvPr>
        </p:nvSpPr>
        <p:spPr>
          <a:xfrm>
            <a:off x="515938" y="7020000"/>
            <a:ext cx="8388062" cy="216000"/>
          </a:xfrm>
        </p:spPr>
        <p:txBody>
          <a:bodyPr/>
          <a:lstStyle/>
          <a:p>
            <a:endParaRPr lang="nl-NL"/>
          </a:p>
        </p:txBody>
      </p:sp>
      <p:sp>
        <p:nvSpPr>
          <p:cNvPr id="8" name="Tijdelijke aanduiding voor dianummer 7">
            <a:extLst>
              <a:ext uri="{FF2B5EF4-FFF2-40B4-BE49-F238E27FC236}">
                <a16:creationId xmlns:a16="http://schemas.microsoft.com/office/drawing/2014/main" id="{B7967709-3E4F-42A9-B645-C364E0BF993E}"/>
              </a:ext>
            </a:extLst>
          </p:cNvPr>
          <p:cNvSpPr>
            <a:spLocks noGrp="1"/>
          </p:cNvSpPr>
          <p:nvPr>
            <p:ph type="sldNum" sz="quarter" idx="14"/>
          </p:nvPr>
        </p:nvSpPr>
        <p:spPr>
          <a:xfrm>
            <a:off x="11232000" y="7020000"/>
            <a:ext cx="517088" cy="216000"/>
          </a:xfrm>
        </p:spPr>
        <p:txBody>
          <a:bodyPr/>
          <a:lstStyle/>
          <a:p>
            <a:fld id="{4023FC5B-98A5-49E4-B59C-E073B8952154}" type="slidenum">
              <a:rPr lang="nl-NL" smtClean="0"/>
              <a:pPr/>
              <a:t>‹#›</a:t>
            </a:fld>
            <a:endParaRPr lang="nl-NL"/>
          </a:p>
        </p:txBody>
      </p:sp>
      <p:sp>
        <p:nvSpPr>
          <p:cNvPr id="9" name="Titel 8">
            <a:extLst>
              <a:ext uri="{FF2B5EF4-FFF2-40B4-BE49-F238E27FC236}">
                <a16:creationId xmlns:a16="http://schemas.microsoft.com/office/drawing/2014/main" id="{EFA97128-2615-4FF3-8E9E-3CD9E1081F17}"/>
              </a:ext>
            </a:extLst>
          </p:cNvPr>
          <p:cNvSpPr>
            <a:spLocks noGrp="1"/>
          </p:cNvSpPr>
          <p:nvPr>
            <p:ph type="title"/>
          </p:nvPr>
        </p:nvSpPr>
        <p:spPr>
          <a:xfrm>
            <a:off x="515938" y="333375"/>
            <a:ext cx="5580062" cy="830444"/>
          </a:xfrm>
        </p:spPr>
        <p:txBody>
          <a:bodyPr/>
          <a:lstStyle/>
          <a:p>
            <a:r>
              <a:rPr lang="nl-NL"/>
              <a:t>Klik om stijl te bewerken</a:t>
            </a:r>
            <a:endParaRPr lang="en-GB"/>
          </a:p>
        </p:txBody>
      </p:sp>
    </p:spTree>
    <p:extLst>
      <p:ext uri="{BB962C8B-B14F-4D97-AF65-F5344CB8AC3E}">
        <p14:creationId xmlns:p14="http://schemas.microsoft.com/office/powerpoint/2010/main" val="1679105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dia met inhoud (hoog)">
    <p:spTree>
      <p:nvGrpSpPr>
        <p:cNvPr id="1" name=""/>
        <p:cNvGrpSpPr/>
        <p:nvPr/>
      </p:nvGrpSpPr>
      <p:grpSpPr>
        <a:xfrm>
          <a:off x="0" y="0"/>
          <a:ext cx="0" cy="0"/>
          <a:chOff x="0" y="0"/>
          <a:chExt cx="0" cy="0"/>
        </a:xfrm>
      </p:grpSpPr>
      <p:sp>
        <p:nvSpPr>
          <p:cNvPr id="5" name="Tijdelijke aanduiding voor inhoud 4"/>
          <p:cNvSpPr>
            <a:spLocks noGrp="1"/>
          </p:cNvSpPr>
          <p:nvPr>
            <p:ph sz="quarter" idx="10"/>
          </p:nvPr>
        </p:nvSpPr>
        <p:spPr>
          <a:xfrm>
            <a:off x="515938" y="1177200"/>
            <a:ext cx="5580062" cy="4383088"/>
          </a:xfrm>
        </p:spPr>
        <p:txBody>
          <a:bodyPr/>
          <a:lstStyle>
            <a:lvl1pPr>
              <a:defRPr sz="2000"/>
            </a:lvl1pPr>
            <a:lvl2pPr>
              <a:defRPr sz="1800"/>
            </a:lvl2pPr>
            <a:lvl3pPr>
              <a:defRPr sz="18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p:cNvSpPr>
            <a:spLocks noGrp="1"/>
          </p:cNvSpPr>
          <p:nvPr>
            <p:ph type="pic" sz="quarter" idx="11" hasCustomPrompt="1"/>
          </p:nvPr>
        </p:nvSpPr>
        <p:spPr>
          <a:xfrm>
            <a:off x="6564312" y="0"/>
            <a:ext cx="5627131" cy="6858000"/>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4" name="Tijdelijke aanduiding voor datum 3">
            <a:extLst>
              <a:ext uri="{FF2B5EF4-FFF2-40B4-BE49-F238E27FC236}">
                <a16:creationId xmlns:a16="http://schemas.microsoft.com/office/drawing/2014/main" id="{617C4F60-DAF2-4090-BF38-724FFCC267D0}"/>
              </a:ext>
            </a:extLst>
          </p:cNvPr>
          <p:cNvSpPr>
            <a:spLocks noGrp="1"/>
          </p:cNvSpPr>
          <p:nvPr>
            <p:ph type="dt" sz="half" idx="12"/>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56175E8A-2273-4758-8DC6-9A8F4B7673D6}"/>
              </a:ext>
            </a:extLst>
          </p:cNvPr>
          <p:cNvSpPr>
            <a:spLocks noGrp="1"/>
          </p:cNvSpPr>
          <p:nvPr>
            <p:ph type="ftr" sz="quarter" idx="13"/>
          </p:nvPr>
        </p:nvSpPr>
        <p:spPr>
          <a:xfrm>
            <a:off x="515938" y="7020000"/>
            <a:ext cx="8388062" cy="216000"/>
          </a:xfrm>
        </p:spPr>
        <p:txBody>
          <a:bodyPr/>
          <a:lstStyle/>
          <a:p>
            <a:endParaRPr lang="nl-NL"/>
          </a:p>
        </p:txBody>
      </p:sp>
      <p:sp>
        <p:nvSpPr>
          <p:cNvPr id="8" name="Tijdelijke aanduiding voor dianummer 7">
            <a:extLst>
              <a:ext uri="{FF2B5EF4-FFF2-40B4-BE49-F238E27FC236}">
                <a16:creationId xmlns:a16="http://schemas.microsoft.com/office/drawing/2014/main" id="{B7967709-3E4F-42A9-B645-C364E0BF993E}"/>
              </a:ext>
            </a:extLst>
          </p:cNvPr>
          <p:cNvSpPr>
            <a:spLocks noGrp="1"/>
          </p:cNvSpPr>
          <p:nvPr>
            <p:ph type="sldNum" sz="quarter" idx="14"/>
          </p:nvPr>
        </p:nvSpPr>
        <p:spPr>
          <a:xfrm>
            <a:off x="11232000" y="7020000"/>
            <a:ext cx="517088" cy="216000"/>
          </a:xfrm>
        </p:spPr>
        <p:txBody>
          <a:bodyPr/>
          <a:lstStyle/>
          <a:p>
            <a:fld id="{4023FC5B-98A5-49E4-B59C-E073B8952154}" type="slidenum">
              <a:rPr lang="nl-NL" smtClean="0"/>
              <a:pPr/>
              <a:t>‹#›</a:t>
            </a:fld>
            <a:endParaRPr lang="nl-NL"/>
          </a:p>
        </p:txBody>
      </p:sp>
      <p:sp>
        <p:nvSpPr>
          <p:cNvPr id="3" name="Titel 2">
            <a:extLst>
              <a:ext uri="{FF2B5EF4-FFF2-40B4-BE49-F238E27FC236}">
                <a16:creationId xmlns:a16="http://schemas.microsoft.com/office/drawing/2014/main" id="{F44FBFB4-D0B1-4179-9AF2-46E37E17D1EE}"/>
              </a:ext>
            </a:extLst>
          </p:cNvPr>
          <p:cNvSpPr>
            <a:spLocks noGrp="1"/>
          </p:cNvSpPr>
          <p:nvPr>
            <p:ph type="title"/>
          </p:nvPr>
        </p:nvSpPr>
        <p:spPr>
          <a:xfrm>
            <a:off x="515938" y="333375"/>
            <a:ext cx="5580062" cy="830444"/>
          </a:xfrm>
        </p:spPr>
        <p:txBody>
          <a:bodyPr/>
          <a:lstStyle/>
          <a:p>
            <a:r>
              <a:rPr lang="nl-NL"/>
              <a:t>Klik om stijl te bewerken</a:t>
            </a:r>
            <a:endParaRPr lang="en-GB"/>
          </a:p>
        </p:txBody>
      </p:sp>
    </p:spTree>
    <p:extLst>
      <p:ext uri="{BB962C8B-B14F-4D97-AF65-F5344CB8AC3E}">
        <p14:creationId xmlns:p14="http://schemas.microsoft.com/office/powerpoint/2010/main" val="1831519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eldia met inhoud licht blauw">
    <p:spTree>
      <p:nvGrpSpPr>
        <p:cNvPr id="1" name=""/>
        <p:cNvGrpSpPr/>
        <p:nvPr/>
      </p:nvGrpSpPr>
      <p:grpSpPr>
        <a:xfrm>
          <a:off x="0" y="0"/>
          <a:ext cx="0" cy="0"/>
          <a:chOff x="0" y="0"/>
          <a:chExt cx="0" cy="0"/>
        </a:xfrm>
      </p:grpSpPr>
      <p:sp>
        <p:nvSpPr>
          <p:cNvPr id="8" name="Rechthoek 7"/>
          <p:cNvSpPr/>
          <p:nvPr/>
        </p:nvSpPr>
        <p:spPr>
          <a:xfrm>
            <a:off x="-2" y="0"/>
            <a:ext cx="6096001" cy="2960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3" name="Ondertitel 2"/>
          <p:cNvSpPr>
            <a:spLocks noGrp="1"/>
          </p:cNvSpPr>
          <p:nvPr>
            <p:ph type="subTitle" idx="1"/>
          </p:nvPr>
        </p:nvSpPr>
        <p:spPr>
          <a:xfrm>
            <a:off x="515937" y="1177200"/>
            <a:ext cx="5075237" cy="648000"/>
          </a:xfrm>
        </p:spPr>
        <p:txBody>
          <a:bodyPr lIns="36000" tIns="36000" rIns="36000" bIns="36000">
            <a:noAutofit/>
          </a:bodyPr>
          <a:lstStyle>
            <a:lvl1pPr marL="0" indent="0" algn="l">
              <a:lnSpc>
                <a:spcPct val="90000"/>
              </a:lnSpc>
              <a:spcBef>
                <a:spcPts val="0"/>
              </a:spcBef>
              <a:buNone/>
              <a:defRPr sz="2000" spc="6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6576000" y="2960688"/>
            <a:ext cx="5173088" cy="3897312"/>
          </a:xfrm>
        </p:spPr>
        <p:txBody>
          <a:bodyPr/>
          <a:lstStyle>
            <a:lvl1pPr>
              <a:defRPr sz="2000"/>
            </a:lvl1pPr>
            <a:lvl2pPr>
              <a:defRPr sz="1800"/>
            </a:lvl2pPr>
            <a:lvl3pPr>
              <a:defRPr sz="1800"/>
            </a:lvl3pPr>
            <a:lvl4pPr>
              <a:defRPr sz="1800"/>
            </a:lvl4pPr>
            <a:lvl5pPr marL="1437750" indent="-285750">
              <a:buFont typeface="Arial" panose="020B0604020202020204" pitchFamily="34" charset="0"/>
              <a:buChar cha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rcRect/>
          <a:stretch/>
        </p:blipFill>
        <p:spPr>
          <a:xfrm>
            <a:off x="1240" y="2960688"/>
            <a:ext cx="6093518" cy="3897313"/>
          </a:xfrm>
          <a:prstGeom prst="rect">
            <a:avLst/>
          </a:prstGeom>
        </p:spPr>
      </p:pic>
      <p:sp>
        <p:nvSpPr>
          <p:cNvPr id="4" name="Tijdelijke aanduiding voor datum 3">
            <a:extLst>
              <a:ext uri="{FF2B5EF4-FFF2-40B4-BE49-F238E27FC236}">
                <a16:creationId xmlns:a16="http://schemas.microsoft.com/office/drawing/2014/main" id="{6AC3FC38-39DA-4179-BD02-F330CD67DB39}"/>
              </a:ext>
            </a:extLst>
          </p:cNvPr>
          <p:cNvSpPr>
            <a:spLocks noGrp="1"/>
          </p:cNvSpPr>
          <p:nvPr>
            <p:ph type="dt" sz="half" idx="11"/>
          </p:nvPr>
        </p:nvSpPr>
        <p:spPr>
          <a:xfrm>
            <a:off x="9312000" y="7020000"/>
            <a:ext cx="1680000" cy="216000"/>
          </a:xfrm>
        </p:spPr>
        <p:txBody>
          <a:bodyPr/>
          <a:lstStyle/>
          <a:p>
            <a:endParaRPr lang="nl-NL"/>
          </a:p>
        </p:txBody>
      </p:sp>
      <p:sp>
        <p:nvSpPr>
          <p:cNvPr id="7" name="Tijdelijke aanduiding voor voettekst 6">
            <a:extLst>
              <a:ext uri="{FF2B5EF4-FFF2-40B4-BE49-F238E27FC236}">
                <a16:creationId xmlns:a16="http://schemas.microsoft.com/office/drawing/2014/main" id="{23E9D098-6CF5-4DA5-A707-ED3F2904A244}"/>
              </a:ext>
            </a:extLst>
          </p:cNvPr>
          <p:cNvSpPr>
            <a:spLocks noGrp="1"/>
          </p:cNvSpPr>
          <p:nvPr>
            <p:ph type="ftr" sz="quarter" idx="12"/>
          </p:nvPr>
        </p:nvSpPr>
        <p:spPr>
          <a:xfrm>
            <a:off x="515938" y="7020000"/>
            <a:ext cx="8388062" cy="216000"/>
          </a:xfrm>
        </p:spPr>
        <p:txBody>
          <a:bodyPr/>
          <a:lstStyle/>
          <a:p>
            <a:endParaRPr lang="nl-NL"/>
          </a:p>
        </p:txBody>
      </p:sp>
      <p:sp>
        <p:nvSpPr>
          <p:cNvPr id="11" name="Tijdelijke aanduiding voor dianummer 10">
            <a:extLst>
              <a:ext uri="{FF2B5EF4-FFF2-40B4-BE49-F238E27FC236}">
                <a16:creationId xmlns:a16="http://schemas.microsoft.com/office/drawing/2014/main" id="{E94ED546-F74D-422E-8CD1-265791F0D367}"/>
              </a:ext>
            </a:extLst>
          </p:cNvPr>
          <p:cNvSpPr>
            <a:spLocks noGrp="1"/>
          </p:cNvSpPr>
          <p:nvPr>
            <p:ph type="sldNum" sz="quarter" idx="13"/>
          </p:nvPr>
        </p:nvSpPr>
        <p:spPr>
          <a:xfrm>
            <a:off x="11232000" y="7020000"/>
            <a:ext cx="517088" cy="216000"/>
          </a:xfrm>
        </p:spPr>
        <p:txBody>
          <a:bodyPr/>
          <a:lstStyle/>
          <a:p>
            <a:fld id="{4023FC5B-98A5-49E4-B59C-E073B8952154}" type="slidenum">
              <a:rPr lang="nl-NL" smtClean="0"/>
              <a:pPr/>
              <a:t>‹#›</a:t>
            </a:fld>
            <a:endParaRPr lang="nl-NL"/>
          </a:p>
        </p:txBody>
      </p:sp>
      <p:pic>
        <p:nvPicPr>
          <p:cNvPr id="12" name="Afbeelding 11">
            <a:extLst>
              <a:ext uri="{FF2B5EF4-FFF2-40B4-BE49-F238E27FC236}">
                <a16:creationId xmlns:a16="http://schemas.microsoft.com/office/drawing/2014/main" id="{53FCD62A-841B-4EBC-810F-CD29FB6569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579996"/>
            <a:ext cx="1371600" cy="686154"/>
          </a:xfrm>
          <a:prstGeom prst="rect">
            <a:avLst/>
          </a:prstGeom>
        </p:spPr>
      </p:pic>
      <p:sp>
        <p:nvSpPr>
          <p:cNvPr id="9" name="Titel 8">
            <a:extLst>
              <a:ext uri="{FF2B5EF4-FFF2-40B4-BE49-F238E27FC236}">
                <a16:creationId xmlns:a16="http://schemas.microsoft.com/office/drawing/2014/main" id="{5D97BFF4-74D5-439B-BD4C-1D9508644D15}"/>
              </a:ext>
            </a:extLst>
          </p:cNvPr>
          <p:cNvSpPr>
            <a:spLocks noGrp="1"/>
          </p:cNvSpPr>
          <p:nvPr>
            <p:ph type="title"/>
          </p:nvPr>
        </p:nvSpPr>
        <p:spPr>
          <a:xfrm>
            <a:off x="515938" y="333375"/>
            <a:ext cx="5111750" cy="830444"/>
          </a:xfrm>
        </p:spPr>
        <p:txBody>
          <a:bodyPr/>
          <a:lstStyle>
            <a:lvl1pPr>
              <a:defRPr>
                <a:solidFill>
                  <a:srgbClr val="FFFFFF"/>
                </a:solidFill>
              </a:defRPr>
            </a:lvl1pPr>
          </a:lstStyle>
          <a:p>
            <a:r>
              <a:rPr lang="nl-NL"/>
              <a:t>Klik om stijl te bewerken</a:t>
            </a:r>
            <a:endParaRPr lang="en-GB"/>
          </a:p>
        </p:txBody>
      </p:sp>
    </p:spTree>
    <p:extLst>
      <p:ext uri="{BB962C8B-B14F-4D97-AF65-F5344CB8AC3E}">
        <p14:creationId xmlns:p14="http://schemas.microsoft.com/office/powerpoint/2010/main" val="84264433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eldia met inhoud oranje">
    <p:spTree>
      <p:nvGrpSpPr>
        <p:cNvPr id="1" name=""/>
        <p:cNvGrpSpPr/>
        <p:nvPr/>
      </p:nvGrpSpPr>
      <p:grpSpPr>
        <a:xfrm>
          <a:off x="0" y="0"/>
          <a:ext cx="0" cy="0"/>
          <a:chOff x="0" y="0"/>
          <a:chExt cx="0" cy="0"/>
        </a:xfrm>
      </p:grpSpPr>
      <p:sp>
        <p:nvSpPr>
          <p:cNvPr id="8" name="Rechthoek 7"/>
          <p:cNvSpPr/>
          <p:nvPr/>
        </p:nvSpPr>
        <p:spPr>
          <a:xfrm>
            <a:off x="-1" y="0"/>
            <a:ext cx="6084000" cy="29606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3" name="Ondertitel 2"/>
          <p:cNvSpPr>
            <a:spLocks noGrp="1"/>
          </p:cNvSpPr>
          <p:nvPr>
            <p:ph type="subTitle" idx="1"/>
          </p:nvPr>
        </p:nvSpPr>
        <p:spPr>
          <a:xfrm>
            <a:off x="515938" y="1177200"/>
            <a:ext cx="5075236" cy="648000"/>
          </a:xfrm>
        </p:spPr>
        <p:txBody>
          <a:bodyPr lIns="36000" tIns="36000" rIns="36000" bIns="36000">
            <a:noAutofit/>
          </a:bodyPr>
          <a:lstStyle>
            <a:lvl1pPr marL="0" indent="0" algn="l">
              <a:lnSpc>
                <a:spcPct val="90000"/>
              </a:lnSpc>
              <a:spcBef>
                <a:spcPts val="0"/>
              </a:spcBef>
              <a:buNone/>
              <a:defRPr sz="2000" spc="6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6576000" y="2960688"/>
            <a:ext cx="5173088" cy="3897312"/>
          </a:xfrm>
        </p:spPr>
        <p:txBody>
          <a:bodyPr/>
          <a:lstStyle>
            <a:lvl1pPr>
              <a:defRPr sz="2000"/>
            </a:lvl1pPr>
            <a:lvl2pPr>
              <a:defRPr sz="1800"/>
            </a:lvl2pPr>
            <a:lvl3pPr>
              <a:defRPr sz="1800"/>
            </a:lvl3pPr>
            <a:lvl4pPr>
              <a:defRPr sz="1800"/>
            </a:lvl4pPr>
            <a:lvl5pPr marL="1437750" indent="-285750">
              <a:buFont typeface="Arial" panose="020B0604020202020204" pitchFamily="34" charset="0"/>
              <a:buChar cha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956113"/>
            <a:ext cx="6083999" cy="3899347"/>
          </a:xfrm>
          <a:prstGeom prst="rect">
            <a:avLst/>
          </a:prstGeom>
        </p:spPr>
      </p:pic>
      <p:sp>
        <p:nvSpPr>
          <p:cNvPr id="4" name="Tijdelijke aanduiding voor datum 3">
            <a:extLst>
              <a:ext uri="{FF2B5EF4-FFF2-40B4-BE49-F238E27FC236}">
                <a16:creationId xmlns:a16="http://schemas.microsoft.com/office/drawing/2014/main" id="{75DBB207-ED0B-474F-82A1-E234363F5213}"/>
              </a:ext>
            </a:extLst>
          </p:cNvPr>
          <p:cNvSpPr>
            <a:spLocks noGrp="1"/>
          </p:cNvSpPr>
          <p:nvPr>
            <p:ph type="dt" sz="half" idx="11"/>
          </p:nvPr>
        </p:nvSpPr>
        <p:spPr>
          <a:xfrm>
            <a:off x="9312000" y="7020000"/>
            <a:ext cx="1680000" cy="216000"/>
          </a:xfrm>
        </p:spPr>
        <p:txBody>
          <a:bodyPr/>
          <a:lstStyle/>
          <a:p>
            <a:endParaRPr lang="nl-NL"/>
          </a:p>
        </p:txBody>
      </p:sp>
      <p:sp>
        <p:nvSpPr>
          <p:cNvPr id="7" name="Tijdelijke aanduiding voor voettekst 6">
            <a:extLst>
              <a:ext uri="{FF2B5EF4-FFF2-40B4-BE49-F238E27FC236}">
                <a16:creationId xmlns:a16="http://schemas.microsoft.com/office/drawing/2014/main" id="{7ADB4FA2-5053-49F0-8EF0-B0656035273E}"/>
              </a:ext>
            </a:extLst>
          </p:cNvPr>
          <p:cNvSpPr>
            <a:spLocks noGrp="1"/>
          </p:cNvSpPr>
          <p:nvPr>
            <p:ph type="ftr" sz="quarter" idx="12"/>
          </p:nvPr>
        </p:nvSpPr>
        <p:spPr>
          <a:xfrm>
            <a:off x="515938" y="7020000"/>
            <a:ext cx="8388062" cy="216000"/>
          </a:xfrm>
        </p:spPr>
        <p:txBody>
          <a:bodyPr/>
          <a:lstStyle/>
          <a:p>
            <a:endParaRPr lang="nl-NL"/>
          </a:p>
        </p:txBody>
      </p:sp>
      <p:sp>
        <p:nvSpPr>
          <p:cNvPr id="9" name="Tijdelijke aanduiding voor dianummer 8">
            <a:extLst>
              <a:ext uri="{FF2B5EF4-FFF2-40B4-BE49-F238E27FC236}">
                <a16:creationId xmlns:a16="http://schemas.microsoft.com/office/drawing/2014/main" id="{207DA72C-94BD-42FF-BFFD-7EEA2066E32F}"/>
              </a:ext>
            </a:extLst>
          </p:cNvPr>
          <p:cNvSpPr>
            <a:spLocks noGrp="1"/>
          </p:cNvSpPr>
          <p:nvPr>
            <p:ph type="sldNum" sz="quarter" idx="13"/>
          </p:nvPr>
        </p:nvSpPr>
        <p:spPr>
          <a:xfrm>
            <a:off x="11232000" y="7020000"/>
            <a:ext cx="517088" cy="216000"/>
          </a:xfrm>
        </p:spPr>
        <p:txBody>
          <a:bodyPr/>
          <a:lstStyle/>
          <a:p>
            <a:fld id="{4023FC5B-98A5-49E4-B59C-E073B8952154}" type="slidenum">
              <a:rPr lang="nl-NL" smtClean="0"/>
              <a:pPr/>
              <a:t>‹#›</a:t>
            </a:fld>
            <a:endParaRPr lang="nl-NL"/>
          </a:p>
        </p:txBody>
      </p:sp>
      <p:pic>
        <p:nvPicPr>
          <p:cNvPr id="11" name="Afbeelding 10">
            <a:extLst>
              <a:ext uri="{FF2B5EF4-FFF2-40B4-BE49-F238E27FC236}">
                <a16:creationId xmlns:a16="http://schemas.microsoft.com/office/drawing/2014/main" id="{CBB235DF-A6B5-4B52-B8C2-6E98AFAB5E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
        <p:nvSpPr>
          <p:cNvPr id="10" name="Titel 9">
            <a:extLst>
              <a:ext uri="{FF2B5EF4-FFF2-40B4-BE49-F238E27FC236}">
                <a16:creationId xmlns:a16="http://schemas.microsoft.com/office/drawing/2014/main" id="{9BCA5185-4927-4D5B-BF4C-047C08604E5C}"/>
              </a:ext>
            </a:extLst>
          </p:cNvPr>
          <p:cNvSpPr>
            <a:spLocks noGrp="1"/>
          </p:cNvSpPr>
          <p:nvPr>
            <p:ph type="title"/>
          </p:nvPr>
        </p:nvSpPr>
        <p:spPr>
          <a:xfrm>
            <a:off x="515938" y="333375"/>
            <a:ext cx="5111750" cy="830444"/>
          </a:xfrm>
        </p:spPr>
        <p:txBody>
          <a:bodyPr/>
          <a:lstStyle>
            <a:lvl1pPr>
              <a:defRPr>
                <a:solidFill>
                  <a:srgbClr val="FFFFFF"/>
                </a:solidFill>
              </a:defRPr>
            </a:lvl1pPr>
          </a:lstStyle>
          <a:p>
            <a:r>
              <a:rPr lang="nl-NL"/>
              <a:t>Klik om stijl te bewerken</a:t>
            </a:r>
            <a:endParaRPr lang="en-GB"/>
          </a:p>
        </p:txBody>
      </p:sp>
    </p:spTree>
    <p:extLst>
      <p:ext uri="{BB962C8B-B14F-4D97-AF65-F5344CB8AC3E}">
        <p14:creationId xmlns:p14="http://schemas.microsoft.com/office/powerpoint/2010/main" val="262115093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eldia met inhoud en accentvlak goudgroen">
    <p:spTree>
      <p:nvGrpSpPr>
        <p:cNvPr id="1" name=""/>
        <p:cNvGrpSpPr/>
        <p:nvPr/>
      </p:nvGrpSpPr>
      <p:grpSpPr>
        <a:xfrm>
          <a:off x="0" y="0"/>
          <a:ext cx="0" cy="0"/>
          <a:chOff x="0" y="0"/>
          <a:chExt cx="0" cy="0"/>
        </a:xfrm>
      </p:grpSpPr>
      <p:sp>
        <p:nvSpPr>
          <p:cNvPr id="8" name="Rechthoek 7"/>
          <p:cNvSpPr/>
          <p:nvPr/>
        </p:nvSpPr>
        <p:spPr>
          <a:xfrm>
            <a:off x="1" y="3897312"/>
            <a:ext cx="6095999" cy="2960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3" name="Ondertitel 2"/>
          <p:cNvSpPr>
            <a:spLocks noGrp="1"/>
          </p:cNvSpPr>
          <p:nvPr>
            <p:ph type="subTitle" idx="1"/>
          </p:nvPr>
        </p:nvSpPr>
        <p:spPr>
          <a:xfrm>
            <a:off x="515938" y="1177200"/>
            <a:ext cx="5580062"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6576000" y="333375"/>
            <a:ext cx="5184000" cy="3095625"/>
          </a:xfrm>
        </p:spPr>
        <p:txBody>
          <a:bodyPr/>
          <a:lstStyle>
            <a:lvl1pPr>
              <a:defRPr sz="2000"/>
            </a:lvl1pPr>
            <a:lvl2pPr>
              <a:defRPr sz="1800"/>
            </a:lvl2pPr>
            <a:lvl3pPr>
              <a:defRPr sz="1800"/>
            </a:lvl3pPr>
            <a:lvl4pPr>
              <a:defRPr sz="1800"/>
            </a:lvl4pPr>
            <a:lvl5pPr marL="1437750" indent="-285750">
              <a:buFont typeface="Arial" panose="020B0604020202020204" pitchFamily="34" charset="0"/>
              <a:buChar cha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p:cNvSpPr>
            <a:spLocks noGrp="1"/>
          </p:cNvSpPr>
          <p:nvPr>
            <p:ph type="pic" sz="quarter" idx="11" hasCustomPrompt="1"/>
          </p:nvPr>
        </p:nvSpPr>
        <p:spPr>
          <a:xfrm>
            <a:off x="6083999" y="3897312"/>
            <a:ext cx="6108001" cy="2960687"/>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11" name="Tijdelijke aanduiding voor tekst 10"/>
          <p:cNvSpPr>
            <a:spLocks noGrp="1"/>
          </p:cNvSpPr>
          <p:nvPr>
            <p:ph type="body" sz="quarter" idx="12"/>
          </p:nvPr>
        </p:nvSpPr>
        <p:spPr>
          <a:xfrm>
            <a:off x="1672114" y="4176000"/>
            <a:ext cx="4411885" cy="2412000"/>
          </a:xfrm>
        </p:spPr>
        <p:txBody>
          <a:bodyPr lIns="360000" rIns="36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41270C-533F-4968-9E0F-1552EB2B598D}"/>
              </a:ext>
            </a:extLst>
          </p:cNvPr>
          <p:cNvSpPr>
            <a:spLocks noGrp="1"/>
          </p:cNvSpPr>
          <p:nvPr>
            <p:ph type="dt" sz="half" idx="13"/>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B0E20E0D-A936-4AE7-9BF1-7422E936B726}"/>
              </a:ext>
            </a:extLst>
          </p:cNvPr>
          <p:cNvSpPr>
            <a:spLocks noGrp="1"/>
          </p:cNvSpPr>
          <p:nvPr>
            <p:ph type="ftr" sz="quarter" idx="14"/>
          </p:nvPr>
        </p:nvSpPr>
        <p:spPr>
          <a:xfrm>
            <a:off x="515938" y="7020000"/>
            <a:ext cx="8388062" cy="216000"/>
          </a:xfrm>
        </p:spPr>
        <p:txBody>
          <a:bodyPr/>
          <a:lstStyle/>
          <a:p>
            <a:endParaRPr lang="nl-NL"/>
          </a:p>
        </p:txBody>
      </p:sp>
      <p:sp>
        <p:nvSpPr>
          <p:cNvPr id="9" name="Tijdelijke aanduiding voor dianummer 8">
            <a:extLst>
              <a:ext uri="{FF2B5EF4-FFF2-40B4-BE49-F238E27FC236}">
                <a16:creationId xmlns:a16="http://schemas.microsoft.com/office/drawing/2014/main" id="{947AE55F-AE58-42A0-B212-60FA70EB63CE}"/>
              </a:ext>
            </a:extLst>
          </p:cNvPr>
          <p:cNvSpPr>
            <a:spLocks noGrp="1"/>
          </p:cNvSpPr>
          <p:nvPr>
            <p:ph type="sldNum" sz="quarter" idx="15"/>
          </p:nvPr>
        </p:nvSpPr>
        <p:spPr>
          <a:xfrm>
            <a:off x="11232000" y="7020000"/>
            <a:ext cx="517088" cy="216000"/>
          </a:xfrm>
        </p:spPr>
        <p:txBody>
          <a:bodyPr/>
          <a:lstStyle/>
          <a:p>
            <a:fld id="{4023FC5B-98A5-49E4-B59C-E073B8952154}" type="slidenum">
              <a:rPr lang="nl-NL" smtClean="0"/>
              <a:pPr/>
              <a:t>‹#›</a:t>
            </a:fld>
            <a:endParaRPr lang="nl-NL"/>
          </a:p>
        </p:txBody>
      </p:sp>
      <p:pic>
        <p:nvPicPr>
          <p:cNvPr id="12" name="Afbeelding 11">
            <a:extLst>
              <a:ext uri="{FF2B5EF4-FFF2-40B4-BE49-F238E27FC236}">
                <a16:creationId xmlns:a16="http://schemas.microsoft.com/office/drawing/2014/main" id="{E35AC7E9-445D-4EB4-B572-2A4D83C460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
        <p:nvSpPr>
          <p:cNvPr id="10" name="Titel 9">
            <a:extLst>
              <a:ext uri="{FF2B5EF4-FFF2-40B4-BE49-F238E27FC236}">
                <a16:creationId xmlns:a16="http://schemas.microsoft.com/office/drawing/2014/main" id="{57A43C91-ACD9-4765-AAE3-5146BDAB4ABA}"/>
              </a:ext>
            </a:extLst>
          </p:cNvPr>
          <p:cNvSpPr>
            <a:spLocks noGrp="1"/>
          </p:cNvSpPr>
          <p:nvPr>
            <p:ph type="title"/>
          </p:nvPr>
        </p:nvSpPr>
        <p:spPr>
          <a:xfrm>
            <a:off x="515938" y="333375"/>
            <a:ext cx="5580062" cy="830444"/>
          </a:xfrm>
        </p:spPr>
        <p:txBody>
          <a:bodyPr/>
          <a:lstStyle/>
          <a:p>
            <a:r>
              <a:rPr lang="nl-NL"/>
              <a:t>Klik om stijl te bewerken</a:t>
            </a:r>
            <a:endParaRPr lang="en-GB"/>
          </a:p>
        </p:txBody>
      </p:sp>
    </p:spTree>
    <p:extLst>
      <p:ext uri="{BB962C8B-B14F-4D97-AF65-F5344CB8AC3E}">
        <p14:creationId xmlns:p14="http://schemas.microsoft.com/office/powerpoint/2010/main" val="7078343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67134-D265-D4C6-B53E-497F223ACB1C}"/>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3" name="Footer Placeholder 2">
            <a:extLst>
              <a:ext uri="{FF2B5EF4-FFF2-40B4-BE49-F238E27FC236}">
                <a16:creationId xmlns:a16="http://schemas.microsoft.com/office/drawing/2014/main" id="{D406D259-DD7D-B656-11BB-124F0E5B76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1BFD75-A7FB-D8CF-C107-3D516EDA29E2}"/>
              </a:ext>
            </a:extLst>
          </p:cNvPr>
          <p:cNvSpPr>
            <a:spLocks noGrp="1"/>
          </p:cNvSpPr>
          <p:nvPr>
            <p:ph type="sldNum" sz="quarter" idx="12"/>
          </p:nvPr>
        </p:nvSpPr>
        <p:spPr/>
        <p:txBody>
          <a:bodyPr/>
          <a:lstStyle/>
          <a:p>
            <a:fld id="{A5EEF387-307D-4729-B3F0-F71312BAA59D}" type="slidenum">
              <a:rPr lang="en-US" smtClean="0"/>
              <a:t>‹#›</a:t>
            </a:fld>
            <a:endParaRPr lang="en-US"/>
          </a:p>
        </p:txBody>
      </p:sp>
      <p:pic>
        <p:nvPicPr>
          <p:cNvPr id="5" name="Picture 4" descr="A picture containing drawing&#10;&#10;Description automatically generated">
            <a:extLst>
              <a:ext uri="{FF2B5EF4-FFF2-40B4-BE49-F238E27FC236}">
                <a16:creationId xmlns:a16="http://schemas.microsoft.com/office/drawing/2014/main" id="{7889109A-0721-C592-086F-E5EC7115F8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31058" cy="1788550"/>
          </a:xfrm>
          <a:prstGeom prst="rect">
            <a:avLst/>
          </a:prstGeom>
        </p:spPr>
      </p:pic>
    </p:spTree>
    <p:extLst>
      <p:ext uri="{BB962C8B-B14F-4D97-AF65-F5344CB8AC3E}">
        <p14:creationId xmlns:p14="http://schemas.microsoft.com/office/powerpoint/2010/main" val="5282045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eldia met inhoud en accentvlak licht blauw">
    <p:spTree>
      <p:nvGrpSpPr>
        <p:cNvPr id="1" name=""/>
        <p:cNvGrpSpPr/>
        <p:nvPr/>
      </p:nvGrpSpPr>
      <p:grpSpPr>
        <a:xfrm>
          <a:off x="0" y="0"/>
          <a:ext cx="0" cy="0"/>
          <a:chOff x="0" y="0"/>
          <a:chExt cx="0" cy="0"/>
        </a:xfrm>
      </p:grpSpPr>
      <p:sp>
        <p:nvSpPr>
          <p:cNvPr id="8" name="Rechthoek 7"/>
          <p:cNvSpPr/>
          <p:nvPr/>
        </p:nvSpPr>
        <p:spPr>
          <a:xfrm>
            <a:off x="0" y="3897312"/>
            <a:ext cx="6096000" cy="29606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3" name="Ondertitel 2"/>
          <p:cNvSpPr>
            <a:spLocks noGrp="1"/>
          </p:cNvSpPr>
          <p:nvPr>
            <p:ph type="subTitle" idx="1"/>
          </p:nvPr>
        </p:nvSpPr>
        <p:spPr>
          <a:xfrm>
            <a:off x="515938" y="1177200"/>
            <a:ext cx="5580062"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6576000" y="333375"/>
            <a:ext cx="5173088" cy="3095625"/>
          </a:xfrm>
        </p:spPr>
        <p:txBody>
          <a:bodyPr/>
          <a:lstStyle>
            <a:lvl1pPr>
              <a:defRPr sz="2000"/>
            </a:lvl1pPr>
            <a:lvl2pPr>
              <a:defRPr sz="1800"/>
            </a:lvl2pPr>
            <a:lvl3pPr>
              <a:defRPr sz="1800"/>
            </a:lvl3pPr>
            <a:lvl4pPr>
              <a:defRPr sz="1800"/>
            </a:lvl4pPr>
            <a:lvl5pPr marL="1437750" indent="-285750">
              <a:buFont typeface="Arial" panose="020B0604020202020204" pitchFamily="34" charset="0"/>
              <a:buChar cha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p:cNvSpPr>
            <a:spLocks noGrp="1"/>
          </p:cNvSpPr>
          <p:nvPr>
            <p:ph type="pic" sz="quarter" idx="11" hasCustomPrompt="1"/>
          </p:nvPr>
        </p:nvSpPr>
        <p:spPr>
          <a:xfrm>
            <a:off x="6096000" y="3897312"/>
            <a:ext cx="6096000" cy="2960688"/>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11" name="Tijdelijke aanduiding voor tekst 10"/>
          <p:cNvSpPr>
            <a:spLocks noGrp="1"/>
          </p:cNvSpPr>
          <p:nvPr>
            <p:ph type="body" sz="quarter" idx="12"/>
          </p:nvPr>
        </p:nvSpPr>
        <p:spPr>
          <a:xfrm>
            <a:off x="1672114" y="4176000"/>
            <a:ext cx="4423886" cy="2412000"/>
          </a:xfrm>
        </p:spPr>
        <p:txBody>
          <a:bodyPr lIns="360000" rIns="36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D2CC66E-46C7-43B5-AD9C-16A05B6E109D}"/>
              </a:ext>
            </a:extLst>
          </p:cNvPr>
          <p:cNvSpPr>
            <a:spLocks noGrp="1"/>
          </p:cNvSpPr>
          <p:nvPr>
            <p:ph type="dt" sz="half" idx="13"/>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837B9517-7BA3-43A6-A086-19B6F8A160AF}"/>
              </a:ext>
            </a:extLst>
          </p:cNvPr>
          <p:cNvSpPr>
            <a:spLocks noGrp="1"/>
          </p:cNvSpPr>
          <p:nvPr>
            <p:ph type="ftr" sz="quarter" idx="14"/>
          </p:nvPr>
        </p:nvSpPr>
        <p:spPr>
          <a:xfrm>
            <a:off x="515938" y="7020000"/>
            <a:ext cx="8388062" cy="216000"/>
          </a:xfrm>
        </p:spPr>
        <p:txBody>
          <a:bodyPr/>
          <a:lstStyle/>
          <a:p>
            <a:endParaRPr lang="nl-NL"/>
          </a:p>
        </p:txBody>
      </p:sp>
      <p:sp>
        <p:nvSpPr>
          <p:cNvPr id="9" name="Tijdelijke aanduiding voor dianummer 8">
            <a:extLst>
              <a:ext uri="{FF2B5EF4-FFF2-40B4-BE49-F238E27FC236}">
                <a16:creationId xmlns:a16="http://schemas.microsoft.com/office/drawing/2014/main" id="{DC9DD6B8-4C39-4BF4-A274-F2A1AFF2AF1B}"/>
              </a:ext>
            </a:extLst>
          </p:cNvPr>
          <p:cNvSpPr>
            <a:spLocks noGrp="1"/>
          </p:cNvSpPr>
          <p:nvPr>
            <p:ph type="sldNum" sz="quarter" idx="15"/>
          </p:nvPr>
        </p:nvSpPr>
        <p:spPr>
          <a:xfrm>
            <a:off x="11232000" y="7020000"/>
            <a:ext cx="517088" cy="216000"/>
          </a:xfrm>
        </p:spPr>
        <p:txBody>
          <a:bodyPr/>
          <a:lstStyle/>
          <a:p>
            <a:fld id="{4023FC5B-98A5-49E4-B59C-E073B8952154}" type="slidenum">
              <a:rPr lang="nl-NL" smtClean="0"/>
              <a:pPr/>
              <a:t>‹#›</a:t>
            </a:fld>
            <a:endParaRPr lang="nl-NL"/>
          </a:p>
        </p:txBody>
      </p:sp>
      <p:pic>
        <p:nvPicPr>
          <p:cNvPr id="12" name="Afbeelding 11">
            <a:extLst>
              <a:ext uri="{FF2B5EF4-FFF2-40B4-BE49-F238E27FC236}">
                <a16:creationId xmlns:a16="http://schemas.microsoft.com/office/drawing/2014/main" id="{E2875B00-9E10-49A4-B541-96B4305D81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
        <p:nvSpPr>
          <p:cNvPr id="10" name="Titel 9">
            <a:extLst>
              <a:ext uri="{FF2B5EF4-FFF2-40B4-BE49-F238E27FC236}">
                <a16:creationId xmlns:a16="http://schemas.microsoft.com/office/drawing/2014/main" id="{228CBADF-DD29-465A-A8BF-58BBB24671D7}"/>
              </a:ext>
            </a:extLst>
          </p:cNvPr>
          <p:cNvSpPr>
            <a:spLocks noGrp="1"/>
          </p:cNvSpPr>
          <p:nvPr>
            <p:ph type="title"/>
          </p:nvPr>
        </p:nvSpPr>
        <p:spPr>
          <a:xfrm>
            <a:off x="515938" y="333375"/>
            <a:ext cx="5580062" cy="830444"/>
          </a:xfrm>
        </p:spPr>
        <p:txBody>
          <a:bodyPr/>
          <a:lstStyle/>
          <a:p>
            <a:r>
              <a:rPr lang="nl-NL"/>
              <a:t>Klik om stijl te bewerken</a:t>
            </a:r>
            <a:endParaRPr lang="en-GB"/>
          </a:p>
        </p:txBody>
      </p:sp>
    </p:spTree>
    <p:extLst>
      <p:ext uri="{BB962C8B-B14F-4D97-AF65-F5344CB8AC3E}">
        <p14:creationId xmlns:p14="http://schemas.microsoft.com/office/powerpoint/2010/main" val="2537135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eldia met inhoud en accentvlak aubergine">
    <p:spTree>
      <p:nvGrpSpPr>
        <p:cNvPr id="1" name=""/>
        <p:cNvGrpSpPr/>
        <p:nvPr/>
      </p:nvGrpSpPr>
      <p:grpSpPr>
        <a:xfrm>
          <a:off x="0" y="0"/>
          <a:ext cx="0" cy="0"/>
          <a:chOff x="0" y="0"/>
          <a:chExt cx="0" cy="0"/>
        </a:xfrm>
      </p:grpSpPr>
      <p:sp>
        <p:nvSpPr>
          <p:cNvPr id="8" name="Rechthoek 7"/>
          <p:cNvSpPr/>
          <p:nvPr/>
        </p:nvSpPr>
        <p:spPr>
          <a:xfrm>
            <a:off x="0" y="3897312"/>
            <a:ext cx="6096000" cy="29606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3" name="Ondertitel 2"/>
          <p:cNvSpPr>
            <a:spLocks noGrp="1"/>
          </p:cNvSpPr>
          <p:nvPr>
            <p:ph type="subTitle" idx="1"/>
          </p:nvPr>
        </p:nvSpPr>
        <p:spPr>
          <a:xfrm>
            <a:off x="515938" y="1177200"/>
            <a:ext cx="5568062" cy="648000"/>
          </a:xfrm>
        </p:spPr>
        <p:txBody>
          <a:bodyPr lIns="36000" tIns="36000" rIns="36000" bIns="36000">
            <a:noAutofit/>
          </a:bodyPr>
          <a:lstStyle>
            <a:lvl1pPr marL="0" indent="0" algn="l">
              <a:lnSpc>
                <a:spcPct val="90000"/>
              </a:lnSpc>
              <a:spcBef>
                <a:spcPts val="0"/>
              </a:spcBef>
              <a:buNone/>
              <a:defRPr sz="2000" spc="6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5" name="Tijdelijke aanduiding voor inhoud 4"/>
          <p:cNvSpPr>
            <a:spLocks noGrp="1"/>
          </p:cNvSpPr>
          <p:nvPr>
            <p:ph sz="quarter" idx="10"/>
          </p:nvPr>
        </p:nvSpPr>
        <p:spPr>
          <a:xfrm>
            <a:off x="6576000" y="333375"/>
            <a:ext cx="5173088" cy="3095625"/>
          </a:xfrm>
        </p:spPr>
        <p:txBody>
          <a:bodyPr/>
          <a:lstStyle>
            <a:lvl1pPr>
              <a:defRPr sz="2000"/>
            </a:lvl1pPr>
            <a:lvl2pPr>
              <a:defRPr sz="1800"/>
            </a:lvl2pPr>
            <a:lvl3pPr>
              <a:defRPr sz="1800"/>
            </a:lvl3pPr>
            <a:lvl4pPr>
              <a:defRPr sz="1800"/>
            </a:lvl4pPr>
            <a:lvl5pPr marL="1437750" indent="-285750">
              <a:buFont typeface="Arial" panose="020B0604020202020204" pitchFamily="34" charset="0"/>
              <a:buChar cha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afbeelding 8"/>
          <p:cNvSpPr>
            <a:spLocks noGrp="1"/>
          </p:cNvSpPr>
          <p:nvPr>
            <p:ph type="pic" sz="quarter" idx="11" hasCustomPrompt="1"/>
          </p:nvPr>
        </p:nvSpPr>
        <p:spPr>
          <a:xfrm>
            <a:off x="6096000" y="3897312"/>
            <a:ext cx="6096000" cy="2960687"/>
          </a:xfrm>
        </p:spPr>
        <p:txBody>
          <a:bodyPr anchor="b">
            <a:normAutofit/>
          </a:bodyPr>
          <a:lstStyle>
            <a:lvl1pPr marL="0" indent="0" algn="ctr">
              <a:buNone/>
              <a:defRPr sz="1200">
                <a:solidFill>
                  <a:schemeClr val="tx2"/>
                </a:solidFill>
              </a:defRPr>
            </a:lvl1pPr>
          </a:lstStyle>
          <a:p>
            <a:r>
              <a:rPr lang="nl-NL"/>
              <a:t>Afbeelding selecteren</a:t>
            </a:r>
          </a:p>
          <a:p>
            <a:endParaRPr lang="nl-NL"/>
          </a:p>
        </p:txBody>
      </p:sp>
      <p:sp>
        <p:nvSpPr>
          <p:cNvPr id="11" name="Tijdelijke aanduiding voor tekst 10"/>
          <p:cNvSpPr>
            <a:spLocks noGrp="1"/>
          </p:cNvSpPr>
          <p:nvPr>
            <p:ph type="body" sz="quarter" idx="12"/>
          </p:nvPr>
        </p:nvSpPr>
        <p:spPr>
          <a:xfrm>
            <a:off x="1672114" y="4176000"/>
            <a:ext cx="4423885" cy="2412000"/>
          </a:xfrm>
        </p:spPr>
        <p:txBody>
          <a:bodyPr lIns="360000" rIns="36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0D2054B-24E1-48D4-BF11-4069251D5240}"/>
              </a:ext>
            </a:extLst>
          </p:cNvPr>
          <p:cNvSpPr>
            <a:spLocks noGrp="1"/>
          </p:cNvSpPr>
          <p:nvPr>
            <p:ph type="dt" sz="half" idx="13"/>
          </p:nvPr>
        </p:nvSpPr>
        <p:spPr>
          <a:xfrm>
            <a:off x="9312000" y="7020000"/>
            <a:ext cx="1680000" cy="216000"/>
          </a:xfrm>
        </p:spPr>
        <p:txBody>
          <a:bodyPr/>
          <a:lstStyle/>
          <a:p>
            <a:endParaRPr lang="nl-NL"/>
          </a:p>
        </p:txBody>
      </p:sp>
      <p:sp>
        <p:nvSpPr>
          <p:cNvPr id="6" name="Tijdelijke aanduiding voor voettekst 5">
            <a:extLst>
              <a:ext uri="{FF2B5EF4-FFF2-40B4-BE49-F238E27FC236}">
                <a16:creationId xmlns:a16="http://schemas.microsoft.com/office/drawing/2014/main" id="{7F0531A7-EEDA-4996-BB3E-32A21791497B}"/>
              </a:ext>
            </a:extLst>
          </p:cNvPr>
          <p:cNvSpPr>
            <a:spLocks noGrp="1"/>
          </p:cNvSpPr>
          <p:nvPr>
            <p:ph type="ftr" sz="quarter" idx="14"/>
          </p:nvPr>
        </p:nvSpPr>
        <p:spPr>
          <a:xfrm>
            <a:off x="515938" y="7020000"/>
            <a:ext cx="8388062" cy="216000"/>
          </a:xfrm>
        </p:spPr>
        <p:txBody>
          <a:bodyPr/>
          <a:lstStyle/>
          <a:p>
            <a:endParaRPr lang="nl-NL"/>
          </a:p>
        </p:txBody>
      </p:sp>
      <p:sp>
        <p:nvSpPr>
          <p:cNvPr id="9" name="Tijdelijke aanduiding voor dianummer 8">
            <a:extLst>
              <a:ext uri="{FF2B5EF4-FFF2-40B4-BE49-F238E27FC236}">
                <a16:creationId xmlns:a16="http://schemas.microsoft.com/office/drawing/2014/main" id="{07016A96-B59C-4FB7-B9B4-EFA9225F6B45}"/>
              </a:ext>
            </a:extLst>
          </p:cNvPr>
          <p:cNvSpPr>
            <a:spLocks noGrp="1"/>
          </p:cNvSpPr>
          <p:nvPr>
            <p:ph type="sldNum" sz="quarter" idx="15"/>
          </p:nvPr>
        </p:nvSpPr>
        <p:spPr>
          <a:xfrm>
            <a:off x="11232000" y="7020000"/>
            <a:ext cx="517088" cy="216000"/>
          </a:xfrm>
        </p:spPr>
        <p:txBody>
          <a:bodyPr/>
          <a:lstStyle/>
          <a:p>
            <a:fld id="{4023FC5B-98A5-49E4-B59C-E073B8952154}" type="slidenum">
              <a:rPr lang="nl-NL" smtClean="0"/>
              <a:pPr/>
              <a:t>‹#›</a:t>
            </a:fld>
            <a:endParaRPr lang="nl-NL"/>
          </a:p>
        </p:txBody>
      </p:sp>
      <p:pic>
        <p:nvPicPr>
          <p:cNvPr id="12" name="Afbeelding 11">
            <a:extLst>
              <a:ext uri="{FF2B5EF4-FFF2-40B4-BE49-F238E27FC236}">
                <a16:creationId xmlns:a16="http://schemas.microsoft.com/office/drawing/2014/main" id="{05B00AAD-64D4-4926-BD27-3AB25FC39E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5580000"/>
            <a:ext cx="1371600" cy="686157"/>
          </a:xfrm>
          <a:prstGeom prst="rect">
            <a:avLst/>
          </a:prstGeom>
        </p:spPr>
      </p:pic>
      <p:sp>
        <p:nvSpPr>
          <p:cNvPr id="10" name="Titel 9">
            <a:extLst>
              <a:ext uri="{FF2B5EF4-FFF2-40B4-BE49-F238E27FC236}">
                <a16:creationId xmlns:a16="http://schemas.microsoft.com/office/drawing/2014/main" id="{D4CF6516-CA09-436A-A0C5-A2A8514638CE}"/>
              </a:ext>
            </a:extLst>
          </p:cNvPr>
          <p:cNvSpPr>
            <a:spLocks noGrp="1"/>
          </p:cNvSpPr>
          <p:nvPr>
            <p:ph type="title"/>
          </p:nvPr>
        </p:nvSpPr>
        <p:spPr>
          <a:xfrm>
            <a:off x="515938" y="333375"/>
            <a:ext cx="5568062" cy="830444"/>
          </a:xfrm>
        </p:spPr>
        <p:txBody>
          <a:bodyPr/>
          <a:lstStyle/>
          <a:p>
            <a:r>
              <a:rPr lang="nl-NL"/>
              <a:t>Klik om stijl te bewerken</a:t>
            </a:r>
            <a:endParaRPr lang="en-GB"/>
          </a:p>
        </p:txBody>
      </p:sp>
    </p:spTree>
    <p:extLst>
      <p:ext uri="{BB962C8B-B14F-4D97-AF65-F5344CB8AC3E}">
        <p14:creationId xmlns:p14="http://schemas.microsoft.com/office/powerpoint/2010/main" val="28729119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leen titel (zonder voetteksten)">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37218B2-28D2-46C6-802F-E802220643D8}"/>
              </a:ext>
            </a:extLst>
          </p:cNvPr>
          <p:cNvSpPr>
            <a:spLocks noGrp="1"/>
          </p:cNvSpPr>
          <p:nvPr>
            <p:ph type="dt" sz="half" idx="10"/>
          </p:nvPr>
        </p:nvSpPr>
        <p:spPr>
          <a:xfrm>
            <a:off x="9312000" y="7020000"/>
            <a:ext cx="1680000" cy="216000"/>
          </a:xfrm>
        </p:spPr>
        <p:txBody>
          <a:bodyPr/>
          <a:lstStyle/>
          <a:p>
            <a:endParaRPr lang="nl-NL"/>
          </a:p>
        </p:txBody>
      </p:sp>
      <p:sp>
        <p:nvSpPr>
          <p:cNvPr id="4" name="Tijdelijke aanduiding voor voettekst 3">
            <a:extLst>
              <a:ext uri="{FF2B5EF4-FFF2-40B4-BE49-F238E27FC236}">
                <a16:creationId xmlns:a16="http://schemas.microsoft.com/office/drawing/2014/main" id="{95ADB2C8-9B83-4DAE-867E-E4C2EFD9176D}"/>
              </a:ext>
            </a:extLst>
          </p:cNvPr>
          <p:cNvSpPr>
            <a:spLocks noGrp="1"/>
          </p:cNvSpPr>
          <p:nvPr>
            <p:ph type="ftr" sz="quarter" idx="11"/>
          </p:nvPr>
        </p:nvSpPr>
        <p:spPr>
          <a:xfrm>
            <a:off x="515938" y="7020000"/>
            <a:ext cx="8388062" cy="216000"/>
          </a:xfrm>
        </p:spPr>
        <p:txBody>
          <a:bodyPr/>
          <a:lstStyle/>
          <a:p>
            <a:endParaRPr lang="nl-NL"/>
          </a:p>
        </p:txBody>
      </p:sp>
      <p:sp>
        <p:nvSpPr>
          <p:cNvPr id="5" name="Tijdelijke aanduiding voor dianummer 4">
            <a:extLst>
              <a:ext uri="{FF2B5EF4-FFF2-40B4-BE49-F238E27FC236}">
                <a16:creationId xmlns:a16="http://schemas.microsoft.com/office/drawing/2014/main" id="{F1594E54-8C03-4E5D-9DA6-783CB2564784}"/>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sp>
        <p:nvSpPr>
          <p:cNvPr id="6" name="Titel 5">
            <a:extLst>
              <a:ext uri="{FF2B5EF4-FFF2-40B4-BE49-F238E27FC236}">
                <a16:creationId xmlns:a16="http://schemas.microsoft.com/office/drawing/2014/main" id="{9E5C891D-DB83-43DA-A74A-2DBB31D68B5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4018446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fbeelding volledige dia">
    <p:spTree>
      <p:nvGrpSpPr>
        <p:cNvPr id="1" name=""/>
        <p:cNvGrpSpPr/>
        <p:nvPr/>
      </p:nvGrpSpPr>
      <p:grpSpPr>
        <a:xfrm>
          <a:off x="0" y="0"/>
          <a:ext cx="0" cy="0"/>
          <a:chOff x="0" y="0"/>
          <a:chExt cx="0" cy="0"/>
        </a:xfrm>
      </p:grpSpPr>
      <p:sp>
        <p:nvSpPr>
          <p:cNvPr id="5" name="Tijdelijke aanduiding voor afbeelding 4"/>
          <p:cNvSpPr>
            <a:spLocks noGrp="1"/>
          </p:cNvSpPr>
          <p:nvPr>
            <p:ph type="pic" sz="quarter" idx="10" hasCustomPrompt="1"/>
          </p:nvPr>
        </p:nvSpPr>
        <p:spPr>
          <a:xfrm>
            <a:off x="0" y="0"/>
            <a:ext cx="12192000" cy="6858000"/>
          </a:xfrm>
        </p:spPr>
        <p:txBody>
          <a:bodyPr anchor="b">
            <a:normAutofit/>
          </a:bodyPr>
          <a:lstStyle>
            <a:lvl1pPr marL="0" indent="0" algn="ctr">
              <a:buNone/>
              <a:defRPr sz="1200"/>
            </a:lvl1pPr>
          </a:lstStyle>
          <a:p>
            <a:r>
              <a:rPr lang="nl-NL"/>
              <a:t>Afbeelding selecteren</a:t>
            </a:r>
          </a:p>
        </p:txBody>
      </p:sp>
      <p:sp>
        <p:nvSpPr>
          <p:cNvPr id="2" name="Titel 1">
            <a:extLst>
              <a:ext uri="{FF2B5EF4-FFF2-40B4-BE49-F238E27FC236}">
                <a16:creationId xmlns:a16="http://schemas.microsoft.com/office/drawing/2014/main" id="{08586452-D4F9-411E-94C6-2DF17FED24A0}"/>
              </a:ext>
            </a:extLst>
          </p:cNvPr>
          <p:cNvSpPr>
            <a:spLocks noGrp="1"/>
          </p:cNvSpPr>
          <p:nvPr>
            <p:ph type="title"/>
          </p:nvPr>
        </p:nvSpPr>
        <p:spPr>
          <a:xfrm>
            <a:off x="515938" y="-1080000"/>
            <a:ext cx="11233150" cy="830444"/>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FCF7243-A0DE-470B-B3B6-7BE970164BCC}"/>
              </a:ext>
            </a:extLst>
          </p:cNvPr>
          <p:cNvSpPr>
            <a:spLocks noGrp="1"/>
          </p:cNvSpPr>
          <p:nvPr>
            <p:ph type="dt" sz="half" idx="11"/>
          </p:nvPr>
        </p:nvSpPr>
        <p:spPr>
          <a:xfrm>
            <a:off x="9312000" y="7020000"/>
            <a:ext cx="1680000" cy="216000"/>
          </a:xfrm>
        </p:spPr>
        <p:txBody>
          <a:bodyPr/>
          <a:lstStyle/>
          <a:p>
            <a:endParaRPr lang="nl-NL"/>
          </a:p>
        </p:txBody>
      </p:sp>
      <p:sp>
        <p:nvSpPr>
          <p:cNvPr id="4" name="Tijdelijke aanduiding voor voettekst 3">
            <a:extLst>
              <a:ext uri="{FF2B5EF4-FFF2-40B4-BE49-F238E27FC236}">
                <a16:creationId xmlns:a16="http://schemas.microsoft.com/office/drawing/2014/main" id="{C59726F7-8E1A-4CD8-A77F-C0C80D82BCA0}"/>
              </a:ext>
            </a:extLst>
          </p:cNvPr>
          <p:cNvSpPr>
            <a:spLocks noGrp="1"/>
          </p:cNvSpPr>
          <p:nvPr>
            <p:ph type="ftr" sz="quarter" idx="12"/>
          </p:nvPr>
        </p:nvSpPr>
        <p:spPr>
          <a:xfrm>
            <a:off x="515938" y="7020000"/>
            <a:ext cx="8388062" cy="216000"/>
          </a:xfrm>
        </p:spPr>
        <p:txBody>
          <a:bodyPr/>
          <a:lstStyle/>
          <a:p>
            <a:endParaRPr lang="nl-NL"/>
          </a:p>
        </p:txBody>
      </p:sp>
      <p:sp>
        <p:nvSpPr>
          <p:cNvPr id="6" name="Tijdelijke aanduiding voor dianummer 5">
            <a:extLst>
              <a:ext uri="{FF2B5EF4-FFF2-40B4-BE49-F238E27FC236}">
                <a16:creationId xmlns:a16="http://schemas.microsoft.com/office/drawing/2014/main" id="{8EA071F1-392B-4EFF-B6EB-2A2A7353E21A}"/>
              </a:ext>
            </a:extLst>
          </p:cNvPr>
          <p:cNvSpPr>
            <a:spLocks noGrp="1"/>
          </p:cNvSpPr>
          <p:nvPr>
            <p:ph type="sldNum" sz="quarter" idx="13"/>
          </p:nvPr>
        </p:nvSpPr>
        <p:spPr>
          <a:xfrm>
            <a:off x="11232000" y="7020000"/>
            <a:ext cx="517088" cy="216000"/>
          </a:xfrm>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36085240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c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EC48B-3F4B-424F-8B07-2B72486FDF0D}"/>
              </a:ext>
            </a:extLst>
          </p:cNvPr>
          <p:cNvSpPr>
            <a:spLocks noGrp="1"/>
          </p:cNvSpPr>
          <p:nvPr>
            <p:ph type="title"/>
          </p:nvPr>
        </p:nvSpPr>
        <p:spPr>
          <a:xfrm>
            <a:off x="515938" y="-1080000"/>
            <a:ext cx="11233150" cy="830444"/>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D19B76A-4F2B-455C-8423-59CAEFFED0DD}"/>
              </a:ext>
            </a:extLst>
          </p:cNvPr>
          <p:cNvSpPr>
            <a:spLocks noGrp="1"/>
          </p:cNvSpPr>
          <p:nvPr>
            <p:ph type="dt" sz="half" idx="10"/>
          </p:nvPr>
        </p:nvSpPr>
        <p:spPr>
          <a:xfrm>
            <a:off x="9312000" y="7020000"/>
            <a:ext cx="1680000" cy="216000"/>
          </a:xfrm>
        </p:spPr>
        <p:txBody>
          <a:bodyPr/>
          <a:lstStyle/>
          <a:p>
            <a:endParaRPr lang="nl-NL"/>
          </a:p>
        </p:txBody>
      </p:sp>
      <p:sp>
        <p:nvSpPr>
          <p:cNvPr id="4" name="Tijdelijke aanduiding voor voettekst 3">
            <a:extLst>
              <a:ext uri="{FF2B5EF4-FFF2-40B4-BE49-F238E27FC236}">
                <a16:creationId xmlns:a16="http://schemas.microsoft.com/office/drawing/2014/main" id="{8FCB1931-79E0-4279-8B68-49BD18917BB5}"/>
              </a:ext>
            </a:extLst>
          </p:cNvPr>
          <p:cNvSpPr>
            <a:spLocks noGrp="1"/>
          </p:cNvSpPr>
          <p:nvPr>
            <p:ph type="ftr" sz="quarter" idx="11"/>
          </p:nvPr>
        </p:nvSpPr>
        <p:spPr>
          <a:xfrm>
            <a:off x="515938" y="7020000"/>
            <a:ext cx="8388062" cy="216000"/>
          </a:xfrm>
        </p:spPr>
        <p:txBody>
          <a:bodyPr/>
          <a:lstStyle/>
          <a:p>
            <a:endParaRPr lang="nl-NL"/>
          </a:p>
        </p:txBody>
      </p:sp>
      <p:sp>
        <p:nvSpPr>
          <p:cNvPr id="5" name="Tijdelijke aanduiding voor dianummer 4">
            <a:extLst>
              <a:ext uri="{FF2B5EF4-FFF2-40B4-BE49-F238E27FC236}">
                <a16:creationId xmlns:a16="http://schemas.microsoft.com/office/drawing/2014/main" id="{D5DDBDDD-FEFE-4815-960C-BCCA345F7E1C}"/>
              </a:ext>
            </a:extLst>
          </p:cNvPr>
          <p:cNvSpPr>
            <a:spLocks noGrp="1"/>
          </p:cNvSpPr>
          <p:nvPr>
            <p:ph type="sldNum" sz="quarter" idx="12"/>
          </p:nvPr>
        </p:nvSpPr>
        <p:spPr>
          <a:xfrm>
            <a:off x="11232000" y="7020000"/>
            <a:ext cx="517088" cy="216000"/>
          </a:xfrm>
        </p:spPr>
        <p:txBody>
          <a:bodyPr/>
          <a:lstStyle/>
          <a:p>
            <a:fld id="{4023FC5B-98A5-49E4-B59C-E073B8952154}" type="slidenum">
              <a:rPr lang="nl-NL" smtClean="0"/>
              <a:pPr/>
              <a:t>‹#›</a:t>
            </a:fld>
            <a:endParaRPr lang="nl-NL"/>
          </a:p>
        </p:txBody>
      </p:sp>
    </p:spTree>
    <p:extLst>
      <p:ext uri="{BB962C8B-B14F-4D97-AF65-F5344CB8AC3E}">
        <p14:creationId xmlns:p14="http://schemas.microsoft.com/office/powerpoint/2010/main" val="37115474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
  <p:cSld name="49">
    <p:spTree>
      <p:nvGrpSpPr>
        <p:cNvPr id="1" name="Shape 38"/>
        <p:cNvGrpSpPr/>
        <p:nvPr/>
      </p:nvGrpSpPr>
      <p:grpSpPr>
        <a:xfrm>
          <a:off x="0" y="0"/>
          <a:ext cx="0" cy="0"/>
          <a:chOff x="0" y="0"/>
          <a:chExt cx="0" cy="0"/>
        </a:xfrm>
      </p:grpSpPr>
      <p:sp>
        <p:nvSpPr>
          <p:cNvPr id="39" name="Google Shape;39;p31"/>
          <p:cNvSpPr>
            <a:spLocks noGrp="1"/>
          </p:cNvSpPr>
          <p:nvPr>
            <p:ph type="pic" idx="2"/>
          </p:nvPr>
        </p:nvSpPr>
        <p:spPr>
          <a:xfrm>
            <a:off x="1167955" y="2407893"/>
            <a:ext cx="1314437" cy="1315257"/>
          </a:xfrm>
          <a:prstGeom prst="rect">
            <a:avLst/>
          </a:prstGeom>
          <a:solidFill>
            <a:schemeClr val="dk1">
              <a:alpha val="11372"/>
            </a:schemeClr>
          </a:solidFill>
          <a:ln>
            <a:noFill/>
          </a:ln>
        </p:spPr>
      </p:sp>
      <p:sp>
        <p:nvSpPr>
          <p:cNvPr id="40" name="Google Shape;40;p31"/>
          <p:cNvSpPr>
            <a:spLocks noGrp="1"/>
          </p:cNvSpPr>
          <p:nvPr>
            <p:ph type="pic" idx="3"/>
          </p:nvPr>
        </p:nvSpPr>
        <p:spPr>
          <a:xfrm>
            <a:off x="4027562" y="2407893"/>
            <a:ext cx="1314437" cy="1315257"/>
          </a:xfrm>
          <a:prstGeom prst="rect">
            <a:avLst/>
          </a:prstGeom>
          <a:solidFill>
            <a:schemeClr val="dk1">
              <a:alpha val="11372"/>
            </a:schemeClr>
          </a:solidFill>
          <a:ln>
            <a:noFill/>
          </a:ln>
        </p:spPr>
      </p:sp>
      <p:sp>
        <p:nvSpPr>
          <p:cNvPr id="41" name="Google Shape;41;p31"/>
          <p:cNvSpPr>
            <a:spLocks noGrp="1"/>
          </p:cNvSpPr>
          <p:nvPr>
            <p:ph type="pic" idx="4"/>
          </p:nvPr>
        </p:nvSpPr>
        <p:spPr>
          <a:xfrm>
            <a:off x="6891030" y="2407893"/>
            <a:ext cx="1314437" cy="1315257"/>
          </a:xfrm>
          <a:prstGeom prst="rect">
            <a:avLst/>
          </a:prstGeom>
          <a:solidFill>
            <a:schemeClr val="dk1">
              <a:alpha val="11372"/>
            </a:schemeClr>
          </a:solidFill>
          <a:ln>
            <a:noFill/>
          </a:ln>
        </p:spPr>
      </p:sp>
      <p:sp>
        <p:nvSpPr>
          <p:cNvPr id="42" name="Google Shape;42;p31"/>
          <p:cNvSpPr>
            <a:spLocks noGrp="1"/>
          </p:cNvSpPr>
          <p:nvPr>
            <p:ph type="pic" idx="5"/>
          </p:nvPr>
        </p:nvSpPr>
        <p:spPr>
          <a:xfrm>
            <a:off x="9756544" y="2407893"/>
            <a:ext cx="1314437" cy="1315257"/>
          </a:xfrm>
          <a:prstGeom prst="rect">
            <a:avLst/>
          </a:prstGeom>
          <a:solidFill>
            <a:schemeClr val="dk1">
              <a:alpha val="11372"/>
            </a:schemeClr>
          </a:solidFill>
          <a:ln>
            <a:noFill/>
          </a:ln>
        </p:spPr>
      </p:sp>
      <p:pic>
        <p:nvPicPr>
          <p:cNvPr id="8" name="Picture 7">
            <a:extLst>
              <a:ext uri="{FF2B5EF4-FFF2-40B4-BE49-F238E27FC236}">
                <a16:creationId xmlns:a16="http://schemas.microsoft.com/office/drawing/2014/main" id="{FF40CC8D-4E69-1041-B24D-F6C8D3B88A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384867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2"/>
        <p:cNvGrpSpPr/>
        <p:nvPr/>
      </p:nvGrpSpPr>
      <p:grpSpPr>
        <a:xfrm>
          <a:off x="0" y="0"/>
          <a:ext cx="0" cy="0"/>
          <a:chOff x="0" y="0"/>
          <a:chExt cx="0" cy="0"/>
        </a:xfrm>
      </p:grpSpPr>
      <p:sp>
        <p:nvSpPr>
          <p:cNvPr id="13" name="Google Shape;13;p26"/>
          <p:cNvSpPr txBox="1"/>
          <p:nvPr/>
        </p:nvSpPr>
        <p:spPr>
          <a:xfrm>
            <a:off x="11239443" y="6131318"/>
            <a:ext cx="440267" cy="225731"/>
          </a:xfrm>
          <a:prstGeom prst="rect">
            <a:avLst/>
          </a:prstGeom>
          <a:noFill/>
          <a:ln>
            <a:noFill/>
          </a:ln>
        </p:spPr>
        <p:txBody>
          <a:bodyPr spcFirstLastPara="1" wrap="square" lIns="60941" tIns="30462" rIns="60941" bIns="30462"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GB" sz="1067" b="0" i="0" u="none" strike="noStrike" cap="none">
                <a:solidFill>
                  <a:schemeClr val="dk1"/>
                </a:solidFill>
                <a:latin typeface="Open Sans"/>
                <a:ea typeface="Open Sans"/>
                <a:cs typeface="Open Sans"/>
                <a:sym typeface="Open Sans"/>
              </a:rPr>
              <a:pPr marL="0" marR="0" lvl="0" indent="0" algn="r" rtl="0">
                <a:lnSpc>
                  <a:spcPct val="100000"/>
                </a:lnSpc>
                <a:spcBef>
                  <a:spcPts val="0"/>
                </a:spcBef>
                <a:spcAft>
                  <a:spcPts val="0"/>
                </a:spcAft>
                <a:buClr>
                  <a:srgbClr val="000000"/>
                </a:buClr>
                <a:buSzPts val="1600"/>
                <a:buFont typeface="Arial"/>
                <a:buNone/>
              </a:pPr>
              <a:t>‹#›</a:t>
            </a:fld>
            <a:endParaRPr sz="1067" b="0" i="0" u="none" strike="noStrike" cap="none">
              <a:solidFill>
                <a:schemeClr val="dk1"/>
              </a:solidFill>
              <a:latin typeface="Open Sans"/>
              <a:ea typeface="Open Sans"/>
              <a:cs typeface="Open Sans"/>
              <a:sym typeface="Open Sans"/>
            </a:endParaRPr>
          </a:p>
        </p:txBody>
      </p:sp>
      <p:cxnSp>
        <p:nvCxnSpPr>
          <p:cNvPr id="14" name="Google Shape;14;p26"/>
          <p:cNvCxnSpPr/>
          <p:nvPr/>
        </p:nvCxnSpPr>
        <p:spPr>
          <a:xfrm rot="10800000" flipH="1">
            <a:off x="11712222" y="6233894"/>
            <a:ext cx="479778" cy="10258"/>
          </a:xfrm>
          <a:prstGeom prst="straightConnector1">
            <a:avLst/>
          </a:prstGeom>
          <a:noFill/>
          <a:ln w="15875" cap="flat" cmpd="sng">
            <a:solidFill>
              <a:schemeClr val="accent1"/>
            </a:solidFill>
            <a:prstDash val="solid"/>
            <a:miter lim="800000"/>
            <a:headEnd type="none" w="sm" len="sm"/>
            <a:tailEnd type="none" w="sm" len="sm"/>
          </a:ln>
        </p:spPr>
      </p:cxnSp>
      <p:pic>
        <p:nvPicPr>
          <p:cNvPr id="7" name="Picture 6">
            <a:extLst>
              <a:ext uri="{FF2B5EF4-FFF2-40B4-BE49-F238E27FC236}">
                <a16:creationId xmlns:a16="http://schemas.microsoft.com/office/drawing/2014/main" id="{8C9A5946-7684-C049-9DB9-51FDC86BB2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2910720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30"/>
        <p:cNvGrpSpPr/>
        <p:nvPr/>
      </p:nvGrpSpPr>
      <p:grpSpPr>
        <a:xfrm>
          <a:off x="0" y="0"/>
          <a:ext cx="0" cy="0"/>
          <a:chOff x="0" y="0"/>
          <a:chExt cx="0" cy="0"/>
        </a:xfrm>
      </p:grpSpPr>
      <p:sp>
        <p:nvSpPr>
          <p:cNvPr id="31" name="Google Shape;31;p54"/>
          <p:cNvSpPr>
            <a:spLocks noGrp="1"/>
          </p:cNvSpPr>
          <p:nvPr>
            <p:ph type="pic" idx="2"/>
          </p:nvPr>
        </p:nvSpPr>
        <p:spPr>
          <a:xfrm>
            <a:off x="5227417" y="0"/>
            <a:ext cx="6964583" cy="6858000"/>
          </a:xfrm>
          <a:prstGeom prst="rect">
            <a:avLst/>
          </a:prstGeom>
          <a:solidFill>
            <a:srgbClr val="353535">
              <a:alpha val="11372"/>
            </a:srgbClr>
          </a:solidFill>
          <a:ln>
            <a:noFill/>
          </a:ln>
        </p:spPr>
      </p:sp>
      <p:pic>
        <p:nvPicPr>
          <p:cNvPr id="5" name="Picture 4">
            <a:extLst>
              <a:ext uri="{FF2B5EF4-FFF2-40B4-BE49-F238E27FC236}">
                <a16:creationId xmlns:a16="http://schemas.microsoft.com/office/drawing/2014/main" id="{0E642926-1156-E64A-AF10-67B3B8C59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562087" cy="1254224"/>
          </a:xfrm>
          <a:prstGeom prst="rect">
            <a:avLst/>
          </a:prstGeom>
        </p:spPr>
      </p:pic>
    </p:spTree>
    <p:extLst>
      <p:ext uri="{BB962C8B-B14F-4D97-AF65-F5344CB8AC3E}">
        <p14:creationId xmlns:p14="http://schemas.microsoft.com/office/powerpoint/2010/main" val="1313871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82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58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31B3-5B1E-74A5-53DD-036F0A5651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F4A2C-5B4D-9DFC-9394-DE9A6D60D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34F89B-D246-C7AB-6EE6-9C2F7B609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1D8379-84DD-4FC9-BBA2-BA2EEFB3645B}"/>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6" name="Footer Placeholder 5">
            <a:extLst>
              <a:ext uri="{FF2B5EF4-FFF2-40B4-BE49-F238E27FC236}">
                <a16:creationId xmlns:a16="http://schemas.microsoft.com/office/drawing/2014/main" id="{9AE991CA-6C13-985F-16C3-8150A1EB0C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12F1E-DCD7-88A9-EBCB-5D5D7BE4F139}"/>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2918133967"/>
      </p:ext>
    </p:extLst>
  </p:cSld>
  <p:clrMapOvr>
    <a:masterClrMapping/>
  </p:clrMapOvr>
  <p:hf sldNum="0" hdr="0" ftr="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1C388BD-9E99-E145-B1AA-A4AE457F79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409179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1712222" y="6233894"/>
            <a:ext cx="479778" cy="102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373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26814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469278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8490305" y="4724158"/>
            <a:ext cx="5548651" cy="27418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1662413" y="-363642"/>
            <a:ext cx="5053400" cy="24166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rgbClr val="011E41"/>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95804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chemeClr val="bg2"/>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117541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3316713" y="1352583"/>
            <a:ext cx="11835029" cy="2518911"/>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8490305" y="4724158"/>
            <a:ext cx="5548651" cy="2741803"/>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6919" y="-4956012"/>
            <a:ext cx="13491207" cy="13489124"/>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1662413" y="-363642"/>
            <a:ext cx="5053400" cy="2416686"/>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831058" cy="1788550"/>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4649972" y="3869734"/>
            <a:ext cx="6778170" cy="1659794"/>
          </a:xfrm>
          <a:prstGeom prst="rect">
            <a:avLst/>
          </a:prstGeom>
        </p:spPr>
        <p:txBody>
          <a:bodyPr/>
          <a:lstStyle>
            <a:lvl1pPr algn="r">
              <a:lnSpc>
                <a:spcPct val="80000"/>
              </a:lnSpc>
              <a:defRPr sz="4400" b="1" i="0" spc="0">
                <a:solidFill>
                  <a:srgbClr val="F5333F"/>
                </a:solidFill>
                <a:latin typeface="Montserrat" pitchFamily="2" charset="77"/>
              </a:defRPr>
            </a:lvl1pPr>
          </a:lstStyle>
          <a:p>
            <a:r>
              <a:rPr lang="en-US"/>
              <a:t>CLICK TO EDIT: </a:t>
            </a:r>
            <a:br>
              <a:rPr lang="en-US"/>
            </a:br>
            <a:r>
              <a:rPr lang="en-US"/>
              <a:t>THE HEADLINE </a:t>
            </a:r>
            <a:br>
              <a:rPr lang="en-US"/>
            </a:br>
            <a:r>
              <a:rPr lang="en-US"/>
              <a:t>GOES HERE</a:t>
            </a:r>
          </a:p>
        </p:txBody>
      </p:sp>
      <p:sp>
        <p:nvSpPr>
          <p:cNvPr id="19" name="TextBox 18">
            <a:extLst>
              <a:ext uri="{FF2B5EF4-FFF2-40B4-BE49-F238E27FC236}">
                <a16:creationId xmlns:a16="http://schemas.microsoft.com/office/drawing/2014/main" id="{32F001F5-B0A3-2746-A0C0-5F5B163A1380}"/>
              </a:ext>
            </a:extLst>
          </p:cNvPr>
          <p:cNvSpPr txBox="1"/>
          <p:nvPr userDrawn="1"/>
        </p:nvSpPr>
        <p:spPr>
          <a:xfrm>
            <a:off x="7961970" y="6023645"/>
            <a:ext cx="3466172" cy="338554"/>
          </a:xfrm>
          <a:prstGeom prst="rect">
            <a:avLst/>
          </a:prstGeom>
          <a:noFill/>
        </p:spPr>
        <p:txBody>
          <a:bodyPr wrap="square" rtlCol="0">
            <a:spAutoFit/>
          </a:bodyPr>
          <a:lstStyle/>
          <a:p>
            <a:pPr algn="r"/>
            <a:fld id="{CEE42E42-3F74-A040-9795-FDEDABB6AC51}" type="datetime3">
              <a:rPr lang="en-US" sz="1600" b="1" i="0" smtClean="0">
                <a:solidFill>
                  <a:srgbClr val="011E41"/>
                </a:solidFill>
                <a:latin typeface="Montserrat SemiBold" pitchFamily="2" charset="77"/>
                <a:ea typeface="Open Sans" panose="020B0606030504020204" pitchFamily="34" charset="0"/>
                <a:cs typeface="Open Sans" panose="020B0606030504020204" pitchFamily="34" charset="0"/>
              </a:rPr>
              <a:t>10 September 2025</a:t>
            </a:fld>
            <a:endParaRPr lang="en-US" sz="1600" b="1" i="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2422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55371" y="225394"/>
            <a:ext cx="11681263" cy="6415682"/>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0956950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290097" y="2079950"/>
            <a:ext cx="3810000" cy="3809412"/>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397B27-3E69-144C-B491-CC939E1F9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562087" cy="1254224"/>
          </a:xfrm>
          <a:prstGeom prst="rect">
            <a:avLst/>
          </a:prstGeom>
        </p:spPr>
      </p:pic>
    </p:spTree>
    <p:extLst>
      <p:ext uri="{BB962C8B-B14F-4D97-AF65-F5344CB8AC3E}">
        <p14:creationId xmlns:p14="http://schemas.microsoft.com/office/powerpoint/2010/main" val="15468181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073855" y="1717459"/>
            <a:ext cx="4242483" cy="4241830"/>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5D65DCC-45AC-7B42-8D45-6B69293B8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128174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A4C3-CCA3-DA51-1F28-F9465BB14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882AFB-306C-631C-4126-6E6684F28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4AC7DB-D572-E4AF-BC03-AB3701B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C0D9C-1A9B-8DD7-C372-308A2E58B845}"/>
              </a:ext>
            </a:extLst>
          </p:cNvPr>
          <p:cNvSpPr>
            <a:spLocks noGrp="1"/>
          </p:cNvSpPr>
          <p:nvPr>
            <p:ph type="dt" sz="half" idx="10"/>
          </p:nvPr>
        </p:nvSpPr>
        <p:spPr/>
        <p:txBody>
          <a:bodyPr/>
          <a:lstStyle/>
          <a:p>
            <a:fld id="{C06D0F62-8F94-4C04-9D8C-38AD4286BEA0}" type="datetimeFigureOut">
              <a:rPr lang="en-US" smtClean="0"/>
              <a:t>9/10/2025</a:t>
            </a:fld>
            <a:endParaRPr lang="en-US"/>
          </a:p>
        </p:txBody>
      </p:sp>
      <p:sp>
        <p:nvSpPr>
          <p:cNvPr id="6" name="Footer Placeholder 5">
            <a:extLst>
              <a:ext uri="{FF2B5EF4-FFF2-40B4-BE49-F238E27FC236}">
                <a16:creationId xmlns:a16="http://schemas.microsoft.com/office/drawing/2014/main" id="{4698E807-F000-98F4-D8A7-522C9D190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FD65B-222A-E5D4-2CCD-4997A1A205B4}"/>
              </a:ext>
            </a:extLst>
          </p:cNvPr>
          <p:cNvSpPr>
            <a:spLocks noGrp="1"/>
          </p:cNvSpPr>
          <p:nvPr>
            <p:ph type="sldNum" sz="quarter" idx="12"/>
          </p:nvPr>
        </p:nvSpPr>
        <p:spPr/>
        <p:txBody>
          <a:bodyPr/>
          <a:lstStyle/>
          <a:p>
            <a:fld id="{A5EEF387-307D-4729-B3F0-F71312BAA59D}" type="slidenum">
              <a:rPr lang="en-US" smtClean="0"/>
              <a:t>‹#›</a:t>
            </a:fld>
            <a:endParaRPr lang="en-US"/>
          </a:p>
        </p:txBody>
      </p:sp>
    </p:spTree>
    <p:extLst>
      <p:ext uri="{BB962C8B-B14F-4D97-AF65-F5344CB8AC3E}">
        <p14:creationId xmlns:p14="http://schemas.microsoft.com/office/powerpoint/2010/main" val="1643592957"/>
      </p:ext>
    </p:extLst>
  </p:cSld>
  <p:clrMapOvr>
    <a:masterClrMapping/>
  </p:clrMapOvr>
  <p:hf sldNum="0" hdr="0" ftr="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9808013" cy="3006896"/>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17D1F6-C677-0044-93E2-0D1915086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08012" y="0"/>
            <a:ext cx="2383988" cy="1167039"/>
          </a:xfrm>
          <a:prstGeom prst="rect">
            <a:avLst/>
          </a:prstGeom>
        </p:spPr>
      </p:pic>
    </p:spTree>
    <p:extLst>
      <p:ext uri="{BB962C8B-B14F-4D97-AF65-F5344CB8AC3E}">
        <p14:creationId xmlns:p14="http://schemas.microsoft.com/office/powerpoint/2010/main" val="2117957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035352" y="1"/>
            <a:ext cx="11156648" cy="3585776"/>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2650CD-4231-4747-AE5F-BFD7752ABC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2145475" cy="1050279"/>
          </a:xfrm>
          <a:prstGeom prst="rect">
            <a:avLst/>
          </a:prstGeom>
        </p:spPr>
      </p:pic>
    </p:spTree>
    <p:extLst>
      <p:ext uri="{BB962C8B-B14F-4D97-AF65-F5344CB8AC3E}">
        <p14:creationId xmlns:p14="http://schemas.microsoft.com/office/powerpoint/2010/main" val="6391029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64008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8DAF023-EFA8-EB46-B495-62EDB2763A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29913" y="1"/>
            <a:ext cx="2562087" cy="1254224"/>
          </a:xfrm>
          <a:prstGeom prst="rect">
            <a:avLst/>
          </a:prstGeom>
        </p:spPr>
      </p:pic>
    </p:spTree>
    <p:extLst>
      <p:ext uri="{BB962C8B-B14F-4D97-AF65-F5344CB8AC3E}">
        <p14:creationId xmlns:p14="http://schemas.microsoft.com/office/powerpoint/2010/main" val="349454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4465945" cy="446525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2852795" y="2857565"/>
            <a:ext cx="3198740" cy="319824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363939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4605133"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16256" y="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2294439"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16256" y="2286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2294439" y="4572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16256" y="4572000"/>
            <a:ext cx="2310695" cy="2286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30693194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7572780"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6058224"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4543668"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3029112"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1514556"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1"/>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6058224"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4543668"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3029112"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1514556"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1498370"/>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3029112"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1514556"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299673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4495109"/>
            <a:ext cx="1514556" cy="14983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7038733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384299" y="0"/>
            <a:ext cx="265060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034903" y="0"/>
            <a:ext cx="265060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753061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638299" y="0"/>
            <a:ext cx="3656916"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1638299"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0942" y="0"/>
            <a:ext cx="1831058" cy="1788550"/>
          </a:xfrm>
          <a:prstGeom prst="rect">
            <a:avLst/>
          </a:prstGeom>
        </p:spPr>
      </p:pic>
    </p:spTree>
    <p:extLst>
      <p:ext uri="{BB962C8B-B14F-4D97-AF65-F5344CB8AC3E}">
        <p14:creationId xmlns:p14="http://schemas.microsoft.com/office/powerpoint/2010/main" val="29148067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 y="0"/>
            <a:ext cx="5295215"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1239443" y="6131318"/>
            <a:ext cx="440267" cy="256545"/>
          </a:xfrm>
          <a:prstGeom prst="rect">
            <a:avLst/>
          </a:prstGeom>
          <a:noFill/>
        </p:spPr>
        <p:txBody>
          <a:bodyPr wrap="square" rtlCol="0">
            <a:spAutoFit/>
          </a:bodyPr>
          <a:lstStyle/>
          <a:p>
            <a:pPr algn="r"/>
            <a:fld id="{293ABEDF-2FD4-CE41-BE6E-C03412F0A819}" type="slidenum">
              <a:rPr lang="en-US" sz="1067"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067"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1712222" y="6233894"/>
            <a:ext cx="479778" cy="10258"/>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034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453540" y="0"/>
            <a:ext cx="6738460" cy="6858000"/>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020642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4.jpe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4.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5" Type="http://schemas.openxmlformats.org/officeDocument/2006/relationships/theme" Target="../theme/theme5.xml"/><Relationship Id="rId4"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8.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5" Type="http://schemas.openxmlformats.org/officeDocument/2006/relationships/image" Target="../media/image18.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image" Target="../media/image18.png"/><Relationship Id="rId5" Type="http://schemas.openxmlformats.org/officeDocument/2006/relationships/slideLayout" Target="../slideLayouts/slideLayout143.xml"/><Relationship Id="rId10" Type="http://schemas.openxmlformats.org/officeDocument/2006/relationships/theme" Target="../theme/theme7.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theme" Target="../theme/theme8.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58E2B7-09FB-7D95-CE2B-6DE8DC42B9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16857-0156-CF23-0038-92EEF82ACA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BEB144-54DD-7607-9260-AA0767CE4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D0F62-8F94-4C04-9D8C-38AD4286BEA0}" type="datetimeFigureOut">
              <a:rPr lang="en-US" smtClean="0"/>
              <a:t>9/10/2025</a:t>
            </a:fld>
            <a:endParaRPr lang="en-US"/>
          </a:p>
        </p:txBody>
      </p:sp>
      <p:sp>
        <p:nvSpPr>
          <p:cNvPr id="5" name="Footer Placeholder 4">
            <a:extLst>
              <a:ext uri="{FF2B5EF4-FFF2-40B4-BE49-F238E27FC236}">
                <a16:creationId xmlns:a16="http://schemas.microsoft.com/office/drawing/2014/main" id="{4F3A801A-D679-3474-8F67-8DECA37E0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2658DB-6CCA-1DA0-3CF5-0C28417F3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EF387-307D-4729-B3F0-F71312BAA59D}" type="slidenum">
              <a:rPr lang="en-US" smtClean="0"/>
              <a:t>‹#›</a:t>
            </a:fld>
            <a:endParaRPr lang="en-US"/>
          </a:p>
        </p:txBody>
      </p:sp>
      <p:sp>
        <p:nvSpPr>
          <p:cNvPr id="7" name="TextBox 6">
            <a:extLst>
              <a:ext uri="{FF2B5EF4-FFF2-40B4-BE49-F238E27FC236}">
                <a16:creationId xmlns:a16="http://schemas.microsoft.com/office/drawing/2014/main" id="{6CD0DADF-089B-4F79-9631-AC46D068D9E6}"/>
              </a:ext>
            </a:extLst>
          </p:cNvPr>
          <p:cNvSpPr txBox="1"/>
          <p:nvPr userDrawn="1">
            <p:extLst>
              <p:ext uri="{1162E1C5-73C7-4A58-AE30-91384D911F3F}">
                <p184:classification xmlns:p184="http://schemas.microsoft.com/office/powerpoint/2018/4/main" val="ftr"/>
              </p:ext>
            </p:extLst>
          </p:nvPr>
        </p:nvSpPr>
        <p:spPr>
          <a:xfrm>
            <a:off x="0" y="6756416"/>
            <a:ext cx="225425" cy="102657"/>
          </a:xfrm>
          <a:prstGeom prst="rect">
            <a:avLst/>
          </a:prstGeom>
        </p:spPr>
        <p:txBody>
          <a:bodyPr horzOverflow="overflow" lIns="0" tIns="0" rIns="0" bIns="0">
            <a:spAutoFit/>
          </a:bodyPr>
          <a:lstStyle/>
          <a:p>
            <a:pPr algn="l"/>
            <a:r>
              <a:rPr lang="en-GB" sz="667">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9052691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663"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944" r:id="rId50"/>
    <p:sldLayoutId id="2147483945" r:id="rId5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15938" y="333375"/>
            <a:ext cx="11233150" cy="830444"/>
          </a:xfrm>
          <a:prstGeom prst="rect">
            <a:avLst/>
          </a:prstGeom>
        </p:spPr>
        <p:txBody>
          <a:bodyPr vert="horz" lIns="36000" tIns="36000" rIns="36000" bIns="36000" rtlCol="0" anchor="t">
            <a:noAutofit/>
          </a:bodyPr>
          <a:lstStyle/>
          <a:p>
            <a:r>
              <a:rPr lang="nl-NL"/>
              <a:t>Klik om de stijl te bewerken</a:t>
            </a:r>
            <a:br>
              <a:rPr lang="nl-NL"/>
            </a:br>
            <a:r>
              <a:rPr lang="nl-NL"/>
              <a:t>regel 2</a:t>
            </a:r>
          </a:p>
        </p:txBody>
      </p:sp>
      <p:sp>
        <p:nvSpPr>
          <p:cNvPr id="3" name="Tijdelijke aanduiding voor tekst 2"/>
          <p:cNvSpPr>
            <a:spLocks noGrp="1"/>
          </p:cNvSpPr>
          <p:nvPr>
            <p:ph type="body" idx="1"/>
          </p:nvPr>
        </p:nvSpPr>
        <p:spPr>
          <a:xfrm>
            <a:off x="515938" y="1523999"/>
            <a:ext cx="11233150" cy="3992564"/>
          </a:xfrm>
          <a:prstGeom prst="rect">
            <a:avLst/>
          </a:prstGeom>
        </p:spPr>
        <p:txBody>
          <a:bodyPr vert="horz" lIns="36000" tIns="36000" rIns="36000" bIns="3600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9312000" y="6498000"/>
            <a:ext cx="1680000" cy="216000"/>
          </a:xfrm>
          <a:prstGeom prst="rect">
            <a:avLst/>
          </a:prstGeom>
        </p:spPr>
        <p:txBody>
          <a:bodyPr vert="horz" lIns="36000" tIns="36000" rIns="36000" bIns="36000" rtlCol="0" anchor="b" anchorCtr="0"/>
          <a:lstStyle>
            <a:lvl1pPr algn="r">
              <a:defRPr sz="1000">
                <a:solidFill>
                  <a:schemeClr val="tx2"/>
                </a:solidFill>
              </a:defRPr>
            </a:lvl1pPr>
          </a:lstStyle>
          <a:p>
            <a:endParaRPr lang="nl-NL"/>
          </a:p>
        </p:txBody>
      </p:sp>
      <p:sp>
        <p:nvSpPr>
          <p:cNvPr id="5" name="Tijdelijke aanduiding voor voettekst 4"/>
          <p:cNvSpPr>
            <a:spLocks noGrp="1"/>
          </p:cNvSpPr>
          <p:nvPr>
            <p:ph type="ftr" sz="quarter" idx="3"/>
          </p:nvPr>
        </p:nvSpPr>
        <p:spPr>
          <a:xfrm>
            <a:off x="515938" y="6498000"/>
            <a:ext cx="8388062" cy="216000"/>
          </a:xfrm>
          <a:prstGeom prst="rect">
            <a:avLst/>
          </a:prstGeom>
        </p:spPr>
        <p:txBody>
          <a:bodyPr vert="horz" lIns="36000" tIns="36000" rIns="36000" bIns="36000" rtlCol="0" anchor="b" anchorCtr="0"/>
          <a:lstStyle>
            <a:lvl1pPr algn="l">
              <a:defRPr sz="1000">
                <a:solidFill>
                  <a:schemeClr val="tx2"/>
                </a:solidFill>
              </a:defRPr>
            </a:lvl1pPr>
          </a:lstStyle>
          <a:p>
            <a:endParaRPr lang="nl-NL"/>
          </a:p>
        </p:txBody>
      </p:sp>
      <p:sp>
        <p:nvSpPr>
          <p:cNvPr id="6" name="Tijdelijke aanduiding voor dianummer 5"/>
          <p:cNvSpPr>
            <a:spLocks noGrp="1"/>
          </p:cNvSpPr>
          <p:nvPr>
            <p:ph type="sldNum" sz="quarter" idx="4"/>
          </p:nvPr>
        </p:nvSpPr>
        <p:spPr>
          <a:xfrm>
            <a:off x="11232000" y="6498000"/>
            <a:ext cx="517088" cy="216000"/>
          </a:xfrm>
          <a:prstGeom prst="rect">
            <a:avLst/>
          </a:prstGeom>
        </p:spPr>
        <p:txBody>
          <a:bodyPr vert="horz" lIns="36000" tIns="36000" rIns="0" bIns="36000" rtlCol="0" anchor="b" anchorCtr="0"/>
          <a:lstStyle>
            <a:lvl1pPr algn="r">
              <a:defRPr sz="1000">
                <a:solidFill>
                  <a:schemeClr val="tx2"/>
                </a:solidFill>
              </a:defRPr>
            </a:lvl1pPr>
          </a:lstStyle>
          <a:p>
            <a:fld id="{4023FC5B-98A5-49E4-B59C-E073B8952154}" type="slidenum">
              <a:rPr lang="nl-NL" smtClean="0"/>
              <a:pPr/>
              <a:t>‹#›</a:t>
            </a:fld>
            <a:endParaRPr lang="nl-NL"/>
          </a:p>
        </p:txBody>
      </p:sp>
      <p:pic>
        <p:nvPicPr>
          <p:cNvPr id="8" name="Afbeelding 7">
            <a:extLst>
              <a:ext uri="{FF2B5EF4-FFF2-40B4-BE49-F238E27FC236}">
                <a16:creationId xmlns:a16="http://schemas.microsoft.com/office/drawing/2014/main" id="{00ADA630-6A8A-4180-8BA7-7CA24E76C985}"/>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0" y="5580000"/>
            <a:ext cx="1371600" cy="686157"/>
          </a:xfrm>
          <a:prstGeom prst="rect">
            <a:avLst/>
          </a:prstGeom>
        </p:spPr>
      </p:pic>
      <p:sp>
        <p:nvSpPr>
          <p:cNvPr id="9" name="TextBox 8">
            <a:extLst>
              <a:ext uri="{FF2B5EF4-FFF2-40B4-BE49-F238E27FC236}">
                <a16:creationId xmlns:a16="http://schemas.microsoft.com/office/drawing/2014/main" id="{09F2F39B-6ECD-DA1C-C34D-9511ACB149AF}"/>
              </a:ext>
            </a:extLst>
          </p:cNvPr>
          <p:cNvSpPr txBox="1"/>
          <p:nvPr userDrawn="1">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79488631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Lst>
  <p:hf hdr="0" ftr="0" dt="0"/>
  <p:txStyles>
    <p:titleStyle>
      <a:lvl1pPr algn="l" defTabSz="914400" rtl="0" eaLnBrk="1" latinLnBrk="0" hangingPunct="1">
        <a:lnSpc>
          <a:spcPct val="90000"/>
        </a:lnSpc>
        <a:spcBef>
          <a:spcPct val="0"/>
        </a:spcBef>
        <a:buNone/>
        <a:defRPr sz="2800" b="1" kern="1200" spc="60" baseline="0">
          <a:solidFill>
            <a:schemeClr val="tx2"/>
          </a:solidFill>
          <a:latin typeface="+mj-lt"/>
          <a:ea typeface="+mj-ea"/>
          <a:cs typeface="+mj-cs"/>
        </a:defRPr>
      </a:lvl1pPr>
    </p:titleStyle>
    <p:bodyStyle>
      <a:lvl1pPr marL="288000" indent="-288000" algn="l" defTabSz="288000" rtl="0" eaLnBrk="1" latinLnBrk="0" hangingPunct="1">
        <a:lnSpc>
          <a:spcPct val="100000"/>
        </a:lnSpc>
        <a:spcBef>
          <a:spcPts val="1000"/>
        </a:spcBef>
        <a:buFont typeface="Arial" panose="020B0604020202020204" pitchFamily="34" charset="0"/>
        <a:buChar char="•"/>
        <a:defRPr sz="2400" kern="1200" spc="60" baseline="0">
          <a:solidFill>
            <a:schemeClr val="tx1"/>
          </a:solidFill>
          <a:latin typeface="+mn-lt"/>
          <a:ea typeface="+mn-ea"/>
          <a:cs typeface="+mn-cs"/>
        </a:defRPr>
      </a:lvl1pPr>
      <a:lvl2pPr marL="576000" indent="-288000" algn="l" defTabSz="288000" rtl="0" eaLnBrk="1" latinLnBrk="0" hangingPunct="1">
        <a:lnSpc>
          <a:spcPct val="100000"/>
        </a:lnSpc>
        <a:spcBef>
          <a:spcPts val="500"/>
        </a:spcBef>
        <a:buFont typeface="Arial" panose="020B0604020202020204" pitchFamily="34" charset="0"/>
        <a:buChar char="•"/>
        <a:defRPr sz="2000" kern="1200" spc="60" baseline="0">
          <a:solidFill>
            <a:schemeClr val="tx1"/>
          </a:solidFill>
          <a:latin typeface="+mn-lt"/>
          <a:ea typeface="+mn-ea"/>
          <a:cs typeface="+mn-cs"/>
        </a:defRPr>
      </a:lvl2pPr>
      <a:lvl3pPr marL="864000" indent="-288000" algn="l" defTabSz="288000" rtl="0" eaLnBrk="1" latinLnBrk="0" hangingPunct="1">
        <a:lnSpc>
          <a:spcPct val="100000"/>
        </a:lnSpc>
        <a:spcBef>
          <a:spcPts val="500"/>
        </a:spcBef>
        <a:buFont typeface="Arial" panose="020B0604020202020204" pitchFamily="34" charset="0"/>
        <a:buChar char="•"/>
        <a:defRPr sz="2000" kern="1200" spc="60" baseline="0">
          <a:solidFill>
            <a:schemeClr val="tx1"/>
          </a:solidFill>
          <a:latin typeface="+mn-lt"/>
          <a:ea typeface="+mn-ea"/>
          <a:cs typeface="+mn-cs"/>
        </a:defRPr>
      </a:lvl3pPr>
      <a:lvl4pPr marL="1152000" indent="-288000" algn="l" defTabSz="288000" rtl="0" eaLnBrk="1" latinLnBrk="0" hangingPunct="1">
        <a:lnSpc>
          <a:spcPct val="100000"/>
        </a:lnSpc>
        <a:spcBef>
          <a:spcPts val="500"/>
        </a:spcBef>
        <a:buFont typeface="Arial" panose="020B0604020202020204" pitchFamily="34" charset="0"/>
        <a:buChar char="•"/>
        <a:defRPr sz="2000" kern="1200" spc="60" baseline="0">
          <a:solidFill>
            <a:schemeClr val="tx1"/>
          </a:solidFill>
          <a:latin typeface="+mn-lt"/>
          <a:ea typeface="+mn-ea"/>
          <a:cs typeface="+mn-cs"/>
        </a:defRPr>
      </a:lvl4pPr>
      <a:lvl5pPr marL="1440000" indent="-288000" algn="l" defTabSz="288000" rtl="0" eaLnBrk="1" latinLnBrk="0" hangingPunct="1">
        <a:lnSpc>
          <a:spcPct val="100000"/>
        </a:lnSpc>
        <a:spcBef>
          <a:spcPts val="500"/>
        </a:spcBef>
        <a:buFont typeface="Arial" panose="020B0604020202020204" pitchFamily="34" charset="0"/>
        <a:buChar char="•"/>
        <a:defRPr sz="2000" kern="1200" spc="60" baseline="0">
          <a:solidFill>
            <a:schemeClr val="tx1"/>
          </a:solidFill>
          <a:latin typeface="+mn-lt"/>
          <a:ea typeface="+mn-ea"/>
          <a:cs typeface="+mn-cs"/>
        </a:defRPr>
      </a:lvl5pPr>
      <a:lvl6pPr marL="1440000" indent="-288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1440000" indent="-288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1440000" indent="-288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1440000" indent="-288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7401">
          <p15:clr>
            <a:srgbClr val="F26B43"/>
          </p15:clr>
        </p15:guide>
        <p15:guide id="5" orient="horz" pos="958">
          <p15:clr>
            <a:srgbClr val="F26B43"/>
          </p15:clr>
        </p15:guide>
        <p15:guide id="6" orient="horz" pos="3475">
          <p15:clr>
            <a:srgbClr val="F26B43"/>
          </p15:clr>
        </p15:guide>
        <p15:guide id="7" orient="horz" pos="210">
          <p15:clr>
            <a:srgbClr val="F26B43"/>
          </p15:clr>
        </p15:guide>
        <p15:guide id="8" orient="horz" pos="2455">
          <p15:clr>
            <a:srgbClr val="F26B43"/>
          </p15:clr>
        </p15:guide>
        <p15:guide id="9" orient="horz" pos="1865">
          <p15:clr>
            <a:srgbClr val="F26B43"/>
          </p15:clr>
        </p15:guide>
        <p15:guide id="10" orient="horz" pos="3680">
          <p15:clr>
            <a:srgbClr val="F26B43"/>
          </p15:clr>
        </p15:guide>
        <p15:guide id="11" pos="4135">
          <p15:clr>
            <a:srgbClr val="F26B43"/>
          </p15:clr>
        </p15:guide>
        <p15:guide id="12" pos="35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044F584B-532F-424C-A67B-D03CAAF40E93}"/>
              </a:ext>
            </a:extLst>
          </p:cNvPr>
          <p:cNvSpPr txBox="1"/>
          <p:nvPr userDrawn="1"/>
        </p:nvSpPr>
        <p:spPr>
          <a:xfrm>
            <a:off x="0" y="6719236"/>
            <a:ext cx="387417" cy="102657"/>
          </a:xfrm>
          <a:prstGeom prst="rect">
            <a:avLst/>
          </a:prstGeom>
          <a:noFill/>
        </p:spPr>
        <p:txBody>
          <a:bodyPr vert="horz" wrap="square" lIns="0" tIns="0" rIns="0" bIns="0" rtlCol="0" anchor="ctr" anchorCtr="1">
            <a:spAutoFit/>
          </a:bodyPr>
          <a:lstStyle/>
          <a:p>
            <a:pPr algn="l">
              <a:spcBef>
                <a:spcPct val="0"/>
              </a:spcBef>
              <a:spcAft>
                <a:spcPct val="0"/>
              </a:spcAft>
            </a:pPr>
            <a:r>
              <a:rPr lang="en-US" sz="667">
                <a:solidFill>
                  <a:srgbClr val="000000"/>
                </a:solidFill>
                <a:latin typeface="Calibri" panose="020F0502020204030204" pitchFamily="34" charset="0"/>
              </a:rPr>
              <a:t>Public</a:t>
            </a:r>
            <a:endParaRPr lang="en-CH" sz="667">
              <a:solidFill>
                <a:srgbClr val="000000"/>
              </a:solidFill>
              <a:latin typeface="Calibri" panose="020F0502020204030204" pitchFamily="34" charset="0"/>
            </a:endParaRPr>
          </a:p>
        </p:txBody>
      </p:sp>
    </p:spTree>
    <p:extLst>
      <p:ext uri="{BB962C8B-B14F-4D97-AF65-F5344CB8AC3E}">
        <p14:creationId xmlns:p14="http://schemas.microsoft.com/office/powerpoint/2010/main" val="230037255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Lst>
  <p:hf sldNum="0" hdr="0" ftr="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DAC190-5497-51A3-B9EB-0FC03DF82A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27C660-C6F2-7532-F7D9-398E81BD81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EC1A86-FB90-33AE-1A05-78F1AC1BC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31C6C-01CC-45FF-A429-5402BAE6F299}" type="datetimeFigureOut">
              <a:rPr lang="en-GB" smtClean="0"/>
              <a:t>10/09/2025</a:t>
            </a:fld>
            <a:endParaRPr lang="en-GB"/>
          </a:p>
        </p:txBody>
      </p:sp>
      <p:sp>
        <p:nvSpPr>
          <p:cNvPr id="5" name="Footer Placeholder 4">
            <a:extLst>
              <a:ext uri="{FF2B5EF4-FFF2-40B4-BE49-F238E27FC236}">
                <a16:creationId xmlns:a16="http://schemas.microsoft.com/office/drawing/2014/main" id="{B972B98F-3471-BFCB-236A-33BC703674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F70A5A-595B-63F5-438A-F0290E50E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F5D85-670B-4557-916A-2A63004FE249}" type="slidenum">
              <a:rPr lang="en-GB" smtClean="0"/>
              <a:t>‹#›</a:t>
            </a:fld>
            <a:endParaRPr lang="en-GB"/>
          </a:p>
        </p:txBody>
      </p:sp>
      <p:sp>
        <p:nvSpPr>
          <p:cNvPr id="8" name="TextBox 7">
            <a:extLst>
              <a:ext uri="{FF2B5EF4-FFF2-40B4-BE49-F238E27FC236}">
                <a16:creationId xmlns:a16="http://schemas.microsoft.com/office/drawing/2014/main" id="{EDA0E499-4342-63C0-A598-B2F0179BA47F}"/>
              </a:ext>
            </a:extLst>
          </p:cNvPr>
          <p:cNvSpPr txBox="1"/>
          <p:nvPr userDrawn="1">
            <p:extLst>
              <p:ext uri="{1162E1C5-73C7-4A58-AE30-91384D911F3F}">
                <p184:classification xmlns:p184="http://schemas.microsoft.com/office/powerpoint/2018/4/main" val="ftr"/>
              </p:ext>
            </p:extLst>
          </p:nvPr>
        </p:nvSpPr>
        <p:spPr>
          <a:xfrm>
            <a:off x="0" y="6705600"/>
            <a:ext cx="5524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208358649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30B0B"/>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8B59A2-4EF5-4B2E-8062-61231CB1FAD5}"/>
              </a:ext>
            </a:extLst>
          </p:cNvPr>
          <p:cNvSpPr>
            <a:spLocks noGrp="1"/>
          </p:cNvSpPr>
          <p:nvPr>
            <p:ph type="body" idx="1"/>
          </p:nvPr>
        </p:nvSpPr>
        <p:spPr>
          <a:xfrm>
            <a:off x="1002281" y="1720710"/>
            <a:ext cx="10191916" cy="3772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A</a:t>
            </a:r>
          </a:p>
          <a:p>
            <a:pPr lvl="6"/>
            <a:r>
              <a:rPr lang="en-US" dirty="0"/>
              <a:t>A</a:t>
            </a:r>
          </a:p>
          <a:p>
            <a:pPr lvl="7"/>
            <a:r>
              <a:rPr lang="en-US" dirty="0"/>
              <a:t>A</a:t>
            </a:r>
          </a:p>
        </p:txBody>
      </p:sp>
      <p:sp>
        <p:nvSpPr>
          <p:cNvPr id="2" name="Title Placeholder 1">
            <a:extLst>
              <a:ext uri="{FF2B5EF4-FFF2-40B4-BE49-F238E27FC236}">
                <a16:creationId xmlns:a16="http://schemas.microsoft.com/office/drawing/2014/main" id="{50CE5F37-09C7-4C07-BBDC-FD078CA5060F}"/>
              </a:ext>
            </a:extLst>
          </p:cNvPr>
          <p:cNvSpPr>
            <a:spLocks noGrp="1"/>
          </p:cNvSpPr>
          <p:nvPr>
            <p:ph type="title"/>
          </p:nvPr>
        </p:nvSpPr>
        <p:spPr>
          <a:xfrm>
            <a:off x="968213" y="609132"/>
            <a:ext cx="9684917" cy="520608"/>
          </a:xfrm>
          <a:prstGeom prst="rect">
            <a:avLst/>
          </a:prstGeom>
        </p:spPr>
        <p:txBody>
          <a:bodyPr vert="horz" lIns="0" tIns="0" rIns="0" bIns="0" rtlCol="0" anchor="t" anchorCtr="0">
            <a:noAutofit/>
          </a:bodyPr>
          <a:lstStyle/>
          <a:p>
            <a:r>
              <a:rPr lang="lt-LT" dirty="0"/>
              <a:t>Skaidrės pavadinimas</a:t>
            </a:r>
            <a:endParaRPr lang="en-US" dirty="0"/>
          </a:p>
        </p:txBody>
      </p:sp>
      <p:sp>
        <p:nvSpPr>
          <p:cNvPr id="4" name="Slide Number Placeholder 5">
            <a:extLst>
              <a:ext uri="{FF2B5EF4-FFF2-40B4-BE49-F238E27FC236}">
                <a16:creationId xmlns:a16="http://schemas.microsoft.com/office/drawing/2014/main" id="{1C619971-463E-4248-AF33-F563CB3A2EBC}"/>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tx2"/>
                </a:solidFill>
              </a:defRPr>
            </a:lvl1pPr>
          </a:lstStyle>
          <a:p>
            <a:fld id="{C7D3013A-475A-4B5B-B498-37BC7A51E004}" type="slidenum">
              <a:rPr lang="en-US" smtClean="0"/>
              <a:pPr/>
              <a:t>‹#›</a:t>
            </a:fld>
            <a:endParaRPr lang="en-US" dirty="0"/>
          </a:p>
        </p:txBody>
      </p:sp>
    </p:spTree>
    <p:extLst>
      <p:ext uri="{BB962C8B-B14F-4D97-AF65-F5344CB8AC3E}">
        <p14:creationId xmlns:p14="http://schemas.microsoft.com/office/powerpoint/2010/main" val="39351102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Lst>
  <p:hf hdr="0" ftr="0" dt="0"/>
  <p:txStyles>
    <p:titleStyle>
      <a:lvl1pPr algn="l" defTabSz="914400" rtl="0" eaLnBrk="1" latinLnBrk="0" hangingPunct="1">
        <a:lnSpc>
          <a:spcPct val="100000"/>
        </a:lnSpc>
        <a:spcBef>
          <a:spcPct val="0"/>
        </a:spcBef>
        <a:buNone/>
        <a:defRPr sz="4000" b="1" kern="120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8B59A2-4EF5-4B2E-8062-61231CB1FAD5}"/>
              </a:ext>
            </a:extLst>
          </p:cNvPr>
          <p:cNvSpPr>
            <a:spLocks noGrp="1"/>
          </p:cNvSpPr>
          <p:nvPr>
            <p:ph type="body" idx="1"/>
          </p:nvPr>
        </p:nvSpPr>
        <p:spPr>
          <a:xfrm>
            <a:off x="1002281" y="1720710"/>
            <a:ext cx="10191916" cy="3772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A</a:t>
            </a:r>
          </a:p>
          <a:p>
            <a:pPr lvl="6"/>
            <a:r>
              <a:rPr lang="en-US" dirty="0"/>
              <a:t>A</a:t>
            </a:r>
          </a:p>
          <a:p>
            <a:pPr lvl="7"/>
            <a:r>
              <a:rPr lang="en-US" dirty="0"/>
              <a:t>A</a:t>
            </a:r>
          </a:p>
        </p:txBody>
      </p:sp>
      <p:sp>
        <p:nvSpPr>
          <p:cNvPr id="6" name="Slide Number Placeholder 5">
            <a:extLst>
              <a:ext uri="{FF2B5EF4-FFF2-40B4-BE49-F238E27FC236}">
                <a16:creationId xmlns:a16="http://schemas.microsoft.com/office/drawing/2014/main" id="{288F9F18-2756-4D9F-8B85-944A048442A1}"/>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tx1"/>
                </a:solidFill>
              </a:defRPr>
            </a:lvl1pPr>
          </a:lstStyle>
          <a:p>
            <a:fld id="{C7D3013A-475A-4B5B-B498-37BC7A51E004}" type="slidenum">
              <a:rPr lang="en-US" smtClean="0"/>
              <a:pPr/>
              <a:t>‹#›</a:t>
            </a:fld>
            <a:endParaRPr lang="en-US" dirty="0"/>
          </a:p>
        </p:txBody>
      </p:sp>
      <p:sp>
        <p:nvSpPr>
          <p:cNvPr id="10" name="Žalias skirtukas">
            <a:extLst>
              <a:ext uri="{FF2B5EF4-FFF2-40B4-BE49-F238E27FC236}">
                <a16:creationId xmlns:a16="http://schemas.microsoft.com/office/drawing/2014/main" id="{564943D6-C82F-F04A-BC07-289D3521CE2D}"/>
              </a:ext>
            </a:extLst>
          </p:cNvPr>
          <p:cNvSpPr/>
          <p:nvPr userDrawn="1"/>
        </p:nvSpPr>
        <p:spPr>
          <a:xfrm>
            <a:off x="1002281" y="1351846"/>
            <a:ext cx="566388" cy="52069"/>
          </a:xfrm>
          <a:prstGeom prst="rect">
            <a:avLst/>
          </a:prstGeom>
          <a:solidFill>
            <a:srgbClr val="E30B0B"/>
          </a:solidFill>
          <a:ln>
            <a:solidFill>
              <a:srgbClr val="E3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Placeholder 1">
            <a:extLst>
              <a:ext uri="{FF2B5EF4-FFF2-40B4-BE49-F238E27FC236}">
                <a16:creationId xmlns:a16="http://schemas.microsoft.com/office/drawing/2014/main" id="{50CE5F37-09C7-4C07-BBDC-FD078CA5060F}"/>
              </a:ext>
            </a:extLst>
          </p:cNvPr>
          <p:cNvSpPr>
            <a:spLocks noGrp="1"/>
          </p:cNvSpPr>
          <p:nvPr>
            <p:ph type="title"/>
          </p:nvPr>
        </p:nvSpPr>
        <p:spPr>
          <a:xfrm>
            <a:off x="968213" y="609132"/>
            <a:ext cx="9684917" cy="520608"/>
          </a:xfrm>
          <a:prstGeom prst="rect">
            <a:avLst/>
          </a:prstGeom>
        </p:spPr>
        <p:txBody>
          <a:bodyPr vert="horz" lIns="0" tIns="0" rIns="0" bIns="0" rtlCol="0" anchor="t" anchorCtr="0">
            <a:noAutofit/>
          </a:bodyPr>
          <a:lstStyle/>
          <a:p>
            <a:r>
              <a:rPr lang="en-US" dirty="0"/>
              <a:t>Topic</a:t>
            </a:r>
          </a:p>
        </p:txBody>
      </p:sp>
      <p:sp>
        <p:nvSpPr>
          <p:cNvPr id="4" name="Rectangle 3">
            <a:extLst>
              <a:ext uri="{FF2B5EF4-FFF2-40B4-BE49-F238E27FC236}">
                <a16:creationId xmlns:a16="http://schemas.microsoft.com/office/drawing/2014/main" id="{0A35D923-3F27-E19A-53A2-AA8E5158017F}"/>
              </a:ext>
            </a:extLst>
          </p:cNvPr>
          <p:cNvSpPr/>
          <p:nvPr userDrawn="1"/>
        </p:nvSpPr>
        <p:spPr>
          <a:xfrm flipV="1">
            <a:off x="0" y="5877032"/>
            <a:ext cx="12192001" cy="980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descr="Chart&#10;&#10;Description automatically generated with medium confidence">
            <a:extLst>
              <a:ext uri="{FF2B5EF4-FFF2-40B4-BE49-F238E27FC236}">
                <a16:creationId xmlns:a16="http://schemas.microsoft.com/office/drawing/2014/main" id="{C6B6C9C2-A5AD-0053-D972-FD4F9E586D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4001" y="5917892"/>
            <a:ext cx="1569335" cy="704095"/>
          </a:xfrm>
          <a:prstGeom prst="rect">
            <a:avLst/>
          </a:prstGeom>
        </p:spPr>
      </p:pic>
      <p:sp>
        <p:nvSpPr>
          <p:cNvPr id="7" name="Title Placeholder 1">
            <a:extLst>
              <a:ext uri="{FF2B5EF4-FFF2-40B4-BE49-F238E27FC236}">
                <a16:creationId xmlns:a16="http://schemas.microsoft.com/office/drawing/2014/main" id="{C7CECEC9-5D0D-1C29-EC86-49DA932FAE5C}"/>
              </a:ext>
            </a:extLst>
          </p:cNvPr>
          <p:cNvSpPr txBox="1">
            <a:spLocks/>
          </p:cNvSpPr>
          <p:nvPr userDrawn="1"/>
        </p:nvSpPr>
        <p:spPr>
          <a:xfrm>
            <a:off x="7059102" y="5744830"/>
            <a:ext cx="5782619" cy="773030"/>
          </a:xfrm>
          <a:prstGeom prst="rect">
            <a:avLst/>
          </a:prstGeom>
        </p:spPr>
        <p:txBody>
          <a:bodyPr vert="horz" lIns="0" tIns="0" rIns="0" bIns="0" rtlCol="0" anchor="b" anchorCtr="0">
            <a:noAutofit/>
          </a:bodyPr>
          <a:lstStyle>
            <a:lvl1pPr algn="ctr" defTabSz="914400" rtl="0" eaLnBrk="1" latinLnBrk="0" hangingPunct="1">
              <a:lnSpc>
                <a:spcPct val="100000"/>
              </a:lnSpc>
              <a:spcBef>
                <a:spcPct val="0"/>
              </a:spcBef>
              <a:buNone/>
              <a:defRPr sz="2500" b="1" kern="1200" baseline="0">
                <a:solidFill>
                  <a:schemeClr val="tx1"/>
                </a:solidFill>
                <a:latin typeface="+mn-lt"/>
                <a:ea typeface="+mj-ea"/>
                <a:cs typeface="+mj-cs"/>
              </a:defRPr>
            </a:lvl1pPr>
          </a:lstStyle>
          <a:p>
            <a:endParaRPr lang="en-US" sz="1400" dirty="0"/>
          </a:p>
        </p:txBody>
      </p:sp>
      <p:sp>
        <p:nvSpPr>
          <p:cNvPr id="9" name="TextBox 8">
            <a:extLst>
              <a:ext uri="{FF2B5EF4-FFF2-40B4-BE49-F238E27FC236}">
                <a16:creationId xmlns:a16="http://schemas.microsoft.com/office/drawing/2014/main" id="{BB1C982A-5F24-69EE-CDEC-BF252AB466A8}"/>
              </a:ext>
            </a:extLst>
          </p:cNvPr>
          <p:cNvSpPr txBox="1"/>
          <p:nvPr userDrawn="1">
            <p:extLst>
              <p:ext uri="{1162E1C5-73C7-4A58-AE30-91384D911F3F}">
                <p184:classification xmlns:p184="http://schemas.microsoft.com/office/powerpoint/2018/4/main" val="ftr"/>
              </p:ext>
            </p:extLst>
          </p:nvPr>
        </p:nvSpPr>
        <p:spPr>
          <a:xfrm>
            <a:off x="63500" y="6642100"/>
            <a:ext cx="55245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416261126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Lst>
  <p:hf hdr="0" ftr="0" dt="0"/>
  <p:txStyles>
    <p:titleStyle>
      <a:lvl1pPr algn="l" defTabSz="914400" rtl="0" eaLnBrk="1" latinLnBrk="0" hangingPunct="1">
        <a:lnSpc>
          <a:spcPct val="100000"/>
        </a:lnSpc>
        <a:spcBef>
          <a:spcPct val="0"/>
        </a:spcBef>
        <a:buNone/>
        <a:defRPr sz="4000" b="1" kern="120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Clr>
          <a:srgbClr val="E30B0B"/>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8B59A2-4EF5-4B2E-8062-61231CB1FAD5}"/>
              </a:ext>
            </a:extLst>
          </p:cNvPr>
          <p:cNvSpPr>
            <a:spLocks noGrp="1"/>
          </p:cNvSpPr>
          <p:nvPr>
            <p:ph type="body" idx="1"/>
          </p:nvPr>
        </p:nvSpPr>
        <p:spPr>
          <a:xfrm>
            <a:off x="1002281" y="1720710"/>
            <a:ext cx="10191916" cy="377204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A</a:t>
            </a:r>
          </a:p>
          <a:p>
            <a:pPr lvl="6"/>
            <a:r>
              <a:rPr lang="en-US" dirty="0"/>
              <a:t>A</a:t>
            </a:r>
          </a:p>
          <a:p>
            <a:pPr lvl="7"/>
            <a:r>
              <a:rPr lang="en-US" dirty="0"/>
              <a:t>A</a:t>
            </a:r>
          </a:p>
        </p:txBody>
      </p:sp>
      <p:sp>
        <p:nvSpPr>
          <p:cNvPr id="6" name="Slide Number Placeholder 5">
            <a:extLst>
              <a:ext uri="{FF2B5EF4-FFF2-40B4-BE49-F238E27FC236}">
                <a16:creationId xmlns:a16="http://schemas.microsoft.com/office/drawing/2014/main" id="{288F9F18-2756-4D9F-8B85-944A048442A1}"/>
              </a:ext>
            </a:extLst>
          </p:cNvPr>
          <p:cNvSpPr>
            <a:spLocks noGrp="1"/>
          </p:cNvSpPr>
          <p:nvPr>
            <p:ph type="sldNum" sz="quarter" idx="4"/>
          </p:nvPr>
        </p:nvSpPr>
        <p:spPr>
          <a:xfrm>
            <a:off x="10653130" y="786515"/>
            <a:ext cx="541067" cy="365125"/>
          </a:xfrm>
          <a:prstGeom prst="rect">
            <a:avLst/>
          </a:prstGeom>
          <a:noFill/>
        </p:spPr>
        <p:txBody>
          <a:bodyPr vert="horz" lIns="0" tIns="0" rIns="0" bIns="0" rtlCol="0" anchor="ctr"/>
          <a:lstStyle>
            <a:lvl1pPr algn="r">
              <a:defRPr sz="1600">
                <a:solidFill>
                  <a:schemeClr val="tx2"/>
                </a:solidFill>
              </a:defRPr>
            </a:lvl1pPr>
          </a:lstStyle>
          <a:p>
            <a:fld id="{C7D3013A-475A-4B5B-B498-37BC7A51E004}" type="slidenum">
              <a:rPr lang="en-US" smtClean="0"/>
              <a:pPr/>
              <a:t>‹#›</a:t>
            </a:fld>
            <a:endParaRPr lang="en-US" dirty="0"/>
          </a:p>
        </p:txBody>
      </p:sp>
      <p:sp>
        <p:nvSpPr>
          <p:cNvPr id="10" name="Žalias skirtukas">
            <a:extLst>
              <a:ext uri="{FF2B5EF4-FFF2-40B4-BE49-F238E27FC236}">
                <a16:creationId xmlns:a16="http://schemas.microsoft.com/office/drawing/2014/main" id="{564943D6-C82F-F04A-BC07-289D3521CE2D}"/>
              </a:ext>
            </a:extLst>
          </p:cNvPr>
          <p:cNvSpPr/>
          <p:nvPr userDrawn="1"/>
        </p:nvSpPr>
        <p:spPr>
          <a:xfrm>
            <a:off x="1002281" y="1351846"/>
            <a:ext cx="566388" cy="52069"/>
          </a:xfrm>
          <a:prstGeom prst="rect">
            <a:avLst/>
          </a:prstGeom>
          <a:solidFill>
            <a:srgbClr val="E30B0B"/>
          </a:solidFill>
          <a:ln>
            <a:solidFill>
              <a:srgbClr val="E3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itle Placeholder 1">
            <a:extLst>
              <a:ext uri="{FF2B5EF4-FFF2-40B4-BE49-F238E27FC236}">
                <a16:creationId xmlns:a16="http://schemas.microsoft.com/office/drawing/2014/main" id="{50CE5F37-09C7-4C07-BBDC-FD078CA5060F}"/>
              </a:ext>
            </a:extLst>
          </p:cNvPr>
          <p:cNvSpPr>
            <a:spLocks noGrp="1"/>
          </p:cNvSpPr>
          <p:nvPr>
            <p:ph type="title"/>
          </p:nvPr>
        </p:nvSpPr>
        <p:spPr>
          <a:xfrm>
            <a:off x="968213" y="609132"/>
            <a:ext cx="9684917" cy="520608"/>
          </a:xfrm>
          <a:prstGeom prst="rect">
            <a:avLst/>
          </a:prstGeom>
        </p:spPr>
        <p:txBody>
          <a:bodyPr vert="horz" lIns="0" tIns="0" rIns="0" bIns="0" rtlCol="0" anchor="t" anchorCtr="0">
            <a:noAutofit/>
          </a:bodyPr>
          <a:lstStyle/>
          <a:p>
            <a:r>
              <a:rPr lang="en-US" dirty="0"/>
              <a:t>Topic</a:t>
            </a:r>
          </a:p>
        </p:txBody>
      </p:sp>
      <p:pic>
        <p:nvPicPr>
          <p:cNvPr id="4" name="Picture 3" descr="Chart&#10;&#10;Description automatically generated with medium confidence">
            <a:extLst>
              <a:ext uri="{FF2B5EF4-FFF2-40B4-BE49-F238E27FC236}">
                <a16:creationId xmlns:a16="http://schemas.microsoft.com/office/drawing/2014/main" id="{78F56F2A-52A4-32E6-DD1A-7CB758F7601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84001" y="5917892"/>
            <a:ext cx="1569335" cy="704095"/>
          </a:xfrm>
          <a:prstGeom prst="rect">
            <a:avLst/>
          </a:prstGeom>
        </p:spPr>
      </p:pic>
      <p:sp>
        <p:nvSpPr>
          <p:cNvPr id="7" name="TextBox 6">
            <a:extLst>
              <a:ext uri="{FF2B5EF4-FFF2-40B4-BE49-F238E27FC236}">
                <a16:creationId xmlns:a16="http://schemas.microsoft.com/office/drawing/2014/main" id="{259B8C3B-E71D-686A-D292-A66881FD1A9D}"/>
              </a:ext>
            </a:extLst>
          </p:cNvPr>
          <p:cNvSpPr txBox="1"/>
          <p:nvPr userDrawn="1">
            <p:extLst>
              <p:ext uri="{1162E1C5-73C7-4A58-AE30-91384D911F3F}">
                <p184:classification xmlns:p184="http://schemas.microsoft.com/office/powerpoint/2018/4/main" val="ftr"/>
              </p:ext>
            </p:extLst>
          </p:nvPr>
        </p:nvSpPr>
        <p:spPr>
          <a:xfrm>
            <a:off x="63500" y="6642100"/>
            <a:ext cx="55245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821117125"/>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Lst>
  <p:hf hdr="0" ftr="0" dt="0"/>
  <p:txStyles>
    <p:titleStyle>
      <a:lvl1pPr algn="l" defTabSz="914400" rtl="0" eaLnBrk="1" latinLnBrk="0" hangingPunct="1">
        <a:lnSpc>
          <a:spcPct val="100000"/>
        </a:lnSpc>
        <a:spcBef>
          <a:spcPct val="0"/>
        </a:spcBef>
        <a:buNone/>
        <a:defRPr sz="4000" b="1" kern="120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Clr>
          <a:srgbClr val="E30B0B"/>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9AB94-2DBC-460F-B24B-C57A84E1C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Text Placeholder 2">
            <a:extLst>
              <a:ext uri="{FF2B5EF4-FFF2-40B4-BE49-F238E27FC236}">
                <a16:creationId xmlns:a16="http://schemas.microsoft.com/office/drawing/2014/main" id="{A5C6736E-2882-4781-953C-5FB2F2B19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Footer Placeholder 4">
            <a:extLst>
              <a:ext uri="{FF2B5EF4-FFF2-40B4-BE49-F238E27FC236}">
                <a16:creationId xmlns:a16="http://schemas.microsoft.com/office/drawing/2014/main" id="{80585DE2-D126-40C4-BA00-936C4EDB5C1E}"/>
              </a:ext>
            </a:extLst>
          </p:cNvPr>
          <p:cNvSpPr>
            <a:spLocks noGrp="1"/>
          </p:cNvSpPr>
          <p:nvPr>
            <p:ph type="ftr" sz="quarter" idx="3"/>
          </p:nvPr>
        </p:nvSpPr>
        <p:spPr>
          <a:xfrm>
            <a:off x="838200" y="6509298"/>
            <a:ext cx="3413227" cy="338442"/>
          </a:xfrm>
          <a:prstGeom prst="rect">
            <a:avLst/>
          </a:prstGeom>
        </p:spPr>
        <p:txBody>
          <a:bodyPr vert="horz" lIns="91440" tIns="45720" rIns="91440" bIns="45720" rtlCol="0" anchor="t"/>
          <a:lstStyle>
            <a:lvl1pPr algn="l">
              <a:defRPr sz="1200" b="1">
                <a:solidFill>
                  <a:schemeClr val="bg1"/>
                </a:solidFill>
              </a:defRPr>
            </a:lvl1pPr>
          </a:lstStyle>
          <a:p>
            <a:endParaRPr lang="nb-NO" dirty="0"/>
          </a:p>
        </p:txBody>
      </p:sp>
      <p:sp>
        <p:nvSpPr>
          <p:cNvPr id="6" name="Slide Number Placeholder 5">
            <a:extLst>
              <a:ext uri="{FF2B5EF4-FFF2-40B4-BE49-F238E27FC236}">
                <a16:creationId xmlns:a16="http://schemas.microsoft.com/office/drawing/2014/main" id="{4CDAB1EF-3A91-4CB3-9803-04410002502F}"/>
              </a:ext>
            </a:extLst>
          </p:cNvPr>
          <p:cNvSpPr>
            <a:spLocks noGrp="1"/>
          </p:cNvSpPr>
          <p:nvPr>
            <p:ph type="sldNum" sz="quarter" idx="4"/>
          </p:nvPr>
        </p:nvSpPr>
        <p:spPr>
          <a:xfrm>
            <a:off x="9421009" y="648261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EB243F-B6F6-4544-B140-FF2583FAF383}" type="slidenum">
              <a:rPr lang="nb-NO" smtClean="0"/>
              <a:t>‹#›</a:t>
            </a:fld>
            <a:endParaRPr lang="nb-NO" dirty="0"/>
          </a:p>
        </p:txBody>
      </p:sp>
      <p:sp>
        <p:nvSpPr>
          <p:cNvPr id="7" name="TextBox 6">
            <a:extLst>
              <a:ext uri="{FF2B5EF4-FFF2-40B4-BE49-F238E27FC236}">
                <a16:creationId xmlns:a16="http://schemas.microsoft.com/office/drawing/2014/main" id="{09FE6BB7-0212-878E-324D-31BD33D31275}"/>
              </a:ext>
            </a:extLst>
          </p:cNvPr>
          <p:cNvSpPr txBox="1"/>
          <p:nvPr userDrawn="1">
            <p:extLst>
              <p:ext uri="{1162E1C5-73C7-4A58-AE30-91384D911F3F}">
                <p184:classification xmlns:p184="http://schemas.microsoft.com/office/powerpoint/2018/4/main" val="ftr"/>
              </p:ext>
            </p:extLst>
          </p:nvPr>
        </p:nvSpPr>
        <p:spPr>
          <a:xfrm>
            <a:off x="63500" y="6642100"/>
            <a:ext cx="552450"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422537279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61.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161.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hyperlink" Target="https://ee.ifrc.org/x/cso0VdvN" TargetMode="External"/><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31.xml"/><Relationship Id="rId4" Type="http://schemas.openxmlformats.org/officeDocument/2006/relationships/image" Target="../media/image60.gif"/></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ifrc.org/document/ifrc-integration-and-inclusion-framework-europe-and-central-asi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p:nvPr/>
        </p:nvSpPr>
        <p:spPr>
          <a:xfrm>
            <a:off x="6757010" y="3770644"/>
            <a:ext cx="5332118" cy="3342225"/>
          </a:xfrm>
          <a:prstGeom prst="rect">
            <a:avLst/>
          </a:prstGeom>
          <a:noFill/>
          <a:ln>
            <a:noFill/>
          </a:ln>
        </p:spPr>
        <p:txBody>
          <a:bodyPr spcFirstLastPara="1" wrap="square" lIns="60941" tIns="30462" rIns="60941" bIns="30462" anchor="t" anchorCtr="0">
            <a:spAutoFit/>
          </a:bodyPr>
          <a:lstStyle/>
          <a:p>
            <a:pPr algn="ctr">
              <a:lnSpc>
                <a:spcPct val="107000"/>
              </a:lnSpc>
              <a:spcAft>
                <a:spcPts val="800"/>
              </a:spcAft>
            </a:pPr>
            <a:r>
              <a:rPr lang="en-GB" sz="3600" b="1" dirty="0">
                <a:solidFill>
                  <a:schemeClr val="dk1"/>
                </a:solidFill>
                <a:latin typeface="Montserrat"/>
                <a:sym typeface="Montserrat"/>
              </a:rPr>
              <a:t>CEA, Migration &amp;</a:t>
            </a:r>
            <a:endParaRPr lang="en-US" sz="3600" b="1" dirty="0">
              <a:latin typeface="Montserrat"/>
            </a:endParaRPr>
          </a:p>
          <a:p>
            <a:pPr algn="ctr"/>
            <a:r>
              <a:rPr lang="en-US" sz="3600" b="1" dirty="0">
                <a:solidFill>
                  <a:schemeClr val="dk1"/>
                </a:solidFill>
                <a:latin typeface="Montserrat"/>
                <a:sym typeface="Montserrat"/>
              </a:rPr>
              <a:t>Integration:          What have they got to do with each other? </a:t>
            </a:r>
            <a:r>
              <a:rPr lang="en-US" sz="2400" b="1" dirty="0">
                <a:solidFill>
                  <a:srgbClr val="0F2042"/>
                </a:solidFill>
                <a:latin typeface="Montserrat"/>
                <a:ea typeface="Montserrat"/>
                <a:cs typeface="Montserrat"/>
                <a:sym typeface="Montserrat"/>
              </a:rPr>
              <a:t>
</a:t>
            </a:r>
            <a:endParaRPr lang="en-US" sz="2133" dirty="0">
              <a:solidFill>
                <a:srgbClr val="0F2042"/>
              </a:solidFill>
              <a:latin typeface="Montserrat"/>
              <a:ea typeface="Montserrat"/>
              <a:cs typeface="Montserrat"/>
              <a:sym typeface="Montserrat"/>
            </a:endParaRPr>
          </a:p>
        </p:txBody>
      </p:sp>
      <p:pic>
        <p:nvPicPr>
          <p:cNvPr id="281" name="Google Shape;281;p1"/>
          <p:cNvPicPr preferRelativeResize="0"/>
          <p:nvPr/>
        </p:nvPicPr>
        <p:blipFill rotWithShape="1">
          <a:blip r:embed="rId3">
            <a:alphaModFix/>
          </a:blip>
          <a:srcRect/>
          <a:stretch/>
        </p:blipFill>
        <p:spPr>
          <a:xfrm>
            <a:off x="941" y="0"/>
            <a:ext cx="6858000" cy="6858000"/>
          </a:xfrm>
          <a:prstGeom prst="rect">
            <a:avLst/>
          </a:prstGeom>
          <a:noFill/>
          <a:ln>
            <a:noFill/>
          </a:ln>
        </p:spPr>
      </p:pic>
      <p:sp>
        <p:nvSpPr>
          <p:cNvPr id="2" name="TextBox 1">
            <a:extLst>
              <a:ext uri="{FF2B5EF4-FFF2-40B4-BE49-F238E27FC236}">
                <a16:creationId xmlns:a16="http://schemas.microsoft.com/office/drawing/2014/main" id="{28A81F8C-3C88-A83D-06C2-7EEEAE108D7E}"/>
              </a:ext>
            </a:extLst>
          </p:cNvPr>
          <p:cNvSpPr txBox="1"/>
          <p:nvPr/>
        </p:nvSpPr>
        <p:spPr>
          <a:xfrm>
            <a:off x="7144378" y="201642"/>
            <a:ext cx="3717890" cy="3227358"/>
          </a:xfrm>
          <a:prstGeom prst="rect">
            <a:avLst/>
          </a:prstGeom>
          <a:noFill/>
        </p:spPr>
        <p:txBody>
          <a:bodyPr wrap="square" rtlCol="0">
            <a:spAutoFit/>
          </a:bodyPr>
          <a:lstStyle/>
          <a:p>
            <a:pPr algn="ctr">
              <a:lnSpc>
                <a:spcPct val="107000"/>
              </a:lnSpc>
              <a:spcAft>
                <a:spcPts val="800"/>
              </a:spcAft>
            </a:pPr>
            <a:r>
              <a:rPr lang="en-GB" sz="3600" b="1" dirty="0">
                <a:solidFill>
                  <a:srgbClr val="F5333F"/>
                </a:solidFill>
                <a:latin typeface="Montserrat"/>
                <a:ea typeface="Montserrat"/>
                <a:cs typeface="Montserrat"/>
                <a:sym typeface="Montserrat"/>
              </a:rPr>
              <a:t>Global CEA Community </a:t>
            </a:r>
          </a:p>
          <a:p>
            <a:pPr algn="ctr">
              <a:lnSpc>
                <a:spcPct val="107000"/>
              </a:lnSpc>
              <a:spcAft>
                <a:spcPts val="800"/>
              </a:spcAft>
            </a:pPr>
            <a:r>
              <a:rPr lang="en-GB" sz="3600" b="1" dirty="0">
                <a:solidFill>
                  <a:srgbClr val="F5333F"/>
                </a:solidFill>
                <a:latin typeface="Montserrat"/>
                <a:ea typeface="Montserrat"/>
                <a:cs typeface="Montserrat"/>
                <a:sym typeface="Montserrat"/>
              </a:rPr>
              <a:t>of Practice</a:t>
            </a:r>
          </a:p>
          <a:p>
            <a:pPr algn="ctr">
              <a:lnSpc>
                <a:spcPct val="107000"/>
              </a:lnSpc>
              <a:spcAft>
                <a:spcPts val="800"/>
              </a:spcAft>
            </a:pPr>
            <a:r>
              <a:rPr lang="en-GB" sz="3600" b="1" dirty="0">
                <a:solidFill>
                  <a:srgbClr val="F5333F"/>
                </a:solidFill>
                <a:latin typeface="Montserrat"/>
                <a:ea typeface="Montserrat"/>
                <a:cs typeface="Montserrat"/>
                <a:sym typeface="Montserrat"/>
              </a:rPr>
              <a:t>Peer-Learning Webinar</a:t>
            </a:r>
            <a:endParaRPr lang="en-GB" sz="3600" b="1" dirty="0">
              <a:solidFill>
                <a:schemeClr val="dk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351837-D7AC-51E3-C7A4-6028A21F3970}"/>
              </a:ext>
            </a:extLst>
          </p:cNvPr>
          <p:cNvSpPr txBox="1"/>
          <p:nvPr/>
        </p:nvSpPr>
        <p:spPr>
          <a:xfrm>
            <a:off x="1190926" y="1288320"/>
            <a:ext cx="6740844" cy="338554"/>
          </a:xfrm>
          <a:prstGeom prst="rect">
            <a:avLst/>
          </a:prstGeom>
          <a:noFill/>
        </p:spPr>
        <p:txBody>
          <a:bodyPr wrap="square">
            <a:spAutoFit/>
          </a:bodyPr>
          <a:lstStyle/>
          <a:p>
            <a:r>
              <a:rPr lang="en-GB" sz="1600" b="1" dirty="0">
                <a:solidFill>
                  <a:srgbClr val="FF0000"/>
                </a:solidFill>
                <a:latin typeface="Montserrat" panose="00000500000000000000" pitchFamily="2" charset="0"/>
                <a:cs typeface="Times New Roman" panose="02020603050405020304" pitchFamily="18" charset="0"/>
              </a:rPr>
              <a:t>PROCESS </a:t>
            </a:r>
            <a:endParaRPr lang="en-US" sz="1600" dirty="0"/>
          </a:p>
        </p:txBody>
      </p:sp>
      <p:sp>
        <p:nvSpPr>
          <p:cNvPr id="3" name="TextBox 2">
            <a:extLst>
              <a:ext uri="{FF2B5EF4-FFF2-40B4-BE49-F238E27FC236}">
                <a16:creationId xmlns:a16="http://schemas.microsoft.com/office/drawing/2014/main" id="{EB246D6B-EE94-7369-9F16-A7430F7740C9}"/>
              </a:ext>
            </a:extLst>
          </p:cNvPr>
          <p:cNvSpPr txBox="1"/>
          <p:nvPr/>
        </p:nvSpPr>
        <p:spPr>
          <a:xfrm>
            <a:off x="1032505" y="1618028"/>
            <a:ext cx="6740844" cy="1426031"/>
          </a:xfrm>
          <a:prstGeom prst="rect">
            <a:avLst/>
          </a:prstGeom>
          <a:noFill/>
        </p:spPr>
        <p:txBody>
          <a:bodyPr wrap="square" rtlCol="0">
            <a:spAutoFit/>
          </a:bodyPr>
          <a:lstStyle/>
          <a:p>
            <a:pPr marL="228577"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Established as HSPs in early 2022 (Ukraine response) </a:t>
            </a:r>
            <a:r>
              <a:rPr lang="en-US" sz="1600" dirty="0">
                <a:solidFill>
                  <a:schemeClr val="tx1">
                    <a:lumMod val="65000"/>
                    <a:lumOff val="35000"/>
                  </a:schemeClr>
                </a:solidFill>
                <a:latin typeface="Montserrat" panose="00000500000000000000" pitchFamily="2" charset="0"/>
                <a:cs typeface="Times New Roman" panose="02020603050405020304" pitchFamily="18" charset="0"/>
              </a:rPr>
              <a:t>and then naturally transitioned into integration &amp; inclusion centers; </a:t>
            </a:r>
            <a:endParaRPr lang="en-GB" sz="1600" dirty="0">
              <a:solidFill>
                <a:schemeClr val="tx1">
                  <a:lumMod val="65000"/>
                  <a:lumOff val="35000"/>
                </a:schemeClr>
              </a:solidFill>
              <a:latin typeface="Montserrat" panose="00000500000000000000" pitchFamily="2" charset="0"/>
              <a:cs typeface="Times New Roman" panose="02020603050405020304" pitchFamily="18" charset="0"/>
            </a:endParaRPr>
          </a:p>
          <a:p>
            <a:pPr marL="228577" indent="-228577">
              <a:spcBef>
                <a:spcPts val="400"/>
              </a:spcBef>
              <a:buFont typeface="Arial" panose="020B0604020202020204" pitchFamily="34" charset="0"/>
              <a:buChar char="•"/>
            </a:pPr>
            <a:r>
              <a:rPr lang="en-US" sz="1600" b="1" i="1" dirty="0">
                <a:solidFill>
                  <a:schemeClr val="tx1">
                    <a:lumMod val="65000"/>
                    <a:lumOff val="35000"/>
                  </a:schemeClr>
                </a:solidFill>
                <a:latin typeface="Montserrat" panose="00000500000000000000" pitchFamily="2" charset="0"/>
                <a:cs typeface="Times New Roman" panose="02020603050405020304" pitchFamily="18" charset="0"/>
              </a:rPr>
              <a:t>Localization</a:t>
            </a:r>
            <a:r>
              <a:rPr lang="en-US" sz="1600" dirty="0">
                <a:solidFill>
                  <a:schemeClr val="tx1">
                    <a:lumMod val="65000"/>
                    <a:lumOff val="35000"/>
                  </a:schemeClr>
                </a:solidFill>
                <a:latin typeface="Montserrat" panose="00000500000000000000" pitchFamily="2" charset="0"/>
                <a:cs typeface="Times New Roman" panose="02020603050405020304" pitchFamily="18" charset="0"/>
              </a:rPr>
              <a:t> – CCs managed by BRC Regional branches (project-based);</a:t>
            </a:r>
          </a:p>
          <a:p>
            <a:pPr marL="228577" indent="-228577">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BRC-owned promises/delegated by state or municipalities.</a:t>
            </a:r>
            <a:endParaRPr lang="en-GB" sz="1600" dirty="0">
              <a:solidFill>
                <a:schemeClr val="tx1">
                  <a:lumMod val="65000"/>
                  <a:lumOff val="35000"/>
                </a:schemeClr>
              </a:solidFill>
              <a:latin typeface="Montserrat" panose="00000500000000000000" pitchFamily="2" charset="0"/>
              <a:cs typeface="Times New Roman" panose="02020603050405020304" pitchFamily="18" charset="0"/>
            </a:endParaRPr>
          </a:p>
        </p:txBody>
      </p:sp>
      <p:sp>
        <p:nvSpPr>
          <p:cNvPr id="4" name="TextBox 3">
            <a:extLst>
              <a:ext uri="{FF2B5EF4-FFF2-40B4-BE49-F238E27FC236}">
                <a16:creationId xmlns:a16="http://schemas.microsoft.com/office/drawing/2014/main" id="{036A4DAB-BFE3-D75E-5590-44742EB92713}"/>
              </a:ext>
            </a:extLst>
          </p:cNvPr>
          <p:cNvSpPr txBox="1"/>
          <p:nvPr/>
        </p:nvSpPr>
        <p:spPr>
          <a:xfrm>
            <a:off x="1190926" y="3241283"/>
            <a:ext cx="5173544" cy="338554"/>
          </a:xfrm>
          <a:prstGeom prst="rect">
            <a:avLst/>
          </a:prstGeom>
          <a:noFill/>
        </p:spPr>
        <p:txBody>
          <a:bodyPr wrap="square">
            <a:spAutoFit/>
          </a:bodyPr>
          <a:lstStyle/>
          <a:p>
            <a:r>
              <a:rPr lang="en-GB" sz="1600" b="1" dirty="0">
                <a:solidFill>
                  <a:srgbClr val="FF0000"/>
                </a:solidFill>
                <a:latin typeface="Montserrat" panose="00000500000000000000" pitchFamily="2" charset="0"/>
                <a:cs typeface="Times New Roman" panose="02020603050405020304" pitchFamily="18" charset="0"/>
              </a:rPr>
              <a:t>Challenges</a:t>
            </a:r>
            <a:r>
              <a:rPr lang="en-GB" sz="1200" b="1" dirty="0">
                <a:solidFill>
                  <a:srgbClr val="011E41"/>
                </a:solidFill>
                <a:latin typeface="Montserrat" panose="00000500000000000000" pitchFamily="2" charset="0"/>
                <a:cs typeface="Times New Roman" panose="02020603050405020304" pitchFamily="18" charset="0"/>
              </a:rPr>
              <a:t> </a:t>
            </a:r>
            <a:endParaRPr lang="en-US" sz="1200" dirty="0"/>
          </a:p>
        </p:txBody>
      </p:sp>
      <p:sp>
        <p:nvSpPr>
          <p:cNvPr id="5" name="TextBox 4">
            <a:extLst>
              <a:ext uri="{FF2B5EF4-FFF2-40B4-BE49-F238E27FC236}">
                <a16:creationId xmlns:a16="http://schemas.microsoft.com/office/drawing/2014/main" id="{678BF996-D586-ADC1-CC8D-6CE15418A280}"/>
              </a:ext>
            </a:extLst>
          </p:cNvPr>
          <p:cNvSpPr txBox="1"/>
          <p:nvPr/>
        </p:nvSpPr>
        <p:spPr>
          <a:xfrm>
            <a:off x="1032504" y="3570991"/>
            <a:ext cx="6740845" cy="2862322"/>
          </a:xfrm>
          <a:prstGeom prst="rect">
            <a:avLst/>
          </a:prstGeom>
          <a:noFill/>
        </p:spPr>
        <p:txBody>
          <a:bodyPr wrap="square" rtlCol="0">
            <a:spAutoFit/>
          </a:bodyPr>
          <a:lstStyle/>
          <a:p>
            <a:pPr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Managing expectations and BRC internal mindset:</a:t>
            </a:r>
          </a:p>
          <a:p>
            <a:pPr marL="458366" lvl="2" indent="-228577">
              <a:spcBef>
                <a:spcPts val="400"/>
              </a:spcBef>
              <a:buFont typeface="Arial" panose="020B0604020202020204" pitchFamily="34" charset="0"/>
              <a:buChar char="•"/>
            </a:pPr>
            <a:r>
              <a:rPr lang="en-US" sz="1600" i="1" dirty="0">
                <a:solidFill>
                  <a:schemeClr val="tx1">
                    <a:lumMod val="65000"/>
                    <a:lumOff val="35000"/>
                  </a:schemeClr>
                </a:solidFill>
                <a:latin typeface="Montserrat" panose="00000500000000000000" pitchFamily="2" charset="0"/>
                <a:cs typeface="Times New Roman" panose="02020603050405020304" pitchFamily="18" charset="0"/>
              </a:rPr>
              <a:t>Emergency response approach </a:t>
            </a:r>
            <a:r>
              <a:rPr lang="en-US" sz="1600" b="1" i="1" dirty="0">
                <a:solidFill>
                  <a:srgbClr val="FF0000"/>
                </a:solidFill>
                <a:latin typeface="Montserrat" panose="00000500000000000000" pitchFamily="2" charset="0"/>
                <a:cs typeface="Times New Roman" panose="02020603050405020304" pitchFamily="18" charset="0"/>
              </a:rPr>
              <a:t>VS</a:t>
            </a:r>
            <a:r>
              <a:rPr lang="en-US" sz="1600" i="1" dirty="0">
                <a:solidFill>
                  <a:schemeClr val="bg1">
                    <a:lumMod val="65000"/>
                  </a:schemeClr>
                </a:solidFill>
                <a:latin typeface="Montserrat" panose="00000500000000000000" pitchFamily="2" charset="0"/>
                <a:cs typeface="Times New Roman" panose="02020603050405020304" pitchFamily="18" charset="0"/>
              </a:rPr>
              <a:t> </a:t>
            </a:r>
            <a:r>
              <a:rPr lang="en-US" sz="1600" i="1" dirty="0">
                <a:solidFill>
                  <a:schemeClr val="tx1">
                    <a:lumMod val="65000"/>
                    <a:lumOff val="35000"/>
                  </a:schemeClr>
                </a:solidFill>
                <a:latin typeface="Montserrat" panose="00000500000000000000" pitchFamily="2" charset="0"/>
                <a:cs typeface="Times New Roman" panose="02020603050405020304" pitchFamily="18" charset="0"/>
              </a:rPr>
              <a:t>Integration and inclusion;</a:t>
            </a:r>
          </a:p>
          <a:p>
            <a:pPr marL="458366" lvl="2" indent="-228577">
              <a:spcBef>
                <a:spcPts val="400"/>
              </a:spcBef>
              <a:buFont typeface="Arial" panose="020B0604020202020204" pitchFamily="34" charset="0"/>
              <a:buChar char="•"/>
            </a:pPr>
            <a:r>
              <a:rPr lang="en-US" sz="1600" i="1" dirty="0">
                <a:solidFill>
                  <a:schemeClr val="tx1">
                    <a:lumMod val="65000"/>
                    <a:lumOff val="35000"/>
                  </a:schemeClr>
                </a:solidFill>
                <a:latin typeface="Montserrat" panose="00000500000000000000" pitchFamily="2" charset="0"/>
                <a:cs typeface="Times New Roman" panose="02020603050405020304" pitchFamily="18" charset="0"/>
              </a:rPr>
              <a:t>People on the move transiting </a:t>
            </a:r>
            <a:r>
              <a:rPr lang="en-US" sz="1600" b="1" i="1" dirty="0">
                <a:solidFill>
                  <a:srgbClr val="FF0000"/>
                </a:solidFill>
                <a:latin typeface="Montserrat" panose="00000500000000000000" pitchFamily="2" charset="0"/>
                <a:cs typeface="Times New Roman" panose="02020603050405020304" pitchFamily="18" charset="0"/>
              </a:rPr>
              <a:t>VS</a:t>
            </a:r>
            <a:r>
              <a:rPr lang="en-US" sz="1600" i="1" dirty="0">
                <a:solidFill>
                  <a:schemeClr val="bg1">
                    <a:lumMod val="65000"/>
                  </a:schemeClr>
                </a:solidFill>
                <a:latin typeface="Montserrat" panose="00000500000000000000" pitchFamily="2" charset="0"/>
                <a:cs typeface="Times New Roman" panose="02020603050405020304" pitchFamily="18" charset="0"/>
              </a:rPr>
              <a:t> </a:t>
            </a:r>
            <a:r>
              <a:rPr lang="en-US" sz="1600" i="1" dirty="0">
                <a:solidFill>
                  <a:schemeClr val="tx1">
                    <a:lumMod val="65000"/>
                    <a:lumOff val="35000"/>
                  </a:schemeClr>
                </a:solidFill>
                <a:latin typeface="Montserrat" panose="00000500000000000000" pitchFamily="2" charset="0"/>
                <a:cs typeface="Times New Roman" panose="02020603050405020304" pitchFamily="18" charset="0"/>
              </a:rPr>
              <a:t>people who want to stay and integrate;</a:t>
            </a:r>
            <a:endParaRPr lang="en-GB" sz="1600" i="1" dirty="0">
              <a:solidFill>
                <a:schemeClr val="tx1">
                  <a:lumMod val="65000"/>
                  <a:lumOff val="35000"/>
                </a:schemeClr>
              </a:solidFill>
              <a:latin typeface="Montserrat" panose="00000500000000000000" pitchFamily="2" charset="0"/>
              <a:cs typeface="Times New Roman" panose="02020603050405020304" pitchFamily="18" charset="0"/>
            </a:endParaRPr>
          </a:p>
          <a:p>
            <a:pPr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Different profiles, needs and vulnerabilities of affected communities; </a:t>
            </a:r>
          </a:p>
          <a:p>
            <a:pPr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External funding;</a:t>
            </a:r>
            <a:r>
              <a:rPr lang="en-GB" sz="1600" b="1" dirty="0">
                <a:solidFill>
                  <a:schemeClr val="tx1">
                    <a:lumMod val="65000"/>
                    <a:lumOff val="35000"/>
                  </a:schemeClr>
                </a:solidFill>
                <a:latin typeface="Montserrat" panose="00000500000000000000" pitchFamily="2" charset="0"/>
                <a:cs typeface="Times New Roman" panose="02020603050405020304" pitchFamily="18" charset="0"/>
              </a:rPr>
              <a:t> </a:t>
            </a:r>
            <a:endParaRPr lang="en-GB" sz="1600" dirty="0">
              <a:solidFill>
                <a:schemeClr val="tx1">
                  <a:lumMod val="65000"/>
                  <a:lumOff val="35000"/>
                </a:schemeClr>
              </a:solidFill>
              <a:latin typeface="Montserrat" panose="00000500000000000000" pitchFamily="2" charset="0"/>
              <a:cs typeface="Times New Roman" panose="02020603050405020304" pitchFamily="18" charset="0"/>
            </a:endParaRPr>
          </a:p>
          <a:p>
            <a:pPr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Data management; </a:t>
            </a:r>
          </a:p>
          <a:p>
            <a:pPr indent="-228577">
              <a:spcBef>
                <a:spcPts val="400"/>
              </a:spcBef>
              <a:buFont typeface="Arial" panose="020B0604020202020204" pitchFamily="34" charset="0"/>
              <a:buChar char="•"/>
            </a:pPr>
            <a:r>
              <a:rPr lang="en-GB" sz="1600" dirty="0">
                <a:solidFill>
                  <a:schemeClr val="tx1">
                    <a:lumMod val="65000"/>
                    <a:lumOff val="35000"/>
                  </a:schemeClr>
                </a:solidFill>
                <a:latin typeface="Montserrat" panose="00000500000000000000" pitchFamily="2" charset="0"/>
                <a:cs typeface="Times New Roman" panose="02020603050405020304" pitchFamily="18" charset="0"/>
              </a:rPr>
              <a:t>Host society engagement.</a:t>
            </a:r>
            <a:endParaRPr lang="en-US" sz="1600" dirty="0">
              <a:solidFill>
                <a:schemeClr val="tx1">
                  <a:lumMod val="65000"/>
                  <a:lumOff val="35000"/>
                </a:schemeClr>
              </a:solidFill>
              <a:latin typeface="Montserrat" panose="000005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40597ABC-6101-24FB-99D7-F76F4F4043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495" y="2015400"/>
            <a:ext cx="5342020" cy="3554280"/>
          </a:xfrm>
          <a:prstGeom prst="rect">
            <a:avLst/>
          </a:prstGeom>
        </p:spPr>
      </p:pic>
    </p:spTree>
    <p:extLst>
      <p:ext uri="{BB962C8B-B14F-4D97-AF65-F5344CB8AC3E}">
        <p14:creationId xmlns:p14="http://schemas.microsoft.com/office/powerpoint/2010/main" val="319133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D7FFB-A105-B6BF-E081-625559553459}"/>
              </a:ext>
            </a:extLst>
          </p:cNvPr>
          <p:cNvSpPr txBox="1"/>
          <p:nvPr/>
        </p:nvSpPr>
        <p:spPr>
          <a:xfrm>
            <a:off x="597162" y="1571046"/>
            <a:ext cx="5173544" cy="338554"/>
          </a:xfrm>
          <a:prstGeom prst="rect">
            <a:avLst/>
          </a:prstGeom>
          <a:noFill/>
        </p:spPr>
        <p:txBody>
          <a:bodyPr wrap="square">
            <a:spAutoFit/>
          </a:bodyPr>
          <a:lstStyle/>
          <a:p>
            <a:r>
              <a:rPr lang="en-GB" sz="1600" b="1" dirty="0">
                <a:solidFill>
                  <a:srgbClr val="FF0000"/>
                </a:solidFill>
                <a:latin typeface="Montserrat" panose="00000500000000000000" pitchFamily="2" charset="0"/>
                <a:cs typeface="Times New Roman" panose="02020603050405020304" pitchFamily="18" charset="0"/>
              </a:rPr>
              <a:t>Meaningful participation</a:t>
            </a:r>
            <a:endParaRPr lang="en-US" sz="1600" dirty="0">
              <a:solidFill>
                <a:srgbClr val="FF0000"/>
              </a:solidFill>
            </a:endParaRPr>
          </a:p>
        </p:txBody>
      </p:sp>
      <p:sp>
        <p:nvSpPr>
          <p:cNvPr id="3" name="TextBox 2">
            <a:extLst>
              <a:ext uri="{FF2B5EF4-FFF2-40B4-BE49-F238E27FC236}">
                <a16:creationId xmlns:a16="http://schemas.microsoft.com/office/drawing/2014/main" id="{E75F681B-FD21-2E17-2159-E2482187D75A}"/>
              </a:ext>
            </a:extLst>
          </p:cNvPr>
          <p:cNvSpPr txBox="1"/>
          <p:nvPr/>
        </p:nvSpPr>
        <p:spPr>
          <a:xfrm>
            <a:off x="597162" y="1914886"/>
            <a:ext cx="6977135" cy="1477328"/>
          </a:xfrm>
          <a:prstGeom prst="rect">
            <a:avLst/>
          </a:prstGeom>
          <a:noFill/>
        </p:spPr>
        <p:txBody>
          <a:bodyPr wrap="square">
            <a:spAutoFit/>
          </a:bodyPr>
          <a:lstStyle/>
          <a:p>
            <a:pPr marL="228577" indent="-228577">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Feedback boxes </a:t>
            </a:r>
          </a:p>
          <a:p>
            <a:pPr marL="228577" indent="-228577">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Information sessions, based on topics, identified by refugees </a:t>
            </a:r>
          </a:p>
          <a:p>
            <a:pPr marL="228577" indent="-228577">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Community engagement events, proposed and led by refugee communities</a:t>
            </a:r>
          </a:p>
          <a:p>
            <a:pPr marL="228577" indent="-228577">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Volunteers from refugee communities </a:t>
            </a:r>
          </a:p>
        </p:txBody>
      </p:sp>
      <p:pic>
        <p:nvPicPr>
          <p:cNvPr id="6" name="Picture 5">
            <a:extLst>
              <a:ext uri="{FF2B5EF4-FFF2-40B4-BE49-F238E27FC236}">
                <a16:creationId xmlns:a16="http://schemas.microsoft.com/office/drawing/2014/main" id="{D5B43713-E915-E875-54E9-B4FB20B37719}"/>
              </a:ext>
            </a:extLst>
          </p:cNvPr>
          <p:cNvPicPr>
            <a:picLocks noChangeAspect="1"/>
          </p:cNvPicPr>
          <p:nvPr/>
        </p:nvPicPr>
        <p:blipFill>
          <a:blip r:embed="rId3"/>
          <a:stretch>
            <a:fillRect/>
          </a:stretch>
        </p:blipFill>
        <p:spPr>
          <a:xfrm>
            <a:off x="7357904" y="1654804"/>
            <a:ext cx="4833156" cy="4317786"/>
          </a:xfrm>
          <a:prstGeom prst="rect">
            <a:avLst/>
          </a:prstGeom>
        </p:spPr>
      </p:pic>
      <p:sp>
        <p:nvSpPr>
          <p:cNvPr id="7" name="TextBox 6">
            <a:extLst>
              <a:ext uri="{FF2B5EF4-FFF2-40B4-BE49-F238E27FC236}">
                <a16:creationId xmlns:a16="http://schemas.microsoft.com/office/drawing/2014/main" id="{BF2D6297-13DE-9F6D-3EE4-B1DB9F75733D}"/>
              </a:ext>
            </a:extLst>
          </p:cNvPr>
          <p:cNvSpPr txBox="1"/>
          <p:nvPr/>
        </p:nvSpPr>
        <p:spPr>
          <a:xfrm>
            <a:off x="597162" y="3913473"/>
            <a:ext cx="6929775" cy="2420534"/>
          </a:xfrm>
          <a:prstGeom prst="rect">
            <a:avLst/>
          </a:prstGeom>
          <a:noFill/>
        </p:spPr>
        <p:txBody>
          <a:bodyPr wrap="square" rtlCol="0" anchor="ctr">
            <a:spAutoFit/>
          </a:bodyPr>
          <a:lstStyle/>
          <a:p>
            <a:pPr marL="228577" indent="-228577">
              <a:lnSpc>
                <a:spcPct val="150000"/>
              </a:lnSpc>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Consider local population and other refugee/migrants' groups;</a:t>
            </a:r>
          </a:p>
          <a:p>
            <a:pPr marL="228577" indent="-228577">
              <a:lnSpc>
                <a:spcPct val="150000"/>
              </a:lnSpc>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Advocate for needs-based programing and support;</a:t>
            </a:r>
          </a:p>
          <a:p>
            <a:pPr marL="228577" indent="-228577">
              <a:lnSpc>
                <a:spcPct val="150000"/>
              </a:lnSpc>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Integrate Ref/Migration units into Emergency preparedness, incl. assessments, surge exercises, trainings, etc. </a:t>
            </a:r>
          </a:p>
          <a:p>
            <a:pPr marL="228577" indent="-228577">
              <a:lnSpc>
                <a:spcPct val="150000"/>
              </a:lnSpc>
              <a:spcBef>
                <a:spcPts val="400"/>
              </a:spcBef>
              <a:buFont typeface="Arial" panose="020B0604020202020204" pitchFamily="34" charset="0"/>
              <a:buChar char="•"/>
            </a:pPr>
            <a:r>
              <a:rPr lang="en-US" sz="1600" dirty="0">
                <a:solidFill>
                  <a:schemeClr val="tx1">
                    <a:lumMod val="65000"/>
                    <a:lumOff val="35000"/>
                  </a:schemeClr>
                </a:solidFill>
                <a:latin typeface="Montserrat" panose="00000500000000000000" pitchFamily="2" charset="0"/>
                <a:cs typeface="Times New Roman" panose="02020603050405020304" pitchFamily="18" charset="0"/>
              </a:rPr>
              <a:t>Precise NS portfolio and focus on signature activities, incl. promote visibility on these;</a:t>
            </a:r>
          </a:p>
        </p:txBody>
      </p:sp>
      <p:sp>
        <p:nvSpPr>
          <p:cNvPr id="8" name="TextBox 7">
            <a:extLst>
              <a:ext uri="{FF2B5EF4-FFF2-40B4-BE49-F238E27FC236}">
                <a16:creationId xmlns:a16="http://schemas.microsoft.com/office/drawing/2014/main" id="{4A2BA914-3369-C39D-594F-CE72628014C0}"/>
              </a:ext>
            </a:extLst>
          </p:cNvPr>
          <p:cNvSpPr txBox="1"/>
          <p:nvPr/>
        </p:nvSpPr>
        <p:spPr>
          <a:xfrm>
            <a:off x="597162" y="3621296"/>
            <a:ext cx="5173544" cy="338554"/>
          </a:xfrm>
          <a:prstGeom prst="rect">
            <a:avLst/>
          </a:prstGeom>
          <a:noFill/>
        </p:spPr>
        <p:txBody>
          <a:bodyPr wrap="square">
            <a:spAutoFit/>
          </a:bodyPr>
          <a:lstStyle/>
          <a:p>
            <a:r>
              <a:rPr lang="en-GB" sz="1600" b="1" dirty="0">
                <a:solidFill>
                  <a:srgbClr val="FF0000"/>
                </a:solidFill>
                <a:latin typeface="Montserrat" panose="00000500000000000000" pitchFamily="2" charset="0"/>
                <a:cs typeface="Times New Roman" panose="02020603050405020304" pitchFamily="18" charset="0"/>
              </a:rPr>
              <a:t>Lessons learnt</a:t>
            </a:r>
            <a:endParaRPr lang="en-US" sz="1600" dirty="0">
              <a:solidFill>
                <a:srgbClr val="FF0000"/>
              </a:solidFill>
            </a:endParaRPr>
          </a:p>
        </p:txBody>
      </p:sp>
    </p:spTree>
    <p:extLst>
      <p:ext uri="{BB962C8B-B14F-4D97-AF65-F5344CB8AC3E}">
        <p14:creationId xmlns:p14="http://schemas.microsoft.com/office/powerpoint/2010/main" val="3616669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299610F-9CEC-18D0-0221-D321E2A14A0D}"/>
              </a:ext>
            </a:extLst>
          </p:cNvPr>
          <p:cNvSpPr>
            <a:spLocks noGrp="1"/>
          </p:cNvSpPr>
          <p:nvPr>
            <p:ph type="pic" sz="quarter" idx="10"/>
          </p:nvPr>
        </p:nvSpPr>
        <p:spPr/>
        <p:txBody>
          <a:bodyPr/>
          <a:lstStyle/>
          <a:p>
            <a:endParaRPr lang="en-US"/>
          </a:p>
        </p:txBody>
      </p:sp>
      <p:sp>
        <p:nvSpPr>
          <p:cNvPr id="4" name="Title 3">
            <a:extLst>
              <a:ext uri="{FF2B5EF4-FFF2-40B4-BE49-F238E27FC236}">
                <a16:creationId xmlns:a16="http://schemas.microsoft.com/office/drawing/2014/main" id="{666AE44F-7981-DE47-0DF4-EF76CF3A37CC}"/>
              </a:ext>
            </a:extLst>
          </p:cNvPr>
          <p:cNvSpPr>
            <a:spLocks noGrp="1"/>
          </p:cNvSpPr>
          <p:nvPr>
            <p:ph type="title"/>
          </p:nvPr>
        </p:nvSpPr>
        <p:spPr>
          <a:xfrm>
            <a:off x="4112687" y="3869734"/>
            <a:ext cx="7314633" cy="1659795"/>
          </a:xfrm>
        </p:spPr>
        <p:txBody>
          <a:bodyPr>
            <a:normAutofit fontScale="90000"/>
          </a:bodyPr>
          <a:lstStyle/>
          <a:p>
            <a:r>
              <a:rPr lang="en-US" sz="3333" dirty="0"/>
              <a:t>Thank you.</a:t>
            </a:r>
            <a:br>
              <a:rPr lang="en-US" sz="3333" dirty="0"/>
            </a:br>
            <a:br>
              <a:rPr lang="en-US" sz="3333" dirty="0"/>
            </a:br>
            <a:br>
              <a:rPr lang="en-US" sz="3333" dirty="0"/>
            </a:br>
            <a:r>
              <a:rPr lang="en-US" sz="3333" dirty="0"/>
              <a:t>A.Vasileva@redcross.bg</a:t>
            </a:r>
          </a:p>
        </p:txBody>
      </p:sp>
    </p:spTree>
    <p:extLst>
      <p:ext uri="{BB962C8B-B14F-4D97-AF65-F5344CB8AC3E}">
        <p14:creationId xmlns:p14="http://schemas.microsoft.com/office/powerpoint/2010/main" val="94233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8" name="Tijdelijke aanduiding voor inhoud 7"/>
          <p:cNvSpPr>
            <a:spLocks noGrp="1"/>
          </p:cNvSpPr>
          <p:nvPr>
            <p:ph idx="1"/>
          </p:nvPr>
        </p:nvSpPr>
        <p:spPr>
          <a:xfrm>
            <a:off x="515938" y="2318657"/>
            <a:ext cx="11233150" cy="3052762"/>
          </a:xfrm>
        </p:spPr>
        <p:txBody>
          <a:bodyPr>
            <a:normAutofit/>
          </a:bodyPr>
          <a:lstStyle/>
          <a:p>
            <a:pPr marL="0" indent="0" algn="ctr">
              <a:buNone/>
            </a:pPr>
            <a:r>
              <a:rPr lang="nl-NL" sz="8000" b="1" u="none" strike="noStrike" cap="none" dirty="0" err="1">
                <a:solidFill>
                  <a:schemeClr val="bg1"/>
                </a:solidFill>
                <a:latin typeface="Open Sans"/>
                <a:ea typeface="Open Sans"/>
                <a:cs typeface="Open Sans"/>
                <a:sym typeface="Open Sans"/>
              </a:rPr>
              <a:t>Questions</a:t>
            </a:r>
            <a:r>
              <a:rPr lang="nl-NL" sz="8000" b="1" u="none" strike="noStrike" cap="none" dirty="0">
                <a:solidFill>
                  <a:schemeClr val="bg1"/>
                </a:solidFill>
                <a:latin typeface="Open Sans"/>
                <a:ea typeface="Open Sans"/>
                <a:cs typeface="Open Sans"/>
                <a:sym typeface="Open Sans"/>
              </a:rPr>
              <a:t>?</a:t>
            </a:r>
          </a:p>
          <a:p>
            <a:pPr marL="0" indent="0" algn="ctr">
              <a:buNone/>
            </a:pPr>
            <a:endParaRPr lang="nl-NL" sz="3600" b="1" dirty="0">
              <a:solidFill>
                <a:schemeClr val="bg1"/>
              </a:solidFill>
              <a:latin typeface="Open Sans"/>
              <a:ea typeface="Open Sans"/>
              <a:cs typeface="Open Sans"/>
              <a:sym typeface="Open Sans"/>
            </a:endParaRPr>
          </a:p>
          <a:p>
            <a:pPr marL="0" indent="0" algn="ctr">
              <a:buNone/>
            </a:pPr>
            <a:endParaRPr lang="nl-NL" sz="3600" b="1" dirty="0">
              <a:solidFill>
                <a:schemeClr val="bg1"/>
              </a:solidFill>
              <a:latin typeface="Open Sans"/>
              <a:ea typeface="Open Sans"/>
              <a:cs typeface="Open Sans"/>
              <a:sym typeface="Open Sans"/>
            </a:endParaRPr>
          </a:p>
        </p:txBody>
      </p:sp>
      <p:sp>
        <p:nvSpPr>
          <p:cNvPr id="10" name="Tijdelijke aanduiding voor dianumm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3FC5B-98A5-49E4-B59C-E073B8952154}" type="slidenum">
              <a:rPr kumimoji="0" lang="nl-NL" sz="1000" b="0" i="0" u="none" strike="noStrike" kern="1200" cap="none" spc="0" normalizeH="0" baseline="0" noProof="0" smtClean="0">
                <a:ln>
                  <a:noFill/>
                </a:ln>
                <a:solidFill>
                  <a:srgbClr val="50505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000" b="0" i="0" u="none" strike="noStrike" kern="1200" cap="none" spc="0" normalizeH="0" baseline="0" noProof="0">
              <a:ln>
                <a:noFill/>
              </a:ln>
              <a:solidFill>
                <a:srgbClr val="505050"/>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4422734D-3381-74DF-CF8A-1707755E61C9}"/>
              </a:ext>
            </a:extLst>
          </p:cNvPr>
          <p:cNvSpPr txBox="1"/>
          <p:nvPr/>
        </p:nvSpPr>
        <p:spPr>
          <a:xfrm>
            <a:off x="0" y="5397190"/>
            <a:ext cx="1683834" cy="91440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44056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8494D8-9B76-FD4B-A91D-5B844703AB61}"/>
              </a:ext>
            </a:extLst>
          </p:cNvPr>
          <p:cNvSpPr>
            <a:spLocks noGrp="1"/>
          </p:cNvSpPr>
          <p:nvPr>
            <p:ph type="title"/>
          </p:nvPr>
        </p:nvSpPr>
        <p:spPr/>
        <p:txBody>
          <a:bodyPr/>
          <a:lstStyle/>
          <a:p>
            <a:r>
              <a:rPr lang="en-US" sz="2800" b="0" dirty="0">
                <a:ea typeface="+mn-lt"/>
                <a:cs typeface="+mn-lt"/>
              </a:rPr>
              <a:t>Community Engagement in Action: The Cultural Orientation Course</a:t>
            </a:r>
            <a:endParaRPr lang="en-US" sz="2800"/>
          </a:p>
        </p:txBody>
      </p:sp>
      <p:sp>
        <p:nvSpPr>
          <p:cNvPr id="7" name="Content Placeholder 6">
            <a:extLst>
              <a:ext uri="{FF2B5EF4-FFF2-40B4-BE49-F238E27FC236}">
                <a16:creationId xmlns:a16="http://schemas.microsoft.com/office/drawing/2014/main" id="{51AE45F3-08A1-6941-8CCB-203989C78588}"/>
              </a:ext>
            </a:extLst>
          </p:cNvPr>
          <p:cNvSpPr>
            <a:spLocks noGrp="1"/>
          </p:cNvSpPr>
          <p:nvPr>
            <p:ph idx="1"/>
          </p:nvPr>
        </p:nvSpPr>
        <p:spPr>
          <a:xfrm>
            <a:off x="1007841" y="4395259"/>
            <a:ext cx="4575541" cy="278731"/>
          </a:xfrm>
        </p:spPr>
        <p:txBody>
          <a:bodyPr/>
          <a:lstStyle/>
          <a:p>
            <a:r>
              <a:rPr lang="en-US" dirty="0"/>
              <a:t>  </a:t>
            </a:r>
          </a:p>
        </p:txBody>
      </p:sp>
      <p:sp>
        <p:nvSpPr>
          <p:cNvPr id="8" name="Content Placeholder 7">
            <a:extLst>
              <a:ext uri="{FF2B5EF4-FFF2-40B4-BE49-F238E27FC236}">
                <a16:creationId xmlns:a16="http://schemas.microsoft.com/office/drawing/2014/main" id="{8C25A434-A6F6-8448-BFB7-9DCC3B03A1C3}"/>
              </a:ext>
            </a:extLst>
          </p:cNvPr>
          <p:cNvSpPr>
            <a:spLocks noGrp="1"/>
          </p:cNvSpPr>
          <p:nvPr>
            <p:ph idx="13"/>
          </p:nvPr>
        </p:nvSpPr>
        <p:spPr/>
        <p:txBody>
          <a:bodyPr vert="horz" lIns="0" tIns="0" rIns="0" bIns="0" rtlCol="0" anchor="t">
            <a:noAutofit/>
          </a:bodyPr>
          <a:lstStyle/>
          <a:p>
            <a:r>
              <a:rPr lang="en-US" dirty="0"/>
              <a:t>2025-09-10</a:t>
            </a:r>
            <a:endParaRPr lang="lt-LT" dirty="0"/>
          </a:p>
        </p:txBody>
      </p:sp>
      <p:sp>
        <p:nvSpPr>
          <p:cNvPr id="3" name="Slide Number Placeholder 2">
            <a:extLst>
              <a:ext uri="{FF2B5EF4-FFF2-40B4-BE49-F238E27FC236}">
                <a16:creationId xmlns:a16="http://schemas.microsoft.com/office/drawing/2014/main" id="{CDEF77FB-58DB-6B48-863E-A0BA3BF85215}"/>
              </a:ext>
            </a:extLst>
          </p:cNvPr>
          <p:cNvSpPr>
            <a:spLocks noGrp="1"/>
          </p:cNvSpPr>
          <p:nvPr>
            <p:ph type="sldNum" sz="quarter" idx="4"/>
          </p:nvPr>
        </p:nvSpPr>
        <p:spPr>
          <a:xfrm>
            <a:off x="11652250" y="785813"/>
            <a:ext cx="53975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pic>
        <p:nvPicPr>
          <p:cNvPr id="4" name="Picture Placeholder 3" descr="A group of hands with bracelets&#10;&#10;AI-generated content may be incorrect.">
            <a:extLst>
              <a:ext uri="{FF2B5EF4-FFF2-40B4-BE49-F238E27FC236}">
                <a16:creationId xmlns:a16="http://schemas.microsoft.com/office/drawing/2014/main" id="{60FCEF33-1F36-4BE8-28F1-8C97D920E51B}"/>
              </a:ext>
            </a:extLst>
          </p:cNvPr>
          <p:cNvPicPr>
            <a:picLocks noGrp="1" noChangeAspect="1"/>
          </p:cNvPicPr>
          <p:nvPr>
            <p:ph type="pic" idx="17"/>
          </p:nvPr>
        </p:nvPicPr>
        <p:blipFill>
          <a:blip r:embed="rId2"/>
          <a:srcRect l="5639" r="5639"/>
          <a:stretch/>
        </p:blipFill>
        <p:spPr>
          <a:custGeom>
            <a:avLst/>
            <a:gdLst>
              <a:gd name="connsiteX0" fmla="*/ 4265999 w 5747657"/>
              <a:gd name="connsiteY0" fmla="*/ 0 h 4859983"/>
              <a:gd name="connsiteX1" fmla="*/ 5732793 w 5747657"/>
              <a:gd name="connsiteY1" fmla="*/ 258860 h 4859983"/>
              <a:gd name="connsiteX2" fmla="*/ 5747657 w 5747657"/>
              <a:gd name="connsiteY2" fmla="*/ 264721 h 4859983"/>
              <a:gd name="connsiteX3" fmla="*/ 5747657 w 5747657"/>
              <a:gd name="connsiteY3" fmla="*/ 4859983 h 4859983"/>
              <a:gd name="connsiteX4" fmla="*/ 42077 w 5747657"/>
              <a:gd name="connsiteY4" fmla="*/ 4859983 h 4859983"/>
              <a:gd name="connsiteX5" fmla="*/ 22024 w 5747657"/>
              <a:gd name="connsiteY5" fmla="*/ 4702174 h 4859983"/>
              <a:gd name="connsiteX6" fmla="*/ 0 w 5747657"/>
              <a:gd name="connsiteY6" fmla="*/ 4266000 h 4859983"/>
              <a:gd name="connsiteX7" fmla="*/ 4265999 w 5747657"/>
              <a:gd name="connsiteY7" fmla="*/ 0 h 485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7657" h="4859983">
                <a:moveTo>
                  <a:pt x="4265999" y="0"/>
                </a:moveTo>
                <a:cubicBezTo>
                  <a:pt x="4781384" y="0"/>
                  <a:pt x="5275423" y="91394"/>
                  <a:pt x="5732793" y="258860"/>
                </a:cubicBezTo>
                <a:lnTo>
                  <a:pt x="5747657" y="264721"/>
                </a:lnTo>
                <a:lnTo>
                  <a:pt x="5747657" y="4859983"/>
                </a:lnTo>
                <a:lnTo>
                  <a:pt x="42077" y="4859983"/>
                </a:lnTo>
                <a:lnTo>
                  <a:pt x="22024" y="4702174"/>
                </a:lnTo>
                <a:cubicBezTo>
                  <a:pt x="7460" y="4558764"/>
                  <a:pt x="0" y="4413253"/>
                  <a:pt x="0" y="4266000"/>
                </a:cubicBezTo>
                <a:cubicBezTo>
                  <a:pt x="0" y="1909953"/>
                  <a:pt x="1909952" y="0"/>
                  <a:pt x="4265999" y="0"/>
                </a:cubicBezTo>
                <a:close/>
              </a:path>
            </a:pathLst>
          </a:custGeom>
          <a:solidFill>
            <a:srgbClr val="646464">
              <a:lumMod val="20000"/>
              <a:lumOff val="80000"/>
            </a:srgbClr>
          </a:solidFill>
        </p:spPr>
      </p:pic>
    </p:spTree>
    <p:extLst>
      <p:ext uri="{BB962C8B-B14F-4D97-AF65-F5344CB8AC3E}">
        <p14:creationId xmlns:p14="http://schemas.microsoft.com/office/powerpoint/2010/main" val="3757963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134DD4C-D320-2F75-C8FC-CDC90A9DD69B}"/>
              </a:ext>
            </a:extLst>
          </p:cNvPr>
          <p:cNvSpPr>
            <a:spLocks noGrp="1"/>
          </p:cNvSpPr>
          <p:nvPr>
            <p:ph idx="1"/>
          </p:nvPr>
        </p:nvSpPr>
        <p:spPr>
          <a:xfrm>
            <a:off x="964709" y="1720710"/>
            <a:ext cx="8989389" cy="3751835"/>
          </a:xfrm>
        </p:spPr>
        <p:txBody>
          <a:bodyPr vert="horz" lIns="0" tIns="0" rIns="0" bIns="0" rtlCol="0" anchor="t">
            <a:noAutofit/>
          </a:bodyPr>
          <a:lstStyle/>
          <a:p>
            <a:r>
              <a:rPr lang="lt-LT" sz="2800" b="1" err="1">
                <a:ea typeface="+mn-lt"/>
                <a:cs typeface="+mn-lt"/>
              </a:rPr>
              <a:t>Our</a:t>
            </a:r>
            <a:r>
              <a:rPr lang="lt-LT" sz="2800" b="1" dirty="0">
                <a:ea typeface="+mn-lt"/>
                <a:cs typeface="+mn-lt"/>
              </a:rPr>
              <a:t> </a:t>
            </a:r>
            <a:r>
              <a:rPr lang="lt-LT" sz="2800" b="1" err="1">
                <a:ea typeface="+mn-lt"/>
                <a:cs typeface="+mn-lt"/>
              </a:rPr>
              <a:t>Mission</a:t>
            </a:r>
            <a:r>
              <a:rPr lang="lt-LT" sz="2800" b="1" dirty="0">
                <a:ea typeface="+mn-lt"/>
                <a:cs typeface="+mn-lt"/>
              </a:rPr>
              <a:t>:</a:t>
            </a:r>
            <a:r>
              <a:rPr lang="lt-LT" sz="2800" dirty="0">
                <a:ea typeface="+mn-lt"/>
                <a:cs typeface="+mn-lt"/>
              </a:rPr>
              <a:t> </a:t>
            </a:r>
            <a:r>
              <a:rPr lang="lt-LT" sz="2800" err="1">
                <a:ea typeface="+mn-lt"/>
                <a:cs typeface="+mn-lt"/>
              </a:rPr>
              <a:t>Helping</a:t>
            </a:r>
            <a:r>
              <a:rPr lang="lt-LT" sz="2800" dirty="0">
                <a:ea typeface="+mn-lt"/>
                <a:cs typeface="+mn-lt"/>
              </a:rPr>
              <a:t> </a:t>
            </a:r>
            <a:r>
              <a:rPr lang="lt-LT" sz="2800" err="1">
                <a:ea typeface="+mn-lt"/>
                <a:cs typeface="+mn-lt"/>
              </a:rPr>
              <a:t>migrants</a:t>
            </a:r>
            <a:r>
              <a:rPr lang="lt-LT" sz="2800" dirty="0">
                <a:ea typeface="+mn-lt"/>
                <a:cs typeface="+mn-lt"/>
              </a:rPr>
              <a:t> </a:t>
            </a:r>
            <a:r>
              <a:rPr lang="lt-LT" sz="2800" err="1">
                <a:ea typeface="+mn-lt"/>
                <a:cs typeface="+mn-lt"/>
              </a:rPr>
              <a:t>successfully</a:t>
            </a:r>
            <a:r>
              <a:rPr lang="lt-LT" sz="2800" dirty="0">
                <a:ea typeface="+mn-lt"/>
                <a:cs typeface="+mn-lt"/>
              </a:rPr>
              <a:t> </a:t>
            </a:r>
            <a:r>
              <a:rPr lang="lt-LT" sz="2800" err="1">
                <a:ea typeface="+mn-lt"/>
                <a:cs typeface="+mn-lt"/>
              </a:rPr>
              <a:t>integrate</a:t>
            </a:r>
            <a:r>
              <a:rPr lang="lt-LT" sz="2800" dirty="0">
                <a:ea typeface="+mn-lt"/>
                <a:cs typeface="+mn-lt"/>
              </a:rPr>
              <a:t> </a:t>
            </a:r>
            <a:r>
              <a:rPr lang="lt-LT" sz="2800" err="1">
                <a:ea typeface="+mn-lt"/>
                <a:cs typeface="+mn-lt"/>
              </a:rPr>
              <a:t>into</a:t>
            </a:r>
            <a:r>
              <a:rPr lang="lt-LT" sz="2800" dirty="0">
                <a:ea typeface="+mn-lt"/>
                <a:cs typeface="+mn-lt"/>
              </a:rPr>
              <a:t> Lithuanian </a:t>
            </a:r>
            <a:r>
              <a:rPr lang="lt-LT" sz="2800" err="1">
                <a:ea typeface="+mn-lt"/>
                <a:cs typeface="+mn-lt"/>
              </a:rPr>
              <a:t>society</a:t>
            </a:r>
            <a:r>
              <a:rPr lang="lt-LT" sz="2800" dirty="0">
                <a:ea typeface="+mn-lt"/>
                <a:cs typeface="+mn-lt"/>
              </a:rPr>
              <a:t>.</a:t>
            </a:r>
          </a:p>
          <a:p>
            <a:r>
              <a:rPr lang="lt-LT" sz="2800" b="1" err="1">
                <a:ea typeface="+mn-lt"/>
                <a:cs typeface="+mn-lt"/>
              </a:rPr>
              <a:t>The</a:t>
            </a:r>
            <a:r>
              <a:rPr lang="lt-LT" sz="2800" b="1" dirty="0">
                <a:ea typeface="+mn-lt"/>
                <a:cs typeface="+mn-lt"/>
              </a:rPr>
              <a:t> </a:t>
            </a:r>
            <a:r>
              <a:rPr lang="lt-LT" sz="2800" b="1" err="1">
                <a:ea typeface="+mn-lt"/>
                <a:cs typeface="+mn-lt"/>
              </a:rPr>
              <a:t>Tool</a:t>
            </a:r>
            <a:r>
              <a:rPr lang="lt-LT" sz="2800" b="1" dirty="0">
                <a:ea typeface="+mn-lt"/>
                <a:cs typeface="+mn-lt"/>
              </a:rPr>
              <a:t>:</a:t>
            </a:r>
            <a:r>
              <a:rPr lang="lt-LT" sz="2800" dirty="0">
                <a:ea typeface="+mn-lt"/>
                <a:cs typeface="+mn-lt"/>
              </a:rPr>
              <a:t> </a:t>
            </a:r>
            <a:r>
              <a:rPr lang="lt-LT" sz="2800" err="1">
                <a:ea typeface="+mn-lt"/>
                <a:cs typeface="+mn-lt"/>
              </a:rPr>
              <a:t>The</a:t>
            </a:r>
            <a:r>
              <a:rPr lang="lt-LT" sz="2800" dirty="0">
                <a:ea typeface="+mn-lt"/>
                <a:cs typeface="+mn-lt"/>
              </a:rPr>
              <a:t> </a:t>
            </a:r>
            <a:r>
              <a:rPr lang="lt-LT" sz="2800" err="1">
                <a:ea typeface="+mn-lt"/>
                <a:cs typeface="+mn-lt"/>
              </a:rPr>
              <a:t>Cultural</a:t>
            </a:r>
            <a:r>
              <a:rPr lang="lt-LT" sz="2800" dirty="0">
                <a:ea typeface="+mn-lt"/>
                <a:cs typeface="+mn-lt"/>
              </a:rPr>
              <a:t> </a:t>
            </a:r>
            <a:r>
              <a:rPr lang="lt-LT" sz="2800" err="1">
                <a:ea typeface="+mn-lt"/>
                <a:cs typeface="+mn-lt"/>
              </a:rPr>
              <a:t>Orientation</a:t>
            </a:r>
            <a:r>
              <a:rPr lang="lt-LT" sz="2800" dirty="0">
                <a:ea typeface="+mn-lt"/>
                <a:cs typeface="+mn-lt"/>
              </a:rPr>
              <a:t> </a:t>
            </a:r>
            <a:r>
              <a:rPr lang="lt-LT" sz="2800" err="1">
                <a:ea typeface="+mn-lt"/>
                <a:cs typeface="+mn-lt"/>
              </a:rPr>
              <a:t>Course</a:t>
            </a:r>
            <a:r>
              <a:rPr lang="lt-LT" sz="2800" dirty="0">
                <a:ea typeface="+mn-lt"/>
                <a:cs typeface="+mn-lt"/>
              </a:rPr>
              <a:t>.</a:t>
            </a:r>
          </a:p>
          <a:p>
            <a:r>
              <a:rPr lang="lt-LT" sz="2800" b="1" err="1">
                <a:ea typeface="+mn-lt"/>
                <a:cs typeface="+mn-lt"/>
              </a:rPr>
              <a:t>The</a:t>
            </a:r>
            <a:r>
              <a:rPr lang="lt-LT" sz="2800" b="1" dirty="0">
                <a:ea typeface="+mn-lt"/>
                <a:cs typeface="+mn-lt"/>
              </a:rPr>
              <a:t> </a:t>
            </a:r>
            <a:r>
              <a:rPr lang="lt-LT" sz="2800" b="1" err="1">
                <a:ea typeface="+mn-lt"/>
                <a:cs typeface="+mn-lt"/>
              </a:rPr>
              <a:t>Goal</a:t>
            </a:r>
            <a:r>
              <a:rPr lang="lt-LT" sz="2800" b="1" dirty="0">
                <a:ea typeface="+mn-lt"/>
                <a:cs typeface="+mn-lt"/>
              </a:rPr>
              <a:t>:</a:t>
            </a:r>
            <a:r>
              <a:rPr lang="lt-LT" sz="2800" dirty="0">
                <a:ea typeface="+mn-lt"/>
                <a:cs typeface="+mn-lt"/>
              </a:rPr>
              <a:t> </a:t>
            </a:r>
            <a:r>
              <a:rPr lang="lt-LT" sz="2800" err="1">
                <a:ea typeface="+mn-lt"/>
                <a:cs typeface="+mn-lt"/>
              </a:rPr>
              <a:t>Empower</a:t>
            </a:r>
            <a:r>
              <a:rPr lang="lt-LT" sz="2800" dirty="0">
                <a:ea typeface="+mn-lt"/>
                <a:cs typeface="+mn-lt"/>
              </a:rPr>
              <a:t> </a:t>
            </a:r>
            <a:r>
              <a:rPr lang="lt-LT" sz="2800" err="1">
                <a:ea typeface="+mn-lt"/>
                <a:cs typeface="+mn-lt"/>
              </a:rPr>
              <a:t>newcomers</a:t>
            </a:r>
            <a:r>
              <a:rPr lang="lt-LT" sz="2800" dirty="0">
                <a:ea typeface="+mn-lt"/>
                <a:cs typeface="+mn-lt"/>
              </a:rPr>
              <a:t> </a:t>
            </a:r>
            <a:r>
              <a:rPr lang="lt-LT" sz="2800" err="1">
                <a:ea typeface="+mn-lt"/>
                <a:cs typeface="+mn-lt"/>
              </a:rPr>
              <a:t>with</a:t>
            </a:r>
            <a:r>
              <a:rPr lang="lt-LT" sz="2800" dirty="0">
                <a:ea typeface="+mn-lt"/>
                <a:cs typeface="+mn-lt"/>
              </a:rPr>
              <a:t> </a:t>
            </a:r>
            <a:r>
              <a:rPr lang="lt-LT" sz="2800" err="1">
                <a:ea typeface="+mn-lt"/>
                <a:cs typeface="+mn-lt"/>
              </a:rPr>
              <a:t>knowledge</a:t>
            </a:r>
            <a:r>
              <a:rPr lang="lt-LT" sz="2800" dirty="0">
                <a:ea typeface="+mn-lt"/>
                <a:cs typeface="+mn-lt"/>
              </a:rPr>
              <a:t> </a:t>
            </a:r>
            <a:r>
              <a:rPr lang="lt-LT" sz="2800" err="1">
                <a:ea typeface="+mn-lt"/>
                <a:cs typeface="+mn-lt"/>
              </a:rPr>
              <a:t>and</a:t>
            </a:r>
            <a:r>
              <a:rPr lang="lt-LT" sz="2800" dirty="0">
                <a:ea typeface="+mn-lt"/>
                <a:cs typeface="+mn-lt"/>
              </a:rPr>
              <a:t> </a:t>
            </a:r>
            <a:r>
              <a:rPr lang="lt-LT" sz="2800" err="1">
                <a:ea typeface="+mn-lt"/>
                <a:cs typeface="+mn-lt"/>
              </a:rPr>
              <a:t>confidence</a:t>
            </a:r>
            <a:r>
              <a:rPr lang="lt-LT" sz="2800" dirty="0">
                <a:ea typeface="+mn-lt"/>
                <a:cs typeface="+mn-lt"/>
              </a:rPr>
              <a:t>.</a:t>
            </a:r>
          </a:p>
          <a:p>
            <a:r>
              <a:rPr lang="lt-LT" sz="2800" b="1" err="1">
                <a:ea typeface="+mn-lt"/>
                <a:cs typeface="+mn-lt"/>
              </a:rPr>
              <a:t>The</a:t>
            </a:r>
            <a:r>
              <a:rPr lang="lt-LT" sz="2800" b="1" dirty="0">
                <a:ea typeface="+mn-lt"/>
                <a:cs typeface="+mn-lt"/>
              </a:rPr>
              <a:t> </a:t>
            </a:r>
            <a:r>
              <a:rPr lang="lt-LT" sz="2800" b="1" err="1">
                <a:ea typeface="+mn-lt"/>
                <a:cs typeface="+mn-lt"/>
              </a:rPr>
              <a:t>Challenge</a:t>
            </a:r>
            <a:r>
              <a:rPr lang="lt-LT" sz="2800" b="1" dirty="0">
                <a:ea typeface="+mn-lt"/>
                <a:cs typeface="+mn-lt"/>
              </a:rPr>
              <a:t>:</a:t>
            </a:r>
            <a:r>
              <a:rPr lang="lt-LT" sz="2800" dirty="0">
                <a:ea typeface="+mn-lt"/>
                <a:cs typeface="+mn-lt"/>
              </a:rPr>
              <a:t> </a:t>
            </a:r>
            <a:r>
              <a:rPr lang="lt-LT" sz="2800" err="1">
                <a:ea typeface="+mn-lt"/>
                <a:cs typeface="+mn-lt"/>
              </a:rPr>
              <a:t>How</a:t>
            </a:r>
            <a:r>
              <a:rPr lang="lt-LT" sz="2800" dirty="0">
                <a:ea typeface="+mn-lt"/>
                <a:cs typeface="+mn-lt"/>
              </a:rPr>
              <a:t> to </a:t>
            </a:r>
            <a:r>
              <a:rPr lang="lt-LT" sz="2800" err="1">
                <a:ea typeface="+mn-lt"/>
                <a:cs typeface="+mn-lt"/>
              </a:rPr>
              <a:t>engage</a:t>
            </a:r>
            <a:r>
              <a:rPr lang="lt-LT" sz="2800" dirty="0">
                <a:ea typeface="+mn-lt"/>
                <a:cs typeface="+mn-lt"/>
              </a:rPr>
              <a:t> a </a:t>
            </a:r>
            <a:r>
              <a:rPr lang="lt-LT" sz="2800" err="1">
                <a:ea typeface="+mn-lt"/>
                <a:cs typeface="+mn-lt"/>
              </a:rPr>
              <a:t>diverse</a:t>
            </a:r>
            <a:r>
              <a:rPr lang="lt-LT" sz="2800" dirty="0">
                <a:ea typeface="+mn-lt"/>
                <a:cs typeface="+mn-lt"/>
              </a:rPr>
              <a:t> </a:t>
            </a:r>
            <a:r>
              <a:rPr lang="lt-LT" sz="2800" err="1">
                <a:ea typeface="+mn-lt"/>
                <a:cs typeface="+mn-lt"/>
              </a:rPr>
              <a:t>and</a:t>
            </a:r>
            <a:r>
              <a:rPr lang="lt-LT" sz="2800" dirty="0">
                <a:ea typeface="+mn-lt"/>
                <a:cs typeface="+mn-lt"/>
              </a:rPr>
              <a:t> </a:t>
            </a:r>
            <a:r>
              <a:rPr lang="lt-LT" sz="2800" err="1">
                <a:ea typeface="+mn-lt"/>
                <a:cs typeface="+mn-lt"/>
              </a:rPr>
              <a:t>busy</a:t>
            </a:r>
            <a:r>
              <a:rPr lang="lt-LT" sz="2800" dirty="0">
                <a:ea typeface="+mn-lt"/>
                <a:cs typeface="+mn-lt"/>
              </a:rPr>
              <a:t> </a:t>
            </a:r>
            <a:r>
              <a:rPr lang="lt-LT" sz="2800" err="1">
                <a:ea typeface="+mn-lt"/>
                <a:cs typeface="+mn-lt"/>
              </a:rPr>
              <a:t>group</a:t>
            </a:r>
            <a:r>
              <a:rPr lang="lt-LT" sz="2800" dirty="0">
                <a:ea typeface="+mn-lt"/>
                <a:cs typeface="+mn-lt"/>
              </a:rPr>
              <a:t> </a:t>
            </a:r>
            <a:r>
              <a:rPr lang="lt-LT" sz="2800" err="1">
                <a:ea typeface="+mn-lt"/>
                <a:cs typeface="+mn-lt"/>
              </a:rPr>
              <a:t>of</a:t>
            </a:r>
            <a:r>
              <a:rPr lang="lt-LT" sz="2800" dirty="0">
                <a:ea typeface="+mn-lt"/>
                <a:cs typeface="+mn-lt"/>
              </a:rPr>
              <a:t> </a:t>
            </a:r>
            <a:r>
              <a:rPr lang="lt-LT" sz="2800" err="1">
                <a:ea typeface="+mn-lt"/>
                <a:cs typeface="+mn-lt"/>
              </a:rPr>
              <a:t>people</a:t>
            </a:r>
            <a:r>
              <a:rPr lang="lt-LT" sz="2800" dirty="0">
                <a:ea typeface="+mn-lt"/>
                <a:cs typeface="+mn-lt"/>
              </a:rPr>
              <a:t>.</a:t>
            </a:r>
          </a:p>
        </p:txBody>
      </p:sp>
      <p:sp>
        <p:nvSpPr>
          <p:cNvPr id="4" name="Slide Number Placeholder 3">
            <a:extLst>
              <a:ext uri="{FF2B5EF4-FFF2-40B4-BE49-F238E27FC236}">
                <a16:creationId xmlns:a16="http://schemas.microsoft.com/office/drawing/2014/main" id="{C2CBE327-557B-C3D6-FC91-00A1128F6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000000"/>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000000"/>
              </a:solidFill>
              <a:effectLst/>
              <a:uLnTx/>
              <a:uFillTx/>
              <a:latin typeface="Red Hat Text"/>
              <a:ea typeface="+mn-ea"/>
              <a:cs typeface="+mn-cs"/>
            </a:endParaRPr>
          </a:p>
        </p:txBody>
      </p:sp>
      <p:sp>
        <p:nvSpPr>
          <p:cNvPr id="10" name="Content Placeholder 9">
            <a:extLst>
              <a:ext uri="{FF2B5EF4-FFF2-40B4-BE49-F238E27FC236}">
                <a16:creationId xmlns:a16="http://schemas.microsoft.com/office/drawing/2014/main" id="{D6B60507-6897-43D9-C7B7-DBD8B22072A4}"/>
              </a:ext>
            </a:extLst>
          </p:cNvPr>
          <p:cNvSpPr>
            <a:spLocks noGrp="1"/>
          </p:cNvSpPr>
          <p:nvPr>
            <p:ph idx="13"/>
          </p:nvPr>
        </p:nvSpPr>
        <p:spPr/>
        <p:txBody>
          <a:bodyPr vert="horz" lIns="0" tIns="0" rIns="0" bIns="0" rtlCol="0" anchor="t">
            <a:noAutofit/>
          </a:bodyPr>
          <a:lstStyle/>
          <a:p>
            <a:pPr marL="0" indent="0">
              <a:buNone/>
            </a:pPr>
            <a:r>
              <a:rPr lang="lt-LT" dirty="0"/>
              <a:t> </a:t>
            </a:r>
            <a:endParaRPr lang="lt-LT"/>
          </a:p>
        </p:txBody>
      </p:sp>
      <p:sp>
        <p:nvSpPr>
          <p:cNvPr id="8" name="Title 7">
            <a:extLst>
              <a:ext uri="{FF2B5EF4-FFF2-40B4-BE49-F238E27FC236}">
                <a16:creationId xmlns:a16="http://schemas.microsoft.com/office/drawing/2014/main" id="{E855FB82-E813-C176-37BB-0F4CDCE33507}"/>
              </a:ext>
            </a:extLst>
          </p:cNvPr>
          <p:cNvSpPr>
            <a:spLocks noGrp="1"/>
          </p:cNvSpPr>
          <p:nvPr>
            <p:ph type="title"/>
          </p:nvPr>
        </p:nvSpPr>
        <p:spPr/>
        <p:txBody>
          <a:bodyPr/>
          <a:lstStyle/>
          <a:p>
            <a:r>
              <a:rPr lang="lt-LT" b="0" dirty="0" err="1">
                <a:ea typeface="+mn-lt"/>
                <a:cs typeface="+mn-lt"/>
              </a:rPr>
              <a:t>What</a:t>
            </a:r>
            <a:r>
              <a:rPr lang="lt-LT" b="0" dirty="0">
                <a:ea typeface="+mn-lt"/>
                <a:cs typeface="+mn-lt"/>
              </a:rPr>
              <a:t> </a:t>
            </a:r>
            <a:r>
              <a:rPr lang="lt-LT" b="0" dirty="0" err="1">
                <a:ea typeface="+mn-lt"/>
                <a:cs typeface="+mn-lt"/>
              </a:rPr>
              <a:t>We're</a:t>
            </a:r>
            <a:r>
              <a:rPr lang="lt-LT" b="0" dirty="0">
                <a:ea typeface="+mn-lt"/>
                <a:cs typeface="+mn-lt"/>
              </a:rPr>
              <a:t> </a:t>
            </a:r>
            <a:r>
              <a:rPr lang="lt-LT" b="0" dirty="0" err="1">
                <a:ea typeface="+mn-lt"/>
                <a:cs typeface="+mn-lt"/>
              </a:rPr>
              <a:t>All</a:t>
            </a:r>
            <a:r>
              <a:rPr lang="lt-LT" b="0" dirty="0">
                <a:ea typeface="+mn-lt"/>
                <a:cs typeface="+mn-lt"/>
              </a:rPr>
              <a:t> </a:t>
            </a:r>
            <a:r>
              <a:rPr lang="lt-LT" b="0" dirty="0" err="1">
                <a:ea typeface="+mn-lt"/>
                <a:cs typeface="+mn-lt"/>
              </a:rPr>
              <a:t>About</a:t>
            </a:r>
            <a:endParaRPr lang="en-US" dirty="0" err="1"/>
          </a:p>
        </p:txBody>
      </p:sp>
    </p:spTree>
    <p:extLst>
      <p:ext uri="{BB962C8B-B14F-4D97-AF65-F5344CB8AC3E}">
        <p14:creationId xmlns:p14="http://schemas.microsoft.com/office/powerpoint/2010/main" val="286486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18C4D9-D04D-8AEA-CC96-411D24656AC2}"/>
              </a:ext>
            </a:extLst>
          </p:cNvPr>
          <p:cNvSpPr>
            <a:spLocks noGrp="1"/>
          </p:cNvSpPr>
          <p:nvPr>
            <p:ph type="title"/>
          </p:nvPr>
        </p:nvSpPr>
        <p:spPr/>
        <p:txBody>
          <a:bodyPr/>
          <a:lstStyle/>
          <a:p>
            <a:r>
              <a:rPr lang="lt-LT" b="0" dirty="0" err="1">
                <a:ea typeface="+mn-lt"/>
                <a:cs typeface="+mn-lt"/>
              </a:rPr>
              <a:t>What</a:t>
            </a:r>
            <a:r>
              <a:rPr lang="lt-LT" b="0" dirty="0">
                <a:ea typeface="+mn-lt"/>
                <a:cs typeface="+mn-lt"/>
              </a:rPr>
              <a:t> </a:t>
            </a:r>
            <a:r>
              <a:rPr lang="lt-LT" b="0" dirty="0" err="1">
                <a:ea typeface="+mn-lt"/>
                <a:cs typeface="+mn-lt"/>
              </a:rPr>
              <a:t>Is</a:t>
            </a:r>
            <a:r>
              <a:rPr lang="lt-LT" b="0" dirty="0">
                <a:ea typeface="+mn-lt"/>
                <a:cs typeface="+mn-lt"/>
              </a:rPr>
              <a:t> </a:t>
            </a:r>
            <a:r>
              <a:rPr lang="lt-LT" b="0" dirty="0" err="1">
                <a:ea typeface="+mn-lt"/>
                <a:cs typeface="+mn-lt"/>
              </a:rPr>
              <a:t>the</a:t>
            </a:r>
            <a:r>
              <a:rPr lang="lt-LT" b="0" dirty="0">
                <a:ea typeface="+mn-lt"/>
                <a:cs typeface="+mn-lt"/>
              </a:rPr>
              <a:t> </a:t>
            </a:r>
            <a:r>
              <a:rPr lang="lt-LT" b="0" dirty="0" err="1">
                <a:ea typeface="+mn-lt"/>
                <a:cs typeface="+mn-lt"/>
              </a:rPr>
              <a:t>Cultural</a:t>
            </a:r>
            <a:r>
              <a:rPr lang="lt-LT" b="0" dirty="0">
                <a:ea typeface="+mn-lt"/>
                <a:cs typeface="+mn-lt"/>
              </a:rPr>
              <a:t> </a:t>
            </a:r>
            <a:r>
              <a:rPr lang="lt-LT" b="0" dirty="0" err="1">
                <a:ea typeface="+mn-lt"/>
                <a:cs typeface="+mn-lt"/>
              </a:rPr>
              <a:t>Orientation</a:t>
            </a:r>
            <a:r>
              <a:rPr lang="lt-LT" b="0" dirty="0">
                <a:ea typeface="+mn-lt"/>
                <a:cs typeface="+mn-lt"/>
              </a:rPr>
              <a:t> </a:t>
            </a:r>
            <a:r>
              <a:rPr lang="lt-LT" b="0" dirty="0" err="1">
                <a:ea typeface="+mn-lt"/>
                <a:cs typeface="+mn-lt"/>
              </a:rPr>
              <a:t>Course</a:t>
            </a:r>
            <a:r>
              <a:rPr lang="lt-LT" b="0" dirty="0">
                <a:ea typeface="+mn-lt"/>
                <a:cs typeface="+mn-lt"/>
              </a:rPr>
              <a:t>?</a:t>
            </a:r>
            <a:endParaRPr lang="en-US" dirty="0">
              <a:ea typeface="+mn-lt"/>
              <a:cs typeface="+mn-lt"/>
            </a:endParaRPr>
          </a:p>
        </p:txBody>
      </p:sp>
      <p:sp>
        <p:nvSpPr>
          <p:cNvPr id="4" name="Slide Number Placeholder 3">
            <a:extLst>
              <a:ext uri="{FF2B5EF4-FFF2-40B4-BE49-F238E27FC236}">
                <a16:creationId xmlns:a16="http://schemas.microsoft.com/office/drawing/2014/main" id="{C2CBE327-557B-C3D6-FC91-00A1128F6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D41F633B-4E36-37B2-CEC3-B3DA0BA32053}"/>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E4C96D93-6807-DEF4-627C-8CB9545DC974}"/>
              </a:ext>
            </a:extLst>
          </p:cNvPr>
          <p:cNvSpPr>
            <a:spLocks noGrp="1"/>
          </p:cNvSpPr>
          <p:nvPr>
            <p:ph idx="16"/>
          </p:nvPr>
        </p:nvSpPr>
        <p:spPr>
          <a:xfrm>
            <a:off x="4520834" y="5060536"/>
            <a:ext cx="3151408" cy="713933"/>
          </a:xfrm>
        </p:spPr>
        <p:txBody>
          <a:bodyPr vert="horz" lIns="0" tIns="0" rIns="0" bIns="0" rtlCol="0" anchor="t">
            <a:noAutofit/>
          </a:bodyPr>
          <a:lstStyle/>
          <a:p>
            <a:r>
              <a:rPr lang="lt-LT" dirty="0"/>
              <a:t> </a:t>
            </a:r>
            <a:endParaRPr lang="lt-LT"/>
          </a:p>
        </p:txBody>
      </p:sp>
      <p:pic>
        <p:nvPicPr>
          <p:cNvPr id="2" name="Picture Placeholder 1" descr="A poster for a seminar&#10;&#10;AI-generated content may be incorrect.">
            <a:extLst>
              <a:ext uri="{FF2B5EF4-FFF2-40B4-BE49-F238E27FC236}">
                <a16:creationId xmlns:a16="http://schemas.microsoft.com/office/drawing/2014/main" id="{E2ED9A34-2D97-036E-CA8E-499AC346846F}"/>
              </a:ext>
            </a:extLst>
          </p:cNvPr>
          <p:cNvPicPr>
            <a:picLocks noGrp="1" noChangeAspect="1"/>
          </p:cNvPicPr>
          <p:nvPr>
            <p:ph type="pic" idx="17"/>
          </p:nvPr>
        </p:nvPicPr>
        <p:blipFill>
          <a:blip r:embed="rId2"/>
          <a:srcRect t="6096" b="6096"/>
          <a:stretch/>
        </p:blipFill>
        <p:spPr>
          <a:xfrm>
            <a:off x="8048203" y="2217063"/>
            <a:ext cx="3151408" cy="2767397"/>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A27600D4-E6C3-D2E9-5F30-33F0B59EB0D5}"/>
              </a:ext>
            </a:extLst>
          </p:cNvPr>
          <p:cNvSpPr>
            <a:spLocks noGrp="1"/>
          </p:cNvSpPr>
          <p:nvPr>
            <p:ph idx="18"/>
          </p:nvPr>
        </p:nvSpPr>
        <p:spPr/>
        <p:txBody>
          <a:bodyPr vert="horz" lIns="0" tIns="0" rIns="0" bIns="0" rtlCol="0" anchor="t">
            <a:noAutofit/>
          </a:bodyPr>
          <a:lstStyle/>
          <a:p>
            <a:r>
              <a:rPr lang="lt-LT" dirty="0"/>
              <a:t> </a:t>
            </a:r>
            <a:endParaRPr lang="lt-LT"/>
          </a:p>
        </p:txBody>
      </p:sp>
      <p:sp>
        <p:nvSpPr>
          <p:cNvPr id="5" name="Content Placeholder 8">
            <a:extLst>
              <a:ext uri="{FF2B5EF4-FFF2-40B4-BE49-F238E27FC236}">
                <a16:creationId xmlns:a16="http://schemas.microsoft.com/office/drawing/2014/main" id="{65DC1ED5-35FB-B7D3-B3AD-04EA228D1DEA}"/>
              </a:ext>
            </a:extLst>
          </p:cNvPr>
          <p:cNvSpPr txBox="1">
            <a:spLocks/>
          </p:cNvSpPr>
          <p:nvPr/>
        </p:nvSpPr>
        <p:spPr>
          <a:xfrm>
            <a:off x="1007841" y="2022635"/>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0" i="0" u="none" strike="noStrike" kern="1200" cap="none" spc="0" normalizeH="0" baseline="0" noProof="0" dirty="0">
                <a:ln>
                  <a:noFill/>
                </a:ln>
                <a:solidFill>
                  <a:srgbClr val="000000"/>
                </a:solidFill>
                <a:effectLst/>
                <a:uLnTx/>
                <a:uFillTx/>
                <a:latin typeface="Red Hat Text"/>
                <a:ea typeface="+mn-lt"/>
                <a:cs typeface="+mn-lt"/>
              </a:rPr>
              <a:t>A </a:t>
            </a:r>
            <a:r>
              <a:rPr kumimoji="0" lang="lt-LT" sz="2400" b="0" i="0" u="none" strike="noStrike" kern="1200" cap="none" spc="0" normalizeH="0" baseline="0" noProof="0" err="1">
                <a:ln>
                  <a:noFill/>
                </a:ln>
                <a:solidFill>
                  <a:srgbClr val="000000"/>
                </a:solidFill>
                <a:effectLst/>
                <a:uLnTx/>
                <a:uFillTx/>
                <a:latin typeface="Red Hat Text"/>
                <a:ea typeface="+mn-lt"/>
                <a:cs typeface="+mn-lt"/>
              </a:rPr>
              <a:t>series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of</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7 </a:t>
            </a:r>
            <a:r>
              <a:rPr kumimoji="0" lang="lt-LT" sz="2400" b="1" i="0" u="none" strike="noStrike" kern="1200" cap="none" spc="0" normalizeH="0" baseline="0" noProof="0" err="1">
                <a:ln>
                  <a:noFill/>
                </a:ln>
                <a:solidFill>
                  <a:srgbClr val="000000"/>
                </a:solidFill>
                <a:effectLst/>
                <a:uLnTx/>
                <a:uFillTx/>
                <a:latin typeface="Red Hat Text"/>
                <a:ea typeface="+mn-lt"/>
                <a:cs typeface="+mn-lt"/>
              </a:rPr>
              <a:t>online</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err="1">
                <a:ln>
                  <a:noFill/>
                </a:ln>
                <a:solidFill>
                  <a:srgbClr val="000000"/>
                </a:solidFill>
                <a:effectLst/>
                <a:uLnTx/>
                <a:uFillTx/>
                <a:latin typeface="Red Hat Text"/>
                <a:ea typeface="+mn-lt"/>
                <a:cs typeface="+mn-lt"/>
              </a:rPr>
              <a:t>sessions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endParaRPr kumimoji="0" lang="en-US" sz="2400" b="0" i="0" u="none" strike="noStrike" kern="1200" cap="none" spc="0" normalizeH="0" baseline="0" noProof="0">
              <a:ln>
                <a:noFill/>
              </a:ln>
              <a:solidFill>
                <a:srgbClr val="000000"/>
              </a:solidFill>
              <a:effectLst/>
              <a:uLnTx/>
              <a:uFillTx/>
              <a:latin typeface="Red Hat Text"/>
              <a:ea typeface="+mn-lt"/>
              <a:cs typeface="+mn-lt"/>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0" i="0" u="none" strike="noStrike" kern="1200" cap="none" spc="0" normalizeH="0" baseline="0" noProof="0" err="1">
                <a:ln>
                  <a:noFill/>
                </a:ln>
                <a:solidFill>
                  <a:srgbClr val="000000"/>
                </a:solidFill>
                <a:effectLst/>
                <a:uLnTx/>
                <a:uFillTx/>
                <a:latin typeface="Red Hat Text"/>
                <a:ea typeface="+mn-lt"/>
                <a:cs typeface="+mn-lt"/>
              </a:rPr>
              <a:t>Each</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session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is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1-2 </a:t>
            </a:r>
            <a:r>
              <a:rPr kumimoji="0" lang="lt-LT" sz="2400" b="0" i="0" u="none" strike="noStrike" kern="1200" cap="none" spc="0" normalizeH="0" baseline="0" noProof="0" err="1">
                <a:ln>
                  <a:noFill/>
                </a:ln>
                <a:solidFill>
                  <a:srgbClr val="000000"/>
                </a:solidFill>
                <a:effectLst/>
                <a:uLnTx/>
                <a:uFillTx/>
                <a:latin typeface="Red Hat Text"/>
                <a:ea typeface="+mn-lt"/>
                <a:cs typeface="+mn-lt"/>
              </a:rPr>
              <a:t>hours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long</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0" i="0" u="none" strike="noStrike" kern="1200" cap="none" spc="0" normalizeH="0" baseline="0" noProof="0" err="1">
                <a:ln>
                  <a:noFill/>
                </a:ln>
                <a:solidFill>
                  <a:srgbClr val="000000"/>
                </a:solidFill>
                <a:effectLst/>
                <a:uLnTx/>
                <a:uFillTx/>
                <a:latin typeface="Red Hat Text"/>
                <a:ea typeface="+mn-lt"/>
                <a:cs typeface="+mn-lt"/>
              </a:rPr>
              <a:t>Led</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by</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 </a:t>
            </a:r>
            <a:r>
              <a:rPr kumimoji="0" lang="lt-LT" sz="2400" b="0" i="0" u="none" strike="noStrike" kern="1200" cap="none" spc="0" normalizeH="0" baseline="0" noProof="0" err="1">
                <a:ln>
                  <a:noFill/>
                </a:ln>
                <a:solidFill>
                  <a:srgbClr val="000000"/>
                </a:solidFill>
                <a:effectLst/>
                <a:uLnTx/>
                <a:uFillTx/>
                <a:latin typeface="Red Hat Text"/>
                <a:ea typeface="+mn-lt"/>
                <a:cs typeface="+mn-lt"/>
              </a:rPr>
              <a:t>professional</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or</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specialist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in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the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field</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0" i="0" u="none" strike="noStrike" kern="1200" cap="none" spc="0" normalizeH="0" baseline="0" noProof="0" err="1">
                <a:ln>
                  <a:noFill/>
                </a:ln>
                <a:solidFill>
                  <a:srgbClr val="000000"/>
                </a:solidFill>
                <a:effectLst/>
                <a:uLnTx/>
                <a:uFillTx/>
                <a:latin typeface="Red Hat Text"/>
                <a:ea typeface="+mn-lt"/>
                <a:cs typeface="+mn-lt"/>
              </a:rPr>
              <a:t>Interpreters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and</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cultural</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mediators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are </a:t>
            </a:r>
            <a:r>
              <a:rPr kumimoji="0" lang="lt-LT" sz="2400" b="0" i="0" u="none" strike="noStrike" kern="1200" cap="none" spc="0" normalizeH="0" baseline="0" noProof="0" err="1">
                <a:ln>
                  <a:noFill/>
                </a:ln>
                <a:solidFill>
                  <a:srgbClr val="000000"/>
                </a:solidFill>
                <a:effectLst/>
                <a:uLnTx/>
                <a:uFillTx/>
                <a:latin typeface="Red Hat Text"/>
                <a:ea typeface="+mn-lt"/>
                <a:cs typeface="+mn-lt"/>
              </a:rPr>
              <a:t>on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hand</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to </a:t>
            </a:r>
            <a:r>
              <a:rPr kumimoji="0" lang="lt-LT" sz="2400" b="0" i="0" u="none" strike="noStrike" kern="1200" cap="none" spc="0" normalizeH="0" baseline="0" noProof="0" err="1">
                <a:ln>
                  <a:noFill/>
                </a:ln>
                <a:solidFill>
                  <a:srgbClr val="000000"/>
                </a:solidFill>
                <a:effectLst/>
                <a:uLnTx/>
                <a:uFillTx/>
                <a:latin typeface="Red Hat Text"/>
                <a:ea typeface="+mn-lt"/>
                <a:cs typeface="+mn-lt"/>
              </a:rPr>
              <a:t>help</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2400" b="0" i="0" u="none" strike="noStrike" kern="1200" cap="none" spc="0" normalizeH="0" baseline="0" noProof="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0" i="0" u="none" strike="noStrike" kern="1200" cap="none" spc="0" normalizeH="0" baseline="0" noProof="0" dirty="0">
                <a:ln>
                  <a:noFill/>
                </a:ln>
                <a:solidFill>
                  <a:srgbClr val="000000"/>
                </a:solidFill>
                <a:effectLst/>
                <a:uLnTx/>
                <a:uFillTx/>
                <a:latin typeface="Red Hat Text"/>
                <a:ea typeface="+mn-lt"/>
                <a:cs typeface="+mn-lt"/>
              </a:rPr>
              <a:t>Time </a:t>
            </a:r>
            <a:r>
              <a:rPr kumimoji="0" lang="lt-LT" sz="2400" b="0" i="0" u="none" strike="noStrike" kern="1200" cap="none" spc="0" normalizeH="0" baseline="0" noProof="0" err="1">
                <a:ln>
                  <a:noFill/>
                </a:ln>
                <a:solidFill>
                  <a:srgbClr val="000000"/>
                </a:solidFill>
                <a:effectLst/>
                <a:uLnTx/>
                <a:uFillTx/>
                <a:latin typeface="Red Hat Text"/>
                <a:ea typeface="+mn-lt"/>
                <a:cs typeface="+mn-lt"/>
              </a:rPr>
              <a:t>for</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Q&amp;A—</a:t>
            </a:r>
            <a:r>
              <a:rPr kumimoji="0" lang="lt-LT" sz="2400" b="0" i="0" u="none" strike="noStrike" kern="1200" cap="none" spc="0" normalizeH="0" baseline="0" noProof="0" err="1">
                <a:ln>
                  <a:noFill/>
                </a:ln>
                <a:solidFill>
                  <a:srgbClr val="000000"/>
                </a:solidFill>
                <a:effectLst/>
                <a:uLnTx/>
                <a:uFillTx/>
                <a:latin typeface="Red Hat Text"/>
                <a:ea typeface="+mn-lt"/>
                <a:cs typeface="+mn-lt"/>
              </a:rPr>
              <a:t>because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real</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learning</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happens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in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err="1">
                <a:ln>
                  <a:noFill/>
                </a:ln>
                <a:solidFill>
                  <a:srgbClr val="000000"/>
                </a:solidFill>
                <a:effectLst/>
                <a:uLnTx/>
                <a:uFillTx/>
                <a:latin typeface="Red Hat Text"/>
                <a:ea typeface="+mn-lt"/>
                <a:cs typeface="+mn-lt"/>
              </a:rPr>
              <a:t>conversation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4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2145510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D84C2-63D5-FC52-ABF6-EBA00C7101F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1F865AB-941B-DDD9-6FB3-9FC5F50EDB4E}"/>
              </a:ext>
            </a:extLst>
          </p:cNvPr>
          <p:cNvSpPr>
            <a:spLocks noGrp="1"/>
          </p:cNvSpPr>
          <p:nvPr>
            <p:ph type="title"/>
          </p:nvPr>
        </p:nvSpPr>
        <p:spPr/>
        <p:txBody>
          <a:bodyPr/>
          <a:lstStyle/>
          <a:p>
            <a:r>
              <a:rPr lang="lt-LT" b="0" dirty="0" err="1">
                <a:ea typeface="+mn-lt"/>
                <a:cs typeface="+mn-lt"/>
              </a:rPr>
              <a:t>The</a:t>
            </a:r>
            <a:r>
              <a:rPr lang="lt-LT" b="0" dirty="0">
                <a:ea typeface="+mn-lt"/>
                <a:cs typeface="+mn-lt"/>
              </a:rPr>
              <a:t> </a:t>
            </a:r>
            <a:r>
              <a:rPr lang="lt-LT" b="0" dirty="0" err="1">
                <a:ea typeface="+mn-lt"/>
                <a:cs typeface="+mn-lt"/>
              </a:rPr>
              <a:t>Syllabus</a:t>
            </a:r>
            <a:r>
              <a:rPr lang="lt-LT" b="0" dirty="0">
                <a:ea typeface="+mn-lt"/>
                <a:cs typeface="+mn-lt"/>
              </a:rPr>
              <a:t>: </a:t>
            </a:r>
            <a:r>
              <a:rPr lang="lt-LT" b="0" dirty="0" err="1">
                <a:ea typeface="+mn-lt"/>
                <a:cs typeface="+mn-lt"/>
              </a:rPr>
              <a:t>From</a:t>
            </a:r>
            <a:r>
              <a:rPr lang="lt-LT" b="0" dirty="0">
                <a:ea typeface="+mn-lt"/>
                <a:cs typeface="+mn-lt"/>
              </a:rPr>
              <a:t> </a:t>
            </a:r>
            <a:r>
              <a:rPr lang="lt-LT" b="0" dirty="0" err="1">
                <a:ea typeface="+mn-lt"/>
                <a:cs typeface="+mn-lt"/>
              </a:rPr>
              <a:t>Healthcare</a:t>
            </a:r>
            <a:r>
              <a:rPr lang="lt-LT" b="0" dirty="0">
                <a:ea typeface="+mn-lt"/>
                <a:cs typeface="+mn-lt"/>
              </a:rPr>
              <a:t> to </a:t>
            </a:r>
            <a:r>
              <a:rPr lang="lt-LT" b="0" dirty="0" err="1">
                <a:ea typeface="+mn-lt"/>
                <a:cs typeface="+mn-lt"/>
              </a:rPr>
              <a:t>Holidays</a:t>
            </a:r>
            <a:endParaRPr lang="en-US" dirty="0" err="1"/>
          </a:p>
        </p:txBody>
      </p:sp>
      <p:sp>
        <p:nvSpPr>
          <p:cNvPr id="4" name="Slide Number Placeholder 3">
            <a:extLst>
              <a:ext uri="{FF2B5EF4-FFF2-40B4-BE49-F238E27FC236}">
                <a16:creationId xmlns:a16="http://schemas.microsoft.com/office/drawing/2014/main" id="{54FF36FD-DF8A-C289-64F5-D50B564D34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80227272-2068-91D8-7123-89240EE4022D}"/>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1DFC702C-7580-2BCF-88A2-733B3D2F3B62}"/>
              </a:ext>
            </a:extLst>
          </p:cNvPr>
          <p:cNvSpPr>
            <a:spLocks noGrp="1"/>
          </p:cNvSpPr>
          <p:nvPr>
            <p:ph idx="16"/>
          </p:nvPr>
        </p:nvSpPr>
        <p:spPr>
          <a:xfrm>
            <a:off x="4520834" y="5060536"/>
            <a:ext cx="3151408" cy="713933"/>
          </a:xfrm>
        </p:spPr>
        <p:txBody>
          <a:bodyPr vert="horz" lIns="0" tIns="0" rIns="0" bIns="0" rtlCol="0" anchor="t">
            <a:noAutofit/>
          </a:bodyPr>
          <a:lstStyle/>
          <a:p>
            <a:r>
              <a:rPr lang="lt-LT" dirty="0"/>
              <a:t> </a:t>
            </a:r>
            <a:endParaRPr lang="lt-LT"/>
          </a:p>
        </p:txBody>
      </p:sp>
      <p:pic>
        <p:nvPicPr>
          <p:cNvPr id="2" name="Picture Placeholder 1" descr="A poster with a couple of people shaking hands&#10;&#10;AI-generated content may be incorrect.">
            <a:extLst>
              <a:ext uri="{FF2B5EF4-FFF2-40B4-BE49-F238E27FC236}">
                <a16:creationId xmlns:a16="http://schemas.microsoft.com/office/drawing/2014/main" id="{22837D2E-BC18-1EAC-EAD5-3669E4E1156B}"/>
              </a:ext>
            </a:extLst>
          </p:cNvPr>
          <p:cNvPicPr>
            <a:picLocks noGrp="1" noChangeAspect="1"/>
          </p:cNvPicPr>
          <p:nvPr>
            <p:ph type="pic" idx="17"/>
          </p:nvPr>
        </p:nvPicPr>
        <p:blipFill>
          <a:blip r:embed="rId2"/>
          <a:srcRect t="6093" b="6093"/>
          <a:stretch/>
        </p:blipFill>
        <p:spPr>
          <a:xfrm>
            <a:off x="8048203" y="2217063"/>
            <a:ext cx="3151408" cy="2767397"/>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A1EFA067-1F13-CABF-8BC5-5380A7E23564}"/>
              </a:ext>
            </a:extLst>
          </p:cNvPr>
          <p:cNvSpPr>
            <a:spLocks noGrp="1"/>
          </p:cNvSpPr>
          <p:nvPr>
            <p:ph idx="18"/>
          </p:nvPr>
        </p:nvSpPr>
        <p:spPr/>
        <p:txBody>
          <a:bodyPr vert="horz" lIns="0" tIns="0" rIns="0" bIns="0" rtlCol="0" anchor="t">
            <a:noAutofit/>
          </a:bodyPr>
          <a:lstStyle/>
          <a:p>
            <a:r>
              <a:rPr lang="lt-LT" dirty="0"/>
              <a:t> </a:t>
            </a:r>
            <a:endParaRPr lang="lt-LT"/>
          </a:p>
        </p:txBody>
      </p:sp>
      <p:sp>
        <p:nvSpPr>
          <p:cNvPr id="5" name="Content Placeholder 8">
            <a:extLst>
              <a:ext uri="{FF2B5EF4-FFF2-40B4-BE49-F238E27FC236}">
                <a16:creationId xmlns:a16="http://schemas.microsoft.com/office/drawing/2014/main" id="{336CC0B7-0CF2-E5B6-6A71-7B21442DF560}"/>
              </a:ext>
            </a:extLst>
          </p:cNvPr>
          <p:cNvSpPr txBox="1">
            <a:spLocks/>
          </p:cNvSpPr>
          <p:nvPr/>
        </p:nvSpPr>
        <p:spPr>
          <a:xfrm>
            <a:off x="1007841" y="1735088"/>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685800" marR="0" lvl="0" indent="-228600" algn="l" defTabSz="914400" rtl="0" eaLnBrk="1" fontAlgn="auto" latinLnBrk="0" hangingPunct="1">
              <a:lnSpc>
                <a:spcPct val="150000"/>
              </a:lnSpc>
              <a:spcBef>
                <a:spcPts val="10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err="1">
                <a:ln>
                  <a:noFill/>
                </a:ln>
                <a:solidFill>
                  <a:srgbClr val="000000"/>
                </a:solidFill>
                <a:effectLst/>
                <a:uLnTx/>
                <a:uFillTx/>
                <a:latin typeface="Red Hat Text"/>
                <a:ea typeface="+mn-lt"/>
                <a:cs typeface="+mn-lt"/>
              </a:rPr>
              <a:t>The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Lithuanian </a:t>
            </a:r>
            <a:r>
              <a:rPr kumimoji="0" lang="lt-LT" sz="2000" b="0" i="0" u="none" strike="noStrike" kern="1200" cap="none" spc="0" normalizeH="0" baseline="0" noProof="0" err="1">
                <a:ln>
                  <a:noFill/>
                </a:ln>
                <a:solidFill>
                  <a:srgbClr val="000000"/>
                </a:solidFill>
                <a:effectLst/>
                <a:uLnTx/>
                <a:uFillTx/>
                <a:latin typeface="Red Hat Text"/>
                <a:ea typeface="+mn-lt"/>
                <a:cs typeface="+mn-lt"/>
              </a:rPr>
              <a:t>Healthcare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System</a:t>
            </a:r>
            <a:endParaRPr kumimoji="0" lang="en-US" sz="2000" b="0" i="0" u="none" strike="noStrike" kern="1200" cap="none" spc="0" normalizeH="0" baseline="0" noProof="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err="1">
                <a:ln>
                  <a:noFill/>
                </a:ln>
                <a:solidFill>
                  <a:srgbClr val="000000"/>
                </a:solidFill>
                <a:effectLst/>
                <a:uLnTx/>
                <a:uFillTx/>
                <a:latin typeface="Red Hat Text"/>
                <a:ea typeface="+mn-lt"/>
                <a:cs typeface="+mn-lt"/>
              </a:rPr>
              <a:t>The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Lithuanian </a:t>
            </a:r>
            <a:r>
              <a:rPr kumimoji="0" lang="lt-LT" sz="2000" b="0" i="0" u="none" strike="noStrike" kern="1200" cap="none" spc="0" normalizeH="0" baseline="0" noProof="0" err="1">
                <a:ln>
                  <a:noFill/>
                </a:ln>
                <a:solidFill>
                  <a:srgbClr val="000000"/>
                </a:solidFill>
                <a:effectLst/>
                <a:uLnTx/>
                <a:uFillTx/>
                <a:latin typeface="Red Hat Text"/>
                <a:ea typeface="+mn-lt"/>
                <a:cs typeface="+mn-lt"/>
              </a:rPr>
              <a:t>Education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System</a:t>
            </a:r>
            <a:endParaRPr kumimoji="0" lang="lt-LT" sz="2000" b="0" i="0" u="none" strike="noStrike" kern="1200" cap="none" spc="0" normalizeH="0" baseline="0" noProof="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err="1">
                <a:ln>
                  <a:noFill/>
                </a:ln>
                <a:solidFill>
                  <a:srgbClr val="000000"/>
                </a:solidFill>
                <a:effectLst/>
                <a:uLnTx/>
                <a:uFillTx/>
                <a:latin typeface="Red Hat Text"/>
                <a:ea typeface="+mn-lt"/>
                <a:cs typeface="+mn-lt"/>
              </a:rPr>
              <a:t>The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Lithuanian </a:t>
            </a:r>
            <a:r>
              <a:rPr kumimoji="0" lang="lt-LT" sz="2000" b="0" i="0" u="none" strike="noStrike" kern="1200" cap="none" spc="0" normalizeH="0" baseline="0" noProof="0" err="1">
                <a:ln>
                  <a:noFill/>
                </a:ln>
                <a:solidFill>
                  <a:srgbClr val="000000"/>
                </a:solidFill>
                <a:effectLst/>
                <a:uLnTx/>
                <a:uFillTx/>
                <a:latin typeface="Red Hat Text"/>
                <a:ea typeface="+mn-lt"/>
                <a:cs typeface="+mn-lt"/>
              </a:rPr>
              <a:t>Economics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Labor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Market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Labor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Law</a:t>
            </a:r>
            <a:endParaRPr kumimoji="0" lang="lt-LT" sz="2000" b="0" i="0" u="none" strike="noStrike" kern="1200" cap="none" spc="0" normalizeH="0" baseline="0" noProof="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err="1">
                <a:ln>
                  <a:noFill/>
                </a:ln>
                <a:solidFill>
                  <a:srgbClr val="000000"/>
                </a:solidFill>
                <a:effectLst/>
                <a:uLnTx/>
                <a:uFillTx/>
                <a:latin typeface="Red Hat Text"/>
                <a:ea typeface="+mn-lt"/>
                <a:cs typeface="+mn-lt"/>
              </a:rPr>
              <a:t>Legal</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Statuses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of</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Foreigners</a:t>
            </a:r>
            <a:endParaRPr kumimoji="0" lang="lt-LT" sz="2000" b="0" i="0" u="none" strike="noStrike" kern="1200" cap="none" spc="0" normalizeH="0" baseline="0" noProof="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Red Hat Text"/>
                <a:ea typeface="+mn-lt"/>
                <a:cs typeface="+mn-lt"/>
              </a:rPr>
              <a:t>Lithuanian </a:t>
            </a:r>
            <a:r>
              <a:rPr kumimoji="0" lang="lt-LT" sz="2000" b="0" i="0" u="none" strike="noStrike" kern="1200" cap="none" spc="0" normalizeH="0" baseline="0" noProof="0" err="1">
                <a:ln>
                  <a:noFill/>
                </a:ln>
                <a:solidFill>
                  <a:srgbClr val="000000"/>
                </a:solidFill>
                <a:effectLst/>
                <a:uLnTx/>
                <a:uFillTx/>
                <a:latin typeface="Red Hat Text"/>
                <a:ea typeface="+mn-lt"/>
                <a:cs typeface="+mn-lt"/>
              </a:rPr>
              <a:t>History</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Identity</a:t>
            </a:r>
            <a:endParaRPr kumimoji="0" lang="lt-LT" sz="2000" b="0" i="0" u="none" strike="noStrike" kern="1200" cap="none" spc="0" normalizeH="0" baseline="0" noProof="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dirty="0">
                <a:ln>
                  <a:noFill/>
                </a:ln>
                <a:solidFill>
                  <a:srgbClr val="000000"/>
                </a:solidFill>
                <a:effectLst/>
                <a:uLnTx/>
                <a:uFillTx/>
                <a:latin typeface="Red Hat Text"/>
                <a:ea typeface="+mn-lt"/>
                <a:cs typeface="+mn-lt"/>
              </a:rPr>
              <a:t>Lithuanian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Holidays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Traditions</a:t>
            </a:r>
            <a:endParaRPr kumimoji="0" lang="lt-LT" sz="2000" b="0" i="0" u="none" strike="noStrike" kern="1200" cap="none" spc="0" normalizeH="0" baseline="0" noProof="0" dirty="0">
              <a:ln>
                <a:noFill/>
              </a:ln>
              <a:solidFill>
                <a:srgbClr val="000000"/>
              </a:solidFill>
              <a:effectLst/>
              <a:uLnTx/>
              <a:uFillTx/>
              <a:latin typeface="Red Hat Text"/>
              <a:ea typeface="+mn-ea"/>
              <a:cs typeface="+mn-cs"/>
            </a:endParaRPr>
          </a:p>
          <a:p>
            <a:pPr marL="685800" marR="0" lvl="1" indent="-228600" algn="l" defTabSz="914400" rtl="0" eaLnBrk="1" fontAlgn="auto" latinLnBrk="0" hangingPunct="1">
              <a:lnSpc>
                <a:spcPct val="150000"/>
              </a:lnSpc>
              <a:spcBef>
                <a:spcPts val="500"/>
              </a:spcBef>
              <a:spcAft>
                <a:spcPts val="0"/>
              </a:spcAft>
              <a:buClr>
                <a:srgbClr val="E30B0B"/>
              </a:buClr>
              <a:buSzTx/>
              <a:buFont typeface="Arial" panose="020B0604020202020204" pitchFamily="34" charset="0"/>
              <a:buChar char="•"/>
              <a:tabLst/>
              <a:defRPr/>
            </a:pPr>
            <a:r>
              <a:rPr kumimoji="0" lang="lt-LT" sz="2000" b="0" i="0" u="none" strike="noStrike" kern="1200" cap="none" spc="0" normalizeH="0" baseline="0" noProof="0" err="1">
                <a:ln>
                  <a:noFill/>
                </a:ln>
                <a:solidFill>
                  <a:srgbClr val="000000"/>
                </a:solidFill>
                <a:effectLst/>
                <a:uLnTx/>
                <a:uFillTx/>
                <a:latin typeface="Red Hat Text"/>
                <a:ea typeface="+mn-lt"/>
                <a:cs typeface="+mn-lt"/>
              </a:rPr>
              <a:t>Civil</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Protection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Personal</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Home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Preparedness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for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Emergency</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err="1">
                <a:ln>
                  <a:noFill/>
                </a:ln>
                <a:solidFill>
                  <a:srgbClr val="000000"/>
                </a:solidFill>
                <a:effectLst/>
                <a:uLnTx/>
                <a:uFillTx/>
                <a:latin typeface="Red Hat Text"/>
                <a:ea typeface="+mn-lt"/>
                <a:cs typeface="+mn-lt"/>
              </a:rPr>
              <a:t>situations</a:t>
            </a:r>
            <a:endParaRPr kumimoji="0" lang="lt-LT" sz="2000" b="0" i="0" u="none" strike="noStrike" kern="1200" cap="none" spc="0" normalizeH="0" baseline="0" noProof="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50000"/>
              </a:lnSpc>
              <a:spcBef>
                <a:spcPts val="1000"/>
              </a:spcBef>
              <a:spcAft>
                <a:spcPts val="0"/>
              </a:spcAft>
              <a:buClr>
                <a:srgbClr val="E30B0B"/>
              </a:buClr>
              <a:buSzTx/>
              <a:buFont typeface="Arial" panose="020B0604020202020204" pitchFamily="34" charset="0"/>
              <a:buNone/>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2287992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A683-A246-CE9B-4E26-D0E3DBC852C3}"/>
              </a:ext>
            </a:extLst>
          </p:cNvPr>
          <p:cNvSpPr>
            <a:spLocks noGrp="1"/>
          </p:cNvSpPr>
          <p:nvPr>
            <p:ph type="title"/>
          </p:nvPr>
        </p:nvSpPr>
        <p:spPr/>
        <p:txBody>
          <a:bodyPr/>
          <a:lstStyle/>
          <a:p>
            <a:r>
              <a:rPr lang="en-US" dirty="0"/>
              <a:t> </a:t>
            </a:r>
            <a:endParaRPr lang="en-US"/>
          </a:p>
        </p:txBody>
      </p:sp>
      <p:sp>
        <p:nvSpPr>
          <p:cNvPr id="3" name="Slide Number Placeholder 2">
            <a:extLst>
              <a:ext uri="{FF2B5EF4-FFF2-40B4-BE49-F238E27FC236}">
                <a16:creationId xmlns:a16="http://schemas.microsoft.com/office/drawing/2014/main" id="{326C20E8-BE26-2326-62F6-698BB06CB6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pic>
        <p:nvPicPr>
          <p:cNvPr id="10" name="Picture Placeholder 9" descr="A poster with a cartoon character&#10;&#10;AI-generated content may be incorrect.">
            <a:extLst>
              <a:ext uri="{FF2B5EF4-FFF2-40B4-BE49-F238E27FC236}">
                <a16:creationId xmlns:a16="http://schemas.microsoft.com/office/drawing/2014/main" id="{BFC40403-FD00-7E0D-136F-05679D12BBD4}"/>
              </a:ext>
            </a:extLst>
          </p:cNvPr>
          <p:cNvPicPr>
            <a:picLocks noGrp="1" noChangeAspect="1"/>
          </p:cNvPicPr>
          <p:nvPr>
            <p:ph type="pic" idx="14"/>
          </p:nvPr>
        </p:nvPicPr>
        <p:blipFill>
          <a:blip r:embed="rId2"/>
          <a:srcRect t="6096" b="6096"/>
          <a:stretch/>
        </p:blipFill>
        <p:spPr>
          <a:xfrm>
            <a:off x="1007842" y="1713855"/>
            <a:ext cx="3151408" cy="2767397"/>
          </a:xfrm>
          <a:prstGeom prst="rect">
            <a:avLst/>
          </a:prstGeom>
          <a:solidFill>
            <a:srgbClr val="646464">
              <a:lumMod val="20000"/>
              <a:lumOff val="80000"/>
            </a:srgbClr>
          </a:solidFill>
        </p:spPr>
      </p:pic>
      <p:sp>
        <p:nvSpPr>
          <p:cNvPr id="5" name="Content Placeholder 4">
            <a:extLst>
              <a:ext uri="{FF2B5EF4-FFF2-40B4-BE49-F238E27FC236}">
                <a16:creationId xmlns:a16="http://schemas.microsoft.com/office/drawing/2014/main" id="{86CA2D3B-871D-94E9-B157-A9AAF330D6C3}"/>
              </a:ext>
            </a:extLst>
          </p:cNvPr>
          <p:cNvSpPr>
            <a:spLocks noGrp="1"/>
          </p:cNvSpPr>
          <p:nvPr>
            <p:ph idx="1"/>
          </p:nvPr>
        </p:nvSpPr>
        <p:spPr/>
        <p:txBody>
          <a:bodyPr vert="horz" lIns="0" tIns="0" rIns="0" bIns="0" rtlCol="0" anchor="t">
            <a:noAutofit/>
          </a:bodyPr>
          <a:lstStyle/>
          <a:p>
            <a:r>
              <a:rPr lang="en-US" dirty="0"/>
              <a:t> </a:t>
            </a:r>
            <a:endParaRPr lang="en-US"/>
          </a:p>
        </p:txBody>
      </p:sp>
      <p:pic>
        <p:nvPicPr>
          <p:cNvPr id="11" name="Picture Placeholder 10" descr="A red background with black text&#10;&#10;AI-generated content may be incorrect.">
            <a:extLst>
              <a:ext uri="{FF2B5EF4-FFF2-40B4-BE49-F238E27FC236}">
                <a16:creationId xmlns:a16="http://schemas.microsoft.com/office/drawing/2014/main" id="{F71D1F3C-8730-93A5-B987-6F892901F89F}"/>
              </a:ext>
            </a:extLst>
          </p:cNvPr>
          <p:cNvPicPr>
            <a:picLocks noGrp="1" noChangeAspect="1"/>
          </p:cNvPicPr>
          <p:nvPr>
            <p:ph type="pic" idx="15"/>
          </p:nvPr>
        </p:nvPicPr>
        <p:blipFill>
          <a:blip r:embed="rId3"/>
          <a:srcRect t="5208" r="35860" b="-5729"/>
          <a:stretch>
            <a:fillRect/>
          </a:stretch>
        </p:blipFill>
        <p:spPr>
          <a:xfrm>
            <a:off x="4520834" y="1742610"/>
            <a:ext cx="3155344" cy="2781812"/>
          </a:xfrm>
          <a:prstGeom prst="rect">
            <a:avLst/>
          </a:prstGeom>
          <a:solidFill>
            <a:srgbClr val="646464">
              <a:lumMod val="20000"/>
              <a:lumOff val="80000"/>
            </a:srgbClr>
          </a:solidFill>
        </p:spPr>
      </p:pic>
      <p:sp>
        <p:nvSpPr>
          <p:cNvPr id="7" name="Content Placeholder 6">
            <a:extLst>
              <a:ext uri="{FF2B5EF4-FFF2-40B4-BE49-F238E27FC236}">
                <a16:creationId xmlns:a16="http://schemas.microsoft.com/office/drawing/2014/main" id="{905909D1-1E26-1C41-FFEC-8DE9460EEE8C}"/>
              </a:ext>
            </a:extLst>
          </p:cNvPr>
          <p:cNvSpPr>
            <a:spLocks noGrp="1"/>
          </p:cNvSpPr>
          <p:nvPr>
            <p:ph idx="16"/>
          </p:nvPr>
        </p:nvSpPr>
        <p:spPr/>
        <p:txBody>
          <a:bodyPr vert="horz" lIns="0" tIns="0" rIns="0" bIns="0" rtlCol="0" anchor="t">
            <a:noAutofit/>
          </a:bodyPr>
          <a:lstStyle/>
          <a:p>
            <a:r>
              <a:rPr lang="en-US" dirty="0"/>
              <a:t> </a:t>
            </a:r>
            <a:endParaRPr lang="en-US"/>
          </a:p>
        </p:txBody>
      </p:sp>
      <p:pic>
        <p:nvPicPr>
          <p:cNvPr id="12" name="Picture Placeholder 11" descr="A person holding a baby&#10;&#10;AI-generated content may be incorrect.">
            <a:extLst>
              <a:ext uri="{FF2B5EF4-FFF2-40B4-BE49-F238E27FC236}">
                <a16:creationId xmlns:a16="http://schemas.microsoft.com/office/drawing/2014/main" id="{C6C8D912-B885-2574-4F34-039E11516CF9}"/>
              </a:ext>
            </a:extLst>
          </p:cNvPr>
          <p:cNvPicPr>
            <a:picLocks noGrp="1" noChangeAspect="1"/>
          </p:cNvPicPr>
          <p:nvPr>
            <p:ph type="pic" idx="17"/>
          </p:nvPr>
        </p:nvPicPr>
        <p:blipFill>
          <a:blip r:embed="rId4"/>
          <a:srcRect l="292" r="35673" b="-518"/>
          <a:stretch>
            <a:fillRect/>
          </a:stretch>
        </p:blipFill>
        <p:spPr>
          <a:xfrm>
            <a:off x="8033826" y="1742611"/>
            <a:ext cx="3150193" cy="2781738"/>
          </a:xfrm>
          <a:prstGeom prst="rect">
            <a:avLst/>
          </a:prstGeom>
          <a:solidFill>
            <a:srgbClr val="646464">
              <a:lumMod val="20000"/>
              <a:lumOff val="80000"/>
            </a:srgbClr>
          </a:solidFill>
        </p:spPr>
      </p:pic>
      <p:sp>
        <p:nvSpPr>
          <p:cNvPr id="9" name="Content Placeholder 8">
            <a:extLst>
              <a:ext uri="{FF2B5EF4-FFF2-40B4-BE49-F238E27FC236}">
                <a16:creationId xmlns:a16="http://schemas.microsoft.com/office/drawing/2014/main" id="{D6CF879A-9612-A341-4576-217E31EEF97F}"/>
              </a:ext>
            </a:extLst>
          </p:cNvPr>
          <p:cNvSpPr>
            <a:spLocks noGrp="1"/>
          </p:cNvSpPr>
          <p:nvPr>
            <p:ph idx="18"/>
          </p:nvPr>
        </p:nvSpPr>
        <p:spPr/>
        <p:txBody>
          <a:bodyPr vert="horz" lIns="0" tIns="0" rIns="0" bIns="0" rtlCol="0" anchor="t">
            <a:noAutofit/>
          </a:bodyPr>
          <a:lstStyle/>
          <a:p>
            <a:r>
              <a:rPr lang="en-US" dirty="0"/>
              <a:t> </a:t>
            </a:r>
            <a:endParaRPr lang="en-US"/>
          </a:p>
        </p:txBody>
      </p:sp>
    </p:spTree>
    <p:extLst>
      <p:ext uri="{BB962C8B-B14F-4D97-AF65-F5344CB8AC3E}">
        <p14:creationId xmlns:p14="http://schemas.microsoft.com/office/powerpoint/2010/main" val="3706394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2AF7-EF5F-32A2-81BF-F15D2504EBC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E15F1E5-9697-C559-36B2-E372D65FDBBB}"/>
              </a:ext>
            </a:extLst>
          </p:cNvPr>
          <p:cNvSpPr>
            <a:spLocks noGrp="1"/>
          </p:cNvSpPr>
          <p:nvPr>
            <p:ph type="title"/>
          </p:nvPr>
        </p:nvSpPr>
        <p:spPr/>
        <p:txBody>
          <a:bodyPr/>
          <a:lstStyle/>
          <a:p>
            <a:r>
              <a:rPr lang="lt-LT" b="0" dirty="0" err="1">
                <a:ea typeface="+mn-lt"/>
                <a:cs typeface="+mn-lt"/>
              </a:rPr>
              <a:t>So</a:t>
            </a:r>
            <a:r>
              <a:rPr lang="lt-LT" b="0" dirty="0">
                <a:ea typeface="+mn-lt"/>
                <a:cs typeface="+mn-lt"/>
              </a:rPr>
              <a:t>, </a:t>
            </a:r>
            <a:r>
              <a:rPr lang="lt-LT" b="0" dirty="0" err="1">
                <a:ea typeface="+mn-lt"/>
                <a:cs typeface="+mn-lt"/>
              </a:rPr>
              <a:t>How</a:t>
            </a:r>
            <a:r>
              <a:rPr lang="lt-LT" b="0" dirty="0">
                <a:ea typeface="+mn-lt"/>
                <a:cs typeface="+mn-lt"/>
              </a:rPr>
              <a:t> </a:t>
            </a:r>
            <a:r>
              <a:rPr lang="lt-LT" b="0" dirty="0" err="1">
                <a:ea typeface="+mn-lt"/>
                <a:cs typeface="+mn-lt"/>
              </a:rPr>
              <a:t>Did</a:t>
            </a:r>
            <a:r>
              <a:rPr lang="lt-LT" b="0" dirty="0">
                <a:ea typeface="+mn-lt"/>
                <a:cs typeface="+mn-lt"/>
              </a:rPr>
              <a:t> </a:t>
            </a:r>
            <a:r>
              <a:rPr lang="lt-LT" b="0" dirty="0" err="1">
                <a:ea typeface="+mn-lt"/>
                <a:cs typeface="+mn-lt"/>
              </a:rPr>
              <a:t>We</a:t>
            </a:r>
            <a:r>
              <a:rPr lang="lt-LT" b="0" dirty="0">
                <a:ea typeface="+mn-lt"/>
                <a:cs typeface="+mn-lt"/>
              </a:rPr>
              <a:t> </a:t>
            </a:r>
            <a:r>
              <a:rPr lang="lt-LT" b="0" dirty="0" err="1">
                <a:ea typeface="+mn-lt"/>
                <a:cs typeface="+mn-lt"/>
              </a:rPr>
              <a:t>Do</a:t>
            </a:r>
            <a:r>
              <a:rPr lang="lt-LT" b="0" dirty="0">
                <a:ea typeface="+mn-lt"/>
                <a:cs typeface="+mn-lt"/>
              </a:rPr>
              <a:t>?</a:t>
            </a:r>
            <a:endParaRPr lang="en-US" dirty="0"/>
          </a:p>
        </p:txBody>
      </p:sp>
      <p:sp>
        <p:nvSpPr>
          <p:cNvPr id="4" name="Slide Number Placeholder 3">
            <a:extLst>
              <a:ext uri="{FF2B5EF4-FFF2-40B4-BE49-F238E27FC236}">
                <a16:creationId xmlns:a16="http://schemas.microsoft.com/office/drawing/2014/main" id="{5BAC7AAB-793E-9EC1-2163-713293B05A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7934F157-C958-A802-2FE2-D8AB9F7F2A9B}"/>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D12014E4-477E-0E4A-D90D-D60C579389EB}"/>
              </a:ext>
            </a:extLst>
          </p:cNvPr>
          <p:cNvSpPr>
            <a:spLocks noGrp="1"/>
          </p:cNvSpPr>
          <p:nvPr>
            <p:ph idx="16"/>
          </p:nvPr>
        </p:nvSpPr>
        <p:spPr/>
        <p:txBody>
          <a:bodyPr vert="horz" lIns="0" tIns="0" rIns="0" bIns="0" rtlCol="0" anchor="t">
            <a:noAutofit/>
          </a:bodyPr>
          <a:lstStyle/>
          <a:p>
            <a:r>
              <a:rPr lang="lt-LT" dirty="0"/>
              <a:t> </a:t>
            </a:r>
            <a:endParaRPr lang="lt-LT"/>
          </a:p>
        </p:txBody>
      </p:sp>
      <p:pic>
        <p:nvPicPr>
          <p:cNvPr id="5" name="Picture Placeholder 4">
            <a:extLst>
              <a:ext uri="{FF2B5EF4-FFF2-40B4-BE49-F238E27FC236}">
                <a16:creationId xmlns:a16="http://schemas.microsoft.com/office/drawing/2014/main" id="{D87A9381-2141-C3EA-525B-D6AF673D5F64}"/>
              </a:ext>
            </a:extLst>
          </p:cNvPr>
          <p:cNvPicPr>
            <a:picLocks noGrp="1" noChangeAspect="1"/>
          </p:cNvPicPr>
          <p:nvPr>
            <p:ph type="pic" idx="17"/>
          </p:nvPr>
        </p:nvPicPr>
        <p:blipFill>
          <a:blip r:embed="rId2"/>
          <a:srcRect l="7293" r="7293"/>
          <a:stretch/>
        </p:blipFill>
        <p:spPr>
          <a:xfrm>
            <a:off x="1003300" y="2203450"/>
            <a:ext cx="3151188" cy="2767013"/>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9A298F04-14B4-445D-3744-0A77C98E1238}"/>
              </a:ext>
            </a:extLst>
          </p:cNvPr>
          <p:cNvSpPr>
            <a:spLocks noGrp="1"/>
          </p:cNvSpPr>
          <p:nvPr>
            <p:ph idx="18"/>
          </p:nvPr>
        </p:nvSpPr>
        <p:spPr/>
        <p:txBody>
          <a:bodyPr vert="horz" lIns="0" tIns="0" rIns="0" bIns="0" rtlCol="0" anchor="t">
            <a:noAutofit/>
          </a:bodyPr>
          <a:lstStyle/>
          <a:p>
            <a:r>
              <a:rPr lang="lt-LT" dirty="0"/>
              <a:t> </a:t>
            </a:r>
            <a:endParaRPr lang="lt-LT"/>
          </a:p>
        </p:txBody>
      </p:sp>
      <p:sp>
        <p:nvSpPr>
          <p:cNvPr id="3" name="Content Placeholder 8">
            <a:extLst>
              <a:ext uri="{FF2B5EF4-FFF2-40B4-BE49-F238E27FC236}">
                <a16:creationId xmlns:a16="http://schemas.microsoft.com/office/drawing/2014/main" id="{92511A71-F0ED-910A-8E42-A54463C40174}"/>
              </a:ext>
            </a:extLst>
          </p:cNvPr>
          <p:cNvSpPr txBox="1">
            <a:spLocks/>
          </p:cNvSpPr>
          <p:nvPr/>
        </p:nvSpPr>
        <p:spPr>
          <a:xfrm>
            <a:off x="4530294" y="2209540"/>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Launched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September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2024.</a:t>
            </a:r>
            <a:endParaRPr kumimoji="0" lang="en-US" sz="2000" b="0" i="0" u="none" strike="noStrike" kern="1200" cap="none" spc="0" normalizeH="0" baseline="0" noProof="0" dirty="0">
              <a:ln>
                <a:noFill/>
              </a:ln>
              <a:solidFill>
                <a:srgbClr val="000000"/>
              </a:solidFill>
              <a:effectLst/>
              <a:uLnTx/>
              <a:uFillTx/>
              <a:latin typeface="Red Hat Text"/>
              <a:ea typeface="+mn-lt"/>
              <a:cs typeface="+mn-lt"/>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1" i="0" u="none" strike="noStrike" kern="1200" cap="none" spc="0" normalizeH="0" baseline="0" noProof="0" dirty="0">
                <a:ln>
                  <a:noFill/>
                </a:ln>
                <a:solidFill>
                  <a:srgbClr val="000000"/>
                </a:solidFill>
                <a:effectLst/>
                <a:uLnTx/>
                <a:uFillTx/>
                <a:latin typeface="Red Hat Text"/>
                <a:ea typeface="+mn-lt"/>
                <a:cs typeface="+mn-lt"/>
              </a:rPr>
              <a:t> 994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participants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so</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far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Attendees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from</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wide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range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of</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countries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Ukraine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Belarus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Afghanistan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Tajikistan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Nigeria</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Iran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Israel</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many</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more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Materials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prepared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Russian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English,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Arabic</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Persian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Ready</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to be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adapted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to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Spanish</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Kurdish</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Turkish</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Sign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language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endParaRPr kumimoji="0" lang="lt-LT" sz="20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72143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282944" y="627453"/>
            <a:ext cx="11626111" cy="1020664"/>
          </a:xfrm>
          <a:prstGeom prst="rect">
            <a:avLst/>
          </a:prstGeom>
          <a:noFill/>
        </p:spPr>
        <p:txBody>
          <a:bodyPr wrap="square" rtlCol="0">
            <a:spAutoFit/>
          </a:bodyPr>
          <a:lstStyle>
            <a:defPPr>
              <a:defRPr lang="en-US"/>
            </a:defPPr>
            <a:lvl1pPr defTabSz="609539" eaLnBrk="0" fontAlgn="base" hangingPunct="0">
              <a:spcBef>
                <a:spcPct val="0"/>
              </a:spcBef>
              <a:spcAft>
                <a:spcPts val="200"/>
              </a:spcAft>
              <a:defRPr sz="2933" b="1">
                <a:solidFill>
                  <a:srgbClr val="33394B"/>
                </a:solidFill>
                <a:latin typeface="Montserrat" pitchFamily="2" charset="77"/>
                <a:ea typeface="Roboto Black" panose="02000000000000000000" pitchFamily="2" charset="0"/>
                <a:cs typeface="Open Sans Light" panose="020B0306030504020204" pitchFamily="34" charset="0"/>
              </a:defRPr>
            </a:lvl1pPr>
          </a:lstStyle>
          <a:p>
            <a:r>
              <a:rPr lang="en-US" dirty="0"/>
              <a:t>Running Order
</a:t>
            </a:r>
            <a:endParaRPr lang="ru-RU" dirty="0"/>
          </a:p>
        </p:txBody>
      </p:sp>
      <p:sp>
        <p:nvSpPr>
          <p:cNvPr id="2" name="TextBox 1">
            <a:extLst>
              <a:ext uri="{FF2B5EF4-FFF2-40B4-BE49-F238E27FC236}">
                <a16:creationId xmlns:a16="http://schemas.microsoft.com/office/drawing/2014/main" id="{C6E363C8-97D2-8385-A580-D444F91362C7}"/>
              </a:ext>
            </a:extLst>
          </p:cNvPr>
          <p:cNvSpPr txBox="1"/>
          <p:nvPr/>
        </p:nvSpPr>
        <p:spPr>
          <a:xfrm>
            <a:off x="2739354" y="1501111"/>
            <a:ext cx="8380929" cy="4729436"/>
          </a:xfrm>
          <a:prstGeom prst="rect">
            <a:avLst/>
          </a:prstGeom>
          <a:noFill/>
        </p:spPr>
        <p:txBody>
          <a:bodyPr wrap="square" rtlCol="0">
            <a:spAutoFit/>
          </a:bodyPr>
          <a:lstStyle/>
          <a:p>
            <a:pPr marL="285750" indent="-285750" defTabSz="609539" eaLnBrk="0" fontAlgn="base" hangingPunct="0">
              <a:spcBef>
                <a:spcPct val="0"/>
              </a:spcBef>
              <a:spcAft>
                <a:spcPct val="0"/>
              </a:spcAft>
              <a:buFont typeface="Arial" panose="020B0604020202020204" pitchFamily="34" charset="0"/>
              <a:buChar char="•"/>
            </a:pPr>
            <a:r>
              <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rPr>
              <a:t>Introduction and welcomes</a:t>
            </a:r>
            <a:endParaRPr lang="en-GB" sz="2133"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04770" indent="-304770" defTabSz="609539" eaLnBrk="0" fontAlgn="base" hangingPunct="0">
              <a:spcBef>
                <a:spcPct val="0"/>
              </a:spcBef>
              <a:spcAft>
                <a:spcPct val="0"/>
              </a:spcAft>
              <a:buFont typeface="Arial" panose="020B0604020202020204" pitchFamily="34" charset="0"/>
              <a:buChar char="•"/>
            </a:pPr>
            <a:endPar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04770" indent="-304770" defTabSz="609539" eaLnBrk="0" fontAlgn="base" hangingPunct="0">
              <a:spcBef>
                <a:spcPct val="0"/>
              </a:spcBef>
              <a:spcAft>
                <a:spcPct val="0"/>
              </a:spcAft>
              <a:buFont typeface="Arial" panose="020B0604020202020204" pitchFamily="34" charset="0"/>
              <a:buChar char="•"/>
            </a:pPr>
            <a:r>
              <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rPr>
              <a:t>Keynote Speaker – Virag Viniczai</a:t>
            </a:r>
          </a:p>
          <a:p>
            <a:pPr marL="304770" indent="-304770" defTabSz="609539" eaLnBrk="0" fontAlgn="base" hangingPunct="0">
              <a:spcBef>
                <a:spcPct val="0"/>
              </a:spcBef>
              <a:spcAft>
                <a:spcPct val="0"/>
              </a:spcAft>
              <a:buFont typeface="Arial" panose="020B0604020202020204" pitchFamily="34" charset="0"/>
              <a:buChar char="•"/>
            </a:pPr>
            <a:endPar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04770" indent="-304770" defTabSz="609539" eaLnBrk="0" fontAlgn="base" hangingPunct="0">
              <a:spcBef>
                <a:spcPct val="0"/>
              </a:spcBef>
              <a:spcAft>
                <a:spcPct val="0"/>
              </a:spcAft>
              <a:buFont typeface="Arial" panose="020B0604020202020204" pitchFamily="34" charset="0"/>
              <a:buChar char="•"/>
            </a:pPr>
            <a:r>
              <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rPr>
              <a:t>Bulgarian Red Cross</a:t>
            </a:r>
          </a:p>
          <a:p>
            <a:pPr defTabSz="609539" eaLnBrk="0" fontAlgn="base" hangingPunct="0">
              <a:spcBef>
                <a:spcPct val="0"/>
              </a:spcBef>
              <a:spcAft>
                <a:spcPct val="0"/>
              </a:spcAft>
            </a:pPr>
            <a:r>
              <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rPr>
              <a:t>    Humanitarian Service Points to Community </a:t>
            </a:r>
            <a:r>
              <a:rPr lang="en-US" sz="2000" b="1" dirty="0" err="1">
                <a:solidFill>
                  <a:srgbClr val="33394B"/>
                </a:solidFill>
                <a:latin typeface="Arial" panose="020B0604020202020204" pitchFamily="34" charset="0"/>
                <a:ea typeface="Roboto Black" panose="02000000000000000000" pitchFamily="2" charset="0"/>
                <a:cs typeface="Arial" panose="020B0604020202020204" pitchFamily="34" charset="0"/>
              </a:rPr>
              <a:t>Centres</a:t>
            </a:r>
            <a:r>
              <a:rPr lang="en-US" sz="2000" b="1" dirty="0">
                <a:solidFill>
                  <a:srgbClr val="33394B"/>
                </a:solidFill>
                <a:latin typeface="Arial" panose="020B0604020202020204" pitchFamily="34" charset="0"/>
                <a:ea typeface="Roboto Black" panose="02000000000000000000" pitchFamily="2" charset="0"/>
                <a:cs typeface="Arial" panose="020B0604020202020204" pitchFamily="34" charset="0"/>
              </a:rPr>
              <a:t>  + Q&amp;A</a:t>
            </a:r>
            <a:endPar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04770" indent="-304770" defTabSz="609539" eaLnBrk="0" fontAlgn="base" hangingPunct="0">
              <a:spcBef>
                <a:spcPct val="0"/>
              </a:spcBef>
              <a:spcAft>
                <a:spcPct val="0"/>
              </a:spcAft>
              <a:buFont typeface="Arial" panose="020B0604020202020204" pitchFamily="34" charset="0"/>
              <a:buChar char="•"/>
            </a:pPr>
            <a:endParaRPr lang="en-GB" sz="2133"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04770" indent="-304770" defTabSz="609539" eaLnBrk="0" fontAlgn="base" hangingPunct="0">
              <a:spcBef>
                <a:spcPct val="0"/>
              </a:spcBef>
              <a:spcAft>
                <a:spcPct val="0"/>
              </a:spcAft>
              <a:buFont typeface="Arial" panose="020B0604020202020204" pitchFamily="34" charset="0"/>
              <a:buChar char="•"/>
            </a:pPr>
            <a:r>
              <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rPr>
              <a:t>Lithuanian Red Cross</a:t>
            </a:r>
          </a:p>
          <a:p>
            <a:pPr defTabSz="609539" eaLnBrk="0" fontAlgn="base" hangingPunct="0">
              <a:spcBef>
                <a:spcPct val="0"/>
              </a:spcBef>
              <a:spcAft>
                <a:spcPct val="0"/>
              </a:spcAft>
            </a:pPr>
            <a:r>
              <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rPr>
              <a:t>     Integrating CEA in Orientation + Q+A</a:t>
            </a:r>
          </a:p>
          <a:p>
            <a:pPr defTabSz="609539" eaLnBrk="0" fontAlgn="base" hangingPunct="0">
              <a:spcBef>
                <a:spcPct val="0"/>
              </a:spcBef>
              <a:spcAft>
                <a:spcPct val="0"/>
              </a:spcAft>
            </a:pPr>
            <a:endPar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42900" indent="-342900" defTabSz="609539" eaLnBrk="0" fontAlgn="base" hangingPunct="0">
              <a:spcBef>
                <a:spcPct val="0"/>
              </a:spcBef>
              <a:spcAft>
                <a:spcPct val="0"/>
              </a:spcAft>
              <a:buFont typeface="Arial" panose="020B0604020202020204" pitchFamily="34" charset="0"/>
              <a:buChar char="•"/>
            </a:pPr>
            <a:r>
              <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rPr>
              <a:t>Norwegian Red Cross</a:t>
            </a:r>
          </a:p>
          <a:p>
            <a:pPr defTabSz="609539" eaLnBrk="0" fontAlgn="base" hangingPunct="0">
              <a:spcBef>
                <a:spcPct val="0"/>
              </a:spcBef>
              <a:spcAft>
                <a:spcPct val="0"/>
              </a:spcAft>
            </a:pPr>
            <a:r>
              <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rPr>
              <a:t>     CEA, Participation and Family Centres + Q+A</a:t>
            </a:r>
          </a:p>
          <a:p>
            <a:pPr defTabSz="609539" eaLnBrk="0" fontAlgn="base" hangingPunct="0">
              <a:spcBef>
                <a:spcPct val="0"/>
              </a:spcBef>
              <a:spcAft>
                <a:spcPct val="0"/>
              </a:spcAft>
            </a:pPr>
            <a:endPar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a:p>
            <a:pPr marL="342900" indent="-342900" defTabSz="609539" eaLnBrk="0" fontAlgn="base" hangingPunct="0">
              <a:spcBef>
                <a:spcPct val="0"/>
              </a:spcBef>
              <a:spcAft>
                <a:spcPct val="0"/>
              </a:spcAft>
              <a:buFont typeface="Arial" panose="020B0604020202020204" pitchFamily="34" charset="0"/>
              <a:buChar char="•"/>
            </a:pPr>
            <a:r>
              <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rPr>
              <a:t>General discussion + further examples from participants</a:t>
            </a:r>
          </a:p>
          <a:p>
            <a:pPr defTabSz="609539" eaLnBrk="0" fontAlgn="base" hangingPunct="0">
              <a:spcBef>
                <a:spcPct val="0"/>
              </a:spcBef>
              <a:spcAft>
                <a:spcPct val="0"/>
              </a:spcAft>
            </a:pPr>
            <a:endParaRPr lang="en-GB" sz="2000" b="1" dirty="0">
              <a:solidFill>
                <a:srgbClr val="33394B"/>
              </a:solidFill>
              <a:latin typeface="Arial" panose="020B0604020202020204" pitchFamily="34" charset="0"/>
              <a:ea typeface="Roboto Black" panose="02000000000000000000" pitchFamily="2" charset="0"/>
              <a:cs typeface="Arial" panose="020B0604020202020204" pitchFamily="34" charset="0"/>
            </a:endParaRPr>
          </a:p>
        </p:txBody>
      </p:sp>
    </p:spTree>
    <p:extLst>
      <p:ext uri="{BB962C8B-B14F-4D97-AF65-F5344CB8AC3E}">
        <p14:creationId xmlns:p14="http://schemas.microsoft.com/office/powerpoint/2010/main" val="337212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6788B-5FEA-89D3-13A3-D7A156FF8C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E49081C-023B-E7BB-B252-F489124ED8DB}"/>
              </a:ext>
            </a:extLst>
          </p:cNvPr>
          <p:cNvSpPr>
            <a:spLocks noGrp="1"/>
          </p:cNvSpPr>
          <p:nvPr>
            <p:ph type="title"/>
          </p:nvPr>
        </p:nvSpPr>
        <p:spPr/>
        <p:txBody>
          <a:bodyPr/>
          <a:lstStyle/>
          <a:p>
            <a:r>
              <a:rPr lang="lt-LT" b="0" dirty="0" err="1">
                <a:ea typeface="+mn-lt"/>
                <a:cs typeface="+mn-lt"/>
              </a:rPr>
              <a:t>The</a:t>
            </a:r>
            <a:r>
              <a:rPr lang="lt-LT" b="0" dirty="0">
                <a:ea typeface="+mn-lt"/>
                <a:cs typeface="+mn-lt"/>
              </a:rPr>
              <a:t> </a:t>
            </a:r>
            <a:r>
              <a:rPr lang="lt-LT" b="0" dirty="0" err="1">
                <a:ea typeface="+mn-lt"/>
                <a:cs typeface="+mn-lt"/>
              </a:rPr>
              <a:t>Challenge</a:t>
            </a:r>
            <a:endParaRPr lang="en-US" dirty="0" err="1"/>
          </a:p>
        </p:txBody>
      </p:sp>
      <p:sp>
        <p:nvSpPr>
          <p:cNvPr id="4" name="Slide Number Placeholder 3">
            <a:extLst>
              <a:ext uri="{FF2B5EF4-FFF2-40B4-BE49-F238E27FC236}">
                <a16:creationId xmlns:a16="http://schemas.microsoft.com/office/drawing/2014/main" id="{9205FC9F-792F-3113-BE7A-BF3B6D6C6D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682E3FF2-7542-2342-3843-5F083FBFC330}"/>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A1CEDA16-1509-C3B2-EC26-2FD581EF8920}"/>
              </a:ext>
            </a:extLst>
          </p:cNvPr>
          <p:cNvSpPr>
            <a:spLocks noGrp="1"/>
          </p:cNvSpPr>
          <p:nvPr>
            <p:ph idx="16"/>
          </p:nvPr>
        </p:nvSpPr>
        <p:spPr>
          <a:xfrm>
            <a:off x="4520834" y="5060536"/>
            <a:ext cx="3151408" cy="713933"/>
          </a:xfrm>
        </p:spPr>
        <p:txBody>
          <a:bodyPr vert="horz" lIns="0" tIns="0" rIns="0" bIns="0" rtlCol="0" anchor="t">
            <a:noAutofit/>
          </a:bodyPr>
          <a:lstStyle/>
          <a:p>
            <a:r>
              <a:rPr lang="lt-LT" dirty="0"/>
              <a:t> </a:t>
            </a:r>
            <a:endParaRPr lang="lt-LT"/>
          </a:p>
        </p:txBody>
      </p:sp>
      <p:pic>
        <p:nvPicPr>
          <p:cNvPr id="2" name="Picture Placeholder 1" descr="A group of people in a room&#10;&#10;AI-generated content may be incorrect.">
            <a:extLst>
              <a:ext uri="{FF2B5EF4-FFF2-40B4-BE49-F238E27FC236}">
                <a16:creationId xmlns:a16="http://schemas.microsoft.com/office/drawing/2014/main" id="{DE40C95A-F9CE-0798-3681-76CA689BA3E9}"/>
              </a:ext>
            </a:extLst>
          </p:cNvPr>
          <p:cNvPicPr>
            <a:picLocks noGrp="1" noChangeAspect="1"/>
          </p:cNvPicPr>
          <p:nvPr>
            <p:ph type="pic" idx="17"/>
          </p:nvPr>
        </p:nvPicPr>
        <p:blipFill>
          <a:blip r:embed="rId2"/>
          <a:srcRect t="17070" b="17070"/>
          <a:stretch/>
        </p:blipFill>
        <p:spPr>
          <a:xfrm>
            <a:off x="8048203" y="2217063"/>
            <a:ext cx="3151408" cy="2767397"/>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2B5FCC9B-00BD-4B83-C3FE-563C13D7806B}"/>
              </a:ext>
            </a:extLst>
          </p:cNvPr>
          <p:cNvSpPr>
            <a:spLocks noGrp="1"/>
          </p:cNvSpPr>
          <p:nvPr>
            <p:ph idx="18"/>
          </p:nvPr>
        </p:nvSpPr>
        <p:spPr/>
        <p:txBody>
          <a:bodyPr vert="horz" lIns="0" tIns="0" rIns="0" bIns="0" rtlCol="0" anchor="t">
            <a:noAutofit/>
          </a:bodyPr>
          <a:lstStyle/>
          <a:p>
            <a:r>
              <a:rPr lang="lt-LT" dirty="0"/>
              <a:t> </a:t>
            </a:r>
            <a:endParaRPr lang="lt-LT"/>
          </a:p>
        </p:txBody>
      </p:sp>
      <p:sp>
        <p:nvSpPr>
          <p:cNvPr id="5" name="Content Placeholder 8">
            <a:extLst>
              <a:ext uri="{FF2B5EF4-FFF2-40B4-BE49-F238E27FC236}">
                <a16:creationId xmlns:a16="http://schemas.microsoft.com/office/drawing/2014/main" id="{0255ACFF-DB9D-206C-6F1E-901883F221D0}"/>
              </a:ext>
            </a:extLst>
          </p:cNvPr>
          <p:cNvSpPr txBox="1">
            <a:spLocks/>
          </p:cNvSpPr>
          <p:nvPr/>
        </p:nvSpPr>
        <p:spPr>
          <a:xfrm>
            <a:off x="1007841" y="2022635"/>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Problem</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Low</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engagement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especially</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with</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Middle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Eastern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communities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endParaRPr kumimoji="0" lang="en-US" sz="2400" b="0" i="0" u="none" strike="noStrike" kern="1200" cap="none" spc="0" normalizeH="0" baseline="0" noProof="0" dirty="0">
              <a:ln>
                <a:noFill/>
              </a:ln>
              <a:solidFill>
                <a:srgbClr val="000000"/>
              </a:solidFill>
              <a:effectLst/>
              <a:uLnTx/>
              <a:uFillTx/>
              <a:latin typeface="Red Hat Text"/>
              <a:ea typeface="+mn-lt"/>
              <a:cs typeface="+mn-lt"/>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Why</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The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online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format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wasn't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working</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for</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everyone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Tech</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issues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Preference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for</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face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-to-</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face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connection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Lost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invitations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wrong</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channels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Focus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on</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the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wrong</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topics</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Low</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accessibility</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24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The</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question</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we</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asked</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1" i="0" u="none" strike="noStrike" kern="1200" cap="none" spc="0" normalizeH="0" baseline="0" noProof="0" dirty="0" err="1">
                <a:ln>
                  <a:noFill/>
                </a:ln>
                <a:solidFill>
                  <a:srgbClr val="000000"/>
                </a:solidFill>
                <a:effectLst/>
                <a:uLnTx/>
                <a:uFillTx/>
                <a:latin typeface="Red Hat Text"/>
                <a:ea typeface="+mn-lt"/>
                <a:cs typeface="+mn-lt"/>
              </a:rPr>
              <a:t>ourselves</a:t>
            </a:r>
            <a:r>
              <a:rPr kumimoji="0" lang="lt-LT" sz="2400" b="1" i="0" u="none" strike="noStrike" kern="1200" cap="none" spc="0" normalizeH="0" baseline="0" noProof="0" dirty="0">
                <a:ln>
                  <a:noFill/>
                </a:ln>
                <a:solidFill>
                  <a:srgbClr val="000000"/>
                </a:solidFill>
                <a:effectLst/>
                <a:uLnTx/>
                <a:uFillTx/>
                <a:latin typeface="Red Hat Text"/>
                <a:ea typeface="+mn-lt"/>
                <a:cs typeface="+mn-lt"/>
              </a:rPr>
              <a:t>:</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How</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do</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reach</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people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where</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400" b="0" i="0" u="none" strike="noStrike" kern="1200" cap="none" spc="0" normalizeH="0" baseline="0" noProof="0" dirty="0" err="1">
                <a:ln>
                  <a:noFill/>
                </a:ln>
                <a:solidFill>
                  <a:srgbClr val="000000"/>
                </a:solidFill>
                <a:effectLst/>
                <a:uLnTx/>
                <a:uFillTx/>
                <a:latin typeface="Red Hat Text"/>
                <a:ea typeface="+mn-lt"/>
                <a:cs typeface="+mn-lt"/>
              </a:rPr>
              <a:t>they</a:t>
            </a:r>
            <a:r>
              <a:rPr kumimoji="0" lang="lt-LT" sz="2400" b="0" i="0" u="none" strike="noStrike" kern="1200" cap="none" spc="0" normalizeH="0" baseline="0" noProof="0" dirty="0">
                <a:ln>
                  <a:noFill/>
                </a:ln>
                <a:solidFill>
                  <a:srgbClr val="000000"/>
                </a:solidFill>
                <a:effectLst/>
                <a:uLnTx/>
                <a:uFillTx/>
                <a:latin typeface="Red Hat Text"/>
                <a:ea typeface="+mn-lt"/>
                <a:cs typeface="+mn-lt"/>
              </a:rPr>
              <a:t> are?</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endParaRPr kumimoji="0" lang="lt-LT" sz="2400" b="0" i="0" u="none" strike="noStrike" kern="1200" cap="none" spc="0" normalizeH="0" baseline="0" noProof="0" dirty="0">
              <a:ln>
                <a:noFill/>
              </a:ln>
              <a:solidFill>
                <a:srgbClr val="000000"/>
              </a:solidFill>
              <a:effectLst/>
              <a:uLnTx/>
              <a:uFillTx/>
              <a:latin typeface="Red Hat Text"/>
              <a:ea typeface="+mn-lt"/>
              <a:cs typeface="+mn-lt"/>
            </a:endParaRP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4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1644088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659E7-39C5-DE90-5AA2-C66E003FCA2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9609BE7-4F30-7D1E-46A3-F1C771C5D26C}"/>
              </a:ext>
            </a:extLst>
          </p:cNvPr>
          <p:cNvSpPr>
            <a:spLocks noGrp="1"/>
          </p:cNvSpPr>
          <p:nvPr>
            <p:ph type="title"/>
          </p:nvPr>
        </p:nvSpPr>
        <p:spPr/>
        <p:txBody>
          <a:bodyPr/>
          <a:lstStyle/>
          <a:p>
            <a:r>
              <a:rPr lang="lt-LT" b="0" dirty="0" err="1">
                <a:ea typeface="+mn-lt"/>
                <a:cs typeface="+mn-lt"/>
              </a:rPr>
              <a:t>How</a:t>
            </a:r>
            <a:r>
              <a:rPr lang="lt-LT" b="0" dirty="0">
                <a:ea typeface="+mn-lt"/>
                <a:cs typeface="+mn-lt"/>
              </a:rPr>
              <a:t> </a:t>
            </a:r>
            <a:r>
              <a:rPr lang="lt-LT" b="0" dirty="0" err="1">
                <a:ea typeface="+mn-lt"/>
                <a:cs typeface="+mn-lt"/>
              </a:rPr>
              <a:t>We</a:t>
            </a:r>
            <a:r>
              <a:rPr lang="lt-LT" b="0" dirty="0">
                <a:ea typeface="+mn-lt"/>
                <a:cs typeface="+mn-lt"/>
              </a:rPr>
              <a:t> </a:t>
            </a:r>
            <a:r>
              <a:rPr lang="lt-LT" b="0" dirty="0" err="1">
                <a:ea typeface="+mn-lt"/>
                <a:cs typeface="+mn-lt"/>
              </a:rPr>
              <a:t>Tackled</a:t>
            </a:r>
            <a:r>
              <a:rPr lang="lt-LT" b="0" dirty="0">
                <a:ea typeface="+mn-lt"/>
                <a:cs typeface="+mn-lt"/>
              </a:rPr>
              <a:t> It</a:t>
            </a:r>
            <a:endParaRPr lang="en-US" dirty="0"/>
          </a:p>
        </p:txBody>
      </p:sp>
      <p:sp>
        <p:nvSpPr>
          <p:cNvPr id="4" name="Slide Number Placeholder 3">
            <a:extLst>
              <a:ext uri="{FF2B5EF4-FFF2-40B4-BE49-F238E27FC236}">
                <a16:creationId xmlns:a16="http://schemas.microsoft.com/office/drawing/2014/main" id="{57557447-03F1-E7AD-717E-CEE17D1A3E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C66BE89F-9775-4E63-2A84-EEE70A078D49}"/>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48C75E7F-64FB-9AA7-1D4E-057E8C821498}"/>
              </a:ext>
            </a:extLst>
          </p:cNvPr>
          <p:cNvSpPr>
            <a:spLocks noGrp="1"/>
          </p:cNvSpPr>
          <p:nvPr>
            <p:ph idx="16"/>
          </p:nvPr>
        </p:nvSpPr>
        <p:spPr/>
        <p:txBody>
          <a:bodyPr vert="horz" lIns="0" tIns="0" rIns="0" bIns="0" rtlCol="0" anchor="t">
            <a:noAutofit/>
          </a:bodyPr>
          <a:lstStyle/>
          <a:p>
            <a:r>
              <a:rPr lang="lt-LT" dirty="0"/>
              <a:t> </a:t>
            </a:r>
            <a:endParaRPr lang="lt-LT"/>
          </a:p>
        </p:txBody>
      </p:sp>
      <p:pic>
        <p:nvPicPr>
          <p:cNvPr id="5" name="Picture Placeholder 4" descr="A person and person sitting at a table looking at a computer&#10;&#10;AI-generated content may be incorrect.">
            <a:extLst>
              <a:ext uri="{FF2B5EF4-FFF2-40B4-BE49-F238E27FC236}">
                <a16:creationId xmlns:a16="http://schemas.microsoft.com/office/drawing/2014/main" id="{BDBB7CD3-02B8-B5A1-CE21-387C9524440F}"/>
              </a:ext>
            </a:extLst>
          </p:cNvPr>
          <p:cNvPicPr>
            <a:picLocks noGrp="1" noChangeAspect="1"/>
          </p:cNvPicPr>
          <p:nvPr>
            <p:ph type="pic" idx="17"/>
          </p:nvPr>
        </p:nvPicPr>
        <p:blipFill>
          <a:blip r:embed="rId2"/>
          <a:srcRect l="4658" r="4658"/>
          <a:stretch/>
        </p:blipFill>
        <p:spPr>
          <a:xfrm>
            <a:off x="1003300" y="1987790"/>
            <a:ext cx="3151188" cy="2767013"/>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8ED2AA9F-4ED4-3898-36B5-A5D290F84D4A}"/>
              </a:ext>
            </a:extLst>
          </p:cNvPr>
          <p:cNvSpPr>
            <a:spLocks noGrp="1"/>
          </p:cNvSpPr>
          <p:nvPr>
            <p:ph idx="18"/>
          </p:nvPr>
        </p:nvSpPr>
        <p:spPr/>
        <p:txBody>
          <a:bodyPr vert="horz" lIns="0" tIns="0" rIns="0" bIns="0" rtlCol="0" anchor="t">
            <a:noAutofit/>
          </a:bodyPr>
          <a:lstStyle/>
          <a:p>
            <a:r>
              <a:rPr lang="lt-LT" dirty="0"/>
              <a:t> </a:t>
            </a:r>
            <a:endParaRPr lang="lt-LT"/>
          </a:p>
        </p:txBody>
      </p:sp>
      <p:sp>
        <p:nvSpPr>
          <p:cNvPr id="3" name="Content Placeholder 8">
            <a:extLst>
              <a:ext uri="{FF2B5EF4-FFF2-40B4-BE49-F238E27FC236}">
                <a16:creationId xmlns:a16="http://schemas.microsoft.com/office/drawing/2014/main" id="{0E515BC2-5132-95DC-23CF-B307A0189B9E}"/>
              </a:ext>
            </a:extLst>
          </p:cNvPr>
          <p:cNvSpPr txBox="1">
            <a:spLocks/>
          </p:cNvSpPr>
          <p:nvPr/>
        </p:nvSpPr>
        <p:spPr>
          <a:xfrm>
            <a:off x="4515917" y="1921993"/>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Offline</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is</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an</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Option</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We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added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in-person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attendance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option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en-US"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Right</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Channels</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Right</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People</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We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moved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beyond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just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email</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Used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channels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like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WhatsApp,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Telegram</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phone</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calls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for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invitations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Listen</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1" i="0" u="none" strike="noStrike" kern="1200" cap="none" spc="0" normalizeH="0" baseline="0" noProof="0" dirty="0" err="1">
                <a:ln>
                  <a:noFill/>
                </a:ln>
                <a:solidFill>
                  <a:srgbClr val="000000"/>
                </a:solidFill>
                <a:effectLst/>
                <a:uLnTx/>
                <a:uFillTx/>
                <a:latin typeface="Red Hat Text"/>
                <a:ea typeface="+mn-lt"/>
                <a:cs typeface="+mn-lt"/>
              </a:rPr>
              <a:t>Learn</a:t>
            </a:r>
            <a:r>
              <a:rPr kumimoji="0" lang="lt-LT" sz="2000" b="1" i="0" u="none" strike="noStrike" kern="1200" cap="none" spc="0" normalizeH="0" baseline="0" noProof="0" dirty="0">
                <a:ln>
                  <a:noFill/>
                </a:ln>
                <a:solidFill>
                  <a:srgbClr val="000000"/>
                </a:solidFill>
                <a:effectLst/>
                <a:uLnTx/>
                <a:uFillTx/>
                <a:latin typeface="Red Hat Text"/>
                <a:ea typeface="+mn-lt"/>
                <a:cs typeface="+mn-lt"/>
              </a:rPr>
              <a:t>:</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We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made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feedback</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core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part</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of</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the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process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Saved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screenshots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of</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chat</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messages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emails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texts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to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review</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after</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each</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session</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Used</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this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feedback</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to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improve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future</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000" b="0" i="0" u="none" strike="noStrike" kern="1200" cap="none" spc="0" normalizeH="0" baseline="0" noProof="0" dirty="0" err="1">
                <a:ln>
                  <a:noFill/>
                </a:ln>
                <a:solidFill>
                  <a:srgbClr val="000000"/>
                </a:solidFill>
                <a:effectLst/>
                <a:uLnTx/>
                <a:uFillTx/>
                <a:latin typeface="Red Hat Text"/>
                <a:ea typeface="+mn-lt"/>
                <a:cs typeface="+mn-lt"/>
              </a:rPr>
              <a:t>sessions</a:t>
            </a:r>
            <a:r>
              <a:rPr kumimoji="0" lang="lt-LT" sz="20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16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260059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7ACB-C538-AA86-19B6-92D101B237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A1DD2E7-700B-70E0-5E7D-3D7F38773DB0}"/>
              </a:ext>
            </a:extLst>
          </p:cNvPr>
          <p:cNvSpPr>
            <a:spLocks noGrp="1"/>
          </p:cNvSpPr>
          <p:nvPr>
            <p:ph type="title"/>
          </p:nvPr>
        </p:nvSpPr>
        <p:spPr/>
        <p:txBody>
          <a:bodyPr/>
          <a:lstStyle/>
          <a:p>
            <a:r>
              <a:rPr lang="lt-LT" b="0" dirty="0" err="1">
                <a:ea typeface="+mn-lt"/>
                <a:cs typeface="+mn-lt"/>
              </a:rPr>
              <a:t>What</a:t>
            </a:r>
            <a:r>
              <a:rPr lang="lt-LT" b="0" dirty="0">
                <a:ea typeface="+mn-lt"/>
                <a:cs typeface="+mn-lt"/>
              </a:rPr>
              <a:t> </a:t>
            </a:r>
            <a:r>
              <a:rPr lang="lt-LT" b="0" dirty="0" err="1">
                <a:ea typeface="+mn-lt"/>
                <a:cs typeface="+mn-lt"/>
              </a:rPr>
              <a:t>We</a:t>
            </a:r>
            <a:r>
              <a:rPr lang="lt-LT" b="0" dirty="0">
                <a:ea typeface="+mn-lt"/>
                <a:cs typeface="+mn-lt"/>
              </a:rPr>
              <a:t> </a:t>
            </a:r>
            <a:r>
              <a:rPr lang="lt-LT" b="0" dirty="0" err="1">
                <a:ea typeface="+mn-lt"/>
                <a:cs typeface="+mn-lt"/>
              </a:rPr>
              <a:t>Learned</a:t>
            </a:r>
            <a:endParaRPr lang="en-US" dirty="0" err="1"/>
          </a:p>
        </p:txBody>
      </p:sp>
      <p:sp>
        <p:nvSpPr>
          <p:cNvPr id="4" name="Slide Number Placeholder 3">
            <a:extLst>
              <a:ext uri="{FF2B5EF4-FFF2-40B4-BE49-F238E27FC236}">
                <a16:creationId xmlns:a16="http://schemas.microsoft.com/office/drawing/2014/main" id="{B380924B-2352-8FBC-C882-25BAF746A8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646464"/>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646464"/>
              </a:solidFill>
              <a:effectLst/>
              <a:uLnTx/>
              <a:uFillTx/>
              <a:latin typeface="Red Hat Text"/>
              <a:ea typeface="+mn-ea"/>
              <a:cs typeface="+mn-cs"/>
            </a:endParaRPr>
          </a:p>
        </p:txBody>
      </p:sp>
      <p:sp>
        <p:nvSpPr>
          <p:cNvPr id="7" name="Content Placeholder 6">
            <a:extLst>
              <a:ext uri="{FF2B5EF4-FFF2-40B4-BE49-F238E27FC236}">
                <a16:creationId xmlns:a16="http://schemas.microsoft.com/office/drawing/2014/main" id="{E7DFA1F7-EB41-ECBC-8FAA-2ED19835ED54}"/>
              </a:ext>
            </a:extLst>
          </p:cNvPr>
          <p:cNvSpPr>
            <a:spLocks noGrp="1"/>
          </p:cNvSpPr>
          <p:nvPr>
            <p:ph idx="1"/>
          </p:nvPr>
        </p:nvSpPr>
        <p:spPr/>
        <p:txBody>
          <a:bodyPr vert="horz" lIns="0" tIns="0" rIns="0" bIns="0" rtlCol="0" anchor="t">
            <a:noAutofit/>
          </a:bodyPr>
          <a:lstStyle/>
          <a:p>
            <a:r>
              <a:rPr lang="lt-LT" dirty="0"/>
              <a:t> </a:t>
            </a:r>
            <a:endParaRPr lang="lt-LT"/>
          </a:p>
        </p:txBody>
      </p:sp>
      <p:sp>
        <p:nvSpPr>
          <p:cNvPr id="10" name="Content Placeholder 9">
            <a:extLst>
              <a:ext uri="{FF2B5EF4-FFF2-40B4-BE49-F238E27FC236}">
                <a16:creationId xmlns:a16="http://schemas.microsoft.com/office/drawing/2014/main" id="{69F30AEE-C18D-FB29-ADF5-D88B741266F2}"/>
              </a:ext>
            </a:extLst>
          </p:cNvPr>
          <p:cNvSpPr>
            <a:spLocks noGrp="1"/>
          </p:cNvSpPr>
          <p:nvPr>
            <p:ph idx="16"/>
          </p:nvPr>
        </p:nvSpPr>
        <p:spPr>
          <a:xfrm>
            <a:off x="4520834" y="5060536"/>
            <a:ext cx="3151408" cy="713933"/>
          </a:xfrm>
        </p:spPr>
        <p:txBody>
          <a:bodyPr vert="horz" lIns="0" tIns="0" rIns="0" bIns="0" rtlCol="0" anchor="t">
            <a:noAutofit/>
          </a:bodyPr>
          <a:lstStyle/>
          <a:p>
            <a:r>
              <a:rPr lang="lt-LT" dirty="0"/>
              <a:t> </a:t>
            </a:r>
            <a:endParaRPr lang="lt-LT"/>
          </a:p>
        </p:txBody>
      </p:sp>
      <p:pic>
        <p:nvPicPr>
          <p:cNvPr id="2" name="Picture Placeholder 1" descr="A certificate of a red cross&#10;&#10;AI-generated content may be incorrect.">
            <a:extLst>
              <a:ext uri="{FF2B5EF4-FFF2-40B4-BE49-F238E27FC236}">
                <a16:creationId xmlns:a16="http://schemas.microsoft.com/office/drawing/2014/main" id="{FB4C331B-D92F-A322-9578-37E01FF565C3}"/>
              </a:ext>
            </a:extLst>
          </p:cNvPr>
          <p:cNvPicPr>
            <a:picLocks noGrp="1" noChangeAspect="1"/>
          </p:cNvPicPr>
          <p:nvPr>
            <p:ph type="pic" idx="17"/>
          </p:nvPr>
        </p:nvPicPr>
        <p:blipFill>
          <a:blip r:embed="rId2"/>
          <a:srcRect l="9745" r="9745"/>
          <a:stretch/>
        </p:blipFill>
        <p:spPr>
          <a:xfrm>
            <a:off x="7228694" y="1584460"/>
            <a:ext cx="4186578" cy="3673169"/>
          </a:xfrm>
          <a:prstGeom prst="rect">
            <a:avLst/>
          </a:prstGeom>
          <a:solidFill>
            <a:srgbClr val="646464">
              <a:lumMod val="20000"/>
              <a:lumOff val="80000"/>
            </a:srgbClr>
          </a:solidFill>
        </p:spPr>
      </p:pic>
      <p:sp>
        <p:nvSpPr>
          <p:cNvPr id="12" name="Content Placeholder 11">
            <a:extLst>
              <a:ext uri="{FF2B5EF4-FFF2-40B4-BE49-F238E27FC236}">
                <a16:creationId xmlns:a16="http://schemas.microsoft.com/office/drawing/2014/main" id="{3C6D06D5-5B6B-38C6-A4C7-F5C0802DC332}"/>
              </a:ext>
            </a:extLst>
          </p:cNvPr>
          <p:cNvSpPr>
            <a:spLocks noGrp="1"/>
          </p:cNvSpPr>
          <p:nvPr>
            <p:ph idx="18"/>
          </p:nvPr>
        </p:nvSpPr>
        <p:spPr/>
        <p:txBody>
          <a:bodyPr vert="horz" lIns="0" tIns="0" rIns="0" bIns="0" rtlCol="0" anchor="t">
            <a:noAutofit/>
          </a:bodyPr>
          <a:lstStyle/>
          <a:p>
            <a:r>
              <a:rPr lang="lt-LT" dirty="0"/>
              <a:t> </a:t>
            </a:r>
            <a:endParaRPr lang="lt-LT"/>
          </a:p>
        </p:txBody>
      </p:sp>
      <p:sp>
        <p:nvSpPr>
          <p:cNvPr id="5" name="Content Placeholder 8">
            <a:extLst>
              <a:ext uri="{FF2B5EF4-FFF2-40B4-BE49-F238E27FC236}">
                <a16:creationId xmlns:a16="http://schemas.microsoft.com/office/drawing/2014/main" id="{6D9DC6A7-747C-693F-DBFE-140AD8A4CB0C}"/>
              </a:ext>
            </a:extLst>
          </p:cNvPr>
          <p:cNvSpPr txBox="1">
            <a:spLocks/>
          </p:cNvSpPr>
          <p:nvPr/>
        </p:nvSpPr>
        <p:spPr>
          <a:xfrm>
            <a:off x="1007841" y="2022635"/>
            <a:ext cx="6674635" cy="3751835"/>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buClr>
                <a:srgbClr val="E30B0B"/>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rgbClr val="E30B0B"/>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100000"/>
              </a:lnSpc>
              <a:spcBef>
                <a:spcPts val="500"/>
              </a:spcBef>
              <a:buClr>
                <a:srgbClr val="E30B0B"/>
              </a:buClr>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800" b="0" i="0" u="none" strike="noStrike" kern="1200" cap="none" spc="0" normalizeH="0" baseline="0" noProof="0" dirty="0">
                <a:ln>
                  <a:noFill/>
                </a:ln>
                <a:solidFill>
                  <a:srgbClr val="000000"/>
                </a:solidFill>
                <a:effectLst/>
                <a:uLnTx/>
                <a:uFillTx/>
                <a:latin typeface="Red Hat Text"/>
                <a:ea typeface="+mn-lt"/>
                <a:cs typeface="+mn-lt"/>
              </a:rPr>
              <a:t> No one-size-fits-all solution exists.</a:t>
            </a:r>
            <a:endParaRPr kumimoji="0" lang="en-US" sz="28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Flexibility</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is</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key</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a:t>
            </a:r>
            <a:endParaRPr kumimoji="0" lang="en-US" sz="28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800" b="0" i="0" u="none" strike="noStrike" kern="1200" cap="none" spc="0" normalizeH="0" baseline="0" noProof="0" dirty="0">
                <a:ln>
                  <a:noFill/>
                </a:ln>
                <a:solidFill>
                  <a:srgbClr val="000000"/>
                </a:solidFill>
                <a:effectLst/>
                <a:uLnTx/>
                <a:uFillTx/>
                <a:latin typeface="Red Hat Text"/>
                <a:ea typeface="+mn-lt"/>
                <a:cs typeface="+mn-lt"/>
              </a:rPr>
              <a:t> Meeting people on their terms is non-negotiable.</a:t>
            </a:r>
            <a:endParaRPr kumimoji="0" lang="lt-LT" sz="28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a:buChar char="•"/>
              <a:tabLst/>
              <a:defRPr/>
            </a:pP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Feedback</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is</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gift</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—it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tells</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you</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what's</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working</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and</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what's</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 </a:t>
            </a:r>
            <a:r>
              <a:rPr kumimoji="0" lang="lt-LT" sz="2800" b="0" i="0" u="none" strike="noStrike" kern="1200" cap="none" spc="0" normalizeH="0" baseline="0" noProof="0" dirty="0" err="1">
                <a:ln>
                  <a:noFill/>
                </a:ln>
                <a:solidFill>
                  <a:srgbClr val="000000"/>
                </a:solidFill>
                <a:effectLst/>
                <a:uLnTx/>
                <a:uFillTx/>
                <a:latin typeface="Red Hat Text"/>
                <a:ea typeface="+mn-lt"/>
                <a:cs typeface="+mn-lt"/>
              </a:rPr>
              <a:t>not</a:t>
            </a:r>
            <a:r>
              <a:rPr kumimoji="0" lang="lt-LT" sz="2800" b="0" i="0" u="none" strike="noStrike" kern="1200" cap="none" spc="0" normalizeH="0" baseline="0" noProof="0" dirty="0">
                <a:ln>
                  <a:noFill/>
                </a:ln>
                <a:solidFill>
                  <a:srgbClr val="000000"/>
                </a:solidFill>
                <a:effectLst/>
                <a:uLnTx/>
                <a:uFillTx/>
                <a:latin typeface="Red Hat Text"/>
                <a:ea typeface="+mn-lt"/>
                <a:cs typeface="+mn-lt"/>
              </a:rPr>
              <a:t>.</a:t>
            </a:r>
            <a:endParaRPr kumimoji="0" lang="lt-LT" sz="2800" b="0" i="0" u="none" strike="noStrike" kern="1200" cap="none" spc="0" normalizeH="0" baseline="0" noProof="0" dirty="0">
              <a:ln>
                <a:noFill/>
              </a:ln>
              <a:solidFill>
                <a:srgbClr val="000000"/>
              </a:solidFill>
              <a:effectLst/>
              <a:uLnTx/>
              <a:uFillTx/>
              <a:latin typeface="Red Hat Text"/>
              <a:ea typeface="+mn-ea"/>
              <a:cs typeface="+mn-cs"/>
            </a:endParaRPr>
          </a:p>
          <a:p>
            <a:pPr marL="285750" marR="0" lvl="0" indent="-285750" algn="l" defTabSz="914400" rtl="0" eaLnBrk="1" fontAlgn="auto" latinLnBrk="0" hangingPunct="1">
              <a:lnSpc>
                <a:spcPct val="100000"/>
              </a:lnSpc>
              <a:spcBef>
                <a:spcPts val="1000"/>
              </a:spcBef>
              <a:spcAft>
                <a:spcPts val="0"/>
              </a:spcAft>
              <a:buClr>
                <a:srgbClr val="E30B0B"/>
              </a:buClr>
              <a:buSzTx/>
              <a:buFont typeface="Arial"/>
              <a:buChar char="•"/>
              <a:tabLst/>
              <a:defRPr/>
            </a:pPr>
            <a:endParaRPr kumimoji="0" lang="lt-LT" sz="2000" b="0" i="0" u="none" strike="noStrike" kern="1200" cap="none" spc="0" normalizeH="0" baseline="0" noProof="0" dirty="0">
              <a:ln>
                <a:noFill/>
              </a:ln>
              <a:solidFill>
                <a:srgbClr val="000000"/>
              </a:solidFill>
              <a:effectLst/>
              <a:uLnTx/>
              <a:uFillTx/>
              <a:latin typeface="Red Hat Text"/>
              <a:ea typeface="+mn-ea"/>
              <a:cs typeface="+mn-cs"/>
            </a:endParaRPr>
          </a:p>
          <a:p>
            <a:pPr marL="0" marR="0" lvl="0" indent="0" algn="l" defTabSz="914400" rtl="0" eaLnBrk="1" fontAlgn="auto" latinLnBrk="0" hangingPunct="1">
              <a:lnSpc>
                <a:spcPct val="100000"/>
              </a:lnSpc>
              <a:spcBef>
                <a:spcPts val="1000"/>
              </a:spcBef>
              <a:spcAft>
                <a:spcPts val="0"/>
              </a:spcAft>
              <a:buClr>
                <a:srgbClr val="E30B0B"/>
              </a:buClr>
              <a:buSzTx/>
              <a:buFont typeface="Arial" panose="020B0604020202020204" pitchFamily="34" charset="0"/>
              <a:buNone/>
              <a:tabLst/>
              <a:defRPr/>
            </a:pPr>
            <a:endParaRPr kumimoji="0" lang="lt-LT" sz="2000" b="0" i="0" u="none" strike="noStrike" kern="1200" cap="none" spc="0" normalizeH="0" baseline="0" noProof="0" dirty="0">
              <a:ln>
                <a:noFill/>
              </a:ln>
              <a:solidFill>
                <a:srgbClr val="000000"/>
              </a:solidFill>
              <a:effectLst/>
              <a:uLnTx/>
              <a:uFillTx/>
              <a:latin typeface="Red Hat Text"/>
              <a:ea typeface="+mn-lt"/>
              <a:cs typeface="+mn-lt"/>
            </a:endParaRPr>
          </a:p>
        </p:txBody>
      </p:sp>
    </p:spTree>
    <p:extLst>
      <p:ext uri="{BB962C8B-B14F-4D97-AF65-F5344CB8AC3E}">
        <p14:creationId xmlns:p14="http://schemas.microsoft.com/office/powerpoint/2010/main" val="139579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3FFC48F-6B47-FFAF-194F-4164A5EB238B}"/>
              </a:ext>
            </a:extLst>
          </p:cNvPr>
          <p:cNvSpPr>
            <a:spLocks noGrp="1"/>
          </p:cNvSpPr>
          <p:nvPr>
            <p:ph type="body" sz="quarter" idx="14"/>
          </p:nvPr>
        </p:nvSpPr>
        <p:spPr/>
        <p:txBody>
          <a:bodyPr/>
          <a:lstStyle/>
          <a:p>
            <a:r>
              <a:rPr lang="lt-LT" dirty="0" err="1"/>
              <a:t>Šeida</a:t>
            </a:r>
            <a:r>
              <a:rPr lang="lt-LT" dirty="0"/>
              <a:t> </a:t>
            </a:r>
            <a:r>
              <a:rPr lang="lt-LT" dirty="0" err="1"/>
              <a:t>Kauzonė</a:t>
            </a:r>
            <a:r>
              <a:rPr lang="lt-LT" dirty="0"/>
              <a:t> | </a:t>
            </a:r>
            <a:r>
              <a:rPr lang="lt-LT" dirty="0" err="1"/>
              <a:t>seida@redcross.lt</a:t>
            </a:r>
          </a:p>
        </p:txBody>
      </p:sp>
      <p:sp>
        <p:nvSpPr>
          <p:cNvPr id="9" name="Title 8">
            <a:extLst>
              <a:ext uri="{FF2B5EF4-FFF2-40B4-BE49-F238E27FC236}">
                <a16:creationId xmlns:a16="http://schemas.microsoft.com/office/drawing/2014/main" id="{9677F6D7-7C29-3E89-8EB1-EE6187D4E349}"/>
              </a:ext>
            </a:extLst>
          </p:cNvPr>
          <p:cNvSpPr>
            <a:spLocks noGrp="1"/>
          </p:cNvSpPr>
          <p:nvPr>
            <p:ph type="title"/>
          </p:nvPr>
        </p:nvSpPr>
        <p:spPr>
          <a:xfrm>
            <a:off x="4889999" y="647662"/>
            <a:ext cx="2412001" cy="1480304"/>
          </a:xfrm>
        </p:spPr>
        <p:txBody>
          <a:bodyPr/>
          <a:lstStyle/>
          <a:p>
            <a:r>
              <a:rPr lang="en-US" dirty="0"/>
              <a:t>Thank you</a:t>
            </a:r>
            <a:endParaRPr lang="lt-LT" dirty="0"/>
          </a:p>
        </p:txBody>
      </p:sp>
      <p:sp>
        <p:nvSpPr>
          <p:cNvPr id="4" name="Slide Number Placeholder 3">
            <a:extLst>
              <a:ext uri="{FF2B5EF4-FFF2-40B4-BE49-F238E27FC236}">
                <a16:creationId xmlns:a16="http://schemas.microsoft.com/office/drawing/2014/main" id="{C2CBE327-557B-C3D6-FC91-00A1128F646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3013A-475A-4B5B-B498-37BC7A51E004}" type="slidenum">
              <a:rPr kumimoji="0" lang="en-US" sz="1600" b="0" i="0" u="none" strike="noStrike" kern="1200" cap="none" spc="0" normalizeH="0" baseline="0" noProof="0" smtClean="0">
                <a:ln>
                  <a:noFill/>
                </a:ln>
                <a:solidFill>
                  <a:srgbClr val="FFFFFF"/>
                </a:solidFill>
                <a:effectLst/>
                <a:uLnTx/>
                <a:uFillTx/>
                <a:latin typeface="Red Hat Tex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srgbClr val="FFFFFF"/>
              </a:solidFill>
              <a:effectLst/>
              <a:uLnTx/>
              <a:uFillTx/>
              <a:latin typeface="Red Hat Text"/>
              <a:ea typeface="+mn-ea"/>
              <a:cs typeface="+mn-cs"/>
            </a:endParaRPr>
          </a:p>
        </p:txBody>
      </p:sp>
    </p:spTree>
    <p:extLst>
      <p:ext uri="{BB962C8B-B14F-4D97-AF65-F5344CB8AC3E}">
        <p14:creationId xmlns:p14="http://schemas.microsoft.com/office/powerpoint/2010/main" val="7278146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FECC6CBD-1ACB-BDE4-0E23-EE283BBE5E0B}"/>
            </a:ext>
          </a:extLst>
        </p:cNvPr>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D96A17C9-4BE6-B342-8B61-AF502EEFC07A}"/>
              </a:ext>
            </a:extLst>
          </p:cNvPr>
          <p:cNvSpPr>
            <a:spLocks noGrp="1"/>
          </p:cNvSpPr>
          <p:nvPr>
            <p:ph idx="1"/>
          </p:nvPr>
        </p:nvSpPr>
        <p:spPr>
          <a:xfrm>
            <a:off x="515938" y="2318657"/>
            <a:ext cx="11233150" cy="3052762"/>
          </a:xfrm>
        </p:spPr>
        <p:txBody>
          <a:bodyPr>
            <a:normAutofit/>
          </a:bodyPr>
          <a:lstStyle/>
          <a:p>
            <a:pPr marL="0" indent="0" algn="ctr">
              <a:buNone/>
            </a:pPr>
            <a:r>
              <a:rPr lang="nl-NL" sz="8000" b="1" u="none" strike="noStrike" cap="none" dirty="0" err="1">
                <a:solidFill>
                  <a:schemeClr val="bg1"/>
                </a:solidFill>
                <a:latin typeface="Open Sans"/>
                <a:ea typeface="Open Sans"/>
                <a:cs typeface="Open Sans"/>
                <a:sym typeface="Open Sans"/>
              </a:rPr>
              <a:t>Questions</a:t>
            </a:r>
            <a:r>
              <a:rPr lang="nl-NL" sz="8000" b="1" u="none" strike="noStrike" cap="none" dirty="0">
                <a:solidFill>
                  <a:schemeClr val="bg1"/>
                </a:solidFill>
                <a:latin typeface="Open Sans"/>
                <a:ea typeface="Open Sans"/>
                <a:cs typeface="Open Sans"/>
                <a:sym typeface="Open Sans"/>
              </a:rPr>
              <a:t>?</a:t>
            </a:r>
          </a:p>
          <a:p>
            <a:pPr marL="0" indent="0" algn="ctr">
              <a:buNone/>
            </a:pPr>
            <a:endParaRPr lang="nl-NL" sz="3600" b="1" dirty="0">
              <a:solidFill>
                <a:schemeClr val="bg1"/>
              </a:solidFill>
              <a:latin typeface="Open Sans"/>
              <a:ea typeface="Open Sans"/>
              <a:cs typeface="Open Sans"/>
              <a:sym typeface="Open Sans"/>
            </a:endParaRPr>
          </a:p>
          <a:p>
            <a:pPr marL="0" indent="0" algn="ctr">
              <a:buNone/>
            </a:pPr>
            <a:endParaRPr lang="nl-NL" sz="3600" b="1" dirty="0">
              <a:solidFill>
                <a:schemeClr val="bg1"/>
              </a:solidFill>
              <a:latin typeface="Open Sans"/>
              <a:ea typeface="Open Sans"/>
              <a:cs typeface="Open Sans"/>
              <a:sym typeface="Open Sans"/>
            </a:endParaRPr>
          </a:p>
        </p:txBody>
      </p:sp>
      <p:sp>
        <p:nvSpPr>
          <p:cNvPr id="10" name="Tijdelijke aanduiding voor dianummer 9">
            <a:extLst>
              <a:ext uri="{FF2B5EF4-FFF2-40B4-BE49-F238E27FC236}">
                <a16:creationId xmlns:a16="http://schemas.microsoft.com/office/drawing/2014/main" id="{BEAB687B-2808-1E88-A43F-F74E9793B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3FC5B-98A5-49E4-B59C-E073B8952154}" type="slidenum">
              <a:rPr kumimoji="0" lang="nl-NL" sz="1000" b="0" i="0" u="none" strike="noStrike" kern="1200" cap="none" spc="0" normalizeH="0" baseline="0" noProof="0" smtClean="0">
                <a:ln>
                  <a:noFill/>
                </a:ln>
                <a:solidFill>
                  <a:srgbClr val="50505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000" b="0" i="0" u="none" strike="noStrike" kern="1200" cap="none" spc="0" normalizeH="0" baseline="0" noProof="0">
              <a:ln>
                <a:noFill/>
              </a:ln>
              <a:solidFill>
                <a:srgbClr val="505050"/>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72D1E8FB-B421-352A-54FF-85242FDAB9F0}"/>
              </a:ext>
            </a:extLst>
          </p:cNvPr>
          <p:cNvSpPr txBox="1"/>
          <p:nvPr/>
        </p:nvSpPr>
        <p:spPr>
          <a:xfrm>
            <a:off x="0" y="5397190"/>
            <a:ext cx="1683834" cy="91440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235307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BBB3A612-2E4D-43CD-B0CB-37C952113735}"/>
              </a:ext>
            </a:extLst>
          </p:cNvPr>
          <p:cNvSpPr>
            <a:spLocks noGrp="1"/>
          </p:cNvSpPr>
          <p:nvPr>
            <p:ph type="body" sz="quarter" idx="13"/>
          </p:nvPr>
        </p:nvSpPr>
        <p:spPr/>
        <p:txBody>
          <a:bodyPr/>
          <a:lstStyle/>
          <a:p>
            <a:endParaRPr lang="nb-NO"/>
          </a:p>
        </p:txBody>
      </p:sp>
      <p:sp>
        <p:nvSpPr>
          <p:cNvPr id="8" name="Tittel 6">
            <a:extLst>
              <a:ext uri="{FF2B5EF4-FFF2-40B4-BE49-F238E27FC236}">
                <a16:creationId xmlns:a16="http://schemas.microsoft.com/office/drawing/2014/main" id="{D60526F3-22D2-4AC8-925A-C35BBB0F6D93}"/>
              </a:ext>
            </a:extLst>
          </p:cNvPr>
          <p:cNvSpPr txBox="1">
            <a:spLocks/>
          </p:cNvSpPr>
          <p:nvPr/>
        </p:nvSpPr>
        <p:spPr>
          <a:xfrm>
            <a:off x="4155754" y="1155810"/>
            <a:ext cx="7287660" cy="2898954"/>
          </a:xfrm>
          <a:prstGeom prst="rect">
            <a:avLst/>
          </a:prstGeom>
        </p:spPr>
        <p:txBody>
          <a:bodyPr vert="horz" lIns="0" tIns="0" rIns="0" bIns="0" rtlCol="0" anchor="b">
            <a:normAutofit fontScale="92500" lnSpcReduction="20000"/>
          </a:bodyPr>
          <a:lstStyle>
            <a:lvl1pPr algn="l" defTabSz="914400" rtl="0" eaLnBrk="1" latinLnBrk="0" hangingPunct="1">
              <a:lnSpc>
                <a:spcPct val="100000"/>
              </a:lnSpc>
              <a:spcBef>
                <a:spcPct val="0"/>
              </a:spcBef>
              <a:buNone/>
              <a:defRPr sz="50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sz="8000" b="1" i="0" u="none" strike="noStrike" kern="1200" cap="none" spc="0" normalizeH="0" baseline="0" noProof="0" dirty="0">
              <a:ln>
                <a:noFill/>
              </a:ln>
              <a:solidFill>
                <a:srgbClr val="000000"/>
              </a:solidFill>
              <a:effectLst/>
              <a:uLnTx/>
              <a:uFillTx/>
              <a:latin typeface="Myriad Pro" panose="020B0503030403020204" pitchFamily="34" charset="0"/>
              <a:ea typeface="+mj-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8000" b="1" i="0" u="none" strike="noStrike" kern="1200" cap="none" spc="0" normalizeH="0" baseline="0" noProof="0" dirty="0">
                <a:ln>
                  <a:noFill/>
                </a:ln>
                <a:solidFill>
                  <a:srgbClr val="000000"/>
                </a:solidFill>
                <a:effectLst/>
                <a:uLnTx/>
                <a:uFillTx/>
                <a:latin typeface="Myriad Pro" panose="020B0503030403020204" pitchFamily="34" charset="0"/>
                <a:ea typeface="+mj-ea"/>
                <a:cs typeface="Arial" panose="020B0604020202020204" pitchFamily="34" charset="0"/>
              </a:rPr>
              <a:t>Red Cross Family Centers</a:t>
            </a:r>
          </a:p>
        </p:txBody>
      </p:sp>
      <p:pic>
        <p:nvPicPr>
          <p:cNvPr id="11" name="Bilde 10">
            <a:extLst>
              <a:ext uri="{FF2B5EF4-FFF2-40B4-BE49-F238E27FC236}">
                <a16:creationId xmlns:a16="http://schemas.microsoft.com/office/drawing/2014/main" id="{A47475D1-86FC-4FA9-976B-9C681E962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681" y="1155810"/>
            <a:ext cx="4050909" cy="1057747"/>
          </a:xfrm>
          <a:prstGeom prst="rect">
            <a:avLst/>
          </a:prstGeom>
        </p:spPr>
      </p:pic>
      <p:sp>
        <p:nvSpPr>
          <p:cNvPr id="2" name="Subtitle 6">
            <a:extLst>
              <a:ext uri="{FF2B5EF4-FFF2-40B4-BE49-F238E27FC236}">
                <a16:creationId xmlns:a16="http://schemas.microsoft.com/office/drawing/2014/main" id="{1840C2DA-82D9-6136-8171-FE5AD8996434}"/>
              </a:ext>
            </a:extLst>
          </p:cNvPr>
          <p:cNvSpPr txBox="1">
            <a:spLocks/>
          </p:cNvSpPr>
          <p:nvPr/>
        </p:nvSpPr>
        <p:spPr>
          <a:xfrm>
            <a:off x="4222429" y="4239491"/>
            <a:ext cx="7377095" cy="228459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1" u="none" strike="noStrike" kern="1200" cap="none" spc="0" normalizeH="0" baseline="0" noProof="0" dirty="0" err="1">
                <a:ln>
                  <a:noFill/>
                </a:ln>
                <a:solidFill>
                  <a:srgbClr val="000000"/>
                </a:solidFill>
                <a:effectLst/>
                <a:uLnTx/>
                <a:uFillTx/>
                <a:latin typeface="Arial"/>
                <a:ea typeface="+mn-ea"/>
                <a:cs typeface="Arial"/>
              </a:rPr>
              <a:t>Strenghtening</a:t>
            </a:r>
            <a:r>
              <a:rPr kumimoji="0" lang="nb-NO" sz="2400" b="0" i="1" u="none" strike="noStrike" kern="1200" cap="none" spc="0" normalizeH="0" baseline="0" noProof="0" dirty="0">
                <a:ln>
                  <a:noFill/>
                </a:ln>
                <a:solidFill>
                  <a:srgbClr val="000000"/>
                </a:solidFill>
                <a:effectLst/>
                <a:uLnTx/>
                <a:uFillTx/>
                <a:latin typeface="Arial"/>
                <a:ea typeface="+mn-ea"/>
                <a:cs typeface="Arial"/>
              </a:rPr>
              <a:t> families, </a:t>
            </a:r>
            <a:r>
              <a:rPr kumimoji="0" lang="nb-NO" sz="2400" b="0" i="1" u="none" strike="noStrike" kern="1200" cap="none" spc="0" normalizeH="0" baseline="0" noProof="0" dirty="0" err="1">
                <a:ln>
                  <a:noFill/>
                </a:ln>
                <a:solidFill>
                  <a:srgbClr val="000000"/>
                </a:solidFill>
                <a:effectLst/>
                <a:uLnTx/>
                <a:uFillTx/>
                <a:latin typeface="Arial"/>
                <a:ea typeface="+mn-ea"/>
                <a:cs typeface="Arial"/>
              </a:rPr>
              <a:t>belonging</a:t>
            </a:r>
            <a:r>
              <a:rPr kumimoji="0" lang="nb-NO" sz="2400" b="0" i="1" u="none" strike="noStrike" kern="1200" cap="none" spc="0" normalizeH="0" baseline="0" noProof="0" dirty="0">
                <a:ln>
                  <a:noFill/>
                </a:ln>
                <a:solidFill>
                  <a:srgbClr val="000000"/>
                </a:solidFill>
                <a:effectLst/>
                <a:uLnTx/>
                <a:uFillTx/>
                <a:latin typeface="Arial"/>
                <a:ea typeface="+mn-ea"/>
                <a:cs typeface="Arial"/>
              </a:rPr>
              <a:t> and </a:t>
            </a:r>
            <a:r>
              <a:rPr kumimoji="0" lang="nb-NO" sz="2400" b="0" i="1" u="none" strike="noStrike" kern="1200" cap="none" spc="0" normalizeH="0" baseline="0" noProof="0" dirty="0" err="1">
                <a:ln>
                  <a:noFill/>
                </a:ln>
                <a:solidFill>
                  <a:srgbClr val="000000"/>
                </a:solidFill>
                <a:effectLst/>
                <a:uLnTx/>
                <a:uFillTx/>
                <a:latin typeface="Arial"/>
                <a:ea typeface="+mn-ea"/>
                <a:cs typeface="Arial"/>
              </a:rPr>
              <a:t>experiences</a:t>
            </a:r>
            <a:endParaRPr kumimoji="0" lang="nb-NO" sz="24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4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4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b-NO" sz="2400" b="0" i="1"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b-NO" sz="2400" b="0" i="1" u="none" strike="noStrike" kern="1200" cap="none" spc="0" normalizeH="0" baseline="0" noProof="0" dirty="0">
                <a:ln>
                  <a:noFill/>
                </a:ln>
                <a:solidFill>
                  <a:srgbClr val="000000"/>
                </a:solidFill>
                <a:effectLst/>
                <a:uLnTx/>
                <a:uFillTx/>
                <a:latin typeface="Arial"/>
                <a:ea typeface="+mn-ea"/>
                <a:cs typeface="Arial"/>
              </a:rPr>
              <a:t>10.09.25 CEA Peer Learning </a:t>
            </a:r>
            <a:r>
              <a:rPr kumimoji="0" lang="nb-NO" sz="2400" b="0" i="1" u="none" strike="noStrike" kern="1200" cap="none" spc="0" normalizeH="0" baseline="0" noProof="0" dirty="0" err="1">
                <a:ln>
                  <a:noFill/>
                </a:ln>
                <a:solidFill>
                  <a:srgbClr val="000000"/>
                </a:solidFill>
                <a:effectLst/>
                <a:uLnTx/>
                <a:uFillTx/>
                <a:latin typeface="Arial"/>
                <a:ea typeface="+mn-ea"/>
                <a:cs typeface="Arial"/>
              </a:rPr>
              <a:t>Session</a:t>
            </a:r>
            <a:endParaRPr kumimoji="0" lang="nb-NO" sz="2400" b="0" i="1"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5633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0DF49C07-C300-E481-B75C-5591DB349D82}"/>
              </a:ext>
            </a:extLst>
          </p:cNvPr>
          <p:cNvSpPr txBox="1"/>
          <p:nvPr/>
        </p:nvSpPr>
        <p:spPr>
          <a:xfrm>
            <a:off x="5326978" y="459916"/>
            <a:ext cx="6516679" cy="63094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500" b="1" i="0" u="none" strike="noStrike" kern="1200" cap="none" spc="0" normalizeH="0" baseline="0" noProof="0" dirty="0" err="1">
                <a:ln>
                  <a:noFill/>
                </a:ln>
                <a:solidFill>
                  <a:srgbClr val="000000"/>
                </a:solidFill>
                <a:effectLst/>
                <a:uLnTx/>
                <a:uFillTx/>
                <a:latin typeface="Arial"/>
                <a:ea typeface="+mn-ea"/>
                <a:cs typeface="Arial"/>
              </a:rPr>
              <a:t>Background</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0" name="TekstSylinder 9">
            <a:extLst>
              <a:ext uri="{FF2B5EF4-FFF2-40B4-BE49-F238E27FC236}">
                <a16:creationId xmlns:a16="http://schemas.microsoft.com/office/drawing/2014/main" id="{45047A23-E189-EF02-B825-D19CC68C1F2C}"/>
              </a:ext>
            </a:extLst>
          </p:cNvPr>
          <p:cNvSpPr txBox="1"/>
          <p:nvPr/>
        </p:nvSpPr>
        <p:spPr>
          <a:xfrm>
            <a:off x="5326978" y="1114925"/>
            <a:ext cx="6379668" cy="70788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0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2" name="Bilde 9" descr="Et bilde som inneholder logo&#10;&#10;Automatisk generert beskrivelse">
            <a:extLst>
              <a:ext uri="{FF2B5EF4-FFF2-40B4-BE49-F238E27FC236}">
                <a16:creationId xmlns:a16="http://schemas.microsoft.com/office/drawing/2014/main" id="{E066106D-C389-D5F4-E2EB-0B65C391C165}"/>
              </a:ext>
            </a:extLst>
          </p:cNvPr>
          <p:cNvPicPr>
            <a:picLocks noChangeAspect="1"/>
          </p:cNvPicPr>
          <p:nvPr/>
        </p:nvPicPr>
        <p:blipFill>
          <a:blip r:embed="rId3"/>
          <a:stretch>
            <a:fillRect/>
          </a:stretch>
        </p:blipFill>
        <p:spPr>
          <a:xfrm>
            <a:off x="11427094" y="165402"/>
            <a:ext cx="585690" cy="572510"/>
          </a:xfrm>
          <a:prstGeom prst="rect">
            <a:avLst/>
          </a:prstGeom>
        </p:spPr>
      </p:pic>
      <p:pic>
        <p:nvPicPr>
          <p:cNvPr id="3" name="Picture 2">
            <a:extLst>
              <a:ext uri="{FF2B5EF4-FFF2-40B4-BE49-F238E27FC236}">
                <a16:creationId xmlns:a16="http://schemas.microsoft.com/office/drawing/2014/main" id="{6B905243-DB05-8FBE-41F6-75CED4D3D9A9}"/>
              </a:ext>
            </a:extLst>
          </p:cNvPr>
          <p:cNvPicPr>
            <a:picLocks noChangeAspect="1"/>
          </p:cNvPicPr>
          <p:nvPr/>
        </p:nvPicPr>
        <p:blipFill>
          <a:blip r:embed="rId4"/>
          <a:srcRect l="-1459" t="2690" r="-96" b="10788"/>
          <a:stretch/>
        </p:blipFill>
        <p:spPr>
          <a:xfrm>
            <a:off x="91514" y="101745"/>
            <a:ext cx="4507710" cy="25547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8817ADEB-5B87-FFED-FC23-7937F6F7A8E6}"/>
              </a:ext>
            </a:extLst>
          </p:cNvPr>
          <p:cNvPicPr>
            <a:picLocks noChangeAspect="1"/>
          </p:cNvPicPr>
          <p:nvPr/>
        </p:nvPicPr>
        <p:blipFill>
          <a:blip r:embed="rId5"/>
          <a:srcRect l="-297" t="7177" r="-299" b="5742"/>
          <a:stretch/>
        </p:blipFill>
        <p:spPr>
          <a:xfrm>
            <a:off x="115828" y="2323470"/>
            <a:ext cx="4440401" cy="22377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1CD91842-FA72-FBF5-2E8D-D1E0FA1D5576}"/>
              </a:ext>
            </a:extLst>
          </p:cNvPr>
          <p:cNvPicPr>
            <a:picLocks noChangeAspect="1"/>
          </p:cNvPicPr>
          <p:nvPr/>
        </p:nvPicPr>
        <p:blipFill>
          <a:blip r:embed="rId6"/>
          <a:srcRect l="1421" r="-1380" b="31499"/>
          <a:stretch/>
        </p:blipFill>
        <p:spPr>
          <a:xfrm>
            <a:off x="87874" y="4232860"/>
            <a:ext cx="4439321" cy="2580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kstSylinder 10">
            <a:extLst>
              <a:ext uri="{FF2B5EF4-FFF2-40B4-BE49-F238E27FC236}">
                <a16:creationId xmlns:a16="http://schemas.microsoft.com/office/drawing/2014/main" id="{B1A94E34-F810-81EB-B006-51794C845AC2}"/>
              </a:ext>
            </a:extLst>
          </p:cNvPr>
          <p:cNvSpPr txBox="1"/>
          <p:nvPr/>
        </p:nvSpPr>
        <p:spPr>
          <a:xfrm>
            <a:off x="5047424" y="1507902"/>
            <a:ext cx="6876721" cy="4022896"/>
          </a:xfrm>
          <a:prstGeom prst="rect">
            <a:avLst/>
          </a:prstGeom>
          <a:noFill/>
        </p:spPr>
        <p:txBody>
          <a:bodyPr wrap="square">
            <a:spAutoFit/>
          </a:bodyPr>
          <a:lstStyle/>
          <a:p>
            <a:pPr marL="514350" marR="0" lvl="0" indent="-514350" algn="l" defTabSz="914400" rtl="0" eaLnBrk="1" fontAlgn="auto" latinLnBrk="0" hangingPunct="1">
              <a:lnSpc>
                <a:spcPct val="160000"/>
              </a:lnSpc>
              <a:spcBef>
                <a:spcPts val="0"/>
              </a:spcBef>
              <a:spcAft>
                <a:spcPts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2019: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mapping</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of</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humanitarian</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needs</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Found</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that</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low</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income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families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wanted</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local</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meeting</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places</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with</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free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activities</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for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the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entire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family</a:t>
            </a:r>
            <a:endPar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514350" marR="0" lvl="0" indent="-514350" algn="l" defTabSz="914400" rtl="0" eaLnBrk="1" fontAlgn="auto" latinLnBrk="0" hangingPunct="1">
              <a:lnSpc>
                <a:spcPct val="160000"/>
              </a:lnSpc>
              <a:spcBef>
                <a:spcPts val="0"/>
              </a:spcBef>
              <a:spcAft>
                <a:spcPts val="0"/>
              </a:spcAft>
              <a:buClrTx/>
              <a:buSzTx/>
              <a:buFont typeface="Wingdings" panose="05000000000000000000" pitchFamily="2" charset="2"/>
              <a:buChar char="Ø"/>
              <a:tabLst/>
              <a:defRPr/>
            </a:pP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Ownership</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all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centers</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are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built</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on</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the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same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model</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but</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they</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still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are</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different from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each</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other</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Local</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ownership</a:t>
            </a:r>
            <a:endPar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514350" marR="0" lvl="0" indent="-514350" algn="l" defTabSz="914400" rtl="0" eaLnBrk="1" fontAlgn="auto" latinLnBrk="0" hangingPunct="1">
              <a:lnSpc>
                <a:spcPct val="160000"/>
              </a:lnSpc>
              <a:spcBef>
                <a:spcPts val="0"/>
              </a:spcBef>
              <a:spcAft>
                <a:spcPts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Not a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specific</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migration</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activity</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rather</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local</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community</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activity</a:t>
            </a:r>
            <a:endPar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514350" marR="0" lvl="0" indent="-514350" algn="l" defTabSz="914400" rtl="0" eaLnBrk="1" fontAlgn="auto" latinLnBrk="0" hangingPunct="1">
              <a:lnSpc>
                <a:spcPct val="160000"/>
              </a:lnSpc>
              <a:spcBef>
                <a:spcPts val="0"/>
              </a:spcBef>
              <a:spcAft>
                <a:spcPts val="0"/>
              </a:spcAft>
              <a:buClrTx/>
              <a:buSzTx/>
              <a:buFont typeface="Wingdings" panose="05000000000000000000" pitchFamily="2" charset="2"/>
              <a:buChar char="Ø"/>
              <a:tabLst/>
              <a:defRPr/>
            </a:pP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Fast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growth</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Three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centers</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launched</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in 2022, 2023 and 2024. High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demand</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from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local</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community</a:t>
            </a:r>
            <a:r>
              <a:rPr kumimoji="0" lang="nb-NO" sz="1800" b="0" i="0" u="none" strike="noStrike" kern="1200" cap="none" spc="0" normalizeH="0" baseline="0" noProof="0" dirty="0">
                <a:ln>
                  <a:noFill/>
                </a:ln>
                <a:solidFill>
                  <a:srgbClr val="000000"/>
                </a:solidFill>
                <a:effectLst/>
                <a:uLnTx/>
                <a:uFillTx/>
                <a:latin typeface="Arial" panose="020B0604020202020204"/>
                <a:ea typeface="+mn-ea"/>
                <a:cs typeface="Arial"/>
              </a:rPr>
              <a:t> and </a:t>
            </a:r>
            <a:r>
              <a:rPr kumimoji="0" lang="nb-NO" sz="1800" b="0" i="0" u="none" strike="noStrike" kern="1200" cap="none" spc="0" normalizeH="0" baseline="0" noProof="0" dirty="0" err="1">
                <a:ln>
                  <a:noFill/>
                </a:ln>
                <a:solidFill>
                  <a:srgbClr val="000000"/>
                </a:solidFill>
                <a:effectLst/>
                <a:uLnTx/>
                <a:uFillTx/>
                <a:latin typeface="Arial" panose="020B0604020202020204"/>
                <a:ea typeface="+mn-ea"/>
                <a:cs typeface="Arial"/>
              </a:rPr>
              <a:t>authorities</a:t>
            </a:r>
            <a:endParaRPr kumimoji="0" lang="nb-NO"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135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7274F-ED5C-8EB4-46F7-3EBDCCA3F0A5}"/>
              </a:ext>
            </a:extLst>
          </p:cNvPr>
          <p:cNvSpPr>
            <a:spLocks noGrp="1"/>
          </p:cNvSpPr>
          <p:nvPr>
            <p:ph type="ctrTitle"/>
          </p:nvPr>
        </p:nvSpPr>
        <p:spPr/>
        <p:txBody>
          <a:bodyPr>
            <a:normAutofit/>
          </a:bodyPr>
          <a:lstStyle/>
          <a:p>
            <a:pPr algn="ctr"/>
            <a:r>
              <a:rPr lang="en-US" sz="2800" dirty="0"/>
              <a:t>"It's horrible to say that... I dread the weekends. </a:t>
            </a:r>
            <a:br>
              <a:rPr lang="en-US" sz="2800" dirty="0"/>
            </a:br>
            <a:r>
              <a:rPr lang="en-US" sz="2800" dirty="0"/>
              <a:t>We can't afford to do anything together as a family these days”</a:t>
            </a:r>
            <a:br>
              <a:rPr lang="nb-NO" sz="2800" dirty="0"/>
            </a:br>
            <a:br>
              <a:rPr lang="nb-NO" sz="2800" dirty="0"/>
            </a:br>
            <a:r>
              <a:rPr lang="nb-NO" sz="2800" dirty="0"/>
              <a:t>					</a:t>
            </a:r>
            <a:r>
              <a:rPr lang="nb-NO" sz="2800" dirty="0" err="1"/>
              <a:t>Mother</a:t>
            </a:r>
            <a:r>
              <a:rPr lang="nb-NO" sz="2800" dirty="0"/>
              <a:t> </a:t>
            </a:r>
            <a:r>
              <a:rPr lang="nb-NO" sz="2800" dirty="0" err="1"/>
              <a:t>of</a:t>
            </a:r>
            <a:r>
              <a:rPr lang="nb-NO" sz="2800" dirty="0"/>
              <a:t> </a:t>
            </a:r>
            <a:r>
              <a:rPr lang="nb-NO" sz="2800" dirty="0" err="1"/>
              <a:t>two</a:t>
            </a:r>
            <a:r>
              <a:rPr lang="nb-NO" sz="2800" dirty="0"/>
              <a:t> </a:t>
            </a:r>
            <a:r>
              <a:rPr lang="nb-NO" sz="2800" dirty="0" err="1"/>
              <a:t>children</a:t>
            </a:r>
            <a:r>
              <a:rPr lang="nb-NO" sz="2800" dirty="0"/>
              <a:t> (2019)</a:t>
            </a:r>
          </a:p>
        </p:txBody>
      </p:sp>
    </p:spTree>
    <p:extLst>
      <p:ext uri="{BB962C8B-B14F-4D97-AF65-F5344CB8AC3E}">
        <p14:creationId xmlns:p14="http://schemas.microsoft.com/office/powerpoint/2010/main" val="2085048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22C7923-AA23-4CC7-93EB-6729D602AE02}"/>
              </a:ext>
            </a:extLst>
          </p:cNvPr>
          <p:cNvSpPr txBox="1">
            <a:spLocks/>
          </p:cNvSpPr>
          <p:nvPr/>
        </p:nvSpPr>
        <p:spPr>
          <a:xfrm>
            <a:off x="430303" y="-329442"/>
            <a:ext cx="10890840" cy="1738112"/>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nb-NO" sz="4400" b="1" i="0" u="none" strike="noStrike" kern="1200" cap="none" spc="0" normalizeH="0" baseline="0" noProof="0" dirty="0">
                <a:ln>
                  <a:noFill/>
                </a:ln>
                <a:solidFill>
                  <a:srgbClr val="000000"/>
                </a:solidFill>
                <a:effectLst/>
                <a:uLnTx/>
                <a:uFillTx/>
                <a:latin typeface="Arial"/>
                <a:ea typeface="+mj-ea"/>
                <a:cs typeface="Arial"/>
              </a:rPr>
              <a:t>Red Cross Familie Centers at a </a:t>
            </a:r>
            <a:r>
              <a:rPr kumimoji="0" lang="nb-NO" sz="4400" b="1" i="0" u="none" strike="noStrike" kern="1200" cap="none" spc="0" normalizeH="0" baseline="0" noProof="0" dirty="0" err="1">
                <a:ln>
                  <a:noFill/>
                </a:ln>
                <a:solidFill>
                  <a:srgbClr val="000000"/>
                </a:solidFill>
                <a:effectLst/>
                <a:uLnTx/>
                <a:uFillTx/>
                <a:latin typeface="Arial"/>
                <a:ea typeface="+mj-ea"/>
                <a:cs typeface="Arial"/>
              </a:rPr>
              <a:t>glance</a:t>
            </a:r>
            <a:endParaRPr kumimoji="0" lang="nb-NO" sz="4400" b="1" i="0" u="none" strike="noStrike" kern="1200" cap="none" spc="0" normalizeH="0" baseline="0" noProof="0" dirty="0">
              <a:ln>
                <a:noFill/>
              </a:ln>
              <a:solidFill>
                <a:srgbClr val="000000"/>
              </a:solidFill>
              <a:effectLst/>
              <a:uLnTx/>
              <a:uFillTx/>
              <a:latin typeface="Arial" panose="020B0604020202020204" pitchFamily="34" charset="0"/>
              <a:ea typeface="+mj-ea"/>
              <a:cs typeface="+mj-cs"/>
            </a:endParaRPr>
          </a:p>
        </p:txBody>
      </p:sp>
      <p:sp>
        <p:nvSpPr>
          <p:cNvPr id="6" name="Content Placeholder 2">
            <a:extLst>
              <a:ext uri="{FF2B5EF4-FFF2-40B4-BE49-F238E27FC236}">
                <a16:creationId xmlns:a16="http://schemas.microsoft.com/office/drawing/2014/main" id="{DA3CA924-CBD3-BA61-D9BC-F156ECD34ADD}"/>
              </a:ext>
            </a:extLst>
          </p:cNvPr>
          <p:cNvSpPr txBox="1">
            <a:spLocks/>
          </p:cNvSpPr>
          <p:nvPr/>
        </p:nvSpPr>
        <p:spPr>
          <a:xfrm>
            <a:off x="7206642" y="1908402"/>
            <a:ext cx="4855219" cy="4296886"/>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endParaRPr kumimoji="0" lang="nb-NO" sz="24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1" i="0" u="none" strike="noStrike" kern="1200" cap="none" spc="0" normalizeH="0" baseline="0" noProof="0" dirty="0">
                <a:ln>
                  <a:noFill/>
                </a:ln>
                <a:solidFill>
                  <a:srgbClr val="000000"/>
                </a:solidFill>
                <a:effectLst/>
                <a:uLnTx/>
                <a:uFillTx/>
                <a:latin typeface="Arial"/>
                <a:ea typeface="+mn-ea"/>
                <a:cs typeface="Arial"/>
              </a:rPr>
              <a:t>Family </a:t>
            </a:r>
            <a:r>
              <a:rPr kumimoji="0" lang="nb-NO" sz="1600" b="1" i="0" u="none" strike="noStrike" kern="1200" cap="none" spc="0" normalizeH="0" baseline="0" noProof="0" dirty="0" err="1">
                <a:ln>
                  <a:noFill/>
                </a:ln>
                <a:solidFill>
                  <a:srgbClr val="000000"/>
                </a:solidFill>
                <a:effectLst/>
                <a:uLnTx/>
                <a:uFillTx/>
                <a:latin typeface="Arial"/>
                <a:ea typeface="+mn-ea"/>
                <a:cs typeface="Arial"/>
              </a:rPr>
              <a:t>perspective</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1" i="0" u="none" strike="noStrike" kern="1200" cap="none" spc="0" normalizeH="0" baseline="0" noProof="0" dirty="0" err="1">
                <a:ln>
                  <a:noFill/>
                </a:ln>
                <a:solidFill>
                  <a:srgbClr val="000000"/>
                </a:solidFill>
                <a:effectLst/>
                <a:uLnTx/>
                <a:uFillTx/>
                <a:latin typeface="Arial"/>
                <a:ea typeface="+mn-ea"/>
                <a:cs typeface="Arial"/>
              </a:rPr>
              <a:t>Local</a:t>
            </a:r>
            <a:r>
              <a:rPr kumimoji="0" lang="nb-NO" sz="1600" b="1" i="0" u="none" strike="noStrike" kern="1200" cap="none" spc="0" normalizeH="0" baseline="0" noProof="0" dirty="0">
                <a:ln>
                  <a:noFill/>
                </a:ln>
                <a:solidFill>
                  <a:srgbClr val="000000"/>
                </a:solidFill>
                <a:effectLst/>
                <a:uLnTx/>
                <a:uFillTx/>
                <a:latin typeface="Arial"/>
                <a:ea typeface="+mn-ea"/>
                <a:cs typeface="Arial"/>
              </a:rPr>
              <a:t> </a:t>
            </a:r>
            <a:r>
              <a:rPr kumimoji="0" lang="nb-NO" sz="1600" b="1" i="0" u="none" strike="noStrike" kern="1200" cap="none" spc="0" normalizeH="0" baseline="0" noProof="0" dirty="0" err="1">
                <a:ln>
                  <a:noFill/>
                </a:ln>
                <a:solidFill>
                  <a:srgbClr val="000000"/>
                </a:solidFill>
                <a:effectLst/>
                <a:uLnTx/>
                <a:uFillTx/>
                <a:latin typeface="Arial"/>
                <a:ea typeface="+mn-ea"/>
                <a:cs typeface="Arial"/>
              </a:rPr>
              <a:t>community</a:t>
            </a:r>
            <a:r>
              <a:rPr kumimoji="0" lang="nb-NO" sz="1600" b="1" i="0" u="none" strike="noStrike" kern="1200" cap="none" spc="0" normalizeH="0" baseline="0" noProof="0" dirty="0">
                <a:ln>
                  <a:noFill/>
                </a:ln>
                <a:solidFill>
                  <a:srgbClr val="000000"/>
                </a:solidFill>
                <a:effectLst/>
                <a:uLnTx/>
                <a:uFillTx/>
                <a:latin typeface="Arial"/>
                <a:ea typeface="+mn-ea"/>
                <a:cs typeface="Arial"/>
              </a:rPr>
              <a:t> </a:t>
            </a:r>
            <a:r>
              <a:rPr kumimoji="0" lang="nb-NO" sz="1600" b="1" i="0" u="none" strike="noStrike" kern="1200" cap="none" spc="0" normalizeH="0" baseline="0" noProof="0" dirty="0" err="1">
                <a:ln>
                  <a:noFill/>
                </a:ln>
                <a:solidFill>
                  <a:srgbClr val="000000"/>
                </a:solidFill>
                <a:effectLst/>
                <a:uLnTx/>
                <a:uFillTx/>
                <a:latin typeface="Arial"/>
                <a:ea typeface="+mn-ea"/>
                <a:cs typeface="Arial"/>
              </a:rPr>
              <a:t>perspective</a:t>
            </a:r>
            <a:endParaRPr kumimoji="0" lang="nb-NO" sz="16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err="1">
                <a:ln>
                  <a:noFill/>
                </a:ln>
                <a:solidFill>
                  <a:srgbClr val="000000"/>
                </a:solidFill>
                <a:effectLst/>
                <a:uLnTx/>
                <a:uFillTx/>
                <a:latin typeface="Arial"/>
                <a:ea typeface="+mn-ea"/>
                <a:cs typeface="Arial"/>
              </a:rPr>
              <a:t>Local</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meetingplace</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with</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free</a:t>
            </a:r>
            <a:r>
              <a:rPr kumimoji="0" lang="nb-NO" sz="1600" b="0" i="0" u="none" strike="noStrike" kern="1200" cap="none" spc="0" normalizeH="0" baseline="0" noProof="0" dirty="0">
                <a:ln>
                  <a:noFill/>
                </a:ln>
                <a:solidFill>
                  <a:srgbClr val="000000"/>
                </a:solidFill>
                <a:effectLst/>
                <a:uLnTx/>
                <a:uFillTx/>
                <a:latin typeface="Arial"/>
                <a:ea typeface="+mn-ea"/>
                <a:cs typeface="Arial"/>
              </a:rPr>
              <a:t>, straight-forward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activities</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several</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days</a:t>
            </a:r>
            <a:r>
              <a:rPr kumimoji="0" lang="nb-NO" sz="1600" b="0" i="0" u="none" strike="noStrike" kern="1200" cap="none" spc="0" normalizeH="0" baseline="0" noProof="0" dirty="0">
                <a:ln>
                  <a:noFill/>
                </a:ln>
                <a:solidFill>
                  <a:srgbClr val="000000"/>
                </a:solidFill>
                <a:effectLst/>
                <a:uLnTx/>
                <a:uFillTx/>
                <a:latin typeface="Arial"/>
                <a:ea typeface="+mn-ea"/>
                <a:cs typeface="Arial"/>
              </a:rPr>
              <a:t> a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week</a:t>
            </a:r>
            <a:r>
              <a:rPr kumimoji="0" lang="nb-NO" sz="1600" b="0" i="0" u="none" strike="noStrike" kern="1200" cap="none" spc="0" normalizeH="0" baseline="0" noProof="0" dirty="0">
                <a:ln>
                  <a:noFill/>
                </a:ln>
                <a:solidFill>
                  <a:srgbClr val="000000"/>
                </a:solidFill>
                <a:effectLst/>
                <a:uLnTx/>
                <a:uFillTx/>
                <a:latin typeface="Arial"/>
                <a:ea typeface="+mn-ea"/>
                <a:cs typeface="Arial"/>
              </a:rPr>
              <a:t> and during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vacations</a:t>
            </a: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a:ln>
                  <a:noFill/>
                </a:ln>
                <a:solidFill>
                  <a:srgbClr val="000000"/>
                </a:solidFill>
                <a:effectLst/>
                <a:uLnTx/>
                <a:uFillTx/>
                <a:latin typeface="Arial"/>
                <a:ea typeface="+mn-ea"/>
                <a:cs typeface="Arial"/>
              </a:rPr>
              <a:t>Knowledge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enhancement</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classes</a:t>
            </a:r>
            <a:r>
              <a:rPr kumimoji="0" lang="nb-NO" sz="1600" b="0" i="0" u="none" strike="noStrike" kern="1200" cap="none" spc="0" normalizeH="0" baseline="0" noProof="0" dirty="0">
                <a:ln>
                  <a:noFill/>
                </a:ln>
                <a:solidFill>
                  <a:srgbClr val="000000"/>
                </a:solidFill>
                <a:effectLst/>
                <a:uLnTx/>
                <a:uFillTx/>
                <a:latin typeface="Arial"/>
                <a:ea typeface="+mn-ea"/>
                <a:cs typeface="Arial"/>
              </a:rPr>
              <a:t> and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information</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among</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parents</a:t>
            </a: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0" i="0" u="none" strike="noStrike" kern="1200" cap="none" spc="0" normalizeH="0" baseline="0" noProof="0" dirty="0" err="1">
                <a:ln>
                  <a:noFill/>
                </a:ln>
                <a:solidFill>
                  <a:srgbClr val="000000"/>
                </a:solidFill>
                <a:effectLst/>
                <a:uLnTx/>
                <a:uFillTx/>
                <a:latin typeface="Arial"/>
                <a:ea typeface="+mn-ea"/>
                <a:cs typeface="Arial"/>
              </a:rPr>
              <a:t>Familiy</a:t>
            </a:r>
            <a:r>
              <a:rPr kumimoji="0" lang="nb-NO" sz="1600" b="0" i="0" u="none" strike="noStrike" kern="1200" cap="none" spc="0" normalizeH="0" baseline="0" noProof="0" dirty="0">
                <a:ln>
                  <a:noFill/>
                </a:ln>
                <a:solidFill>
                  <a:srgbClr val="000000"/>
                </a:solidFill>
                <a:effectLst/>
                <a:uLnTx/>
                <a:uFillTx/>
                <a:latin typeface="Arial"/>
                <a:ea typeface="+mn-ea"/>
                <a:cs typeface="Arial"/>
              </a:rPr>
              <a:t> trips and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larger</a:t>
            </a:r>
            <a:r>
              <a:rPr kumimoji="0" lang="nb-NO" sz="1600" b="0" i="0" u="none" strike="noStrike" kern="1200" cap="none" spc="0" normalizeH="0" baseline="0" noProof="0" dirty="0">
                <a:ln>
                  <a:noFill/>
                </a:ln>
                <a:solidFill>
                  <a:srgbClr val="000000"/>
                </a:solidFill>
                <a:effectLst/>
                <a:uLnTx/>
                <a:uFillTx/>
                <a:latin typeface="Arial"/>
                <a:ea typeface="+mn-ea"/>
                <a:cs typeface="Arial"/>
              </a:rPr>
              <a:t> </a:t>
            </a:r>
            <a:r>
              <a:rPr kumimoji="0" lang="nb-NO" sz="1600" b="0" i="0" u="none" strike="noStrike" kern="1200" cap="none" spc="0" normalizeH="0" baseline="0" noProof="0" dirty="0" err="1">
                <a:ln>
                  <a:noFill/>
                </a:ln>
                <a:solidFill>
                  <a:srgbClr val="000000"/>
                </a:solidFill>
                <a:effectLst/>
                <a:uLnTx/>
                <a:uFillTx/>
                <a:latin typeface="Arial"/>
                <a:ea typeface="+mn-ea"/>
                <a:cs typeface="Arial"/>
              </a:rPr>
              <a:t>events</a:t>
            </a:r>
            <a:r>
              <a:rPr kumimoji="0" lang="nb-NO" sz="1600" b="0" i="0" u="none" strike="noStrike" kern="1200" cap="none" spc="0" normalizeH="0" baseline="0" noProof="0" dirty="0">
                <a:ln>
                  <a:noFill/>
                </a:ln>
                <a:solidFill>
                  <a:srgbClr val="000000"/>
                </a:solidFill>
                <a:effectLst/>
                <a:uLnTx/>
                <a:uFillTx/>
                <a:latin typeface="Arial"/>
                <a:ea typeface="+mn-ea"/>
                <a:cs typeface="Arial"/>
              </a:rPr>
              <a:t>/</a:t>
            </a:r>
            <a:r>
              <a:rPr kumimoji="0" lang="nb-NO" sz="1600" b="0" i="0" u="none" strike="noStrike" kern="1200" cap="none" spc="0" normalizeH="0" baseline="0" noProof="0" dirty="0" err="1">
                <a:ln>
                  <a:noFill/>
                </a:ln>
                <a:solidFill>
                  <a:srgbClr val="000000"/>
                </a:solidFill>
                <a:effectLst/>
                <a:uLnTx/>
                <a:uFillTx/>
                <a:latin typeface="Arial"/>
                <a:ea typeface="+mn-ea"/>
                <a:cs typeface="Arial"/>
              </a:rPr>
              <a:t>celebrations</a:t>
            </a:r>
            <a:endParaRPr kumimoji="0" lang="nb-NO" sz="1600" b="0" i="0" u="none" strike="noStrike" kern="1200" cap="none" spc="0" normalizeH="0" baseline="0" noProof="0" dirty="0">
              <a:ln>
                <a:noFill/>
              </a:ln>
              <a:solidFill>
                <a:srgbClr val="000000"/>
              </a:solidFill>
              <a:effectLst/>
              <a:uLnTx/>
              <a:uFillTx/>
              <a:latin typeface="Arial"/>
              <a:ea typeface="+mn-ea"/>
              <a:cs typeface="Arial"/>
            </a:endParaRPr>
          </a:p>
          <a:p>
            <a:pPr marL="228600" marR="0" lvl="0" indent="-2286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nb-NO" sz="1600" b="1" i="0" u="none" strike="noStrike" kern="1200" cap="none" spc="0" normalizeH="0" baseline="0" noProof="0" dirty="0">
                <a:ln>
                  <a:noFill/>
                </a:ln>
                <a:solidFill>
                  <a:srgbClr val="000000"/>
                </a:solidFill>
                <a:effectLst/>
                <a:uLnTx/>
                <a:uFillTx/>
                <a:latin typeface="Arial"/>
                <a:ea typeface="+mn-ea"/>
                <a:cs typeface="Arial"/>
              </a:rPr>
              <a:t>OWNERSHIP!</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nb-NO" sz="2400" b="0" i="0" u="none" strike="noStrike" kern="1200" cap="none" spc="0" normalizeH="0" baseline="0" noProof="0" dirty="0">
              <a:ln>
                <a:noFill/>
              </a:ln>
              <a:solidFill>
                <a:srgbClr val="000000"/>
              </a:solidFill>
              <a:effectLst/>
              <a:uLnTx/>
              <a:uFillTx/>
              <a:latin typeface="Arial"/>
              <a:ea typeface="+mn-ea"/>
              <a:cs typeface="Arial"/>
            </a:endParaRPr>
          </a:p>
          <a:p>
            <a:pPr marL="514350" marR="0" lvl="0" indent="-514350" algn="l" defTabSz="914400" rtl="0" eaLnBrk="1" fontAlgn="auto" latinLnBrk="0" hangingPunct="1">
              <a:lnSpc>
                <a:spcPct val="100000"/>
              </a:lnSpc>
              <a:spcBef>
                <a:spcPts val="1000"/>
              </a:spcBef>
              <a:spcAft>
                <a:spcPts val="0"/>
              </a:spcAft>
              <a:buClrTx/>
              <a:buSzTx/>
              <a:buFont typeface="Arial" panose="020B0604020202020204" pitchFamily="34" charset="0"/>
              <a:buAutoNum type="arabicPeriod"/>
              <a:tabLst/>
              <a:defRPr/>
            </a:pPr>
            <a:endParaRPr kumimoji="0" lang="nb-NO" sz="28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5" name="Ellipse 4">
            <a:extLst>
              <a:ext uri="{FF2B5EF4-FFF2-40B4-BE49-F238E27FC236}">
                <a16:creationId xmlns:a16="http://schemas.microsoft.com/office/drawing/2014/main" id="{5EF51722-9909-6480-B446-74136549BC5D}"/>
              </a:ext>
            </a:extLst>
          </p:cNvPr>
          <p:cNvSpPr/>
          <p:nvPr/>
        </p:nvSpPr>
        <p:spPr>
          <a:xfrm>
            <a:off x="1823295" y="4146296"/>
            <a:ext cx="416985" cy="4157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Bilde 3" descr="Et bilde som inneholder klær, person, innendørs, vegg&#10;&#10;Automatisk generert beskrivelse">
            <a:extLst>
              <a:ext uri="{FF2B5EF4-FFF2-40B4-BE49-F238E27FC236}">
                <a16:creationId xmlns:a16="http://schemas.microsoft.com/office/drawing/2014/main" id="{3400C6A8-05A4-A185-F735-EB23A246D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81" y="1794157"/>
            <a:ext cx="6480000" cy="4320000"/>
          </a:xfrm>
          <a:prstGeom prst="rect">
            <a:avLst/>
          </a:prstGeom>
        </p:spPr>
      </p:pic>
    </p:spTree>
    <p:extLst>
      <p:ext uri="{BB962C8B-B14F-4D97-AF65-F5344CB8AC3E}">
        <p14:creationId xmlns:p14="http://schemas.microsoft.com/office/powerpoint/2010/main" val="4158664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mat&#10;&#10;Automatisk generert beskrivelse">
            <a:extLst>
              <a:ext uri="{FF2B5EF4-FFF2-40B4-BE49-F238E27FC236}">
                <a16:creationId xmlns:a16="http://schemas.microsoft.com/office/drawing/2014/main" id="{709F3E9D-7E86-8CD5-99B7-D264C200A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726" y="0"/>
            <a:ext cx="7068548" cy="6840000"/>
          </a:xfrm>
          <a:prstGeom prst="rect">
            <a:avLst/>
          </a:prstGeom>
        </p:spPr>
      </p:pic>
    </p:spTree>
    <p:extLst>
      <p:ext uri="{BB962C8B-B14F-4D97-AF65-F5344CB8AC3E}">
        <p14:creationId xmlns:p14="http://schemas.microsoft.com/office/powerpoint/2010/main" val="324179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00BFC-DFAD-45FE-30E6-E71807710D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2439092-FA64-0E43-95A4-B3829CA0DE43}"/>
              </a:ext>
            </a:extLst>
          </p:cNvPr>
          <p:cNvSpPr txBox="1"/>
          <p:nvPr/>
        </p:nvSpPr>
        <p:spPr>
          <a:xfrm>
            <a:off x="2850873" y="1673791"/>
            <a:ext cx="6490253" cy="2836610"/>
          </a:xfrm>
          <a:prstGeom prst="rect">
            <a:avLst/>
          </a:prstGeom>
          <a:noFill/>
        </p:spPr>
        <p:txBody>
          <a:bodyPr wrap="square" rtlCol="0">
            <a:spAutoFit/>
          </a:bodyPr>
          <a:lstStyle>
            <a:defPPr>
              <a:defRPr lang="en-US"/>
            </a:defPPr>
            <a:lvl1pPr defTabSz="609539" eaLnBrk="0" fontAlgn="base" hangingPunct="0">
              <a:spcBef>
                <a:spcPct val="0"/>
              </a:spcBef>
              <a:spcAft>
                <a:spcPts val="200"/>
              </a:spcAft>
              <a:defRPr sz="2933" b="1">
                <a:solidFill>
                  <a:srgbClr val="33394B"/>
                </a:solidFill>
                <a:latin typeface="Montserrat" pitchFamily="2" charset="77"/>
                <a:ea typeface="Roboto Black" panose="02000000000000000000" pitchFamily="2" charset="0"/>
                <a:cs typeface="Open Sans Light" panose="020B0306030504020204" pitchFamily="34" charset="0"/>
              </a:defRPr>
            </a:lvl1pPr>
          </a:lstStyle>
          <a:p>
            <a:pPr algn="ctr"/>
            <a:r>
              <a:rPr lang="en-US" sz="4800" dirty="0">
                <a:solidFill>
                  <a:srgbClr val="FF0000"/>
                </a:solidFill>
              </a:rPr>
              <a:t>Keynote Speaker</a:t>
            </a:r>
          </a:p>
          <a:p>
            <a:pPr algn="ctr"/>
            <a:r>
              <a:rPr lang="en-US" sz="4800" dirty="0">
                <a:solidFill>
                  <a:srgbClr val="FF0000"/>
                </a:solidFill>
              </a:rPr>
              <a:t> </a:t>
            </a:r>
          </a:p>
          <a:p>
            <a:pPr algn="ctr"/>
            <a:r>
              <a:rPr lang="en-US" sz="4800" dirty="0">
                <a:solidFill>
                  <a:srgbClr val="FF0000"/>
                </a:solidFill>
              </a:rPr>
              <a:t>Virag Viniczai</a:t>
            </a:r>
            <a:r>
              <a:rPr lang="en-US" dirty="0"/>
              <a:t>
</a:t>
            </a:r>
            <a:endParaRPr lang="ru-RU" dirty="0"/>
          </a:p>
        </p:txBody>
      </p:sp>
    </p:spTree>
    <p:extLst>
      <p:ext uri="{BB962C8B-B14F-4D97-AF65-F5344CB8AC3E}">
        <p14:creationId xmlns:p14="http://schemas.microsoft.com/office/powerpoint/2010/main" val="2097584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5F3654E-2D45-99F5-A8DD-38DA98245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66" y="18000"/>
            <a:ext cx="5205292" cy="6840000"/>
          </a:xfrm>
          <a:prstGeom prst="rect">
            <a:avLst/>
          </a:prstGeom>
        </p:spPr>
      </p:pic>
      <p:pic>
        <p:nvPicPr>
          <p:cNvPr id="4" name="Bilde 3" descr="Et bilde som inneholder person, utendørs, tre, Menneskeansikt&#10;&#10;KI-generert innhold kan være feil.">
            <a:extLst>
              <a:ext uri="{FF2B5EF4-FFF2-40B4-BE49-F238E27FC236}">
                <a16:creationId xmlns:a16="http://schemas.microsoft.com/office/drawing/2014/main" id="{B77FD151-3E62-6A12-C39C-B8967C5C5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028" y="0"/>
            <a:ext cx="4440287" cy="6858000"/>
          </a:xfrm>
          <a:prstGeom prst="rect">
            <a:avLst/>
          </a:prstGeom>
        </p:spPr>
      </p:pic>
    </p:spTree>
    <p:extLst>
      <p:ext uri="{BB962C8B-B14F-4D97-AF65-F5344CB8AC3E}">
        <p14:creationId xmlns:p14="http://schemas.microsoft.com/office/powerpoint/2010/main" val="1088147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88FA-09BC-DBC5-FC78-281AE2C73A7B}"/>
            </a:ext>
          </a:extLst>
        </p:cNvPr>
        <p:cNvGrpSpPr/>
        <p:nvPr/>
      </p:nvGrpSpPr>
      <p:grpSpPr>
        <a:xfrm>
          <a:off x="0" y="0"/>
          <a:ext cx="0" cy="0"/>
          <a:chOff x="0" y="0"/>
          <a:chExt cx="0" cy="0"/>
        </a:xfrm>
      </p:grpSpPr>
      <p:pic>
        <p:nvPicPr>
          <p:cNvPr id="4" name="Bilde 3" descr="Et bilde som inneholder utendørs, tre, sko, person&#10;&#10;KI-generert innhold kan være feil.">
            <a:extLst>
              <a:ext uri="{FF2B5EF4-FFF2-40B4-BE49-F238E27FC236}">
                <a16:creationId xmlns:a16="http://schemas.microsoft.com/office/drawing/2014/main" id="{652779E8-7039-6660-3B19-5FDE2EE51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67746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lær, person, innendørs, vegg&#10;&#10;Automatisk generert beskrivelse">
            <a:extLst>
              <a:ext uri="{FF2B5EF4-FFF2-40B4-BE49-F238E27FC236}">
                <a16:creationId xmlns:a16="http://schemas.microsoft.com/office/drawing/2014/main" id="{73B1DA7F-276F-E465-EF9D-239389760A38}"/>
              </a:ext>
            </a:extLst>
          </p:cNvPr>
          <p:cNvPicPr>
            <a:picLocks noChangeAspect="1"/>
          </p:cNvPicPr>
          <p:nvPr/>
        </p:nvPicPr>
        <p:blipFill rotWithShape="1">
          <a:blip r:embed="rId3">
            <a:extLst>
              <a:ext uri="{28A0092B-C50C-407E-A947-70E740481C1C}">
                <a14:useLocalDpi xmlns:a14="http://schemas.microsoft.com/office/drawing/2010/main" val="0"/>
              </a:ext>
            </a:extLst>
          </a:blip>
          <a:srcRect l="1233" t="1795" r="947"/>
          <a:stretch/>
        </p:blipFill>
        <p:spPr>
          <a:xfrm>
            <a:off x="1302026" y="-106396"/>
            <a:ext cx="9442174" cy="7070791"/>
          </a:xfrm>
          <a:prstGeom prst="rect">
            <a:avLst/>
          </a:prstGeom>
        </p:spPr>
      </p:pic>
    </p:spTree>
    <p:extLst>
      <p:ext uri="{BB962C8B-B14F-4D97-AF65-F5344CB8AC3E}">
        <p14:creationId xmlns:p14="http://schemas.microsoft.com/office/powerpoint/2010/main" val="51245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person, mann&#10;&#10;Automatisk generert beskrivelse">
            <a:extLst>
              <a:ext uri="{FF2B5EF4-FFF2-40B4-BE49-F238E27FC236}">
                <a16:creationId xmlns:a16="http://schemas.microsoft.com/office/drawing/2014/main" id="{8B93C077-4E9F-726B-838A-4DFC12031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539" y="0"/>
            <a:ext cx="9391305" cy="6840000"/>
          </a:xfrm>
          <a:prstGeom prst="rect">
            <a:avLst/>
          </a:prstGeom>
        </p:spPr>
      </p:pic>
    </p:spTree>
    <p:extLst>
      <p:ext uri="{BB962C8B-B14F-4D97-AF65-F5344CB8AC3E}">
        <p14:creationId xmlns:p14="http://schemas.microsoft.com/office/powerpoint/2010/main" val="3233067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5194-1A2C-581D-0758-48C4DD978E41}"/>
            </a:ext>
          </a:extLst>
        </p:cNvPr>
        <p:cNvGrpSpPr/>
        <p:nvPr/>
      </p:nvGrpSpPr>
      <p:grpSpPr>
        <a:xfrm>
          <a:off x="0" y="0"/>
          <a:ext cx="0" cy="0"/>
          <a:chOff x="0" y="0"/>
          <a:chExt cx="0" cy="0"/>
        </a:xfrm>
      </p:grpSpPr>
      <p:pic>
        <p:nvPicPr>
          <p:cNvPr id="4" name="Bilde 3" descr="Et bilde som inneholder klær, person, Menneskeansikt, mann&#10;&#10;KI-generert innhold kan være feil.">
            <a:extLst>
              <a:ext uri="{FF2B5EF4-FFF2-40B4-BE49-F238E27FC236}">
                <a16:creationId xmlns:a16="http://schemas.microsoft.com/office/drawing/2014/main" id="{5250FD42-BE0E-74F1-0780-B91041B4B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551034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descr="Et bilde som inneholder utendørs, snø, natur, bakke&#10;&#10;Automatisk generert beskrivelse">
            <a:extLst>
              <a:ext uri="{FF2B5EF4-FFF2-40B4-BE49-F238E27FC236}">
                <a16:creationId xmlns:a16="http://schemas.microsoft.com/office/drawing/2014/main" id="{73111BFB-603C-AB29-AF87-B78F05223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747" y="0"/>
            <a:ext cx="5130000" cy="6840000"/>
          </a:xfrm>
          <a:prstGeom prst="rect">
            <a:avLst/>
          </a:prstGeom>
        </p:spPr>
      </p:pic>
      <p:pic>
        <p:nvPicPr>
          <p:cNvPr id="3" name="Bilde 2" descr="Et bilde som inneholder konstruksjon, grunn, sko, utendørs&#10;&#10;Automatisk generert beskrivelse">
            <a:extLst>
              <a:ext uri="{FF2B5EF4-FFF2-40B4-BE49-F238E27FC236}">
                <a16:creationId xmlns:a16="http://schemas.microsoft.com/office/drawing/2014/main" id="{2CD3BDFC-64A4-6799-1052-9C352A183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4435" y="857250"/>
            <a:ext cx="6858000" cy="5143500"/>
          </a:xfrm>
          <a:prstGeom prst="rect">
            <a:avLst/>
          </a:prstGeom>
        </p:spPr>
      </p:pic>
    </p:spTree>
    <p:extLst>
      <p:ext uri="{BB962C8B-B14F-4D97-AF65-F5344CB8AC3E}">
        <p14:creationId xmlns:p14="http://schemas.microsoft.com/office/powerpoint/2010/main" val="528011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klær, person, mann, kvinne&#10;&#10;Automatisk generert beskrivelse">
            <a:extLst>
              <a:ext uri="{FF2B5EF4-FFF2-40B4-BE49-F238E27FC236}">
                <a16:creationId xmlns:a16="http://schemas.microsoft.com/office/drawing/2014/main" id="{8E77800F-6301-6DF2-7D0E-5C2F95ABF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00" y="-171000"/>
            <a:ext cx="12800000" cy="7200000"/>
          </a:xfrm>
          <a:prstGeom prst="rect">
            <a:avLst/>
          </a:prstGeom>
        </p:spPr>
      </p:pic>
      <p:sp>
        <p:nvSpPr>
          <p:cNvPr id="5" name="Plassholder for tekst 4">
            <a:extLst>
              <a:ext uri="{FF2B5EF4-FFF2-40B4-BE49-F238E27FC236}">
                <a16:creationId xmlns:a16="http://schemas.microsoft.com/office/drawing/2014/main" id="{44BB7E99-75AA-2B72-7EE0-4AA8B2AD108F}"/>
              </a:ext>
            </a:extLst>
          </p:cNvPr>
          <p:cNvSpPr>
            <a:spLocks noGrp="1"/>
          </p:cNvSpPr>
          <p:nvPr>
            <p:ph type="body" sz="quarter" idx="13"/>
          </p:nvPr>
        </p:nvSpPr>
        <p:spPr/>
        <p:txBody>
          <a:bodyPr/>
          <a:lstStyle/>
          <a:p>
            <a:endParaRPr lang="nb-NO"/>
          </a:p>
        </p:txBody>
      </p:sp>
    </p:spTree>
    <p:extLst>
      <p:ext uri="{BB962C8B-B14F-4D97-AF65-F5344CB8AC3E}">
        <p14:creationId xmlns:p14="http://schemas.microsoft.com/office/powerpoint/2010/main" val="428991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62069B8-8A05-4A58-98E0-8D477D133BFC}"/>
              </a:ext>
            </a:extLst>
          </p:cNvPr>
          <p:cNvSpPr txBox="1">
            <a:spLocks/>
          </p:cNvSpPr>
          <p:nvPr/>
        </p:nvSpPr>
        <p:spPr>
          <a:xfrm>
            <a:off x="4310336" y="1834714"/>
            <a:ext cx="7782063" cy="5014286"/>
          </a:xfrm>
          <a:prstGeom prst="rect">
            <a:avLst/>
          </a:prstGeom>
        </p:spPr>
        <p:txBody>
          <a:bodyPr vert="horz" lIns="0" tIns="0" rIns="0" bIns="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rPr>
              <a:t>Oslo Red Cross emphasizes participation in all our 30 activities. </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mn-cs"/>
              </a:rPr>
              <a:t>Plan for participant boards at each Family Centre to formalize their role</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Participating empowers in addition to creating real ownership. Many participants have skills we encourage them to share with the other families. </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Volunteers encourage participants to share their ideas and provide their feedback in daily logs </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The Red Cross Family centres are all about interaction and building community</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rPr>
              <a:t>Challenges: sufficient volunteers and funding</a:t>
            </a:r>
          </a:p>
          <a:p>
            <a:pPr marL="228600" marR="0" lvl="0" indent="-228600" algn="l" defTabSz="914400" rtl="0" eaLnBrk="1" fontAlgn="auto" latinLnBrk="0" hangingPunct="1">
              <a:lnSpc>
                <a:spcPct val="160000"/>
              </a:lnSpc>
              <a:spcBef>
                <a:spcPts val="1000"/>
              </a:spcBef>
              <a:spcAft>
                <a:spcPts val="0"/>
              </a:spcAft>
              <a:buClrTx/>
              <a:buSzTx/>
              <a:buFont typeface="Wingdings" panose="05000000000000000000" pitchFamily="2" charset="2"/>
              <a:buChar char="Ø"/>
              <a:tabLst/>
              <a:defRPr/>
            </a:pPr>
            <a:endParaRPr kumimoji="0" lang="en-GB" sz="28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0" marR="0" lvl="0" indent="0" algn="l" defTabSz="914400" rtl="0" eaLnBrk="1" fontAlgn="auto" latinLnBrk="0" hangingPunct="1">
              <a:lnSpc>
                <a:spcPct val="160000"/>
              </a:lnSpc>
              <a:spcBef>
                <a:spcPts val="1000"/>
              </a:spcBef>
              <a:spcAft>
                <a:spcPts val="0"/>
              </a:spcAft>
              <a:buClrTx/>
              <a:buSzTx/>
              <a:buFont typeface="Arial" panose="020B0604020202020204" pitchFamily="34" charset="0"/>
              <a:buNone/>
              <a:tabLst/>
              <a:defRPr/>
            </a:pPr>
            <a:endParaRPr kumimoji="0" lang="nb-NO" sz="28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9" name="Title 1">
            <a:extLst>
              <a:ext uri="{FF2B5EF4-FFF2-40B4-BE49-F238E27FC236}">
                <a16:creationId xmlns:a16="http://schemas.microsoft.com/office/drawing/2014/main" id="{322C7923-AA23-4CC7-93EB-6729D602AE02}"/>
              </a:ext>
            </a:extLst>
          </p:cNvPr>
          <p:cNvSpPr txBox="1">
            <a:spLocks/>
          </p:cNvSpPr>
          <p:nvPr/>
        </p:nvSpPr>
        <p:spPr>
          <a:xfrm>
            <a:off x="4257964" y="443345"/>
            <a:ext cx="10854965" cy="7204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4400" b="1" i="0" u="none" strike="noStrike" kern="1200" cap="none" spc="0" normalizeH="0" baseline="0" noProof="0" dirty="0" err="1">
                <a:ln>
                  <a:noFill/>
                </a:ln>
                <a:solidFill>
                  <a:srgbClr val="000000"/>
                </a:solidFill>
                <a:effectLst/>
                <a:uLnTx/>
                <a:uFillTx/>
                <a:latin typeface="Arial"/>
                <a:ea typeface="+mj-ea"/>
                <a:cs typeface="Arial"/>
              </a:rPr>
              <a:t>Participation</a:t>
            </a:r>
            <a:r>
              <a:rPr kumimoji="0" lang="nb-NO" sz="4400" b="1" i="0" u="none" strike="noStrike" kern="1200" cap="none" spc="0" normalizeH="0" baseline="0" noProof="0" dirty="0">
                <a:ln>
                  <a:noFill/>
                </a:ln>
                <a:solidFill>
                  <a:srgbClr val="000000"/>
                </a:solidFill>
                <a:effectLst/>
                <a:uLnTx/>
                <a:uFillTx/>
                <a:latin typeface="Arial"/>
                <a:ea typeface="+mj-ea"/>
                <a:cs typeface="Arial"/>
              </a:rPr>
              <a:t> and </a:t>
            </a:r>
            <a:r>
              <a:rPr kumimoji="0" lang="nb-NO" sz="4400" b="1" i="0" u="none" strike="noStrike" kern="1200" cap="none" spc="0" normalizeH="0" baseline="0" noProof="0" dirty="0" err="1">
                <a:ln>
                  <a:noFill/>
                </a:ln>
                <a:solidFill>
                  <a:srgbClr val="000000"/>
                </a:solidFill>
                <a:effectLst/>
                <a:uLnTx/>
                <a:uFillTx/>
                <a:latin typeface="Arial"/>
                <a:ea typeface="+mj-ea"/>
                <a:cs typeface="Arial"/>
              </a:rPr>
              <a:t>ownership</a:t>
            </a:r>
            <a:r>
              <a:rPr kumimoji="0" lang="nb-NO" sz="4400" b="1" i="0" u="none" strike="noStrike" kern="1200" cap="none" spc="0" normalizeH="0" baseline="0" noProof="0" dirty="0">
                <a:ln>
                  <a:noFill/>
                </a:ln>
                <a:solidFill>
                  <a:srgbClr val="000000"/>
                </a:solidFill>
                <a:effectLst/>
                <a:uLnTx/>
                <a:uFillTx/>
                <a:latin typeface="Arial"/>
                <a:ea typeface="+mj-ea"/>
                <a:cs typeface="Arial"/>
              </a:rPr>
              <a:t>	</a:t>
            </a:r>
            <a:endParaRPr kumimoji="0" lang="nb-NO" sz="4400" b="1" i="0" u="none" strike="noStrike" kern="1200" cap="none" spc="0" normalizeH="0" baseline="0" noProof="0" dirty="0">
              <a:ln>
                <a:noFill/>
              </a:ln>
              <a:solidFill>
                <a:srgbClr val="000000"/>
              </a:solidFill>
              <a:effectLst/>
              <a:uLnTx/>
              <a:uFillTx/>
              <a:latin typeface="Arial" panose="020B0604020202020204"/>
              <a:ea typeface="+mj-ea"/>
              <a:cs typeface="+mj-cs"/>
            </a:endParaRPr>
          </a:p>
        </p:txBody>
      </p:sp>
      <p:pic>
        <p:nvPicPr>
          <p:cNvPr id="6" name="Plassholder for innhold 5" descr="Et bilde som inneholder klær, person, vegg, innendørs&#10;&#10;Automatisk generert beskrivelse">
            <a:extLst>
              <a:ext uri="{FF2B5EF4-FFF2-40B4-BE49-F238E27FC236}">
                <a16:creationId xmlns:a16="http://schemas.microsoft.com/office/drawing/2014/main" id="{CBA2C786-F9B4-9918-1200-9336A5BF8FD9}"/>
              </a:ext>
            </a:extLst>
          </p:cNvPr>
          <p:cNvPicPr>
            <a:picLocks noGrp="1" noChangeAspect="1"/>
          </p:cNvPicPr>
          <p:nvPr>
            <p:ph sz="quarter" idx="16"/>
          </p:nvPr>
        </p:nvPicPr>
        <p:blipFill>
          <a:blip r:embed="rId2"/>
          <a:stretch>
            <a:fillRect/>
          </a:stretch>
        </p:blipFill>
        <p:spPr>
          <a:xfrm>
            <a:off x="0" y="9000"/>
            <a:ext cx="3908981" cy="6840000"/>
          </a:xfrm>
        </p:spPr>
      </p:pic>
    </p:spTree>
    <p:extLst>
      <p:ext uri="{BB962C8B-B14F-4D97-AF65-F5344CB8AC3E}">
        <p14:creationId xmlns:p14="http://schemas.microsoft.com/office/powerpoint/2010/main" val="3383910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7BBBC-AC4A-19C5-7A62-7D53599C6149}"/>
            </a:ext>
          </a:extLst>
        </p:cNvPr>
        <p:cNvGrpSpPr/>
        <p:nvPr/>
      </p:nvGrpSpPr>
      <p:grpSpPr>
        <a:xfrm>
          <a:off x="0" y="0"/>
          <a:ext cx="0" cy="0"/>
          <a:chOff x="0" y="0"/>
          <a:chExt cx="0" cy="0"/>
        </a:xfrm>
      </p:grpSpPr>
      <p:pic>
        <p:nvPicPr>
          <p:cNvPr id="4" name="Bilde 3" descr="Et bilde som inneholder klær, person, Menneskeansikt, smil&#10;&#10;Automatisk generert beskrivelse">
            <a:extLst>
              <a:ext uri="{FF2B5EF4-FFF2-40B4-BE49-F238E27FC236}">
                <a16:creationId xmlns:a16="http://schemas.microsoft.com/office/drawing/2014/main" id="{195EEF35-AAB8-B415-4AE2-1312334ED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98" y="9000"/>
            <a:ext cx="4971772" cy="6840000"/>
          </a:xfrm>
          <a:prstGeom prst="rect">
            <a:avLst/>
          </a:prstGeom>
        </p:spPr>
      </p:pic>
      <p:pic>
        <p:nvPicPr>
          <p:cNvPr id="6" name="Bilde 5" descr="Et bilde som inneholder tekst, klær, plakat, skjermbilde&#10;&#10;Automatisk generert beskrivelse">
            <a:extLst>
              <a:ext uri="{FF2B5EF4-FFF2-40B4-BE49-F238E27FC236}">
                <a16:creationId xmlns:a16="http://schemas.microsoft.com/office/drawing/2014/main" id="{FBB17726-B184-A062-2EBF-FE51DE440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49" y="0"/>
            <a:ext cx="5064674" cy="6840000"/>
          </a:xfrm>
          <a:prstGeom prst="rect">
            <a:avLst/>
          </a:prstGeom>
        </p:spPr>
      </p:pic>
    </p:spTree>
    <p:extLst>
      <p:ext uri="{BB962C8B-B14F-4D97-AF65-F5344CB8AC3E}">
        <p14:creationId xmlns:p14="http://schemas.microsoft.com/office/powerpoint/2010/main" val="986723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202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4485015-05DF-0F7E-9C29-0A80901D53B4}"/>
              </a:ext>
            </a:extLst>
          </p:cNvPr>
          <p:cNvGraphicFramePr/>
          <p:nvPr/>
        </p:nvGraphicFramePr>
        <p:xfrm>
          <a:off x="644562" y="952570"/>
          <a:ext cx="11183388" cy="5467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7" name="TextBox 116">
            <a:extLst>
              <a:ext uri="{FF2B5EF4-FFF2-40B4-BE49-F238E27FC236}">
                <a16:creationId xmlns:a16="http://schemas.microsoft.com/office/drawing/2014/main" id="{FE53D526-C932-6E92-2DB2-D2F2C509C97B}"/>
              </a:ext>
            </a:extLst>
          </p:cNvPr>
          <p:cNvSpPr txBox="1"/>
          <p:nvPr/>
        </p:nvSpPr>
        <p:spPr>
          <a:xfrm>
            <a:off x="579607" y="4450729"/>
            <a:ext cx="2046664" cy="507753"/>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Montserrat"/>
                <a:ea typeface="+mn-ea"/>
                <a:cs typeface="Calibri"/>
              </a:rPr>
              <a:t>ORIGIN</a:t>
            </a:r>
            <a:endParaRPr kumimoji="0" lang="en-US" sz="2700" b="1" i="0" u="none" strike="noStrike" kern="1200" cap="none" spc="0" normalizeH="0" baseline="0" noProof="0">
              <a:ln>
                <a:noFill/>
              </a:ln>
              <a:solidFill>
                <a:srgbClr val="000000"/>
              </a:solidFill>
              <a:effectLst/>
              <a:uLnTx/>
              <a:uFillTx/>
              <a:latin typeface="Montserrat"/>
              <a:ea typeface="+mn-ea"/>
              <a:cs typeface="+mn-cs"/>
            </a:endParaRPr>
          </a:p>
        </p:txBody>
      </p:sp>
      <p:sp>
        <p:nvSpPr>
          <p:cNvPr id="119" name="TextBox 118">
            <a:extLst>
              <a:ext uri="{FF2B5EF4-FFF2-40B4-BE49-F238E27FC236}">
                <a16:creationId xmlns:a16="http://schemas.microsoft.com/office/drawing/2014/main" id="{04074707-AAC0-4100-83A9-FC80D7542790}"/>
              </a:ext>
            </a:extLst>
          </p:cNvPr>
          <p:cNvSpPr txBox="1"/>
          <p:nvPr/>
        </p:nvSpPr>
        <p:spPr>
          <a:xfrm>
            <a:off x="2749285" y="2481285"/>
            <a:ext cx="2205007" cy="507753"/>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Montserrat"/>
                <a:ea typeface="+mn-ea"/>
                <a:cs typeface="Calibri"/>
              </a:rPr>
              <a:t>TRANSIT</a:t>
            </a:r>
          </a:p>
        </p:txBody>
      </p:sp>
      <p:sp>
        <p:nvSpPr>
          <p:cNvPr id="120" name="TextBox 119">
            <a:extLst>
              <a:ext uri="{FF2B5EF4-FFF2-40B4-BE49-F238E27FC236}">
                <a16:creationId xmlns:a16="http://schemas.microsoft.com/office/drawing/2014/main" id="{83C7B109-A8E8-7A52-5D22-3EBABD1A332C}"/>
              </a:ext>
            </a:extLst>
          </p:cNvPr>
          <p:cNvSpPr txBox="1"/>
          <p:nvPr/>
        </p:nvSpPr>
        <p:spPr>
          <a:xfrm>
            <a:off x="4822407" y="1290706"/>
            <a:ext cx="3129145" cy="507753"/>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a:ln>
                  <a:noFill/>
                </a:ln>
                <a:solidFill>
                  <a:srgbClr val="000000"/>
                </a:solidFill>
                <a:effectLst/>
                <a:uLnTx/>
                <a:uFillTx/>
                <a:latin typeface="Montserrat"/>
                <a:ea typeface="+mn-ea"/>
                <a:cs typeface="Calibri"/>
              </a:rPr>
              <a:t>DESTINATION</a:t>
            </a:r>
          </a:p>
        </p:txBody>
      </p:sp>
      <p:pic>
        <p:nvPicPr>
          <p:cNvPr id="6" name="Picture 5">
            <a:extLst>
              <a:ext uri="{FF2B5EF4-FFF2-40B4-BE49-F238E27FC236}">
                <a16:creationId xmlns:a16="http://schemas.microsoft.com/office/drawing/2014/main" id="{57AD2317-5F66-9B7D-0983-9250E45439C8}"/>
              </a:ext>
            </a:extLst>
          </p:cNvPr>
          <p:cNvPicPr>
            <a:picLocks noChangeAspect="1"/>
          </p:cNvPicPr>
          <p:nvPr/>
        </p:nvPicPr>
        <p:blipFill rotWithShape="1">
          <a:blip r:embed="rId8"/>
          <a:srcRect l="11378" t="7220" r="7818"/>
          <a:stretch/>
        </p:blipFill>
        <p:spPr>
          <a:xfrm>
            <a:off x="228460" y="1718359"/>
            <a:ext cx="1657072" cy="1476928"/>
          </a:xfrm>
          <a:prstGeom prst="rect">
            <a:avLst/>
          </a:prstGeom>
        </p:spPr>
      </p:pic>
      <p:sp>
        <p:nvSpPr>
          <p:cNvPr id="47" name="TextBox 46">
            <a:extLst>
              <a:ext uri="{FF2B5EF4-FFF2-40B4-BE49-F238E27FC236}">
                <a16:creationId xmlns:a16="http://schemas.microsoft.com/office/drawing/2014/main" id="{FC0EC026-4E21-D385-DAEC-54E0B9BE66F4}"/>
              </a:ext>
            </a:extLst>
          </p:cNvPr>
          <p:cNvSpPr txBox="1"/>
          <p:nvPr/>
        </p:nvSpPr>
        <p:spPr>
          <a:xfrm>
            <a:off x="2150947" y="5557880"/>
            <a:ext cx="4824150" cy="646231"/>
          </a:xfrm>
          <a:prstGeom prst="rect">
            <a:avLst/>
          </a:prstGeom>
          <a:noFill/>
          <a:ln>
            <a:solidFill>
              <a:srgbClr val="FC5B6A"/>
            </a:solidFill>
          </a:ln>
        </p:spPr>
        <p:txBody>
          <a:bodyPr wrap="square" lIns="91426" tIns="45713" rIns="91426" bIns="45713"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Return and  reintegration</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dirty="0">
                <a:ln>
                  <a:noFill/>
                </a:ln>
                <a:solidFill>
                  <a:srgbClr val="000000"/>
                </a:solidFill>
                <a:effectLst/>
                <a:uLnTx/>
                <a:uFillTx/>
                <a:latin typeface="Montserrat"/>
                <a:ea typeface="+mn-ea"/>
                <a:cs typeface="+mn-cs"/>
              </a:rPr>
              <a:t>Climate displacement: Building resilience to acute risks and vulnerabilities  (IDP) </a:t>
            </a:r>
            <a:endParaRPr kumimoji="0" lang="en-GB" sz="1200" b="0" i="0" u="none" strike="noStrike" kern="1200" cap="none" spc="0" normalizeH="0" baseline="0" noProof="0" dirty="0">
              <a:ln>
                <a:noFill/>
              </a:ln>
              <a:solidFill>
                <a:srgbClr val="000000"/>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A5A66031-9FF7-5A84-1D24-878AD75CED59}"/>
              </a:ext>
            </a:extLst>
          </p:cNvPr>
          <p:cNvSpPr txBox="1"/>
          <p:nvPr/>
        </p:nvSpPr>
        <p:spPr>
          <a:xfrm>
            <a:off x="4688943" y="4207075"/>
            <a:ext cx="5825976" cy="1015506"/>
          </a:xfrm>
          <a:prstGeom prst="rect">
            <a:avLst/>
          </a:prstGeom>
          <a:noFill/>
          <a:ln>
            <a:solidFill>
              <a:srgbClr val="FC5B6A"/>
            </a:solidFill>
          </a:ln>
        </p:spPr>
        <p:txBody>
          <a:bodyPr wrap="square" lIns="91426" tIns="45713" rIns="91426" bIns="45713"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Scaling up assistance and protection to save lives and protect dignity</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F5333F">
                    <a:lumMod val="60000"/>
                    <a:lumOff val="40000"/>
                  </a:srgbClr>
                </a:solidFill>
                <a:effectLst/>
                <a:uLnTx/>
                <a:uFillTx/>
                <a:latin typeface="Montserrat"/>
                <a:ea typeface="+mn-ea"/>
                <a:cs typeface="+mn-cs"/>
              </a:rPr>
              <a:t>Humanitarian Service Points</a:t>
            </a:r>
            <a:r>
              <a:rPr kumimoji="0" lang="en-US" sz="1200" b="0" i="0" u="none" strike="noStrike" kern="1200" cap="none" spc="0" normalizeH="0" baseline="0" noProof="0">
                <a:ln>
                  <a:noFill/>
                </a:ln>
                <a:solidFill>
                  <a:srgbClr val="000000"/>
                </a:solidFill>
                <a:effectLst/>
                <a:uLnTx/>
                <a:uFillTx/>
                <a:latin typeface="Montserrat"/>
                <a:ea typeface="+mn-ea"/>
                <a:cs typeface="+mn-cs"/>
              </a:rPr>
              <a:t> at land and sea</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solidFill>
                <a:effectLst/>
                <a:uLnTx/>
                <a:uFillTx/>
                <a:latin typeface="Montserrat"/>
                <a:ea typeface="+mn-ea"/>
                <a:cs typeface="+mn-cs"/>
              </a:rPr>
              <a:t>Presence in Reception centers </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solidFill>
                <a:effectLst/>
                <a:uLnTx/>
                <a:uFillTx/>
                <a:latin typeface="Montserrat"/>
                <a:ea typeface="+mn-ea"/>
                <a:cs typeface="+mn-cs"/>
              </a:rPr>
              <a:t>Service provision from branches</a:t>
            </a:r>
            <a:endPar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Cross border collaboration</a:t>
            </a:r>
            <a:endParaRPr kumimoji="0" lang="en-GB"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p:txBody>
      </p:sp>
      <p:sp>
        <p:nvSpPr>
          <p:cNvPr id="5" name="TextBox 4">
            <a:extLst>
              <a:ext uri="{FF2B5EF4-FFF2-40B4-BE49-F238E27FC236}">
                <a16:creationId xmlns:a16="http://schemas.microsoft.com/office/drawing/2014/main" id="{0502D74A-7DF5-11F0-F63D-101837398A27}"/>
              </a:ext>
            </a:extLst>
          </p:cNvPr>
          <p:cNvSpPr txBox="1"/>
          <p:nvPr/>
        </p:nvSpPr>
        <p:spPr>
          <a:xfrm>
            <a:off x="7681114" y="3351209"/>
            <a:ext cx="2469897" cy="646231"/>
          </a:xfrm>
          <a:prstGeom prst="rect">
            <a:avLst/>
          </a:prstGeom>
          <a:noFill/>
          <a:ln>
            <a:solidFill>
              <a:srgbClr val="FC5B6A"/>
            </a:solidFill>
          </a:ln>
        </p:spPr>
        <p:txBody>
          <a:bodyPr wrap="square" lIns="91426" tIns="45713" rIns="91426" bIns="45713"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Integration and inclusion</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Protracted displacement</a:t>
            </a:r>
          </a:p>
          <a:p>
            <a:pPr marL="171433" marR="0" lvl="0" indent="-171433"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en-GB"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Return</a:t>
            </a:r>
            <a:endPar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endParaRPr>
          </a:p>
        </p:txBody>
      </p:sp>
      <p:sp>
        <p:nvSpPr>
          <p:cNvPr id="3" name="TextBox 2">
            <a:extLst>
              <a:ext uri="{FF2B5EF4-FFF2-40B4-BE49-F238E27FC236}">
                <a16:creationId xmlns:a16="http://schemas.microsoft.com/office/drawing/2014/main" id="{D6FE8054-B8B0-A56C-54FD-D7EB81D30EAA}"/>
              </a:ext>
            </a:extLst>
          </p:cNvPr>
          <p:cNvSpPr txBox="1"/>
          <p:nvPr/>
        </p:nvSpPr>
        <p:spPr>
          <a:xfrm>
            <a:off x="8350791" y="1832452"/>
            <a:ext cx="3312262" cy="707763"/>
          </a:xfrm>
          <a:prstGeom prst="rect">
            <a:avLst/>
          </a:prstGeom>
          <a:noFill/>
        </p:spPr>
        <p:txBody>
          <a:bodyPr wrap="square" lIns="91412" tIns="45706" rIns="91412" bIns="45706"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1D41"/>
                </a:solidFill>
                <a:effectLst/>
                <a:uLnTx/>
                <a:uFillTx/>
                <a:latin typeface="Montserrat"/>
                <a:ea typeface="+mn-ea"/>
                <a:cs typeface="+mn-cs"/>
              </a:rPr>
              <a:t>This is not a linear phenomenon</a:t>
            </a:r>
            <a:endParaRPr kumimoji="0" lang="en-US" sz="2000" b="1" i="0" u="none" strike="noStrike" kern="1200" cap="none" spc="0" normalizeH="0" baseline="0" noProof="0">
              <a:ln>
                <a:noFill/>
              </a:ln>
              <a:solidFill>
                <a:srgbClr val="001D41"/>
              </a:solidFill>
              <a:effectLst/>
              <a:uLnTx/>
              <a:uFillTx/>
              <a:latin typeface="Montserrat" panose="00000500000000000000" pitchFamily="2" charset="0"/>
              <a:ea typeface="+mn-ea"/>
              <a:cs typeface="+mn-cs"/>
            </a:endParaRPr>
          </a:p>
        </p:txBody>
      </p:sp>
      <p:sp>
        <p:nvSpPr>
          <p:cNvPr id="27" name="TextBox 26">
            <a:extLst>
              <a:ext uri="{FF2B5EF4-FFF2-40B4-BE49-F238E27FC236}">
                <a16:creationId xmlns:a16="http://schemas.microsoft.com/office/drawing/2014/main" id="{9571CE13-83CE-8C36-2916-98379F60A9AC}"/>
              </a:ext>
            </a:extLst>
          </p:cNvPr>
          <p:cNvSpPr txBox="1"/>
          <p:nvPr/>
        </p:nvSpPr>
        <p:spPr>
          <a:xfrm>
            <a:off x="7785861" y="5017682"/>
            <a:ext cx="2540461" cy="502624"/>
          </a:xfrm>
          <a:prstGeom prst="rect">
            <a:avLst/>
          </a:prstGeom>
          <a:noFill/>
        </p:spPr>
        <p:txBody>
          <a:bodyPr wrap="square" lIns="91426" tIns="45713" rIns="91426" bIns="45713"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FF0000"/>
                </a:solidFill>
                <a:effectLst/>
                <a:uLnTx/>
                <a:uFillTx/>
                <a:latin typeface="Montserrat"/>
                <a:ea typeface="+mn-ea"/>
                <a:cs typeface="+mn-cs"/>
              </a:rPr>
              <a:t>GLOBAL ROUTE BASED MIGRATION PROGRAMME</a:t>
            </a:r>
            <a:endParaRPr kumimoji="0" lang="en-GB" sz="1333" b="1" i="0" u="none" strike="noStrike" kern="1200" cap="none" spc="0" normalizeH="0" baseline="0" noProof="0" dirty="0">
              <a:ln>
                <a:noFill/>
              </a:ln>
              <a:solidFill>
                <a:srgbClr val="FF0000"/>
              </a:solidFill>
              <a:effectLst/>
              <a:uLnTx/>
              <a:uFillTx/>
              <a:latin typeface="Montserrat"/>
              <a:ea typeface="+mn-ea"/>
              <a:cs typeface="+mn-cs"/>
            </a:endParaRPr>
          </a:p>
        </p:txBody>
      </p:sp>
      <p:sp>
        <p:nvSpPr>
          <p:cNvPr id="31" name="TextBox 30">
            <a:extLst>
              <a:ext uri="{FF2B5EF4-FFF2-40B4-BE49-F238E27FC236}">
                <a16:creationId xmlns:a16="http://schemas.microsoft.com/office/drawing/2014/main" id="{EC643082-DFE5-5BFB-0F60-2CDDF064F2B1}"/>
              </a:ext>
            </a:extLst>
          </p:cNvPr>
          <p:cNvSpPr txBox="1"/>
          <p:nvPr/>
        </p:nvSpPr>
        <p:spPr>
          <a:xfrm>
            <a:off x="1188127" y="156000"/>
            <a:ext cx="10089510" cy="646331"/>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309" rtl="0" eaLnBrk="0" fontAlgn="base" latinLnBrk="0" hangingPunct="0">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rgbClr val="F5333F"/>
                </a:solidFill>
                <a:effectLst/>
                <a:uLnTx/>
                <a:uFillTx/>
                <a:latin typeface="Montserrat"/>
                <a:ea typeface="Roboto Black"/>
                <a:cs typeface="Open Sans Light"/>
              </a:rPr>
              <a:t>Route-based approach</a:t>
            </a:r>
          </a:p>
        </p:txBody>
      </p:sp>
      <p:sp>
        <p:nvSpPr>
          <p:cNvPr id="35" name="TextBox 34">
            <a:extLst>
              <a:ext uri="{FF2B5EF4-FFF2-40B4-BE49-F238E27FC236}">
                <a16:creationId xmlns:a16="http://schemas.microsoft.com/office/drawing/2014/main" id="{49BCFD1B-0079-5F4B-818D-881E22262148}"/>
              </a:ext>
            </a:extLst>
          </p:cNvPr>
          <p:cNvSpPr txBox="1"/>
          <p:nvPr/>
        </p:nvSpPr>
        <p:spPr>
          <a:xfrm>
            <a:off x="8078859" y="2632939"/>
            <a:ext cx="2729928" cy="502624"/>
          </a:xfrm>
          <a:prstGeom prst="rect">
            <a:avLst/>
          </a:prstGeom>
          <a:noFill/>
          <a:ln>
            <a:noFill/>
          </a:ln>
        </p:spPr>
        <p:txBody>
          <a:bodyPr wrap="square" lIns="91426" tIns="45713" rIns="91426" bIns="45713" rtlCol="0" anchor="t">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836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67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509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33463"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91828" algn="l" defTabSz="916732" rtl="0" eaLnBrk="1" latinLnBrk="0" hangingPunct="1">
              <a:defRPr kern="1200">
                <a:solidFill>
                  <a:schemeClr val="tx1"/>
                </a:solidFill>
                <a:latin typeface="Calibri" panose="020F0502020204030204" pitchFamily="34" charset="0"/>
                <a:ea typeface="+mn-ea"/>
                <a:cs typeface="+mn-cs"/>
              </a:defRPr>
            </a:lvl6pPr>
            <a:lvl7pPr marL="2750194" algn="l" defTabSz="916732" rtl="0" eaLnBrk="1" latinLnBrk="0" hangingPunct="1">
              <a:defRPr kern="1200">
                <a:solidFill>
                  <a:schemeClr val="tx1"/>
                </a:solidFill>
                <a:latin typeface="Calibri" panose="020F0502020204030204" pitchFamily="34" charset="0"/>
                <a:ea typeface="+mn-ea"/>
                <a:cs typeface="+mn-cs"/>
              </a:defRPr>
            </a:lvl7pPr>
            <a:lvl8pPr marL="3208559" algn="l" defTabSz="916732" rtl="0" eaLnBrk="1" latinLnBrk="0" hangingPunct="1">
              <a:defRPr kern="1200">
                <a:solidFill>
                  <a:schemeClr val="tx1"/>
                </a:solidFill>
                <a:latin typeface="Calibri" panose="020F0502020204030204" pitchFamily="34" charset="0"/>
                <a:ea typeface="+mn-ea"/>
                <a:cs typeface="+mn-cs"/>
              </a:defRPr>
            </a:lvl8pPr>
            <a:lvl9pPr marL="3666925" algn="l" defTabSz="916732" rtl="0" eaLnBrk="1" latinLnBrk="0" hangingPunct="1">
              <a:defRPr kern="1200">
                <a:solidFill>
                  <a:schemeClr val="tx1"/>
                </a:solidFill>
                <a:latin typeface="Calibri" panose="020F0502020204030204" pitchFamily="34" charset="0"/>
                <a:ea typeface="+mn-ea"/>
                <a:cs typeface="+mn-cs"/>
              </a:defRPr>
            </a:lvl9pPr>
          </a:lstStyle>
          <a:p>
            <a:pPr marL="0" marR="0" lvl="0" indent="0" algn="ctr" defTabSz="914309" rtl="0" eaLnBrk="0" fontAlgn="base" latinLnBrk="0" hangingPunct="0">
              <a:lnSpc>
                <a:spcPct val="100000"/>
              </a:lnSpc>
              <a:spcBef>
                <a:spcPct val="0"/>
              </a:spcBef>
              <a:spcAft>
                <a:spcPct val="0"/>
              </a:spcAft>
              <a:buClrTx/>
              <a:buSzTx/>
              <a:buFontTx/>
              <a:buNone/>
              <a:tabLst/>
              <a:defRPr/>
            </a:pPr>
            <a:r>
              <a:rPr kumimoji="0" lang="en-US" sz="1333" b="1" i="0" u="none" strike="noStrike" kern="1200" cap="none" spc="0" normalizeH="0" baseline="0" noProof="0">
                <a:ln>
                  <a:noFill/>
                </a:ln>
                <a:solidFill>
                  <a:srgbClr val="FF0000"/>
                </a:solidFill>
                <a:effectLst/>
                <a:uLnTx/>
                <a:uFillTx/>
                <a:latin typeface="Montserrat"/>
                <a:ea typeface="+mn-ea"/>
                <a:cs typeface="+mn-cs"/>
              </a:rPr>
              <a:t>INTEGRATION &amp; INCLUSION  PROGRAMME</a:t>
            </a:r>
            <a:endParaRPr kumimoji="0" lang="en-US" sz="1333" b="1" i="0" u="none" strike="noStrike" kern="1200" cap="none" spc="0" normalizeH="0" baseline="0" noProof="0">
              <a:ln>
                <a:noFill/>
              </a:ln>
              <a:solidFill>
                <a:srgbClr val="FF000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85152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17" grpId="0" animBg="1"/>
      <p:bldP spid="119" grpId="0" animBg="1"/>
      <p:bldP spid="120" grpId="0" animBg="1"/>
      <p:bldP spid="47" grpId="0" animBg="1"/>
      <p:bldP spid="4" grpId="0" animBg="1"/>
      <p:bldP spid="5" grpId="0" animBg="1"/>
      <p:bldP spid="3" grpId="0"/>
      <p:bldP spid="27"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760EE480-7644-02CE-64CB-1A27D861CDCD}"/>
            </a:ext>
          </a:extLst>
        </p:cNvPr>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34DBB4CD-B8D1-D10B-B3BB-22850FE7C716}"/>
              </a:ext>
            </a:extLst>
          </p:cNvPr>
          <p:cNvSpPr>
            <a:spLocks noGrp="1"/>
          </p:cNvSpPr>
          <p:nvPr>
            <p:ph idx="1"/>
          </p:nvPr>
        </p:nvSpPr>
        <p:spPr>
          <a:xfrm>
            <a:off x="515938" y="2318657"/>
            <a:ext cx="11233150" cy="3052762"/>
          </a:xfrm>
        </p:spPr>
        <p:txBody>
          <a:bodyPr>
            <a:normAutofit/>
          </a:bodyPr>
          <a:lstStyle/>
          <a:p>
            <a:pPr marL="0" indent="0" algn="ctr">
              <a:buNone/>
            </a:pPr>
            <a:r>
              <a:rPr lang="nl-NL" sz="8000" b="1" u="none" strike="noStrike" cap="none" dirty="0" err="1">
                <a:solidFill>
                  <a:schemeClr val="bg1"/>
                </a:solidFill>
                <a:latin typeface="Open Sans"/>
                <a:ea typeface="Open Sans"/>
                <a:cs typeface="Open Sans"/>
                <a:sym typeface="Open Sans"/>
              </a:rPr>
              <a:t>Questions</a:t>
            </a:r>
            <a:r>
              <a:rPr lang="nl-NL" sz="8000" b="1" u="none" strike="noStrike" cap="none" dirty="0">
                <a:solidFill>
                  <a:schemeClr val="bg1"/>
                </a:solidFill>
                <a:latin typeface="Open Sans"/>
                <a:ea typeface="Open Sans"/>
                <a:cs typeface="Open Sans"/>
                <a:sym typeface="Open Sans"/>
              </a:rPr>
              <a:t>?</a:t>
            </a:r>
          </a:p>
          <a:p>
            <a:pPr marL="0" indent="0" algn="ctr">
              <a:buNone/>
            </a:pPr>
            <a:endParaRPr lang="nl-NL" sz="3600" b="1" dirty="0">
              <a:solidFill>
                <a:schemeClr val="bg1"/>
              </a:solidFill>
              <a:latin typeface="Open Sans"/>
              <a:ea typeface="Open Sans"/>
              <a:cs typeface="Open Sans"/>
              <a:sym typeface="Open Sans"/>
            </a:endParaRPr>
          </a:p>
          <a:p>
            <a:pPr marL="0" indent="0" algn="ctr">
              <a:buNone/>
            </a:pPr>
            <a:endParaRPr lang="nl-NL" sz="3600" b="1" dirty="0">
              <a:solidFill>
                <a:schemeClr val="bg1"/>
              </a:solidFill>
              <a:latin typeface="Open Sans"/>
              <a:ea typeface="Open Sans"/>
              <a:cs typeface="Open Sans"/>
              <a:sym typeface="Open Sans"/>
            </a:endParaRPr>
          </a:p>
        </p:txBody>
      </p:sp>
      <p:sp>
        <p:nvSpPr>
          <p:cNvPr id="10" name="Tijdelijke aanduiding voor dianummer 9">
            <a:extLst>
              <a:ext uri="{FF2B5EF4-FFF2-40B4-BE49-F238E27FC236}">
                <a16:creationId xmlns:a16="http://schemas.microsoft.com/office/drawing/2014/main" id="{9F4EF0DB-0FD0-1652-1B9B-18C429508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3FC5B-98A5-49E4-B59C-E073B8952154}" type="slidenum">
              <a:rPr kumimoji="0" lang="nl-NL" sz="1000" b="0" i="0" u="none" strike="noStrike" kern="1200" cap="none" spc="0" normalizeH="0" baseline="0" noProof="0" smtClean="0">
                <a:ln>
                  <a:noFill/>
                </a:ln>
                <a:solidFill>
                  <a:srgbClr val="50505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000" b="0" i="0" u="none" strike="noStrike" kern="1200" cap="none" spc="0" normalizeH="0" baseline="0" noProof="0">
              <a:ln>
                <a:noFill/>
              </a:ln>
              <a:solidFill>
                <a:srgbClr val="505050"/>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75EC076D-FB22-EB18-38D6-D8D30A551EF7}"/>
              </a:ext>
            </a:extLst>
          </p:cNvPr>
          <p:cNvSpPr txBox="1"/>
          <p:nvPr/>
        </p:nvSpPr>
        <p:spPr>
          <a:xfrm>
            <a:off x="0" y="5397190"/>
            <a:ext cx="1683834" cy="91440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Tree>
    <p:extLst>
      <p:ext uri="{BB962C8B-B14F-4D97-AF65-F5344CB8AC3E}">
        <p14:creationId xmlns:p14="http://schemas.microsoft.com/office/powerpoint/2010/main" val="2050794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9D5A5651-FF93-FA0C-B6AD-4AC3DEA5354D}"/>
            </a:ext>
          </a:extLst>
        </p:cNvPr>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54E94566-4529-1582-E30F-6813E39D8712}"/>
              </a:ext>
            </a:extLst>
          </p:cNvPr>
          <p:cNvSpPr>
            <a:spLocks noGrp="1"/>
          </p:cNvSpPr>
          <p:nvPr>
            <p:ph idx="1"/>
          </p:nvPr>
        </p:nvSpPr>
        <p:spPr>
          <a:xfrm>
            <a:off x="211015" y="546410"/>
            <a:ext cx="5277949" cy="849661"/>
          </a:xfrm>
        </p:spPr>
        <p:txBody>
          <a:bodyPr>
            <a:normAutofit/>
          </a:bodyPr>
          <a:lstStyle/>
          <a:p>
            <a:pPr marL="0" indent="0" algn="ctr">
              <a:buNone/>
            </a:pPr>
            <a:r>
              <a:rPr lang="nl-NL" sz="4000" b="1" dirty="0" err="1">
                <a:solidFill>
                  <a:schemeClr val="bg1"/>
                </a:solidFill>
                <a:latin typeface="Open Sans"/>
                <a:ea typeface="Open Sans"/>
                <a:cs typeface="Open Sans"/>
                <a:sym typeface="Open Sans"/>
              </a:rPr>
              <a:t>Broader</a:t>
            </a:r>
            <a:r>
              <a:rPr lang="nl-NL" sz="4000" b="1" dirty="0">
                <a:solidFill>
                  <a:schemeClr val="bg1"/>
                </a:solidFill>
                <a:latin typeface="Open Sans"/>
                <a:ea typeface="Open Sans"/>
                <a:cs typeface="Open Sans"/>
                <a:sym typeface="Open Sans"/>
              </a:rPr>
              <a:t> </a:t>
            </a:r>
            <a:r>
              <a:rPr lang="nl-NL" sz="4000" b="1" dirty="0" err="1">
                <a:solidFill>
                  <a:schemeClr val="bg1"/>
                </a:solidFill>
                <a:latin typeface="Open Sans"/>
                <a:ea typeface="Open Sans"/>
                <a:cs typeface="Open Sans"/>
                <a:sym typeface="Open Sans"/>
              </a:rPr>
              <a:t>Discussion</a:t>
            </a:r>
            <a:endParaRPr lang="nl-NL" sz="4000" b="1" u="none" strike="noStrike" cap="none" dirty="0">
              <a:solidFill>
                <a:schemeClr val="bg1"/>
              </a:solidFill>
              <a:latin typeface="Open Sans"/>
              <a:ea typeface="Open Sans"/>
              <a:cs typeface="Open Sans"/>
              <a:sym typeface="Open Sans"/>
            </a:endParaRPr>
          </a:p>
          <a:p>
            <a:pPr marL="0" indent="0" algn="ctr">
              <a:buNone/>
            </a:pPr>
            <a:endParaRPr lang="nl-NL" sz="3600" b="1" dirty="0">
              <a:solidFill>
                <a:schemeClr val="bg1"/>
              </a:solidFill>
              <a:latin typeface="Open Sans"/>
              <a:ea typeface="Open Sans"/>
              <a:cs typeface="Open Sans"/>
              <a:sym typeface="Open Sans"/>
            </a:endParaRPr>
          </a:p>
          <a:p>
            <a:pPr marL="0" indent="0" algn="ctr">
              <a:buNone/>
            </a:pPr>
            <a:endParaRPr lang="nl-NL" sz="3600" b="1" dirty="0">
              <a:solidFill>
                <a:schemeClr val="bg1"/>
              </a:solidFill>
              <a:latin typeface="Open Sans"/>
              <a:ea typeface="Open Sans"/>
              <a:cs typeface="Open Sans"/>
              <a:sym typeface="Open Sans"/>
            </a:endParaRPr>
          </a:p>
        </p:txBody>
      </p:sp>
      <p:sp>
        <p:nvSpPr>
          <p:cNvPr id="10" name="Tijdelijke aanduiding voor dianummer 9">
            <a:extLst>
              <a:ext uri="{FF2B5EF4-FFF2-40B4-BE49-F238E27FC236}">
                <a16:creationId xmlns:a16="http://schemas.microsoft.com/office/drawing/2014/main" id="{BD1E9AFA-5167-B016-10FD-2AEFE44741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23FC5B-98A5-49E4-B59C-E073B8952154}" type="slidenum">
              <a:rPr kumimoji="0" lang="nl-NL" sz="1000" b="0" i="0" u="none" strike="noStrike" kern="1200" cap="none" spc="0" normalizeH="0" baseline="0" noProof="0" smtClean="0">
                <a:ln>
                  <a:noFill/>
                </a:ln>
                <a:solidFill>
                  <a:srgbClr val="505050"/>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000" b="0" i="0" u="none" strike="noStrike" kern="1200" cap="none" spc="0" normalizeH="0" baseline="0" noProof="0">
              <a:ln>
                <a:noFill/>
              </a:ln>
              <a:solidFill>
                <a:srgbClr val="505050"/>
              </a:solidFill>
              <a:effectLst/>
              <a:uLnTx/>
              <a:uFillTx/>
              <a:latin typeface="Source Sans Pro"/>
              <a:ea typeface="+mn-ea"/>
              <a:cs typeface="+mn-cs"/>
            </a:endParaRPr>
          </a:p>
        </p:txBody>
      </p:sp>
      <p:sp>
        <p:nvSpPr>
          <p:cNvPr id="2" name="TextBox 1">
            <a:extLst>
              <a:ext uri="{FF2B5EF4-FFF2-40B4-BE49-F238E27FC236}">
                <a16:creationId xmlns:a16="http://schemas.microsoft.com/office/drawing/2014/main" id="{9ACF6BEB-6C13-7FC2-3260-7E63BC57CA48}"/>
              </a:ext>
            </a:extLst>
          </p:cNvPr>
          <p:cNvSpPr txBox="1"/>
          <p:nvPr/>
        </p:nvSpPr>
        <p:spPr>
          <a:xfrm>
            <a:off x="0" y="5397190"/>
            <a:ext cx="1683834" cy="914400"/>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ource Sans Pro"/>
              <a:ea typeface="+mn-ea"/>
              <a:cs typeface="+mn-cs"/>
            </a:endParaRPr>
          </a:p>
        </p:txBody>
      </p:sp>
      <p:sp>
        <p:nvSpPr>
          <p:cNvPr id="3" name="TextBox 2">
            <a:extLst>
              <a:ext uri="{FF2B5EF4-FFF2-40B4-BE49-F238E27FC236}">
                <a16:creationId xmlns:a16="http://schemas.microsoft.com/office/drawing/2014/main" id="{8C4BB41B-3806-AFFB-D253-786784742AA5}"/>
              </a:ext>
            </a:extLst>
          </p:cNvPr>
          <p:cNvSpPr txBox="1"/>
          <p:nvPr/>
        </p:nvSpPr>
        <p:spPr>
          <a:xfrm>
            <a:off x="600189" y="1396071"/>
            <a:ext cx="10890355" cy="5632311"/>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bg1"/>
                </a:solidFill>
              </a:rPr>
              <a:t>Any other Region of Europe National Societies with examples or experiences they would like to share of integrating CEA into migration and inclusion work?</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Anyone from outside the region of Europe who’d like to share their experiences and ways of working?</a:t>
            </a:r>
          </a:p>
          <a:p>
            <a:r>
              <a:rPr lang="en-GB" b="1" dirty="0">
                <a:solidFill>
                  <a:schemeClr val="bg1"/>
                </a:solidFill>
              </a:rPr>
              <a:t> </a:t>
            </a:r>
          </a:p>
          <a:p>
            <a:pPr marL="285750" indent="-285750">
              <a:buFont typeface="Arial" panose="020B0604020202020204" pitchFamily="34" charset="0"/>
              <a:buChar char="•"/>
            </a:pPr>
            <a:r>
              <a:rPr lang="en-GB" b="1" dirty="0">
                <a:solidFill>
                  <a:schemeClr val="bg1"/>
                </a:solidFill>
              </a:rPr>
              <a:t>Have any of these examples today sounded familiar – are they things you are already doing? </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Are there any examples that you’ve heard today that are new that you’d like to try and replicate? </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Are there any examples shared today that you think just wouldn’t work in your context? Why not?       </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Drawing from your own experiences, do you have any ideas or advice on how we can better embed CEA principles in migration and integration work? </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More broadly,  is anyone facing any challenges  that our presenters today – or anyone else on the call – may be able to help with?  </a:t>
            </a:r>
            <a:endParaRPr lang="en-US" dirty="0">
              <a:solidFill>
                <a:schemeClr val="bg1"/>
              </a:solidFill>
            </a:endParaRPr>
          </a:p>
          <a:p>
            <a:r>
              <a:rPr lang="en-GB" b="1" dirty="0">
                <a:solidFill>
                  <a:schemeClr val="bg1"/>
                </a:solidFill>
              </a:rPr>
              <a:t> </a:t>
            </a:r>
            <a:endParaRPr lang="en-US" dirty="0">
              <a:solidFill>
                <a:schemeClr val="bg1"/>
              </a:solidFill>
            </a:endParaRPr>
          </a:p>
          <a:p>
            <a:pPr marL="285750" indent="-285750">
              <a:buFont typeface="Arial" panose="020B0604020202020204" pitchFamily="34" charset="0"/>
              <a:buChar char="•"/>
            </a:pPr>
            <a:r>
              <a:rPr lang="en-GB" b="1" dirty="0">
                <a:solidFill>
                  <a:schemeClr val="bg1"/>
                </a:solidFill>
              </a:rPr>
              <a:t>Any final questions or comments? </a:t>
            </a:r>
            <a:endParaRPr lang="en-US" dirty="0">
              <a:solidFill>
                <a:schemeClr val="bg1"/>
              </a:solidFill>
            </a:endParaRPr>
          </a:p>
          <a:p>
            <a:r>
              <a:rPr lang="en-GB" b="1" dirty="0"/>
              <a:t> </a:t>
            </a:r>
            <a:endParaRPr lang="en-US" dirty="0"/>
          </a:p>
          <a:p>
            <a:endParaRPr lang="en-US" dirty="0"/>
          </a:p>
        </p:txBody>
      </p:sp>
    </p:spTree>
    <p:extLst>
      <p:ext uri="{BB962C8B-B14F-4D97-AF65-F5344CB8AC3E}">
        <p14:creationId xmlns:p14="http://schemas.microsoft.com/office/powerpoint/2010/main" val="40198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4634759" y="627453"/>
            <a:ext cx="2922480" cy="1020664"/>
          </a:xfrm>
          <a:prstGeom prst="rect">
            <a:avLst/>
          </a:prstGeom>
          <a:noFill/>
        </p:spPr>
        <p:txBody>
          <a:bodyPr wrap="square" rtlCol="0">
            <a:spAutoFit/>
          </a:bodyPr>
          <a:lstStyle>
            <a:defPPr>
              <a:defRPr lang="en-US"/>
            </a:defPPr>
            <a:lvl1pPr defTabSz="609539" eaLnBrk="0" fontAlgn="base" hangingPunct="0">
              <a:spcBef>
                <a:spcPct val="0"/>
              </a:spcBef>
              <a:spcAft>
                <a:spcPts val="200"/>
              </a:spcAft>
              <a:defRPr sz="2933" b="1">
                <a:solidFill>
                  <a:srgbClr val="33394B"/>
                </a:solidFill>
                <a:latin typeface="Montserrat" pitchFamily="2" charset="77"/>
                <a:ea typeface="Roboto Black" panose="02000000000000000000" pitchFamily="2" charset="0"/>
                <a:cs typeface="Open Sans Light" panose="020B0306030504020204" pitchFamily="34" charset="0"/>
              </a:defRPr>
            </a:lvl1pPr>
          </a:lstStyle>
          <a:p>
            <a:pPr marL="0" marR="0" lvl="0" indent="0" algn="l" defTabSz="609539" rtl="0" eaLnBrk="0" fontAlgn="base" latinLnBrk="0" hangingPunct="0">
              <a:lnSpc>
                <a:spcPct val="100000"/>
              </a:lnSpc>
              <a:spcBef>
                <a:spcPct val="0"/>
              </a:spcBef>
              <a:spcAft>
                <a:spcPts val="200"/>
              </a:spcAft>
              <a:buClrTx/>
              <a:buSzTx/>
              <a:buFontTx/>
              <a:buNone/>
              <a:tabLst/>
              <a:defRPr/>
            </a:pPr>
            <a:r>
              <a:rPr kumimoji="0" lang="en-US" sz="2933"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KoBo Survey
</a:t>
            </a:r>
            <a:endParaRPr kumimoji="0" lang="ru-RU" sz="2933"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endParaRPr>
          </a:p>
        </p:txBody>
      </p:sp>
      <p:sp>
        <p:nvSpPr>
          <p:cNvPr id="3" name="TextBox 2">
            <a:extLst>
              <a:ext uri="{FF2B5EF4-FFF2-40B4-BE49-F238E27FC236}">
                <a16:creationId xmlns:a16="http://schemas.microsoft.com/office/drawing/2014/main" id="{EBC1FBD4-3B1A-F196-FE54-FA72BBC27057}"/>
              </a:ext>
            </a:extLst>
          </p:cNvPr>
          <p:cNvSpPr txBox="1"/>
          <p:nvPr/>
        </p:nvSpPr>
        <p:spPr>
          <a:xfrm>
            <a:off x="10781880" y="140677"/>
            <a:ext cx="1215851" cy="1020664"/>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7934C79-F6B9-13CB-24BC-C4763249D0DA}"/>
              </a:ext>
            </a:extLst>
          </p:cNvPr>
          <p:cNvSpPr txBox="1"/>
          <p:nvPr/>
        </p:nvSpPr>
        <p:spPr>
          <a:xfrm>
            <a:off x="0" y="1745159"/>
            <a:ext cx="121920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5333F"/>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Click Here to Access the Feedback Survey</a:t>
            </a:r>
            <a:endParaRPr kumimoji="0" lang="en-US" sz="8800" b="1" i="0" u="none" strike="noStrike" kern="1200" cap="none" spc="0" normalizeH="0" baseline="0" noProof="0" dirty="0">
              <a:ln>
                <a:noFill/>
              </a:ln>
              <a:solidFill>
                <a:srgbClr val="F533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809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p:nvPr/>
        </p:nvSpPr>
        <p:spPr>
          <a:xfrm>
            <a:off x="6858941" y="1185705"/>
            <a:ext cx="5332118" cy="2154400"/>
          </a:xfrm>
          <a:prstGeom prst="rect">
            <a:avLst/>
          </a:prstGeom>
          <a:noFill/>
          <a:ln>
            <a:noFill/>
          </a:ln>
        </p:spPr>
        <p:txBody>
          <a:bodyPr spcFirstLastPara="1" wrap="square" lIns="60941" tIns="30462" rIns="60941" bIns="30462"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F2042"/>
                </a:solidFill>
                <a:effectLst/>
                <a:uLnTx/>
                <a:uFillTx/>
                <a:latin typeface="Montserrat"/>
                <a:ea typeface="+mn-ea"/>
                <a:cs typeface="+mn-cs"/>
              </a:rPr>
              <a:t>Thank you and goodbye – look forward to seeing you next time! </a:t>
            </a:r>
            <a:endParaRPr kumimoji="0" sz="3400" b="0" i="0" u="none" strike="noStrike" kern="1200" cap="none" spc="0" normalizeH="0" baseline="0" noProof="0" dirty="0">
              <a:ln>
                <a:noFill/>
              </a:ln>
              <a:solidFill>
                <a:srgbClr val="0F2042"/>
              </a:solidFill>
              <a:effectLst/>
              <a:uLnTx/>
              <a:uFillTx/>
              <a:latin typeface="Montserrat"/>
              <a:ea typeface="Montserrat"/>
              <a:cs typeface="Montserrat"/>
              <a:sym typeface="Montserrat"/>
            </a:endParaRPr>
          </a:p>
        </p:txBody>
      </p:sp>
      <p:pic>
        <p:nvPicPr>
          <p:cNvPr id="281" name="Google Shape;281;p1"/>
          <p:cNvPicPr preferRelativeResize="0"/>
          <p:nvPr/>
        </p:nvPicPr>
        <p:blipFill rotWithShape="1">
          <a:blip r:embed="rId3">
            <a:alphaModFix/>
          </a:blip>
          <a:srcRect/>
          <a:stretch/>
        </p:blipFill>
        <p:spPr>
          <a:xfrm>
            <a:off x="941" y="0"/>
            <a:ext cx="6858000" cy="6858000"/>
          </a:xfrm>
          <a:prstGeom prst="rect">
            <a:avLst/>
          </a:prstGeom>
          <a:noFill/>
          <a:ln>
            <a:noFill/>
          </a:ln>
        </p:spPr>
      </p:pic>
      <p:sp>
        <p:nvSpPr>
          <p:cNvPr id="2" name="TextBox 1">
            <a:extLst>
              <a:ext uri="{FF2B5EF4-FFF2-40B4-BE49-F238E27FC236}">
                <a16:creationId xmlns:a16="http://schemas.microsoft.com/office/drawing/2014/main" id="{D8316414-921D-5CED-8EFB-3B1068847012}"/>
              </a:ext>
            </a:extLst>
          </p:cNvPr>
          <p:cNvSpPr txBox="1"/>
          <p:nvPr/>
        </p:nvSpPr>
        <p:spPr>
          <a:xfrm>
            <a:off x="10761785" y="160774"/>
            <a:ext cx="1256044" cy="10249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1E66D15F-0AEE-25CF-3AA4-A79723DC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335" y="3996381"/>
            <a:ext cx="1629330" cy="266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6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ircular diagram&#10;&#10;Description automatically generated">
            <a:extLst>
              <a:ext uri="{FF2B5EF4-FFF2-40B4-BE49-F238E27FC236}">
                <a16:creationId xmlns:a16="http://schemas.microsoft.com/office/drawing/2014/main" id="{14FEF551-54D9-E4B4-CCD2-4AD6C1EE3804}"/>
              </a:ext>
            </a:extLst>
          </p:cNvPr>
          <p:cNvPicPr>
            <a:picLocks noChangeAspect="1"/>
          </p:cNvPicPr>
          <p:nvPr/>
        </p:nvPicPr>
        <p:blipFill>
          <a:blip r:embed="rId3"/>
          <a:stretch>
            <a:fillRect/>
          </a:stretch>
        </p:blipFill>
        <p:spPr>
          <a:xfrm>
            <a:off x="915728" y="799829"/>
            <a:ext cx="9343712" cy="4917398"/>
          </a:xfrm>
          <a:prstGeom prst="rect">
            <a:avLst/>
          </a:prstGeom>
        </p:spPr>
      </p:pic>
      <p:sp>
        <p:nvSpPr>
          <p:cNvPr id="3" name="TextBox 2">
            <a:extLst>
              <a:ext uri="{FF2B5EF4-FFF2-40B4-BE49-F238E27FC236}">
                <a16:creationId xmlns:a16="http://schemas.microsoft.com/office/drawing/2014/main" id="{DBEE6AA4-4687-976E-3E2C-1835421E3339}"/>
              </a:ext>
            </a:extLst>
          </p:cNvPr>
          <p:cNvSpPr txBox="1"/>
          <p:nvPr/>
        </p:nvSpPr>
        <p:spPr>
          <a:xfrm>
            <a:off x="1310639" y="6085840"/>
            <a:ext cx="89488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Link to the document</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032A73-49ED-49CD-1714-D2DCC543B2B4}"/>
              </a:ext>
            </a:extLst>
          </p:cNvPr>
          <p:cNvSpPr txBox="1"/>
          <p:nvPr/>
        </p:nvSpPr>
        <p:spPr>
          <a:xfrm>
            <a:off x="2037359" y="255037"/>
            <a:ext cx="7102119" cy="542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D41"/>
                </a:solidFill>
                <a:effectLst/>
                <a:uLnTx/>
                <a:uFillTx/>
                <a:latin typeface="Calibri" panose="020F0502020204030204"/>
                <a:ea typeface="Calibri"/>
                <a:cs typeface="Calibri"/>
              </a:rPr>
              <a:t>INTEGRATION AND INCLUSION FRAMEWORK</a:t>
            </a:r>
          </a:p>
        </p:txBody>
      </p:sp>
    </p:spTree>
    <p:extLst>
      <p:ext uri="{BB962C8B-B14F-4D97-AF65-F5344CB8AC3E}">
        <p14:creationId xmlns:p14="http://schemas.microsoft.com/office/powerpoint/2010/main" val="137187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8434-7ACB-6EA7-2E4A-85B6006BCE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96A4D2-76B4-D6B9-184B-1FCC9AC34B85}"/>
              </a:ext>
            </a:extLst>
          </p:cNvPr>
          <p:cNvSpPr txBox="1"/>
          <p:nvPr/>
        </p:nvSpPr>
        <p:spPr>
          <a:xfrm>
            <a:off x="219355" y="1231695"/>
            <a:ext cx="6206352" cy="4359335"/>
          </a:xfrm>
          <a:prstGeom prst="rect">
            <a:avLst/>
          </a:prstGeom>
          <a:noFill/>
        </p:spPr>
        <p:txBody>
          <a:bodyPr wrap="square" rtlCol="0">
            <a:spAutoFit/>
          </a:bodyPr>
          <a:lstStyle/>
          <a:p>
            <a:pPr defTabSz="609539">
              <a:buClr>
                <a:srgbClr val="000000"/>
              </a:buClr>
            </a:pPr>
            <a:endParaRPr lang="en-US" sz="1866" kern="0" dirty="0">
              <a:solidFill>
                <a:srgbClr val="000000"/>
              </a:solidFill>
              <a:latin typeface="Montserrat" panose="00000500000000000000" pitchFamily="2" charset="0"/>
              <a:cs typeface="Arial"/>
              <a:sym typeface="Arial"/>
            </a:endParaRPr>
          </a:p>
          <a:p>
            <a:pPr defTabSz="609539">
              <a:buClr>
                <a:srgbClr val="000000"/>
              </a:buClr>
            </a:pPr>
            <a:r>
              <a:rPr lang="en-US" sz="2400" b="1" kern="0" dirty="0">
                <a:solidFill>
                  <a:srgbClr val="FF0000"/>
                </a:solidFill>
                <a:latin typeface="Montserrat" panose="00000500000000000000" pitchFamily="2" charset="0"/>
                <a:cs typeface="Arial"/>
                <a:sym typeface="Arial"/>
              </a:rPr>
              <a:t>What is in the name?</a:t>
            </a:r>
          </a:p>
          <a:p>
            <a:pPr defTabSz="609539">
              <a:buClr>
                <a:srgbClr val="000000"/>
              </a:buClr>
            </a:pPr>
            <a:endParaRPr lang="en-US" sz="2133" kern="0" dirty="0">
              <a:solidFill>
                <a:srgbClr val="000000"/>
              </a:solidFill>
              <a:latin typeface="Montserrat" panose="00000500000000000000" pitchFamily="2" charset="0"/>
              <a:cs typeface="Arial"/>
              <a:sym typeface="Arial"/>
            </a:endParaRPr>
          </a:p>
          <a:p>
            <a:pPr marL="228577" indent="-228577" defTabSz="609539">
              <a:buClr>
                <a:srgbClr val="000000"/>
              </a:buClr>
              <a:buFont typeface="Arial" panose="020B0604020202020204" pitchFamily="34" charset="0"/>
              <a:buChar char="•"/>
            </a:pPr>
            <a:r>
              <a:rPr lang="en-US" sz="2133" kern="0" dirty="0">
                <a:solidFill>
                  <a:srgbClr val="000000"/>
                </a:solidFill>
                <a:latin typeface="Montserrat" panose="00000500000000000000" pitchFamily="2" charset="0"/>
                <a:cs typeface="Arial"/>
                <a:sym typeface="Arial"/>
              </a:rPr>
              <a:t>Taking people’s views and </a:t>
            </a:r>
            <a:r>
              <a:rPr lang="en-US" sz="2133" b="1" kern="0" dirty="0">
                <a:solidFill>
                  <a:srgbClr val="000000"/>
                </a:solidFill>
                <a:latin typeface="Montserrat" panose="00000500000000000000" pitchFamily="2" charset="0"/>
                <a:cs typeface="Arial"/>
                <a:sym typeface="Arial"/>
              </a:rPr>
              <a:t>feedback</a:t>
            </a:r>
            <a:r>
              <a:rPr lang="en-US" sz="2133" kern="0" dirty="0">
                <a:solidFill>
                  <a:srgbClr val="000000"/>
                </a:solidFill>
                <a:latin typeface="Montserrat" panose="00000500000000000000" pitchFamily="2" charset="0"/>
                <a:cs typeface="Arial"/>
                <a:sym typeface="Arial"/>
              </a:rPr>
              <a:t> into account</a:t>
            </a:r>
          </a:p>
          <a:p>
            <a:pPr marL="228577" indent="-228577" defTabSz="609539">
              <a:buClr>
                <a:srgbClr val="000000"/>
              </a:buClr>
              <a:buFont typeface="Arial" panose="020B0604020202020204" pitchFamily="34" charset="0"/>
              <a:buChar char="•"/>
            </a:pPr>
            <a:r>
              <a:rPr lang="en-US" sz="2133" kern="0" dirty="0">
                <a:solidFill>
                  <a:srgbClr val="000000"/>
                </a:solidFill>
                <a:latin typeface="Montserrat" panose="00000500000000000000" pitchFamily="2" charset="0"/>
                <a:cs typeface="Arial"/>
                <a:sym typeface="Arial"/>
              </a:rPr>
              <a:t>Being </a:t>
            </a:r>
            <a:r>
              <a:rPr lang="en-US" sz="2133" b="1" kern="0" dirty="0">
                <a:solidFill>
                  <a:srgbClr val="000000"/>
                </a:solidFill>
                <a:latin typeface="Montserrat" panose="00000500000000000000" pitchFamily="2" charset="0"/>
                <a:cs typeface="Arial"/>
                <a:sym typeface="Arial"/>
              </a:rPr>
              <a:t>accountable</a:t>
            </a:r>
            <a:r>
              <a:rPr lang="en-US" sz="2133" kern="0" dirty="0">
                <a:solidFill>
                  <a:srgbClr val="000000"/>
                </a:solidFill>
                <a:latin typeface="Montserrat" panose="00000500000000000000" pitchFamily="2" charset="0"/>
                <a:cs typeface="Arial"/>
                <a:sym typeface="Arial"/>
              </a:rPr>
              <a:t> to the people we serve</a:t>
            </a:r>
          </a:p>
          <a:p>
            <a:pPr marL="228577" indent="-228577" defTabSz="609539">
              <a:buClr>
                <a:srgbClr val="000000"/>
              </a:buClr>
              <a:buFont typeface="Arial" panose="020B0604020202020204" pitchFamily="34" charset="0"/>
              <a:buChar char="•"/>
            </a:pPr>
            <a:r>
              <a:rPr lang="en-US" sz="2133" kern="0" dirty="0">
                <a:solidFill>
                  <a:srgbClr val="000000"/>
                </a:solidFill>
                <a:latin typeface="Montserrat" panose="00000500000000000000" pitchFamily="2" charset="0"/>
                <a:cs typeface="Arial"/>
                <a:sym typeface="Arial"/>
              </a:rPr>
              <a:t>Learning from people with </a:t>
            </a:r>
            <a:r>
              <a:rPr lang="en-US" sz="2133" b="1" kern="0" dirty="0">
                <a:solidFill>
                  <a:srgbClr val="000000"/>
                </a:solidFill>
                <a:latin typeface="Montserrat" panose="00000500000000000000" pitchFamily="2" charset="0"/>
                <a:cs typeface="Arial"/>
                <a:sym typeface="Arial"/>
              </a:rPr>
              <a:t>lived experience </a:t>
            </a:r>
            <a:r>
              <a:rPr lang="en-US" sz="2133" kern="0" dirty="0">
                <a:solidFill>
                  <a:srgbClr val="000000"/>
                </a:solidFill>
                <a:latin typeface="Montserrat" panose="00000500000000000000" pitchFamily="2" charset="0"/>
                <a:cs typeface="Arial"/>
                <a:sym typeface="Arial"/>
              </a:rPr>
              <a:t>of migration and displacement </a:t>
            </a:r>
          </a:p>
          <a:p>
            <a:pPr marL="228577" indent="-228577" defTabSz="609539">
              <a:buClr>
                <a:srgbClr val="000000"/>
              </a:buClr>
              <a:buFont typeface="Arial" panose="020B0604020202020204" pitchFamily="34" charset="0"/>
              <a:buChar char="•"/>
            </a:pPr>
            <a:r>
              <a:rPr lang="en-US" sz="2133" kern="0" dirty="0">
                <a:solidFill>
                  <a:srgbClr val="000000"/>
                </a:solidFill>
                <a:latin typeface="Montserrat" panose="00000500000000000000" pitchFamily="2" charset="0"/>
                <a:cs typeface="Arial"/>
                <a:sym typeface="Arial"/>
              </a:rPr>
              <a:t>Working </a:t>
            </a:r>
            <a:r>
              <a:rPr lang="en-US" sz="2133" b="1" kern="0" dirty="0">
                <a:solidFill>
                  <a:srgbClr val="000000"/>
                </a:solidFill>
                <a:latin typeface="Montserrat" panose="00000500000000000000" pitchFamily="2" charset="0"/>
                <a:cs typeface="Arial"/>
                <a:sym typeface="Arial"/>
              </a:rPr>
              <a:t>collaboratively</a:t>
            </a:r>
            <a:r>
              <a:rPr lang="en-US" sz="2133" kern="0" dirty="0">
                <a:solidFill>
                  <a:srgbClr val="000000"/>
                </a:solidFill>
                <a:latin typeface="Montserrat" panose="00000500000000000000" pitchFamily="2" charset="0"/>
                <a:cs typeface="Arial"/>
                <a:sym typeface="Arial"/>
              </a:rPr>
              <a:t> with current and former migrants and displaced people </a:t>
            </a:r>
          </a:p>
          <a:p>
            <a:pPr marL="228577" indent="-228577" defTabSz="609539">
              <a:buClr>
                <a:srgbClr val="000000"/>
              </a:buClr>
              <a:buFont typeface="Arial" panose="020B0604020202020204" pitchFamily="34" charset="0"/>
              <a:buChar char="•"/>
            </a:pPr>
            <a:r>
              <a:rPr lang="en-US" sz="2133" kern="0" dirty="0">
                <a:solidFill>
                  <a:srgbClr val="000000"/>
                </a:solidFill>
                <a:latin typeface="Montserrat" panose="00000500000000000000" pitchFamily="2" charset="0"/>
                <a:cs typeface="Arial"/>
                <a:sym typeface="Arial"/>
              </a:rPr>
              <a:t>Sharing ideas, expertise and </a:t>
            </a:r>
            <a:r>
              <a:rPr lang="en-US" sz="2133" b="1" kern="0" dirty="0">
                <a:solidFill>
                  <a:srgbClr val="000000"/>
                </a:solidFill>
                <a:latin typeface="Montserrat" panose="00000500000000000000" pitchFamily="2" charset="0"/>
                <a:cs typeface="Arial"/>
                <a:sym typeface="Arial"/>
              </a:rPr>
              <a:t>leading together</a:t>
            </a:r>
          </a:p>
        </p:txBody>
      </p:sp>
      <p:sp>
        <p:nvSpPr>
          <p:cNvPr id="6" name="Google Shape;680;p22">
            <a:extLst>
              <a:ext uri="{FF2B5EF4-FFF2-40B4-BE49-F238E27FC236}">
                <a16:creationId xmlns:a16="http://schemas.microsoft.com/office/drawing/2014/main" id="{505F4756-2F25-D5F8-D959-54E61EC7DA1B}"/>
              </a:ext>
            </a:extLst>
          </p:cNvPr>
          <p:cNvSpPr txBox="1"/>
          <p:nvPr/>
        </p:nvSpPr>
        <p:spPr>
          <a:xfrm>
            <a:off x="219354" y="472656"/>
            <a:ext cx="10128165" cy="759082"/>
          </a:xfrm>
          <a:prstGeom prst="rect">
            <a:avLst/>
          </a:prstGeom>
          <a:noFill/>
          <a:ln>
            <a:noFill/>
          </a:ln>
        </p:spPr>
        <p:txBody>
          <a:bodyPr spcFirstLastPara="1" wrap="square" lIns="60941" tIns="30462" rIns="60941" bIns="30462" anchor="t" anchorCtr="0">
            <a:spAutoFit/>
          </a:bodyPr>
          <a:lstStyle/>
          <a:p>
            <a:pPr defTabSz="609539">
              <a:buClr>
                <a:srgbClr val="000000"/>
              </a:buClr>
              <a:buSzPts val="5400"/>
            </a:pPr>
            <a:r>
              <a:rPr lang="en-GB" sz="3600" b="1" kern="0" dirty="0">
                <a:solidFill>
                  <a:srgbClr val="002060"/>
                </a:solidFill>
                <a:latin typeface="Montserrat"/>
                <a:ea typeface="Montserrat"/>
                <a:cs typeface="Montserrat"/>
                <a:sym typeface="Montserrat"/>
              </a:rPr>
              <a:t>Meaningful participation</a:t>
            </a:r>
          </a:p>
          <a:p>
            <a:pPr defTabSz="609539">
              <a:buClr>
                <a:srgbClr val="000000"/>
              </a:buClr>
              <a:buSzPts val="5400"/>
            </a:pPr>
            <a:endParaRPr sz="933" kern="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D223933-4F52-9A5B-171A-85222E2EC0CF}"/>
              </a:ext>
            </a:extLst>
          </p:cNvPr>
          <p:cNvPicPr>
            <a:picLocks noChangeAspect="1"/>
          </p:cNvPicPr>
          <p:nvPr/>
        </p:nvPicPr>
        <p:blipFill>
          <a:blip r:embed="rId3"/>
          <a:stretch>
            <a:fillRect/>
          </a:stretch>
        </p:blipFill>
        <p:spPr>
          <a:xfrm>
            <a:off x="6563761" y="1969061"/>
            <a:ext cx="5627299" cy="3702493"/>
          </a:xfrm>
          <a:prstGeom prst="rect">
            <a:avLst/>
          </a:prstGeom>
        </p:spPr>
      </p:pic>
    </p:spTree>
    <p:extLst>
      <p:ext uri="{BB962C8B-B14F-4D97-AF65-F5344CB8AC3E}">
        <p14:creationId xmlns:p14="http://schemas.microsoft.com/office/powerpoint/2010/main" val="161803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D85AD-4648-9FD9-1B97-EFB27EA1EEF8}"/>
              </a:ext>
            </a:extLst>
          </p:cNvPr>
          <p:cNvPicPr>
            <a:picLocks noChangeAspect="1"/>
          </p:cNvPicPr>
          <p:nvPr/>
        </p:nvPicPr>
        <p:blipFill>
          <a:blip r:embed="rId2"/>
          <a:stretch>
            <a:fillRect/>
          </a:stretch>
        </p:blipFill>
        <p:spPr>
          <a:xfrm>
            <a:off x="5704113" y="364956"/>
            <a:ext cx="5759813" cy="6128088"/>
          </a:xfrm>
          <a:prstGeom prst="rect">
            <a:avLst/>
          </a:prstGeom>
          <a:noFill/>
          <a:ln>
            <a:noFill/>
          </a:ln>
        </p:spPr>
      </p:pic>
      <p:pic>
        <p:nvPicPr>
          <p:cNvPr id="6" name="Picture 5">
            <a:extLst>
              <a:ext uri="{FF2B5EF4-FFF2-40B4-BE49-F238E27FC236}">
                <a16:creationId xmlns:a16="http://schemas.microsoft.com/office/drawing/2014/main" id="{7FC1752D-6776-F26E-DB20-98395960E24B}"/>
              </a:ext>
            </a:extLst>
          </p:cNvPr>
          <p:cNvPicPr>
            <a:picLocks noChangeAspect="1"/>
          </p:cNvPicPr>
          <p:nvPr/>
        </p:nvPicPr>
        <p:blipFill>
          <a:blip r:embed="rId3"/>
          <a:stretch>
            <a:fillRect/>
          </a:stretch>
        </p:blipFill>
        <p:spPr>
          <a:xfrm>
            <a:off x="728074" y="1948542"/>
            <a:ext cx="4185906" cy="3684530"/>
          </a:xfrm>
          <a:prstGeom prst="rect">
            <a:avLst/>
          </a:prstGeom>
        </p:spPr>
      </p:pic>
    </p:spTree>
    <p:extLst>
      <p:ext uri="{BB962C8B-B14F-4D97-AF65-F5344CB8AC3E}">
        <p14:creationId xmlns:p14="http://schemas.microsoft.com/office/powerpoint/2010/main" val="1115601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C56318-61ED-0948-9CDE-046EA9DBE157}"/>
              </a:ext>
            </a:extLst>
          </p:cNvPr>
          <p:cNvSpPr>
            <a:spLocks noGrp="1"/>
          </p:cNvSpPr>
          <p:nvPr>
            <p:ph type="pic" sz="quarter" idx="10"/>
          </p:nvPr>
        </p:nvSpPr>
        <p:spPr/>
        <p:txBody>
          <a:bodyPr/>
          <a:lstStyle/>
          <a:p>
            <a:endParaRPr lang="en-US" dirty="0"/>
          </a:p>
        </p:txBody>
      </p:sp>
      <p:sp>
        <p:nvSpPr>
          <p:cNvPr id="4" name="Title 3">
            <a:extLst>
              <a:ext uri="{FF2B5EF4-FFF2-40B4-BE49-F238E27FC236}">
                <a16:creationId xmlns:a16="http://schemas.microsoft.com/office/drawing/2014/main" id="{82B05D99-B342-4945-96AF-D65815FD45FB}"/>
              </a:ext>
            </a:extLst>
          </p:cNvPr>
          <p:cNvSpPr>
            <a:spLocks noGrp="1"/>
          </p:cNvSpPr>
          <p:nvPr>
            <p:ph type="title"/>
          </p:nvPr>
        </p:nvSpPr>
        <p:spPr>
          <a:xfrm>
            <a:off x="5253368" y="4031589"/>
            <a:ext cx="6811548" cy="1659795"/>
          </a:xfrm>
        </p:spPr>
        <p:txBody>
          <a:bodyPr>
            <a:normAutofit fontScale="90000"/>
          </a:bodyPr>
          <a:lstStyle/>
          <a:p>
            <a:r>
              <a:rPr lang="en-GB" sz="4000" dirty="0">
                <a:solidFill>
                  <a:srgbClr val="EF3340"/>
                </a:solidFill>
                <a:latin typeface="Montserrat" panose="00000500000000000000" pitchFamily="2" charset="0"/>
                <a:ea typeface="Times New Roman" panose="02020603050405020304" pitchFamily="18" charset="0"/>
              </a:rPr>
              <a:t>CEA "Community of Practice"</a:t>
            </a:r>
            <a:br>
              <a:rPr lang="en-GB" sz="6399" dirty="0">
                <a:solidFill>
                  <a:srgbClr val="EF3340"/>
                </a:solidFill>
                <a:latin typeface="Montserrat" panose="00000500000000000000" pitchFamily="2" charset="0"/>
                <a:ea typeface="Times New Roman" panose="02020603050405020304" pitchFamily="18" charset="0"/>
              </a:rPr>
            </a:br>
            <a:r>
              <a:rPr lang="en-GB" sz="2133" dirty="0">
                <a:solidFill>
                  <a:schemeClr val="accent1">
                    <a:lumMod val="50000"/>
                  </a:schemeClr>
                </a:solidFill>
                <a:latin typeface="Montserrat" panose="00000500000000000000" pitchFamily="2" charset="0"/>
                <a:ea typeface="Times New Roman" panose="02020603050405020304" pitchFamily="18" charset="0"/>
              </a:rPr>
              <a:t>NSs exchange of knowledge and practices</a:t>
            </a:r>
            <a:br>
              <a:rPr lang="en-GB" sz="2133" dirty="0">
                <a:solidFill>
                  <a:schemeClr val="accent1">
                    <a:lumMod val="50000"/>
                  </a:schemeClr>
                </a:solidFill>
                <a:latin typeface="Montserrat" panose="00000500000000000000" pitchFamily="2" charset="0"/>
                <a:ea typeface="Times New Roman" panose="02020603050405020304" pitchFamily="18" charset="0"/>
              </a:rPr>
            </a:br>
            <a:r>
              <a:rPr lang="en-GB" sz="2133" dirty="0">
                <a:solidFill>
                  <a:schemeClr val="accent1">
                    <a:lumMod val="50000"/>
                  </a:schemeClr>
                </a:solidFill>
                <a:latin typeface="Montserrat" panose="00000500000000000000" pitchFamily="2" charset="0"/>
                <a:ea typeface="Times New Roman" panose="02020603050405020304" pitchFamily="18" charset="0"/>
              </a:rPr>
              <a:t> </a:t>
            </a:r>
            <a:br>
              <a:rPr lang="en-US" dirty="0">
                <a:solidFill>
                  <a:schemeClr val="accent1">
                    <a:lumMod val="50000"/>
                  </a:schemeClr>
                </a:solidFill>
                <a:effectLst/>
                <a:latin typeface="Times New Roman" panose="02020603050405020304" pitchFamily="18" charset="0"/>
                <a:ea typeface="Times New Roman" panose="02020603050405020304" pitchFamily="18" charset="0"/>
              </a:rPr>
            </a:br>
            <a:endParaRPr lang="de-DE" dirty="0"/>
          </a:p>
        </p:txBody>
      </p:sp>
      <p:sp>
        <p:nvSpPr>
          <p:cNvPr id="2" name="TextBox 1">
            <a:extLst>
              <a:ext uri="{FF2B5EF4-FFF2-40B4-BE49-F238E27FC236}">
                <a16:creationId xmlns:a16="http://schemas.microsoft.com/office/drawing/2014/main" id="{E4B1E8BA-F63A-8830-AE9E-035FEE8FFABC}"/>
              </a:ext>
            </a:extLst>
          </p:cNvPr>
          <p:cNvSpPr txBox="1"/>
          <p:nvPr/>
        </p:nvSpPr>
        <p:spPr>
          <a:xfrm>
            <a:off x="6641827" y="5301594"/>
            <a:ext cx="5423089" cy="420564"/>
          </a:xfrm>
          <a:prstGeom prst="rect">
            <a:avLst/>
          </a:prstGeom>
          <a:noFill/>
        </p:spPr>
        <p:txBody>
          <a:bodyPr wrap="square">
            <a:spAutoFit/>
          </a:bodyPr>
          <a:lstStyle/>
          <a:p>
            <a:r>
              <a:rPr lang="en-GB" sz="2133" b="1" dirty="0">
                <a:solidFill>
                  <a:srgbClr val="FF0000"/>
                </a:solidFill>
                <a:latin typeface="Montserrat" panose="00000500000000000000" pitchFamily="2" charset="0"/>
                <a:cs typeface="Times New Roman" panose="02020603050405020304" pitchFamily="18" charset="0"/>
              </a:rPr>
              <a:t>National Society: </a:t>
            </a:r>
            <a:r>
              <a:rPr lang="en-GB" sz="2133" dirty="0">
                <a:solidFill>
                  <a:srgbClr val="FF0000"/>
                </a:solidFill>
                <a:latin typeface="Montserrat" panose="00000500000000000000" pitchFamily="2" charset="0"/>
                <a:ea typeface="Times New Roman" panose="02020603050405020304" pitchFamily="18" charset="0"/>
                <a:cs typeface="Times New Roman" panose="02020603050405020304" pitchFamily="18" charset="0"/>
              </a:rPr>
              <a:t>Bulgarian Red Cross</a:t>
            </a:r>
            <a:endParaRPr lang="en-US" sz="2133" dirty="0">
              <a:solidFill>
                <a:srgbClr val="FF0000"/>
              </a:solidFill>
            </a:endParaRPr>
          </a:p>
        </p:txBody>
      </p:sp>
    </p:spTree>
    <p:extLst>
      <p:ext uri="{BB962C8B-B14F-4D97-AF65-F5344CB8AC3E}">
        <p14:creationId xmlns:p14="http://schemas.microsoft.com/office/powerpoint/2010/main" val="398736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4">
            <a:extLst>
              <a:ext uri="{FF2B5EF4-FFF2-40B4-BE49-F238E27FC236}">
                <a16:creationId xmlns:a16="http://schemas.microsoft.com/office/drawing/2014/main" id="{AAF43EBD-B38F-5DCB-B1E8-A81460B1EE88}"/>
              </a:ext>
            </a:extLst>
          </p:cNvPr>
          <p:cNvPicPr/>
          <p:nvPr/>
        </p:nvPicPr>
        <p:blipFill>
          <a:blip r:embed="rId2" cstate="print"/>
          <a:stretch>
            <a:fillRect/>
          </a:stretch>
        </p:blipFill>
        <p:spPr>
          <a:xfrm>
            <a:off x="7455993" y="2511681"/>
            <a:ext cx="4735067" cy="303472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906B5420-01E4-C845-305B-5AF4C209E361}"/>
              </a:ext>
            </a:extLst>
          </p:cNvPr>
          <p:cNvSpPr txBox="1"/>
          <p:nvPr/>
        </p:nvSpPr>
        <p:spPr>
          <a:xfrm>
            <a:off x="921011" y="673520"/>
            <a:ext cx="8304072" cy="461665"/>
          </a:xfrm>
          <a:prstGeom prst="rect">
            <a:avLst/>
          </a:prstGeom>
          <a:noFill/>
        </p:spPr>
        <p:txBody>
          <a:bodyPr wrap="square">
            <a:spAutoFit/>
          </a:bodyPr>
          <a:lstStyle/>
          <a:p>
            <a:r>
              <a:rPr lang="en-GB" sz="2400" b="1" dirty="0">
                <a:solidFill>
                  <a:srgbClr val="FF0000"/>
                </a:solidFill>
                <a:latin typeface="Montserrat" panose="00000500000000000000" pitchFamily="2" charset="0"/>
                <a:cs typeface="Times New Roman" panose="02020603050405020304" pitchFamily="18" charset="0"/>
              </a:rPr>
              <a:t>BULGARIAN RED CROSS COMMUNITY CENTERS </a:t>
            </a:r>
            <a:endParaRPr lang="en-US" sz="2400" dirty="0"/>
          </a:p>
        </p:txBody>
      </p:sp>
      <p:sp>
        <p:nvSpPr>
          <p:cNvPr id="3" name="TextBox 2">
            <a:extLst>
              <a:ext uri="{FF2B5EF4-FFF2-40B4-BE49-F238E27FC236}">
                <a16:creationId xmlns:a16="http://schemas.microsoft.com/office/drawing/2014/main" id="{2ED7E52B-6E57-84CE-DB71-2D6A70280214}"/>
              </a:ext>
            </a:extLst>
          </p:cNvPr>
          <p:cNvSpPr txBox="1"/>
          <p:nvPr/>
        </p:nvSpPr>
        <p:spPr>
          <a:xfrm>
            <a:off x="921010" y="1202954"/>
            <a:ext cx="6862852" cy="5016758"/>
          </a:xfrm>
          <a:prstGeom prst="rect">
            <a:avLst/>
          </a:prstGeom>
          <a:noFill/>
        </p:spPr>
        <p:txBody>
          <a:bodyPr wrap="square" rtlCol="0">
            <a:spAutoFit/>
          </a:bodyPr>
          <a:lstStyle/>
          <a:p>
            <a:endParaRPr lang="en-GB" sz="1600" dirty="0">
              <a:solidFill>
                <a:schemeClr val="bg1">
                  <a:lumMod val="65000"/>
                </a:schemeClr>
              </a:solidFill>
              <a:latin typeface="Montserrat" panose="00000500000000000000" pitchFamily="2" charset="0"/>
              <a:ea typeface="Times New Roman" panose="02020603050405020304" pitchFamily="18" charset="0"/>
              <a:cs typeface="Times New Roman" panose="02020603050405020304" pitchFamily="18" charset="0"/>
            </a:endParaRPr>
          </a:p>
          <a:p>
            <a:r>
              <a:rPr lang="en-GB" sz="1600" b="1" dirty="0">
                <a:latin typeface="Montserrat" panose="00000500000000000000" pitchFamily="2" charset="0"/>
                <a:cs typeface="Times New Roman" panose="02020603050405020304" pitchFamily="18" charset="0"/>
              </a:rPr>
              <a:t>Mixed migration flow in Bulgaria </a:t>
            </a:r>
            <a:r>
              <a:rPr lang="en-GB" sz="1600" dirty="0">
                <a:latin typeface="Montserrat" panose="00000500000000000000" pitchFamily="2" charset="0"/>
                <a:cs typeface="Times New Roman" panose="02020603050405020304" pitchFamily="18" charset="0"/>
              </a:rPr>
              <a:t>(Ukrainians and Global South) </a:t>
            </a:r>
          </a:p>
          <a:p>
            <a:endParaRPr lang="en-GB" sz="1600" b="1" dirty="0">
              <a:solidFill>
                <a:srgbClr val="FF0000"/>
              </a:solidFill>
              <a:latin typeface="Montserrat" panose="00000500000000000000" pitchFamily="2" charset="0"/>
              <a:cs typeface="Times New Roman" panose="02020603050405020304" pitchFamily="18" charset="0"/>
            </a:endParaRPr>
          </a:p>
          <a:p>
            <a:r>
              <a:rPr lang="en-GB" sz="1600" b="1" dirty="0">
                <a:solidFill>
                  <a:srgbClr val="FF0000"/>
                </a:solidFill>
                <a:latin typeface="Montserrat" panose="00000500000000000000" pitchFamily="2" charset="0"/>
                <a:cs typeface="Times New Roman" panose="02020603050405020304" pitchFamily="18" charset="0"/>
              </a:rPr>
              <a:t>4</a:t>
            </a:r>
            <a:r>
              <a:rPr lang="en-GB" sz="1600" dirty="0">
                <a:solidFill>
                  <a:schemeClr val="bg1">
                    <a:lumMod val="65000"/>
                  </a:schemeClr>
                </a:solidFill>
                <a:latin typeface="Montserrat" panose="00000500000000000000" pitchFamily="2" charset="0"/>
                <a:ea typeface="Times New Roman" panose="02020603050405020304" pitchFamily="18" charset="0"/>
                <a:cs typeface="Times New Roman" panose="02020603050405020304" pitchFamily="18" charset="0"/>
              </a:rPr>
              <a:t> </a:t>
            </a:r>
            <a:r>
              <a:rPr lang="en-GB"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Community centres in Burgas, Dobrich, Sofia, </a:t>
            </a:r>
            <a:r>
              <a:rPr lang="en-GB" sz="1600" dirty="0" err="1">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Harmanli</a:t>
            </a:r>
            <a:r>
              <a:rPr lang="en-GB"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 (Türkiye border)</a:t>
            </a:r>
          </a:p>
          <a:p>
            <a:endParaRPr lang="en-GB"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endParaRPr>
          </a:p>
          <a:p>
            <a:r>
              <a:rPr lang="en-GB" sz="1600" b="1" dirty="0">
                <a:solidFill>
                  <a:schemeClr val="tx1">
                    <a:lumMod val="65000"/>
                    <a:lumOff val="35000"/>
                  </a:schemeClr>
                </a:solidFill>
                <a:latin typeface="Montserrat" panose="00000500000000000000" pitchFamily="2" charset="0"/>
                <a:cs typeface="Times New Roman" panose="02020603050405020304" pitchFamily="18" charset="0"/>
              </a:rPr>
              <a:t>1 </a:t>
            </a:r>
            <a:r>
              <a:rPr lang="en-GB"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Integration and Information Centre for Refugees since 2014</a:t>
            </a:r>
          </a:p>
          <a:p>
            <a:endParaRPr lang="en-GB" sz="1600" dirty="0">
              <a:solidFill>
                <a:schemeClr val="bg1">
                  <a:lumMod val="65000"/>
                </a:schemeClr>
              </a:solidFill>
              <a:latin typeface="Montserrat" panose="00000500000000000000" pitchFamily="2" charset="0"/>
              <a:ea typeface="Times New Roman" panose="02020603050405020304" pitchFamily="18" charset="0"/>
              <a:cs typeface="Times New Roman" panose="02020603050405020304" pitchFamily="18" charset="0"/>
            </a:endParaRPr>
          </a:p>
          <a:p>
            <a:endParaRPr lang="en-US" sz="1600" dirty="0">
              <a:solidFill>
                <a:schemeClr val="bg1">
                  <a:lumMod val="65000"/>
                </a:schemeClr>
              </a:solidFill>
              <a:latin typeface="Montserrat" panose="00000500000000000000" pitchFamily="2" charset="0"/>
              <a:ea typeface="Times New Roman" panose="02020603050405020304" pitchFamily="18" charset="0"/>
              <a:cs typeface="Times New Roman" panose="02020603050405020304" pitchFamily="18" charset="0"/>
            </a:endParaRPr>
          </a:p>
          <a:p>
            <a:r>
              <a:rPr lang="en-US" sz="1600" b="1" dirty="0">
                <a:solidFill>
                  <a:srgbClr val="FF0000"/>
                </a:solidFill>
                <a:latin typeface="Montserrat" panose="00000500000000000000" pitchFamily="2" charset="0"/>
                <a:cs typeface="Times New Roman" panose="02020603050405020304" pitchFamily="18" charset="0"/>
              </a:rPr>
              <a:t>“One-stop-shop" </a:t>
            </a: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for in-kind, legal support and PSS; </a:t>
            </a:r>
          </a:p>
          <a:p>
            <a:endPar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endParaRP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Integration &amp; inclusion help;</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Language courses;</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Financial assistance programs;</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Access to Health care and Educational system for vulnerable cases;</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Licensed translation of documents related to integration;</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Community engagement events;</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Information sessions; </a:t>
            </a:r>
          </a:p>
          <a:p>
            <a:pPr marL="686943" lvl="1" indent="-228577">
              <a:buFont typeface="+mj-lt"/>
              <a:buAutoNum type="arabicPeriod"/>
            </a:pPr>
            <a:r>
              <a:rPr lang="en-US" sz="1600" dirty="0">
                <a:solidFill>
                  <a:schemeClr val="tx1">
                    <a:lumMod val="65000"/>
                    <a:lumOff val="35000"/>
                  </a:schemeClr>
                </a:solidFill>
                <a:latin typeface="Montserrat" panose="00000500000000000000" pitchFamily="2" charset="0"/>
                <a:ea typeface="Times New Roman" panose="02020603050405020304" pitchFamily="18" charset="0"/>
                <a:cs typeface="Times New Roman" panose="02020603050405020304" pitchFamily="18" charset="0"/>
              </a:rPr>
              <a:t>In-kind and humanitarian support; </a:t>
            </a:r>
          </a:p>
        </p:txBody>
      </p:sp>
      <p:sp>
        <p:nvSpPr>
          <p:cNvPr id="11" name="Plus 6">
            <a:extLst>
              <a:ext uri="{FF2B5EF4-FFF2-40B4-BE49-F238E27FC236}">
                <a16:creationId xmlns:a16="http://schemas.microsoft.com/office/drawing/2014/main" id="{1D528EB7-E0AC-BCE8-2FAC-5D0B3656E78E}"/>
              </a:ext>
            </a:extLst>
          </p:cNvPr>
          <p:cNvSpPr/>
          <p:nvPr/>
        </p:nvSpPr>
        <p:spPr>
          <a:xfrm>
            <a:off x="8331428" y="3943664"/>
            <a:ext cx="224083" cy="20615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14" name="Plus 6">
            <a:extLst>
              <a:ext uri="{FF2B5EF4-FFF2-40B4-BE49-F238E27FC236}">
                <a16:creationId xmlns:a16="http://schemas.microsoft.com/office/drawing/2014/main" id="{30C4BB2F-E73A-8078-137C-E533DF92AADD}"/>
              </a:ext>
            </a:extLst>
          </p:cNvPr>
          <p:cNvSpPr/>
          <p:nvPr/>
        </p:nvSpPr>
        <p:spPr>
          <a:xfrm>
            <a:off x="11174555" y="2972634"/>
            <a:ext cx="224083" cy="20615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
        <p:nvSpPr>
          <p:cNvPr id="15" name="Plus 6">
            <a:extLst>
              <a:ext uri="{FF2B5EF4-FFF2-40B4-BE49-F238E27FC236}">
                <a16:creationId xmlns:a16="http://schemas.microsoft.com/office/drawing/2014/main" id="{33A586C5-8525-B5A5-B4AB-0AD93510703E}"/>
              </a:ext>
            </a:extLst>
          </p:cNvPr>
          <p:cNvSpPr/>
          <p:nvPr/>
        </p:nvSpPr>
        <p:spPr>
          <a:xfrm>
            <a:off x="11046907" y="4141562"/>
            <a:ext cx="224083" cy="20615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pic>
        <p:nvPicPr>
          <p:cNvPr id="17" name="Picture 6" descr="Image">
            <a:extLst>
              <a:ext uri="{FF2B5EF4-FFF2-40B4-BE49-F238E27FC236}">
                <a16:creationId xmlns:a16="http://schemas.microsoft.com/office/drawing/2014/main" id="{3970D370-0AC2-C0C6-1492-6DDB8B92F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8363" y="337351"/>
            <a:ext cx="1222919" cy="1222919"/>
          </a:xfrm>
          <a:prstGeom prst="rect">
            <a:avLst/>
          </a:prstGeom>
          <a:noFill/>
          <a:extLst>
            <a:ext uri="{909E8E84-426E-40DD-AFC4-6F175D3DCCD1}">
              <a14:hiddenFill xmlns:a14="http://schemas.microsoft.com/office/drawing/2010/main">
                <a:solidFill>
                  <a:srgbClr val="FFFFFF"/>
                </a:solidFill>
              </a14:hiddenFill>
            </a:ext>
          </a:extLst>
        </p:spPr>
      </p:pic>
      <p:sp>
        <p:nvSpPr>
          <p:cNvPr id="4" name="Plus 6">
            <a:extLst>
              <a:ext uri="{FF2B5EF4-FFF2-40B4-BE49-F238E27FC236}">
                <a16:creationId xmlns:a16="http://schemas.microsoft.com/office/drawing/2014/main" id="{D5E8DECC-C627-C4DF-B0A1-67620F0312F6}"/>
              </a:ext>
            </a:extLst>
          </p:cNvPr>
          <p:cNvSpPr/>
          <p:nvPr/>
        </p:nvSpPr>
        <p:spPr>
          <a:xfrm>
            <a:off x="10120544" y="4785869"/>
            <a:ext cx="224083" cy="20615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0000"/>
              </a:solidFill>
            </a:endParaRPr>
          </a:p>
        </p:txBody>
      </p:sp>
    </p:spTree>
    <p:extLst>
      <p:ext uri="{BB962C8B-B14F-4D97-AF65-F5344CB8AC3E}">
        <p14:creationId xmlns:p14="http://schemas.microsoft.com/office/powerpoint/2010/main" val="800784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dCross">
  <a:themeElements>
    <a:clrScheme name="RedCross">
      <a:dk1>
        <a:srgbClr val="000000"/>
      </a:dk1>
      <a:lt1>
        <a:sysClr val="window" lastClr="FFFFFF"/>
      </a:lt1>
      <a:dk2>
        <a:srgbClr val="505050"/>
      </a:dk2>
      <a:lt2>
        <a:srgbClr val="FFFFFF"/>
      </a:lt2>
      <a:accent1>
        <a:srgbClr val="4B6E82"/>
      </a:accent1>
      <a:accent2>
        <a:srgbClr val="BEA55F"/>
      </a:accent2>
      <a:accent3>
        <a:srgbClr val="ADB4B3"/>
      </a:accent3>
      <a:accent4>
        <a:srgbClr val="781E1E"/>
      </a:accent4>
      <a:accent5>
        <a:srgbClr val="E67300"/>
      </a:accent5>
      <a:accent6>
        <a:srgbClr val="DC281E"/>
      </a:accent6>
      <a:hlink>
        <a:srgbClr val="DC281E"/>
      </a:hlink>
      <a:folHlink>
        <a:srgbClr val="DC281E"/>
      </a:folHlink>
    </a:clrScheme>
    <a:fontScheme name="Aangepast 5">
      <a:majorFont>
        <a:latin typeface="Source Sans Pro"/>
        <a:ea typeface=""/>
        <a:cs typeface=""/>
      </a:majorFont>
      <a:minorFont>
        <a:latin typeface="Source Sans Pro"/>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t Rode Kruis breedbeeld presentatie.pptx" id="{7E028462-0DA5-48EF-A9D3-7612136E7FB1}" vid="{2F437BE2-83C0-45D8-B341-34DCA97B4175}"/>
    </a:ext>
  </a:extLst>
</a:theme>
</file>

<file path=ppt/theme/theme3.xml><?xml version="1.0" encoding="utf-8"?>
<a:theme xmlns:a="http://schemas.openxmlformats.org/drawingml/2006/main" name="2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VIRŠELIAI, SKIRTUKAI">
  <a:themeElements>
    <a:clrScheme name="LRC">
      <a:dk1>
        <a:srgbClr val="000000"/>
      </a:dk1>
      <a:lt1>
        <a:srgbClr val="FFFFFF"/>
      </a:lt1>
      <a:dk2>
        <a:srgbClr val="646464"/>
      </a:dk2>
      <a:lt2>
        <a:srgbClr val="FFFFFF"/>
      </a:lt2>
      <a:accent1>
        <a:srgbClr val="E00A0A"/>
      </a:accent1>
      <a:accent2>
        <a:srgbClr val="FF0000"/>
      </a:accent2>
      <a:accent3>
        <a:srgbClr val="EF3737"/>
      </a:accent3>
      <a:accent4>
        <a:srgbClr val="EA6C6C"/>
      </a:accent4>
      <a:accent5>
        <a:srgbClr val="FF8383"/>
      </a:accent5>
      <a:accent6>
        <a:srgbClr val="FFB1B1"/>
      </a:accent6>
      <a:hlink>
        <a:srgbClr val="E00A0A"/>
      </a:hlink>
      <a:folHlink>
        <a:srgbClr val="E00A0A"/>
      </a:folHlink>
    </a:clrScheme>
    <a:fontScheme name="Custom 1">
      <a:majorFont>
        <a:latin typeface="Red Hat Text Medium"/>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KSTINĖS SKAIDRĖS">
  <a:themeElements>
    <a:clrScheme name="">
      <a:dk1>
        <a:srgbClr val="000000"/>
      </a:dk1>
      <a:lt1>
        <a:srgbClr val="FFFFFF"/>
      </a:lt1>
      <a:dk2>
        <a:srgbClr val="646464"/>
      </a:dk2>
      <a:lt2>
        <a:srgbClr val="FFFFFF"/>
      </a:lt2>
      <a:accent1>
        <a:srgbClr val="389141"/>
      </a:accent1>
      <a:accent2>
        <a:srgbClr val="56A15D"/>
      </a:accent2>
      <a:accent3>
        <a:srgbClr val="74B279"/>
      </a:accent3>
      <a:accent4>
        <a:srgbClr val="92C397"/>
      </a:accent4>
      <a:accent5>
        <a:srgbClr val="AFD3B3"/>
      </a:accent5>
      <a:accent6>
        <a:srgbClr val="CDE3CF"/>
      </a:accent6>
      <a:hlink>
        <a:srgbClr val="45A44D"/>
      </a:hlink>
      <a:folHlink>
        <a:srgbClr val="45A44D"/>
      </a:folHlink>
    </a:clrScheme>
    <a:fontScheme name="Custom 1">
      <a:majorFont>
        <a:latin typeface="Red Hat Text Medium"/>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U NUOTRAUKOMIS">
  <a:themeElements>
    <a:clrScheme name="">
      <a:dk1>
        <a:srgbClr val="000000"/>
      </a:dk1>
      <a:lt1>
        <a:srgbClr val="FFFFFF"/>
      </a:lt1>
      <a:dk2>
        <a:srgbClr val="646464"/>
      </a:dk2>
      <a:lt2>
        <a:srgbClr val="FFFFFF"/>
      </a:lt2>
      <a:accent1>
        <a:srgbClr val="389141"/>
      </a:accent1>
      <a:accent2>
        <a:srgbClr val="56A15D"/>
      </a:accent2>
      <a:accent3>
        <a:srgbClr val="74B279"/>
      </a:accent3>
      <a:accent4>
        <a:srgbClr val="92C397"/>
      </a:accent4>
      <a:accent5>
        <a:srgbClr val="AFD3B3"/>
      </a:accent5>
      <a:accent6>
        <a:srgbClr val="CDE3CF"/>
      </a:accent6>
      <a:hlink>
        <a:srgbClr val="45A44D"/>
      </a:hlink>
      <a:folHlink>
        <a:srgbClr val="45A44D"/>
      </a:folHlink>
    </a:clrScheme>
    <a:fontScheme name="Custom 1">
      <a:majorFont>
        <a:latin typeface="Red Hat Text Medium"/>
        <a:ea typeface=""/>
        <a:cs typeface=""/>
      </a:majorFont>
      <a:minorFont>
        <a:latin typeface="Red Hat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Custom 25">
      <a:dk1>
        <a:srgbClr val="000000"/>
      </a:dk1>
      <a:lt1>
        <a:srgbClr val="FFFFFF"/>
      </a:lt1>
      <a:dk2>
        <a:srgbClr val="D52B1E"/>
      </a:dk2>
      <a:lt2>
        <a:srgbClr val="EDEDED"/>
      </a:lt2>
      <a:accent1>
        <a:srgbClr val="D52B1E"/>
      </a:accent1>
      <a:accent2>
        <a:srgbClr val="710000"/>
      </a:accent2>
      <a:accent3>
        <a:srgbClr val="96171A"/>
      </a:accent3>
      <a:accent4>
        <a:srgbClr val="FEF1F1"/>
      </a:accent4>
      <a:accent5>
        <a:srgbClr val="EDEDED"/>
      </a:accent5>
      <a:accent6>
        <a:srgbClr val="EA5A2A"/>
      </a:accent6>
      <a:hlink>
        <a:srgbClr val="E84F5F"/>
      </a:hlink>
      <a:folHlink>
        <a:srgbClr val="E850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t">
        <a:normAutofit fontScale="55000" lnSpcReduction="20000"/>
      </a:bodyPr>
      <a:lstStyle>
        <a:defPPr marL="514350" indent="-514350" algn="l">
          <a:lnSpc>
            <a:spcPct val="160000"/>
          </a:lnSpc>
          <a:defRPr dirty="0" smtClean="0">
            <a:cs typeface="Arial"/>
          </a:defRPr>
        </a:defPPr>
      </a:lstStyle>
    </a:txDef>
  </a:objectDefaults>
  <a:extraClrSchemeLst/>
  <a:extLst>
    <a:ext uri="{05A4C25C-085E-4340-85A3-A5531E510DB2}">
      <thm15:themeFamily xmlns:thm15="http://schemas.microsoft.com/office/thememl/2012/main" name="3.mars.2021" id="{993B7A86-6EF4-A34C-B3CD-EC67F8A76AA2}" vid="{06212D84-D3B8-B44B-A2AC-93C24F6871E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7bd97f6-f5f5-4f29-8f0d-e757ed3ec3ad">
      <Terms xmlns="http://schemas.microsoft.com/office/infopath/2007/PartnerControls"/>
    </lcf76f155ced4ddcb4097134ff3c332f>
    <TaxCatchAll xmlns="ffb314bc-7b2d-45ce-a517-7d370eafd82d" xsi:nil="true"/>
    <SharedWithUsers xmlns="ffb314bc-7b2d-45ce-a517-7d370eafd82d">
      <UserInfo>
        <DisplayName/>
        <AccountId xsi:nil="true"/>
        <AccountType/>
      </UserInfo>
    </SharedWithUsers>
    <MediaLengthInSeconds xmlns="67bd97f6-f5f5-4f29-8f0d-e757ed3ec3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0A46C601EF784FB4DBF90453A8B30A" ma:contentTypeVersion="18" ma:contentTypeDescription="Create a new document." ma:contentTypeScope="" ma:versionID="2ddb2f7461c1e28a2bfb1f4e07bbffd2">
  <xsd:schema xmlns:xsd="http://www.w3.org/2001/XMLSchema" xmlns:xs="http://www.w3.org/2001/XMLSchema" xmlns:p="http://schemas.microsoft.com/office/2006/metadata/properties" xmlns:ns2="67bd97f6-f5f5-4f29-8f0d-e757ed3ec3ad" xmlns:ns3="ffb314bc-7b2d-45ce-a517-7d370eafd82d" targetNamespace="http://schemas.microsoft.com/office/2006/metadata/properties" ma:root="true" ma:fieldsID="d7b4a0cd44877ef5cd15732beb6d74d5" ns2:_="" ns3:_="">
    <xsd:import namespace="67bd97f6-f5f5-4f29-8f0d-e757ed3ec3ad"/>
    <xsd:import namespace="ffb314bc-7b2d-45ce-a517-7d370eafd82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d97f6-f5f5-4f29-8f0d-e757ed3ec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b314bc-7b2d-45ce-a517-7d370eafd82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532a821-fdb0-4a14-a883-99e67aeb391e}" ma:internalName="TaxCatchAll" ma:showField="CatchAllData" ma:web="ffb314bc-7b2d-45ce-a517-7d370eafd8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84E343-983E-4D0D-AD2F-49C5175A2193}">
  <ds:schemaRefs>
    <ds:schemaRef ds:uri="67bd97f6-f5f5-4f29-8f0d-e757ed3ec3ad"/>
    <ds:schemaRef ds:uri="ffb314bc-7b2d-45ce-a517-7d370eafd8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46245E-4294-4CF2-9B58-BEC99DDEE60E}">
  <ds:schemaRefs>
    <ds:schemaRef ds:uri="67bd97f6-f5f5-4f29-8f0d-e757ed3ec3ad"/>
    <ds:schemaRef ds:uri="ffb314bc-7b2d-45ce-a517-7d370eafd8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976AB6-214F-4A5C-B7E9-6F28B63D20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15467</TotalTime>
  <Words>1892</Words>
  <Application>Microsoft Office PowerPoint</Application>
  <PresentationFormat>Widescreen</PresentationFormat>
  <Paragraphs>287</Paragraphs>
  <Slides>43</Slides>
  <Notes>27</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43</vt:i4>
      </vt:variant>
    </vt:vector>
  </HeadingPairs>
  <TitlesOfParts>
    <vt:vector size="65" baseType="lpstr">
      <vt:lpstr>Arial</vt:lpstr>
      <vt:lpstr>Calibri</vt:lpstr>
      <vt:lpstr>Calibri Light</vt:lpstr>
      <vt:lpstr>HelveticaNeue</vt:lpstr>
      <vt:lpstr>HelveticaNeue-Light</vt:lpstr>
      <vt:lpstr>Montserrat</vt:lpstr>
      <vt:lpstr>Montserrat SemiBold</vt:lpstr>
      <vt:lpstr>Myriad Pro</vt:lpstr>
      <vt:lpstr>Open Sans</vt:lpstr>
      <vt:lpstr>Red Hat Text</vt:lpstr>
      <vt:lpstr>Roboto</vt:lpstr>
      <vt:lpstr>Source Sans Pro</vt:lpstr>
      <vt:lpstr>Times New Roman</vt:lpstr>
      <vt:lpstr>Wingdings</vt:lpstr>
      <vt:lpstr>Office Theme</vt:lpstr>
      <vt:lpstr>RedCross</vt:lpstr>
      <vt:lpstr>2_Office Theme</vt:lpstr>
      <vt:lpstr>3_Office Theme</vt:lpstr>
      <vt:lpstr>VIRŠELIAI, SKIRTUKAI</vt:lpstr>
      <vt:lpstr>TEKSTINĖS SKAIDRĖS</vt:lpstr>
      <vt:lpstr>SU NUOTRAUKOMIS</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CEA "Community of Practice" NSs exchange of knowledge and practices   </vt:lpstr>
      <vt:lpstr>PowerPoint Presentation</vt:lpstr>
      <vt:lpstr>PowerPoint Presentation</vt:lpstr>
      <vt:lpstr>PowerPoint Presentation</vt:lpstr>
      <vt:lpstr>Thank you.   A.Vasileva@redcross.bg</vt:lpstr>
      <vt:lpstr>PowerPoint Presentation</vt:lpstr>
      <vt:lpstr>Community Engagement in Action: The Cultural Orientation Course</vt:lpstr>
      <vt:lpstr>What We're All About</vt:lpstr>
      <vt:lpstr>What Is the Cultural Orientation Course?</vt:lpstr>
      <vt:lpstr>The Syllabus: From Healthcare to Holidays</vt:lpstr>
      <vt:lpstr> </vt:lpstr>
      <vt:lpstr>So, How Did We Do?</vt:lpstr>
      <vt:lpstr>The Challenge</vt:lpstr>
      <vt:lpstr>How We Tackled It</vt:lpstr>
      <vt:lpstr>What We Learned</vt:lpstr>
      <vt:lpstr>Thank you</vt:lpstr>
      <vt:lpstr>PowerPoint Presentation</vt:lpstr>
      <vt:lpstr>PowerPoint Presentation</vt:lpstr>
      <vt:lpstr>PowerPoint Presentation</vt:lpstr>
      <vt:lpstr>"It's horrible to say that... I dread the weekends.  We can't afford to do anything together as a family these days”       Mother of two children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Moatasam Hejazi</dc:creator>
  <cp:lastModifiedBy>Mark Richard SOUTH</cp:lastModifiedBy>
  <cp:revision>36</cp:revision>
  <dcterms:created xsi:type="dcterms:W3CDTF">2022-03-16T06:30:07Z</dcterms:created>
  <dcterms:modified xsi:type="dcterms:W3CDTF">2025-09-10T08:41:40Z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0x010100690A46C601EF784FB4DBF90453A8B30A</vt:lpwstr>
  </property>
  <property fmtid="{D5CDD505-2E9C-101B-9397-08002B2CF9AE}" pid="3" name="MSIP_Label_caf3f7fd-5cd4-4287-9002-aceb9af13c42_Enabled">
    <vt:lpwstr>true</vt:lpwstr>
  </property>
  <property fmtid="{D5CDD505-2E9C-101B-9397-08002B2CF9AE}" pid="4" name="MSIP_Label_caf3f7fd-5cd4-4287-9002-aceb9af13c42_SetDate">
    <vt:lpwstr>2023-01-29T22:26:10Z</vt:lpwstr>
  </property>
  <property fmtid="{D5CDD505-2E9C-101B-9397-08002B2CF9AE}" pid="5" name="MSIP_Label_caf3f7fd-5cd4-4287-9002-aceb9af13c42_Method">
    <vt:lpwstr>Privileged</vt:lpwstr>
  </property>
  <property fmtid="{D5CDD505-2E9C-101B-9397-08002B2CF9AE}" pid="6" name="MSIP_Label_caf3f7fd-5cd4-4287-9002-aceb9af13c42_Name">
    <vt:lpwstr>Public</vt:lpwstr>
  </property>
  <property fmtid="{D5CDD505-2E9C-101B-9397-08002B2CF9AE}" pid="7" name="MSIP_Label_caf3f7fd-5cd4-4287-9002-aceb9af13c42_SiteId">
    <vt:lpwstr>a2b53be5-734e-4e6c-ab0d-d184f60fd917</vt:lpwstr>
  </property>
  <property fmtid="{D5CDD505-2E9C-101B-9397-08002B2CF9AE}" pid="8" name="MSIP_Label_caf3f7fd-5cd4-4287-9002-aceb9af13c42_ActionId">
    <vt:lpwstr>539d95a8-32ac-4ed5-8f11-be183d3e3f22</vt:lpwstr>
  </property>
  <property fmtid="{D5CDD505-2E9C-101B-9397-08002B2CF9AE}" pid="9" name="MSIP_Label_caf3f7fd-5cd4-4287-9002-aceb9af13c42_ContentBits">
    <vt:lpwstr>2</vt:lpwstr>
  </property>
  <property fmtid="{D5CDD505-2E9C-101B-9397-08002B2CF9AE}" pid="10" name="Order">
    <vt:r8>14971800</vt:r8>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MediaServiceImageTags">
    <vt:lpwstr/>
  </property>
</Properties>
</file>