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54" r:id="rId4"/>
    <p:sldMasterId id="2147483791" r:id="rId5"/>
    <p:sldMasterId id="2147483884" r:id="rId6"/>
  </p:sldMasterIdLst>
  <p:notesMasterIdLst>
    <p:notesMasterId r:id="rId17"/>
  </p:notesMasterIdLst>
  <p:sldIdLst>
    <p:sldId id="2076137780" r:id="rId7"/>
    <p:sldId id="2076137831" r:id="rId8"/>
    <p:sldId id="587" r:id="rId9"/>
    <p:sldId id="4068" r:id="rId10"/>
    <p:sldId id="2076137781" r:id="rId11"/>
    <p:sldId id="2076137808" r:id="rId12"/>
    <p:sldId id="2076137805" r:id="rId13"/>
    <p:sldId id="2076137806" r:id="rId14"/>
    <p:sldId id="2076137775" r:id="rId15"/>
    <p:sldId id="2076137830" r:id="rId16"/>
  </p:sldIdLst>
  <p:sldSz cx="18288000" cy="10288588"/>
  <p:notesSz cx="6858000" cy="9144000"/>
  <p:embeddedFontLst>
    <p:embeddedFont>
      <p:font typeface="Bebas" panose="020B0604020202020204" charset="0"/>
      <p:regular r:id="rId18"/>
      <p:bold r:id="rId19"/>
      <p:italic r:id="rId20"/>
      <p:boldItalic r:id="rId21"/>
    </p:embeddedFont>
    <p:embeddedFont>
      <p:font typeface="Montserrat" panose="00000500000000000000" pitchFamily="2" charset="0"/>
      <p:regular r:id="rId22"/>
      <p:bold r:id="rId23"/>
      <p:italic r:id="rId24"/>
      <p:boldItalic r:id="rId25"/>
    </p:embeddedFont>
    <p:embeddedFont>
      <p:font typeface="Montserrat SemiBold" panose="00000700000000000000" pitchFamily="2" charset="0"/>
      <p:regular r:id="rId26"/>
      <p:bold r:id="rId27"/>
      <p:italic r:id="rId28"/>
      <p:boldItalic r:id="rId29"/>
    </p:embeddedFont>
    <p:embeddedFont>
      <p:font typeface="Open Sans" panose="020B0606030504020204" pitchFamily="34" charset="0"/>
      <p:regular r:id="rId30"/>
      <p:bold r:id="rId31"/>
      <p:italic r:id="rId32"/>
      <p:boldItalic r:id="rId33"/>
    </p:embeddedFont>
    <p:embeddedFont>
      <p:font typeface="Roboto" panose="02000000000000000000" pitchFamily="2" charset="0"/>
      <p:regular r:id="rId34"/>
      <p:bold r:id="rId35"/>
      <p:italic r:id="rId36"/>
      <p:boldItalic r:id="rId37"/>
    </p:embeddedFont>
    <p:embeddedFont>
      <p:font typeface="Roboto Black" panose="02000000000000000000" pitchFamily="2" charset="0"/>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3" roundtripDataSignature="AMtx7mjihKAmEJ296M5KiLnW8MdpjOHKt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0128CC-555F-4088-A320-79ACE2419C6A}" v="7" dt="2024-05-10T13:39:47.390"/>
  </p1510:revLst>
</p1510:revInfo>
</file>

<file path=ppt/tableStyles.xml><?xml version="1.0" encoding="utf-8"?>
<a:tblStyleLst xmlns:a="http://schemas.openxmlformats.org/drawingml/2006/main" def="{3DDAD9CC-BE5E-492C-9966-A0CB59E24631}">
  <a:tblStyle styleId="{3DDAD9CC-BE5E-492C-9966-A0CB59E24631}"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29"/>
    <p:restoredTop sz="73062"/>
  </p:normalViewPr>
  <p:slideViewPr>
    <p:cSldViewPr snapToGrid="0">
      <p:cViewPr varScale="1">
        <p:scale>
          <a:sx n="31" d="100"/>
          <a:sy n="31" d="100"/>
        </p:scale>
        <p:origin x="344" y="40"/>
      </p:cViewPr>
      <p:guideLst/>
    </p:cSldViewPr>
  </p:slideViewPr>
  <p:notesTextViewPr>
    <p:cViewPr>
      <p:scale>
        <a:sx n="1" d="1"/>
        <a:sy n="1" d="1"/>
      </p:scale>
      <p:origin x="0" y="-1536"/>
    </p:cViewPr>
  </p:notesTextViewPr>
  <p:sorterViewPr>
    <p:cViewPr>
      <p:scale>
        <a:sx n="50" d="100"/>
        <a:sy n="50"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font" Target="fonts/font1.fntdata"/><Relationship Id="rId26" Type="http://schemas.openxmlformats.org/officeDocument/2006/relationships/font" Target="fonts/font9.fntdata"/><Relationship Id="rId39" Type="http://schemas.openxmlformats.org/officeDocument/2006/relationships/font" Target="fonts/font22.fntdata"/><Relationship Id="rId3" Type="http://schemas.openxmlformats.org/officeDocument/2006/relationships/customXml" Target="../customXml/item3.xml"/><Relationship Id="rId21" Type="http://schemas.openxmlformats.org/officeDocument/2006/relationships/font" Target="fonts/font4.fntdata"/><Relationship Id="rId34" Type="http://schemas.openxmlformats.org/officeDocument/2006/relationships/font" Target="fonts/font17.fntdata"/><Relationship Id="rId55"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font" Target="fonts/font21.fntdata"/><Relationship Id="rId59"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font" Target="fonts/font3.fntdata"/><Relationship Id="rId29" Type="http://schemas.openxmlformats.org/officeDocument/2006/relationships/font" Target="fonts/font12.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font" Target="fonts/font20.fntdata"/><Relationship Id="rId40" Type="http://schemas.openxmlformats.org/officeDocument/2006/relationships/font" Target="fonts/font23.fntdata"/><Relationship Id="rId53" Type="http://customschemas.google.com/relationships/presentationmetadata" Target="metadata"/><Relationship Id="rId58"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font" Target="fonts/font19.fntdata"/><Relationship Id="rId57"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56"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29B486-0D92-ED49-B627-EC06465AF5CD}" type="doc">
      <dgm:prSet loTypeId="urn:microsoft.com/office/officeart/2005/8/layout/hList1" loCatId="" qsTypeId="urn:microsoft.com/office/officeart/2005/8/quickstyle/simple1" qsCatId="simple" csTypeId="urn:microsoft.com/office/officeart/2005/8/colors/accent1_2" csCatId="accent1" phldr="1"/>
      <dgm:spPr/>
      <dgm:t>
        <a:bodyPr/>
        <a:lstStyle/>
        <a:p>
          <a:endParaRPr lang="en-GB"/>
        </a:p>
      </dgm:t>
    </dgm:pt>
    <dgm:pt modelId="{23460E2D-454C-984D-9003-A78BB5551D9F}">
      <dgm:prSet phldrT="[Text]" custT="1"/>
      <dgm:spPr/>
      <dgm:t>
        <a:bodyPr/>
        <a:lstStyle/>
        <a:p>
          <a:r>
            <a:rPr lang="es-AR" sz="2600" noProof="0" dirty="0">
              <a:solidFill>
                <a:schemeClr val="bg2"/>
              </a:solidFill>
              <a:latin typeface="Montserrat" pitchFamily="2" charset="77"/>
            </a:rPr>
            <a:t>Demografía</a:t>
          </a:r>
          <a:r>
            <a:rPr lang="es-AR" sz="2600" dirty="0">
              <a:solidFill>
                <a:schemeClr val="bg2"/>
              </a:solidFill>
              <a:latin typeface="Montserrat" pitchFamily="2" charset="77"/>
            </a:rPr>
            <a:t> y estructura comunitaria</a:t>
          </a:r>
        </a:p>
      </dgm:t>
    </dgm:pt>
    <dgm:pt modelId="{2B16A6AA-82FD-854B-AE24-80D87D891AE8}" type="parTrans" cxnId="{8882557B-12E9-C24F-939B-DC5C2A1FACE1}">
      <dgm:prSet/>
      <dgm:spPr/>
      <dgm:t>
        <a:bodyPr/>
        <a:lstStyle/>
        <a:p>
          <a:endParaRPr lang="en-GB"/>
        </a:p>
      </dgm:t>
    </dgm:pt>
    <dgm:pt modelId="{AE5B09DB-ED14-C248-8122-24AE4589474B}" type="sibTrans" cxnId="{8882557B-12E9-C24F-939B-DC5C2A1FACE1}">
      <dgm:prSet/>
      <dgm:spPr/>
      <dgm:t>
        <a:bodyPr/>
        <a:lstStyle/>
        <a:p>
          <a:endParaRPr lang="en-GB"/>
        </a:p>
      </dgm:t>
    </dgm:pt>
    <dgm:pt modelId="{8BB77E2C-F864-2E47-BD86-53B36884CC17}">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Edades de varones y mujeres</a:t>
          </a:r>
        </a:p>
      </dgm:t>
    </dgm:pt>
    <dgm:pt modelId="{AC760CE0-DF15-284A-B933-450F822ABFD6}" type="parTrans" cxnId="{2FC992B8-EF22-6148-82C4-4FE65B495F6A}">
      <dgm:prSet/>
      <dgm:spPr/>
      <dgm:t>
        <a:bodyPr/>
        <a:lstStyle/>
        <a:p>
          <a:endParaRPr lang="en-GB"/>
        </a:p>
      </dgm:t>
    </dgm:pt>
    <dgm:pt modelId="{88C9A815-B3AE-F649-A370-2FF7FD8EB3FA}" type="sibTrans" cxnId="{2FC992B8-EF22-6148-82C4-4FE65B495F6A}">
      <dgm:prSet/>
      <dgm:spPr/>
      <dgm:t>
        <a:bodyPr/>
        <a:lstStyle/>
        <a:p>
          <a:endParaRPr lang="en-GB"/>
        </a:p>
      </dgm:t>
    </dgm:pt>
    <dgm:pt modelId="{638B7E30-74F3-6041-B55C-8BE3C290A930}">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Grupos religiosos y étnicos</a:t>
          </a:r>
        </a:p>
      </dgm:t>
    </dgm:pt>
    <dgm:pt modelId="{4E342841-BF32-1746-A250-7315FE17A558}" type="parTrans" cxnId="{1401C9F1-2D13-9D41-BD59-9D8D13409F8F}">
      <dgm:prSet/>
      <dgm:spPr/>
      <dgm:t>
        <a:bodyPr/>
        <a:lstStyle/>
        <a:p>
          <a:endParaRPr lang="en-GB"/>
        </a:p>
      </dgm:t>
    </dgm:pt>
    <dgm:pt modelId="{0D915528-1134-2848-A830-52A8D58FE673}" type="sibTrans" cxnId="{1401C9F1-2D13-9D41-BD59-9D8D13409F8F}">
      <dgm:prSet/>
      <dgm:spPr/>
      <dgm:t>
        <a:bodyPr/>
        <a:lstStyle/>
        <a:p>
          <a:endParaRPr lang="en-GB"/>
        </a:p>
      </dgm:t>
    </dgm:pt>
    <dgm:pt modelId="{E8491AC2-2EE7-1D46-B189-7E4649E6408F}">
      <dgm:prSet phldrT="[Text]" custT="1"/>
      <dgm:spPr/>
      <dgm:t>
        <a:bodyPr/>
        <a:lstStyle/>
        <a:p>
          <a:r>
            <a:rPr lang="es-AR" sz="2600" noProof="0" dirty="0">
              <a:solidFill>
                <a:schemeClr val="bg2"/>
              </a:solidFill>
              <a:latin typeface="Montserrat" pitchFamily="2" charset="77"/>
            </a:rPr>
            <a:t>Comunicación</a:t>
          </a:r>
          <a:r>
            <a:rPr lang="es-AR" sz="2600" dirty="0">
              <a:solidFill>
                <a:schemeClr val="bg2"/>
              </a:solidFill>
              <a:latin typeface="Montserrat" pitchFamily="2" charset="77"/>
            </a:rPr>
            <a:t> y relaciones comunitarias</a:t>
          </a:r>
        </a:p>
      </dgm:t>
    </dgm:pt>
    <dgm:pt modelId="{1793222C-8C92-7244-96EE-FBEC12D5044A}" type="parTrans" cxnId="{A39A7AC2-E8CD-1F40-A858-B5DEA71A2674}">
      <dgm:prSet/>
      <dgm:spPr/>
      <dgm:t>
        <a:bodyPr/>
        <a:lstStyle/>
        <a:p>
          <a:endParaRPr lang="en-GB"/>
        </a:p>
      </dgm:t>
    </dgm:pt>
    <dgm:pt modelId="{9D306007-2113-6F44-83B1-4121F55B0FCA}" type="sibTrans" cxnId="{A39A7AC2-E8CD-1F40-A858-B5DEA71A2674}">
      <dgm:prSet/>
      <dgm:spPr/>
      <dgm:t>
        <a:bodyPr/>
        <a:lstStyle/>
        <a:p>
          <a:endParaRPr lang="en-GB"/>
        </a:p>
      </dgm:t>
    </dgm:pt>
    <dgm:pt modelId="{D185F40D-4374-D946-AFFA-FD0FBB8A0FB4}">
      <dgm:prSet phldrT="[Text]" custT="1"/>
      <dgm:spPr/>
      <dgm:t>
        <a:bodyPr/>
        <a:lstStyle/>
        <a:p>
          <a:pPr>
            <a:spcAft>
              <a:spcPts val="1200"/>
            </a:spcAft>
          </a:pPr>
          <a:r>
            <a:rPr lang="es-AR" sz="2300" dirty="0">
              <a:latin typeface="Open Sans" panose="020B0606030504020204" pitchFamily="34" charset="0"/>
              <a:ea typeface="Open Sans" panose="020B0606030504020204" pitchFamily="34" charset="0"/>
              <a:cs typeface="Open Sans" panose="020B0606030504020204" pitchFamily="34" charset="0"/>
            </a:rPr>
            <a:t>Procesos para toma de decisiones</a:t>
          </a:r>
        </a:p>
      </dgm:t>
    </dgm:pt>
    <dgm:pt modelId="{2EAF947A-CCD7-F641-A330-470081E96C3A}" type="parTrans" cxnId="{ACA9D25C-7185-A342-8A59-4CDCAB562BFE}">
      <dgm:prSet/>
      <dgm:spPr/>
      <dgm:t>
        <a:bodyPr/>
        <a:lstStyle/>
        <a:p>
          <a:endParaRPr lang="en-GB"/>
        </a:p>
      </dgm:t>
    </dgm:pt>
    <dgm:pt modelId="{F6A7C1DE-55B2-D341-9FE8-3C0FACE1FD87}" type="sibTrans" cxnId="{ACA9D25C-7185-A342-8A59-4CDCAB562BFE}">
      <dgm:prSet/>
      <dgm:spPr/>
      <dgm:t>
        <a:bodyPr/>
        <a:lstStyle/>
        <a:p>
          <a:endParaRPr lang="en-GB"/>
        </a:p>
      </dgm:t>
    </dgm:pt>
    <dgm:pt modelId="{DD07FAB8-63C1-0149-BA16-CFD095F4B106}">
      <dgm:prSet phldrT="[Text]" custT="1"/>
      <dgm:spPr/>
      <dgm:t>
        <a:bodyPr/>
        <a:lstStyle/>
        <a:p>
          <a:pPr>
            <a:spcAft>
              <a:spcPts val="1200"/>
            </a:spcAft>
          </a:pPr>
          <a:r>
            <a:rPr lang="es-AR" sz="2300" dirty="0">
              <a:latin typeface="Open Sans" panose="020B0606030504020204" pitchFamily="34" charset="0"/>
              <a:ea typeface="Open Sans" panose="020B0606030504020204" pitchFamily="34" charset="0"/>
              <a:cs typeface="Open Sans" panose="020B0606030504020204" pitchFamily="34" charset="0"/>
            </a:rPr>
            <a:t>Fuentes y canales de información</a:t>
          </a:r>
        </a:p>
      </dgm:t>
    </dgm:pt>
    <dgm:pt modelId="{FF0C1BFE-2E03-CC4E-B925-075F618C8AF2}" type="parTrans" cxnId="{903D14B0-8956-1040-A601-47436522D9BB}">
      <dgm:prSet/>
      <dgm:spPr/>
      <dgm:t>
        <a:bodyPr/>
        <a:lstStyle/>
        <a:p>
          <a:endParaRPr lang="en-GB"/>
        </a:p>
      </dgm:t>
    </dgm:pt>
    <dgm:pt modelId="{48C93256-DFED-334C-9232-6362C626FC03}" type="sibTrans" cxnId="{903D14B0-8956-1040-A601-47436522D9BB}">
      <dgm:prSet/>
      <dgm:spPr/>
      <dgm:t>
        <a:bodyPr/>
        <a:lstStyle/>
        <a:p>
          <a:endParaRPr lang="en-GB"/>
        </a:p>
      </dgm:t>
    </dgm:pt>
    <dgm:pt modelId="{1DD4553C-3BC7-584B-919F-ACA2F0243D3D}">
      <dgm:prSet phldrT="[Text]" custT="1"/>
      <dgm:spPr/>
      <dgm:t>
        <a:bodyPr/>
        <a:lstStyle/>
        <a:p>
          <a:r>
            <a:rPr lang="es-AR" sz="2600" noProof="0" dirty="0">
              <a:solidFill>
                <a:schemeClr val="bg2"/>
              </a:solidFill>
              <a:latin typeface="Montserrat" pitchFamily="2" charset="77"/>
            </a:rPr>
            <a:t>Cultura y creencias</a:t>
          </a:r>
        </a:p>
      </dgm:t>
    </dgm:pt>
    <dgm:pt modelId="{EC4FEAA9-E341-6346-8A87-062AD96EF786}" type="parTrans" cxnId="{7F553F65-14F5-3D49-B6C7-CF6349A4FC68}">
      <dgm:prSet/>
      <dgm:spPr/>
      <dgm:t>
        <a:bodyPr/>
        <a:lstStyle/>
        <a:p>
          <a:endParaRPr lang="en-GB"/>
        </a:p>
      </dgm:t>
    </dgm:pt>
    <dgm:pt modelId="{52D1299F-D45D-4842-9ADF-0D39A32D9E23}" type="sibTrans" cxnId="{7F553F65-14F5-3D49-B6C7-CF6349A4FC68}">
      <dgm:prSet/>
      <dgm:spPr/>
      <dgm:t>
        <a:bodyPr/>
        <a:lstStyle/>
        <a:p>
          <a:endParaRPr lang="en-GB"/>
        </a:p>
      </dgm:t>
    </dgm:pt>
    <dgm:pt modelId="{3CC43918-FF69-424E-993E-348C1EEED5B1}">
      <dgm:prSet phldrT="[Text]" custT="1"/>
      <dgm:spPr/>
      <dgm: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Roles</a:t>
          </a: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 de genero</a:t>
          </a:r>
        </a:p>
      </dgm:t>
    </dgm:pt>
    <dgm:pt modelId="{97CD48E8-5B7A-A945-B4CC-0382C8D8AD3A}" type="parTrans" cxnId="{2BDA0599-5331-BF48-B5C4-3F600BC96328}">
      <dgm:prSet/>
      <dgm:spPr/>
      <dgm:t>
        <a:bodyPr/>
        <a:lstStyle/>
        <a:p>
          <a:endParaRPr lang="en-GB"/>
        </a:p>
      </dgm:t>
    </dgm:pt>
    <dgm:pt modelId="{4AF0BA3D-991E-FD4B-B457-EB6D37657A0A}" type="sibTrans" cxnId="{2BDA0599-5331-BF48-B5C4-3F600BC96328}">
      <dgm:prSet/>
      <dgm:spPr/>
      <dgm:t>
        <a:bodyPr/>
        <a:lstStyle/>
        <a:p>
          <a:endParaRPr lang="en-GB"/>
        </a:p>
      </dgm:t>
    </dgm:pt>
    <dgm:pt modelId="{FE3FE660-8CAB-3741-9C62-B044F6F3F83C}">
      <dgm:prSet phldrT="[Text]" custT="1"/>
      <dgm:spPr/>
      <dgm:t>
        <a:bodyPr/>
        <a:lstStyle/>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Discriminación</a:t>
          </a:r>
        </a:p>
      </dgm:t>
    </dgm:pt>
    <dgm:pt modelId="{9FDF5B75-DAD1-4848-8FF0-0FA877CBD69E}" type="parTrans" cxnId="{E84F6503-7026-C143-82C4-8F776500B800}">
      <dgm:prSet/>
      <dgm:spPr/>
      <dgm:t>
        <a:bodyPr/>
        <a:lstStyle/>
        <a:p>
          <a:endParaRPr lang="en-GB"/>
        </a:p>
      </dgm:t>
    </dgm:pt>
    <dgm:pt modelId="{00DB059B-B258-1F45-AFF7-D4517DB1FEBB}" type="sibTrans" cxnId="{E84F6503-7026-C143-82C4-8F776500B800}">
      <dgm:prSet/>
      <dgm:spPr/>
      <dgm:t>
        <a:bodyPr/>
        <a:lstStyle/>
        <a:p>
          <a:endParaRPr lang="en-GB"/>
        </a:p>
      </dgm:t>
    </dgm:pt>
    <dgm:pt modelId="{091A49C7-3EE9-854A-B50C-9933932E4C3B}">
      <dgm:prSet phldrT="[Text]" custT="1"/>
      <dgm:spPr/>
      <dgm:t>
        <a:bodyPr/>
        <a:lstStyle/>
        <a:p>
          <a:r>
            <a:rPr lang="es-AR" sz="2600" noProof="0" dirty="0">
              <a:solidFill>
                <a:schemeClr val="bg2"/>
              </a:solidFill>
              <a:latin typeface="Montserrat" pitchFamily="2" charset="77"/>
            </a:rPr>
            <a:t>Necesidades y capacidades comunitarias</a:t>
          </a:r>
        </a:p>
      </dgm:t>
    </dgm:pt>
    <dgm:pt modelId="{15D3BD2D-7B1D-E24B-B22B-73F3A162B8D9}" type="parTrans" cxnId="{B0C89454-1B02-B14A-A52F-7820E2859552}">
      <dgm:prSet/>
      <dgm:spPr/>
      <dgm:t>
        <a:bodyPr/>
        <a:lstStyle/>
        <a:p>
          <a:endParaRPr lang="en-GB"/>
        </a:p>
      </dgm:t>
    </dgm:pt>
    <dgm:pt modelId="{362A87E2-4E90-0448-B855-96B7F1E91A81}" type="sibTrans" cxnId="{B0C89454-1B02-B14A-A52F-7820E2859552}">
      <dgm:prSet/>
      <dgm:spPr/>
      <dgm:t>
        <a:bodyPr/>
        <a:lstStyle/>
        <a:p>
          <a:endParaRPr lang="en-GB"/>
        </a:p>
      </dgm:t>
    </dgm:pt>
    <dgm:pt modelId="{F5AA3D3F-35E2-844D-8887-BAAFF0D44AE6}">
      <dgm:prSet phldrT="[Text]" custT="1"/>
      <dgm:spPr/>
      <dgm:t>
        <a:bodyPr/>
        <a:lstStyle/>
        <a:p>
          <a:r>
            <a:rPr lang="es-AR" sz="2600" noProof="0" dirty="0">
              <a:solidFill>
                <a:schemeClr val="bg2"/>
              </a:solidFill>
              <a:latin typeface="Montserrat" pitchFamily="2" charset="77"/>
            </a:rPr>
            <a:t>Percepciones y confianza en la Cruz Roja</a:t>
          </a:r>
        </a:p>
      </dgm:t>
    </dgm:pt>
    <dgm:pt modelId="{B935D838-6A36-6043-AD85-0081F46AA94E}" type="parTrans" cxnId="{CBD32F9D-07B4-CF48-A536-8B085C9BC1EB}">
      <dgm:prSet/>
      <dgm:spPr/>
      <dgm:t>
        <a:bodyPr/>
        <a:lstStyle/>
        <a:p>
          <a:endParaRPr lang="en-GB"/>
        </a:p>
      </dgm:t>
    </dgm:pt>
    <dgm:pt modelId="{FAB47A4E-C937-3143-9201-55E0DFD78CD3}" type="sibTrans" cxnId="{CBD32F9D-07B4-CF48-A536-8B085C9BC1EB}">
      <dgm:prSet/>
      <dgm:spPr/>
      <dgm:t>
        <a:bodyPr/>
        <a:lstStyle/>
        <a:p>
          <a:endParaRPr lang="en-GB"/>
        </a:p>
      </dgm:t>
    </dgm:pt>
    <dgm:pt modelId="{01E2FCCC-F4C8-754E-9025-29BD57620CE0}">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Idiomas</a:t>
          </a:r>
        </a:p>
      </dgm:t>
    </dgm:pt>
    <dgm:pt modelId="{A0EA1D85-BADD-AF4C-82D7-8EF04EDA0E52}" type="parTrans" cxnId="{A3280703-E6A1-0C40-80FA-E999700C3788}">
      <dgm:prSet/>
      <dgm:spPr/>
      <dgm:t>
        <a:bodyPr/>
        <a:lstStyle/>
        <a:p>
          <a:endParaRPr lang="en-GB"/>
        </a:p>
      </dgm:t>
    </dgm:pt>
    <dgm:pt modelId="{4F1756A6-FF38-8042-99CB-3D31C88B3254}" type="sibTrans" cxnId="{A3280703-E6A1-0C40-80FA-E999700C3788}">
      <dgm:prSet/>
      <dgm:spPr/>
      <dgm:t>
        <a:bodyPr/>
        <a:lstStyle/>
        <a:p>
          <a:endParaRPr lang="en-GB"/>
        </a:p>
      </dgm:t>
    </dgm:pt>
    <dgm:pt modelId="{7746ACB1-3B78-9F4F-898D-9B3E416DC765}">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Educación y alfabetismo</a:t>
          </a:r>
        </a:p>
      </dgm:t>
    </dgm:pt>
    <dgm:pt modelId="{54B38242-57AB-FB43-BD80-27AAB1B745EC}" type="parTrans" cxnId="{0CE5EF01-E074-7348-A7BA-4727C88902C6}">
      <dgm:prSet/>
      <dgm:spPr/>
      <dgm:t>
        <a:bodyPr/>
        <a:lstStyle/>
        <a:p>
          <a:endParaRPr lang="en-GB"/>
        </a:p>
      </dgm:t>
    </dgm:pt>
    <dgm:pt modelId="{AE80D533-69D6-E14E-BE03-08A67A9094D5}" type="sibTrans" cxnId="{0CE5EF01-E074-7348-A7BA-4727C88902C6}">
      <dgm:prSet/>
      <dgm:spPr/>
      <dgm:t>
        <a:bodyPr/>
        <a:lstStyle/>
        <a:p>
          <a:endParaRPr lang="en-GB"/>
        </a:p>
      </dgm:t>
    </dgm:pt>
    <dgm:pt modelId="{25AF6BE2-1993-094C-9080-42A082935E39}">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Medios de vida</a:t>
          </a:r>
        </a:p>
      </dgm:t>
    </dgm:pt>
    <dgm:pt modelId="{82E6978E-2888-B146-83E2-C893DF7E08F7}" type="parTrans" cxnId="{EEEC6842-D8BB-014C-9C2C-1F75F716FDEA}">
      <dgm:prSet/>
      <dgm:spPr/>
      <dgm:t>
        <a:bodyPr/>
        <a:lstStyle/>
        <a:p>
          <a:endParaRPr lang="en-GB"/>
        </a:p>
      </dgm:t>
    </dgm:pt>
    <dgm:pt modelId="{3C4A6DA0-165A-0644-A9C4-3788499EC274}" type="sibTrans" cxnId="{EEEC6842-D8BB-014C-9C2C-1F75F716FDEA}">
      <dgm:prSet/>
      <dgm:spPr/>
      <dgm:t>
        <a:bodyPr/>
        <a:lstStyle/>
        <a:p>
          <a:endParaRPr lang="en-GB"/>
        </a:p>
      </dgm:t>
    </dgm:pt>
    <dgm:pt modelId="{7E298DD9-234C-044D-A57E-2BEAEE5DF2CE}">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Lideres</a:t>
          </a:r>
        </a:p>
      </dgm:t>
    </dgm:pt>
    <dgm:pt modelId="{30299CF7-8F7E-C04D-938A-90CCD7BF6DB6}" type="parTrans" cxnId="{9FDCA5DB-96A1-7545-A9D2-2CDC43E7A1D2}">
      <dgm:prSet/>
      <dgm:spPr/>
      <dgm:t>
        <a:bodyPr/>
        <a:lstStyle/>
        <a:p>
          <a:endParaRPr lang="en-GB"/>
        </a:p>
      </dgm:t>
    </dgm:pt>
    <dgm:pt modelId="{03C40250-BD81-4E49-8CB4-242FC8914D18}" type="sibTrans" cxnId="{9FDCA5DB-96A1-7545-A9D2-2CDC43E7A1D2}">
      <dgm:prSet/>
      <dgm:spPr/>
      <dgm:t>
        <a:bodyPr/>
        <a:lstStyle/>
        <a:p>
          <a:endParaRPr lang="en-GB"/>
        </a:p>
      </dgm:t>
    </dgm:pt>
    <dgm:pt modelId="{95634B3F-8602-DD44-8BCB-6BE39A963B0F}">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Grupos comunitarios</a:t>
          </a:r>
        </a:p>
      </dgm:t>
    </dgm:pt>
    <dgm:pt modelId="{91F63C27-2A68-8445-9930-6FD923E8A7A4}" type="parTrans" cxnId="{0061B133-EE8A-F142-822A-5E09A6B49A2B}">
      <dgm:prSet/>
      <dgm:spPr/>
      <dgm:t>
        <a:bodyPr/>
        <a:lstStyle/>
        <a:p>
          <a:endParaRPr lang="en-GB"/>
        </a:p>
      </dgm:t>
    </dgm:pt>
    <dgm:pt modelId="{E36A14D8-F92C-2C42-9B1E-DB0CD2CDF919}" type="sibTrans" cxnId="{0061B133-EE8A-F142-822A-5E09A6B49A2B}">
      <dgm:prSet/>
      <dgm:spPr/>
      <dgm:t>
        <a:bodyPr/>
        <a:lstStyle/>
        <a:p>
          <a:endParaRPr lang="en-GB"/>
        </a:p>
      </dgm:t>
    </dgm:pt>
    <dgm:pt modelId="{59B723D9-7AA7-1148-AF6C-A2639EA946AC}">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Autoridades locales</a:t>
          </a:r>
        </a:p>
      </dgm:t>
    </dgm:pt>
    <dgm:pt modelId="{5973096F-B334-394E-B17B-BE43C8A09A54}" type="parTrans" cxnId="{A8C9F635-0EDE-3F40-940A-2F4BA1BCB09A}">
      <dgm:prSet/>
      <dgm:spPr/>
      <dgm:t>
        <a:bodyPr/>
        <a:lstStyle/>
        <a:p>
          <a:endParaRPr lang="en-GB"/>
        </a:p>
      </dgm:t>
    </dgm:pt>
    <dgm:pt modelId="{502A3B61-536F-4F45-AB48-F7F86B9280D5}" type="sibTrans" cxnId="{A8C9F635-0EDE-3F40-940A-2F4BA1BCB09A}">
      <dgm:prSet/>
      <dgm:spPr/>
      <dgm:t>
        <a:bodyPr/>
        <a:lstStyle/>
        <a:p>
          <a:endParaRPr lang="en-GB"/>
        </a:p>
      </dgm:t>
    </dgm:pt>
    <dgm:pt modelId="{2BF4D426-CC94-9945-A082-021054B2D540}">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Servicios disponibles</a:t>
          </a:r>
        </a:p>
      </dgm:t>
    </dgm:pt>
    <dgm:pt modelId="{6182ED9E-2A66-0A48-8F98-9E40860D8604}" type="parTrans" cxnId="{650741B7-2D61-C14D-A2BF-7A7B95D82025}">
      <dgm:prSet/>
      <dgm:spPr/>
      <dgm:t>
        <a:bodyPr/>
        <a:lstStyle/>
        <a:p>
          <a:endParaRPr lang="en-GB"/>
        </a:p>
      </dgm:t>
    </dgm:pt>
    <dgm:pt modelId="{C05A3A30-2876-8340-B98E-856F5A9D3C33}" type="sibTrans" cxnId="{650741B7-2D61-C14D-A2BF-7A7B95D82025}">
      <dgm:prSet/>
      <dgm:spPr/>
      <dgm:t>
        <a:bodyPr/>
        <a:lstStyle/>
        <a:p>
          <a:endParaRPr lang="en-GB"/>
        </a:p>
      </dgm:t>
    </dgm:pt>
    <dgm:pt modelId="{25AD6412-CDB9-4945-A429-9BAA1345147B}">
      <dgm:prSet phldrT="[Text]" custT="1"/>
      <dgm:spPr/>
      <dgm:t>
        <a:bodyPr/>
        <a:lstStyle/>
        <a:p>
          <a:pPr>
            <a:spcAft>
              <a:spcPts val="1200"/>
            </a:spcAft>
          </a:pPr>
          <a:r>
            <a:rPr lang="es-AR" sz="2200" noProof="0" dirty="0">
              <a:latin typeface="Open Sans" panose="020B0606030504020204" pitchFamily="34" charset="0"/>
              <a:ea typeface="Open Sans" panose="020B0606030504020204" pitchFamily="34" charset="0"/>
              <a:cs typeface="Open Sans" panose="020B0606030504020204" pitchFamily="34" charset="0"/>
            </a:rPr>
            <a:t>Otras organizaciones</a:t>
          </a:r>
        </a:p>
      </dgm:t>
    </dgm:pt>
    <dgm:pt modelId="{15EB4AFA-9617-9146-9502-E87EFBB3573E}" type="parTrans" cxnId="{BF5DDF0B-7260-9248-8A06-0943B9253CA5}">
      <dgm:prSet/>
      <dgm:spPr/>
      <dgm:t>
        <a:bodyPr/>
        <a:lstStyle/>
        <a:p>
          <a:endParaRPr lang="en-GB"/>
        </a:p>
      </dgm:t>
    </dgm:pt>
    <dgm:pt modelId="{552EABB9-7DB8-364A-A866-C06E98B67064}" type="sibTrans" cxnId="{BF5DDF0B-7260-9248-8A06-0943B9253CA5}">
      <dgm:prSet/>
      <dgm:spPr/>
      <dgm:t>
        <a:bodyPr/>
        <a:lstStyle/>
        <a:p>
          <a:endParaRPr lang="en-GB"/>
        </a:p>
      </dgm:t>
    </dgm:pt>
    <dgm:pt modelId="{52B3FC2D-30E4-9141-8563-DC2E288A5FD0}">
      <dgm:prSet phldrT="[Text]" custT="1"/>
      <dgm:spPr/>
      <dgm:t>
        <a:bodyPr/>
        <a:lstStyle/>
        <a:p>
          <a:pPr>
            <a:spcAft>
              <a:spcPts val="1200"/>
            </a:spcAft>
          </a:pPr>
          <a:r>
            <a:rPr lang="es-AR" sz="2300" dirty="0">
              <a:latin typeface="Open Sans" panose="020B0606030504020204" pitchFamily="34" charset="0"/>
              <a:ea typeface="Open Sans" panose="020B0606030504020204" pitchFamily="34" charset="0"/>
              <a:cs typeface="Open Sans" panose="020B0606030504020204" pitchFamily="34" charset="0"/>
            </a:rPr>
            <a:t>Participación de los diferentes grupos</a:t>
          </a:r>
        </a:p>
      </dgm:t>
    </dgm:pt>
    <dgm:pt modelId="{0622EF82-6CB4-9746-B9CD-0760B3793610}" type="parTrans" cxnId="{BAE9409C-1F58-694D-B3B9-978CDEBADF99}">
      <dgm:prSet/>
      <dgm:spPr/>
      <dgm:t>
        <a:bodyPr/>
        <a:lstStyle/>
        <a:p>
          <a:endParaRPr lang="en-GB"/>
        </a:p>
      </dgm:t>
    </dgm:pt>
    <dgm:pt modelId="{1876D872-938C-4244-8005-E7D9949D9631}" type="sibTrans" cxnId="{BAE9409C-1F58-694D-B3B9-978CDEBADF99}">
      <dgm:prSet/>
      <dgm:spPr/>
      <dgm:t>
        <a:bodyPr/>
        <a:lstStyle/>
        <a:p>
          <a:endParaRPr lang="en-GB"/>
        </a:p>
      </dgm:t>
    </dgm:pt>
    <dgm:pt modelId="{A0CFB324-5B12-7847-BED9-FE946490CF59}">
      <dgm:prSet phldrT="[Text]" custT="1"/>
      <dgm:spPr/>
      <dgm:t>
        <a:bodyPr/>
        <a:lstStyle/>
        <a:p>
          <a:pPr>
            <a:spcAft>
              <a:spcPts val="1200"/>
            </a:spcAft>
          </a:pPr>
          <a:r>
            <a:rPr lang="es-AR" sz="2300" noProof="0" dirty="0">
              <a:latin typeface="Open Sans" panose="020B0606030504020204" pitchFamily="34" charset="0"/>
              <a:ea typeface="Open Sans" panose="020B0606030504020204" pitchFamily="34" charset="0"/>
              <a:cs typeface="Open Sans" panose="020B0606030504020204" pitchFamily="34" charset="0"/>
            </a:rPr>
            <a:t>Cohesión</a:t>
          </a:r>
          <a:r>
            <a:rPr lang="es-AR" sz="2300" dirty="0">
              <a:latin typeface="Open Sans" panose="020B0606030504020204" pitchFamily="34" charset="0"/>
              <a:ea typeface="Open Sans" panose="020B0606030504020204" pitchFamily="34" charset="0"/>
              <a:cs typeface="Open Sans" panose="020B0606030504020204" pitchFamily="34" charset="0"/>
            </a:rPr>
            <a:t> social  y </a:t>
          </a:r>
          <a:r>
            <a:rPr lang="es-AR" sz="2300" noProof="0" dirty="0">
              <a:latin typeface="Open Sans" panose="020B0606030504020204" pitchFamily="34" charset="0"/>
              <a:ea typeface="Open Sans" panose="020B0606030504020204" pitchFamily="34" charset="0"/>
              <a:cs typeface="Open Sans" panose="020B0606030504020204" pitchFamily="34" charset="0"/>
            </a:rPr>
            <a:t>confianza</a:t>
          </a:r>
        </a:p>
      </dgm:t>
    </dgm:pt>
    <dgm:pt modelId="{4C2FD8FC-8815-FE4B-8EFB-A3A532041A04}" type="parTrans" cxnId="{BC2C8D41-40B5-3345-9B97-99366F446122}">
      <dgm:prSet/>
      <dgm:spPr/>
      <dgm:t>
        <a:bodyPr/>
        <a:lstStyle/>
        <a:p>
          <a:endParaRPr lang="en-GB"/>
        </a:p>
      </dgm:t>
    </dgm:pt>
    <dgm:pt modelId="{3BB825C8-E75A-A543-9A64-9E6A64C2451D}" type="sibTrans" cxnId="{BC2C8D41-40B5-3345-9B97-99366F446122}">
      <dgm:prSet/>
      <dgm:spPr/>
      <dgm:t>
        <a:bodyPr/>
        <a:lstStyle/>
        <a:p>
          <a:endParaRPr lang="en-GB"/>
        </a:p>
      </dgm:t>
    </dgm:pt>
    <dgm:pt modelId="{0FD8D92A-3A9B-4444-B011-E6196BE12197}">
      <dgm:prSet phldrT="[Text]" custT="1"/>
      <dgm:spPr/>
      <dgm:t>
        <a:bodyPr/>
        <a:lstStyle/>
        <a:p>
          <a:pPr>
            <a:spcAft>
              <a:spcPts val="1200"/>
            </a:spcAft>
          </a:pPr>
          <a:r>
            <a:rPr lang="es-AR" sz="2300" dirty="0">
              <a:latin typeface="Open Sans" panose="020B0606030504020204" pitchFamily="34" charset="0"/>
              <a:ea typeface="Open Sans" panose="020B0606030504020204" pitchFamily="34" charset="0"/>
              <a:cs typeface="Open Sans" panose="020B0606030504020204" pitchFamily="34" charset="0"/>
            </a:rPr>
            <a:t>Barreras para la información y la participación</a:t>
          </a:r>
        </a:p>
      </dgm:t>
    </dgm:pt>
    <dgm:pt modelId="{C890F042-4E76-B84D-B5D8-67883AC6F7A7}" type="parTrans" cxnId="{4CCB5C87-F561-2D4E-9F0B-E99993C1B4C7}">
      <dgm:prSet/>
      <dgm:spPr/>
      <dgm:t>
        <a:bodyPr/>
        <a:lstStyle/>
        <a:p>
          <a:endParaRPr lang="en-GB"/>
        </a:p>
      </dgm:t>
    </dgm:pt>
    <dgm:pt modelId="{AA8A8B97-BF76-4547-A149-B2EFECA3CF72}" type="sibTrans" cxnId="{4CCB5C87-F561-2D4E-9F0B-E99993C1B4C7}">
      <dgm:prSet/>
      <dgm:spPr/>
      <dgm:t>
        <a:bodyPr/>
        <a:lstStyle/>
        <a:p>
          <a:endParaRPr lang="en-GB"/>
        </a:p>
      </dgm:t>
    </dgm:pt>
    <dgm:pt modelId="{B79A0889-BD16-C94A-B698-1494ECC94B47}">
      <dgm:prSet phldrT="[Text]" custT="1"/>
      <dgm:spPr/>
      <dgm:t>
        <a:bodyPr/>
        <a:lstStyle/>
        <a:p>
          <a:pPr>
            <a:spcAft>
              <a:spcPts val="1200"/>
            </a:spcAft>
          </a:pPr>
          <a:r>
            <a:rPr lang="es-AR" sz="2300" dirty="0">
              <a:latin typeface="Open Sans" panose="020B0606030504020204" pitchFamily="34" charset="0"/>
              <a:ea typeface="Open Sans" panose="020B0606030504020204" pitchFamily="34" charset="0"/>
              <a:cs typeface="Open Sans" panose="020B0606030504020204" pitchFamily="34" charset="0"/>
            </a:rPr>
            <a:t>Conflictos o tensiones</a:t>
          </a:r>
        </a:p>
      </dgm:t>
    </dgm:pt>
    <dgm:pt modelId="{42E08800-112A-7541-8F55-04AF8E4A11E3}" type="parTrans" cxnId="{08787413-1CEA-2343-B26D-BFD6569316E8}">
      <dgm:prSet/>
      <dgm:spPr/>
      <dgm:t>
        <a:bodyPr/>
        <a:lstStyle/>
        <a:p>
          <a:endParaRPr lang="en-GB"/>
        </a:p>
      </dgm:t>
    </dgm:pt>
    <dgm:pt modelId="{47639B10-B179-6641-AE1D-A10F376B2D17}" type="sibTrans" cxnId="{08787413-1CEA-2343-B26D-BFD6569316E8}">
      <dgm:prSet/>
      <dgm:spPr/>
      <dgm:t>
        <a:bodyPr/>
        <a:lstStyle/>
        <a:p>
          <a:endParaRPr lang="en-GB"/>
        </a:p>
      </dgm:t>
    </dgm:pt>
    <dgm:pt modelId="{47E4A979-B364-3745-8022-A839EAB7E884}">
      <dgm:prSet phldrT="[Text]" custT="1"/>
      <dgm:spPr/>
      <dgm:t>
        <a:bodyPr/>
        <a:lstStyle/>
        <a:p>
          <a:pPr>
            <a:spcAft>
              <a:spcPts val="1200"/>
            </a:spcAft>
          </a:pPr>
          <a:r>
            <a:rPr lang="es-AR" sz="2300" dirty="0">
              <a:latin typeface="Open Sans" panose="020B0606030504020204" pitchFamily="34" charset="0"/>
              <a:ea typeface="Open Sans" panose="020B0606030504020204" pitchFamily="34" charset="0"/>
              <a:cs typeface="Open Sans" panose="020B0606030504020204" pitchFamily="34" charset="0"/>
            </a:rPr>
            <a:t>Resolución de Problemas</a:t>
          </a:r>
        </a:p>
      </dgm:t>
    </dgm:pt>
    <dgm:pt modelId="{57988B80-C870-4443-BD1F-3B536FC3E752}" type="parTrans" cxnId="{CE47727D-2E52-8946-975B-10803CD45485}">
      <dgm:prSet/>
      <dgm:spPr/>
      <dgm:t>
        <a:bodyPr/>
        <a:lstStyle/>
        <a:p>
          <a:endParaRPr lang="en-GB"/>
        </a:p>
      </dgm:t>
    </dgm:pt>
    <dgm:pt modelId="{C0125ED2-ED79-9045-83BF-6CA809185F21}" type="sibTrans" cxnId="{CE47727D-2E52-8946-975B-10803CD45485}">
      <dgm:prSet/>
      <dgm:spPr/>
      <dgm:t>
        <a:bodyPr/>
        <a:lstStyle/>
        <a:p>
          <a:endParaRPr lang="en-GB"/>
        </a:p>
      </dgm:t>
    </dgm:pt>
    <dgm:pt modelId="{44DF8EA1-6E60-3343-B38B-23E6ED3A00A8}">
      <dgm:prSet phldrT="[Text]" custT="1"/>
      <dgm:spPr/>
      <dgm:t>
        <a:bodyPr/>
        <a:lstStyle/>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Actitudes hacia los distintos grupos</a:t>
          </a:r>
        </a:p>
      </dgm:t>
    </dgm:pt>
    <dgm:pt modelId="{4535DF09-051F-C84C-8ED3-689055F438CE}" type="parTrans" cxnId="{4680AD33-3924-4942-BF01-052EA5E53861}">
      <dgm:prSet/>
      <dgm:spPr/>
      <dgm:t>
        <a:bodyPr/>
        <a:lstStyle/>
        <a:p>
          <a:endParaRPr lang="en-GB"/>
        </a:p>
      </dgm:t>
    </dgm:pt>
    <dgm:pt modelId="{1D380905-5D15-1642-8D55-78E0B605D18A}" type="sibTrans" cxnId="{4680AD33-3924-4942-BF01-052EA5E53861}">
      <dgm:prSet/>
      <dgm:spPr/>
      <dgm:t>
        <a:bodyPr/>
        <a:lstStyle/>
        <a:p>
          <a:endParaRPr lang="en-GB"/>
        </a:p>
      </dgm:t>
    </dgm:pt>
    <dgm:pt modelId="{700DBEFF-45E1-C949-A87D-48E2619E998A}">
      <dgm:prSet phldrT="[Text]" custT="1"/>
      <dgm:spPr/>
      <dgm:t>
        <a:bodyPr/>
        <a:lstStyle/>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Prácticas religiosas</a:t>
          </a:r>
        </a:p>
      </dgm:t>
    </dgm:pt>
    <dgm:pt modelId="{4BA25F4A-3A3F-3F40-BD39-EE9384CFA7AB}" type="parTrans" cxnId="{DD9C0AB0-A808-5C4F-BEE7-196FF78CF091}">
      <dgm:prSet/>
      <dgm:spPr/>
      <dgm:t>
        <a:bodyPr/>
        <a:lstStyle/>
        <a:p>
          <a:endParaRPr lang="en-GB"/>
        </a:p>
      </dgm:t>
    </dgm:pt>
    <dgm:pt modelId="{8D938919-901B-5347-8692-A601CDCB85FB}" type="sibTrans" cxnId="{DD9C0AB0-A808-5C4F-BEE7-196FF78CF091}">
      <dgm:prSet/>
      <dgm:spPr/>
      <dgm:t>
        <a:bodyPr/>
        <a:lstStyle/>
        <a:p>
          <a:endParaRPr lang="en-GB"/>
        </a:p>
      </dgm:t>
    </dgm:pt>
    <dgm:pt modelId="{E01690B3-4C03-974F-A47F-8011F4EB36EB}">
      <dgm:prSet phldrT="[Text]" custT="1"/>
      <dgm:spPr/>
      <dgm:t>
        <a:bodyPr/>
        <a:lstStyle/>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Normas de genero</a:t>
          </a:r>
        </a:p>
      </dgm:t>
    </dgm:pt>
    <dgm:pt modelId="{6246E957-01DF-0342-99C9-EE959267F5F4}" type="parTrans" cxnId="{5C821DB3-D482-274D-A328-38E448BBB732}">
      <dgm:prSet/>
      <dgm:spPr/>
      <dgm:t>
        <a:bodyPr/>
        <a:lstStyle/>
        <a:p>
          <a:endParaRPr lang="en-GB"/>
        </a:p>
      </dgm:t>
    </dgm:pt>
    <dgm:pt modelId="{F761F2FF-8DF3-0D41-9569-365D0FDA210C}" type="sibTrans" cxnId="{5C821DB3-D482-274D-A328-38E448BBB732}">
      <dgm:prSet/>
      <dgm:spPr/>
      <dgm:t>
        <a:bodyPr/>
        <a:lstStyle/>
        <a:p>
          <a:endParaRPr lang="en-GB"/>
        </a:p>
      </dgm:t>
    </dgm:pt>
    <dgm:pt modelId="{2D89EB07-0715-E04B-9E3A-23EED1F9A043}">
      <dgm:prSet phldrT="[Text]" custT="1"/>
      <dgm:spPr/>
      <dgm:t>
        <a:bodyPr/>
        <a:lstStyle/>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Normas sociales</a:t>
          </a:r>
        </a:p>
      </dgm:t>
    </dgm:pt>
    <dgm:pt modelId="{0B9C2825-A7B0-3444-9901-93025FAF1074}" type="parTrans" cxnId="{5E4370B4-324F-294A-B458-04CC7CAD912B}">
      <dgm:prSet/>
      <dgm:spPr/>
      <dgm:t>
        <a:bodyPr/>
        <a:lstStyle/>
        <a:p>
          <a:endParaRPr lang="en-GB"/>
        </a:p>
      </dgm:t>
    </dgm:pt>
    <dgm:pt modelId="{18B03B38-D264-5649-9975-C63A849A171C}" type="sibTrans" cxnId="{5E4370B4-324F-294A-B458-04CC7CAD912B}">
      <dgm:prSet/>
      <dgm:spPr/>
      <dgm:t>
        <a:bodyPr/>
        <a:lstStyle/>
        <a:p>
          <a:endParaRPr lang="en-GB"/>
        </a:p>
      </dgm:t>
    </dgm:pt>
    <dgm:pt modelId="{41C9D90B-3CAC-D547-BF80-96514F9DE039}">
      <dgm:prSet phldrT="[Text]" custT="1"/>
      <dgm:spPr/>
      <dgm:t>
        <a:bodyPr/>
        <a:lstStyle/>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Creencias y prácticas tradicionales</a:t>
          </a:r>
        </a:p>
      </dgm:t>
    </dgm:pt>
    <dgm:pt modelId="{A37B549C-F2DE-424E-9E7F-EE3B4D045E10}" type="parTrans" cxnId="{7A952E0C-FF4B-4043-ACCC-D12A45284D81}">
      <dgm:prSet/>
      <dgm:spPr/>
      <dgm:t>
        <a:bodyPr/>
        <a:lstStyle/>
        <a:p>
          <a:endParaRPr lang="en-GB"/>
        </a:p>
      </dgm:t>
    </dgm:pt>
    <dgm:pt modelId="{E12E6F42-4DBF-3740-A3E6-27A234C19AFB}" type="sibTrans" cxnId="{7A952E0C-FF4B-4043-ACCC-D12A45284D81}">
      <dgm:prSet/>
      <dgm:spPr/>
      <dgm:t>
        <a:bodyPr/>
        <a:lstStyle/>
        <a:p>
          <a:endParaRPr lang="en-GB"/>
        </a:p>
      </dgm:t>
    </dgm:pt>
    <dgm:pt modelId="{1F5D377F-D00E-8746-A995-663DB85C3DD5}">
      <dgm:prSet phldrT="[Text]" custT="1"/>
      <dgm:spPr/>
      <dgm: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Conocimiento de la Cruz Roja</a:t>
          </a:r>
        </a:p>
      </dgm:t>
    </dgm:pt>
    <dgm:pt modelId="{AAFCDBEF-A4AF-954D-BBAA-5AB058B9A08B}" type="parTrans" cxnId="{31A011BB-ED80-0C49-9490-95A2B45F5D56}">
      <dgm:prSet/>
      <dgm:spPr/>
      <dgm:t>
        <a:bodyPr/>
        <a:lstStyle/>
        <a:p>
          <a:endParaRPr lang="en-GB"/>
        </a:p>
      </dgm:t>
    </dgm:pt>
    <dgm:pt modelId="{8C22BDAB-E23D-594F-BED8-5032E14CF66B}" type="sibTrans" cxnId="{31A011BB-ED80-0C49-9490-95A2B45F5D56}">
      <dgm:prSet/>
      <dgm:spPr/>
      <dgm:t>
        <a:bodyPr/>
        <a:lstStyle/>
        <a:p>
          <a:endParaRPr lang="en-GB"/>
        </a:p>
      </dgm:t>
    </dgm:pt>
    <dgm:pt modelId="{614F669C-4A9C-4E49-9249-70769FBBF6C0}">
      <dgm:prSet phldrT="[Text]" custT="1"/>
      <dgm:spPr/>
      <dgm: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Acciones llevadas Adelante por la comunidad</a:t>
          </a:r>
        </a:p>
      </dgm:t>
    </dgm:pt>
    <dgm:pt modelId="{5F20F27F-C219-B04A-AC18-A8582C3FF225}" type="parTrans" cxnId="{DC78D6CF-BC08-6B4F-BBA4-210935347FCD}">
      <dgm:prSet/>
      <dgm:spPr/>
      <dgm:t>
        <a:bodyPr/>
        <a:lstStyle/>
        <a:p>
          <a:endParaRPr lang="en-GB"/>
        </a:p>
      </dgm:t>
    </dgm:pt>
    <dgm:pt modelId="{A3BEB824-81C0-4B49-B365-52DBB4A4A3B9}" type="sibTrans" cxnId="{DC78D6CF-BC08-6B4F-BBA4-210935347FCD}">
      <dgm:prSet/>
      <dgm:spPr/>
      <dgm:t>
        <a:bodyPr/>
        <a:lstStyle/>
        <a:p>
          <a:endParaRPr lang="en-GB"/>
        </a:p>
      </dgm:t>
    </dgm:pt>
    <dgm:pt modelId="{29628B0F-FD5C-F242-A417-F86ED0C9BB36}">
      <dgm:prSet phldrT="[Text]" custT="1"/>
      <dgm:spPr/>
      <dgm: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Conocimiento ancestral o tradicional</a:t>
          </a:r>
        </a:p>
      </dgm:t>
    </dgm:pt>
    <dgm:pt modelId="{892842A6-9389-6E4A-B7C2-DFF14736F3DB}" type="parTrans" cxnId="{6A80798F-EC87-0D44-8E8D-C8116C6F887D}">
      <dgm:prSet/>
      <dgm:spPr/>
      <dgm:t>
        <a:bodyPr/>
        <a:lstStyle/>
        <a:p>
          <a:endParaRPr lang="en-GB"/>
        </a:p>
      </dgm:t>
    </dgm:pt>
    <dgm:pt modelId="{D33F1233-B213-2D42-9CBC-5BD3ED27DD60}" type="sibTrans" cxnId="{6A80798F-EC87-0D44-8E8D-C8116C6F887D}">
      <dgm:prSet/>
      <dgm:spPr/>
      <dgm:t>
        <a:bodyPr/>
        <a:lstStyle/>
        <a:p>
          <a:endParaRPr lang="en-GB"/>
        </a:p>
      </dgm:t>
    </dgm:pt>
    <dgm:pt modelId="{9B497E72-9458-5949-A1B9-8EC634D49655}">
      <dgm:prSet phldrT="[Text]" custT="1"/>
      <dgm:spPr/>
      <dgm: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Confianza en la Cruz Roja</a:t>
          </a:r>
        </a:p>
      </dgm:t>
    </dgm:pt>
    <dgm:pt modelId="{014C78AA-FE72-054F-8B82-3D2BA5815582}" type="parTrans" cxnId="{0C04A166-429E-7E4F-8C5D-40CAAC9D1238}">
      <dgm:prSet/>
      <dgm:spPr/>
      <dgm:t>
        <a:bodyPr/>
        <a:lstStyle/>
        <a:p>
          <a:endParaRPr lang="en-GB"/>
        </a:p>
      </dgm:t>
    </dgm:pt>
    <dgm:pt modelId="{A9CDCF75-3CDA-EA4C-9BF3-94B1214B8DD2}" type="sibTrans" cxnId="{0C04A166-429E-7E4F-8C5D-40CAAC9D1238}">
      <dgm:prSet/>
      <dgm:spPr/>
      <dgm:t>
        <a:bodyPr/>
        <a:lstStyle/>
        <a:p>
          <a:endParaRPr lang="en-GB"/>
        </a:p>
      </dgm:t>
    </dgm:pt>
    <dgm:pt modelId="{D3BF9DE8-9C92-F148-934F-363EAE8BE286}">
      <dgm:prSet phldrT="[Text]" custT="1"/>
      <dgm:spPr/>
      <dgm: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Percepciones sobre la Cruz Roja</a:t>
          </a:r>
        </a:p>
      </dgm:t>
    </dgm:pt>
    <dgm:pt modelId="{4D4F1E76-5251-AA47-8141-41D46D88750A}" type="parTrans" cxnId="{3F4965A0-68E6-D941-BEF8-067AF14982EA}">
      <dgm:prSet/>
      <dgm:spPr/>
      <dgm:t>
        <a:bodyPr/>
        <a:lstStyle/>
        <a:p>
          <a:endParaRPr lang="en-GB"/>
        </a:p>
      </dgm:t>
    </dgm:pt>
    <dgm:pt modelId="{70923FE3-C7F2-D748-BEE8-7D259A477EE0}" type="sibTrans" cxnId="{3F4965A0-68E6-D941-BEF8-067AF14982EA}">
      <dgm:prSet/>
      <dgm:spPr/>
      <dgm:t>
        <a:bodyPr/>
        <a:lstStyle/>
        <a:p>
          <a:endParaRPr lang="en-GB"/>
        </a:p>
      </dgm:t>
    </dgm:pt>
    <dgm:pt modelId="{8E49942F-F123-1D46-8B28-60F4338988BD}">
      <dgm:prSet phldrT="[Text]" custT="1"/>
      <dgm:spPr/>
      <dgm: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Necesidades prioritarias</a:t>
          </a:r>
        </a:p>
      </dgm:t>
    </dgm:pt>
    <dgm:pt modelId="{A846B5BF-B524-934E-A567-7533EF19559A}" type="parTrans" cxnId="{C71396EA-7E37-AC46-802F-3DBAED86875B}">
      <dgm:prSet/>
      <dgm:spPr/>
      <dgm:t>
        <a:bodyPr/>
        <a:lstStyle/>
        <a:p>
          <a:endParaRPr lang="en-GB"/>
        </a:p>
      </dgm:t>
    </dgm:pt>
    <dgm:pt modelId="{E0AEC463-C2FB-344B-8A15-1BE20A004EF5}" type="sibTrans" cxnId="{C71396EA-7E37-AC46-802F-3DBAED86875B}">
      <dgm:prSet/>
      <dgm:spPr/>
      <dgm:t>
        <a:bodyPr/>
        <a:lstStyle/>
        <a:p>
          <a:endParaRPr lang="en-GB"/>
        </a:p>
      </dgm:t>
    </dgm:pt>
    <dgm:pt modelId="{C42EEDD1-2A2D-3E4A-A363-BC81AE2C4A8B}">
      <dgm:prSet phldrT="[Text]" custT="1"/>
      <dgm:spPr/>
      <dgm:t>
        <a:bodyPr/>
        <a:lstStyle/>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Creencias comunes y rumores</a:t>
          </a:r>
        </a:p>
      </dgm:t>
    </dgm:pt>
    <dgm:pt modelId="{FC48C45B-E14F-D741-9E85-BCAF4EFC5FE7}" type="parTrans" cxnId="{8C0B9AF9-7AC7-5D4A-AC84-FCEC8D7700B4}">
      <dgm:prSet/>
      <dgm:spPr/>
      <dgm:t>
        <a:bodyPr/>
        <a:lstStyle/>
        <a:p>
          <a:endParaRPr lang="en-GB"/>
        </a:p>
      </dgm:t>
    </dgm:pt>
    <dgm:pt modelId="{24031CC0-85EF-1D48-BBA8-08DE9FA1F80A}" type="sibTrans" cxnId="{8C0B9AF9-7AC7-5D4A-AC84-FCEC8D7700B4}">
      <dgm:prSet/>
      <dgm:spPr/>
      <dgm:t>
        <a:bodyPr/>
        <a:lstStyle/>
        <a:p>
          <a:endParaRPr lang="en-GB"/>
        </a:p>
      </dgm:t>
    </dgm:pt>
    <dgm:pt modelId="{63CBBEFB-A9A0-4298-9123-58759ED85477}">
      <dgm:prSet phldrT="[Text]" custT="1"/>
      <dgm:spPr/>
      <dgm: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Recursos comunitarios</a:t>
          </a:r>
        </a:p>
      </dgm:t>
    </dgm:pt>
    <dgm:pt modelId="{D06BB6FE-4DD2-4B99-B093-6B57874B4FB4}" type="parTrans" cxnId="{744CFFC7-EC30-4D05-B1EC-0523CAE2B6D5}">
      <dgm:prSet/>
      <dgm:spPr/>
      <dgm:t>
        <a:bodyPr/>
        <a:lstStyle/>
        <a:p>
          <a:endParaRPr lang="en-US"/>
        </a:p>
      </dgm:t>
    </dgm:pt>
    <dgm:pt modelId="{22163FAE-10C0-4CB6-873D-2D55EEED47F8}" type="sibTrans" cxnId="{744CFFC7-EC30-4D05-B1EC-0523CAE2B6D5}">
      <dgm:prSet/>
      <dgm:spPr/>
      <dgm:t>
        <a:bodyPr/>
        <a:lstStyle/>
        <a:p>
          <a:endParaRPr lang="en-US"/>
        </a:p>
      </dgm:t>
    </dgm:pt>
    <dgm:pt modelId="{4076F5E2-036C-452D-8D81-BF4D369CED1C}">
      <dgm:prSet phldrT="[Text]" custT="1"/>
      <dgm:spPr/>
      <dgm: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Capacidades y habilidades de los distintos grupos</a:t>
          </a:r>
        </a:p>
      </dgm:t>
    </dgm:pt>
    <dgm:pt modelId="{4D49F6DE-D45D-4DE2-86CE-2BC896679323}" type="parTrans" cxnId="{64137BA7-43FB-4B54-BAD1-0D9C2A8F4687}">
      <dgm:prSet/>
      <dgm:spPr/>
      <dgm:t>
        <a:bodyPr/>
        <a:lstStyle/>
        <a:p>
          <a:endParaRPr lang="en-US"/>
        </a:p>
      </dgm:t>
    </dgm:pt>
    <dgm:pt modelId="{04B45138-2690-4439-8C19-1E75614A647F}" type="sibTrans" cxnId="{64137BA7-43FB-4B54-BAD1-0D9C2A8F4687}">
      <dgm:prSet/>
      <dgm:spPr/>
      <dgm:t>
        <a:bodyPr/>
        <a:lstStyle/>
        <a:p>
          <a:endParaRPr lang="en-US"/>
        </a:p>
      </dgm:t>
    </dgm:pt>
    <dgm:pt modelId="{08AF27E2-552F-184F-8DE3-07EB4AB7015F}" type="pres">
      <dgm:prSet presAssocID="{3C29B486-0D92-ED49-B627-EC06465AF5CD}" presName="Name0" presStyleCnt="0">
        <dgm:presLayoutVars>
          <dgm:dir/>
          <dgm:animLvl val="lvl"/>
          <dgm:resizeHandles val="exact"/>
        </dgm:presLayoutVars>
      </dgm:prSet>
      <dgm:spPr/>
    </dgm:pt>
    <dgm:pt modelId="{4BEADC71-5064-0243-BF70-F6FA2992368B}" type="pres">
      <dgm:prSet presAssocID="{23460E2D-454C-984D-9003-A78BB5551D9F}" presName="composite" presStyleCnt="0"/>
      <dgm:spPr/>
    </dgm:pt>
    <dgm:pt modelId="{FB6A2EEF-F5B6-3D4C-8C8E-1BD81DA3F758}" type="pres">
      <dgm:prSet presAssocID="{23460E2D-454C-984D-9003-A78BB5551D9F}" presName="parTx" presStyleLbl="alignNode1" presStyleIdx="0" presStyleCnt="5" custScaleY="144165">
        <dgm:presLayoutVars>
          <dgm:chMax val="0"/>
          <dgm:chPref val="0"/>
          <dgm:bulletEnabled val="1"/>
        </dgm:presLayoutVars>
      </dgm:prSet>
      <dgm:spPr/>
    </dgm:pt>
    <dgm:pt modelId="{698FDFA9-D2DE-1946-A2D6-83CCE5C3A4C4}" type="pres">
      <dgm:prSet presAssocID="{23460E2D-454C-984D-9003-A78BB5551D9F}" presName="desTx" presStyleLbl="alignAccFollowNode1" presStyleIdx="0" presStyleCnt="5" custLinFactNeighborX="-188" custLinFactNeighborY="14029">
        <dgm:presLayoutVars>
          <dgm:bulletEnabled val="1"/>
        </dgm:presLayoutVars>
      </dgm:prSet>
      <dgm:spPr/>
    </dgm:pt>
    <dgm:pt modelId="{156B416D-118E-B045-81FA-0F92E2A0F998}" type="pres">
      <dgm:prSet presAssocID="{AE5B09DB-ED14-C248-8122-24AE4589474B}" presName="space" presStyleCnt="0"/>
      <dgm:spPr/>
    </dgm:pt>
    <dgm:pt modelId="{E7BE4FC2-845C-8F4B-9AC5-F36EF16D02AB}" type="pres">
      <dgm:prSet presAssocID="{E8491AC2-2EE7-1D46-B189-7E4649E6408F}" presName="composite" presStyleCnt="0"/>
      <dgm:spPr/>
    </dgm:pt>
    <dgm:pt modelId="{39B63BF7-CA67-124B-BE40-288FF11174E6}" type="pres">
      <dgm:prSet presAssocID="{E8491AC2-2EE7-1D46-B189-7E4649E6408F}" presName="parTx" presStyleLbl="alignNode1" presStyleIdx="1" presStyleCnt="5" custScaleY="144165">
        <dgm:presLayoutVars>
          <dgm:chMax val="0"/>
          <dgm:chPref val="0"/>
          <dgm:bulletEnabled val="1"/>
        </dgm:presLayoutVars>
      </dgm:prSet>
      <dgm:spPr/>
    </dgm:pt>
    <dgm:pt modelId="{992DF049-E122-9F41-BBFD-1936AA15AB58}" type="pres">
      <dgm:prSet presAssocID="{E8491AC2-2EE7-1D46-B189-7E4649E6408F}" presName="desTx" presStyleLbl="alignAccFollowNode1" presStyleIdx="1" presStyleCnt="5" custLinFactNeighborX="-188" custLinFactNeighborY="14029">
        <dgm:presLayoutVars>
          <dgm:bulletEnabled val="1"/>
        </dgm:presLayoutVars>
      </dgm:prSet>
      <dgm:spPr/>
    </dgm:pt>
    <dgm:pt modelId="{F1EEC951-B559-6D4F-8659-A271A71DF62F}" type="pres">
      <dgm:prSet presAssocID="{9D306007-2113-6F44-83B1-4121F55B0FCA}" presName="space" presStyleCnt="0"/>
      <dgm:spPr/>
    </dgm:pt>
    <dgm:pt modelId="{14157F3E-72CB-7F48-BF04-B672D2B280DC}" type="pres">
      <dgm:prSet presAssocID="{1DD4553C-3BC7-584B-919F-ACA2F0243D3D}" presName="composite" presStyleCnt="0"/>
      <dgm:spPr/>
    </dgm:pt>
    <dgm:pt modelId="{A83E7921-9F8E-4647-BEA2-8A279EEB2F3C}" type="pres">
      <dgm:prSet presAssocID="{1DD4553C-3BC7-584B-919F-ACA2F0243D3D}" presName="parTx" presStyleLbl="alignNode1" presStyleIdx="2" presStyleCnt="5" custScaleY="144165">
        <dgm:presLayoutVars>
          <dgm:chMax val="0"/>
          <dgm:chPref val="0"/>
          <dgm:bulletEnabled val="1"/>
        </dgm:presLayoutVars>
      </dgm:prSet>
      <dgm:spPr/>
    </dgm:pt>
    <dgm:pt modelId="{DD9317E3-9788-7749-97C0-5A062A8AB0EF}" type="pres">
      <dgm:prSet presAssocID="{1DD4553C-3BC7-584B-919F-ACA2F0243D3D}" presName="desTx" presStyleLbl="alignAccFollowNode1" presStyleIdx="2" presStyleCnt="5" custLinFactNeighborX="-188" custLinFactNeighborY="14029">
        <dgm:presLayoutVars>
          <dgm:bulletEnabled val="1"/>
        </dgm:presLayoutVars>
      </dgm:prSet>
      <dgm:spPr/>
    </dgm:pt>
    <dgm:pt modelId="{037F1D4E-744C-DF4A-9F44-ED1785F77ED5}" type="pres">
      <dgm:prSet presAssocID="{52D1299F-D45D-4842-9ADF-0D39A32D9E23}" presName="space" presStyleCnt="0"/>
      <dgm:spPr/>
    </dgm:pt>
    <dgm:pt modelId="{7A6CB5B3-EF92-484F-8D09-864388692060}" type="pres">
      <dgm:prSet presAssocID="{091A49C7-3EE9-854A-B50C-9933932E4C3B}" presName="composite" presStyleCnt="0"/>
      <dgm:spPr/>
    </dgm:pt>
    <dgm:pt modelId="{475D6AA1-EF4F-BD4F-B6A4-C9087825CC0C}" type="pres">
      <dgm:prSet presAssocID="{091A49C7-3EE9-854A-B50C-9933932E4C3B}" presName="parTx" presStyleLbl="alignNode1" presStyleIdx="3" presStyleCnt="5" custScaleY="144165">
        <dgm:presLayoutVars>
          <dgm:chMax val="0"/>
          <dgm:chPref val="0"/>
          <dgm:bulletEnabled val="1"/>
        </dgm:presLayoutVars>
      </dgm:prSet>
      <dgm:spPr/>
    </dgm:pt>
    <dgm:pt modelId="{B7EFE01F-7DED-EE41-A90A-7D538DA99F25}" type="pres">
      <dgm:prSet presAssocID="{091A49C7-3EE9-854A-B50C-9933932E4C3B}" presName="desTx" presStyleLbl="alignAccFollowNode1" presStyleIdx="3" presStyleCnt="5" custLinFactNeighborX="-188" custLinFactNeighborY="14029">
        <dgm:presLayoutVars>
          <dgm:bulletEnabled val="1"/>
        </dgm:presLayoutVars>
      </dgm:prSet>
      <dgm:spPr/>
    </dgm:pt>
    <dgm:pt modelId="{13E8469C-352E-4343-8AA7-2FBC591A495F}" type="pres">
      <dgm:prSet presAssocID="{362A87E2-4E90-0448-B855-96B7F1E91A81}" presName="space" presStyleCnt="0"/>
      <dgm:spPr/>
    </dgm:pt>
    <dgm:pt modelId="{DF8468B6-C66F-204C-A292-BA188AA5C392}" type="pres">
      <dgm:prSet presAssocID="{F5AA3D3F-35E2-844D-8887-BAAFF0D44AE6}" presName="composite" presStyleCnt="0"/>
      <dgm:spPr/>
    </dgm:pt>
    <dgm:pt modelId="{C97978EA-B9AB-984B-B899-9A7D27699009}" type="pres">
      <dgm:prSet presAssocID="{F5AA3D3F-35E2-844D-8887-BAAFF0D44AE6}" presName="parTx" presStyleLbl="alignNode1" presStyleIdx="4" presStyleCnt="5" custScaleY="144165">
        <dgm:presLayoutVars>
          <dgm:chMax val="0"/>
          <dgm:chPref val="0"/>
          <dgm:bulletEnabled val="1"/>
        </dgm:presLayoutVars>
      </dgm:prSet>
      <dgm:spPr/>
    </dgm:pt>
    <dgm:pt modelId="{70B34E38-8BD1-CD48-A9E2-2EB53F21D937}" type="pres">
      <dgm:prSet presAssocID="{F5AA3D3F-35E2-844D-8887-BAAFF0D44AE6}" presName="desTx" presStyleLbl="alignAccFollowNode1" presStyleIdx="4" presStyleCnt="5" custLinFactNeighborX="-188" custLinFactNeighborY="14029">
        <dgm:presLayoutVars>
          <dgm:bulletEnabled val="1"/>
        </dgm:presLayoutVars>
      </dgm:prSet>
      <dgm:spPr/>
    </dgm:pt>
  </dgm:ptLst>
  <dgm:cxnLst>
    <dgm:cxn modelId="{CC226A00-F8CE-D844-897F-4AEA37EC884F}" type="presOf" srcId="{091A49C7-3EE9-854A-B50C-9933932E4C3B}" destId="{475D6AA1-EF4F-BD4F-B6A4-C9087825CC0C}" srcOrd="0" destOrd="0" presId="urn:microsoft.com/office/officeart/2005/8/layout/hList1"/>
    <dgm:cxn modelId="{0CE5EF01-E074-7348-A7BA-4727C88902C6}" srcId="{23460E2D-454C-984D-9003-A78BB5551D9F}" destId="{7746ACB1-3B78-9F4F-898D-9B3E416DC765}" srcOrd="3" destOrd="0" parTransId="{54B38242-57AB-FB43-BD80-27AAB1B745EC}" sibTransId="{AE80D533-69D6-E14E-BE03-08A67A9094D5}"/>
    <dgm:cxn modelId="{A3280703-E6A1-0C40-80FA-E999700C3788}" srcId="{23460E2D-454C-984D-9003-A78BB5551D9F}" destId="{01E2FCCC-F4C8-754E-9025-29BD57620CE0}" srcOrd="2" destOrd="0" parTransId="{A0EA1D85-BADD-AF4C-82D7-8EF04EDA0E52}" sibTransId="{4F1756A6-FF38-8042-99CB-3D31C88B3254}"/>
    <dgm:cxn modelId="{E84F6503-7026-C143-82C4-8F776500B800}" srcId="{1DD4553C-3BC7-584B-919F-ACA2F0243D3D}" destId="{FE3FE660-8CAB-3741-9C62-B044F6F3F83C}" srcOrd="2" destOrd="0" parTransId="{9FDF5B75-DAD1-4848-8FF0-0FA877CBD69E}" sibTransId="{00DB059B-B258-1F45-AFF7-D4517DB1FEBB}"/>
    <dgm:cxn modelId="{BE9FC20B-AABD-3444-B787-3B03A1085D57}" type="presOf" srcId="{01E2FCCC-F4C8-754E-9025-29BD57620CE0}" destId="{698FDFA9-D2DE-1946-A2D6-83CCE5C3A4C4}" srcOrd="0" destOrd="2" presId="urn:microsoft.com/office/officeart/2005/8/layout/hList1"/>
    <dgm:cxn modelId="{BF5DDF0B-7260-9248-8A06-0943B9253CA5}" srcId="{23460E2D-454C-984D-9003-A78BB5551D9F}" destId="{25AD6412-CDB9-4945-A429-9BAA1345147B}" srcOrd="9" destOrd="0" parTransId="{15EB4AFA-9617-9146-9502-E87EFBB3573E}" sibTransId="{552EABB9-7DB8-364A-A866-C06E98B67064}"/>
    <dgm:cxn modelId="{7A952E0C-FF4B-4043-ACCC-D12A45284D81}" srcId="{1DD4553C-3BC7-584B-919F-ACA2F0243D3D}" destId="{41C9D90B-3CAC-D547-BF80-96514F9DE039}" srcOrd="6" destOrd="0" parTransId="{A37B549C-F2DE-424E-9E7F-EE3B4D045E10}" sibTransId="{E12E6F42-4DBF-3740-A3E6-27A234C19AFB}"/>
    <dgm:cxn modelId="{699CC00C-A3A5-724A-858B-26B746796D64}" type="presOf" srcId="{C42EEDD1-2A2D-3E4A-A363-BC81AE2C4A8B}" destId="{DD9317E3-9788-7749-97C0-5A062A8AB0EF}" srcOrd="0" destOrd="7" presId="urn:microsoft.com/office/officeart/2005/8/layout/hList1"/>
    <dgm:cxn modelId="{08787413-1CEA-2343-B26D-BFD6569316E8}" srcId="{E8491AC2-2EE7-1D46-B189-7E4649E6408F}" destId="{B79A0889-BD16-C94A-B698-1494ECC94B47}" srcOrd="4" destOrd="0" parTransId="{42E08800-112A-7541-8F55-04AF8E4A11E3}" sibTransId="{47639B10-B179-6641-AE1D-A10F376B2D17}"/>
    <dgm:cxn modelId="{256E7E15-130E-E448-AF76-3030856014CB}" type="presOf" srcId="{3C29B486-0D92-ED49-B627-EC06465AF5CD}" destId="{08AF27E2-552F-184F-8DE3-07EB4AB7015F}" srcOrd="0" destOrd="0" presId="urn:microsoft.com/office/officeart/2005/8/layout/hList1"/>
    <dgm:cxn modelId="{BA51411E-05BF-FE4B-A14F-5300E05A1352}" type="presOf" srcId="{44DF8EA1-6E60-3343-B38B-23E6ED3A00A8}" destId="{DD9317E3-9788-7749-97C0-5A062A8AB0EF}" srcOrd="0" destOrd="1" presId="urn:microsoft.com/office/officeart/2005/8/layout/hList1"/>
    <dgm:cxn modelId="{7E9F811E-876B-D947-8D1A-D9270B32689E}" type="presOf" srcId="{638B7E30-74F3-6041-B55C-8BE3C290A930}" destId="{698FDFA9-D2DE-1946-A2D6-83CCE5C3A4C4}" srcOrd="0" destOrd="1" presId="urn:microsoft.com/office/officeart/2005/8/layout/hList1"/>
    <dgm:cxn modelId="{52E3A427-3A22-3349-8F21-70074862C5C7}" type="presOf" srcId="{2D89EB07-0715-E04B-9E3A-23EED1F9A043}" destId="{DD9317E3-9788-7749-97C0-5A062A8AB0EF}" srcOrd="0" destOrd="5" presId="urn:microsoft.com/office/officeart/2005/8/layout/hList1"/>
    <dgm:cxn modelId="{754FC432-F5F1-424D-9FEF-75D5EEC03E08}" type="presOf" srcId="{8E49942F-F123-1D46-8B28-60F4338988BD}" destId="{B7EFE01F-7DED-EE41-A90A-7D538DA99F25}" srcOrd="0" destOrd="0" presId="urn:microsoft.com/office/officeart/2005/8/layout/hList1"/>
    <dgm:cxn modelId="{4680AD33-3924-4942-BF01-052EA5E53861}" srcId="{1DD4553C-3BC7-584B-919F-ACA2F0243D3D}" destId="{44DF8EA1-6E60-3343-B38B-23E6ED3A00A8}" srcOrd="1" destOrd="0" parTransId="{4535DF09-051F-C84C-8ED3-689055F438CE}" sibTransId="{1D380905-5D15-1642-8D55-78E0B605D18A}"/>
    <dgm:cxn modelId="{0061B133-EE8A-F142-822A-5E09A6B49A2B}" srcId="{23460E2D-454C-984D-9003-A78BB5551D9F}" destId="{95634B3F-8602-DD44-8BCB-6BE39A963B0F}" srcOrd="6" destOrd="0" parTransId="{91F63C27-2A68-8445-9930-6FD923E8A7A4}" sibTransId="{E36A14D8-F92C-2C42-9B1E-DB0CD2CDF919}"/>
    <dgm:cxn modelId="{05AC4C35-DA66-5F48-A22E-AF7232964681}" type="presOf" srcId="{52B3FC2D-30E4-9141-8563-DC2E288A5FD0}" destId="{992DF049-E122-9F41-BBFD-1936AA15AB58}" srcOrd="0" destOrd="1" presId="urn:microsoft.com/office/officeart/2005/8/layout/hList1"/>
    <dgm:cxn modelId="{A8C9F635-0EDE-3F40-940A-2F4BA1BCB09A}" srcId="{23460E2D-454C-984D-9003-A78BB5551D9F}" destId="{59B723D9-7AA7-1148-AF6C-A2639EA946AC}" srcOrd="7" destOrd="0" parTransId="{5973096F-B334-394E-B17B-BE43C8A09A54}" sibTransId="{502A3B61-536F-4F45-AB48-F7F86B9280D5}"/>
    <dgm:cxn modelId="{E0BFDE3F-4FE8-274D-915A-39EC4390DA3E}" type="presOf" srcId="{25AD6412-CDB9-4945-A429-9BAA1345147B}" destId="{698FDFA9-D2DE-1946-A2D6-83CCE5C3A4C4}" srcOrd="0" destOrd="9" presId="urn:microsoft.com/office/officeart/2005/8/layout/hList1"/>
    <dgm:cxn modelId="{ACA9D25C-7185-A342-8A59-4CDCAB562BFE}" srcId="{E8491AC2-2EE7-1D46-B189-7E4649E6408F}" destId="{D185F40D-4374-D946-AFFA-FD0FBB8A0FB4}" srcOrd="0" destOrd="0" parTransId="{2EAF947A-CCD7-F641-A330-470081E96C3A}" sibTransId="{F6A7C1DE-55B2-D341-9FE8-3C0FACE1FD87}"/>
    <dgm:cxn modelId="{911D5F41-33FA-B84D-85F4-615FF585281C}" type="presOf" srcId="{0FD8D92A-3A9B-4444-B011-E6196BE12197}" destId="{992DF049-E122-9F41-BBFD-1936AA15AB58}" srcOrd="0" destOrd="6" presId="urn:microsoft.com/office/officeart/2005/8/layout/hList1"/>
    <dgm:cxn modelId="{D36C7941-1552-544F-9240-978BFEBD7F16}" type="presOf" srcId="{B79A0889-BD16-C94A-B698-1494ECC94B47}" destId="{992DF049-E122-9F41-BBFD-1936AA15AB58}" srcOrd="0" destOrd="4" presId="urn:microsoft.com/office/officeart/2005/8/layout/hList1"/>
    <dgm:cxn modelId="{BC2C8D41-40B5-3345-9B97-99366F446122}" srcId="{E8491AC2-2EE7-1D46-B189-7E4649E6408F}" destId="{A0CFB324-5B12-7847-BED9-FE946490CF59}" srcOrd="2" destOrd="0" parTransId="{4C2FD8FC-8815-FE4B-8EFB-A3A532041A04}" sibTransId="{3BB825C8-E75A-A543-9A64-9E6A64C2451D}"/>
    <dgm:cxn modelId="{EEEC6842-D8BB-014C-9C2C-1F75F716FDEA}" srcId="{23460E2D-454C-984D-9003-A78BB5551D9F}" destId="{25AF6BE2-1993-094C-9080-42A082935E39}" srcOrd="4" destOrd="0" parTransId="{82E6978E-2888-B146-83E2-C893DF7E08F7}" sibTransId="{3C4A6DA0-165A-0644-A9C4-3788499EC274}"/>
    <dgm:cxn modelId="{7F553F65-14F5-3D49-B6C7-CF6349A4FC68}" srcId="{3C29B486-0D92-ED49-B627-EC06465AF5CD}" destId="{1DD4553C-3BC7-584B-919F-ACA2F0243D3D}" srcOrd="2" destOrd="0" parTransId="{EC4FEAA9-E341-6346-8A87-062AD96EF786}" sibTransId="{52D1299F-D45D-4842-9ADF-0D39A32D9E23}"/>
    <dgm:cxn modelId="{0C04A166-429E-7E4F-8C5D-40CAAC9D1238}" srcId="{F5AA3D3F-35E2-844D-8887-BAAFF0D44AE6}" destId="{9B497E72-9458-5949-A1B9-8EC634D49655}" srcOrd="1" destOrd="0" parTransId="{014C78AA-FE72-054F-8B82-3D2BA5815582}" sibTransId="{A9CDCF75-3CDA-EA4C-9BF3-94B1214B8DD2}"/>
    <dgm:cxn modelId="{3752B348-C025-B147-BE72-CAF27B69D4DA}" type="presOf" srcId="{700DBEFF-45E1-C949-A87D-48E2619E998A}" destId="{DD9317E3-9788-7749-97C0-5A062A8AB0EF}" srcOrd="0" destOrd="3" presId="urn:microsoft.com/office/officeart/2005/8/layout/hList1"/>
    <dgm:cxn modelId="{36BFAD51-2492-4F57-B237-6E8F8BB435D8}" type="presOf" srcId="{63CBBEFB-A9A0-4298-9123-58759ED85477}" destId="{B7EFE01F-7DED-EE41-A90A-7D538DA99F25}" srcOrd="0" destOrd="1" presId="urn:microsoft.com/office/officeart/2005/8/layout/hList1"/>
    <dgm:cxn modelId="{B0C89454-1B02-B14A-A52F-7820E2859552}" srcId="{3C29B486-0D92-ED49-B627-EC06465AF5CD}" destId="{091A49C7-3EE9-854A-B50C-9933932E4C3B}" srcOrd="3" destOrd="0" parTransId="{15D3BD2D-7B1D-E24B-B22B-73F3A162B8D9}" sibTransId="{362A87E2-4E90-0448-B855-96B7F1E91A81}"/>
    <dgm:cxn modelId="{8A9BD874-CBDA-BE44-AF11-2FB9CAF7F182}" type="presOf" srcId="{59B723D9-7AA7-1148-AF6C-A2639EA946AC}" destId="{698FDFA9-D2DE-1946-A2D6-83CCE5C3A4C4}" srcOrd="0" destOrd="7" presId="urn:microsoft.com/office/officeart/2005/8/layout/hList1"/>
    <dgm:cxn modelId="{2E42DE7A-91D9-FB49-908C-AC9827415E5A}" type="presOf" srcId="{7E298DD9-234C-044D-A57E-2BEAEE5DF2CE}" destId="{698FDFA9-D2DE-1946-A2D6-83CCE5C3A4C4}" srcOrd="0" destOrd="5" presId="urn:microsoft.com/office/officeart/2005/8/layout/hList1"/>
    <dgm:cxn modelId="{8882557B-12E9-C24F-939B-DC5C2A1FACE1}" srcId="{3C29B486-0D92-ED49-B627-EC06465AF5CD}" destId="{23460E2D-454C-984D-9003-A78BB5551D9F}" srcOrd="0" destOrd="0" parTransId="{2B16A6AA-82FD-854B-AE24-80D87D891AE8}" sibTransId="{AE5B09DB-ED14-C248-8122-24AE4589474B}"/>
    <dgm:cxn modelId="{CE47727D-2E52-8946-975B-10803CD45485}" srcId="{E8491AC2-2EE7-1D46-B189-7E4649E6408F}" destId="{47E4A979-B364-3745-8022-A839EAB7E884}" srcOrd="3" destOrd="0" parTransId="{57988B80-C870-4443-BD1F-3B536FC3E752}" sibTransId="{C0125ED2-ED79-9045-83BF-6CA809185F21}"/>
    <dgm:cxn modelId="{94B4B681-3256-F943-8D04-6B1E6F02E879}" type="presOf" srcId="{25AF6BE2-1993-094C-9080-42A082935E39}" destId="{698FDFA9-D2DE-1946-A2D6-83CCE5C3A4C4}" srcOrd="0" destOrd="4" presId="urn:microsoft.com/office/officeart/2005/8/layout/hList1"/>
    <dgm:cxn modelId="{4CCB5C87-F561-2D4E-9F0B-E99993C1B4C7}" srcId="{E8491AC2-2EE7-1D46-B189-7E4649E6408F}" destId="{0FD8D92A-3A9B-4444-B011-E6196BE12197}" srcOrd="6" destOrd="0" parTransId="{C890F042-4E76-B84D-B5D8-67883AC6F7A7}" sibTransId="{AA8A8B97-BF76-4547-A149-B2EFECA3CF72}"/>
    <dgm:cxn modelId="{1FACF78C-F86D-BF48-884E-DA953196EB0B}" type="presOf" srcId="{D3BF9DE8-9C92-F148-934F-363EAE8BE286}" destId="{70B34E38-8BD1-CD48-A9E2-2EB53F21D937}" srcOrd="0" destOrd="2" presId="urn:microsoft.com/office/officeart/2005/8/layout/hList1"/>
    <dgm:cxn modelId="{6A80798F-EC87-0D44-8E8D-C8116C6F887D}" srcId="{091A49C7-3EE9-854A-B50C-9933932E4C3B}" destId="{29628B0F-FD5C-F242-A417-F86ED0C9BB36}" srcOrd="4" destOrd="0" parTransId="{892842A6-9389-6E4A-B7C2-DFF14736F3DB}" sibTransId="{D33F1233-B213-2D42-9CBC-5BD3ED27DD60}"/>
    <dgm:cxn modelId="{09281392-D8E3-FF42-A510-171D3BC413C9}" type="presOf" srcId="{F5AA3D3F-35E2-844D-8887-BAAFF0D44AE6}" destId="{C97978EA-B9AB-984B-B899-9A7D27699009}" srcOrd="0" destOrd="0" presId="urn:microsoft.com/office/officeart/2005/8/layout/hList1"/>
    <dgm:cxn modelId="{ECD02F93-DEC2-F548-B612-5AC02321CCB8}" type="presOf" srcId="{2BF4D426-CC94-9945-A082-021054B2D540}" destId="{698FDFA9-D2DE-1946-A2D6-83CCE5C3A4C4}" srcOrd="0" destOrd="8" presId="urn:microsoft.com/office/officeart/2005/8/layout/hList1"/>
    <dgm:cxn modelId="{2BDA0599-5331-BF48-B5C4-3F600BC96328}" srcId="{1DD4553C-3BC7-584B-919F-ACA2F0243D3D}" destId="{3CC43918-FF69-424E-993E-348C1EEED5B1}" srcOrd="0" destOrd="0" parTransId="{97CD48E8-5B7A-A945-B4CC-0382C8D8AD3A}" sibTransId="{4AF0BA3D-991E-FD4B-B457-EB6D37657A0A}"/>
    <dgm:cxn modelId="{BAE9409C-1F58-694D-B3B9-978CDEBADF99}" srcId="{E8491AC2-2EE7-1D46-B189-7E4649E6408F}" destId="{52B3FC2D-30E4-9141-8563-DC2E288A5FD0}" srcOrd="1" destOrd="0" parTransId="{0622EF82-6CB4-9746-B9CD-0760B3793610}" sibTransId="{1876D872-938C-4244-8005-E7D9949D9631}"/>
    <dgm:cxn modelId="{CBD32F9D-07B4-CF48-A536-8B085C9BC1EB}" srcId="{3C29B486-0D92-ED49-B627-EC06465AF5CD}" destId="{F5AA3D3F-35E2-844D-8887-BAAFF0D44AE6}" srcOrd="4" destOrd="0" parTransId="{B935D838-6A36-6043-AD85-0081F46AA94E}" sibTransId="{FAB47A4E-C937-3143-9201-55E0DFD78CD3}"/>
    <dgm:cxn modelId="{3F4965A0-68E6-D941-BEF8-067AF14982EA}" srcId="{F5AA3D3F-35E2-844D-8887-BAAFF0D44AE6}" destId="{D3BF9DE8-9C92-F148-934F-363EAE8BE286}" srcOrd="2" destOrd="0" parTransId="{4D4F1E76-5251-AA47-8141-41D46D88750A}" sibTransId="{70923FE3-C7F2-D748-BEE8-7D259A477EE0}"/>
    <dgm:cxn modelId="{DEE610A2-B95F-454B-B6ED-9AB53F68ACD4}" type="presOf" srcId="{8BB77E2C-F864-2E47-BD86-53B36884CC17}" destId="{698FDFA9-D2DE-1946-A2D6-83CCE5C3A4C4}" srcOrd="0" destOrd="0" presId="urn:microsoft.com/office/officeart/2005/8/layout/hList1"/>
    <dgm:cxn modelId="{8E5EFAA2-3CB3-E246-8513-674229B8095C}" type="presOf" srcId="{9B497E72-9458-5949-A1B9-8EC634D49655}" destId="{70B34E38-8BD1-CD48-A9E2-2EB53F21D937}" srcOrd="0" destOrd="1" presId="urn:microsoft.com/office/officeart/2005/8/layout/hList1"/>
    <dgm:cxn modelId="{64137BA7-43FB-4B54-BAD1-0D9C2A8F4687}" srcId="{091A49C7-3EE9-854A-B50C-9933932E4C3B}" destId="{4076F5E2-036C-452D-8D81-BF4D369CED1C}" srcOrd="2" destOrd="0" parTransId="{4D49F6DE-D45D-4DE2-86CE-2BC896679323}" sibTransId="{04B45138-2690-4439-8C19-1E75614A647F}"/>
    <dgm:cxn modelId="{F770CEA9-19A7-414B-A163-A31F5A7368DD}" type="presOf" srcId="{1F5D377F-D00E-8746-A995-663DB85C3DD5}" destId="{70B34E38-8BD1-CD48-A9E2-2EB53F21D937}" srcOrd="0" destOrd="0" presId="urn:microsoft.com/office/officeart/2005/8/layout/hList1"/>
    <dgm:cxn modelId="{AC0F5DAB-99D8-5C49-ABCD-A2CD7D65B0F6}" type="presOf" srcId="{23460E2D-454C-984D-9003-A78BB5551D9F}" destId="{FB6A2EEF-F5B6-3D4C-8C8E-1BD81DA3F758}" srcOrd="0" destOrd="0" presId="urn:microsoft.com/office/officeart/2005/8/layout/hList1"/>
    <dgm:cxn modelId="{FB6C67AB-0CF8-0E44-9DF5-0D14821CB63F}" type="presOf" srcId="{FE3FE660-8CAB-3741-9C62-B044F6F3F83C}" destId="{DD9317E3-9788-7749-97C0-5A062A8AB0EF}" srcOrd="0" destOrd="2" presId="urn:microsoft.com/office/officeart/2005/8/layout/hList1"/>
    <dgm:cxn modelId="{244A2DAD-99FF-8044-8C07-E4A15A225777}" type="presOf" srcId="{1DD4553C-3BC7-584B-919F-ACA2F0243D3D}" destId="{A83E7921-9F8E-4647-BEA2-8A279EEB2F3C}" srcOrd="0" destOrd="0" presId="urn:microsoft.com/office/officeart/2005/8/layout/hList1"/>
    <dgm:cxn modelId="{DD9C0AB0-A808-5C4F-BEE7-196FF78CF091}" srcId="{1DD4553C-3BC7-584B-919F-ACA2F0243D3D}" destId="{700DBEFF-45E1-C949-A87D-48E2619E998A}" srcOrd="3" destOrd="0" parTransId="{4BA25F4A-3A3F-3F40-BD39-EE9384CFA7AB}" sibTransId="{8D938919-901B-5347-8692-A601CDCB85FB}"/>
    <dgm:cxn modelId="{903D14B0-8956-1040-A601-47436522D9BB}" srcId="{E8491AC2-2EE7-1D46-B189-7E4649E6408F}" destId="{DD07FAB8-63C1-0149-BA16-CFD095F4B106}" srcOrd="5" destOrd="0" parTransId="{FF0C1BFE-2E03-CC4E-B925-075F618C8AF2}" sibTransId="{48C93256-DFED-334C-9232-6362C626FC03}"/>
    <dgm:cxn modelId="{5C821DB3-D482-274D-A328-38E448BBB732}" srcId="{1DD4553C-3BC7-584B-919F-ACA2F0243D3D}" destId="{E01690B3-4C03-974F-A47F-8011F4EB36EB}" srcOrd="4" destOrd="0" parTransId="{6246E957-01DF-0342-99C9-EE959267F5F4}" sibTransId="{F761F2FF-8DF3-0D41-9569-365D0FDA210C}"/>
    <dgm:cxn modelId="{5E4370B4-324F-294A-B458-04CC7CAD912B}" srcId="{1DD4553C-3BC7-584B-919F-ACA2F0243D3D}" destId="{2D89EB07-0715-E04B-9E3A-23EED1F9A043}" srcOrd="5" destOrd="0" parTransId="{0B9C2825-A7B0-3444-9901-93025FAF1074}" sibTransId="{18B03B38-D264-5649-9975-C63A849A171C}"/>
    <dgm:cxn modelId="{650741B7-2D61-C14D-A2BF-7A7B95D82025}" srcId="{23460E2D-454C-984D-9003-A78BB5551D9F}" destId="{2BF4D426-CC94-9945-A082-021054B2D540}" srcOrd="8" destOrd="0" parTransId="{6182ED9E-2A66-0A48-8F98-9E40860D8604}" sibTransId="{C05A3A30-2876-8340-B98E-856F5A9D3C33}"/>
    <dgm:cxn modelId="{2FC992B8-EF22-6148-82C4-4FE65B495F6A}" srcId="{23460E2D-454C-984D-9003-A78BB5551D9F}" destId="{8BB77E2C-F864-2E47-BD86-53B36884CC17}" srcOrd="0" destOrd="0" parTransId="{AC760CE0-DF15-284A-B933-450F822ABFD6}" sibTransId="{88C9A815-B3AE-F649-A370-2FF7FD8EB3FA}"/>
    <dgm:cxn modelId="{BCD294BA-8691-EC46-8A4A-C17B1AD0A653}" type="presOf" srcId="{95634B3F-8602-DD44-8BCB-6BE39A963B0F}" destId="{698FDFA9-D2DE-1946-A2D6-83CCE5C3A4C4}" srcOrd="0" destOrd="6" presId="urn:microsoft.com/office/officeart/2005/8/layout/hList1"/>
    <dgm:cxn modelId="{31A011BB-ED80-0C49-9490-95A2B45F5D56}" srcId="{F5AA3D3F-35E2-844D-8887-BAAFF0D44AE6}" destId="{1F5D377F-D00E-8746-A995-663DB85C3DD5}" srcOrd="0" destOrd="0" parTransId="{AAFCDBEF-A4AF-954D-BBAA-5AB058B9A08B}" sibTransId="{8C22BDAB-E23D-594F-BED8-5032E14CF66B}"/>
    <dgm:cxn modelId="{A39A7AC2-E8CD-1F40-A858-B5DEA71A2674}" srcId="{3C29B486-0D92-ED49-B627-EC06465AF5CD}" destId="{E8491AC2-2EE7-1D46-B189-7E4649E6408F}" srcOrd="1" destOrd="0" parTransId="{1793222C-8C92-7244-96EE-FBEC12D5044A}" sibTransId="{9D306007-2113-6F44-83B1-4121F55B0FCA}"/>
    <dgm:cxn modelId="{744CFFC7-EC30-4D05-B1EC-0523CAE2B6D5}" srcId="{091A49C7-3EE9-854A-B50C-9933932E4C3B}" destId="{63CBBEFB-A9A0-4298-9123-58759ED85477}" srcOrd="1" destOrd="0" parTransId="{D06BB6FE-4DD2-4B99-B093-6B57874B4FB4}" sibTransId="{22163FAE-10C0-4CB6-873D-2D55EEED47F8}"/>
    <dgm:cxn modelId="{A27F86C9-AF97-1F48-8215-30FD72088C8A}" type="presOf" srcId="{41C9D90B-3CAC-D547-BF80-96514F9DE039}" destId="{DD9317E3-9788-7749-97C0-5A062A8AB0EF}" srcOrd="0" destOrd="6" presId="urn:microsoft.com/office/officeart/2005/8/layout/hList1"/>
    <dgm:cxn modelId="{FF6581CA-1414-4F4B-B997-D27CFD9F6B99}" type="presOf" srcId="{A0CFB324-5B12-7847-BED9-FE946490CF59}" destId="{992DF049-E122-9F41-BBFD-1936AA15AB58}" srcOrd="0" destOrd="2" presId="urn:microsoft.com/office/officeart/2005/8/layout/hList1"/>
    <dgm:cxn modelId="{BC28A5CA-9033-4F20-BC71-DFD8497805E1}" type="presOf" srcId="{4076F5E2-036C-452D-8D81-BF4D369CED1C}" destId="{B7EFE01F-7DED-EE41-A90A-7D538DA99F25}" srcOrd="0" destOrd="2" presId="urn:microsoft.com/office/officeart/2005/8/layout/hList1"/>
    <dgm:cxn modelId="{2D8CE7CD-2657-5641-B982-E0AAA3AC7F51}" type="presOf" srcId="{E8491AC2-2EE7-1D46-B189-7E4649E6408F}" destId="{39B63BF7-CA67-124B-BE40-288FF11174E6}" srcOrd="0" destOrd="0" presId="urn:microsoft.com/office/officeart/2005/8/layout/hList1"/>
    <dgm:cxn modelId="{DC78D6CF-BC08-6B4F-BBA4-210935347FCD}" srcId="{091A49C7-3EE9-854A-B50C-9933932E4C3B}" destId="{614F669C-4A9C-4E49-9249-70769FBBF6C0}" srcOrd="3" destOrd="0" parTransId="{5F20F27F-C219-B04A-AC18-A8582C3FF225}" sibTransId="{A3BEB824-81C0-4B49-B365-52DBB4A4A3B9}"/>
    <dgm:cxn modelId="{267361D3-051B-FC44-973F-89C12F74E008}" type="presOf" srcId="{D185F40D-4374-D946-AFFA-FD0FBB8A0FB4}" destId="{992DF049-E122-9F41-BBFD-1936AA15AB58}" srcOrd="0" destOrd="0" presId="urn:microsoft.com/office/officeart/2005/8/layout/hList1"/>
    <dgm:cxn modelId="{9FDCA5DB-96A1-7545-A9D2-2CDC43E7A1D2}" srcId="{23460E2D-454C-984D-9003-A78BB5551D9F}" destId="{7E298DD9-234C-044D-A57E-2BEAEE5DF2CE}" srcOrd="5" destOrd="0" parTransId="{30299CF7-8F7E-C04D-938A-90CCD7BF6DB6}" sibTransId="{03C40250-BD81-4E49-8CB4-242FC8914D18}"/>
    <dgm:cxn modelId="{973C09DD-CE3D-CA43-866E-358F2EAF8207}" type="presOf" srcId="{614F669C-4A9C-4E49-9249-70769FBBF6C0}" destId="{B7EFE01F-7DED-EE41-A90A-7D538DA99F25}" srcOrd="0" destOrd="3" presId="urn:microsoft.com/office/officeart/2005/8/layout/hList1"/>
    <dgm:cxn modelId="{647648E0-5221-2E4F-A98A-7B0D5201B8DF}" type="presOf" srcId="{3CC43918-FF69-424E-993E-348C1EEED5B1}" destId="{DD9317E3-9788-7749-97C0-5A062A8AB0EF}" srcOrd="0" destOrd="0" presId="urn:microsoft.com/office/officeart/2005/8/layout/hList1"/>
    <dgm:cxn modelId="{2DDCD2E6-39FE-884D-A49E-B6B4F0ACBF16}" type="presOf" srcId="{47E4A979-B364-3745-8022-A839EAB7E884}" destId="{992DF049-E122-9F41-BBFD-1936AA15AB58}" srcOrd="0" destOrd="3" presId="urn:microsoft.com/office/officeart/2005/8/layout/hList1"/>
    <dgm:cxn modelId="{5BE46CE7-0A68-E343-9B70-4A998D6BA89F}" type="presOf" srcId="{29628B0F-FD5C-F242-A417-F86ED0C9BB36}" destId="{B7EFE01F-7DED-EE41-A90A-7D538DA99F25}" srcOrd="0" destOrd="4" presId="urn:microsoft.com/office/officeart/2005/8/layout/hList1"/>
    <dgm:cxn modelId="{C71396EA-7E37-AC46-802F-3DBAED86875B}" srcId="{091A49C7-3EE9-854A-B50C-9933932E4C3B}" destId="{8E49942F-F123-1D46-8B28-60F4338988BD}" srcOrd="0" destOrd="0" parTransId="{A846B5BF-B524-934E-A567-7533EF19559A}" sibTransId="{E0AEC463-C2FB-344B-8A15-1BE20A004EF5}"/>
    <dgm:cxn modelId="{849BD4EB-6AA9-B147-9CA9-7FCD7B3BF072}" type="presOf" srcId="{7746ACB1-3B78-9F4F-898D-9B3E416DC765}" destId="{698FDFA9-D2DE-1946-A2D6-83CCE5C3A4C4}" srcOrd="0" destOrd="3" presId="urn:microsoft.com/office/officeart/2005/8/layout/hList1"/>
    <dgm:cxn modelId="{3EEF82EF-427D-6747-957C-B5A2501D19E2}" type="presOf" srcId="{DD07FAB8-63C1-0149-BA16-CFD095F4B106}" destId="{992DF049-E122-9F41-BBFD-1936AA15AB58}" srcOrd="0" destOrd="5" presId="urn:microsoft.com/office/officeart/2005/8/layout/hList1"/>
    <dgm:cxn modelId="{1401C9F1-2D13-9D41-BD59-9D8D13409F8F}" srcId="{23460E2D-454C-984D-9003-A78BB5551D9F}" destId="{638B7E30-74F3-6041-B55C-8BE3C290A930}" srcOrd="1" destOrd="0" parTransId="{4E342841-BF32-1746-A250-7315FE17A558}" sibTransId="{0D915528-1134-2848-A830-52A8D58FE673}"/>
    <dgm:cxn modelId="{8C0B9AF9-7AC7-5D4A-AC84-FCEC8D7700B4}" srcId="{1DD4553C-3BC7-584B-919F-ACA2F0243D3D}" destId="{C42EEDD1-2A2D-3E4A-A363-BC81AE2C4A8B}" srcOrd="7" destOrd="0" parTransId="{FC48C45B-E14F-D741-9E85-BCAF4EFC5FE7}" sibTransId="{24031CC0-85EF-1D48-BBA8-08DE9FA1F80A}"/>
    <dgm:cxn modelId="{74DF95FF-FCD8-0E4B-8F10-5950F1E47F0D}" type="presOf" srcId="{E01690B3-4C03-974F-A47F-8011F4EB36EB}" destId="{DD9317E3-9788-7749-97C0-5A062A8AB0EF}" srcOrd="0" destOrd="4" presId="urn:microsoft.com/office/officeart/2005/8/layout/hList1"/>
    <dgm:cxn modelId="{76FC9715-F53C-884F-A780-87CEE57E365B}" type="presParOf" srcId="{08AF27E2-552F-184F-8DE3-07EB4AB7015F}" destId="{4BEADC71-5064-0243-BF70-F6FA2992368B}" srcOrd="0" destOrd="0" presId="urn:microsoft.com/office/officeart/2005/8/layout/hList1"/>
    <dgm:cxn modelId="{B0FF2B72-D8A8-4940-94F4-28A809C9D1C6}" type="presParOf" srcId="{4BEADC71-5064-0243-BF70-F6FA2992368B}" destId="{FB6A2EEF-F5B6-3D4C-8C8E-1BD81DA3F758}" srcOrd="0" destOrd="0" presId="urn:microsoft.com/office/officeart/2005/8/layout/hList1"/>
    <dgm:cxn modelId="{3E88E014-CD52-454B-AE4B-CE4425D8C275}" type="presParOf" srcId="{4BEADC71-5064-0243-BF70-F6FA2992368B}" destId="{698FDFA9-D2DE-1946-A2D6-83CCE5C3A4C4}" srcOrd="1" destOrd="0" presId="urn:microsoft.com/office/officeart/2005/8/layout/hList1"/>
    <dgm:cxn modelId="{76E2660B-263A-1C48-B608-C081483D442B}" type="presParOf" srcId="{08AF27E2-552F-184F-8DE3-07EB4AB7015F}" destId="{156B416D-118E-B045-81FA-0F92E2A0F998}" srcOrd="1" destOrd="0" presId="urn:microsoft.com/office/officeart/2005/8/layout/hList1"/>
    <dgm:cxn modelId="{40C31270-DB28-AB4E-825A-F40248804B16}" type="presParOf" srcId="{08AF27E2-552F-184F-8DE3-07EB4AB7015F}" destId="{E7BE4FC2-845C-8F4B-9AC5-F36EF16D02AB}" srcOrd="2" destOrd="0" presId="urn:microsoft.com/office/officeart/2005/8/layout/hList1"/>
    <dgm:cxn modelId="{8B335F3F-B931-2643-9732-D4155D22467B}" type="presParOf" srcId="{E7BE4FC2-845C-8F4B-9AC5-F36EF16D02AB}" destId="{39B63BF7-CA67-124B-BE40-288FF11174E6}" srcOrd="0" destOrd="0" presId="urn:microsoft.com/office/officeart/2005/8/layout/hList1"/>
    <dgm:cxn modelId="{4DB191F3-51C5-2A4E-837E-69A39E111A49}" type="presParOf" srcId="{E7BE4FC2-845C-8F4B-9AC5-F36EF16D02AB}" destId="{992DF049-E122-9F41-BBFD-1936AA15AB58}" srcOrd="1" destOrd="0" presId="urn:microsoft.com/office/officeart/2005/8/layout/hList1"/>
    <dgm:cxn modelId="{62D42665-8EAD-0845-BCA6-03CDA1FFA8F3}" type="presParOf" srcId="{08AF27E2-552F-184F-8DE3-07EB4AB7015F}" destId="{F1EEC951-B559-6D4F-8659-A271A71DF62F}" srcOrd="3" destOrd="0" presId="urn:microsoft.com/office/officeart/2005/8/layout/hList1"/>
    <dgm:cxn modelId="{983D7D15-9733-9648-A0AD-C33956E3A62D}" type="presParOf" srcId="{08AF27E2-552F-184F-8DE3-07EB4AB7015F}" destId="{14157F3E-72CB-7F48-BF04-B672D2B280DC}" srcOrd="4" destOrd="0" presId="urn:microsoft.com/office/officeart/2005/8/layout/hList1"/>
    <dgm:cxn modelId="{A8E5AA26-4C1A-9744-B3F4-4D0AEC817E37}" type="presParOf" srcId="{14157F3E-72CB-7F48-BF04-B672D2B280DC}" destId="{A83E7921-9F8E-4647-BEA2-8A279EEB2F3C}" srcOrd="0" destOrd="0" presId="urn:microsoft.com/office/officeart/2005/8/layout/hList1"/>
    <dgm:cxn modelId="{167B1DD5-CE85-3A4D-88D2-33A5C706D2C8}" type="presParOf" srcId="{14157F3E-72CB-7F48-BF04-B672D2B280DC}" destId="{DD9317E3-9788-7749-97C0-5A062A8AB0EF}" srcOrd="1" destOrd="0" presId="urn:microsoft.com/office/officeart/2005/8/layout/hList1"/>
    <dgm:cxn modelId="{05CEEBC4-DD25-C64C-8742-E7C44F9B70F5}" type="presParOf" srcId="{08AF27E2-552F-184F-8DE3-07EB4AB7015F}" destId="{037F1D4E-744C-DF4A-9F44-ED1785F77ED5}" srcOrd="5" destOrd="0" presId="urn:microsoft.com/office/officeart/2005/8/layout/hList1"/>
    <dgm:cxn modelId="{D23A5738-32F3-614E-A7F3-7BA0C08123AA}" type="presParOf" srcId="{08AF27E2-552F-184F-8DE3-07EB4AB7015F}" destId="{7A6CB5B3-EF92-484F-8D09-864388692060}" srcOrd="6" destOrd="0" presId="urn:microsoft.com/office/officeart/2005/8/layout/hList1"/>
    <dgm:cxn modelId="{895AE528-358F-944A-B0EA-C7BE28DD14C8}" type="presParOf" srcId="{7A6CB5B3-EF92-484F-8D09-864388692060}" destId="{475D6AA1-EF4F-BD4F-B6A4-C9087825CC0C}" srcOrd="0" destOrd="0" presId="urn:microsoft.com/office/officeart/2005/8/layout/hList1"/>
    <dgm:cxn modelId="{5CCD5090-2DDE-CC4E-89A1-5DFC828F812E}" type="presParOf" srcId="{7A6CB5B3-EF92-484F-8D09-864388692060}" destId="{B7EFE01F-7DED-EE41-A90A-7D538DA99F25}" srcOrd="1" destOrd="0" presId="urn:microsoft.com/office/officeart/2005/8/layout/hList1"/>
    <dgm:cxn modelId="{3DCC3C2F-B5C8-1B4A-ACEC-D0D836F027FE}" type="presParOf" srcId="{08AF27E2-552F-184F-8DE3-07EB4AB7015F}" destId="{13E8469C-352E-4343-8AA7-2FBC591A495F}" srcOrd="7" destOrd="0" presId="urn:microsoft.com/office/officeart/2005/8/layout/hList1"/>
    <dgm:cxn modelId="{9440E628-F183-6B46-88AB-87187DDD87CE}" type="presParOf" srcId="{08AF27E2-552F-184F-8DE3-07EB4AB7015F}" destId="{DF8468B6-C66F-204C-A292-BA188AA5C392}" srcOrd="8" destOrd="0" presId="urn:microsoft.com/office/officeart/2005/8/layout/hList1"/>
    <dgm:cxn modelId="{B2844B4C-429B-274B-BBF1-CF6A98E51982}" type="presParOf" srcId="{DF8468B6-C66F-204C-A292-BA188AA5C392}" destId="{C97978EA-B9AB-984B-B899-9A7D27699009}" srcOrd="0" destOrd="0" presId="urn:microsoft.com/office/officeart/2005/8/layout/hList1"/>
    <dgm:cxn modelId="{877019AD-0695-894C-9EA2-6AA070FC0F78}" type="presParOf" srcId="{DF8468B6-C66F-204C-A292-BA188AA5C392}" destId="{70B34E38-8BD1-CD48-A9E2-2EB53F21D93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6A2EEF-F5B6-3D4C-8C8E-1BD81DA3F758}">
      <dsp:nvSpPr>
        <dsp:cNvPr id="0" name=""/>
        <dsp:cNvSpPr/>
      </dsp:nvSpPr>
      <dsp:spPr>
        <a:xfrm>
          <a:off x="8255" y="79363"/>
          <a:ext cx="3164507" cy="182484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s-AR" sz="2600" kern="1200" noProof="0" dirty="0">
              <a:solidFill>
                <a:schemeClr val="bg2"/>
              </a:solidFill>
              <a:latin typeface="Montserrat" pitchFamily="2" charset="77"/>
            </a:rPr>
            <a:t>Demografía</a:t>
          </a:r>
          <a:r>
            <a:rPr lang="es-AR" sz="2600" kern="1200" dirty="0">
              <a:solidFill>
                <a:schemeClr val="bg2"/>
              </a:solidFill>
              <a:latin typeface="Montserrat" pitchFamily="2" charset="77"/>
            </a:rPr>
            <a:t> y estructura comunitaria</a:t>
          </a:r>
        </a:p>
      </dsp:txBody>
      <dsp:txXfrm>
        <a:off x="8255" y="79363"/>
        <a:ext cx="3164507" cy="1824845"/>
      </dsp:txXfrm>
    </dsp:sp>
    <dsp:sp modelId="{698FDFA9-D2DE-1946-A2D6-83CCE5C3A4C4}">
      <dsp:nvSpPr>
        <dsp:cNvPr id="0" name=""/>
        <dsp:cNvSpPr/>
      </dsp:nvSpPr>
      <dsp:spPr>
        <a:xfrm>
          <a:off x="2305" y="1704051"/>
          <a:ext cx="3164507" cy="72028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Edades de varones y mujeres</a:t>
          </a: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Grupos religiosos y étnicos</a:t>
          </a: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Idiomas</a:t>
          </a: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Educación y alfabetismo</a:t>
          </a: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Medios de vida</a:t>
          </a: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Lideres</a:t>
          </a: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Grupos comunitarios</a:t>
          </a: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Autoridades locales</a:t>
          </a: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Servicios disponibles</a:t>
          </a:r>
        </a:p>
        <a:p>
          <a:pPr marL="228600" lvl="1" indent="-228600" algn="l" defTabSz="977900">
            <a:lnSpc>
              <a:spcPct val="90000"/>
            </a:lnSpc>
            <a:spcBef>
              <a:spcPct val="0"/>
            </a:spcBef>
            <a:spcAft>
              <a:spcPts val="1200"/>
            </a:spcAft>
            <a:buChar char="•"/>
          </a:pPr>
          <a:r>
            <a:rPr lang="es-AR" sz="2200" kern="1200" noProof="0" dirty="0">
              <a:latin typeface="Open Sans" panose="020B0606030504020204" pitchFamily="34" charset="0"/>
              <a:ea typeface="Open Sans" panose="020B0606030504020204" pitchFamily="34" charset="0"/>
              <a:cs typeface="Open Sans" panose="020B0606030504020204" pitchFamily="34" charset="0"/>
            </a:rPr>
            <a:t>Otras organizaciones</a:t>
          </a:r>
        </a:p>
      </dsp:txBody>
      <dsp:txXfrm>
        <a:off x="2305" y="1704051"/>
        <a:ext cx="3164507" cy="7202880"/>
      </dsp:txXfrm>
    </dsp:sp>
    <dsp:sp modelId="{39B63BF7-CA67-124B-BE40-288FF11174E6}">
      <dsp:nvSpPr>
        <dsp:cNvPr id="0" name=""/>
        <dsp:cNvSpPr/>
      </dsp:nvSpPr>
      <dsp:spPr>
        <a:xfrm>
          <a:off x="3615794" y="79363"/>
          <a:ext cx="3164507" cy="182484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s-AR" sz="2600" kern="1200" noProof="0" dirty="0">
              <a:solidFill>
                <a:schemeClr val="bg2"/>
              </a:solidFill>
              <a:latin typeface="Montserrat" pitchFamily="2" charset="77"/>
            </a:rPr>
            <a:t>Comunicación</a:t>
          </a:r>
          <a:r>
            <a:rPr lang="es-AR" sz="2600" kern="1200" dirty="0">
              <a:solidFill>
                <a:schemeClr val="bg2"/>
              </a:solidFill>
              <a:latin typeface="Montserrat" pitchFamily="2" charset="77"/>
            </a:rPr>
            <a:t> y relaciones comunitarias</a:t>
          </a:r>
        </a:p>
      </dsp:txBody>
      <dsp:txXfrm>
        <a:off x="3615794" y="79363"/>
        <a:ext cx="3164507" cy="1824845"/>
      </dsp:txXfrm>
    </dsp:sp>
    <dsp:sp modelId="{992DF049-E122-9F41-BBFD-1936AA15AB58}">
      <dsp:nvSpPr>
        <dsp:cNvPr id="0" name=""/>
        <dsp:cNvSpPr/>
      </dsp:nvSpPr>
      <dsp:spPr>
        <a:xfrm>
          <a:off x="3609844" y="1704051"/>
          <a:ext cx="3164507" cy="72028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ts val="1200"/>
            </a:spcAft>
            <a:buChar char="•"/>
          </a:pPr>
          <a:r>
            <a:rPr lang="es-AR" sz="2300" kern="1200" dirty="0">
              <a:latin typeface="Open Sans" panose="020B0606030504020204" pitchFamily="34" charset="0"/>
              <a:ea typeface="Open Sans" panose="020B0606030504020204" pitchFamily="34" charset="0"/>
              <a:cs typeface="Open Sans" panose="020B0606030504020204" pitchFamily="34" charset="0"/>
            </a:rPr>
            <a:t>Procesos para toma de decisiones</a:t>
          </a:r>
        </a:p>
        <a:p>
          <a:pPr marL="228600" lvl="1" indent="-228600" algn="l" defTabSz="1022350">
            <a:lnSpc>
              <a:spcPct val="90000"/>
            </a:lnSpc>
            <a:spcBef>
              <a:spcPct val="0"/>
            </a:spcBef>
            <a:spcAft>
              <a:spcPts val="1200"/>
            </a:spcAft>
            <a:buChar char="•"/>
          </a:pPr>
          <a:r>
            <a:rPr lang="es-AR" sz="2300" kern="1200" dirty="0">
              <a:latin typeface="Open Sans" panose="020B0606030504020204" pitchFamily="34" charset="0"/>
              <a:ea typeface="Open Sans" panose="020B0606030504020204" pitchFamily="34" charset="0"/>
              <a:cs typeface="Open Sans" panose="020B0606030504020204" pitchFamily="34" charset="0"/>
            </a:rPr>
            <a:t>Participación de los diferentes grupos</a:t>
          </a:r>
        </a:p>
        <a:p>
          <a:pPr marL="228600" lvl="1" indent="-228600" algn="l" defTabSz="1022350">
            <a:lnSpc>
              <a:spcPct val="90000"/>
            </a:lnSpc>
            <a:spcBef>
              <a:spcPct val="0"/>
            </a:spcBef>
            <a:spcAft>
              <a:spcPts val="1200"/>
            </a:spcAft>
            <a:buChar char="•"/>
          </a:pPr>
          <a:r>
            <a:rPr lang="es-AR" sz="2300" kern="1200" noProof="0" dirty="0">
              <a:latin typeface="Open Sans" panose="020B0606030504020204" pitchFamily="34" charset="0"/>
              <a:ea typeface="Open Sans" panose="020B0606030504020204" pitchFamily="34" charset="0"/>
              <a:cs typeface="Open Sans" panose="020B0606030504020204" pitchFamily="34" charset="0"/>
            </a:rPr>
            <a:t>Cohesión</a:t>
          </a:r>
          <a:r>
            <a:rPr lang="es-AR" sz="2300" kern="1200" dirty="0">
              <a:latin typeface="Open Sans" panose="020B0606030504020204" pitchFamily="34" charset="0"/>
              <a:ea typeface="Open Sans" panose="020B0606030504020204" pitchFamily="34" charset="0"/>
              <a:cs typeface="Open Sans" panose="020B0606030504020204" pitchFamily="34" charset="0"/>
            </a:rPr>
            <a:t> social  y </a:t>
          </a:r>
          <a:r>
            <a:rPr lang="es-AR" sz="2300" kern="1200" noProof="0" dirty="0">
              <a:latin typeface="Open Sans" panose="020B0606030504020204" pitchFamily="34" charset="0"/>
              <a:ea typeface="Open Sans" panose="020B0606030504020204" pitchFamily="34" charset="0"/>
              <a:cs typeface="Open Sans" panose="020B0606030504020204" pitchFamily="34" charset="0"/>
            </a:rPr>
            <a:t>confianza</a:t>
          </a:r>
        </a:p>
        <a:p>
          <a:pPr marL="228600" lvl="1" indent="-228600" algn="l" defTabSz="1022350">
            <a:lnSpc>
              <a:spcPct val="90000"/>
            </a:lnSpc>
            <a:spcBef>
              <a:spcPct val="0"/>
            </a:spcBef>
            <a:spcAft>
              <a:spcPts val="1200"/>
            </a:spcAft>
            <a:buChar char="•"/>
          </a:pPr>
          <a:r>
            <a:rPr lang="es-AR" sz="2300" kern="1200" dirty="0">
              <a:latin typeface="Open Sans" panose="020B0606030504020204" pitchFamily="34" charset="0"/>
              <a:ea typeface="Open Sans" panose="020B0606030504020204" pitchFamily="34" charset="0"/>
              <a:cs typeface="Open Sans" panose="020B0606030504020204" pitchFamily="34" charset="0"/>
            </a:rPr>
            <a:t>Resolución de Problemas</a:t>
          </a:r>
        </a:p>
        <a:p>
          <a:pPr marL="228600" lvl="1" indent="-228600" algn="l" defTabSz="1022350">
            <a:lnSpc>
              <a:spcPct val="90000"/>
            </a:lnSpc>
            <a:spcBef>
              <a:spcPct val="0"/>
            </a:spcBef>
            <a:spcAft>
              <a:spcPts val="1200"/>
            </a:spcAft>
            <a:buChar char="•"/>
          </a:pPr>
          <a:r>
            <a:rPr lang="es-AR" sz="2300" kern="1200" dirty="0">
              <a:latin typeface="Open Sans" panose="020B0606030504020204" pitchFamily="34" charset="0"/>
              <a:ea typeface="Open Sans" panose="020B0606030504020204" pitchFamily="34" charset="0"/>
              <a:cs typeface="Open Sans" panose="020B0606030504020204" pitchFamily="34" charset="0"/>
            </a:rPr>
            <a:t>Conflictos o tensiones</a:t>
          </a:r>
        </a:p>
        <a:p>
          <a:pPr marL="228600" lvl="1" indent="-228600" algn="l" defTabSz="1022350">
            <a:lnSpc>
              <a:spcPct val="90000"/>
            </a:lnSpc>
            <a:spcBef>
              <a:spcPct val="0"/>
            </a:spcBef>
            <a:spcAft>
              <a:spcPts val="1200"/>
            </a:spcAft>
            <a:buChar char="•"/>
          </a:pPr>
          <a:r>
            <a:rPr lang="es-AR" sz="2300" kern="1200" dirty="0">
              <a:latin typeface="Open Sans" panose="020B0606030504020204" pitchFamily="34" charset="0"/>
              <a:ea typeface="Open Sans" panose="020B0606030504020204" pitchFamily="34" charset="0"/>
              <a:cs typeface="Open Sans" panose="020B0606030504020204" pitchFamily="34" charset="0"/>
            </a:rPr>
            <a:t>Fuentes y canales de información</a:t>
          </a:r>
        </a:p>
        <a:p>
          <a:pPr marL="228600" lvl="1" indent="-228600" algn="l" defTabSz="1022350">
            <a:lnSpc>
              <a:spcPct val="90000"/>
            </a:lnSpc>
            <a:spcBef>
              <a:spcPct val="0"/>
            </a:spcBef>
            <a:spcAft>
              <a:spcPts val="1200"/>
            </a:spcAft>
            <a:buChar char="•"/>
          </a:pPr>
          <a:r>
            <a:rPr lang="es-AR" sz="2300" kern="1200" dirty="0">
              <a:latin typeface="Open Sans" panose="020B0606030504020204" pitchFamily="34" charset="0"/>
              <a:ea typeface="Open Sans" panose="020B0606030504020204" pitchFamily="34" charset="0"/>
              <a:cs typeface="Open Sans" panose="020B0606030504020204" pitchFamily="34" charset="0"/>
            </a:rPr>
            <a:t>Barreras para la información y la participación</a:t>
          </a:r>
        </a:p>
      </dsp:txBody>
      <dsp:txXfrm>
        <a:off x="3609844" y="1704051"/>
        <a:ext cx="3164507" cy="7202880"/>
      </dsp:txXfrm>
    </dsp:sp>
    <dsp:sp modelId="{A83E7921-9F8E-4647-BEA2-8A279EEB2F3C}">
      <dsp:nvSpPr>
        <dsp:cNvPr id="0" name=""/>
        <dsp:cNvSpPr/>
      </dsp:nvSpPr>
      <dsp:spPr>
        <a:xfrm>
          <a:off x="7223333" y="79363"/>
          <a:ext cx="3164507" cy="182484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s-AR" sz="2600" kern="1200" noProof="0" dirty="0">
              <a:solidFill>
                <a:schemeClr val="bg2"/>
              </a:solidFill>
              <a:latin typeface="Montserrat" pitchFamily="2" charset="77"/>
            </a:rPr>
            <a:t>Cultura y creencias</a:t>
          </a:r>
        </a:p>
      </dsp:txBody>
      <dsp:txXfrm>
        <a:off x="7223333" y="79363"/>
        <a:ext cx="3164507" cy="1824845"/>
      </dsp:txXfrm>
    </dsp:sp>
    <dsp:sp modelId="{DD9317E3-9788-7749-97C0-5A062A8AB0EF}">
      <dsp:nvSpPr>
        <dsp:cNvPr id="0" name=""/>
        <dsp:cNvSpPr/>
      </dsp:nvSpPr>
      <dsp:spPr>
        <a:xfrm>
          <a:off x="7217383" y="1704051"/>
          <a:ext cx="3164507" cy="72028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Roles</a:t>
          </a: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 de genero</a:t>
          </a:r>
        </a:p>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Actitudes hacia los distintos grupos</a:t>
          </a:r>
        </a:p>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Discriminación</a:t>
          </a:r>
        </a:p>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Prácticas religiosas</a:t>
          </a:r>
        </a:p>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Normas de genero</a:t>
          </a:r>
        </a:p>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Normas sociales</a:t>
          </a:r>
        </a:p>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Creencias y prácticas tradicionales</a:t>
          </a:r>
        </a:p>
        <a:p>
          <a:pPr marL="228600" lvl="1" indent="-228600" algn="l" defTabSz="889000">
            <a:lnSpc>
              <a:spcPct val="90000"/>
            </a:lnSpc>
            <a:spcBef>
              <a:spcPct val="0"/>
            </a:spcBef>
            <a:spcAft>
              <a:spcPts val="1200"/>
            </a:spcAft>
            <a:buChar char="•"/>
          </a:pPr>
          <a:r>
            <a:rPr lang="es-AR" sz="23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Creencias comunes y rumores</a:t>
          </a:r>
        </a:p>
      </dsp:txBody>
      <dsp:txXfrm>
        <a:off x="7217383" y="1704051"/>
        <a:ext cx="3164507" cy="7202880"/>
      </dsp:txXfrm>
    </dsp:sp>
    <dsp:sp modelId="{475D6AA1-EF4F-BD4F-B6A4-C9087825CC0C}">
      <dsp:nvSpPr>
        <dsp:cNvPr id="0" name=""/>
        <dsp:cNvSpPr/>
      </dsp:nvSpPr>
      <dsp:spPr>
        <a:xfrm>
          <a:off x="10830872" y="79363"/>
          <a:ext cx="3164507" cy="182484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s-AR" sz="2600" kern="1200" noProof="0" dirty="0">
              <a:solidFill>
                <a:schemeClr val="bg2"/>
              </a:solidFill>
              <a:latin typeface="Montserrat" pitchFamily="2" charset="77"/>
            </a:rPr>
            <a:t>Necesidades y capacidades comunitarias</a:t>
          </a:r>
        </a:p>
      </dsp:txBody>
      <dsp:txXfrm>
        <a:off x="10830872" y="79363"/>
        <a:ext cx="3164507" cy="1824845"/>
      </dsp:txXfrm>
    </dsp:sp>
    <dsp:sp modelId="{B7EFE01F-7DED-EE41-A90A-7D538DA99F25}">
      <dsp:nvSpPr>
        <dsp:cNvPr id="0" name=""/>
        <dsp:cNvSpPr/>
      </dsp:nvSpPr>
      <dsp:spPr>
        <a:xfrm>
          <a:off x="10824922" y="1704051"/>
          <a:ext cx="3164507" cy="72028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Necesidades prioritarias</a:t>
          </a:r>
        </a:p>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Recursos comunitarios</a:t>
          </a:r>
        </a:p>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Capacidades y habilidades de los distintos grupos</a:t>
          </a:r>
        </a:p>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Acciones llevadas Adelante por la comunidad</a:t>
          </a:r>
        </a:p>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Conocimiento ancestral o tradicional</a:t>
          </a:r>
        </a:p>
      </dsp:txBody>
      <dsp:txXfrm>
        <a:off x="10824922" y="1704051"/>
        <a:ext cx="3164507" cy="7202880"/>
      </dsp:txXfrm>
    </dsp:sp>
    <dsp:sp modelId="{C97978EA-B9AB-984B-B899-9A7D27699009}">
      <dsp:nvSpPr>
        <dsp:cNvPr id="0" name=""/>
        <dsp:cNvSpPr/>
      </dsp:nvSpPr>
      <dsp:spPr>
        <a:xfrm>
          <a:off x="14438410" y="79363"/>
          <a:ext cx="3164507" cy="182484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s-AR" sz="2600" kern="1200" noProof="0" dirty="0">
              <a:solidFill>
                <a:schemeClr val="bg2"/>
              </a:solidFill>
              <a:latin typeface="Montserrat" pitchFamily="2" charset="77"/>
            </a:rPr>
            <a:t>Percepciones y confianza en la Cruz Roja</a:t>
          </a:r>
        </a:p>
      </dsp:txBody>
      <dsp:txXfrm>
        <a:off x="14438410" y="79363"/>
        <a:ext cx="3164507" cy="1824845"/>
      </dsp:txXfrm>
    </dsp:sp>
    <dsp:sp modelId="{70B34E38-8BD1-CD48-A9E2-2EB53F21D937}">
      <dsp:nvSpPr>
        <dsp:cNvPr id="0" name=""/>
        <dsp:cNvSpPr/>
      </dsp:nvSpPr>
      <dsp:spPr>
        <a:xfrm>
          <a:off x="14432461" y="1704051"/>
          <a:ext cx="3164507" cy="72028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Conocimiento de la Cruz Roja</a:t>
          </a:r>
        </a:p>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Confianza en la Cruz Roja</a:t>
          </a:r>
        </a:p>
        <a:p>
          <a:pPr marL="228600" lvl="1" indent="-228600" algn="l" defTabSz="889000">
            <a:lnSpc>
              <a:spcPct val="90000"/>
            </a:lnSpc>
            <a:spcBef>
              <a:spcPct val="0"/>
            </a:spcBef>
            <a:spcAft>
              <a:spcPts val="1200"/>
            </a:spcAft>
            <a:buChar char="•"/>
          </a:pPr>
          <a:r>
            <a:rPr lang="es-AR" sz="2300" kern="1200" noProof="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Percepciones sobre la Cruz Roja</a:t>
          </a:r>
        </a:p>
      </dsp:txBody>
      <dsp:txXfrm>
        <a:off x="14432461" y="1704051"/>
        <a:ext cx="3164507" cy="72028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1pPr>
            <a:lvl2pPr marL="914400" marR="0" lvl="1"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2pPr>
            <a:lvl3pPr marL="1371600" marR="0" lvl="2"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3pPr>
            <a:lvl4pPr marL="1828800" marR="0" lvl="3"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4pPr>
            <a:lvl5pPr marL="2286000" marR="0" lvl="4"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SEE THE FACILITATOR GUIDE FOR INSTRUCTIONS TO RUN THIS EXERCISE</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71430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ON THE FOLLOWING SLIDES</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60840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758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0" indent="0" algn="l" rtl="0">
              <a:lnSpc>
                <a:spcPct val="100000"/>
              </a:lnSpc>
              <a:spcBef>
                <a:spcPts val="0"/>
              </a:spcBef>
              <a:spcAft>
                <a:spcPts val="0"/>
              </a:spcAft>
              <a:buSzPts val="1400"/>
              <a:buNone/>
            </a:pPr>
            <a:r>
              <a:rPr lang="es-ES" b="1" dirty="0"/>
              <a:t>NOTAS DEL FACILITADOR – DIAPOSITIVA OPCIONAL
Mantenga una breve discusión de 5 minutos sobre por qué es importante comprender a la comunidad y los riesgos si no nos tomamos el tiempo para comprender a la comunidad, esto debería recapitular las discusiones de la última sesión sobre los beneficios y riesgos de no involucrar a las comunidades.
Por ejemplo:
Necesitamos entender las necesidades y prioridades de las personas para poder brindar los servicios adecuados
Así que sabemos cómo trabajar mejor con la comunidad
Averiguamos qué capacidades tienen las personas en la comunidad para poder aprovecharlas
Por lo tanto, entendemos el "panorama general", como la cultura, las creencias, los valores y quién podría estar excluido o vulnerable en la comunidad, por lo que no "hacemos daño", es decir, hacemos que algunos grupos sean más vulnerables, ponemos a las personas en riesgo de sufrir daños o socavamos el mercado local a través de distribuciones
Todas las buenas relaciones se basan en la comprensión</a:t>
            </a:r>
            <a:endParaRPr lang="en-GB" sz="1100" b="0" dirty="0">
              <a:effectLst/>
              <a:latin typeface="Open Sans" panose="020B0606030504020204" pitchFamily="34" charset="0"/>
              <a:ea typeface="Arial" panose="020B0604020202020204" pitchFamily="34" charset="0"/>
            </a:endParaRPr>
          </a:p>
        </p:txBody>
      </p:sp>
      <p:sp>
        <p:nvSpPr>
          <p:cNvPr id="67588"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457200" eaLnBrk="0" fontAlgn="base" hangingPunct="0">
              <a:spcBef>
                <a:spcPct val="0"/>
              </a:spcBef>
              <a:spcAft>
                <a:spcPct val="0"/>
              </a:spcAft>
              <a:defRPr>
                <a:solidFill>
                  <a:schemeClr val="tx1"/>
                </a:solidFill>
                <a:latin typeface="Calibri" charset="0"/>
              </a:defRPr>
            </a:lvl6pPr>
            <a:lvl7pPr marL="2971800" indent="-228600" defTabSz="457200" eaLnBrk="0" fontAlgn="base" hangingPunct="0">
              <a:spcBef>
                <a:spcPct val="0"/>
              </a:spcBef>
              <a:spcAft>
                <a:spcPct val="0"/>
              </a:spcAft>
              <a:defRPr>
                <a:solidFill>
                  <a:schemeClr val="tx1"/>
                </a:solidFill>
                <a:latin typeface="Calibri" charset="0"/>
              </a:defRPr>
            </a:lvl7pPr>
            <a:lvl8pPr marL="3429000" indent="-228600" defTabSz="457200" eaLnBrk="0" fontAlgn="base" hangingPunct="0">
              <a:spcBef>
                <a:spcPct val="0"/>
              </a:spcBef>
              <a:spcAft>
                <a:spcPct val="0"/>
              </a:spcAft>
              <a:defRPr>
                <a:solidFill>
                  <a:schemeClr val="tx1"/>
                </a:solidFill>
                <a:latin typeface="Calibri" charset="0"/>
              </a:defRPr>
            </a:lvl8pPr>
            <a:lvl9pPr marL="3886200" indent="-228600" defTabSz="457200" eaLnBrk="0" fontAlgn="base" hangingPunct="0">
              <a:spcBef>
                <a:spcPct val="0"/>
              </a:spcBef>
              <a:spcAft>
                <a:spcPct val="0"/>
              </a:spcAft>
              <a:defRPr>
                <a:solidFill>
                  <a:schemeClr val="tx1"/>
                </a:solidFill>
                <a:latin typeface="Calibri" charset="0"/>
              </a:defRPr>
            </a:lvl9pPr>
          </a:lstStyle>
          <a:p>
            <a:fld id="{601D18C6-02B7-0548-83EA-699B86FD6581}" type="slidenum">
              <a:rPr lang="en-GB" altLang="en-US"/>
              <a:pPr/>
              <a:t>3</a:t>
            </a:fld>
            <a:endParaRPr lang="en-GB" altLang="en-US"/>
          </a:p>
        </p:txBody>
      </p:sp>
    </p:spTree>
    <p:extLst>
      <p:ext uri="{BB962C8B-B14F-4D97-AF65-F5344CB8AC3E}">
        <p14:creationId xmlns:p14="http://schemas.microsoft.com/office/powerpoint/2010/main" val="763240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s-ES" b="1" dirty="0"/>
              <a:t>NOTAS DEL FACILITADOR
Pida a los participantes que dediquen 5 minutos a hacer una lluvia de ideas sobre todas las cosas que les gustaría saber sobre una comunidad si estuvieran comenzando un nuevo programa. Dígales que se centren más en la información general sobre la comunidad que en la información técnica específica sobre la salud o la reducción del riesgo de desastres. Puedes decirles que competirán con los otros grupos
Después de 5 minutos, pida a cada grupo que pase su lista a otro grupo y luego revise las respuestas en la siguiente diapositiva. El grupo con más respuestas correctas gana un premio (por ejemplo, chocolates o dulces)</a:t>
            </a:r>
            <a:endParaRPr lang="en-GB" sz="1100" b="0" dirty="0">
              <a:effectLst/>
              <a:latin typeface="Open Sans" panose="020B0606030504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a:t>
            </a:fld>
            <a:endParaRPr lang="en-US" altLang="ru-RU"/>
          </a:p>
        </p:txBody>
      </p:sp>
    </p:spTree>
    <p:extLst>
      <p:ext uri="{BB962C8B-B14F-4D97-AF65-F5344CB8AC3E}">
        <p14:creationId xmlns:p14="http://schemas.microsoft.com/office/powerpoint/2010/main" val="2552416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400"/>
              <a:buFont typeface="Arial"/>
              <a:buNone/>
            </a:pPr>
            <a:r>
              <a:rPr lang="en-GB" sz="1804" b="1" i="0" u="none" strike="noStrike" cap="none" dirty="0">
                <a:solidFill>
                  <a:schemeClr val="dk1"/>
                </a:solidFill>
                <a:latin typeface="Calibri"/>
                <a:ea typeface="ＭＳ Ｐゴシック" charset="0"/>
                <a:cs typeface="Calibri"/>
                <a:sym typeface="Calibri"/>
              </a:rPr>
              <a:t>NOTAS DEL FACILITADOR (10 minutos)</a:t>
            </a:r>
            <a:endParaRPr lang="en-US" sz="1804" b="1" i="0" u="none" strike="noStrike" cap="none" dirty="0">
              <a:solidFill>
                <a:schemeClr val="dk1"/>
              </a:solidFill>
              <a:latin typeface="Calibri"/>
              <a:cs typeface="Calibri"/>
              <a:sym typeface="Calibri"/>
            </a:endParaRPr>
          </a:p>
          <a:p>
            <a:pPr marL="342900" lvl="0" indent="-342900">
              <a:buFont typeface="Arial" panose="020B0604020202020204" pitchFamily="34" charset="0"/>
              <a:buChar char="•"/>
            </a:pPr>
            <a:r>
              <a:rPr lang="es-CR" sz="1805" b="0" kern="1200" dirty="0">
                <a:solidFill>
                  <a:schemeClr val="tx1"/>
                </a:solidFill>
                <a:effectLst/>
                <a:latin typeface="+mn-lt"/>
                <a:ea typeface="+mn-ea"/>
                <a:cs typeface="+mn-cs"/>
              </a:rPr>
              <a:t>Asegúrese de que cada grupo haya compartido su lista con otro grupo. A medida que avanzas en la diapositiva, pídeles que marquen todo lo que mencionó el otro grupo. No tiene que coincidir palabra por palabra</a:t>
            </a:r>
            <a:endParaRPr lang="en-GB" sz="1805" b="0" kern="1200" dirty="0">
              <a:solidFill>
                <a:schemeClr val="tx1"/>
              </a:solidFill>
              <a:effectLst/>
              <a:latin typeface="+mn-lt"/>
              <a:ea typeface="+mn-ea"/>
              <a:cs typeface="+mn-cs"/>
            </a:endParaRPr>
          </a:p>
          <a:p>
            <a:pPr marL="342900" lvl="0" indent="-342900">
              <a:buFont typeface="Arial" panose="020B0604020202020204" pitchFamily="34" charset="0"/>
              <a:buChar char="•"/>
            </a:pPr>
            <a:r>
              <a:rPr lang="es-CR" sz="1805" b="0" kern="1200" dirty="0">
                <a:solidFill>
                  <a:schemeClr val="tx1"/>
                </a:solidFill>
                <a:effectLst/>
                <a:latin typeface="+mn-lt"/>
                <a:ea typeface="+mn-ea"/>
                <a:cs typeface="+mn-cs"/>
              </a:rPr>
              <a:t>Una vez que hayas terminado, pregunta si alguien no entendió alguno de los puntos de la diapositiva</a:t>
            </a:r>
            <a:endParaRPr lang="en-GB" sz="1805" b="0" kern="1200" dirty="0">
              <a:solidFill>
                <a:schemeClr val="tx1"/>
              </a:solidFill>
              <a:effectLst/>
              <a:latin typeface="+mn-lt"/>
              <a:ea typeface="+mn-ea"/>
              <a:cs typeface="+mn-cs"/>
            </a:endParaRPr>
          </a:p>
          <a:p>
            <a:pPr marL="342900" lvl="0" indent="-342900">
              <a:buFont typeface="Arial" panose="020B0604020202020204" pitchFamily="34" charset="0"/>
              <a:buChar char="•"/>
            </a:pPr>
            <a:r>
              <a:rPr lang="es-CR" sz="1805" b="0" kern="1200" dirty="0">
                <a:solidFill>
                  <a:schemeClr val="tx1"/>
                </a:solidFill>
                <a:effectLst/>
                <a:latin typeface="+mn-lt"/>
                <a:ea typeface="+mn-ea"/>
                <a:cs typeface="+mn-cs"/>
              </a:rPr>
              <a:t>A continuación, pregunte si algún grupo tiene algo que no se haya mencionado aquí: si cree que es información importante que necesitamos saber sobre la comunidad para interactuar con ellos, dígale al grupo que pueden marcar (aunque no incluya información técnica específica del sector, como enfermedades comunes, fuentes de agua, etc.; esto debe centrarse en los tipos de información de participación comunitaria sobre el contexto de la comunidad)</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s-CR" sz="1805" kern="1200" dirty="0">
                <a:solidFill>
                  <a:schemeClr val="tx1"/>
                </a:solidFill>
                <a:effectLst/>
                <a:latin typeface="+mn-lt"/>
                <a:ea typeface="+mn-ea"/>
                <a:cs typeface="+mn-cs"/>
              </a:rPr>
              <a:t>El grupo con más </a:t>
            </a:r>
            <a:r>
              <a:rPr lang="es-CR" sz="1805" kern="1200" dirty="0" err="1">
                <a:solidFill>
                  <a:schemeClr val="tx1"/>
                </a:solidFill>
                <a:effectLst/>
                <a:latin typeface="+mn-lt"/>
                <a:ea typeface="+mn-ea"/>
                <a:cs typeface="+mn-cs"/>
              </a:rPr>
              <a:t>ticks</a:t>
            </a:r>
            <a:r>
              <a:rPr lang="es-CR" sz="1805" kern="1200" dirty="0">
                <a:solidFill>
                  <a:schemeClr val="tx1"/>
                </a:solidFill>
                <a:effectLst/>
                <a:latin typeface="+mn-lt"/>
                <a:ea typeface="+mn-ea"/>
                <a:cs typeface="+mn-cs"/>
              </a:rPr>
              <a:t> / puntos, gana un premio, por ejemplo, chocolates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s-CR" sz="1805" b="1" kern="1200" dirty="0">
                <a:solidFill>
                  <a:schemeClr val="tx1"/>
                </a:solidFill>
                <a:effectLst/>
                <a:latin typeface="+mn-lt"/>
                <a:ea typeface="+mn-ea"/>
                <a:cs typeface="+mn-cs"/>
              </a:rPr>
              <a:t>Tipos de información que necesitamos saber sobre la comunidad para entenderla bien y relacionarnos con ella de manera efectiva...</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s-CR" sz="1805" b="1" kern="1200" dirty="0">
                <a:solidFill>
                  <a:schemeClr val="tx1"/>
                </a:solidFill>
                <a:effectLst/>
                <a:latin typeface="+mn-lt"/>
                <a:ea typeface="+mn-ea"/>
                <a:cs typeface="+mn-cs"/>
              </a:rPr>
              <a:t>Demografía y estructuras de la comunidad
Comprender quién está en la comunidad, el desglose de las religiones, los grupos étnicos, los idiomas, la educación, la alfabetización, los niveles de pobreza, etc.
Quiénes son los principales líderes, grupos y otras partes interesadas.
Qué servicios están disponibles en la comunidad (salud, policía, educación) y quién más está trabajando allí.</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US" b="1" dirty="0"/>
              <a:t>Community relations</a:t>
            </a:r>
          </a:p>
          <a:p>
            <a:pPr marL="1718135" lvl="2" indent="-342900">
              <a:buFont typeface="Arial" panose="020B0604020202020204" pitchFamily="34" charset="0"/>
              <a:buChar char="•"/>
            </a:pPr>
            <a:r>
              <a:rPr lang="en-GB" sz="2000" kern="1200" dirty="0">
                <a:solidFill>
                  <a:schemeClr val="tx1"/>
                </a:solidFill>
                <a:effectLst/>
                <a:latin typeface="+mn-lt"/>
                <a:ea typeface="+mn-ea"/>
                <a:cs typeface="+mn-cs"/>
              </a:rPr>
              <a:t>Understand the relationships and communication between different groups in the community, including how things are decided, who has power and who doesn’t, how well people get on with each other and trust one another, and any conflict and tensions between different groups or individuals</a:t>
            </a:r>
          </a:p>
          <a:p>
            <a:pPr marL="1718135" lvl="2" indent="-342900">
              <a:buFont typeface="Arial" panose="020B0604020202020204" pitchFamily="34" charset="0"/>
              <a:buChar char="•"/>
            </a:pPr>
            <a:r>
              <a:rPr lang="en-GB" sz="2000" kern="1200" dirty="0">
                <a:solidFill>
                  <a:schemeClr val="tx1"/>
                </a:solidFill>
                <a:effectLst/>
                <a:latin typeface="+mn-lt"/>
                <a:ea typeface="+mn-ea"/>
                <a:cs typeface="+mn-cs"/>
              </a:rPr>
              <a:t>Also, how people communicate and access information, what communication channels they use, and what barriers they face</a:t>
            </a:r>
            <a:r>
              <a:rPr lang="en-GB" sz="3200" kern="1200" dirty="0">
                <a:solidFill>
                  <a:schemeClr val="tx1"/>
                </a:solidFill>
                <a:effectLst/>
                <a:latin typeface="+mn-lt"/>
                <a:ea typeface="+mn-ea"/>
                <a:cs typeface="+mn-cs"/>
              </a:rPr>
              <a:t>	</a:t>
            </a:r>
          </a:p>
          <a:p>
            <a:pPr marL="1718135" lvl="2" indent="-342900">
              <a:buFont typeface="Arial" panose="020B0604020202020204" pitchFamily="34" charset="0"/>
              <a:buChar char="•"/>
            </a:pPr>
            <a:r>
              <a:rPr lang="en-GB" sz="2000" kern="1200" dirty="0">
                <a:solidFill>
                  <a:schemeClr val="tx1"/>
                </a:solidFill>
                <a:effectLst/>
                <a:latin typeface="+mn-lt"/>
                <a:ea typeface="+mn-ea"/>
                <a:cs typeface="+mn-cs"/>
              </a:rPr>
              <a:t>This will help you identify the best ways to work with the community, include all groups equally and avoid putting anyone at risk or doing harm.</a:t>
            </a:r>
          </a:p>
          <a:p>
            <a:pPr marL="1718135" lvl="2" indent="-342900">
              <a:buFont typeface="Arial" panose="020B0604020202020204" pitchFamily="34" charset="0"/>
              <a:buChar char="•"/>
            </a:pPr>
            <a:endParaRPr lang="en-GB" sz="20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3200" b="1" kern="1200" dirty="0">
                <a:solidFill>
                  <a:schemeClr val="tx1"/>
                </a:solidFill>
                <a:effectLst/>
                <a:latin typeface="+mn-lt"/>
                <a:ea typeface="+mn-ea"/>
                <a:cs typeface="+mn-cs"/>
              </a:rPr>
              <a:t>Culture and beliefs</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Understand the culture, values, and beliefs in the community and how these affect the role of different groups and influence behaviours </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For example, the role women play, attitudes towards different groups and if anyone faces discrimination</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Or </a:t>
            </a:r>
            <a:r>
              <a:rPr lang="en-GB" sz="2000" kern="1200" dirty="0">
                <a:solidFill>
                  <a:schemeClr val="tx1"/>
                </a:solidFill>
                <a:effectLst/>
                <a:latin typeface="+mn-lt"/>
                <a:ea typeface="+mn-ea"/>
                <a:cs typeface="+mn-cs"/>
              </a:rPr>
              <a:t>the social and cultural values and practices that will impact on the programme or operation. For example:</a:t>
            </a:r>
            <a:endParaRPr lang="en-GB" sz="3200" kern="1200" dirty="0">
              <a:solidFill>
                <a:schemeClr val="tx1"/>
              </a:solidFill>
              <a:effectLst/>
              <a:latin typeface="+mn-lt"/>
              <a:ea typeface="+mn-ea"/>
              <a:cs typeface="+mn-cs"/>
            </a:endParaRPr>
          </a:p>
          <a:p>
            <a:pPr marL="2405752" lvl="3" indent="-342900">
              <a:buFont typeface="Arial" panose="020B0604020202020204" pitchFamily="34" charset="0"/>
              <a:buChar char="•"/>
            </a:pPr>
            <a:r>
              <a:rPr lang="en-GB" sz="2000" kern="1200" dirty="0">
                <a:solidFill>
                  <a:schemeClr val="tx1"/>
                </a:solidFill>
                <a:effectLst/>
                <a:latin typeface="+mn-lt"/>
                <a:ea typeface="+mn-ea"/>
                <a:cs typeface="+mn-cs"/>
              </a:rPr>
              <a:t>Common religious practices, e.g., religious days</a:t>
            </a:r>
            <a:endParaRPr lang="en-GB" sz="3200" kern="1200" dirty="0">
              <a:solidFill>
                <a:schemeClr val="tx1"/>
              </a:solidFill>
              <a:effectLst/>
              <a:latin typeface="+mn-lt"/>
              <a:ea typeface="+mn-ea"/>
              <a:cs typeface="+mn-cs"/>
            </a:endParaRPr>
          </a:p>
          <a:p>
            <a:pPr marL="2405752" lvl="3" indent="-342900">
              <a:buFont typeface="Arial" panose="020B0604020202020204" pitchFamily="34" charset="0"/>
              <a:buChar char="•"/>
            </a:pPr>
            <a:r>
              <a:rPr lang="en-GB" sz="2000" kern="1200" dirty="0">
                <a:solidFill>
                  <a:schemeClr val="tx1"/>
                </a:solidFill>
                <a:effectLst/>
                <a:latin typeface="+mn-lt"/>
                <a:ea typeface="+mn-ea"/>
                <a:cs typeface="+mn-cs"/>
              </a:rPr>
              <a:t>Gender norms, e.g., can men and women share latrines </a:t>
            </a:r>
            <a:endParaRPr lang="en-GB" sz="3200" kern="1200" dirty="0">
              <a:solidFill>
                <a:schemeClr val="tx1"/>
              </a:solidFill>
              <a:effectLst/>
              <a:latin typeface="+mn-lt"/>
              <a:ea typeface="+mn-ea"/>
              <a:cs typeface="+mn-cs"/>
            </a:endParaRPr>
          </a:p>
          <a:p>
            <a:pPr marL="2405752" lvl="3" indent="-342900">
              <a:buFont typeface="Arial" panose="020B0604020202020204" pitchFamily="34" charset="0"/>
              <a:buChar char="•"/>
            </a:pPr>
            <a:r>
              <a:rPr lang="en-GB" sz="2000" kern="1200" dirty="0">
                <a:solidFill>
                  <a:schemeClr val="tx1"/>
                </a:solidFill>
                <a:effectLst/>
                <a:latin typeface="+mn-lt"/>
                <a:ea typeface="+mn-ea"/>
                <a:cs typeface="+mn-cs"/>
              </a:rPr>
              <a:t>Social norms e.g., can people question the leader?</a:t>
            </a:r>
            <a:endParaRPr lang="en-GB" sz="3200" b="0" i="0" u="none" strike="noStrike" kern="1200" cap="none" dirty="0">
              <a:solidFill>
                <a:schemeClr val="tx1"/>
              </a:solidFill>
              <a:effectLst/>
              <a:latin typeface="+mn-lt"/>
              <a:ea typeface="+mn-ea"/>
              <a:cs typeface="+mn-cs"/>
              <a:sym typeface="Calibri"/>
            </a:endParaRPr>
          </a:p>
          <a:p>
            <a:pPr marL="2405752" lvl="3" indent="-342900">
              <a:buFont typeface="Arial" panose="020B0604020202020204" pitchFamily="34" charset="0"/>
              <a:buChar char="•"/>
            </a:pPr>
            <a:r>
              <a:rPr lang="en-GB" sz="1805" b="0" i="0" u="none" strike="noStrike" kern="1200" cap="none" dirty="0">
                <a:solidFill>
                  <a:schemeClr val="tx1"/>
                </a:solidFill>
                <a:effectLst/>
                <a:latin typeface="+mn-lt"/>
                <a:ea typeface="+mn-ea"/>
                <a:cs typeface="+mn-cs"/>
                <a:sym typeface="Calibri"/>
              </a:rPr>
              <a:t>Traditional beliefs/practices e.g., trust in modern medicine?</a:t>
            </a:r>
          </a:p>
          <a:p>
            <a:pPr marL="1718135" marR="0" lvl="2" indent="-342900" algn="l" rtl="0">
              <a:lnSpc>
                <a:spcPct val="100000"/>
              </a:lnSpc>
              <a:spcBef>
                <a:spcPts val="542"/>
              </a:spcBef>
              <a:spcAft>
                <a:spcPts val="0"/>
              </a:spcAft>
              <a:buClr>
                <a:srgbClr val="000000"/>
              </a:buClr>
              <a:buSzPts val="1400"/>
              <a:buFont typeface="Arial" panose="020B0604020202020204" pitchFamily="34" charset="0"/>
              <a:buChar char="•"/>
            </a:pPr>
            <a:r>
              <a:rPr lang="en-GB" sz="1805" b="0" i="0" u="none" strike="noStrike" kern="1200" cap="none" dirty="0">
                <a:solidFill>
                  <a:schemeClr val="tx1"/>
                </a:solidFill>
                <a:effectLst/>
                <a:latin typeface="+mn-lt"/>
                <a:ea typeface="+mn-ea"/>
                <a:cs typeface="+mn-cs"/>
                <a:sym typeface="Calibri"/>
              </a:rPr>
              <a:t>Common beliefs and rumours about a disease or risk, and whether people believe these e.g., where it came from, who is affected, how it spreads, symptoms, how seriously people take it</a:t>
            </a:r>
            <a:endParaRPr lang="en-GB" sz="2000" kern="1200" dirty="0">
              <a:solidFill>
                <a:schemeClr val="tx1"/>
              </a:solidFill>
              <a:effectLst/>
              <a:latin typeface="+mn-lt"/>
              <a:ea typeface="+mn-ea"/>
              <a:cs typeface="+mn-cs"/>
            </a:endParaRPr>
          </a:p>
          <a:p>
            <a:pPr marL="2405752" lvl="3" indent="-342900">
              <a:buFont typeface="Arial" panose="020B0604020202020204" pitchFamily="34" charset="0"/>
              <a:buChar char="•"/>
            </a:pPr>
            <a:endParaRPr lang="en-GB" sz="20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3200" b="1" kern="1200" dirty="0">
                <a:solidFill>
                  <a:schemeClr val="tx1"/>
                </a:solidFill>
                <a:effectLst/>
                <a:latin typeface="+mn-lt"/>
                <a:ea typeface="+mn-ea"/>
                <a:cs typeface="+mn-cs"/>
              </a:rPr>
              <a:t>Community needs and capacity </a:t>
            </a:r>
          </a:p>
          <a:p>
            <a:pPr marL="1718135" marR="0" lvl="2"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3200" kern="1200" dirty="0">
                <a:solidFill>
                  <a:schemeClr val="tx1"/>
                </a:solidFill>
                <a:effectLst/>
                <a:latin typeface="+mn-lt"/>
                <a:ea typeface="+mn-ea"/>
                <a:cs typeface="+mn-cs"/>
              </a:rPr>
              <a:t>People’s needs, opinions and priorities</a:t>
            </a:r>
          </a:p>
          <a:p>
            <a:pPr marL="1718135" lvl="2" indent="-342900">
              <a:buFont typeface="Arial" panose="020B0604020202020204" pitchFamily="34" charset="0"/>
              <a:buChar char="•"/>
            </a:pPr>
            <a:r>
              <a:rPr lang="en-GB" sz="3200" kern="1200" dirty="0">
                <a:solidFill>
                  <a:schemeClr val="tx1"/>
                </a:solidFill>
                <a:effectLst/>
                <a:latin typeface="+mn-lt"/>
                <a:ea typeface="+mn-ea"/>
                <a:cs typeface="+mn-cs"/>
              </a:rPr>
              <a:t>We sometimes forget the community are not helpless and have skills, strengths and knowledge they can contribute to the programme</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We need to identify and build on existing capacity and skills in the community to improve the effectiveness and sustainability of interventions </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For example:</a:t>
            </a:r>
          </a:p>
          <a:p>
            <a:pPr marL="2405752" lvl="3" indent="-342900">
              <a:buFont typeface="Arial" panose="020B0604020202020204" pitchFamily="34" charset="0"/>
              <a:buChar char="•"/>
            </a:pPr>
            <a:r>
              <a:rPr lang="en-GB" sz="1805" kern="1200" dirty="0">
                <a:solidFill>
                  <a:schemeClr val="tx1"/>
                </a:solidFill>
                <a:effectLst/>
                <a:latin typeface="+mn-lt"/>
                <a:ea typeface="+mn-ea"/>
                <a:cs typeface="+mn-cs"/>
              </a:rPr>
              <a:t>What resources exist in the community like health centres, schools, building materials</a:t>
            </a:r>
          </a:p>
          <a:p>
            <a:pPr marL="2405752" lvl="3" indent="-342900">
              <a:buFont typeface="Arial" panose="020B0604020202020204" pitchFamily="34" charset="0"/>
              <a:buChar char="•"/>
            </a:pPr>
            <a:r>
              <a:rPr lang="en-GB" sz="1805" kern="1200" dirty="0">
                <a:solidFill>
                  <a:schemeClr val="tx1"/>
                </a:solidFill>
                <a:effectLst/>
                <a:latin typeface="+mn-lt"/>
                <a:ea typeface="+mn-ea"/>
                <a:cs typeface="+mn-cs"/>
              </a:rPr>
              <a:t>What skills do people have – health knowledge, building skills, traditional ways to prevent flooding etc</a:t>
            </a:r>
          </a:p>
          <a:p>
            <a:pPr marL="2405752" lvl="3" indent="-342900">
              <a:buFont typeface="Arial" panose="020B0604020202020204" pitchFamily="34" charset="0"/>
              <a:buChar char="•"/>
            </a:pPr>
            <a:r>
              <a:rPr lang="en-GB" sz="1805" kern="1200" dirty="0">
                <a:solidFill>
                  <a:schemeClr val="tx1"/>
                </a:solidFill>
                <a:effectLst/>
                <a:latin typeface="+mn-lt"/>
                <a:ea typeface="+mn-ea"/>
                <a:cs typeface="+mn-cs"/>
              </a:rPr>
              <a:t>What are people doing already to overcome the issue or disaster – rather than try to replace this we should build on what is already being done by the community themselves</a:t>
            </a:r>
            <a:endParaRPr lang="en-GB" sz="3200" kern="1200" dirty="0">
              <a:solidFill>
                <a:schemeClr val="tx1"/>
              </a:solidFill>
              <a:effectLst/>
              <a:latin typeface="+mn-lt"/>
              <a:ea typeface="+mn-ea"/>
              <a:cs typeface="+mn-cs"/>
            </a:endParaRPr>
          </a:p>
          <a:p>
            <a:pPr marL="1718135" lvl="2" indent="-342900">
              <a:buFont typeface="Arial" panose="020B0604020202020204" pitchFamily="34" charset="0"/>
              <a:buChar char="•"/>
            </a:pPr>
            <a:endParaRPr lang="en-GB" sz="32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3200" b="1" kern="1200" dirty="0">
                <a:solidFill>
                  <a:schemeClr val="tx1"/>
                </a:solidFill>
                <a:effectLst/>
                <a:latin typeface="+mn-lt"/>
                <a:ea typeface="+mn-ea"/>
                <a:cs typeface="+mn-cs"/>
              </a:rPr>
              <a:t>Perceptions and trust</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Understand what the community knows and thinks about the National Society and how willing they will be to work with us</a:t>
            </a:r>
            <a:r>
              <a:rPr lang="en-GB" sz="3200" dirty="0">
                <a:effectLst/>
              </a:rPr>
              <a:t> </a:t>
            </a:r>
          </a:p>
          <a:p>
            <a:pPr marL="1718135" lvl="2" indent="-342900">
              <a:buFont typeface="Arial" panose="020B0604020202020204" pitchFamily="34" charset="0"/>
              <a:buChar char="•"/>
            </a:pPr>
            <a:r>
              <a:rPr lang="en-GB" sz="3200" kern="1200" dirty="0">
                <a:solidFill>
                  <a:schemeClr val="tx1"/>
                </a:solidFill>
                <a:effectLst/>
                <a:latin typeface="+mn-lt"/>
                <a:ea typeface="+mn-ea"/>
                <a:cs typeface="+mn-cs"/>
              </a:rPr>
              <a:t>Do they know what the NS or RCRC does? Do they trust the RCRC? Do they have misconceptions about who we are? i.e., part of Government, religious, hospitals etc?</a:t>
            </a:r>
          </a:p>
          <a:p>
            <a:pPr marL="1030517" lvl="1" indent="-342900">
              <a:buFont typeface="Arial" panose="020B0604020202020204" pitchFamily="34" charset="0"/>
              <a:buChar char="•"/>
            </a:pPr>
            <a:endParaRPr lang="en-GB" sz="3200" kern="1200" dirty="0">
              <a:solidFill>
                <a:schemeClr val="tx1"/>
              </a:solidFill>
              <a:effectLst/>
              <a:latin typeface="+mn-lt"/>
              <a:ea typeface="+mn-ea"/>
              <a:cs typeface="+mn-cs"/>
            </a:endParaRPr>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41165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GB" b="1" dirty="0"/>
              <a:t>FACILITATOR NOTES</a:t>
            </a:r>
            <a:endParaRPr lang="en-GB" dirty="0"/>
          </a:p>
          <a:p>
            <a:pPr marL="0" lvl="0" indent="0" algn="l" rtl="0">
              <a:lnSpc>
                <a:spcPct val="100000"/>
              </a:lnSpc>
              <a:spcBef>
                <a:spcPts val="542"/>
              </a:spcBef>
              <a:spcAft>
                <a:spcPts val="0"/>
              </a:spcAft>
              <a:buSzPts val="1400"/>
              <a:buNone/>
            </a:pPr>
            <a:endParaRPr lang="en-GB" dirty="0"/>
          </a:p>
          <a:p>
            <a:pPr marL="342900" lvl="0"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Ask participants to share all the ways they can find out information about the community – then show the answers on the slide – hopefully they will have mentioned most of these </a:t>
            </a:r>
          </a:p>
          <a:p>
            <a:pPr marL="342900" lvl="0" indent="-342900">
              <a:lnSpc>
                <a:spcPct val="115000"/>
              </a:lnSpc>
              <a:buFont typeface="+mj-lt"/>
              <a:buAutoNum type="arabicPeriod"/>
            </a:pPr>
            <a:endParaRPr lang="en-GB" sz="1100" dirty="0">
              <a:effectLst/>
              <a:latin typeface="Open Sans" panose="020B0606030504020204" pitchFamily="34" charset="0"/>
              <a:ea typeface="Arial" panose="020B0604020202020204" pitchFamily="34" charset="0"/>
            </a:endParaRPr>
          </a:p>
          <a:p>
            <a:pPr marL="342900" lvl="0"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Explain different approaches are better for collecting different types of information. For example, the understand how people make decisions in a community and who has power and who doesn’t it is easier to find this out through a conversation (KII or FGD), but to understand what communication channels most people have access to it would be better to ask this in a survey so your answer is representative of the whole community not just a few people</a:t>
            </a:r>
          </a:p>
          <a:p>
            <a:pPr marL="342900" lvl="0" indent="-342900">
              <a:lnSpc>
                <a:spcPct val="115000"/>
              </a:lnSpc>
              <a:buFont typeface="+mj-lt"/>
              <a:buAutoNum type="arabicPeriod"/>
            </a:pPr>
            <a:endParaRPr lang="en-GB" sz="1100" dirty="0">
              <a:effectLst/>
              <a:latin typeface="Open Sans" panose="020B0606030504020204" pitchFamily="34" charset="0"/>
              <a:ea typeface="Arial" panose="020B0604020202020204" pitchFamily="34" charset="0"/>
            </a:endParaRPr>
          </a:p>
          <a:p>
            <a:pPr marL="342900" lvl="0"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Methods of collecting information about the community:</a:t>
            </a:r>
          </a:p>
          <a:p>
            <a:pPr marL="800100" lvl="1"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Existing / secondary data – this is data that already exists. For example from previous surveys, monitoring data, evaluations or externally from other agencies or the Government</a:t>
            </a:r>
          </a:p>
          <a:p>
            <a:pPr marL="800100" lvl="1"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Surveys – can include needs assessment surveys, knowledge, attitudes and practices (KAP) surveys, perception surveys, post-distribution monitoring etc</a:t>
            </a:r>
          </a:p>
          <a:p>
            <a:pPr marL="800100" lvl="1"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Focus group discussion – speaking to a group of people about a specific topic, more of an open conversation</a:t>
            </a:r>
          </a:p>
          <a:p>
            <a:pPr marL="800100" lvl="1"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Key informant interview or conversation – with one or two people, usually community representatives or leaders</a:t>
            </a:r>
          </a:p>
          <a:p>
            <a:pPr marL="800100" lvl="1"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Community feedback data – if you have a feedback mechanism (or even you had one in the past) you can look at the type of feedback collected</a:t>
            </a:r>
          </a:p>
          <a:p>
            <a:pPr marL="800100" lvl="1"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Community mapping – vulnerability, hazards, capacities</a:t>
            </a:r>
          </a:p>
          <a:p>
            <a:pPr marL="800100" lvl="1"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Observation – just looking around and seeing what you can observe i.e., are women visible, do people have mobile phones or radios, is there a noticeboard already there</a:t>
            </a:r>
          </a:p>
          <a:p>
            <a:pPr marL="800100" lvl="1" indent="-342900">
              <a:lnSpc>
                <a:spcPct val="115000"/>
              </a:lnSpc>
              <a:buFont typeface="+mj-lt"/>
              <a:buAutoNum type="arabicPeriod"/>
            </a:pPr>
            <a:endParaRPr lang="en-GB" sz="1100" dirty="0">
              <a:effectLst/>
              <a:latin typeface="Open Sans" panose="020B0606030504020204" pitchFamily="34" charset="0"/>
              <a:ea typeface="Arial" panose="020B0604020202020204" pitchFamily="34" charset="0"/>
            </a:endParaRPr>
          </a:p>
          <a:p>
            <a:pPr marL="800100" lvl="1" indent="-342900">
              <a:lnSpc>
                <a:spcPct val="115000"/>
              </a:lnSpc>
              <a:buFont typeface="+mj-lt"/>
              <a:buAutoNum type="arabicPeriod"/>
            </a:pPr>
            <a:endParaRPr lang="en-GB" sz="1100" dirty="0">
              <a:effectLst/>
              <a:latin typeface="Open Sans" panose="020B0606030504020204" pitchFamily="34" charset="0"/>
              <a:ea typeface="Arial" panose="020B0604020202020204" pitchFamily="34" charset="0"/>
            </a:endParaRPr>
          </a:p>
          <a:p>
            <a:pPr marL="342900" lvl="0" indent="-342900">
              <a:lnSpc>
                <a:spcPct val="115000"/>
              </a:lnSpc>
              <a:buFont typeface="+mj-lt"/>
              <a:buAutoNum type="arabicPeriod"/>
            </a:pPr>
            <a:endParaRPr lang="en-GB" sz="1100" b="1" dirty="0">
              <a:effectLst/>
              <a:latin typeface="Open Sans" panose="020B0606030504020204" pitchFamily="34" charset="0"/>
              <a:ea typeface="Arial" panose="020B0604020202020204" pitchFamily="34" charset="0"/>
            </a:endParaRPr>
          </a:p>
          <a:p>
            <a:pPr marL="342900" lvl="0" indent="-342900">
              <a:lnSpc>
                <a:spcPct val="115000"/>
              </a:lnSpc>
              <a:buFont typeface="+mj-lt"/>
              <a:buAutoNum type="arabicPeriod"/>
            </a:pPr>
            <a:endParaRPr lang="en-GB" sz="1100" b="1" dirty="0">
              <a:effectLst/>
              <a:latin typeface="Open Sans" panose="020B0606030504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3174689-BECC-4390-B3B9-306A17FD432A}" type="slidenum">
              <a:rPr kumimoji="0" lang="en-US" altLang="ru-RU"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US" altLang="ru-RU"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87146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r>
              <a:rPr lang="en-US" b="1" dirty="0"/>
              <a:t>FACILITATOR NOTES</a:t>
            </a:r>
            <a:endParaRPr b="1" dirty="0"/>
          </a:p>
          <a:p>
            <a:pPr marL="0" lvl="0" indent="0" algn="l" rtl="0">
              <a:lnSpc>
                <a:spcPct val="100000"/>
              </a:lnSpc>
              <a:spcBef>
                <a:spcPts val="542"/>
              </a:spcBef>
              <a:spcAft>
                <a:spcPts val="0"/>
              </a:spcAft>
              <a:buSzPts val="1400"/>
              <a:buNone/>
            </a:pPr>
            <a:endParaRPr dirty="0"/>
          </a:p>
          <a:p>
            <a:pPr marL="0" lvl="0" indent="0" algn="l" rtl="0">
              <a:lnSpc>
                <a:spcPct val="100000"/>
              </a:lnSpc>
              <a:spcBef>
                <a:spcPts val="542"/>
              </a:spcBef>
              <a:spcAft>
                <a:spcPts val="0"/>
              </a:spcAft>
              <a:buSzPts val="1400"/>
              <a:buNone/>
            </a:pPr>
            <a:r>
              <a:rPr lang="en-US" sz="2000" b="0" baseline="0" dirty="0"/>
              <a:t>- First ask if someone can explain what a focus group discussion is?</a:t>
            </a:r>
          </a:p>
          <a:p>
            <a:pPr marL="0" lvl="0" indent="0" algn="l" rtl="0">
              <a:lnSpc>
                <a:spcPct val="100000"/>
              </a:lnSpc>
              <a:spcBef>
                <a:spcPts val="542"/>
              </a:spcBef>
              <a:spcAft>
                <a:spcPts val="0"/>
              </a:spcAft>
              <a:buSzPts val="1400"/>
              <a:buNone/>
            </a:pPr>
            <a:endParaRPr lang="en-US" sz="2000" b="1" baseline="0" dirty="0"/>
          </a:p>
          <a:p>
            <a:pPr marL="342900" lvl="0" indent="-342900" algn="l" rtl="0">
              <a:lnSpc>
                <a:spcPct val="100000"/>
              </a:lnSpc>
              <a:spcBef>
                <a:spcPts val="542"/>
              </a:spcBef>
              <a:spcAft>
                <a:spcPts val="0"/>
              </a:spcAft>
              <a:buSzPts val="1400"/>
              <a:buFontTx/>
              <a:buChar char="-"/>
            </a:pPr>
            <a:r>
              <a:rPr lang="en-GB" sz="2000" b="0" i="0" kern="1200" dirty="0">
                <a:solidFill>
                  <a:schemeClr val="tx1"/>
                </a:solidFill>
                <a:effectLst/>
                <a:latin typeface="Times New Roman" pitchFamily="18" charset="0"/>
                <a:ea typeface="ＭＳ Ｐゴシック" charset="-128"/>
                <a:cs typeface="ＭＳ Ｐゴシック" charset="0"/>
              </a:rPr>
              <a:t>A focus group discussion is an open conversation with a group of people from similar backgrounds or experiences who discuss a specific topic, with the support of a facilitator.</a:t>
            </a:r>
          </a:p>
          <a:p>
            <a:pPr marL="342900" lvl="0" indent="-342900" algn="l" rtl="0">
              <a:lnSpc>
                <a:spcPct val="100000"/>
              </a:lnSpc>
              <a:spcBef>
                <a:spcPts val="542"/>
              </a:spcBef>
              <a:spcAft>
                <a:spcPts val="0"/>
              </a:spcAft>
              <a:buSzPts val="1400"/>
              <a:buFontTx/>
              <a:buChar char="-"/>
            </a:pPr>
            <a:r>
              <a:rPr lang="en-GB" sz="2000" b="0" i="0" kern="1200" dirty="0">
                <a:solidFill>
                  <a:schemeClr val="tx1"/>
                </a:solidFill>
                <a:effectLst/>
                <a:latin typeface="Times New Roman" pitchFamily="18" charset="0"/>
                <a:ea typeface="ＭＳ Ｐゴシック" charset="-128"/>
                <a:cs typeface="ＭＳ Ｐゴシック" charset="0"/>
              </a:rPr>
              <a:t>Will usually use open-ended questions – aim is to spark conversation</a:t>
            </a:r>
          </a:p>
          <a:p>
            <a:pPr marL="342900" lvl="0" indent="-342900" algn="l" rtl="0">
              <a:lnSpc>
                <a:spcPct val="100000"/>
              </a:lnSpc>
              <a:spcBef>
                <a:spcPts val="542"/>
              </a:spcBef>
              <a:spcAft>
                <a:spcPts val="0"/>
              </a:spcAft>
              <a:buSzPts val="1400"/>
              <a:buFontTx/>
              <a:buChar char="-"/>
            </a:pPr>
            <a:r>
              <a:rPr lang="en-GB" sz="2000" b="0" i="0" kern="1200" dirty="0">
                <a:solidFill>
                  <a:schemeClr val="tx1"/>
                </a:solidFill>
                <a:effectLst/>
                <a:latin typeface="Times New Roman" pitchFamily="18" charset="0"/>
                <a:ea typeface="ＭＳ Ｐゴシック" charset="-128"/>
                <a:cs typeface="ＭＳ Ｐゴシック" charset="0"/>
              </a:rPr>
              <a:t>Lasts for around 60-90min normally </a:t>
            </a:r>
          </a:p>
          <a:p>
            <a:pPr marL="342900" lvl="0" indent="-342900" algn="l" rtl="0">
              <a:lnSpc>
                <a:spcPct val="100000"/>
              </a:lnSpc>
              <a:spcBef>
                <a:spcPts val="542"/>
              </a:spcBef>
              <a:spcAft>
                <a:spcPts val="0"/>
              </a:spcAft>
              <a:buSzPts val="1400"/>
              <a:buFontTx/>
              <a:buChar char="-"/>
            </a:pPr>
            <a:r>
              <a:rPr lang="en-GB" sz="2000" b="0" i="0" kern="1200" dirty="0">
                <a:solidFill>
                  <a:schemeClr val="tx1"/>
                </a:solidFill>
                <a:effectLst/>
                <a:latin typeface="Times New Roman" pitchFamily="18" charset="0"/>
                <a:ea typeface="ＭＳ Ｐゴシック" charset="-128"/>
                <a:cs typeface="ＭＳ Ｐゴシック" charset="0"/>
              </a:rPr>
              <a:t>Gives an insight into different opinions among different peoples</a:t>
            </a:r>
          </a:p>
          <a:p>
            <a:pPr marL="342900" lvl="0" indent="-342900" algn="l" rtl="0">
              <a:lnSpc>
                <a:spcPct val="100000"/>
              </a:lnSpc>
              <a:spcBef>
                <a:spcPts val="542"/>
              </a:spcBef>
              <a:spcAft>
                <a:spcPts val="0"/>
              </a:spcAft>
              <a:buSzPts val="1400"/>
              <a:buFontTx/>
              <a:buChar char="-"/>
            </a:pPr>
            <a:r>
              <a:rPr lang="en-GB" sz="2000" b="0" i="0" kern="1200" dirty="0">
                <a:solidFill>
                  <a:schemeClr val="tx1"/>
                </a:solidFill>
                <a:effectLst/>
                <a:latin typeface="Times New Roman" pitchFamily="18" charset="0"/>
                <a:ea typeface="ＭＳ Ｐゴシック" charset="-128"/>
                <a:cs typeface="ＭＳ Ｐゴシック" charset="0"/>
              </a:rPr>
              <a:t>Helps to understand how a group thinks about the topic, the variation and range of different ideas and opinions</a:t>
            </a:r>
          </a:p>
          <a:p>
            <a:pPr marL="342900" lvl="0" indent="-342900" algn="l" rtl="0">
              <a:lnSpc>
                <a:spcPct val="100000"/>
              </a:lnSpc>
              <a:spcBef>
                <a:spcPts val="542"/>
              </a:spcBef>
              <a:spcAft>
                <a:spcPts val="0"/>
              </a:spcAft>
              <a:buSzPts val="1400"/>
              <a:buFontTx/>
              <a:buChar char="-"/>
            </a:pPr>
            <a:r>
              <a:rPr kumimoji="0" lang="en-GB"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Provides a deeper understanding of context and peoples’ opinions, values and beliefs</a:t>
            </a:r>
          </a:p>
          <a:p>
            <a:pPr marL="628650" lvl="1" indent="-171450" fontAlgn="base">
              <a:buFontTx/>
              <a:buChar char="-"/>
            </a:pPr>
            <a:endParaRPr kumimoji="0" lang="en-GB"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0" lvl="0" indent="0" algn="l" rtl="0">
              <a:lnSpc>
                <a:spcPct val="100000"/>
              </a:lnSpc>
              <a:spcBef>
                <a:spcPts val="542"/>
              </a:spcBef>
              <a:spcAft>
                <a:spcPts val="0"/>
              </a:spcAft>
              <a:buSzPts val="1400"/>
              <a:buNone/>
            </a:pPr>
            <a:endParaRPr lang="en-GB" sz="2000" b="0" i="0" kern="1200" dirty="0">
              <a:solidFill>
                <a:schemeClr val="tx1"/>
              </a:solidFill>
              <a:effectLst/>
              <a:latin typeface="Times New Roman" pitchFamily="18" charset="0"/>
              <a:ea typeface="ＭＳ Ｐゴシック" charset="-128"/>
              <a:cs typeface="ＭＳ Ｐゴシック" charset="0"/>
            </a:endParaRPr>
          </a:p>
        </p:txBody>
      </p:sp>
      <p:sp>
        <p:nvSpPr>
          <p:cNvPr id="350" name="Google Shape;350;p4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7781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r>
              <a:rPr lang="en-US" sz="2000" b="1" dirty="0"/>
              <a:t>FACILITATOR NOTES</a:t>
            </a:r>
          </a:p>
          <a:p>
            <a:pPr marL="0" lvl="0" indent="0" algn="l" rtl="0">
              <a:lnSpc>
                <a:spcPct val="100000"/>
              </a:lnSpc>
              <a:spcBef>
                <a:spcPts val="542"/>
              </a:spcBef>
              <a:spcAft>
                <a:spcPts val="0"/>
              </a:spcAft>
              <a:buSzPts val="1400"/>
              <a:buNone/>
            </a:pPr>
            <a:endParaRPr lang="en-US" sz="2000" b="1" baseline="0" dirty="0"/>
          </a:p>
          <a:p>
            <a:pPr marL="342900" lvl="0" indent="-342900" algn="l" rtl="0">
              <a:lnSpc>
                <a:spcPct val="100000"/>
              </a:lnSpc>
              <a:spcBef>
                <a:spcPts val="542"/>
              </a:spcBef>
              <a:spcAft>
                <a:spcPts val="0"/>
              </a:spcAft>
              <a:buSzPts val="1400"/>
              <a:buFontTx/>
              <a:buChar char="-"/>
            </a:pPr>
            <a:r>
              <a:rPr lang="en-US" sz="2000" b="0" baseline="0" dirty="0"/>
              <a:t>Explain participants will be about to practice their own FGDs so here are some tips and advice on how to do these</a:t>
            </a:r>
          </a:p>
          <a:p>
            <a:pPr marL="342900" lvl="0" indent="-342900" algn="l" rtl="0">
              <a:lnSpc>
                <a:spcPct val="100000"/>
              </a:lnSpc>
              <a:spcBef>
                <a:spcPts val="542"/>
              </a:spcBef>
              <a:spcAft>
                <a:spcPts val="0"/>
              </a:spcAft>
              <a:buSzPts val="1400"/>
              <a:buFontTx/>
              <a:buChar char="-"/>
            </a:pPr>
            <a:endParaRPr lang="en-US" sz="2000" b="0" baseline="0" dirty="0"/>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0" dirty="0">
                <a:solidFill>
                  <a:srgbClr val="000000"/>
                </a:solidFill>
                <a:effectLst/>
                <a:latin typeface="Open Sans" panose="020B0606030504020204" pitchFamily="34" charset="0"/>
                <a:ea typeface="Open Sans" panose="020B0606030504020204" pitchFamily="34" charset="0"/>
                <a:cs typeface="Noto Sans Symbols"/>
              </a:rPr>
              <a:t>An FGD requires a facilitator and a notetaker. Ideally the facilitator should have previous experience of facilitating FGDs – if they don’t speak the language in the community an interpreter is needed</a:t>
            </a: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0" dirty="0">
                <a:solidFill>
                  <a:srgbClr val="000000"/>
                </a:solidFill>
                <a:effectLst/>
                <a:latin typeface="Open Sans" panose="020B0606030504020204" pitchFamily="34" charset="0"/>
                <a:ea typeface="Open Sans" panose="020B0606030504020204" pitchFamily="34" charset="0"/>
                <a:cs typeface="Noto Sans Symbols"/>
              </a:rPr>
              <a:t>Always prepare, translate and practice questions in advance – and if they are translated make sure they still make sense in the local language</a:t>
            </a: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0" dirty="0">
                <a:solidFill>
                  <a:srgbClr val="000000"/>
                </a:solidFill>
                <a:effectLst/>
                <a:latin typeface="Open Sans" panose="020B0606030504020204" pitchFamily="34" charset="0"/>
                <a:ea typeface="Open Sans" panose="020B0606030504020204" pitchFamily="34" charset="0"/>
                <a:cs typeface="Noto Sans Symbols"/>
              </a:rPr>
              <a:t>Identify a private space to hold the FGD to avoid lots of people listening in</a:t>
            </a:r>
            <a:endParaRPr lang="en-GB" sz="1800"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0" dirty="0">
                <a:solidFill>
                  <a:srgbClr val="000000"/>
                </a:solidFill>
                <a:effectLst/>
                <a:latin typeface="Open Sans" panose="020B0606030504020204" pitchFamily="34" charset="0"/>
                <a:ea typeface="Open Sans" panose="020B0606030504020204" pitchFamily="34" charset="0"/>
                <a:cs typeface="Noto Sans Symbols"/>
              </a:rPr>
              <a:t>The participation of a community leader may affect the answers people provide. A good tactic is to have another member of the team conduct a key informant interview with the community leader at the same time as the FGD  </a:t>
            </a:r>
            <a:endParaRPr lang="en-GB" sz="1800" dirty="0">
              <a:solidFill>
                <a:schemeClr val="dk1"/>
              </a:solidFill>
              <a:effectLst/>
              <a:latin typeface="Noto Sans Symbols"/>
              <a:ea typeface="Open Sans" panose="020B0606030504020204" pitchFamily="34" charset="0"/>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0" dirty="0">
                <a:solidFill>
                  <a:srgbClr val="000000"/>
                </a:solidFill>
                <a:effectLst/>
                <a:latin typeface="Open Sans" panose="020B0606030504020204" pitchFamily="34" charset="0"/>
                <a:ea typeface="Open Sans" panose="020B0606030504020204" pitchFamily="34" charset="0"/>
                <a:cs typeface="Noto Sans Symbols"/>
              </a:rPr>
              <a:t>Introduce yourself and explain the purpose and duration of the FGD and allow the participants to also introduce themselves. </a:t>
            </a:r>
            <a:r>
              <a:rPr lang="en-GB" sz="1800" dirty="0">
                <a:effectLst/>
                <a:latin typeface="Open Sans" panose="020B0606030504020204" pitchFamily="34" charset="0"/>
                <a:ea typeface="Open Sans" panose="020B0606030504020204" pitchFamily="34" charset="0"/>
                <a:cs typeface="Noto Sans Symbols"/>
              </a:rPr>
              <a:t>Explain clearly that participation in the FGD does not guarantee people will receive support, nor do people have to take part to receive support</a:t>
            </a:r>
            <a:r>
              <a:rPr lang="en-GB" sz="1800" dirty="0">
                <a:effectLst/>
                <a:latin typeface="Noto Sans Symbols"/>
                <a:ea typeface="Open Sans" panose="020B0606030504020204" pitchFamily="34" charset="0"/>
                <a:cs typeface="Noto Sans Symbols"/>
              </a:rPr>
              <a:t>. </a:t>
            </a:r>
            <a:r>
              <a:rPr lang="en-GB" sz="1800" dirty="0">
                <a:effectLst/>
                <a:latin typeface="Open Sans" panose="020B0606030504020204" pitchFamily="34" charset="0"/>
                <a:ea typeface="Open Sans" panose="020B0606030504020204" pitchFamily="34" charset="0"/>
                <a:cs typeface="Noto Sans Symbols"/>
              </a:rPr>
              <a:t>It can help to agree ground rules at the beginning, such as everyone has a right to speak, not to interrupt one another, there is no right answer, people can opt not to answer a question, and that anything shared should be kept confidential.</a:t>
            </a: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0" dirty="0">
                <a:effectLst/>
                <a:latin typeface="Open Sans" panose="020B0606030504020204" pitchFamily="34" charset="0"/>
                <a:ea typeface="Open Sans" panose="020B0606030504020204" pitchFamily="34" charset="0"/>
                <a:cs typeface="Noto Sans Symbols"/>
              </a:rPr>
              <a:t>Don’t stick rigidly to the questions and rush through them. An FGD is an open conversation, not a survey, so ask follow-up questions if something interesting comes up</a:t>
            </a:r>
            <a:endParaRPr lang="en-GB" sz="1800"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0" dirty="0">
                <a:effectLst/>
                <a:latin typeface="Open Sans" panose="020B0606030504020204" pitchFamily="34" charset="0"/>
                <a:ea typeface="Open Sans" panose="020B0606030504020204" pitchFamily="34" charset="0"/>
                <a:cs typeface="Noto Sans Symbols"/>
              </a:rPr>
              <a:t>Ask sensitive questions in a respectful and sensitive way, and recognize when to move on if a topic is making people feel uncomfortable. </a:t>
            </a:r>
            <a:r>
              <a:rPr lang="en-GB" sz="1800" b="1" dirty="0">
                <a:effectLst/>
                <a:latin typeface="Open Sans" panose="020B0606030504020204" pitchFamily="34" charset="0"/>
                <a:ea typeface="Open Sans" panose="020B0606030504020204" pitchFamily="34" charset="0"/>
                <a:cs typeface="Noto Sans Symbols"/>
              </a:rPr>
              <a:t>Do not judge what people say</a:t>
            </a:r>
            <a:r>
              <a:rPr lang="en-GB" sz="1800" dirty="0">
                <a:effectLst/>
                <a:latin typeface="Open Sans" panose="020B0606030504020204" pitchFamily="34" charset="0"/>
                <a:ea typeface="Open Sans" panose="020B0606030504020204" pitchFamily="34" charset="0"/>
                <a:cs typeface="Noto Sans Symbols"/>
              </a:rPr>
              <a:t> - listen openly, even if you disagree and do not react negatively to people’s answers</a:t>
            </a:r>
            <a:endParaRPr lang="en-GB" sz="1800"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0" dirty="0">
                <a:effectLst/>
                <a:latin typeface="Open Sans" panose="020B0606030504020204" pitchFamily="34" charset="0"/>
                <a:ea typeface="Open Sans" panose="020B0606030504020204" pitchFamily="34" charset="0"/>
                <a:cs typeface="Noto Sans Symbols"/>
              </a:rPr>
              <a:t>Encourage everyone to speak. If someone is not talking ask for their opinion or if someone is talking too much, ask what the rest of the group thinks</a:t>
            </a: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0" u="none" strike="noStrike" dirty="0">
                <a:effectLst/>
                <a:latin typeface="Open Sans" panose="020B0606030504020204" pitchFamily="34" charset="0"/>
                <a:ea typeface="Open Sans" panose="020B0606030504020204" pitchFamily="34" charset="0"/>
                <a:cs typeface="Roboto" panose="02000000000000000000" pitchFamily="2" charset="0"/>
              </a:rPr>
              <a:t>Ask people if they have any questions for you before you go</a:t>
            </a: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0" u="none" strike="noStrike" dirty="0">
                <a:effectLst/>
                <a:latin typeface="Open Sans" panose="020B0606030504020204" pitchFamily="34" charset="0"/>
                <a:ea typeface="Open Sans" panose="020B0606030504020204" pitchFamily="34" charset="0"/>
                <a:cs typeface="Noto Sans Symbols"/>
              </a:rPr>
              <a:t>Don’t forget to provide feedback to the community leader, representatives, or local volunteers on the outcomes from the FGD. Too often communities take part in FGDs and then never hear from the agency again and this affects their willingness to take part in future discussions.</a:t>
            </a:r>
            <a:endParaRPr lang="en-GB" sz="1800" u="none" strike="noStrike"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endParaRPr lang="en-GB" sz="1800" u="none" strike="noStrike" dirty="0">
              <a:effectLst/>
              <a:latin typeface="Roboto" panose="02000000000000000000" pitchFamily="2" charset="0"/>
              <a:ea typeface="Roboto" panose="02000000000000000000" pitchFamily="2" charset="0"/>
              <a:cs typeface="Roboto" panose="02000000000000000000" pitchFamily="2" charset="0"/>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endParaRPr lang="en-GB" sz="1800"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endParaRPr lang="en-GB" sz="1800"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endParaRPr lang="en-GB" sz="1800"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endParaRPr lang="en-GB" sz="1800"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endParaRPr lang="en-GB" sz="1800" dirty="0">
              <a:solidFill>
                <a:srgbClr val="000000"/>
              </a:solidFill>
              <a:effectLst/>
              <a:latin typeface="Open Sans" panose="020B0606030504020204" pitchFamily="34" charset="0"/>
              <a:ea typeface="Open Sans" panose="020B0606030504020204" pitchFamily="34" charset="0"/>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endParaRPr lang="en-GB" sz="1800" dirty="0">
              <a:effectLst/>
              <a:latin typeface="Noto Sans Symbols"/>
              <a:ea typeface="Noto Sans Symbols"/>
              <a:cs typeface="Noto Sans Symbols"/>
            </a:endParaRPr>
          </a:p>
          <a:p>
            <a:pPr marL="342900" lvl="0" indent="-342900" algn="l" rtl="0">
              <a:lnSpc>
                <a:spcPct val="100000"/>
              </a:lnSpc>
              <a:spcBef>
                <a:spcPts val="542"/>
              </a:spcBef>
              <a:spcAft>
                <a:spcPts val="0"/>
              </a:spcAft>
              <a:buSzPts val="1400"/>
              <a:buFontTx/>
              <a:buChar char="-"/>
            </a:pPr>
            <a:endParaRPr lang="en-US" sz="2000" b="1" baseline="0" dirty="0"/>
          </a:p>
        </p:txBody>
      </p:sp>
      <p:sp>
        <p:nvSpPr>
          <p:cNvPr id="350" name="Google Shape;350;p4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230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503" name="Google Shape;503;p2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322219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97220144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32"/>
        <p:cNvGrpSpPr/>
        <p:nvPr/>
      </p:nvGrpSpPr>
      <p:grpSpPr>
        <a:xfrm>
          <a:off x="0" y="0"/>
          <a:ext cx="0" cy="0"/>
          <a:chOff x="0" y="0"/>
          <a:chExt cx="0" cy="0"/>
        </a:xfrm>
      </p:grpSpPr>
      <p:sp>
        <p:nvSpPr>
          <p:cNvPr id="133" name="Google Shape;133;p68"/>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34" name="Google Shape;134;p68"/>
          <p:cNvSpPr>
            <a:spLocks noGrp="1"/>
          </p:cNvSpPr>
          <p:nvPr>
            <p:ph type="pic" idx="3"/>
          </p:nvPr>
        </p:nvSpPr>
        <p:spPr>
          <a:xfrm>
            <a:off x="0" y="0"/>
            <a:ext cx="2457448" cy="10288588"/>
          </a:xfrm>
          <a:prstGeom prst="rect">
            <a:avLst/>
          </a:prstGeom>
          <a:solidFill>
            <a:srgbClr val="353535">
              <a:alpha val="11372"/>
            </a:srgbClr>
          </a:solidFill>
          <a:ln>
            <a:noFill/>
          </a:ln>
        </p:spPr>
      </p:sp>
      <p:sp>
        <p:nvSpPr>
          <p:cNvPr id="135" name="Google Shape;135;p6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36" name="Google Shape;136;p6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37" name="Google Shape;137;p68"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94551600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41"/>
        <p:cNvGrpSpPr/>
        <p:nvPr/>
      </p:nvGrpSpPr>
      <p:grpSpPr>
        <a:xfrm>
          <a:off x="0" y="0"/>
          <a:ext cx="0" cy="0"/>
          <a:chOff x="0" y="0"/>
          <a:chExt cx="0" cy="0"/>
        </a:xfrm>
      </p:grpSpPr>
      <p:sp>
        <p:nvSpPr>
          <p:cNvPr id="142" name="Google Shape;142;p70"/>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143" name="Google Shape;143;p70"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6318636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44"/>
        <p:cNvGrpSpPr/>
        <p:nvPr/>
      </p:nvGrpSpPr>
      <p:grpSpPr>
        <a:xfrm>
          <a:off x="0" y="0"/>
          <a:ext cx="0" cy="0"/>
          <a:chOff x="0" y="0"/>
          <a:chExt cx="0" cy="0"/>
        </a:xfrm>
      </p:grpSpPr>
      <p:sp>
        <p:nvSpPr>
          <p:cNvPr id="145" name="Google Shape;145;p71"/>
          <p:cNvSpPr>
            <a:spLocks noGrp="1"/>
          </p:cNvSpPr>
          <p:nvPr>
            <p:ph type="pic" idx="2"/>
          </p:nvPr>
        </p:nvSpPr>
        <p:spPr>
          <a:xfrm>
            <a:off x="0" y="0"/>
            <a:ext cx="14831526" cy="10288588"/>
          </a:xfrm>
          <a:prstGeom prst="rect">
            <a:avLst/>
          </a:prstGeom>
          <a:solidFill>
            <a:srgbClr val="353535">
              <a:alpha val="11372"/>
            </a:srgbClr>
          </a:solidFill>
          <a:ln>
            <a:noFill/>
          </a:ln>
        </p:spPr>
      </p:sp>
      <p:sp>
        <p:nvSpPr>
          <p:cNvPr id="146" name="Google Shape;146;p7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47" name="Google Shape;147;p7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8" name="Google Shape;148;p71"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63548860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49"/>
        <p:cNvGrpSpPr/>
        <p:nvPr/>
      </p:nvGrpSpPr>
      <p:grpSpPr>
        <a:xfrm>
          <a:off x="0" y="0"/>
          <a:ext cx="0" cy="0"/>
          <a:chOff x="0" y="0"/>
          <a:chExt cx="0" cy="0"/>
        </a:xfrm>
      </p:grpSpPr>
      <p:sp>
        <p:nvSpPr>
          <p:cNvPr id="150" name="Google Shape;150;p72"/>
          <p:cNvSpPr>
            <a:spLocks noGrp="1"/>
          </p:cNvSpPr>
          <p:nvPr>
            <p:ph type="pic" idx="2"/>
          </p:nvPr>
        </p:nvSpPr>
        <p:spPr>
          <a:xfrm>
            <a:off x="-1" y="0"/>
            <a:ext cx="11799269" cy="10288588"/>
          </a:xfrm>
          <a:prstGeom prst="rect">
            <a:avLst/>
          </a:prstGeom>
          <a:solidFill>
            <a:srgbClr val="353535">
              <a:alpha val="11372"/>
            </a:srgbClr>
          </a:solidFill>
          <a:ln>
            <a:noFill/>
          </a:ln>
        </p:spPr>
      </p:sp>
      <p:sp>
        <p:nvSpPr>
          <p:cNvPr id="151" name="Google Shape;151;p7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52" name="Google Shape;152;p7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72"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78801188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26">
  <p:cSld name="26">
    <p:spTree>
      <p:nvGrpSpPr>
        <p:cNvPr id="1" name="Shape 154"/>
        <p:cNvGrpSpPr/>
        <p:nvPr/>
      </p:nvGrpSpPr>
      <p:grpSpPr>
        <a:xfrm>
          <a:off x="0" y="0"/>
          <a:ext cx="0" cy="0"/>
          <a:chOff x="0" y="0"/>
          <a:chExt cx="0" cy="0"/>
        </a:xfrm>
      </p:grpSpPr>
      <p:sp>
        <p:nvSpPr>
          <p:cNvPr id="155" name="Google Shape;155;p73"/>
          <p:cNvSpPr>
            <a:spLocks noGrp="1"/>
          </p:cNvSpPr>
          <p:nvPr>
            <p:ph type="pic" idx="2"/>
          </p:nvPr>
        </p:nvSpPr>
        <p:spPr>
          <a:xfrm>
            <a:off x="10460736" y="2301970"/>
            <a:ext cx="7827263" cy="7986618"/>
          </a:xfrm>
          <a:prstGeom prst="rect">
            <a:avLst/>
          </a:prstGeom>
          <a:solidFill>
            <a:srgbClr val="353535">
              <a:alpha val="11372"/>
            </a:srgbClr>
          </a:solidFill>
          <a:ln>
            <a:noFill/>
          </a:ln>
        </p:spPr>
      </p:sp>
      <p:sp>
        <p:nvSpPr>
          <p:cNvPr id="156" name="Google Shape;156;p7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57" name="Google Shape;157;p7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8" name="Google Shape;158;p73"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86585667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159"/>
        <p:cNvGrpSpPr/>
        <p:nvPr/>
      </p:nvGrpSpPr>
      <p:grpSpPr>
        <a:xfrm>
          <a:off x="0" y="0"/>
          <a:ext cx="0" cy="0"/>
          <a:chOff x="0" y="0"/>
          <a:chExt cx="0" cy="0"/>
        </a:xfrm>
      </p:grpSpPr>
      <p:sp>
        <p:nvSpPr>
          <p:cNvPr id="160" name="Google Shape;160;p74"/>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161" name="Google Shape;161;p7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62" name="Google Shape;162;p7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3" name="Google Shape;163;p74"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79784522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64"/>
        <p:cNvGrpSpPr/>
        <p:nvPr/>
      </p:nvGrpSpPr>
      <p:grpSpPr>
        <a:xfrm>
          <a:off x="0" y="0"/>
          <a:ext cx="0" cy="0"/>
          <a:chOff x="0" y="0"/>
          <a:chExt cx="0" cy="0"/>
        </a:xfrm>
      </p:grpSpPr>
      <p:sp>
        <p:nvSpPr>
          <p:cNvPr id="165" name="Google Shape;165;p75"/>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66" name="Google Shape;166;p75"/>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67" name="Google Shape;167;p7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68" name="Google Shape;168;p7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75"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22026761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0"/>
        <p:cNvGrpSpPr/>
        <p:nvPr/>
      </p:nvGrpSpPr>
      <p:grpSpPr>
        <a:xfrm>
          <a:off x="0" y="0"/>
          <a:ext cx="0" cy="0"/>
          <a:chOff x="0" y="0"/>
          <a:chExt cx="0" cy="0"/>
        </a:xfrm>
      </p:grpSpPr>
      <p:sp>
        <p:nvSpPr>
          <p:cNvPr id="171" name="Google Shape;171;p76"/>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2" name="Google Shape;172;p76"/>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3" name="Google Shape;173;p7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74" name="Google Shape;174;p7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76"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20986761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76"/>
        <p:cNvGrpSpPr/>
        <p:nvPr/>
      </p:nvGrpSpPr>
      <p:grpSpPr>
        <a:xfrm>
          <a:off x="0" y="0"/>
          <a:ext cx="0" cy="0"/>
          <a:chOff x="0" y="0"/>
          <a:chExt cx="0" cy="0"/>
        </a:xfrm>
      </p:grpSpPr>
      <p:sp>
        <p:nvSpPr>
          <p:cNvPr id="177" name="Google Shape;177;p77"/>
          <p:cNvSpPr>
            <a:spLocks noGrp="1"/>
          </p:cNvSpPr>
          <p:nvPr>
            <p:ph type="pic" idx="2"/>
          </p:nvPr>
        </p:nvSpPr>
        <p:spPr>
          <a:xfrm>
            <a:off x="0" y="0"/>
            <a:ext cx="13279983" cy="10288588"/>
          </a:xfrm>
          <a:prstGeom prst="rect">
            <a:avLst/>
          </a:prstGeom>
          <a:solidFill>
            <a:srgbClr val="353535">
              <a:alpha val="11372"/>
            </a:srgbClr>
          </a:solidFill>
          <a:ln>
            <a:noFill/>
          </a:ln>
        </p:spPr>
      </p:sp>
      <p:sp>
        <p:nvSpPr>
          <p:cNvPr id="178" name="Google Shape;178;p7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79" name="Google Shape;179;p7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0" name="Google Shape;180;p77"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295202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1"/>
        <p:cNvGrpSpPr/>
        <p:nvPr/>
      </p:nvGrpSpPr>
      <p:grpSpPr>
        <a:xfrm>
          <a:off x="0" y="0"/>
          <a:ext cx="0" cy="0"/>
          <a:chOff x="0" y="0"/>
          <a:chExt cx="0" cy="0"/>
        </a:xfrm>
      </p:grpSpPr>
      <p:sp>
        <p:nvSpPr>
          <p:cNvPr id="182" name="Google Shape;182;p78"/>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3" name="Google Shape;183;p7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84" name="Google Shape;184;p7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5" name="Google Shape;185;p78"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259983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31052475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86"/>
        <p:cNvGrpSpPr/>
        <p:nvPr/>
      </p:nvGrpSpPr>
      <p:grpSpPr>
        <a:xfrm>
          <a:off x="0" y="0"/>
          <a:ext cx="0" cy="0"/>
          <a:chOff x="0" y="0"/>
          <a:chExt cx="0" cy="0"/>
        </a:xfrm>
      </p:grpSpPr>
      <p:sp>
        <p:nvSpPr>
          <p:cNvPr id="187" name="Google Shape;187;p79"/>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88" name="Google Shape;188;p7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89" name="Google Shape;189;p7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0" name="Google Shape;190;p79"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40981604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1"/>
        <p:cNvGrpSpPr/>
        <p:nvPr/>
      </p:nvGrpSpPr>
      <p:grpSpPr>
        <a:xfrm>
          <a:off x="0" y="0"/>
          <a:ext cx="0" cy="0"/>
          <a:chOff x="0" y="0"/>
          <a:chExt cx="0" cy="0"/>
        </a:xfrm>
      </p:grpSpPr>
      <p:sp>
        <p:nvSpPr>
          <p:cNvPr id="192" name="Google Shape;192;p80"/>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3" name="Google Shape;193;p8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94" name="Google Shape;194;p8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5" name="Google Shape;195;p80"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36110497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96"/>
        <p:cNvGrpSpPr/>
        <p:nvPr/>
      </p:nvGrpSpPr>
      <p:grpSpPr>
        <a:xfrm>
          <a:off x="0" y="0"/>
          <a:ext cx="0" cy="0"/>
          <a:chOff x="0" y="0"/>
          <a:chExt cx="0" cy="0"/>
        </a:xfrm>
      </p:grpSpPr>
      <p:sp>
        <p:nvSpPr>
          <p:cNvPr id="197" name="Google Shape;197;p81"/>
          <p:cNvSpPr>
            <a:spLocks noGrp="1"/>
          </p:cNvSpPr>
          <p:nvPr>
            <p:ph type="pic" idx="2"/>
          </p:nvPr>
        </p:nvSpPr>
        <p:spPr>
          <a:xfrm>
            <a:off x="1818975" y="0"/>
            <a:ext cx="6662002" cy="10288588"/>
          </a:xfrm>
          <a:prstGeom prst="rect">
            <a:avLst/>
          </a:prstGeom>
          <a:solidFill>
            <a:srgbClr val="353535">
              <a:alpha val="11372"/>
            </a:srgbClr>
          </a:solidFill>
          <a:ln>
            <a:noFill/>
          </a:ln>
        </p:spPr>
      </p:sp>
      <p:sp>
        <p:nvSpPr>
          <p:cNvPr id="198" name="Google Shape;198;p8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99" name="Google Shape;199;p8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0" name="Google Shape;200;p81"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7072046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1"/>
        <p:cNvGrpSpPr/>
        <p:nvPr/>
      </p:nvGrpSpPr>
      <p:grpSpPr>
        <a:xfrm>
          <a:off x="0" y="0"/>
          <a:ext cx="0" cy="0"/>
          <a:chOff x="0" y="0"/>
          <a:chExt cx="0" cy="0"/>
        </a:xfrm>
      </p:grpSpPr>
      <p:sp>
        <p:nvSpPr>
          <p:cNvPr id="202" name="Google Shape;202;p82"/>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3" name="Google Shape;203;p8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04" name="Google Shape;204;p8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5" name="Google Shape;205;p82"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83148506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6"/>
        <p:cNvGrpSpPr/>
        <p:nvPr/>
      </p:nvGrpSpPr>
      <p:grpSpPr>
        <a:xfrm>
          <a:off x="0" y="0"/>
          <a:ext cx="0" cy="0"/>
          <a:chOff x="0" y="0"/>
          <a:chExt cx="0" cy="0"/>
        </a:xfrm>
      </p:grpSpPr>
      <p:sp>
        <p:nvSpPr>
          <p:cNvPr id="207" name="Google Shape;207;p83"/>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8" name="Google Shape;208;p8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09" name="Google Shape;209;p8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0" name="Google Shape;210;p83"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63474452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211"/>
        <p:cNvGrpSpPr/>
        <p:nvPr/>
      </p:nvGrpSpPr>
      <p:grpSpPr>
        <a:xfrm>
          <a:off x="0" y="0"/>
          <a:ext cx="0" cy="0"/>
          <a:chOff x="0" y="0"/>
          <a:chExt cx="0" cy="0"/>
        </a:xfrm>
      </p:grpSpPr>
      <p:sp>
        <p:nvSpPr>
          <p:cNvPr id="212" name="Google Shape;212;p84"/>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213" name="Google Shape;213;p8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14" name="Google Shape;214;p8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5" name="Google Shape;215;p84"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15484480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6"/>
        <p:cNvGrpSpPr/>
        <p:nvPr/>
      </p:nvGrpSpPr>
      <p:grpSpPr>
        <a:xfrm>
          <a:off x="0" y="0"/>
          <a:ext cx="0" cy="0"/>
          <a:chOff x="0" y="0"/>
          <a:chExt cx="0" cy="0"/>
        </a:xfrm>
      </p:grpSpPr>
      <p:sp>
        <p:nvSpPr>
          <p:cNvPr id="217" name="Google Shape;217;p8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8" name="Google Shape;218;p8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19" name="Google Shape;219;p8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20" name="Google Shape;220;p85"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79511410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221"/>
        <p:cNvGrpSpPr/>
        <p:nvPr/>
      </p:nvGrpSpPr>
      <p:grpSpPr>
        <a:xfrm>
          <a:off x="0" y="0"/>
          <a:ext cx="0" cy="0"/>
          <a:chOff x="0" y="0"/>
          <a:chExt cx="0" cy="0"/>
        </a:xfrm>
      </p:grpSpPr>
      <p:sp>
        <p:nvSpPr>
          <p:cNvPr id="222" name="Google Shape;222;p86"/>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223" name="Google Shape;223;p8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24" name="Google Shape;224;p8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225" name="Google Shape;225;p86"/>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226" name="Google Shape;226;p86"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8067865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27"/>
        <p:cNvGrpSpPr/>
        <p:nvPr/>
      </p:nvGrpSpPr>
      <p:grpSpPr>
        <a:xfrm>
          <a:off x="0" y="0"/>
          <a:ext cx="0" cy="0"/>
          <a:chOff x="0" y="0"/>
          <a:chExt cx="0" cy="0"/>
        </a:xfrm>
      </p:grpSpPr>
      <p:sp>
        <p:nvSpPr>
          <p:cNvPr id="228" name="Google Shape;228;p87"/>
          <p:cNvSpPr>
            <a:spLocks noGrp="1"/>
          </p:cNvSpPr>
          <p:nvPr>
            <p:ph type="pic" idx="2"/>
          </p:nvPr>
        </p:nvSpPr>
        <p:spPr>
          <a:xfrm>
            <a:off x="0" y="0"/>
            <a:ext cx="5144294" cy="5144294"/>
          </a:xfrm>
          <a:prstGeom prst="rect">
            <a:avLst/>
          </a:prstGeom>
          <a:solidFill>
            <a:srgbClr val="353535">
              <a:alpha val="11372"/>
            </a:srgbClr>
          </a:solidFill>
          <a:ln>
            <a:noFill/>
          </a:ln>
        </p:spPr>
      </p:sp>
      <p:sp>
        <p:nvSpPr>
          <p:cNvPr id="229" name="Google Shape;229;p87"/>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30" name="Google Shape;230;p87"/>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31" name="Google Shape;231;p87"/>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32" name="Google Shape;232;p87"/>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33" name="Google Shape;233;p8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34" name="Google Shape;234;p8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61192432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7662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82997594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1_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75968562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_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10372593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1_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9893816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1_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41017101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_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57118381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_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09186420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1_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81993333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55">
    <p:spTree>
      <p:nvGrpSpPr>
        <p:cNvPr id="1" name=""/>
        <p:cNvGrpSpPr/>
        <p:nvPr/>
      </p:nvGrpSpPr>
      <p:grpSpPr>
        <a:xfrm>
          <a:off x="0" y="0"/>
          <a:ext cx="0" cy="0"/>
          <a:chOff x="0" y="0"/>
          <a:chExt cx="0" cy="0"/>
        </a:xfrm>
      </p:grpSpPr>
      <p:sp>
        <p:nvSpPr>
          <p:cNvPr id="6" name="Рисунок 4"/>
          <p:cNvSpPr>
            <a:spLocks noGrp="1"/>
          </p:cNvSpPr>
          <p:nvPr>
            <p:ph type="pic" sz="quarter" idx="11"/>
          </p:nvPr>
        </p:nvSpPr>
        <p:spPr>
          <a:xfrm>
            <a:off x="9523978" y="3282109"/>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3" name="Рисунок 4"/>
          <p:cNvSpPr>
            <a:spLocks noGrp="1"/>
          </p:cNvSpPr>
          <p:nvPr>
            <p:ph type="pic" sz="quarter" idx="10"/>
          </p:nvPr>
        </p:nvSpPr>
        <p:spPr>
          <a:xfrm>
            <a:off x="5314618" y="3282109"/>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Tree>
    <p:extLst>
      <p:ext uri="{BB962C8B-B14F-4D97-AF65-F5344CB8AC3E}">
        <p14:creationId xmlns:p14="http://schemas.microsoft.com/office/powerpoint/2010/main" val="28590494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4965527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1_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8685423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312866736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1_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33"/>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6" y="9198397"/>
            <a:ext cx="660400" cy="338554"/>
          </a:xfrm>
          <a:prstGeom prst="rect">
            <a:avLst/>
          </a:prstGeom>
          <a:noFill/>
        </p:spPr>
        <p:txBody>
          <a:bodyPr wrap="square" rtlCol="0">
            <a:spAutoFit/>
          </a:bodyPr>
          <a:lstStyle/>
          <a:p>
            <a:pPr algn="r"/>
            <a:fld id="{293ABEDF-2FD4-CE41-BE6E-C03412F0A819}" type="slidenum">
              <a:rPr lang="en-US" sz="1600" b="0" smtClean="0">
                <a:latin typeface="Bebas" pitchFamily="2" charset="0"/>
                <a:ea typeface="Open Sans" panose="020B0606030504020204" pitchFamily="34" charset="0"/>
                <a:cs typeface="Open Sans" panose="020B0606030504020204" pitchFamily="34" charset="0"/>
              </a:rPr>
              <a:pPr algn="r"/>
              <a:t>‹Nº›</a:t>
            </a:fld>
            <a:endParaRPr lang="en-US" sz="1600" b="0">
              <a:latin typeface="Bebas" pitchFamily="2"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5" y="9352286"/>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39D15A36-1805-AE45-B957-19C563F482C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541415" y="1"/>
            <a:ext cx="2746587" cy="2683239"/>
          </a:xfrm>
          <a:prstGeom prst="rect">
            <a:avLst/>
          </a:prstGeom>
        </p:spPr>
      </p:pic>
    </p:spTree>
    <p:extLst>
      <p:ext uri="{BB962C8B-B14F-4D97-AF65-F5344CB8AC3E}">
        <p14:creationId xmlns:p14="http://schemas.microsoft.com/office/powerpoint/2010/main" val="3773042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1300055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8044526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6614093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0386890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94675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754962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‹Nº›</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7447942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126380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7711589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7070987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1816501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8803668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4806862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9128299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184351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1057361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944590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158B815C-13AC-07BF-1077-0B49C91A6F7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1465837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0031003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9095927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8483407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6690081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5694935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8611685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6982798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63166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64194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68758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6278383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96196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0099872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361256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10 May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4726788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10 May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894542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4494513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9633370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2042706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32033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2284204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7744355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42280870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1290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542138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2077121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8139094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8547169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54825739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82105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73753957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78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22066546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91709160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2768367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49188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20183597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62094240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11214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12063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80722797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35850997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4962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294255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54588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6218989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5584815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23044791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457114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2770662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‹Nº›</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294543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44493797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8031788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58646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2074140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‹Nº›</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48868031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‹Nº›</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48969201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‹Nº›</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68760993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99"/>
        <p:cNvGrpSpPr/>
        <p:nvPr/>
      </p:nvGrpSpPr>
      <p:grpSpPr>
        <a:xfrm>
          <a:off x="0" y="0"/>
          <a:ext cx="0" cy="0"/>
          <a:chOff x="0" y="0"/>
          <a:chExt cx="0" cy="0"/>
        </a:xfrm>
      </p:grpSpPr>
      <p:sp>
        <p:nvSpPr>
          <p:cNvPr id="100" name="Google Shape;100;p47"/>
          <p:cNvSpPr>
            <a:spLocks noGrp="1"/>
          </p:cNvSpPr>
          <p:nvPr>
            <p:ph type="pic" idx="2"/>
          </p:nvPr>
        </p:nvSpPr>
        <p:spPr>
          <a:xfrm>
            <a:off x="0" y="0"/>
            <a:ext cx="9601200" cy="10288588"/>
          </a:xfrm>
          <a:prstGeom prst="rect">
            <a:avLst/>
          </a:prstGeom>
          <a:solidFill>
            <a:srgbClr val="353535">
              <a:alpha val="11764"/>
            </a:srgbClr>
          </a:solidFill>
          <a:ln>
            <a:noFill/>
          </a:ln>
        </p:spPr>
      </p:sp>
      <p:sp>
        <p:nvSpPr>
          <p:cNvPr id="101" name="Google Shape;101;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‹Nº›</a:t>
            </a:fld>
            <a:endParaRPr sz="1600" b="0" i="0">
              <a:solidFill>
                <a:schemeClr val="dk1"/>
              </a:solidFill>
              <a:latin typeface="Open Sans"/>
              <a:ea typeface="Open Sans"/>
              <a:cs typeface="Open Sans"/>
              <a:sym typeface="Open Sans"/>
            </a:endParaRPr>
          </a:p>
        </p:txBody>
      </p:sp>
      <p:cxnSp>
        <p:nvCxnSpPr>
          <p:cNvPr id="102" name="Google Shape;102;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19AAFB1-DD1E-6642-8871-41EAA434B4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0232746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11"/>
        <p:cNvGrpSpPr/>
        <p:nvPr/>
      </p:nvGrpSpPr>
      <p:grpSpPr>
        <a:xfrm>
          <a:off x="0" y="0"/>
          <a:ext cx="0" cy="0"/>
          <a:chOff x="0" y="0"/>
          <a:chExt cx="0" cy="0"/>
        </a:xfrm>
      </p:grpSpPr>
      <p:pic>
        <p:nvPicPr>
          <p:cNvPr id="12" name="Google Shape;12;p46"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
        <p:nvSpPr>
          <p:cNvPr id="13" name="Google Shape;13;p46"/>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63027384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35"/>
        <p:cNvGrpSpPr/>
        <p:nvPr/>
      </p:nvGrpSpPr>
      <p:grpSpPr>
        <a:xfrm>
          <a:off x="0" y="0"/>
          <a:ext cx="0" cy="0"/>
          <a:chOff x="0" y="0"/>
          <a:chExt cx="0" cy="0"/>
        </a:xfrm>
      </p:grpSpPr>
      <p:sp>
        <p:nvSpPr>
          <p:cNvPr id="36" name="Google Shape;36;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37" name="Google Shape;37;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8" name="Google Shape;38;p52"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65169175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39"/>
        <p:cNvGrpSpPr/>
        <p:nvPr/>
      </p:nvGrpSpPr>
      <p:grpSpPr>
        <a:xfrm>
          <a:off x="0" y="0"/>
          <a:ext cx="0" cy="0"/>
          <a:chOff x="0" y="0"/>
          <a:chExt cx="0" cy="0"/>
        </a:xfrm>
      </p:grpSpPr>
      <p:pic>
        <p:nvPicPr>
          <p:cNvPr id="40" name="Google Shape;40;p53"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54950968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41"/>
        <p:cNvGrpSpPr/>
        <p:nvPr/>
      </p:nvGrpSpPr>
      <p:grpSpPr>
        <a:xfrm>
          <a:off x="0" y="0"/>
          <a:ext cx="0" cy="0"/>
          <a:chOff x="0" y="0"/>
          <a:chExt cx="0" cy="0"/>
        </a:xfrm>
      </p:grpSpPr>
      <p:sp>
        <p:nvSpPr>
          <p:cNvPr id="42" name="Google Shape;42;p54"/>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382604563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43"/>
        <p:cNvGrpSpPr/>
        <p:nvPr/>
      </p:nvGrpSpPr>
      <p:grpSpPr>
        <a:xfrm>
          <a:off x="0" y="0"/>
          <a:ext cx="0" cy="0"/>
          <a:chOff x="0" y="0"/>
          <a:chExt cx="0" cy="0"/>
        </a:xfrm>
      </p:grpSpPr>
      <p:sp>
        <p:nvSpPr>
          <p:cNvPr id="44" name="Google Shape;44;p55"/>
          <p:cNvSpPr>
            <a:spLocks noGrp="1"/>
          </p:cNvSpPr>
          <p:nvPr>
            <p:ph type="pic" idx="2"/>
          </p:nvPr>
        </p:nvSpPr>
        <p:spPr>
          <a:xfrm>
            <a:off x="0" y="0"/>
            <a:ext cx="18288000" cy="10288588"/>
          </a:xfrm>
          <a:prstGeom prst="rect">
            <a:avLst/>
          </a:prstGeom>
          <a:solidFill>
            <a:srgbClr val="353535">
              <a:alpha val="11372"/>
            </a:srgbClr>
          </a:solidFill>
          <a:ln>
            <a:noFill/>
          </a:ln>
        </p:spPr>
      </p:sp>
      <p:sp>
        <p:nvSpPr>
          <p:cNvPr id="45" name="Google Shape;45;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46" name="Google Shape;46;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7" name="Google Shape;47;p55"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09719542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48"/>
        <p:cNvGrpSpPr/>
        <p:nvPr/>
      </p:nvGrpSpPr>
      <p:grpSpPr>
        <a:xfrm>
          <a:off x="0" y="0"/>
          <a:ext cx="0" cy="0"/>
          <a:chOff x="0" y="0"/>
          <a:chExt cx="0" cy="0"/>
        </a:xfrm>
      </p:grpSpPr>
      <p:sp>
        <p:nvSpPr>
          <p:cNvPr id="49" name="Google Shape;49;p56"/>
          <p:cNvSpPr>
            <a:spLocks noGrp="1"/>
          </p:cNvSpPr>
          <p:nvPr>
            <p:ph type="pic" idx="2"/>
          </p:nvPr>
        </p:nvSpPr>
        <p:spPr>
          <a:xfrm>
            <a:off x="0" y="0"/>
            <a:ext cx="18288000" cy="10288588"/>
          </a:xfrm>
          <a:prstGeom prst="rect">
            <a:avLst/>
          </a:prstGeom>
          <a:solidFill>
            <a:srgbClr val="353535">
              <a:alpha val="11372"/>
            </a:srgbClr>
          </a:solidFill>
          <a:ln>
            <a:noFill/>
          </a:ln>
        </p:spPr>
      </p:sp>
      <p:sp>
        <p:nvSpPr>
          <p:cNvPr id="50" name="Google Shape;50;p56"/>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 name="Google Shape;51;p56"/>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2" name="Google Shape;52;p56"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
        <p:nvSpPr>
          <p:cNvPr id="53" name="Google Shape;53;p56"/>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4" name="Google Shape;54;p56"/>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011E41"/>
                </a:solidFill>
                <a:latin typeface="Montserrat SemiBold"/>
                <a:ea typeface="Montserrat SemiBold"/>
                <a:cs typeface="Montserrat SemiBold"/>
                <a:sym typeface="Montserrat SemiBold"/>
              </a:rPr>
              <a:t>12 February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008179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56766386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55"/>
        <p:cNvGrpSpPr/>
        <p:nvPr/>
      </p:nvGrpSpPr>
      <p:grpSpPr>
        <a:xfrm>
          <a:off x="0" y="0"/>
          <a:ext cx="0" cy="0"/>
          <a:chOff x="0" y="0"/>
          <a:chExt cx="0" cy="0"/>
        </a:xfrm>
      </p:grpSpPr>
      <p:sp>
        <p:nvSpPr>
          <p:cNvPr id="56" name="Google Shape;56;p57"/>
          <p:cNvSpPr>
            <a:spLocks noGrp="1"/>
          </p:cNvSpPr>
          <p:nvPr>
            <p:ph type="pic" idx="2"/>
          </p:nvPr>
        </p:nvSpPr>
        <p:spPr>
          <a:xfrm>
            <a:off x="0" y="0"/>
            <a:ext cx="18288000" cy="10288588"/>
          </a:xfrm>
          <a:prstGeom prst="rect">
            <a:avLst/>
          </a:prstGeom>
          <a:solidFill>
            <a:srgbClr val="353535">
              <a:alpha val="11372"/>
            </a:srgbClr>
          </a:solidFill>
          <a:ln>
            <a:noFill/>
          </a:ln>
        </p:spPr>
      </p:sp>
      <p:sp>
        <p:nvSpPr>
          <p:cNvPr id="57" name="Google Shape;57;p57"/>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57"/>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9" name="Google Shape;59;p57"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60" name="Google Shape;60;p57"/>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1" name="Google Shape;61;p57" descr="A picture containing drawing&#10;&#10;Description automatically generated"/>
          <p:cNvPicPr preferRelativeResize="0"/>
          <p:nvPr/>
        </p:nvPicPr>
        <p:blipFill rotWithShape="1">
          <a:blip r:embed="rId3">
            <a:alphaModFix/>
          </a:blip>
          <a:srcRect/>
          <a:stretch/>
        </p:blipFill>
        <p:spPr>
          <a:xfrm>
            <a:off x="0" y="0"/>
            <a:ext cx="2746587" cy="2683239"/>
          </a:xfrm>
          <a:prstGeom prst="rect">
            <a:avLst/>
          </a:prstGeom>
          <a:noFill/>
          <a:ln>
            <a:noFill/>
          </a:ln>
        </p:spPr>
      </p:pic>
      <p:sp>
        <p:nvSpPr>
          <p:cNvPr id="62" name="Google Shape;62;p57"/>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3" name="Google Shape;63;p57"/>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011E41"/>
                </a:solidFill>
                <a:latin typeface="Montserrat SemiBold"/>
                <a:ea typeface="Montserrat SemiBold"/>
                <a:cs typeface="Montserrat SemiBold"/>
                <a:sym typeface="Montserrat SemiBold"/>
              </a:rPr>
              <a:t>12 February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77576743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64"/>
        <p:cNvGrpSpPr/>
        <p:nvPr/>
      </p:nvGrpSpPr>
      <p:grpSpPr>
        <a:xfrm>
          <a:off x="0" y="0"/>
          <a:ext cx="0" cy="0"/>
          <a:chOff x="0" y="0"/>
          <a:chExt cx="0" cy="0"/>
        </a:xfrm>
      </p:grpSpPr>
      <p:sp>
        <p:nvSpPr>
          <p:cNvPr id="65" name="Google Shape;65;p58"/>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203488567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66"/>
        <p:cNvGrpSpPr/>
        <p:nvPr/>
      </p:nvGrpSpPr>
      <p:grpSpPr>
        <a:xfrm>
          <a:off x="0" y="0"/>
          <a:ext cx="0" cy="0"/>
          <a:chOff x="0" y="0"/>
          <a:chExt cx="0" cy="0"/>
        </a:xfrm>
      </p:grpSpPr>
      <p:sp>
        <p:nvSpPr>
          <p:cNvPr id="67" name="Google Shape;67;p59"/>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68" name="Google Shape;68;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69" name="Google Shape;69;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59"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6384142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71"/>
        <p:cNvGrpSpPr/>
        <p:nvPr/>
      </p:nvGrpSpPr>
      <p:grpSpPr>
        <a:xfrm>
          <a:off x="0" y="0"/>
          <a:ext cx="0" cy="0"/>
          <a:chOff x="0" y="0"/>
          <a:chExt cx="0" cy="0"/>
        </a:xfrm>
      </p:grpSpPr>
      <p:sp>
        <p:nvSpPr>
          <p:cNvPr id="72" name="Google Shape;72;p60"/>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73" name="Google Shape;73;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74" name="Google Shape;74;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5" name="Google Shape;75;p60"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87388054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76"/>
        <p:cNvGrpSpPr/>
        <p:nvPr/>
      </p:nvGrpSpPr>
      <p:grpSpPr>
        <a:xfrm>
          <a:off x="0" y="0"/>
          <a:ext cx="0" cy="0"/>
          <a:chOff x="0" y="0"/>
          <a:chExt cx="0" cy="0"/>
        </a:xfrm>
      </p:grpSpPr>
      <p:sp>
        <p:nvSpPr>
          <p:cNvPr id="77" name="Google Shape;77;p61"/>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78" name="Google Shape;78;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79" name="Google Shape;79;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80" name="Google Shape;80;p61"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73568175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81"/>
        <p:cNvGrpSpPr/>
        <p:nvPr/>
      </p:nvGrpSpPr>
      <p:grpSpPr>
        <a:xfrm>
          <a:off x="0" y="0"/>
          <a:ext cx="0" cy="0"/>
          <a:chOff x="0" y="0"/>
          <a:chExt cx="0" cy="0"/>
        </a:xfrm>
      </p:grpSpPr>
      <p:sp>
        <p:nvSpPr>
          <p:cNvPr id="82" name="Google Shape;82;p62"/>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83" name="Google Shape;83;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84" name="Google Shape;84;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85" name="Google Shape;85;p62" descr="A picture containing drawing&#10;&#10;Description automatically generated"/>
          <p:cNvPicPr preferRelativeResize="0"/>
          <p:nvPr/>
        </p:nvPicPr>
        <p:blipFill rotWithShape="1">
          <a:blip r:embed="rId2">
            <a:alphaModFix/>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750189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91"/>
        <p:cNvGrpSpPr/>
        <p:nvPr/>
      </p:nvGrpSpPr>
      <p:grpSpPr>
        <a:xfrm>
          <a:off x="0" y="0"/>
          <a:ext cx="0" cy="0"/>
          <a:chOff x="0" y="0"/>
          <a:chExt cx="0" cy="0"/>
        </a:xfrm>
      </p:grpSpPr>
      <p:sp>
        <p:nvSpPr>
          <p:cNvPr id="92" name="Google Shape;92;p64"/>
          <p:cNvSpPr>
            <a:spLocks noGrp="1"/>
          </p:cNvSpPr>
          <p:nvPr>
            <p:ph type="pic" idx="2"/>
          </p:nvPr>
        </p:nvSpPr>
        <p:spPr>
          <a:xfrm>
            <a:off x="0" y="0"/>
            <a:ext cx="6698918" cy="6698919"/>
          </a:xfrm>
          <a:prstGeom prst="rect">
            <a:avLst/>
          </a:prstGeom>
          <a:solidFill>
            <a:srgbClr val="353535">
              <a:alpha val="11372"/>
            </a:srgbClr>
          </a:solidFill>
          <a:ln>
            <a:noFill/>
          </a:ln>
        </p:spPr>
      </p:sp>
      <p:sp>
        <p:nvSpPr>
          <p:cNvPr id="93" name="Google Shape;93;p64"/>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94" name="Google Shape;94;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95" name="Google Shape;95;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6" name="Google Shape;96;p64"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58564578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97"/>
        <p:cNvGrpSpPr/>
        <p:nvPr/>
      </p:nvGrpSpPr>
      <p:grpSpPr>
        <a:xfrm>
          <a:off x="0" y="0"/>
          <a:ext cx="0" cy="0"/>
          <a:chOff x="0" y="0"/>
          <a:chExt cx="0" cy="0"/>
        </a:xfrm>
      </p:grpSpPr>
      <p:sp>
        <p:nvSpPr>
          <p:cNvPr id="98" name="Google Shape;98;p65"/>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99" name="Google Shape;99;p65"/>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00" name="Google Shape;100;p65"/>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01" name="Google Shape;101;p65"/>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02" name="Google Shape;102;p65"/>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03" name="Google Shape;103;p65"/>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04" name="Google Shape;10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05" name="Google Shape;10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6" name="Google Shape;106;p65"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63864316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07"/>
        <p:cNvGrpSpPr/>
        <p:nvPr/>
      </p:nvGrpSpPr>
      <p:grpSpPr>
        <a:xfrm>
          <a:off x="0" y="0"/>
          <a:ext cx="0" cy="0"/>
          <a:chOff x="0" y="0"/>
          <a:chExt cx="0" cy="0"/>
        </a:xfrm>
      </p:grpSpPr>
      <p:sp>
        <p:nvSpPr>
          <p:cNvPr id="108" name="Google Shape;108;p66"/>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09" name="Google Shape;109;p66"/>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10" name="Google Shape;110;p66"/>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11" name="Google Shape;111;p66"/>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12" name="Google Shape;112;p66"/>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13" name="Google Shape;113;p66"/>
          <p:cNvSpPr>
            <a:spLocks noGrp="1"/>
          </p:cNvSpPr>
          <p:nvPr>
            <p:ph type="pic" idx="7"/>
          </p:nvPr>
        </p:nvSpPr>
        <p:spPr>
          <a:xfrm>
            <a:off x="0" y="0"/>
            <a:ext cx="2271834" cy="2247901"/>
          </a:xfrm>
          <a:prstGeom prst="rect">
            <a:avLst/>
          </a:prstGeom>
          <a:solidFill>
            <a:srgbClr val="353535">
              <a:alpha val="11372"/>
            </a:srgbClr>
          </a:solidFill>
          <a:ln>
            <a:noFill/>
          </a:ln>
        </p:spPr>
      </p:sp>
      <p:sp>
        <p:nvSpPr>
          <p:cNvPr id="114" name="Google Shape;114;p66"/>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15" name="Google Shape;115;p66"/>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16" name="Google Shape;116;p66"/>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17" name="Google Shape;117;p66"/>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18" name="Google Shape;118;p66"/>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19" name="Google Shape;119;p66"/>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20" name="Google Shape;120;p66"/>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21" name="Google Shape;121;p66"/>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22" name="Google Shape;122;p66"/>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23" name="Google Shape;1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24" name="Google Shape;1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5" name="Google Shape;125;p66"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25787242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26"/>
        <p:cNvGrpSpPr/>
        <p:nvPr/>
      </p:nvGrpSpPr>
      <p:grpSpPr>
        <a:xfrm>
          <a:off x="0" y="0"/>
          <a:ext cx="0" cy="0"/>
          <a:chOff x="0" y="0"/>
          <a:chExt cx="0" cy="0"/>
        </a:xfrm>
      </p:grpSpPr>
      <p:sp>
        <p:nvSpPr>
          <p:cNvPr id="127" name="Google Shape;127;p67"/>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28" name="Google Shape;128;p67"/>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29" name="Google Shape;129;p6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US" sz="1600" b="0" i="0" u="none" strike="noStrike" cap="none">
                <a:solidFill>
                  <a:schemeClr val="dk1"/>
                </a:solidFill>
                <a:latin typeface="Open Sans"/>
                <a:ea typeface="Open Sans"/>
                <a:cs typeface="Open Sans"/>
                <a:sym typeface="Open Sans"/>
              </a:rPr>
              <a:t>‹Nº›</a:t>
            </a:fld>
            <a:endParaRPr sz="1600" b="0" i="0" u="none" strike="noStrike" cap="none">
              <a:solidFill>
                <a:schemeClr val="dk1"/>
              </a:solidFill>
              <a:latin typeface="Open Sans"/>
              <a:ea typeface="Open Sans"/>
              <a:cs typeface="Open Sans"/>
              <a:sym typeface="Open Sans"/>
            </a:endParaRPr>
          </a:p>
        </p:txBody>
      </p:sp>
      <p:cxnSp>
        <p:nvCxnSpPr>
          <p:cNvPr id="130" name="Google Shape;130;p6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31" name="Google Shape;131;p67"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494750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slideLayout" Target="../slideLayouts/slideLayout75.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slideLayout" Target="../slideLayouts/slideLayout78.xml"/><Relationship Id="rId47" Type="http://schemas.openxmlformats.org/officeDocument/2006/relationships/slideLayout" Target="../slideLayouts/slideLayout83.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 Id="rId46" Type="http://schemas.openxmlformats.org/officeDocument/2006/relationships/slideLayout" Target="../slideLayouts/slideLayout82.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41" Type="http://schemas.openxmlformats.org/officeDocument/2006/relationships/slideLayout" Target="../slideLayouts/slideLayout77.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slideLayout" Target="../slideLayouts/slideLayout76.xml"/><Relationship Id="rId45" Type="http://schemas.openxmlformats.org/officeDocument/2006/relationships/slideLayout" Target="../slideLayouts/slideLayout81.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4" Type="http://schemas.openxmlformats.org/officeDocument/2006/relationships/slideLayout" Target="../slideLayouts/slideLayout80.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43" Type="http://schemas.openxmlformats.org/officeDocument/2006/relationships/slideLayout" Target="../slideLayouts/slideLayout79.xml"/><Relationship Id="rId48"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26" Type="http://schemas.openxmlformats.org/officeDocument/2006/relationships/slideLayout" Target="../slideLayouts/slideLayout109.xml"/><Relationship Id="rId39" Type="http://schemas.openxmlformats.org/officeDocument/2006/relationships/slideLayout" Target="../slideLayouts/slideLayout122.xml"/><Relationship Id="rId3" Type="http://schemas.openxmlformats.org/officeDocument/2006/relationships/slideLayout" Target="../slideLayouts/slideLayout86.xml"/><Relationship Id="rId21" Type="http://schemas.openxmlformats.org/officeDocument/2006/relationships/slideLayout" Target="../slideLayouts/slideLayout104.xml"/><Relationship Id="rId34" Type="http://schemas.openxmlformats.org/officeDocument/2006/relationships/slideLayout" Target="../slideLayouts/slideLayout117.xml"/><Relationship Id="rId42" Type="http://schemas.openxmlformats.org/officeDocument/2006/relationships/slideLayout" Target="../slideLayouts/slideLayout125.xml"/><Relationship Id="rId47" Type="http://schemas.openxmlformats.org/officeDocument/2006/relationships/slideLayout" Target="../slideLayouts/slideLayout130.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5" Type="http://schemas.openxmlformats.org/officeDocument/2006/relationships/slideLayout" Target="../slideLayouts/slideLayout108.xml"/><Relationship Id="rId33" Type="http://schemas.openxmlformats.org/officeDocument/2006/relationships/slideLayout" Target="../slideLayouts/slideLayout116.xml"/><Relationship Id="rId38" Type="http://schemas.openxmlformats.org/officeDocument/2006/relationships/slideLayout" Target="../slideLayouts/slideLayout121.xml"/><Relationship Id="rId46" Type="http://schemas.openxmlformats.org/officeDocument/2006/relationships/slideLayout" Target="../slideLayouts/slideLayout129.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slideLayout" Target="../slideLayouts/slideLayout103.xml"/><Relationship Id="rId29" Type="http://schemas.openxmlformats.org/officeDocument/2006/relationships/slideLayout" Target="../slideLayouts/slideLayout112.xml"/><Relationship Id="rId41" Type="http://schemas.openxmlformats.org/officeDocument/2006/relationships/slideLayout" Target="../slideLayouts/slideLayout124.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24" Type="http://schemas.openxmlformats.org/officeDocument/2006/relationships/slideLayout" Target="../slideLayouts/slideLayout107.xml"/><Relationship Id="rId32" Type="http://schemas.openxmlformats.org/officeDocument/2006/relationships/slideLayout" Target="../slideLayouts/slideLayout115.xml"/><Relationship Id="rId37" Type="http://schemas.openxmlformats.org/officeDocument/2006/relationships/slideLayout" Target="../slideLayouts/slideLayout120.xml"/><Relationship Id="rId40" Type="http://schemas.openxmlformats.org/officeDocument/2006/relationships/slideLayout" Target="../slideLayouts/slideLayout123.xml"/><Relationship Id="rId45" Type="http://schemas.openxmlformats.org/officeDocument/2006/relationships/slideLayout" Target="../slideLayouts/slideLayout128.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23" Type="http://schemas.openxmlformats.org/officeDocument/2006/relationships/slideLayout" Target="../slideLayouts/slideLayout106.xml"/><Relationship Id="rId28" Type="http://schemas.openxmlformats.org/officeDocument/2006/relationships/slideLayout" Target="../slideLayouts/slideLayout111.xml"/><Relationship Id="rId36" Type="http://schemas.openxmlformats.org/officeDocument/2006/relationships/slideLayout" Target="../slideLayouts/slideLayout119.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31" Type="http://schemas.openxmlformats.org/officeDocument/2006/relationships/slideLayout" Target="../slideLayouts/slideLayout114.xml"/><Relationship Id="rId44" Type="http://schemas.openxmlformats.org/officeDocument/2006/relationships/slideLayout" Target="../slideLayouts/slideLayout127.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slideLayout" Target="../slideLayouts/slideLayout105.xml"/><Relationship Id="rId27" Type="http://schemas.openxmlformats.org/officeDocument/2006/relationships/slideLayout" Target="../slideLayouts/slideLayout110.xml"/><Relationship Id="rId30" Type="http://schemas.openxmlformats.org/officeDocument/2006/relationships/slideLayout" Target="../slideLayouts/slideLayout113.xml"/><Relationship Id="rId35" Type="http://schemas.openxmlformats.org/officeDocument/2006/relationships/slideLayout" Target="../slideLayouts/slideLayout118.xml"/><Relationship Id="rId43" Type="http://schemas.openxmlformats.org/officeDocument/2006/relationships/slideLayout" Target="../slideLayouts/slideLayout126.xml"/><Relationship Id="rId48"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3303086413"/>
      </p:ext>
    </p:extLst>
  </p:cSld>
  <p:clrMap bg1="lt1" tx1="dk1" bg2="dk2" tx2="lt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579751817"/>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 id="2147483807" r:id="rId16"/>
    <p:sldLayoutId id="2147483808" r:id="rId17"/>
    <p:sldLayoutId id="2147483809" r:id="rId18"/>
    <p:sldLayoutId id="2147483810" r:id="rId19"/>
    <p:sldLayoutId id="2147483811" r:id="rId20"/>
    <p:sldLayoutId id="2147483812" r:id="rId21"/>
    <p:sldLayoutId id="2147483813" r:id="rId22"/>
    <p:sldLayoutId id="2147483814" r:id="rId23"/>
    <p:sldLayoutId id="2147483815" r:id="rId24"/>
    <p:sldLayoutId id="2147483816" r:id="rId25"/>
    <p:sldLayoutId id="2147483817" r:id="rId26"/>
    <p:sldLayoutId id="2147483818" r:id="rId27"/>
    <p:sldLayoutId id="2147483819" r:id="rId28"/>
    <p:sldLayoutId id="2147483820" r:id="rId29"/>
    <p:sldLayoutId id="2147483821" r:id="rId30"/>
    <p:sldLayoutId id="2147483822" r:id="rId31"/>
    <p:sldLayoutId id="2147483823" r:id="rId32"/>
    <p:sldLayoutId id="2147483824" r:id="rId33"/>
    <p:sldLayoutId id="2147483825" r:id="rId34"/>
    <p:sldLayoutId id="2147483826" r:id="rId35"/>
    <p:sldLayoutId id="2147483827" r:id="rId36"/>
    <p:sldLayoutId id="2147483828" r:id="rId37"/>
    <p:sldLayoutId id="2147483829" r:id="rId38"/>
    <p:sldLayoutId id="2147483830" r:id="rId39"/>
    <p:sldLayoutId id="2147483831" r:id="rId40"/>
    <p:sldLayoutId id="2147483832" r:id="rId41"/>
    <p:sldLayoutId id="2147483833" r:id="rId42"/>
    <p:sldLayoutId id="2147483834" r:id="rId43"/>
    <p:sldLayoutId id="2147483835" r:id="rId44"/>
    <p:sldLayoutId id="2147483836" r:id="rId45"/>
    <p:sldLayoutId id="2147483837" r:id="rId46"/>
    <p:sldLayoutId id="2147483838" r:id="rId47"/>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4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2C4580C-EF12-4C9C-855E-E880D9FC9732}"/>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p>
        </p:txBody>
      </p:sp>
    </p:spTree>
    <p:extLst>
      <p:ext uri="{BB962C8B-B14F-4D97-AF65-F5344CB8AC3E}">
        <p14:creationId xmlns:p14="http://schemas.microsoft.com/office/powerpoint/2010/main" val="4147021621"/>
      </p:ext>
    </p:extLst>
  </p:cSld>
  <p:clrMap bg1="lt1" tx1="dk1" bg2="dk2" tx2="lt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896" r:id="rId12"/>
    <p:sldLayoutId id="2147483898" r:id="rId13"/>
    <p:sldLayoutId id="2147483899" r:id="rId14"/>
    <p:sldLayoutId id="2147483900" r:id="rId15"/>
    <p:sldLayoutId id="2147483901" r:id="rId16"/>
    <p:sldLayoutId id="2147483902" r:id="rId17"/>
    <p:sldLayoutId id="2147483903" r:id="rId18"/>
    <p:sldLayoutId id="2147483904" r:id="rId19"/>
    <p:sldLayoutId id="2147483905" r:id="rId20"/>
    <p:sldLayoutId id="2147483906" r:id="rId21"/>
    <p:sldLayoutId id="2147483907" r:id="rId22"/>
    <p:sldLayoutId id="2147483908" r:id="rId23"/>
    <p:sldLayoutId id="2147483909" r:id="rId24"/>
    <p:sldLayoutId id="2147483910" r:id="rId25"/>
    <p:sldLayoutId id="2147483911" r:id="rId26"/>
    <p:sldLayoutId id="2147483912" r:id="rId27"/>
    <p:sldLayoutId id="2147483913" r:id="rId28"/>
    <p:sldLayoutId id="2147483914" r:id="rId29"/>
    <p:sldLayoutId id="2147483915" r:id="rId30"/>
    <p:sldLayoutId id="2147483916" r:id="rId31"/>
    <p:sldLayoutId id="2147483917" r:id="rId32"/>
    <p:sldLayoutId id="2147483918" r:id="rId33"/>
    <p:sldLayoutId id="2147483919" r:id="rId34"/>
    <p:sldLayoutId id="2147483920" r:id="rId35"/>
    <p:sldLayoutId id="2147483921" r:id="rId36"/>
    <p:sldLayoutId id="2147483922" r:id="rId37"/>
    <p:sldLayoutId id="2147483923" r:id="rId38"/>
    <p:sldLayoutId id="2147483924" r:id="rId39"/>
    <p:sldLayoutId id="2147483925" r:id="rId40"/>
    <p:sldLayoutId id="2147483926" r:id="rId41"/>
    <p:sldLayoutId id="2147483927" r:id="rId42"/>
    <p:sldLayoutId id="2147483928" r:id="rId43"/>
    <p:sldLayoutId id="2147483929" r:id="rId44"/>
    <p:sldLayoutId id="2147483930" r:id="rId45"/>
    <p:sldLayoutId id="2147483931" r:id="rId46"/>
    <p:sldLayoutId id="2147483932" r:id="rId4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7.ti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8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42694" y="2453939"/>
            <a:ext cx="6888106" cy="4154943"/>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s-AR" sz="4800" b="1" i="0" u="none" strike="noStrike" kern="0" cap="none" spc="0" normalizeH="0" baseline="0" noProof="0" dirty="0">
                <a:ln>
                  <a:noFill/>
                </a:ln>
                <a:solidFill>
                  <a:srgbClr val="F5333F"/>
                </a:solidFill>
                <a:effectLst/>
                <a:uLnTx/>
                <a:uFillTx/>
                <a:latin typeface="Montserrat"/>
                <a:ea typeface="Montserrat"/>
                <a:cs typeface="Montserrat"/>
                <a:sym typeface="Montserrat"/>
              </a:rPr>
              <a:t>Formación en Participación Comunitaria para Filiales</a:t>
            </a:r>
            <a:endParaRPr kumimoji="0" sz="3200" b="1" i="0" u="none" strike="noStrike" kern="0" cap="none" spc="0" normalizeH="0" baseline="0" noProof="0" dirty="0">
              <a:ln>
                <a:noFill/>
              </a:ln>
              <a:solidFill>
                <a:srgbClr val="000000"/>
              </a:solidFill>
              <a:effectLst/>
              <a:uLnTx/>
              <a:uFillTx/>
              <a:latin typeface="Montserrat"/>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GB" sz="3600" b="1" i="0" u="none" strike="noStrike" kern="0" cap="none" spc="0" normalizeH="0" baseline="0" noProof="0" dirty="0">
                <a:ln>
                  <a:noFill/>
                </a:ln>
                <a:solidFill>
                  <a:srgbClr val="0F2042"/>
                </a:solidFill>
                <a:effectLst/>
                <a:uLnTx/>
                <a:uFillTx/>
                <a:latin typeface="Montserrat"/>
                <a:ea typeface="Montserrat"/>
                <a:cs typeface="Montserrat"/>
                <a:sym typeface="Montserrat"/>
              </a:rPr>
              <a:t>Modulo 2</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GB" sz="3600" b="0" i="0" u="none" strike="noStrike" kern="0" cap="none" spc="0" normalizeH="0" baseline="0" noProof="0" dirty="0" err="1">
                <a:ln>
                  <a:noFill/>
                </a:ln>
                <a:solidFill>
                  <a:srgbClr val="0F2042"/>
                </a:solidFill>
                <a:effectLst/>
                <a:uLnTx/>
                <a:uFillTx/>
                <a:latin typeface="Montserrat"/>
                <a:ea typeface="Montserrat"/>
                <a:cs typeface="Montserrat"/>
                <a:sym typeface="Montserrat"/>
              </a:rPr>
              <a:t>Entendiendo</a:t>
            </a:r>
            <a:r>
              <a:rPr kumimoji="0" lang="en-GB" sz="3600" b="0" i="0" u="none" strike="noStrike" kern="0" cap="none" spc="0" normalizeH="0" baseline="0" noProof="0" dirty="0">
                <a:ln>
                  <a:noFill/>
                </a:ln>
                <a:solidFill>
                  <a:srgbClr val="0F2042"/>
                </a:solidFill>
                <a:effectLst/>
                <a:uLnTx/>
                <a:uFillTx/>
                <a:latin typeface="Montserrat"/>
                <a:ea typeface="Montserrat"/>
                <a:cs typeface="Montserrat"/>
                <a:sym typeface="Montserrat"/>
              </a:rPr>
              <a:t> a la </a:t>
            </a:r>
            <a:r>
              <a:rPr kumimoji="0" lang="en-GB" sz="3600" b="0" i="0" u="none" strike="noStrike" kern="0" cap="none" spc="0" normalizeH="0" baseline="0" noProof="0" dirty="0" err="1">
                <a:ln>
                  <a:noFill/>
                </a:ln>
                <a:solidFill>
                  <a:srgbClr val="0F2042"/>
                </a:solidFill>
                <a:effectLst/>
                <a:uLnTx/>
                <a:uFillTx/>
                <a:latin typeface="Montserrat"/>
                <a:ea typeface="Montserrat"/>
                <a:cs typeface="Montserrat"/>
                <a:sym typeface="Montserrat"/>
              </a:rPr>
              <a:t>comunidad</a:t>
            </a:r>
            <a:endParaRPr kumimoji="0" lang="en-GB" sz="3600" b="0" i="0" u="none" strike="noStrike" kern="0" cap="none" spc="0" normalizeH="0" baseline="0" noProof="0" dirty="0">
              <a:ln>
                <a:noFill/>
              </a:ln>
              <a:solidFill>
                <a:srgbClr val="0F2042"/>
              </a:solidFill>
              <a:effectLst/>
              <a:uLnTx/>
              <a:uFillTx/>
              <a:latin typeface="Montserrat"/>
              <a:cs typeface="Arial"/>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801637" y="1444029"/>
            <a:ext cx="15194592" cy="35393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2</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s-AR" sz="6600" b="0" i="0" u="none" strike="noStrike" kern="0" cap="none" spc="0" normalizeH="0" baseline="0" dirty="0">
                <a:ln>
                  <a:noFill/>
                </a:ln>
                <a:solidFill>
                  <a:srgbClr val="F5333F"/>
                </a:solidFill>
                <a:effectLst/>
                <a:uLnTx/>
                <a:uFillTx/>
                <a:latin typeface="Montserrat"/>
                <a:ea typeface="Montserrat"/>
                <a:cs typeface="Montserrat"/>
                <a:sym typeface="Montserrat"/>
              </a:rPr>
              <a:t>Juego de Roles: Discusión en Grupo Focal</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 name="Google Shape;502;p5">
            <a:extLst>
              <a:ext uri="{FF2B5EF4-FFF2-40B4-BE49-F238E27FC236}">
                <a16:creationId xmlns:a16="http://schemas.microsoft.com/office/drawing/2014/main" id="{8B9404D7-AD97-E655-4038-83B66444A68C}"/>
              </a:ext>
            </a:extLst>
          </p:cNvPr>
          <p:cNvSpPr txBox="1">
            <a:spLocks/>
          </p:cNvSpPr>
          <p:nvPr/>
        </p:nvSpPr>
        <p:spPr>
          <a:xfrm>
            <a:off x="1237457" y="4319917"/>
            <a:ext cx="14322952" cy="517207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420"/>
              </a:lnSpc>
              <a:spcBef>
                <a:spcPts val="600"/>
              </a:spcBef>
              <a:spcAft>
                <a:spcPts val="2400"/>
              </a:spcAft>
              <a:buClr>
                <a:schemeClr val="dk1"/>
              </a:buClr>
              <a:buSzPts val="2800"/>
            </a:pPr>
            <a:r>
              <a:rPr lang="es-ES" sz="2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Planifique qué preguntas haría en una discusión de grupo focal para averiguarlo</a:t>
            </a:r>
            <a:r>
              <a:rPr lang="en-GB" sz="2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a:t>
            </a:r>
            <a:endParaRPr lang="en-GB" sz="2800" b="1" dirty="0">
              <a:effectLst/>
              <a:latin typeface="Open Sans" panose="020B0606030504020204" pitchFamily="34" charset="0"/>
              <a:ea typeface="Open Sans" panose="020B0606030504020204" pitchFamily="34" charset="0"/>
              <a:cs typeface="Open Sans" panose="020B0606030504020204" pitchFamily="34" charset="0"/>
            </a:endParaRPr>
          </a:p>
          <a:p>
            <a:pPr marL="742950" lvl="1" indent="-285750">
              <a:lnSpc>
                <a:spcPct val="115000"/>
              </a:lnSpc>
              <a:spcAft>
                <a:spcPts val="2400"/>
              </a:spcAft>
              <a:buFont typeface="+mj-lt"/>
              <a:buAutoNum type="alphaLcPeriod"/>
            </a:pPr>
            <a:r>
              <a:rPr lang="en-GB" sz="2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r>
              <a:rPr lang="es-ES" sz="2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Grupos y asociaciones comunitarias activas</a:t>
            </a:r>
          </a:p>
          <a:p>
            <a:pPr marL="742950" lvl="1" indent="-285750">
              <a:lnSpc>
                <a:spcPct val="115000"/>
              </a:lnSpc>
              <a:spcAft>
                <a:spcPts val="2400"/>
              </a:spcAft>
              <a:buFont typeface="+mj-lt"/>
              <a:buAutoNum type="alphaLcPeriod"/>
            </a:pPr>
            <a:r>
              <a:rPr lang="es-ES" sz="2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Cómo se toman las decisiones y si todos participan</a:t>
            </a:r>
          </a:p>
          <a:p>
            <a:pPr marL="742950" lvl="1" indent="-285750">
              <a:lnSpc>
                <a:spcPct val="115000"/>
              </a:lnSpc>
              <a:spcAft>
                <a:spcPts val="2400"/>
              </a:spcAft>
              <a:buFont typeface="+mj-lt"/>
              <a:buAutoNum type="alphaLcPeriod"/>
            </a:pPr>
            <a:r>
              <a:rPr lang="es-ES" sz="2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Cómo acceden las personas a la información y en quién confían</a:t>
            </a:r>
          </a:p>
          <a:p>
            <a:pPr marL="742950" lvl="1" indent="-285750">
              <a:lnSpc>
                <a:spcPct val="115000"/>
              </a:lnSpc>
              <a:spcAft>
                <a:spcPts val="2400"/>
              </a:spcAft>
              <a:buFont typeface="+mj-lt"/>
              <a:buAutoNum type="alphaLcPeriod"/>
            </a:pPr>
            <a:r>
              <a:rPr lang="es-ES" sz="2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Cómo las personas se sentirían más cómodas haciendo preguntas o compartiendo comentarios con la filial</a:t>
            </a:r>
          </a:p>
        </p:txBody>
      </p:sp>
    </p:spTree>
    <p:extLst>
      <p:ext uri="{BB962C8B-B14F-4D97-AF65-F5344CB8AC3E}">
        <p14:creationId xmlns:p14="http://schemas.microsoft.com/office/powerpoint/2010/main" val="2905661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1</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rPr>
              <a:t>PPT, </a:t>
            </a:r>
            <a:r>
              <a:rPr kumimoji="0" lang="en-GB" sz="6600" b="0" i="0" u="none" strike="noStrike" kern="0" cap="none" spc="0" normalizeH="0" baseline="0" noProof="0" dirty="0" err="1">
                <a:ln>
                  <a:noFill/>
                </a:ln>
                <a:solidFill>
                  <a:srgbClr val="F5333F"/>
                </a:solidFill>
                <a:effectLst/>
                <a:uLnTx/>
                <a:uFillTx/>
                <a:latin typeface="Montserrat"/>
                <a:ea typeface="Montserrat"/>
                <a:cs typeface="Montserrat"/>
                <a:sym typeface="Montserrat"/>
              </a:rPr>
              <a:t>Discusion</a:t>
            </a:r>
            <a:r>
              <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rPr>
              <a:t> &amp; </a:t>
            </a:r>
            <a:r>
              <a:rPr kumimoji="0" lang="en-GB" sz="6600" b="0" i="0" u="none" strike="noStrike" kern="0" cap="none" spc="0" normalizeH="0" baseline="0" noProof="0" dirty="0" err="1">
                <a:ln>
                  <a:noFill/>
                </a:ln>
                <a:solidFill>
                  <a:srgbClr val="F5333F"/>
                </a:solidFill>
                <a:effectLst/>
                <a:uLnTx/>
                <a:uFillTx/>
                <a:latin typeface="Montserrat"/>
                <a:ea typeface="Montserrat"/>
                <a:cs typeface="Montserrat"/>
                <a:sym typeface="Montserrat"/>
              </a:rPr>
              <a:t>Ejercicio</a:t>
            </a:r>
            <a:r>
              <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rPr>
              <a:t> </a:t>
            </a:r>
            <a:r>
              <a:rPr kumimoji="0" lang="en-GB" sz="6600" b="0" i="0" u="none" strike="noStrike" kern="0" cap="none" spc="0" normalizeH="0" baseline="0" noProof="0" dirty="0" err="1">
                <a:ln>
                  <a:noFill/>
                </a:ln>
                <a:solidFill>
                  <a:srgbClr val="F5333F"/>
                </a:solidFill>
                <a:effectLst/>
                <a:uLnTx/>
                <a:uFillTx/>
                <a:latin typeface="Montserrat"/>
                <a:ea typeface="Montserrat"/>
                <a:cs typeface="Montserrat"/>
                <a:sym typeface="Montserrat"/>
              </a:rPr>
              <a:t>Grupal</a:t>
            </a:r>
            <a:endPar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endParaRP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010878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Google Shape;680;p22">
            <a:extLst>
              <a:ext uri="{FF2B5EF4-FFF2-40B4-BE49-F238E27FC236}">
                <a16:creationId xmlns:a16="http://schemas.microsoft.com/office/drawing/2014/main" id="{EA82683B-E8FE-662C-16B6-6D913A669198}"/>
              </a:ext>
            </a:extLst>
          </p:cNvPr>
          <p:cNvSpPr txBox="1"/>
          <p:nvPr/>
        </p:nvSpPr>
        <p:spPr>
          <a:xfrm>
            <a:off x="10264124" y="2839914"/>
            <a:ext cx="6923209" cy="674026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en-GB" sz="4800" b="1" i="0" u="none" strike="noStrike" cap="none" dirty="0">
                <a:solidFill>
                  <a:schemeClr val="dk2"/>
                </a:solidFill>
                <a:latin typeface="Montserrat"/>
                <a:ea typeface="Montserrat"/>
                <a:cs typeface="Montserrat"/>
                <a:sym typeface="Montserrat"/>
              </a:rPr>
              <a:t>¿Por </a:t>
            </a:r>
            <a:r>
              <a:rPr lang="en-GB" sz="4800" b="1" i="0" u="none" strike="noStrike" cap="none" dirty="0" err="1">
                <a:solidFill>
                  <a:schemeClr val="dk2"/>
                </a:solidFill>
                <a:latin typeface="Montserrat"/>
                <a:ea typeface="Montserrat"/>
                <a:cs typeface="Montserrat"/>
                <a:sym typeface="Montserrat"/>
              </a:rPr>
              <a:t>qué</a:t>
            </a:r>
            <a:r>
              <a:rPr lang="en-GB" sz="4800" b="1" i="0" u="none" strike="noStrike" cap="none" dirty="0">
                <a:solidFill>
                  <a:schemeClr val="dk2"/>
                </a:solidFill>
                <a:latin typeface="Montserrat"/>
                <a:ea typeface="Montserrat"/>
                <a:cs typeface="Montserrat"/>
                <a:sym typeface="Montserrat"/>
              </a:rPr>
              <a:t> </a:t>
            </a:r>
            <a:r>
              <a:rPr lang="en-GB" sz="4800" b="1" i="0" u="none" strike="noStrike" cap="none" dirty="0" err="1">
                <a:solidFill>
                  <a:schemeClr val="dk2"/>
                </a:solidFill>
                <a:latin typeface="Montserrat"/>
                <a:ea typeface="Montserrat"/>
                <a:cs typeface="Montserrat"/>
                <a:sym typeface="Montserrat"/>
              </a:rPr>
              <a:t>necesitamos</a:t>
            </a:r>
            <a:r>
              <a:rPr lang="en-GB" sz="4800" b="1" i="0" u="none" strike="noStrike" cap="none" dirty="0">
                <a:solidFill>
                  <a:schemeClr val="dk2"/>
                </a:solidFill>
                <a:latin typeface="Montserrat"/>
                <a:ea typeface="Montserrat"/>
                <a:cs typeface="Montserrat"/>
                <a:sym typeface="Montserrat"/>
              </a:rPr>
              <a:t> </a:t>
            </a:r>
            <a:r>
              <a:rPr lang="en-GB" sz="4800" b="1" i="0" u="none" strike="noStrike" cap="none" dirty="0" err="1">
                <a:solidFill>
                  <a:schemeClr val="dk2"/>
                </a:solidFill>
                <a:latin typeface="Montserrat"/>
                <a:ea typeface="Montserrat"/>
                <a:cs typeface="Montserrat"/>
                <a:sym typeface="Montserrat"/>
              </a:rPr>
              <a:t>entender</a:t>
            </a:r>
            <a:r>
              <a:rPr lang="en-GB" sz="4800" b="1" i="0" u="none" strike="noStrike" cap="none" dirty="0">
                <a:solidFill>
                  <a:schemeClr val="dk2"/>
                </a:solidFill>
                <a:latin typeface="Montserrat"/>
                <a:ea typeface="Montserrat"/>
                <a:cs typeface="Montserrat"/>
                <a:sym typeface="Montserrat"/>
              </a:rPr>
              <a:t> a la </a:t>
            </a:r>
            <a:r>
              <a:rPr lang="en-GB" sz="4800" b="1" i="0" u="none" strike="noStrike" cap="none" dirty="0" err="1">
                <a:solidFill>
                  <a:schemeClr val="dk2"/>
                </a:solidFill>
                <a:latin typeface="Montserrat"/>
                <a:ea typeface="Montserrat"/>
                <a:cs typeface="Montserrat"/>
                <a:sym typeface="Montserrat"/>
              </a:rPr>
              <a:t>comunidad</a:t>
            </a:r>
            <a:r>
              <a:rPr lang="en-GB" sz="4800" b="1" i="0" u="none" strike="noStrike" cap="none" dirty="0">
                <a:solidFill>
                  <a:schemeClr val="dk2"/>
                </a:solidFill>
                <a:latin typeface="Montserrat"/>
                <a:ea typeface="Montserrat"/>
                <a:cs typeface="Montserrat"/>
                <a:sym typeface="Montserrat"/>
              </a:rPr>
              <a:t>? </a:t>
            </a:r>
          </a:p>
          <a:p>
            <a:pPr marL="0" marR="0" lvl="0" indent="0" algn="l" rtl="0">
              <a:lnSpc>
                <a:spcPct val="100000"/>
              </a:lnSpc>
              <a:spcBef>
                <a:spcPts val="0"/>
              </a:spcBef>
              <a:spcAft>
                <a:spcPts val="0"/>
              </a:spcAft>
              <a:buClr>
                <a:srgbClr val="000000"/>
              </a:buClr>
              <a:buSzPts val="5400"/>
              <a:buFont typeface="Arial"/>
              <a:buNone/>
            </a:pPr>
            <a:endParaRPr lang="en-GB" sz="4800" b="1" dirty="0">
              <a:solidFill>
                <a:schemeClr val="dk2"/>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5400"/>
              <a:buFont typeface="Arial"/>
              <a:buNone/>
            </a:pPr>
            <a:r>
              <a:rPr lang="en-GB" sz="4800" b="1" i="0" u="none" strike="noStrike" cap="none" dirty="0">
                <a:solidFill>
                  <a:schemeClr val="dk2"/>
                </a:solidFill>
                <a:latin typeface="Montserrat"/>
                <a:ea typeface="Montserrat"/>
                <a:cs typeface="Montserrat"/>
                <a:sym typeface="Montserrat"/>
              </a:rPr>
              <a:t>¿</a:t>
            </a:r>
            <a:r>
              <a:rPr lang="en-GB" sz="4800" b="1" i="0" u="none" strike="noStrike" cap="none" dirty="0" err="1">
                <a:solidFill>
                  <a:schemeClr val="dk2"/>
                </a:solidFill>
                <a:latin typeface="Montserrat"/>
                <a:ea typeface="Montserrat"/>
                <a:cs typeface="Montserrat"/>
                <a:sym typeface="Montserrat"/>
              </a:rPr>
              <a:t>Qué</a:t>
            </a:r>
            <a:r>
              <a:rPr lang="en-GB" sz="4800" b="1" i="0" u="none" strike="noStrike" cap="none" dirty="0">
                <a:solidFill>
                  <a:schemeClr val="dk2"/>
                </a:solidFill>
                <a:latin typeface="Montserrat"/>
                <a:ea typeface="Montserrat"/>
                <a:cs typeface="Montserrat"/>
                <a:sym typeface="Montserrat"/>
              </a:rPr>
              <a:t> </a:t>
            </a:r>
            <a:r>
              <a:rPr lang="en-GB" sz="4800" b="1" i="0" u="none" strike="noStrike" cap="none" dirty="0" err="1">
                <a:solidFill>
                  <a:schemeClr val="dk2"/>
                </a:solidFill>
                <a:latin typeface="Montserrat"/>
                <a:ea typeface="Montserrat"/>
                <a:cs typeface="Montserrat"/>
                <a:sym typeface="Montserrat"/>
              </a:rPr>
              <a:t>sucede</a:t>
            </a:r>
            <a:r>
              <a:rPr lang="en-GB" sz="4800" b="1" i="0" u="none" strike="noStrike" cap="none" dirty="0">
                <a:solidFill>
                  <a:schemeClr val="dk2"/>
                </a:solidFill>
                <a:latin typeface="Montserrat"/>
                <a:ea typeface="Montserrat"/>
                <a:cs typeface="Montserrat"/>
                <a:sym typeface="Montserrat"/>
              </a:rPr>
              <a:t> </a:t>
            </a:r>
            <a:r>
              <a:rPr lang="en-GB" sz="4800" b="1" i="0" u="none" strike="noStrike" cap="none" dirty="0" err="1">
                <a:solidFill>
                  <a:schemeClr val="dk2"/>
                </a:solidFill>
                <a:latin typeface="Montserrat"/>
                <a:ea typeface="Montserrat"/>
                <a:cs typeface="Montserrat"/>
                <a:sym typeface="Montserrat"/>
              </a:rPr>
              <a:t>si</a:t>
            </a:r>
            <a:r>
              <a:rPr lang="en-GB" sz="4800" b="1" i="0" u="none" strike="noStrike" cap="none" dirty="0">
                <a:solidFill>
                  <a:schemeClr val="dk2"/>
                </a:solidFill>
                <a:latin typeface="Montserrat"/>
                <a:ea typeface="Montserrat"/>
                <a:cs typeface="Montserrat"/>
                <a:sym typeface="Montserrat"/>
              </a:rPr>
              <a:t> no lo </a:t>
            </a:r>
            <a:r>
              <a:rPr lang="en-GB" sz="4800" b="1" i="0" u="none" strike="noStrike" cap="none" dirty="0" err="1">
                <a:solidFill>
                  <a:schemeClr val="dk2"/>
                </a:solidFill>
                <a:latin typeface="Montserrat"/>
                <a:ea typeface="Montserrat"/>
                <a:cs typeface="Montserrat"/>
                <a:sym typeface="Montserrat"/>
              </a:rPr>
              <a:t>hacemos</a:t>
            </a:r>
            <a:r>
              <a:rPr lang="en-GB" sz="4800" b="1" i="0" u="none" strike="noStrike" cap="none" dirty="0">
                <a:solidFill>
                  <a:schemeClr val="dk2"/>
                </a:solidFill>
                <a:latin typeface="Montserrat"/>
                <a:ea typeface="Montserrat"/>
                <a:cs typeface="Montserrat"/>
                <a:sym typeface="Montserrat"/>
              </a:rPr>
              <a:t>?</a:t>
            </a:r>
          </a:p>
          <a:p>
            <a:pPr>
              <a:buSzPts val="5400"/>
            </a:pPr>
            <a:endParaRPr lang="en-GB" sz="4800" dirty="0">
              <a:solidFill>
                <a:schemeClr val="accent3"/>
              </a:solidFill>
              <a:latin typeface="Montserrat"/>
              <a:ea typeface="Montserrat"/>
              <a:cs typeface="Montserrat"/>
              <a:sym typeface="Montserrat"/>
            </a:endParaRPr>
          </a:p>
          <a:p>
            <a:pPr>
              <a:buSzPts val="5400"/>
            </a:pPr>
            <a:r>
              <a:rPr lang="en-GB" sz="4800" dirty="0" err="1">
                <a:solidFill>
                  <a:schemeClr val="accent3"/>
                </a:solidFill>
                <a:latin typeface="Montserrat"/>
                <a:ea typeface="Montserrat"/>
                <a:cs typeface="Montserrat"/>
                <a:sym typeface="Montserrat"/>
              </a:rPr>
              <a:t>Discutamos</a:t>
            </a:r>
            <a:r>
              <a:rPr lang="en-GB" sz="4800" dirty="0">
                <a:solidFill>
                  <a:schemeClr val="accent3"/>
                </a:solidFill>
                <a:latin typeface="Montserrat"/>
                <a:ea typeface="Montserrat"/>
                <a:cs typeface="Montserrat"/>
                <a:sym typeface="Montserrat"/>
              </a:rPr>
              <a:t>…</a:t>
            </a:r>
            <a:r>
              <a:rPr lang="en-GB" sz="4800" dirty="0">
                <a:solidFill>
                  <a:schemeClr val="dk2"/>
                </a:solidFill>
                <a:latin typeface="Montserrat"/>
                <a:ea typeface="Montserrat"/>
                <a:cs typeface="Montserrat"/>
                <a:sym typeface="Montserrat"/>
              </a:rPr>
              <a:t> </a:t>
            </a:r>
            <a:endParaRPr lang="en-GB" sz="4800" dirty="0">
              <a:solidFill>
                <a:schemeClr val="accent3"/>
              </a:solidFill>
              <a:latin typeface="Montserrat"/>
              <a:ea typeface="Montserrat"/>
              <a:cs typeface="Montserrat"/>
              <a:sym typeface="Montserrat"/>
            </a:endParaRPr>
          </a:p>
        </p:txBody>
      </p:sp>
      <p:pic>
        <p:nvPicPr>
          <p:cNvPr id="6" name="Picture Placeholder 11">
            <a:extLst>
              <a:ext uri="{FF2B5EF4-FFF2-40B4-BE49-F238E27FC236}">
                <a16:creationId xmlns:a16="http://schemas.microsoft.com/office/drawing/2014/main" id="{B7D27EFA-3051-C448-A95B-7C1428CDEBA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4" r="10137"/>
          <a:stretch/>
        </p:blipFill>
        <p:spPr>
          <a:xfrm>
            <a:off x="0" y="0"/>
            <a:ext cx="9233941" cy="10288588"/>
          </a:xfrm>
          <a:prstGeom prst="rect">
            <a:avLst/>
          </a:prstGeom>
        </p:spPr>
      </p:pic>
    </p:spTree>
    <p:extLst>
      <p:ext uri="{BB962C8B-B14F-4D97-AF65-F5344CB8AC3E}">
        <p14:creationId xmlns:p14="http://schemas.microsoft.com/office/powerpoint/2010/main" val="4051032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idx="4294967295"/>
          </p:nvPr>
        </p:nvPicPr>
        <p:blipFill rotWithShape="1">
          <a:blip r:embed="rId3" cstate="screen">
            <a:extLst>
              <a:ext uri="{28A0092B-C50C-407E-A947-70E740481C1C}">
                <a14:useLocalDpi xmlns:a14="http://schemas.microsoft.com/office/drawing/2010/main"/>
              </a:ext>
            </a:extLst>
          </a:blip>
          <a:srcRect t="146" b="146"/>
          <a:stretch/>
        </p:blipFill>
        <p:spPr>
          <a:xfrm>
            <a:off x="7840663" y="0"/>
            <a:ext cx="10447337" cy="10288588"/>
          </a:xfrm>
          <a:prstGeom prst="rect">
            <a:avLst/>
          </a:prstGeom>
        </p:spPr>
      </p:pic>
      <p:sp>
        <p:nvSpPr>
          <p:cNvPr id="2" name="Google Shape;501;p5">
            <a:extLst>
              <a:ext uri="{FF2B5EF4-FFF2-40B4-BE49-F238E27FC236}">
                <a16:creationId xmlns:a16="http://schemas.microsoft.com/office/drawing/2014/main" id="{D8F757B2-D83E-8B8F-2E8D-DD2A8B3845AC}"/>
              </a:ext>
            </a:extLst>
          </p:cNvPr>
          <p:cNvSpPr txBox="1">
            <a:spLocks/>
          </p:cNvSpPr>
          <p:nvPr/>
        </p:nvSpPr>
        <p:spPr>
          <a:xfrm>
            <a:off x="459848" y="1520296"/>
            <a:ext cx="7261752" cy="14938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2"/>
              </a:buClr>
              <a:buSzPts val="4800"/>
              <a:buFont typeface="Montserrat"/>
              <a:buNone/>
            </a:pPr>
            <a:r>
              <a:rPr lang="en-GB" sz="4800" b="1" dirty="0" err="1">
                <a:solidFill>
                  <a:schemeClr val="dk2"/>
                </a:solidFill>
                <a:latin typeface="Montserrat"/>
                <a:ea typeface="Montserrat"/>
                <a:cs typeface="Montserrat"/>
                <a:sym typeface="Montserrat"/>
              </a:rPr>
              <a:t>Ejercicio</a:t>
            </a:r>
            <a:r>
              <a:rPr lang="en-GB" sz="4800" b="1" dirty="0">
                <a:solidFill>
                  <a:schemeClr val="dk2"/>
                </a:solidFill>
                <a:latin typeface="Montserrat"/>
                <a:ea typeface="Montserrat"/>
                <a:cs typeface="Montserrat"/>
                <a:sym typeface="Montserrat"/>
              </a:rPr>
              <a:t> </a:t>
            </a:r>
            <a:r>
              <a:rPr lang="en-GB" sz="4800" b="1" dirty="0" err="1">
                <a:solidFill>
                  <a:schemeClr val="dk2"/>
                </a:solidFill>
                <a:latin typeface="Montserrat"/>
                <a:ea typeface="Montserrat"/>
                <a:cs typeface="Montserrat"/>
                <a:sym typeface="Montserrat"/>
              </a:rPr>
              <a:t>Grupal</a:t>
            </a:r>
            <a:endParaRPr lang="en-GB" sz="4800" b="1" dirty="0">
              <a:solidFill>
                <a:schemeClr val="dk2"/>
              </a:solidFill>
              <a:latin typeface="Montserrat"/>
              <a:ea typeface="Montserrat"/>
              <a:cs typeface="Montserrat"/>
              <a:sym typeface="Montserrat"/>
            </a:endParaRPr>
          </a:p>
          <a:p>
            <a:pPr>
              <a:lnSpc>
                <a:spcPct val="90000"/>
              </a:lnSpc>
              <a:buClr>
                <a:schemeClr val="dk2"/>
              </a:buClr>
              <a:buSzPts val="4800"/>
              <a:buFont typeface="Montserrat"/>
              <a:buNone/>
            </a:pPr>
            <a:r>
              <a:rPr lang="en-GB" sz="4000" b="1" dirty="0">
                <a:solidFill>
                  <a:schemeClr val="accent3"/>
                </a:solidFill>
                <a:latin typeface="Montserrat"/>
                <a:ea typeface="Montserrat"/>
                <a:cs typeface="Montserrat"/>
                <a:sym typeface="Montserrat"/>
              </a:rPr>
              <a:t>¿</a:t>
            </a:r>
            <a:r>
              <a:rPr lang="en-GB" sz="4000" b="1" dirty="0" err="1">
                <a:solidFill>
                  <a:schemeClr val="accent3"/>
                </a:solidFill>
                <a:latin typeface="Montserrat"/>
                <a:ea typeface="Montserrat"/>
                <a:cs typeface="Montserrat"/>
                <a:sym typeface="Montserrat"/>
              </a:rPr>
              <a:t>Qué</a:t>
            </a:r>
            <a:r>
              <a:rPr lang="en-GB" sz="4000" b="1" dirty="0">
                <a:solidFill>
                  <a:schemeClr val="accent3"/>
                </a:solidFill>
                <a:latin typeface="Montserrat"/>
                <a:ea typeface="Montserrat"/>
                <a:cs typeface="Montserrat"/>
                <a:sym typeface="Montserrat"/>
              </a:rPr>
              <a:t> </a:t>
            </a:r>
            <a:r>
              <a:rPr lang="en-GB" sz="4000" b="1" dirty="0" err="1">
                <a:solidFill>
                  <a:schemeClr val="accent3"/>
                </a:solidFill>
                <a:latin typeface="Montserrat"/>
                <a:ea typeface="Montserrat"/>
                <a:cs typeface="Montserrat"/>
                <a:sym typeface="Montserrat"/>
              </a:rPr>
              <a:t>necesitamos</a:t>
            </a:r>
            <a:r>
              <a:rPr lang="en-GB" sz="4000" b="1" dirty="0">
                <a:solidFill>
                  <a:schemeClr val="accent3"/>
                </a:solidFill>
                <a:latin typeface="Montserrat"/>
                <a:ea typeface="Montserrat"/>
                <a:cs typeface="Montserrat"/>
                <a:sym typeface="Montserrat"/>
              </a:rPr>
              <a:t> </a:t>
            </a:r>
            <a:r>
              <a:rPr lang="en-GB" sz="4000" b="1" dirty="0" err="1">
                <a:solidFill>
                  <a:schemeClr val="accent3"/>
                </a:solidFill>
                <a:latin typeface="Montserrat"/>
                <a:ea typeface="Montserrat"/>
                <a:cs typeface="Montserrat"/>
                <a:sym typeface="Montserrat"/>
              </a:rPr>
              <a:t>saber</a:t>
            </a:r>
            <a:r>
              <a:rPr lang="en-GB" sz="4000" b="1" dirty="0">
                <a:solidFill>
                  <a:schemeClr val="accent3"/>
                </a:solidFill>
                <a:latin typeface="Montserrat"/>
                <a:ea typeface="Montserrat"/>
                <a:cs typeface="Montserrat"/>
                <a:sym typeface="Montserrat"/>
              </a:rPr>
              <a:t> de la </a:t>
            </a:r>
            <a:r>
              <a:rPr lang="en-GB" sz="4000" b="1" dirty="0" err="1">
                <a:solidFill>
                  <a:schemeClr val="accent3"/>
                </a:solidFill>
                <a:latin typeface="Montserrat"/>
                <a:ea typeface="Montserrat"/>
                <a:cs typeface="Montserrat"/>
                <a:sym typeface="Montserrat"/>
              </a:rPr>
              <a:t>comunidad</a:t>
            </a:r>
            <a:r>
              <a:rPr lang="en-GB" sz="4000" b="1" dirty="0">
                <a:solidFill>
                  <a:schemeClr val="accent3"/>
                </a:solidFill>
                <a:latin typeface="Montserrat"/>
                <a:ea typeface="Montserrat"/>
                <a:cs typeface="Montserrat"/>
                <a:sym typeface="Montserrat"/>
              </a:rPr>
              <a:t>? </a:t>
            </a:r>
            <a:br>
              <a:rPr lang="en-GB" sz="4000" b="1" dirty="0">
                <a:solidFill>
                  <a:schemeClr val="accent3"/>
                </a:solidFill>
                <a:latin typeface="Montserrat"/>
                <a:ea typeface="Montserrat"/>
                <a:cs typeface="Montserrat"/>
                <a:sym typeface="Montserrat"/>
              </a:rPr>
            </a:br>
            <a:r>
              <a:rPr lang="en-GB" sz="4000" dirty="0">
                <a:solidFill>
                  <a:schemeClr val="accent3"/>
                </a:solidFill>
                <a:latin typeface="Montserrat"/>
                <a:ea typeface="Montserrat"/>
                <a:cs typeface="Montserrat"/>
                <a:sym typeface="Montserrat"/>
              </a:rPr>
              <a:t>(5 mins)</a:t>
            </a:r>
            <a:endParaRPr lang="en-GB" sz="1100" dirty="0">
              <a:solidFill>
                <a:schemeClr val="accent3"/>
              </a:solidFill>
            </a:endParaRPr>
          </a:p>
        </p:txBody>
      </p:sp>
      <p:sp>
        <p:nvSpPr>
          <p:cNvPr id="3" name="Google Shape;502;p5">
            <a:extLst>
              <a:ext uri="{FF2B5EF4-FFF2-40B4-BE49-F238E27FC236}">
                <a16:creationId xmlns:a16="http://schemas.microsoft.com/office/drawing/2014/main" id="{A7BFD774-AE98-0D6D-E863-99FA534D3C45}"/>
              </a:ext>
            </a:extLst>
          </p:cNvPr>
          <p:cNvSpPr txBox="1">
            <a:spLocks/>
          </p:cNvSpPr>
          <p:nvPr/>
        </p:nvSpPr>
        <p:spPr>
          <a:xfrm>
            <a:off x="459848" y="4324350"/>
            <a:ext cx="6956954" cy="517207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indent="-457200">
              <a:lnSpc>
                <a:spcPts val="3420"/>
              </a:lnSpc>
              <a:spcBef>
                <a:spcPts val="600"/>
              </a:spcBef>
              <a:spcAft>
                <a:spcPts val="1200"/>
              </a:spcAft>
              <a:buClr>
                <a:schemeClr val="dk1"/>
              </a:buClr>
              <a:buSzPts val="2800"/>
              <a:buFont typeface="Arial" panose="020B0604020202020204" pitchFamily="34" charset="0"/>
              <a:buChar char="•"/>
            </a:pP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Imagine que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está</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comenzando</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un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programa</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nuevo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en</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una</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comunidad</a:t>
            </a:r>
            <a:endPar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457200" indent="-457200">
              <a:lnSpc>
                <a:spcPts val="3420"/>
              </a:lnSpc>
              <a:spcBef>
                <a:spcPts val="600"/>
              </a:spcBef>
              <a:spcAft>
                <a:spcPts val="1200"/>
              </a:spcAft>
              <a:buClr>
                <a:schemeClr val="dk1"/>
              </a:buClr>
              <a:buSzPts val="2800"/>
              <a:buFont typeface="Arial" panose="020B0604020202020204" pitchFamily="34" charset="0"/>
              <a:buChar char="•"/>
            </a:pP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Cuáles</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son las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cosas</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que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querria</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saber</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de la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comunidad</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para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asegurarse</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que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entiende</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el</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context y que es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capaz</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de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trabajar</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con la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comunidad</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de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manera</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efectiva</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a:t>
            </a:r>
          </a:p>
          <a:p>
            <a:pPr marL="457200" indent="-457200">
              <a:lnSpc>
                <a:spcPts val="3420"/>
              </a:lnSpc>
              <a:spcBef>
                <a:spcPts val="600"/>
              </a:spcBef>
              <a:spcAft>
                <a:spcPts val="1200"/>
              </a:spcAft>
              <a:buClr>
                <a:schemeClr val="dk1"/>
              </a:buClr>
              <a:buSzPts val="2800"/>
              <a:buFont typeface="Arial" panose="020B0604020202020204" pitchFamily="34" charset="0"/>
              <a:buChar char="•"/>
            </a:pP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Tienen 5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minutos</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para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escribir</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todo</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lo que se les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ocurra</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sin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incluir</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cuestiones</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tematicas</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tecnicas</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por</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ejemplo</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acceso</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al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agua</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6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salud</a:t>
            </a: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etc)</a:t>
            </a:r>
          </a:p>
        </p:txBody>
      </p:sp>
    </p:spTree>
    <p:extLst>
      <p:ext uri="{BB962C8B-B14F-4D97-AF65-F5344CB8AC3E}">
        <p14:creationId xmlns:p14="http://schemas.microsoft.com/office/powerpoint/2010/main" val="3547190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8293" y="432827"/>
            <a:ext cx="17171409" cy="769441"/>
          </a:xfrm>
          <a:prstGeom prst="rect">
            <a:avLst/>
          </a:prstGeom>
          <a:noFill/>
        </p:spPr>
        <p:txBody>
          <a:bodyPr wrap="square" rtlCol="0">
            <a:spAutoFit/>
          </a:bodyPr>
          <a:lstStyle/>
          <a:p>
            <a:pPr lvl="0" eaLnBrk="0" fontAlgn="base" hangingPunct="0">
              <a:spcBef>
                <a:spcPct val="0"/>
              </a:spcBef>
              <a:spcAft>
                <a:spcPts val="300"/>
              </a:spcAft>
              <a:buClrTx/>
            </a:pPr>
            <a:r>
              <a:rPr lang="en-US" sz="4400" b="1" kern="1200" dirty="0">
                <a:solidFill>
                  <a:srgbClr val="33394B"/>
                </a:solidFill>
                <a:latin typeface="Montserrat" pitchFamily="2" charset="77"/>
                <a:ea typeface="Roboto Black" panose="02000000000000000000" pitchFamily="2" charset="0"/>
                <a:cs typeface="Open Sans Light" panose="020B0306030504020204" pitchFamily="34" charset="0"/>
              </a:rPr>
              <a:t>¿</a:t>
            </a:r>
            <a:r>
              <a:rPr lang="es-AR" sz="4400" b="1" kern="1200" dirty="0">
                <a:solidFill>
                  <a:srgbClr val="33394B"/>
                </a:solidFill>
                <a:latin typeface="Montserrat" pitchFamily="2" charset="77"/>
                <a:ea typeface="Roboto Black" panose="02000000000000000000" pitchFamily="2" charset="0"/>
                <a:cs typeface="Open Sans Light" panose="020B0306030504020204" pitchFamily="34" charset="0"/>
              </a:rPr>
              <a:t>Cuántos de estos consiguieron</a:t>
            </a:r>
            <a:r>
              <a:rPr lang="en-US" sz="4400" b="1" kern="1200" dirty="0">
                <a:solidFill>
                  <a:srgbClr val="33394B"/>
                </a:solidFill>
                <a:latin typeface="Montserrat" pitchFamily="2" charset="77"/>
                <a:ea typeface="Roboto Black" panose="02000000000000000000" pitchFamily="2" charset="0"/>
                <a:cs typeface="Open Sans Light" panose="020B0306030504020204" pitchFamily="34" charset="0"/>
              </a:rPr>
              <a:t>?</a:t>
            </a:r>
            <a:endParaRPr kumimoji="0" lang="ru-RU" sz="4400" b="0" i="0" u="none" strike="noStrike" kern="1200" cap="none" spc="0" normalizeH="0" baseline="0" noProof="0" dirty="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graphicFrame>
        <p:nvGraphicFramePr>
          <p:cNvPr id="6" name="Diagram 5">
            <a:extLst>
              <a:ext uri="{FF2B5EF4-FFF2-40B4-BE49-F238E27FC236}">
                <a16:creationId xmlns:a16="http://schemas.microsoft.com/office/drawing/2014/main" id="{1620C59B-2CFD-284C-B201-57969EB4C891}"/>
              </a:ext>
            </a:extLst>
          </p:cNvPr>
          <p:cNvGraphicFramePr/>
          <p:nvPr>
            <p:extLst>
              <p:ext uri="{D42A27DB-BD31-4B8C-83A1-F6EECF244321}">
                <p14:modId xmlns:p14="http://schemas.microsoft.com/office/powerpoint/2010/main" val="3990158891"/>
              </p:ext>
            </p:extLst>
          </p:nvPr>
        </p:nvGraphicFramePr>
        <p:xfrm>
          <a:off x="558293" y="1202268"/>
          <a:ext cx="17611174" cy="89069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2184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01;p5">
            <a:extLst>
              <a:ext uri="{FF2B5EF4-FFF2-40B4-BE49-F238E27FC236}">
                <a16:creationId xmlns:a16="http://schemas.microsoft.com/office/drawing/2014/main" id="{D8F757B2-D83E-8B8F-2E8D-DD2A8B3845AC}"/>
              </a:ext>
            </a:extLst>
          </p:cNvPr>
          <p:cNvSpPr txBox="1">
            <a:spLocks/>
          </p:cNvSpPr>
          <p:nvPr/>
        </p:nvSpPr>
        <p:spPr>
          <a:xfrm>
            <a:off x="9330262" y="1350959"/>
            <a:ext cx="6587068" cy="14938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33394B"/>
              </a:buClr>
              <a:buSzPts val="4800"/>
              <a:buFont typeface="Montserrat"/>
              <a:buNone/>
              <a:tabLst/>
              <a:defRPr/>
            </a:pPr>
            <a:r>
              <a:rPr lang="en-GB" sz="4800" b="1" dirty="0">
                <a:solidFill>
                  <a:srgbClr val="33394B"/>
                </a:solidFill>
                <a:latin typeface="Montserrat"/>
                <a:sym typeface="Montserrat"/>
              </a:rPr>
              <a:t>¿</a:t>
            </a:r>
            <a:r>
              <a:rPr lang="en-GB" sz="4800" b="1" dirty="0" err="1">
                <a:solidFill>
                  <a:srgbClr val="33394B"/>
                </a:solidFill>
                <a:latin typeface="Montserrat"/>
                <a:sym typeface="Montserrat"/>
              </a:rPr>
              <a:t>Cómo</a:t>
            </a:r>
            <a:r>
              <a:rPr lang="en-GB" sz="4800" b="1" dirty="0">
                <a:solidFill>
                  <a:srgbClr val="33394B"/>
                </a:solidFill>
                <a:latin typeface="Montserrat"/>
                <a:sym typeface="Montserrat"/>
              </a:rPr>
              <a:t> </a:t>
            </a:r>
            <a:r>
              <a:rPr lang="en-GB" sz="4800" b="1" dirty="0" err="1">
                <a:solidFill>
                  <a:srgbClr val="33394B"/>
                </a:solidFill>
                <a:latin typeface="Montserrat"/>
                <a:sym typeface="Montserrat"/>
              </a:rPr>
              <a:t>puedes</a:t>
            </a:r>
            <a:r>
              <a:rPr lang="en-GB" sz="4800" b="1" dirty="0">
                <a:solidFill>
                  <a:srgbClr val="33394B"/>
                </a:solidFill>
                <a:latin typeface="Montserrat"/>
                <a:sym typeface="Montserrat"/>
              </a:rPr>
              <a:t> </a:t>
            </a:r>
            <a:r>
              <a:rPr lang="en-GB" sz="4800" b="1" dirty="0" err="1">
                <a:solidFill>
                  <a:srgbClr val="33394B"/>
                </a:solidFill>
                <a:latin typeface="Montserrat"/>
                <a:sym typeface="Montserrat"/>
              </a:rPr>
              <a:t>informarte</a:t>
            </a:r>
            <a:r>
              <a:rPr lang="en-GB" sz="4800" b="1" dirty="0">
                <a:solidFill>
                  <a:srgbClr val="33394B"/>
                </a:solidFill>
                <a:latin typeface="Montserrat"/>
                <a:sym typeface="Montserrat"/>
              </a:rPr>
              <a:t> </a:t>
            </a:r>
            <a:r>
              <a:rPr lang="en-GB" sz="4800" b="1" dirty="0" err="1">
                <a:solidFill>
                  <a:srgbClr val="33394B"/>
                </a:solidFill>
                <a:latin typeface="Montserrat"/>
                <a:sym typeface="Montserrat"/>
              </a:rPr>
              <a:t>sobre</a:t>
            </a:r>
            <a:r>
              <a:rPr lang="en-GB" sz="4800" b="1" dirty="0">
                <a:solidFill>
                  <a:srgbClr val="33394B"/>
                </a:solidFill>
                <a:latin typeface="Montserrat"/>
                <a:sym typeface="Montserrat"/>
              </a:rPr>
              <a:t> la </a:t>
            </a:r>
            <a:r>
              <a:rPr lang="en-GB" sz="4800" b="1" dirty="0" err="1">
                <a:solidFill>
                  <a:srgbClr val="33394B"/>
                </a:solidFill>
                <a:latin typeface="Montserrat"/>
                <a:sym typeface="Montserrat"/>
              </a:rPr>
              <a:t>comunidad</a:t>
            </a:r>
            <a:r>
              <a:rPr lang="en-GB" sz="4800" b="1" dirty="0">
                <a:solidFill>
                  <a:srgbClr val="33394B"/>
                </a:solidFill>
                <a:latin typeface="Montserrat"/>
                <a:sym typeface="Montserrat"/>
              </a:rPr>
              <a:t>? </a:t>
            </a:r>
          </a:p>
          <a:p>
            <a:pPr marL="0" marR="0" lvl="0" indent="0" algn="l" defTabSz="914400" rtl="0" eaLnBrk="1" fontAlgn="auto" latinLnBrk="0" hangingPunct="1">
              <a:lnSpc>
                <a:spcPct val="90000"/>
              </a:lnSpc>
              <a:spcBef>
                <a:spcPts val="0"/>
              </a:spcBef>
              <a:spcAft>
                <a:spcPts val="0"/>
              </a:spcAft>
              <a:buClr>
                <a:srgbClr val="33394B"/>
              </a:buClr>
              <a:buSzPts val="4800"/>
              <a:buFont typeface="Montserrat"/>
              <a:buNone/>
              <a:tabLst/>
              <a:defRPr/>
            </a:pPr>
            <a:r>
              <a:rPr kumimoji="0" lang="en-GB" sz="4800" i="0" u="none" strike="noStrike" kern="0" cap="none" spc="0" normalizeH="0" baseline="0" noProof="0" dirty="0" err="1">
                <a:ln>
                  <a:noFill/>
                </a:ln>
                <a:solidFill>
                  <a:schemeClr val="accent3"/>
                </a:solidFill>
                <a:effectLst/>
                <a:uLnTx/>
                <a:uFillTx/>
                <a:latin typeface="Montserrat"/>
                <a:cs typeface="Arial"/>
                <a:sym typeface="Montserrat"/>
              </a:rPr>
              <a:t>Discutir</a:t>
            </a:r>
            <a:r>
              <a:rPr kumimoji="0" lang="en-GB" sz="4800" i="0" u="none" strike="noStrike" kern="0" cap="none" spc="0" normalizeH="0" baseline="0" noProof="0" dirty="0">
                <a:ln>
                  <a:noFill/>
                </a:ln>
                <a:solidFill>
                  <a:schemeClr val="accent3"/>
                </a:solidFill>
                <a:effectLst/>
                <a:uLnTx/>
                <a:uFillTx/>
                <a:latin typeface="Montserrat"/>
                <a:cs typeface="Arial"/>
                <a:sym typeface="Montserrat"/>
              </a:rPr>
              <a:t>…</a:t>
            </a:r>
            <a:endParaRPr kumimoji="0" lang="en-GB" sz="1400" i="0" u="none" strike="noStrike" kern="0" cap="none" spc="0" normalizeH="0" baseline="0" noProof="0" dirty="0">
              <a:ln>
                <a:noFill/>
              </a:ln>
              <a:solidFill>
                <a:schemeClr val="accent3"/>
              </a:solidFill>
              <a:effectLst/>
              <a:uLnTx/>
              <a:uFillTx/>
              <a:latin typeface="Arial"/>
              <a:cs typeface="Arial"/>
              <a:sym typeface="Arial"/>
            </a:endParaRPr>
          </a:p>
        </p:txBody>
      </p:sp>
      <p:sp>
        <p:nvSpPr>
          <p:cNvPr id="3" name="Google Shape;502;p5">
            <a:extLst>
              <a:ext uri="{FF2B5EF4-FFF2-40B4-BE49-F238E27FC236}">
                <a16:creationId xmlns:a16="http://schemas.microsoft.com/office/drawing/2014/main" id="{A7BFD774-AE98-0D6D-E863-99FA534D3C45}"/>
              </a:ext>
            </a:extLst>
          </p:cNvPr>
          <p:cNvSpPr txBox="1">
            <a:spLocks/>
          </p:cNvSpPr>
          <p:nvPr/>
        </p:nvSpPr>
        <p:spPr>
          <a:xfrm>
            <a:off x="9330262" y="4530985"/>
            <a:ext cx="7685086" cy="517207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lvl="1" indent="-342900" defTabSz="1371645" eaLnBrk="0" fontAlgn="base" hangingPunct="0">
              <a:lnSpc>
                <a:spcPct val="90000"/>
              </a:lnSpc>
              <a:spcBef>
                <a:spcPct val="0"/>
              </a:spcBef>
              <a:spcAft>
                <a:spcPts val="2400"/>
              </a:spcAft>
              <a:buClr>
                <a:srgbClr val="FF0000"/>
              </a:buClr>
              <a:buFont typeface="Arial" panose="020B0604020202020204" pitchFamily="34" charset="0"/>
              <a:buChar char="•"/>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Datos existentes (secundarios)</a:t>
            </a:r>
          </a:p>
          <a:p>
            <a:pPr marL="342900" lvl="1" indent="-342900" defTabSz="1371645" eaLnBrk="0" fontAlgn="base" hangingPunct="0">
              <a:lnSpc>
                <a:spcPct val="90000"/>
              </a:lnSpc>
              <a:spcBef>
                <a:spcPct val="0"/>
              </a:spcBef>
              <a:spcAft>
                <a:spcPts val="2400"/>
              </a:spcAft>
              <a:buClr>
                <a:srgbClr val="FF0000"/>
              </a:buClr>
              <a:buFont typeface="Arial" panose="020B0604020202020204" pitchFamily="34" charset="0"/>
              <a:buChar char="•"/>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Encuestas</a:t>
            </a:r>
          </a:p>
          <a:p>
            <a:pPr marL="342900" lvl="1" indent="-342900" defTabSz="1371645" eaLnBrk="0" fontAlgn="base" hangingPunct="0">
              <a:lnSpc>
                <a:spcPct val="90000"/>
              </a:lnSpc>
              <a:spcBef>
                <a:spcPct val="0"/>
              </a:spcBef>
              <a:spcAft>
                <a:spcPts val="2400"/>
              </a:spcAft>
              <a:buClr>
                <a:srgbClr val="FF0000"/>
              </a:buClr>
              <a:buFont typeface="Arial" panose="020B0604020202020204" pitchFamily="34" charset="0"/>
              <a:buChar char="•"/>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Discusiones de grupos focales</a:t>
            </a:r>
          </a:p>
          <a:p>
            <a:pPr marL="342900" lvl="1" indent="-342900" defTabSz="1371645" eaLnBrk="0" fontAlgn="base" hangingPunct="0">
              <a:lnSpc>
                <a:spcPct val="90000"/>
              </a:lnSpc>
              <a:spcBef>
                <a:spcPct val="0"/>
              </a:spcBef>
              <a:spcAft>
                <a:spcPts val="2400"/>
              </a:spcAft>
              <a:buClr>
                <a:srgbClr val="FF0000"/>
              </a:buClr>
              <a:buFont typeface="Arial" panose="020B0604020202020204" pitchFamily="34" charset="0"/>
              <a:buChar char="•"/>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Entrevistas y conversaciones con informantes clave</a:t>
            </a:r>
          </a:p>
          <a:p>
            <a:pPr marL="342900" lvl="1" indent="-342900" defTabSz="1371645" eaLnBrk="0" fontAlgn="base" hangingPunct="0">
              <a:lnSpc>
                <a:spcPct val="90000"/>
              </a:lnSpc>
              <a:spcBef>
                <a:spcPct val="0"/>
              </a:spcBef>
              <a:spcAft>
                <a:spcPts val="2400"/>
              </a:spcAft>
              <a:buClr>
                <a:srgbClr val="FF0000"/>
              </a:buClr>
              <a:buFont typeface="Arial" panose="020B0604020202020204" pitchFamily="34" charset="0"/>
              <a:buChar char="•"/>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Datos de comentarios de la comunidad</a:t>
            </a:r>
          </a:p>
          <a:p>
            <a:pPr marL="342900" lvl="1" indent="-342900" defTabSz="1371645" eaLnBrk="0" fontAlgn="base" hangingPunct="0">
              <a:lnSpc>
                <a:spcPct val="90000"/>
              </a:lnSpc>
              <a:spcBef>
                <a:spcPct val="0"/>
              </a:spcBef>
              <a:spcAft>
                <a:spcPts val="2400"/>
              </a:spcAft>
              <a:buClr>
                <a:srgbClr val="FF0000"/>
              </a:buClr>
              <a:buFont typeface="Arial" panose="020B0604020202020204" pitchFamily="34" charset="0"/>
              <a:buChar char="•"/>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Mapeo de la comunidad</a:t>
            </a:r>
          </a:p>
          <a:p>
            <a:pPr marL="342900" lvl="1" indent="-342900" defTabSz="1371645" eaLnBrk="0" fontAlgn="base" hangingPunct="0">
              <a:lnSpc>
                <a:spcPct val="90000"/>
              </a:lnSpc>
              <a:spcBef>
                <a:spcPct val="0"/>
              </a:spcBef>
              <a:spcAft>
                <a:spcPts val="2400"/>
              </a:spcAft>
              <a:buClr>
                <a:srgbClr val="FF0000"/>
              </a:buClr>
              <a:buFont typeface="Arial" panose="020B0604020202020204" pitchFamily="34" charset="0"/>
              <a:buChar char="•"/>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Observación</a:t>
            </a:r>
            <a:endParaRPr lang="en-GB"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6" name="Picture Placeholder 15" descr="A person writing on a piece of paper&#10;&#10;Description automatically generated with medium confidence">
            <a:extLst>
              <a:ext uri="{FF2B5EF4-FFF2-40B4-BE49-F238E27FC236}">
                <a16:creationId xmlns:a16="http://schemas.microsoft.com/office/drawing/2014/main" id="{AFD7DB0C-DB18-59F8-CB33-4D8C930DF790}"/>
              </a:ext>
            </a:extLst>
          </p:cNvPr>
          <p:cNvPicPr>
            <a:picLocks noGrp="1" noChangeAspect="1"/>
          </p:cNvPicPr>
          <p:nvPr>
            <p:ph type="pic" idx="2"/>
          </p:nvPr>
        </p:nvPicPr>
        <p:blipFill rotWithShape="1">
          <a:blip r:embed="rId3"/>
          <a:srcRect l="24254" r="20200"/>
          <a:stretch/>
        </p:blipFill>
        <p:spPr>
          <a:xfrm>
            <a:off x="0" y="0"/>
            <a:ext cx="8568267" cy="10288588"/>
          </a:xfrm>
        </p:spPr>
      </p:pic>
    </p:spTree>
    <p:extLst>
      <p:ext uri="{BB962C8B-B14F-4D97-AF65-F5344CB8AC3E}">
        <p14:creationId xmlns:p14="http://schemas.microsoft.com/office/powerpoint/2010/main" val="1384721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3" name="Google Shape;353;p42"/>
          <p:cNvSpPr txBox="1"/>
          <p:nvPr/>
        </p:nvSpPr>
        <p:spPr>
          <a:xfrm>
            <a:off x="858904" y="958282"/>
            <a:ext cx="15480375" cy="83095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33394B"/>
              </a:buClr>
              <a:buSzPts val="4800"/>
              <a:buFont typeface="Montserrat"/>
              <a:buNone/>
              <a:tabLst/>
              <a:defRPr/>
            </a:pPr>
            <a:r>
              <a:rPr kumimoji="0" lang="en-US"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Dicusiones</a:t>
            </a:r>
            <a:r>
              <a:rPr kumimoji="0" lang="en-US" sz="4800" b="1" i="0" u="none" strike="noStrike" kern="0" cap="none" spc="0" normalizeH="0" baseline="0" noProof="0" dirty="0">
                <a:ln>
                  <a:noFill/>
                </a:ln>
                <a:solidFill>
                  <a:srgbClr val="33394B"/>
                </a:solidFill>
                <a:effectLst/>
                <a:uLnTx/>
                <a:uFillTx/>
                <a:latin typeface="Montserrat"/>
                <a:ea typeface="Montserrat"/>
                <a:cs typeface="Montserrat"/>
                <a:sym typeface="Montserrat"/>
              </a:rPr>
              <a:t> </a:t>
            </a:r>
            <a:r>
              <a:rPr kumimoji="0" lang="en-US"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en</a:t>
            </a:r>
            <a:r>
              <a:rPr kumimoji="0" lang="en-US" sz="4800" b="1" i="0" u="none" strike="noStrike" kern="0" cap="none" spc="0" normalizeH="0" baseline="0" noProof="0" dirty="0">
                <a:ln>
                  <a:noFill/>
                </a:ln>
                <a:solidFill>
                  <a:srgbClr val="33394B"/>
                </a:solidFill>
                <a:effectLst/>
                <a:uLnTx/>
                <a:uFillTx/>
                <a:latin typeface="Montserrat"/>
                <a:ea typeface="Montserrat"/>
                <a:cs typeface="Montserrat"/>
                <a:sym typeface="Montserrat"/>
              </a:rPr>
              <a:t> </a:t>
            </a:r>
            <a:r>
              <a:rPr kumimoji="0" lang="en-US"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Grupos</a:t>
            </a:r>
            <a:r>
              <a:rPr kumimoji="0" lang="en-US" sz="4800" b="1" i="0" u="none" strike="noStrike" kern="0" cap="none" spc="0" normalizeH="0" baseline="0" noProof="0" dirty="0">
                <a:ln>
                  <a:noFill/>
                </a:ln>
                <a:solidFill>
                  <a:srgbClr val="33394B"/>
                </a:solidFill>
                <a:effectLst/>
                <a:uLnTx/>
                <a:uFillTx/>
                <a:latin typeface="Montserrat"/>
                <a:ea typeface="Montserrat"/>
                <a:cs typeface="Montserrat"/>
                <a:sym typeface="Montserrat"/>
              </a:rPr>
              <a:t> </a:t>
            </a:r>
            <a:r>
              <a:rPr kumimoji="0" lang="en-US"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Focales</a:t>
            </a:r>
            <a:r>
              <a:rPr kumimoji="0" lang="en-US" sz="4800" b="1" i="0" u="none" strike="noStrike" kern="0" cap="none" spc="0" normalizeH="0" baseline="0" noProof="0" dirty="0">
                <a:ln>
                  <a:noFill/>
                </a:ln>
                <a:solidFill>
                  <a:srgbClr val="33394B"/>
                </a:solidFill>
                <a:effectLst/>
                <a:uLnTx/>
                <a:uFillTx/>
                <a:latin typeface="Montserrat"/>
                <a:ea typeface="Montserrat"/>
                <a:cs typeface="Montserrat"/>
                <a:sym typeface="Montserrat"/>
              </a:rPr>
              <a:t> (DGFs)</a:t>
            </a:r>
            <a:endParaRPr kumimoji="0" sz="4800" b="0" i="0" u="none" strike="noStrike" kern="0" cap="none" spc="0" normalizeH="0" baseline="0" noProof="0" dirty="0">
              <a:ln>
                <a:noFill/>
              </a:ln>
              <a:solidFill>
                <a:srgbClr val="33394B"/>
              </a:solidFill>
              <a:effectLst/>
              <a:uLnTx/>
              <a:uFillTx/>
              <a:latin typeface="Montserrat"/>
              <a:ea typeface="Montserrat"/>
              <a:cs typeface="Montserrat"/>
              <a:sym typeface="Montserrat"/>
            </a:endParaRPr>
          </a:p>
        </p:txBody>
      </p:sp>
      <p:sp>
        <p:nvSpPr>
          <p:cNvPr id="4" name="Content Placeholder 2">
            <a:extLst>
              <a:ext uri="{FF2B5EF4-FFF2-40B4-BE49-F238E27FC236}">
                <a16:creationId xmlns:a16="http://schemas.microsoft.com/office/drawing/2014/main" id="{3C64D0EB-6967-44D1-BF0A-D8EEA8B3094A}"/>
              </a:ext>
            </a:extLst>
          </p:cNvPr>
          <p:cNvSpPr txBox="1">
            <a:spLocks/>
          </p:cNvSpPr>
          <p:nvPr/>
        </p:nvSpPr>
        <p:spPr bwMode="auto">
          <a:xfrm>
            <a:off x="9144000" y="2283124"/>
            <a:ext cx="7937796" cy="57223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7181" tIns="68591" rIns="137181" bIns="68591" numCol="1" anchor="t" anchorCtr="0" compatLnSpc="1">
            <a:prstTxWarp prst="textNoShape">
              <a:avLst/>
            </a:prstTxWarp>
          </a:bodyPr>
          <a:lstStyle>
            <a:lvl1pPr marL="273050" indent="-273050" algn="l" rtl="0" eaLnBrk="0" fontAlgn="base" hangingPunct="0">
              <a:spcBef>
                <a:spcPct val="20000"/>
              </a:spcBef>
              <a:spcAft>
                <a:spcPct val="0"/>
              </a:spcAft>
              <a:buClr>
                <a:srgbClr val="CF1C21"/>
              </a:buClr>
              <a:buSzPct val="80000"/>
              <a:buFont typeface="Wingdings" charset="0"/>
              <a:buChar char="§"/>
              <a:defRPr sz="2200" kern="1200">
                <a:solidFill>
                  <a:schemeClr val="tx1"/>
                </a:solidFill>
                <a:latin typeface="Arial" pitchFamily="34" charset="0"/>
                <a:ea typeface="ＭＳ Ｐゴシック" charset="0"/>
                <a:cs typeface="Arial" pitchFamily="34" charset="0"/>
              </a:defRPr>
            </a:lvl1pPr>
            <a:lvl2pPr marL="450850" indent="-177800" algn="l" rtl="0" eaLnBrk="0" fontAlgn="base" hangingPunct="0">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2pPr>
            <a:lvl3pPr marL="627063" indent="-176213" algn="l" rtl="0" eaLnBrk="0" fontAlgn="base" hangingPunct="0">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3pPr>
            <a:lvl4pPr marL="627063" indent="-176213" algn="l" rtl="0" eaLnBrk="0" fontAlgn="base" hangingPunct="0">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4pPr>
            <a:lvl5pPr marL="627063" indent="-176213" algn="l" rtl="0" eaLnBrk="0" fontAlgn="base" hangingPunct="0">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0" indent="-342900" defTabSz="1371783">
              <a:spcBef>
                <a:spcPct val="0"/>
              </a:spcBef>
              <a:spcAft>
                <a:spcPts val="3000"/>
              </a:spcAft>
              <a:buClr>
                <a:srgbClr val="FF0000"/>
              </a:buClr>
              <a:buFont typeface="Arial" panose="020B0604020202020204" pitchFamily="34" charset="0"/>
              <a:buChar char="•"/>
              <a:defRPr/>
            </a:pPr>
            <a:r>
              <a:rPr lang="es-ES" sz="30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Arial"/>
              </a:rPr>
              <a:t>Una conversación grupal con 6-12 personas </a:t>
            </a:r>
          </a:p>
          <a:p>
            <a:pPr marL="342900" lvl="0" indent="-342900" defTabSz="1371783">
              <a:spcBef>
                <a:spcPct val="0"/>
              </a:spcBef>
              <a:spcAft>
                <a:spcPts val="3000"/>
              </a:spcAft>
              <a:buClr>
                <a:srgbClr val="FF0000"/>
              </a:buClr>
              <a:buFont typeface="Arial" panose="020B0604020202020204" pitchFamily="34" charset="0"/>
              <a:buChar char="•"/>
              <a:defRPr/>
            </a:pPr>
            <a:r>
              <a:rPr lang="es-ES" sz="30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Arial"/>
              </a:rPr>
              <a:t>Por lo general, con características similares: mujeres, hombres, jóvenes, refugiados</a:t>
            </a:r>
          </a:p>
          <a:p>
            <a:pPr marL="342900" lvl="0" indent="-342900" defTabSz="1371783">
              <a:spcBef>
                <a:spcPct val="0"/>
              </a:spcBef>
              <a:spcAft>
                <a:spcPts val="3000"/>
              </a:spcAft>
              <a:buClr>
                <a:srgbClr val="FF0000"/>
              </a:buClr>
              <a:buFont typeface="Arial" panose="020B0604020202020204" pitchFamily="34" charset="0"/>
              <a:buChar char="•"/>
              <a:defRPr/>
            </a:pPr>
            <a:r>
              <a:rPr lang="es-ES" sz="30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Arial"/>
              </a:rPr>
              <a:t>Preguntas abiertas</a:t>
            </a:r>
          </a:p>
          <a:p>
            <a:pPr marL="342900" lvl="0" indent="-342900" defTabSz="1371783">
              <a:spcBef>
                <a:spcPct val="0"/>
              </a:spcBef>
              <a:spcAft>
                <a:spcPts val="3000"/>
              </a:spcAft>
              <a:buClr>
                <a:srgbClr val="FF0000"/>
              </a:buClr>
              <a:buFont typeface="Arial" panose="020B0604020202020204" pitchFamily="34" charset="0"/>
              <a:buChar char="•"/>
              <a:defRPr/>
            </a:pPr>
            <a:r>
              <a:rPr lang="es-ES" sz="30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Arial"/>
              </a:rPr>
              <a:t>Dura alrededor de 60-90 minutos</a:t>
            </a:r>
          </a:p>
          <a:p>
            <a:pPr marL="342900" lvl="0" indent="-342900" defTabSz="1371783">
              <a:spcBef>
                <a:spcPct val="0"/>
              </a:spcBef>
              <a:spcAft>
                <a:spcPts val="3000"/>
              </a:spcAft>
              <a:buClr>
                <a:srgbClr val="FF0000"/>
              </a:buClr>
              <a:buFont typeface="Arial" panose="020B0604020202020204" pitchFamily="34" charset="0"/>
              <a:buChar char="•"/>
              <a:defRPr/>
            </a:pPr>
            <a:r>
              <a:rPr lang="es-ES" sz="30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Arial"/>
              </a:rPr>
              <a:t>Buena manera de entender las opiniones, valores y creencias de las personas</a:t>
            </a:r>
          </a:p>
          <a:p>
            <a:pPr marL="342900" lvl="0" indent="-342900" defTabSz="1371783">
              <a:spcBef>
                <a:spcPct val="0"/>
              </a:spcBef>
              <a:spcAft>
                <a:spcPts val="3000"/>
              </a:spcAft>
              <a:buClr>
                <a:srgbClr val="FF0000"/>
              </a:buClr>
              <a:buFont typeface="Arial" panose="020B0604020202020204" pitchFamily="34" charset="0"/>
              <a:buChar char="•"/>
              <a:defRPr/>
            </a:pPr>
            <a:r>
              <a:rPr lang="es-ES" sz="30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Arial"/>
              </a:rPr>
              <a:t>Se puede utilizar para evaluaciones, planificación, seguimiento y evaluaciones</a:t>
            </a:r>
          </a:p>
          <a:p>
            <a:pPr marL="409630" marR="0" lvl="0" indent="-409630" algn="l" defTabSz="1371783" rtl="0" eaLnBrk="0" fontAlgn="base" latinLnBrk="0" hangingPunct="0">
              <a:lnSpc>
                <a:spcPct val="100000"/>
              </a:lnSpc>
              <a:spcBef>
                <a:spcPct val="20000"/>
              </a:spcBef>
              <a:spcAft>
                <a:spcPts val="3000"/>
              </a:spcAft>
              <a:buClr>
                <a:srgbClr val="CF1C21"/>
              </a:buClr>
              <a:buSzPct val="80000"/>
              <a:buFont typeface="Wingdings" pitchFamily="2" charset="2"/>
              <a:buChar char="ü"/>
              <a:tabLst/>
              <a:defRPr/>
            </a:pPr>
            <a:endParaRPr kumimoji="0" lang="en-GB" sz="3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409630" marR="0" lvl="0" indent="-409630" algn="l" defTabSz="1371783" rtl="0" eaLnBrk="0" fontAlgn="base" latinLnBrk="0" hangingPunct="0">
              <a:lnSpc>
                <a:spcPct val="100000"/>
              </a:lnSpc>
              <a:spcBef>
                <a:spcPct val="20000"/>
              </a:spcBef>
              <a:spcAft>
                <a:spcPts val="3000"/>
              </a:spcAft>
              <a:buClr>
                <a:srgbClr val="CF1C21"/>
              </a:buClr>
              <a:buSzPct val="80000"/>
              <a:buFont typeface="Wingdings" pitchFamily="2" charset="2"/>
              <a:buChar char="ü"/>
              <a:tabLst/>
              <a:defRPr/>
            </a:pPr>
            <a:endParaRPr kumimoji="0" lang="en-GB" sz="3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409630" marR="0" lvl="0" indent="-409630" algn="l" defTabSz="1371783" rtl="0" eaLnBrk="0" fontAlgn="base" latinLnBrk="0" hangingPunct="0">
              <a:lnSpc>
                <a:spcPct val="100000"/>
              </a:lnSpc>
              <a:spcBef>
                <a:spcPct val="20000"/>
              </a:spcBef>
              <a:spcAft>
                <a:spcPts val="3000"/>
              </a:spcAft>
              <a:buClr>
                <a:srgbClr val="CF1C21"/>
              </a:buClr>
              <a:buSzPct val="80000"/>
              <a:buFont typeface="Wingdings" pitchFamily="2" charset="2"/>
              <a:buChar char="ü"/>
              <a:tabLst/>
              <a:defRPr/>
            </a:pPr>
            <a:endParaRPr kumimoji="0" lang="en-GB" sz="3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409630" marR="0" lvl="0" indent="-409630" algn="l" defTabSz="1371783" rtl="0" eaLnBrk="0" fontAlgn="base" latinLnBrk="0" hangingPunct="0">
              <a:lnSpc>
                <a:spcPct val="100000"/>
              </a:lnSpc>
              <a:spcBef>
                <a:spcPct val="20000"/>
              </a:spcBef>
              <a:spcAft>
                <a:spcPts val="3000"/>
              </a:spcAft>
              <a:buClr>
                <a:srgbClr val="CF1C21"/>
              </a:buClr>
              <a:buSzPct val="80000"/>
              <a:buFont typeface="Wingdings" pitchFamily="2" charset="2"/>
              <a:buChar char="ü"/>
              <a:tabLst/>
              <a:defRPr/>
            </a:pPr>
            <a:endParaRPr kumimoji="0" lang="en-GB" sz="3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pic>
        <p:nvPicPr>
          <p:cNvPr id="6" name="Picture 5" descr="A group of people sitting in chairs&#10;&#10;Description automatically generated">
            <a:extLst>
              <a:ext uri="{FF2B5EF4-FFF2-40B4-BE49-F238E27FC236}">
                <a16:creationId xmlns:a16="http://schemas.microsoft.com/office/drawing/2014/main" id="{2B36BB5A-048C-A3F1-BD21-11F50E3C6667}"/>
              </a:ext>
            </a:extLst>
          </p:cNvPr>
          <p:cNvPicPr>
            <a:picLocks noChangeAspect="1"/>
          </p:cNvPicPr>
          <p:nvPr/>
        </p:nvPicPr>
        <p:blipFill rotWithShape="1">
          <a:blip r:embed="rId3"/>
          <a:srcRect r="18389"/>
          <a:stretch/>
        </p:blipFill>
        <p:spPr>
          <a:xfrm>
            <a:off x="858904" y="2589173"/>
            <a:ext cx="7937796" cy="6486256"/>
          </a:xfrm>
          <a:prstGeom prst="rect">
            <a:avLst/>
          </a:prstGeom>
        </p:spPr>
      </p:pic>
    </p:spTree>
    <p:extLst>
      <p:ext uri="{BB962C8B-B14F-4D97-AF65-F5344CB8AC3E}">
        <p14:creationId xmlns:p14="http://schemas.microsoft.com/office/powerpoint/2010/main" val="1377875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pic>
        <p:nvPicPr>
          <p:cNvPr id="7" name="Picture 6" descr="Chart&#10;&#10;Description automatically generated">
            <a:extLst>
              <a:ext uri="{FF2B5EF4-FFF2-40B4-BE49-F238E27FC236}">
                <a16:creationId xmlns:a16="http://schemas.microsoft.com/office/drawing/2014/main" id="{B684FE6C-38BE-A5DC-FFAD-646BF8D3B6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8736" y="2364184"/>
            <a:ext cx="8779264" cy="7070186"/>
          </a:xfrm>
          <a:prstGeom prst="rect">
            <a:avLst/>
          </a:prstGeom>
        </p:spPr>
      </p:pic>
      <p:sp>
        <p:nvSpPr>
          <p:cNvPr id="353" name="Google Shape;353;p42"/>
          <p:cNvSpPr txBox="1"/>
          <p:nvPr/>
        </p:nvSpPr>
        <p:spPr>
          <a:xfrm>
            <a:off x="858903" y="951327"/>
            <a:ext cx="15480375" cy="8309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33394B"/>
              </a:buClr>
              <a:buSzPts val="4800"/>
              <a:buFont typeface="Montserrat"/>
              <a:buNone/>
              <a:tabLst/>
              <a:defRPr/>
            </a:pPr>
            <a:r>
              <a:rPr kumimoji="0" lang="en-US"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Discusiones</a:t>
            </a:r>
            <a:r>
              <a:rPr kumimoji="0" lang="en-US" sz="4800" b="1" i="0" u="none" strike="noStrike" kern="0" cap="none" spc="0" normalizeH="0" baseline="0" noProof="0" dirty="0">
                <a:ln>
                  <a:noFill/>
                </a:ln>
                <a:solidFill>
                  <a:srgbClr val="33394B"/>
                </a:solidFill>
                <a:effectLst/>
                <a:uLnTx/>
                <a:uFillTx/>
                <a:latin typeface="Montserrat"/>
                <a:ea typeface="Montserrat"/>
                <a:cs typeface="Montserrat"/>
                <a:sym typeface="Montserrat"/>
              </a:rPr>
              <a:t> </a:t>
            </a:r>
            <a:r>
              <a:rPr kumimoji="0" lang="en-US"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en</a:t>
            </a:r>
            <a:r>
              <a:rPr kumimoji="0" lang="en-US" sz="4800" b="1" i="0" u="none" strike="noStrike" kern="0" cap="none" spc="0" normalizeH="0" baseline="0" noProof="0" dirty="0">
                <a:ln>
                  <a:noFill/>
                </a:ln>
                <a:solidFill>
                  <a:srgbClr val="33394B"/>
                </a:solidFill>
                <a:effectLst/>
                <a:uLnTx/>
                <a:uFillTx/>
                <a:latin typeface="Montserrat"/>
                <a:ea typeface="Montserrat"/>
                <a:cs typeface="Montserrat"/>
                <a:sym typeface="Montserrat"/>
              </a:rPr>
              <a:t> </a:t>
            </a:r>
            <a:r>
              <a:rPr kumimoji="0" lang="en-US"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Grupos</a:t>
            </a:r>
            <a:r>
              <a:rPr kumimoji="0" lang="en-US" sz="4800" b="1" i="0" u="none" strike="noStrike" kern="0" cap="none" spc="0" normalizeH="0" baseline="0" noProof="0" dirty="0">
                <a:ln>
                  <a:noFill/>
                </a:ln>
                <a:solidFill>
                  <a:srgbClr val="33394B"/>
                </a:solidFill>
                <a:effectLst/>
                <a:uLnTx/>
                <a:uFillTx/>
                <a:latin typeface="Montserrat"/>
                <a:ea typeface="Montserrat"/>
                <a:cs typeface="Montserrat"/>
                <a:sym typeface="Montserrat"/>
              </a:rPr>
              <a:t> </a:t>
            </a:r>
            <a:r>
              <a:rPr kumimoji="0" lang="en-US"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Focales</a:t>
            </a:r>
            <a:r>
              <a:rPr kumimoji="0" lang="en-US" sz="4800" b="1" i="0" u="none" strike="noStrike" kern="0" cap="none" spc="0" normalizeH="0" baseline="0" noProof="0" dirty="0">
                <a:ln>
                  <a:noFill/>
                </a:ln>
                <a:solidFill>
                  <a:srgbClr val="33394B"/>
                </a:solidFill>
                <a:effectLst/>
                <a:uLnTx/>
                <a:uFillTx/>
                <a:latin typeface="Montserrat"/>
                <a:ea typeface="Montserrat"/>
                <a:cs typeface="Montserrat"/>
                <a:sym typeface="Montserrat"/>
              </a:rPr>
              <a:t> – ¿</a:t>
            </a:r>
            <a:r>
              <a:rPr kumimoji="0" lang="en-US" sz="4800" b="1" i="0" u="none" strike="noStrike" kern="0" cap="none" spc="0" normalizeH="0" baseline="0" noProof="0" dirty="0" err="1">
                <a:ln>
                  <a:noFill/>
                </a:ln>
                <a:solidFill>
                  <a:srgbClr val="33394B"/>
                </a:solidFill>
                <a:effectLst/>
                <a:uLnTx/>
                <a:uFillTx/>
                <a:latin typeface="Montserrat"/>
                <a:ea typeface="Montserrat"/>
                <a:cs typeface="Montserrat"/>
                <a:sym typeface="Montserrat"/>
              </a:rPr>
              <a:t>Cómo</a:t>
            </a:r>
            <a:r>
              <a:rPr kumimoji="0" lang="en-US" sz="4800" b="1" i="0" u="none" strike="noStrike" kern="0" cap="none" spc="0" normalizeH="0" baseline="0" noProof="0" dirty="0">
                <a:ln>
                  <a:noFill/>
                </a:ln>
                <a:solidFill>
                  <a:srgbClr val="33394B"/>
                </a:solidFill>
                <a:effectLst/>
                <a:uLnTx/>
                <a:uFillTx/>
                <a:latin typeface="Montserrat"/>
                <a:ea typeface="Montserrat"/>
                <a:cs typeface="Montserrat"/>
                <a:sym typeface="Montserrat"/>
              </a:rPr>
              <a:t>?</a:t>
            </a:r>
            <a:endParaRPr kumimoji="0" sz="4800" b="0" i="0" u="none" strike="noStrike" kern="0" cap="none" spc="0" normalizeH="0" baseline="0" noProof="0" dirty="0">
              <a:ln>
                <a:noFill/>
              </a:ln>
              <a:solidFill>
                <a:srgbClr val="33394B"/>
              </a:solidFill>
              <a:effectLst/>
              <a:uLnTx/>
              <a:uFillTx/>
              <a:latin typeface="Montserrat"/>
              <a:ea typeface="Montserrat"/>
              <a:cs typeface="Montserrat"/>
              <a:sym typeface="Montserrat"/>
            </a:endParaRPr>
          </a:p>
        </p:txBody>
      </p:sp>
      <p:sp>
        <p:nvSpPr>
          <p:cNvPr id="6" name="Content Placeholder 2">
            <a:extLst>
              <a:ext uri="{FF2B5EF4-FFF2-40B4-BE49-F238E27FC236}">
                <a16:creationId xmlns:a16="http://schemas.microsoft.com/office/drawing/2014/main" id="{FA03B622-E97F-4147-8A21-EA34674CBF5F}"/>
              </a:ext>
            </a:extLst>
          </p:cNvPr>
          <p:cNvSpPr txBox="1">
            <a:spLocks/>
          </p:cNvSpPr>
          <p:nvPr/>
        </p:nvSpPr>
        <p:spPr bwMode="auto">
          <a:xfrm>
            <a:off x="858903" y="2073254"/>
            <a:ext cx="9826030" cy="61420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7181" tIns="68591" rIns="137181" bIns="68591" numCol="1" anchor="t" anchorCtr="0" compatLnSpc="1">
            <a:prstTxWarp prst="textNoShape">
              <a:avLst/>
            </a:prstTxWarp>
          </a:bodyPr>
          <a:lstStyle>
            <a:lvl1pPr marL="273050" indent="-273050" algn="l" rtl="0" eaLnBrk="0" fontAlgn="base" hangingPunct="0">
              <a:spcBef>
                <a:spcPct val="20000"/>
              </a:spcBef>
              <a:spcAft>
                <a:spcPct val="0"/>
              </a:spcAft>
              <a:buClr>
                <a:srgbClr val="CF1C21"/>
              </a:buClr>
              <a:buSzPct val="80000"/>
              <a:buFont typeface="Wingdings" charset="0"/>
              <a:buChar char="§"/>
              <a:defRPr sz="2200" kern="1200">
                <a:solidFill>
                  <a:schemeClr val="tx1"/>
                </a:solidFill>
                <a:latin typeface="Arial" pitchFamily="34" charset="0"/>
                <a:ea typeface="ＭＳ Ｐゴシック" charset="0"/>
                <a:cs typeface="Arial" pitchFamily="34" charset="0"/>
              </a:defRPr>
            </a:lvl1pPr>
            <a:lvl2pPr marL="450850" indent="-177800" algn="l" rtl="0" eaLnBrk="0" fontAlgn="base" hangingPunct="0">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2pPr>
            <a:lvl3pPr marL="627063" indent="-176213" algn="l" rtl="0" eaLnBrk="0" fontAlgn="base" hangingPunct="0">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3pPr>
            <a:lvl4pPr marL="627063" indent="-176213" algn="l" rtl="0" eaLnBrk="0" fontAlgn="base" hangingPunct="0">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4pPr>
            <a:lvl5pPr marL="627063" indent="-176213" algn="l" rtl="0" eaLnBrk="0" fontAlgn="base" hangingPunct="0">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r>
              <a:rPr kumimoji="0" lang="es-ES"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1 facilitador, 1 tomador de notas e intérprete (si es necesario)</a:t>
            </a: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r>
              <a:rPr kumimoji="0" lang="es-ES"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Preparar, traducir y probar preguntas</a:t>
            </a: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r>
              <a:rPr kumimoji="0" lang="es-ES"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Espacio tranquilo y seguro</a:t>
            </a: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r>
              <a:rPr kumimoji="0" lang="es-ES"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Trate de evitar que los líderes de la comunidad se unan</a:t>
            </a: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r>
              <a:rPr kumimoji="0" lang="es-ES"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Presentaciones, reglas básicas y consentimiento</a:t>
            </a: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r>
              <a:rPr kumimoji="0" lang="es-ES"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Escucha y haz un seguimiento de lo que dice la gente </a:t>
            </a: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r>
              <a:rPr kumimoji="0" lang="es-ES"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Sé sensible, enfático y respetuoso</a:t>
            </a: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r>
              <a:rPr kumimoji="0" lang="es-ES"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Anima a todos a hablar</a:t>
            </a: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r>
              <a:rPr kumimoji="0" lang="es-ES"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Haz preguntas al final</a:t>
            </a: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r>
              <a:rPr kumimoji="0" lang="es-ES"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Proporcionar retroalimentación a la comunidad después del FGD</a:t>
            </a:r>
            <a:endParaRPr kumimoji="0" lang="es-ES" sz="2600" b="0" i="0" u="none" strike="noStrike" kern="1200" cap="none" spc="0" normalizeH="0" baseline="0" noProof="0" dirty="0">
              <a:ln>
                <a:noFill/>
              </a:ln>
              <a:solidFill>
                <a:srgbClr val="FF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r>
              <a:rPr kumimoji="0" lang="es-ES" sz="2600" b="0" i="0" u="none" strike="noStrike" kern="1200" cap="none" spc="0" normalizeH="0" baseline="0" noProof="0" dirty="0">
                <a:ln>
                  <a:noFill/>
                </a:ln>
                <a:solidFill>
                  <a:srgbClr val="FF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¿Desafíos comunes con los FGD?</a:t>
            </a: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endParaRPr kumimoji="0" lang="en-GB" sz="2600" b="0" i="0" u="none" strike="noStrike" kern="1200" cap="none" spc="0" normalizeH="0" baseline="0" noProof="0" dirty="0">
              <a:ln>
                <a:noFill/>
              </a:ln>
              <a:solidFill>
                <a:srgbClr val="FF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endParaRPr kumimoji="0" lang="en-GB"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endParaRPr kumimoji="0" lang="en-GB"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409630" marR="0" lvl="0" indent="-409630" algn="l" defTabSz="1371783" rtl="0" eaLnBrk="0" fontAlgn="base" latinLnBrk="0" hangingPunct="0">
              <a:lnSpc>
                <a:spcPct val="100000"/>
              </a:lnSpc>
              <a:spcBef>
                <a:spcPts val="0"/>
              </a:spcBef>
              <a:spcAft>
                <a:spcPts val="2400"/>
              </a:spcAft>
              <a:buClr>
                <a:srgbClr val="CF1C21"/>
              </a:buClr>
              <a:buSzPct val="80000"/>
              <a:buFont typeface="Wingdings" pitchFamily="2" charset="2"/>
              <a:buChar char="ü"/>
              <a:tabLst/>
              <a:defRPr/>
            </a:pPr>
            <a:endParaRPr kumimoji="0" lang="en-GB" sz="26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655629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25"/>
          <p:cNvSpPr txBox="1"/>
          <p:nvPr/>
        </p:nvSpPr>
        <p:spPr>
          <a:xfrm>
            <a:off x="1961498" y="4551150"/>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GB" sz="8800" b="1" dirty="0">
                <a:solidFill>
                  <a:srgbClr val="F5333F"/>
                </a:solidFill>
                <a:latin typeface="Montserrat"/>
                <a:ea typeface="Montserrat"/>
                <a:cs typeface="Montserrat"/>
                <a:sym typeface="Montserrat"/>
              </a:rPr>
              <a:t>¿</a:t>
            </a:r>
            <a:r>
              <a:rPr lang="en-GB" sz="8800" b="1" dirty="0" err="1">
                <a:solidFill>
                  <a:srgbClr val="F5333F"/>
                </a:solidFill>
                <a:latin typeface="Montserrat"/>
                <a:ea typeface="Montserrat"/>
                <a:cs typeface="Montserrat"/>
                <a:sym typeface="Montserrat"/>
              </a:rPr>
              <a:t>Preguntas</a:t>
            </a:r>
            <a:r>
              <a:rPr lang="en-GB" sz="8800" b="1" dirty="0">
                <a:solidFill>
                  <a:srgbClr val="F5333F"/>
                </a:solidFill>
                <a:latin typeface="Montserrat"/>
                <a:ea typeface="Montserrat"/>
                <a:cs typeface="Montserrat"/>
                <a:sym typeface="Montserrat"/>
              </a:rPr>
              <a:t> y </a:t>
            </a:r>
            <a:r>
              <a:rPr lang="en-GB" sz="8800" b="1" dirty="0" err="1">
                <a:solidFill>
                  <a:srgbClr val="F5333F"/>
                </a:solidFill>
                <a:latin typeface="Montserrat"/>
                <a:ea typeface="Montserrat"/>
                <a:cs typeface="Montserrat"/>
                <a:sym typeface="Montserrat"/>
              </a:rPr>
              <a:t>Comentarios</a:t>
            </a:r>
            <a:r>
              <a:rPr lang="en-GB" sz="8800" b="1" dirty="0">
                <a:solidFill>
                  <a:srgbClr val="F5333F"/>
                </a:solidFill>
                <a:latin typeface="Montserrat"/>
                <a:ea typeface="Montserrat"/>
                <a:cs typeface="Montserrat"/>
                <a:sym typeface="Montserrat"/>
              </a:rPr>
              <a:t>?</a:t>
            </a:r>
            <a:endParaRPr sz="8800" dirty="0">
              <a:solidFill>
                <a:srgbClr val="F5333F"/>
              </a:solidFill>
              <a:latin typeface="Roboto Black"/>
              <a:ea typeface="Roboto Black"/>
              <a:cs typeface="Roboto Black"/>
              <a:sym typeface="Roboto Black"/>
            </a:endParaRPr>
          </a:p>
        </p:txBody>
      </p:sp>
    </p:spTree>
  </p:cSld>
  <p:clrMapOvr>
    <a:masterClrMapping/>
  </p:clrMapOvr>
</p:sld>
</file>

<file path=ppt/theme/theme1.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1" ma:contentTypeDescription="Create a new document." ma:contentTypeScope="" ma:versionID="371a55670b36c1453381dad92e03020a">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ccec711ce68aa3d4cfc5b67e25e9f3e"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SharingLink xmlns="cf328f71-004c-4ec5-8aac-4c1fe87c002c" xsi:nil="true"/>
  </documentManagement>
</p:properties>
</file>

<file path=customXml/itemProps1.xml><?xml version="1.0" encoding="utf-8"?>
<ds:datastoreItem xmlns:ds="http://schemas.openxmlformats.org/officeDocument/2006/customXml" ds:itemID="{09A62C01-CEB7-4F23-B41A-1DFACB2DAFDC}">
  <ds:schemaRefs>
    <ds:schemaRef ds:uri="http://schemas.microsoft.com/sharepoint/v3/contenttype/forms"/>
  </ds:schemaRefs>
</ds:datastoreItem>
</file>

<file path=customXml/itemProps2.xml><?xml version="1.0" encoding="utf-8"?>
<ds:datastoreItem xmlns:ds="http://schemas.openxmlformats.org/officeDocument/2006/customXml" ds:itemID="{A1916BFA-B25E-4851-9685-CE7B17323B84}"/>
</file>

<file path=customXml/itemProps3.xml><?xml version="1.0" encoding="utf-8"?>
<ds:datastoreItem xmlns:ds="http://schemas.openxmlformats.org/officeDocument/2006/customXml" ds:itemID="{BD9BE4F8-6B3F-4706-8570-22C906A76D41}">
  <ds:schemaRefs>
    <ds:schemaRef ds:uri="http://schemas.microsoft.com/office/2006/metadata/properties"/>
    <ds:schemaRef ds:uri="http://schemas.microsoft.com/office/infopath/2007/PartnerControls"/>
    <ds:schemaRef ds:uri="133e5729-7bb1-4685-bd1f-c5e580a2ee33"/>
    <ds:schemaRef ds:uri="cf328f71-004c-4ec5-8aac-4c1fe87c002c"/>
    <ds:schemaRef ds:uri="http://schemas.microsoft.com/sharepoint/v3"/>
    <ds:schemaRef ds:uri="6b2b35a4-1928-4398-b05a-c94fea0ff65f"/>
    <ds:schemaRef ds:uri="e9e520ef-faa6-4ffe-8e4e-d8ae1792d174"/>
  </ds:schemaRefs>
</ds:datastoreItem>
</file>

<file path=docProps/app.xml><?xml version="1.0" encoding="utf-8"?>
<Properties xmlns="http://schemas.openxmlformats.org/officeDocument/2006/extended-properties" xmlns:vt="http://schemas.openxmlformats.org/officeDocument/2006/docPropsVTypes">
  <TotalTime>3005</TotalTime>
  <Words>2316</Words>
  <Application>Microsoft Office PowerPoint</Application>
  <PresentationFormat>Personalizado</PresentationFormat>
  <Paragraphs>187</Paragraphs>
  <Slides>10</Slides>
  <Notes>10</Notes>
  <HiddenSlides>2</HiddenSlides>
  <MMClips>0</MMClips>
  <ScaleCrop>false</ScaleCrop>
  <HeadingPairs>
    <vt:vector size="6" baseType="variant">
      <vt:variant>
        <vt:lpstr>Fuentes usadas</vt:lpstr>
      </vt:variant>
      <vt:variant>
        <vt:i4>11</vt:i4>
      </vt:variant>
      <vt:variant>
        <vt:lpstr>Tema</vt:lpstr>
      </vt:variant>
      <vt:variant>
        <vt:i4>3</vt:i4>
      </vt:variant>
      <vt:variant>
        <vt:lpstr>Títulos de diapositiva</vt:lpstr>
      </vt:variant>
      <vt:variant>
        <vt:i4>10</vt:i4>
      </vt:variant>
    </vt:vector>
  </HeadingPairs>
  <TitlesOfParts>
    <vt:vector size="24" baseType="lpstr">
      <vt:lpstr>Arial</vt:lpstr>
      <vt:lpstr>Bebas</vt:lpstr>
      <vt:lpstr>Roboto Black</vt:lpstr>
      <vt:lpstr>Roboto</vt:lpstr>
      <vt:lpstr>Montserrat</vt:lpstr>
      <vt:lpstr>Montserrat SemiBold</vt:lpstr>
      <vt:lpstr>Times New Roman</vt:lpstr>
      <vt:lpstr>Noto Sans Symbols</vt:lpstr>
      <vt:lpstr>Open Sans</vt:lpstr>
      <vt:lpstr>Calibri</vt:lpstr>
      <vt:lpstr>Wingdings</vt:lpstr>
      <vt:lpstr>1_Office Theme</vt:lpstr>
      <vt:lpstr>2_Office Theme</vt:lpstr>
      <vt:lpstr>4_Office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Carolina  CORTES</cp:lastModifiedBy>
  <cp:revision>23</cp:revision>
  <dcterms:created xsi:type="dcterms:W3CDTF">2015-02-25T15:20:40Z</dcterms:created>
  <dcterms:modified xsi:type="dcterms:W3CDTF">2024-05-10T13:39:51Z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2022-04-22T16:33:11Z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98914512-19f6-4061-9779-4951b676cdfc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ies>
</file>