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54" r:id="rId4"/>
    <p:sldMasterId id="2147483881" r:id="rId5"/>
    <p:sldMasterId id="2147483940" r:id="rId6"/>
  </p:sldMasterIdLst>
  <p:notesMasterIdLst>
    <p:notesMasterId r:id="rId30"/>
  </p:notesMasterIdLst>
  <p:sldIdLst>
    <p:sldId id="2076137780" r:id="rId7"/>
    <p:sldId id="2076137829" r:id="rId8"/>
    <p:sldId id="2076137848" r:id="rId9"/>
    <p:sldId id="2076137792" r:id="rId10"/>
    <p:sldId id="2076137846" r:id="rId11"/>
    <p:sldId id="2076137851" r:id="rId12"/>
    <p:sldId id="2076137809" r:id="rId13"/>
    <p:sldId id="2076137911" r:id="rId14"/>
    <p:sldId id="2076137796" r:id="rId15"/>
    <p:sldId id="2076137799" r:id="rId16"/>
    <p:sldId id="2076137908" r:id="rId17"/>
    <p:sldId id="318" r:id="rId18"/>
    <p:sldId id="2076137830" r:id="rId19"/>
    <p:sldId id="2076137880" r:id="rId20"/>
    <p:sldId id="2076137881" r:id="rId21"/>
    <p:sldId id="2076137819" r:id="rId22"/>
    <p:sldId id="2076137831" r:id="rId23"/>
    <p:sldId id="2076137907" r:id="rId24"/>
    <p:sldId id="4138" r:id="rId25"/>
    <p:sldId id="2076137910" r:id="rId26"/>
    <p:sldId id="2076137876" r:id="rId27"/>
    <p:sldId id="2076137784" r:id="rId28"/>
    <p:sldId id="2076137775" r:id="rId29"/>
  </p:sldIdLst>
  <p:sldSz cx="18288000" cy="10288588"/>
  <p:notesSz cx="6858000" cy="9144000"/>
  <p:embeddedFontLst>
    <p:embeddedFont>
      <p:font typeface="Montserrat" panose="00000500000000000000" pitchFamily="2" charset="0"/>
      <p:regular r:id="rId31"/>
      <p:bold r:id="rId32"/>
      <p:italic r:id="rId33"/>
      <p:boldItalic r:id="rId34"/>
    </p:embeddedFont>
    <p:embeddedFont>
      <p:font typeface="Montserrat SemiBold" panose="00000700000000000000" pitchFamily="2" charset="0"/>
      <p:regular r:id="rId35"/>
      <p:bold r:id="rId36"/>
      <p:italic r:id="rId37"/>
      <p:boldItalic r:id="rId38"/>
    </p:embeddedFont>
    <p:embeddedFont>
      <p:font typeface="Noto Sans" panose="020B0502040504020204" pitchFamily="34" charset="0"/>
      <p:regular r:id="rId39"/>
      <p:bold r:id="rId40"/>
      <p:italic r:id="rId41"/>
      <p:boldItalic r:id="rId42"/>
    </p:embeddedFont>
    <p:embeddedFont>
      <p:font typeface="Open Sans" panose="020B0606030504020204" pitchFamily="34" charset="0"/>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Roboto Black" panose="02000000000000000000" pitchFamily="2" charset="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jihKAmEJ296M5KiLnW8MdpjOHK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DDAD9CC-BE5E-492C-9966-A0CB59E24631}">
  <a:tblStyle styleId="{3DDAD9CC-BE5E-492C-9966-A0CB59E2463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0" autoAdjust="0"/>
    <p:restoredTop sz="47665" autoAdjust="0"/>
  </p:normalViewPr>
  <p:slideViewPr>
    <p:cSldViewPr snapToGrid="0">
      <p:cViewPr varScale="1">
        <p:scale>
          <a:sx n="46" d="100"/>
          <a:sy n="46" d="100"/>
        </p:scale>
        <p:origin x="780" y="48"/>
      </p:cViewPr>
      <p:guideLst/>
    </p:cSldViewPr>
  </p:slideViewPr>
  <p:notesTextViewPr>
    <p:cViewPr>
      <p:scale>
        <a:sx n="105" d="100"/>
        <a:sy n="105" d="100"/>
      </p:scale>
      <p:origin x="0" y="0"/>
    </p:cViewPr>
  </p:notesTextViewPr>
  <p:sorterViewPr>
    <p:cViewPr>
      <p:scale>
        <a:sx n="50" d="100"/>
        <a:sy n="50"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9.fntdata"/><Relationship Id="rId21" Type="http://schemas.openxmlformats.org/officeDocument/2006/relationships/slide" Target="slides/slide15.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63"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59"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11.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font" Target="fonts/font23.fntdata"/><Relationship Id="rId58"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6.fntdata"/><Relationship Id="rId49" Type="http://schemas.openxmlformats.org/officeDocument/2006/relationships/font" Target="fonts/font19.fntdata"/><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font" Target="fonts/font22.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8" Type="http://schemas.openxmlformats.org/officeDocument/2006/relationships/slide" Target="slides/slide2.xml"/><Relationship Id="rId51" Type="http://schemas.openxmlformats.org/officeDocument/2006/relationships/font" Target="fonts/font21.fntdata"/><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63F422-C8DB-3D47-A696-B92FD4325CB5}"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279636D1-3A8B-B740-B4C4-32702D2C13A5}">
      <dgm:prSet phldrT="[Text]" custT="1"/>
      <dgm:spPr/>
      <dgm:t>
        <a:bodyPr/>
        <a:lstStyle/>
        <a:p>
          <a:r>
            <a:rPr lang="en-GB" sz="2800" b="0" dirty="0" err="1">
              <a:solidFill>
                <a:schemeClr val="tx2"/>
              </a:solidFill>
              <a:latin typeface="Montserrat" pitchFamily="2" charset="77"/>
            </a:rPr>
            <a:t>Preguntas</a:t>
          </a:r>
          <a:endParaRPr lang="en-GB" sz="2800" b="0" dirty="0">
            <a:solidFill>
              <a:schemeClr val="tx2"/>
            </a:solidFill>
            <a:latin typeface="Montserrat" pitchFamily="2" charset="77"/>
          </a:endParaRPr>
        </a:p>
      </dgm:t>
    </dgm:pt>
    <dgm:pt modelId="{22F38ACF-086D-7A4B-BD81-F6666271E00B}" type="parTrans" cxnId="{5C94AEBC-D32B-4A4D-90CC-6196B792FF79}">
      <dgm:prSet/>
      <dgm:spPr/>
      <dgm:t>
        <a:bodyPr/>
        <a:lstStyle/>
        <a:p>
          <a:endParaRPr lang="en-GB"/>
        </a:p>
      </dgm:t>
    </dgm:pt>
    <dgm:pt modelId="{034DB3F4-D71A-474B-8C51-F5AFE97A8A69}" type="sibTrans" cxnId="{5C94AEBC-D32B-4A4D-90CC-6196B792FF79}">
      <dgm:prSet/>
      <dgm:spPr/>
      <dgm:t>
        <a:bodyPr/>
        <a:lstStyle/>
        <a:p>
          <a:endParaRPr lang="en-GB"/>
        </a:p>
      </dgm:t>
    </dgm:pt>
    <dgm:pt modelId="{ABED0BAC-04A9-A147-8714-FF4C8A8C283B}">
      <dgm:prSet phldrT="[Text]"/>
      <dgm:spPr/>
      <dgm:t>
        <a:bodyPr/>
        <a:lstStyle/>
        <a:p>
          <a:r>
            <a:rPr lang="es-ES" dirty="0">
              <a:latin typeface="Open Sans" panose="020B0606030504020204" pitchFamily="34" charset="0"/>
              <a:ea typeface="Open Sans" panose="020B0606030504020204" pitchFamily="34" charset="0"/>
              <a:cs typeface="Open Sans" panose="020B0606030504020204" pitchFamily="34" charset="0"/>
            </a:rPr>
            <a:t>Lo que la gente quiere saber, pone de relieve las lagunas de información</a:t>
          </a:r>
          <a:endParaRPr lang="en-GB" dirty="0">
            <a:latin typeface="Open Sans" panose="020B0606030504020204" pitchFamily="34" charset="0"/>
            <a:ea typeface="Open Sans" panose="020B0606030504020204" pitchFamily="34" charset="0"/>
            <a:cs typeface="Open Sans" panose="020B0606030504020204" pitchFamily="34" charset="0"/>
          </a:endParaRPr>
        </a:p>
      </dgm:t>
    </dgm:pt>
    <dgm:pt modelId="{88FC7CE5-2405-8F41-A490-BA35663474D4}" type="parTrans" cxnId="{4690A79B-68E6-3045-A3B1-DB473D01BEA8}">
      <dgm:prSet/>
      <dgm:spPr/>
      <dgm:t>
        <a:bodyPr/>
        <a:lstStyle/>
        <a:p>
          <a:endParaRPr lang="en-GB"/>
        </a:p>
      </dgm:t>
    </dgm:pt>
    <dgm:pt modelId="{FD4086A8-A6F0-2049-B19C-52C1AD8C45F3}" type="sibTrans" cxnId="{4690A79B-68E6-3045-A3B1-DB473D01BEA8}">
      <dgm:prSet/>
      <dgm:spPr/>
      <dgm:t>
        <a:bodyPr/>
        <a:lstStyle/>
        <a:p>
          <a:endParaRPr lang="en-GB"/>
        </a:p>
      </dgm:t>
    </dgm:pt>
    <dgm:pt modelId="{523ABD5B-BE47-F846-B7E5-B52E2741354D}">
      <dgm:prSet phldrT="[Text]"/>
      <dgm:spPr/>
      <dgm:t>
        <a:bodyPr/>
        <a:lstStyle/>
        <a:p>
          <a:r>
            <a:rPr lang="es-ES" i="1" dirty="0">
              <a:solidFill>
                <a:schemeClr val="accent3"/>
              </a:solidFill>
              <a:latin typeface="Open Sans" panose="020B0606030504020204" pitchFamily="34" charset="0"/>
              <a:ea typeface="Open Sans" panose="020B0606030504020204" pitchFamily="34" charset="0"/>
              <a:cs typeface="Open Sans" panose="020B0606030504020204" pitchFamily="34" charset="0"/>
            </a:rPr>
            <a:t>¿Dónde puedo registrarme para recibir asistencia?</a:t>
          </a:r>
          <a:endPar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836931CF-9E4B-1342-B90D-22C0AB2865A7}" type="parTrans" cxnId="{B2439862-3F19-5C45-A735-CB09A88B6390}">
      <dgm:prSet/>
      <dgm:spPr/>
      <dgm:t>
        <a:bodyPr/>
        <a:lstStyle/>
        <a:p>
          <a:endParaRPr lang="en-GB"/>
        </a:p>
      </dgm:t>
    </dgm:pt>
    <dgm:pt modelId="{079FBB08-25DA-CA4D-90BE-13E947322012}" type="sibTrans" cxnId="{B2439862-3F19-5C45-A735-CB09A88B6390}">
      <dgm:prSet/>
      <dgm:spPr/>
      <dgm:t>
        <a:bodyPr/>
        <a:lstStyle/>
        <a:p>
          <a:endParaRPr lang="en-GB"/>
        </a:p>
      </dgm:t>
    </dgm:pt>
    <dgm:pt modelId="{3A8BC244-9C2A-4D48-BEF5-DF49271CC6D7}">
      <dgm:prSet phldrT="[Text]" custT="1"/>
      <dgm:spPr/>
      <dgm:t>
        <a:bodyPr/>
        <a:lstStyle/>
        <a:p>
          <a:r>
            <a:rPr lang="en-GB" sz="2800" b="0" dirty="0" err="1">
              <a:solidFill>
                <a:schemeClr val="tx2"/>
              </a:solidFill>
              <a:latin typeface="Montserrat" pitchFamily="2" charset="77"/>
            </a:rPr>
            <a:t>Peticiones</a:t>
          </a:r>
          <a:r>
            <a:rPr lang="en-GB" sz="2800" b="0" dirty="0">
              <a:solidFill>
                <a:schemeClr val="tx2"/>
              </a:solidFill>
              <a:latin typeface="Montserrat" pitchFamily="2" charset="77"/>
            </a:rPr>
            <a:t> o </a:t>
          </a:r>
          <a:r>
            <a:rPr lang="en-GB" sz="2800" b="0" dirty="0" err="1">
              <a:solidFill>
                <a:schemeClr val="tx2"/>
              </a:solidFill>
              <a:latin typeface="Montserrat" pitchFamily="2" charset="77"/>
            </a:rPr>
            <a:t>sugerencias</a:t>
          </a:r>
          <a:endParaRPr lang="en-GB" sz="2800" b="0" dirty="0">
            <a:solidFill>
              <a:schemeClr val="tx2"/>
            </a:solidFill>
            <a:latin typeface="Montserrat" pitchFamily="2" charset="77"/>
          </a:endParaRPr>
        </a:p>
      </dgm:t>
    </dgm:pt>
    <dgm:pt modelId="{DBC6EA48-0E1B-4045-A0C4-CE2914075333}" type="parTrans" cxnId="{4331DFD6-E71B-BA4B-A586-6C542E550ECB}">
      <dgm:prSet/>
      <dgm:spPr/>
      <dgm:t>
        <a:bodyPr/>
        <a:lstStyle/>
        <a:p>
          <a:endParaRPr lang="en-GB"/>
        </a:p>
      </dgm:t>
    </dgm:pt>
    <dgm:pt modelId="{7AEC7AFE-D5DC-B748-B360-EF972D7117CD}" type="sibTrans" cxnId="{4331DFD6-E71B-BA4B-A586-6C542E550ECB}">
      <dgm:prSet/>
      <dgm:spPr/>
      <dgm:t>
        <a:bodyPr/>
        <a:lstStyle/>
        <a:p>
          <a:endParaRPr lang="en-GB"/>
        </a:p>
      </dgm:t>
    </dgm:pt>
    <dgm:pt modelId="{FD0766AB-1296-284E-B9F3-01FAD2A4865A}">
      <dgm:prSet phldrT="[Text]"/>
      <dgm:spPr/>
      <dgm:t>
        <a:bodyPr/>
        <a:lstStyle/>
        <a:p>
          <a:r>
            <a:rPr lang="es-ES" dirty="0">
              <a:latin typeface="Open Sans" panose="020B0606030504020204" pitchFamily="34" charset="0"/>
              <a:ea typeface="Open Sans" panose="020B0606030504020204" pitchFamily="34" charset="0"/>
              <a:cs typeface="Open Sans" panose="020B0606030504020204" pitchFamily="34" charset="0"/>
            </a:rPr>
            <a:t>Solicitudes de ayuda o ideas sobre lo que podríamos hacer mejor o de manera diferente</a:t>
          </a:r>
          <a:endParaRPr lang="en-GB" dirty="0">
            <a:latin typeface="Open Sans" panose="020B0606030504020204" pitchFamily="34" charset="0"/>
            <a:ea typeface="Open Sans" panose="020B0606030504020204" pitchFamily="34" charset="0"/>
            <a:cs typeface="Open Sans" panose="020B0606030504020204" pitchFamily="34" charset="0"/>
          </a:endParaRPr>
        </a:p>
      </dgm:t>
    </dgm:pt>
    <dgm:pt modelId="{5A667B60-3058-2B40-8049-E1396DB2F2E4}" type="parTrans" cxnId="{2EAFEBA9-5FBB-A343-8188-624B4407716A}">
      <dgm:prSet/>
      <dgm:spPr/>
      <dgm:t>
        <a:bodyPr/>
        <a:lstStyle/>
        <a:p>
          <a:endParaRPr lang="en-GB"/>
        </a:p>
      </dgm:t>
    </dgm:pt>
    <dgm:pt modelId="{80E0B04B-8B44-F443-979F-881989D62143}" type="sibTrans" cxnId="{2EAFEBA9-5FBB-A343-8188-624B4407716A}">
      <dgm:prSet/>
      <dgm:spPr/>
      <dgm:t>
        <a:bodyPr/>
        <a:lstStyle/>
        <a:p>
          <a:endParaRPr lang="en-GB"/>
        </a:p>
      </dgm:t>
    </dgm:pt>
    <dgm:pt modelId="{6D3217FD-33B1-8840-8273-AE021DFA9E25}">
      <dgm:prSet phldrT="[Text]"/>
      <dgm:spPr/>
      <dgm:t>
        <a:bodyPr/>
        <a:lstStyle/>
        <a:p>
          <a:r>
            <a:rPr lang="es-ES" i="1" dirty="0">
              <a:solidFill>
                <a:schemeClr val="accent3"/>
              </a:solidFill>
              <a:latin typeface="Open Sans" panose="020B0606030504020204" pitchFamily="34" charset="0"/>
              <a:ea typeface="Open Sans" panose="020B0606030504020204" pitchFamily="34" charset="0"/>
              <a:cs typeface="Open Sans" panose="020B0606030504020204" pitchFamily="34" charset="0"/>
            </a:rPr>
            <a:t>Por favor, proporciónenos agua limpia</a:t>
          </a:r>
          <a:endPar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815FEEE0-FD12-A249-A18E-FD66CE6FC680}" type="parTrans" cxnId="{ACBA445A-6BD9-F847-94CC-3BF52963EC28}">
      <dgm:prSet/>
      <dgm:spPr/>
      <dgm:t>
        <a:bodyPr/>
        <a:lstStyle/>
        <a:p>
          <a:endParaRPr lang="en-GB"/>
        </a:p>
      </dgm:t>
    </dgm:pt>
    <dgm:pt modelId="{F6682CA8-28AB-BD44-B796-60D1A643B3B2}" type="sibTrans" cxnId="{ACBA445A-6BD9-F847-94CC-3BF52963EC28}">
      <dgm:prSet/>
      <dgm:spPr/>
      <dgm:t>
        <a:bodyPr/>
        <a:lstStyle/>
        <a:p>
          <a:endParaRPr lang="en-GB"/>
        </a:p>
      </dgm:t>
    </dgm:pt>
    <dgm:pt modelId="{9C627F76-45A5-3747-8552-D3B5E6049095}">
      <dgm:prSet custT="1"/>
      <dgm:spPr/>
      <dgm:t>
        <a:bodyPr/>
        <a:lstStyle/>
        <a:p>
          <a:r>
            <a:rPr lang="en-GB" sz="2800" b="0" dirty="0" err="1">
              <a:solidFill>
                <a:schemeClr val="tx2"/>
              </a:solidFill>
              <a:latin typeface="Montserrat" pitchFamily="2" charset="77"/>
            </a:rPr>
            <a:t>Observaciones</a:t>
          </a:r>
          <a:r>
            <a:rPr lang="en-GB" sz="2800" b="0" dirty="0">
              <a:solidFill>
                <a:schemeClr val="tx2"/>
              </a:solidFill>
              <a:latin typeface="Montserrat" pitchFamily="2" charset="77"/>
            </a:rPr>
            <a:t>, </a:t>
          </a:r>
          <a:r>
            <a:rPr lang="en-GB" sz="2800" b="0" dirty="0" err="1">
              <a:solidFill>
                <a:schemeClr val="tx2"/>
              </a:solidFill>
              <a:latin typeface="Montserrat" pitchFamily="2" charset="77"/>
            </a:rPr>
            <a:t>creencias</a:t>
          </a:r>
          <a:r>
            <a:rPr lang="en-GB" sz="2800" b="0" dirty="0">
              <a:solidFill>
                <a:schemeClr val="tx2"/>
              </a:solidFill>
              <a:latin typeface="Montserrat" pitchFamily="2" charset="77"/>
            </a:rPr>
            <a:t> o </a:t>
          </a:r>
          <a:r>
            <a:rPr lang="en-GB" sz="2800" b="0" dirty="0" err="1">
              <a:solidFill>
                <a:schemeClr val="tx2"/>
              </a:solidFill>
              <a:latin typeface="Montserrat" pitchFamily="2" charset="77"/>
            </a:rPr>
            <a:t>percepciones</a:t>
          </a:r>
          <a:endParaRPr lang="en-GB" sz="2800" b="0" dirty="0">
            <a:solidFill>
              <a:schemeClr val="tx2"/>
            </a:solidFill>
            <a:latin typeface="Montserrat" pitchFamily="2" charset="77"/>
          </a:endParaRPr>
        </a:p>
      </dgm:t>
    </dgm:pt>
    <dgm:pt modelId="{E93746F4-6685-5F43-BD7E-319E3F723560}" type="parTrans" cxnId="{84E3EBB2-0CB0-7145-BDFA-8680F3AAFD39}">
      <dgm:prSet/>
      <dgm:spPr/>
      <dgm:t>
        <a:bodyPr/>
        <a:lstStyle/>
        <a:p>
          <a:endParaRPr lang="en-GB"/>
        </a:p>
      </dgm:t>
    </dgm:pt>
    <dgm:pt modelId="{92B5F288-AB9F-864C-BB78-27D491F61680}" type="sibTrans" cxnId="{84E3EBB2-0CB0-7145-BDFA-8680F3AAFD39}">
      <dgm:prSet/>
      <dgm:spPr/>
      <dgm:t>
        <a:bodyPr/>
        <a:lstStyle/>
        <a:p>
          <a:endParaRPr lang="en-GB"/>
        </a:p>
      </dgm:t>
    </dgm:pt>
    <dgm:pt modelId="{DB006D25-C099-E54B-9C42-6269BC6CCDC4}">
      <dgm:prSet/>
      <dgm:spPr/>
      <dgm:t>
        <a:bodyPr/>
        <a:lstStyle/>
        <a:p>
          <a:r>
            <a:rPr lang="es-ES" dirty="0">
              <a:latin typeface="Open Sans" panose="020B0606030504020204" pitchFamily="34" charset="0"/>
              <a:ea typeface="Open Sans" panose="020B0606030504020204" pitchFamily="34" charset="0"/>
              <a:cs typeface="Open Sans" panose="020B0606030504020204" pitchFamily="34" charset="0"/>
            </a:rPr>
            <a:t>Lo que la gente piensa y entiende sobre la situación o el tema específico, incluidos los rumores.</a:t>
          </a:r>
          <a:endParaRPr lang="en-GB" dirty="0">
            <a:latin typeface="Open Sans" panose="020B0606030504020204" pitchFamily="34" charset="0"/>
            <a:ea typeface="Open Sans" panose="020B0606030504020204" pitchFamily="34" charset="0"/>
            <a:cs typeface="Open Sans" panose="020B0606030504020204" pitchFamily="34" charset="0"/>
          </a:endParaRPr>
        </a:p>
      </dgm:t>
    </dgm:pt>
    <dgm:pt modelId="{3E06BECB-8259-1E4E-8A15-0EC41A67ED13}" type="parTrans" cxnId="{D6F5046D-455B-9E48-A875-D504CF900DAB}">
      <dgm:prSet/>
      <dgm:spPr/>
      <dgm:t>
        <a:bodyPr/>
        <a:lstStyle/>
        <a:p>
          <a:endParaRPr lang="en-GB"/>
        </a:p>
      </dgm:t>
    </dgm:pt>
    <dgm:pt modelId="{2A103404-D4C5-114C-84CF-A53A932D9EE0}" type="sibTrans" cxnId="{D6F5046D-455B-9E48-A875-D504CF900DAB}">
      <dgm:prSet/>
      <dgm:spPr/>
      <dgm:t>
        <a:bodyPr/>
        <a:lstStyle/>
        <a:p>
          <a:endParaRPr lang="en-GB"/>
        </a:p>
      </dgm:t>
    </dgm:pt>
    <dgm:pt modelId="{5F779A5F-B3EA-0C48-92F8-928054FDB827}">
      <dgm:prSet/>
      <dgm:spPr/>
      <dgm:t>
        <a:bodyPr/>
        <a:lstStyle/>
        <a:p>
          <a:r>
            <a:rPr lang="es-ES" i="1" dirty="0">
              <a:solidFill>
                <a:schemeClr val="accent3"/>
              </a:solidFill>
              <a:latin typeface="Open Sans" panose="020B0606030504020204" pitchFamily="34" charset="0"/>
              <a:ea typeface="Open Sans" panose="020B0606030504020204" pitchFamily="34" charset="0"/>
              <a:cs typeface="Open Sans" panose="020B0606030504020204" pitchFamily="34" charset="0"/>
            </a:rPr>
            <a:t>La vacuna contra el COVID-19 te hará infértil</a:t>
          </a:r>
          <a:endPar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C3380B81-DBF9-E441-8B21-DE4F61A18F2E}" type="parTrans" cxnId="{3466D218-50FE-F54E-ABA6-2CCC9A5899F9}">
      <dgm:prSet/>
      <dgm:spPr/>
      <dgm:t>
        <a:bodyPr/>
        <a:lstStyle/>
        <a:p>
          <a:endParaRPr lang="en-GB"/>
        </a:p>
      </dgm:t>
    </dgm:pt>
    <dgm:pt modelId="{4AB396E7-99C1-234C-91E9-72277D2DEFDA}" type="sibTrans" cxnId="{3466D218-50FE-F54E-ABA6-2CCC9A5899F9}">
      <dgm:prSet/>
      <dgm:spPr/>
      <dgm:t>
        <a:bodyPr/>
        <a:lstStyle/>
        <a:p>
          <a:endParaRPr lang="en-GB"/>
        </a:p>
      </dgm:t>
    </dgm:pt>
    <dgm:pt modelId="{354831D0-E52F-C244-90D9-65FB31D7F179}">
      <dgm:prSet phldrT="[Text]" custT="1"/>
      <dgm:spPr/>
      <dgm:t>
        <a:bodyPr/>
        <a:lstStyle/>
        <a:p>
          <a:r>
            <a:rPr lang="pt-BR" sz="2800" b="0" dirty="0">
              <a:solidFill>
                <a:schemeClr val="tx2"/>
              </a:solidFill>
              <a:latin typeface="Montserrat" pitchFamily="2" charset="77"/>
            </a:rPr>
            <a:t>Informes de inquietudes, incidentes o </a:t>
          </a:r>
          <a:r>
            <a:rPr lang="pt-BR" sz="2800" b="0" dirty="0" err="1">
              <a:solidFill>
                <a:schemeClr val="tx2"/>
              </a:solidFill>
              <a:latin typeface="Montserrat" pitchFamily="2" charset="77"/>
            </a:rPr>
            <a:t>quejas</a:t>
          </a:r>
          <a:endParaRPr lang="en-GB" sz="2800" b="0" dirty="0">
            <a:solidFill>
              <a:schemeClr val="tx2"/>
            </a:solidFill>
            <a:latin typeface="Montserrat" pitchFamily="2" charset="77"/>
          </a:endParaRPr>
        </a:p>
      </dgm:t>
    </dgm:pt>
    <dgm:pt modelId="{FC2B7691-FFFD-C447-A5CF-5ADB64ECC256}" type="parTrans" cxnId="{116B20A3-793E-D14B-B335-23F1C3AA6313}">
      <dgm:prSet/>
      <dgm:spPr/>
      <dgm:t>
        <a:bodyPr/>
        <a:lstStyle/>
        <a:p>
          <a:endParaRPr lang="en-GB"/>
        </a:p>
      </dgm:t>
    </dgm:pt>
    <dgm:pt modelId="{731C77BC-0382-694E-A6AE-71FAAE06DD43}" type="sibTrans" cxnId="{116B20A3-793E-D14B-B335-23F1C3AA6313}">
      <dgm:prSet/>
      <dgm:spPr/>
      <dgm:t>
        <a:bodyPr/>
        <a:lstStyle/>
        <a:p>
          <a:endParaRPr lang="en-GB"/>
        </a:p>
      </dgm:t>
    </dgm:pt>
    <dgm:pt modelId="{B3C0DB5A-2DEA-A44D-A817-7E7DE8FC8FA7}">
      <dgm:prSet phldrT="[Text]"/>
      <dgm:spPr/>
      <dgm:t>
        <a:bodyPr/>
        <a:lstStyle/>
        <a:p>
          <a:r>
            <a:rPr lang="es-ES" dirty="0">
              <a:latin typeface="Open Sans" panose="020B0606030504020204" pitchFamily="34" charset="0"/>
              <a:ea typeface="Open Sans" panose="020B0606030504020204" pitchFamily="34" charset="0"/>
              <a:cs typeface="Open Sans" panose="020B0606030504020204" pitchFamily="34" charset="0"/>
            </a:rPr>
            <a:t>Problemas con nuestros servicios o personal, la situación en la comunidad u otras organizaciones</a:t>
          </a:r>
          <a:endParaRPr lang="en-GB" dirty="0">
            <a:latin typeface="Open Sans" panose="020B0606030504020204" pitchFamily="34" charset="0"/>
            <a:ea typeface="Open Sans" panose="020B0606030504020204" pitchFamily="34" charset="0"/>
            <a:cs typeface="Open Sans" panose="020B0606030504020204" pitchFamily="34" charset="0"/>
          </a:endParaRPr>
        </a:p>
      </dgm:t>
    </dgm:pt>
    <dgm:pt modelId="{4D02249E-B55B-954B-BEAC-298EFAFC460E}" type="parTrans" cxnId="{8172DBB3-E351-B441-987B-688CE7F141B7}">
      <dgm:prSet/>
      <dgm:spPr/>
      <dgm:t>
        <a:bodyPr/>
        <a:lstStyle/>
        <a:p>
          <a:endParaRPr lang="en-GB"/>
        </a:p>
      </dgm:t>
    </dgm:pt>
    <dgm:pt modelId="{CB84393F-BAE6-CA42-948A-E450E3D1BAE8}" type="sibTrans" cxnId="{8172DBB3-E351-B441-987B-688CE7F141B7}">
      <dgm:prSet/>
      <dgm:spPr/>
      <dgm:t>
        <a:bodyPr/>
        <a:lstStyle/>
        <a:p>
          <a:endParaRPr lang="en-GB"/>
        </a:p>
      </dgm:t>
    </dgm:pt>
    <dgm:pt modelId="{909AEE27-25C7-D143-9CA8-D0264E5C6C89}">
      <dgm:prSet phldrT="[Text]"/>
      <dgm:spPr/>
      <dgm:t>
        <a:bodyPr/>
        <a:lstStyle/>
        <a:p>
          <a:pPr>
            <a:buNone/>
          </a:pPr>
          <a:r>
            <a:rPr lang="es-ES" i="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Tuve que pagar para que me añadieran a la lista de distribución</a:t>
          </a:r>
          <a:endPar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99F10156-FB8C-C441-85DD-F3E100719D29}" type="parTrans" cxnId="{72FCEA9E-2DCC-4644-A336-27941BCCFE05}">
      <dgm:prSet/>
      <dgm:spPr/>
      <dgm:t>
        <a:bodyPr/>
        <a:lstStyle/>
        <a:p>
          <a:endParaRPr lang="en-GB"/>
        </a:p>
      </dgm:t>
    </dgm:pt>
    <dgm:pt modelId="{9052DD35-9EC5-9F4C-A949-CBBBF678E8D4}" type="sibTrans" cxnId="{72FCEA9E-2DCC-4644-A336-27941BCCFE05}">
      <dgm:prSet/>
      <dgm:spPr/>
      <dgm:t>
        <a:bodyPr/>
        <a:lstStyle/>
        <a:p>
          <a:endParaRPr lang="en-GB"/>
        </a:p>
      </dgm:t>
    </dgm:pt>
    <dgm:pt modelId="{1F7EECF4-DE52-894E-9412-DF66FACC186E}">
      <dgm:prSet custT="1"/>
      <dgm:spPr/>
      <dgm:t>
        <a:bodyPr/>
        <a:lstStyle/>
        <a:p>
          <a:r>
            <a:rPr lang="en-GB" sz="2800" b="0" dirty="0" err="1">
              <a:solidFill>
                <a:schemeClr val="tx2"/>
              </a:solidFill>
              <a:latin typeface="Montserrat" pitchFamily="2" charset="77"/>
            </a:rPr>
            <a:t>Aliento</a:t>
          </a:r>
          <a:r>
            <a:rPr lang="en-GB" sz="2800" b="0" dirty="0">
              <a:solidFill>
                <a:schemeClr val="tx2"/>
              </a:solidFill>
              <a:latin typeface="Montserrat" pitchFamily="2" charset="77"/>
            </a:rPr>
            <a:t>, </a:t>
          </a:r>
          <a:r>
            <a:rPr lang="en-GB" sz="2800" b="0" dirty="0" err="1">
              <a:solidFill>
                <a:schemeClr val="tx2"/>
              </a:solidFill>
              <a:latin typeface="Montserrat" pitchFamily="2" charset="77"/>
            </a:rPr>
            <a:t>agradecimiento</a:t>
          </a:r>
          <a:r>
            <a:rPr lang="en-GB" sz="2800" b="0" dirty="0">
              <a:solidFill>
                <a:schemeClr val="tx2"/>
              </a:solidFill>
              <a:latin typeface="Montserrat" pitchFamily="2" charset="77"/>
            </a:rPr>
            <a:t> o </a:t>
          </a:r>
          <a:r>
            <a:rPr lang="en-GB" sz="2800" b="0" dirty="0" err="1">
              <a:solidFill>
                <a:schemeClr val="tx2"/>
              </a:solidFill>
              <a:latin typeface="Montserrat" pitchFamily="2" charset="77"/>
            </a:rPr>
            <a:t>elogio</a:t>
          </a:r>
          <a:endParaRPr lang="en-GB" sz="2800" b="0" dirty="0">
            <a:solidFill>
              <a:schemeClr val="tx2"/>
            </a:solidFill>
            <a:latin typeface="Montserrat" pitchFamily="2" charset="77"/>
          </a:endParaRPr>
        </a:p>
      </dgm:t>
    </dgm:pt>
    <dgm:pt modelId="{4BF93D68-536F-194B-9642-EF9660DA7DFF}" type="parTrans" cxnId="{5F600B00-05DD-3C49-8B62-4952799B0BBC}">
      <dgm:prSet/>
      <dgm:spPr/>
      <dgm:t>
        <a:bodyPr/>
        <a:lstStyle/>
        <a:p>
          <a:endParaRPr lang="en-GB"/>
        </a:p>
      </dgm:t>
    </dgm:pt>
    <dgm:pt modelId="{7CF4EF38-1C1B-6347-80B5-9F0DC93408E1}" type="sibTrans" cxnId="{5F600B00-05DD-3C49-8B62-4952799B0BBC}">
      <dgm:prSet/>
      <dgm:spPr/>
      <dgm:t>
        <a:bodyPr/>
        <a:lstStyle/>
        <a:p>
          <a:endParaRPr lang="en-GB"/>
        </a:p>
      </dgm:t>
    </dgm:pt>
    <dgm:pt modelId="{0E3243FC-4985-974D-B9EE-1988BAC3E86F}">
      <dgm:prSet/>
      <dgm:spPr/>
      <dgm:t>
        <a:bodyPr/>
        <a:lstStyle/>
        <a:p>
          <a:r>
            <a:rPr lang="es-ES" dirty="0">
              <a:latin typeface="Open Sans" panose="020B0606030504020204" pitchFamily="34" charset="0"/>
              <a:ea typeface="Open Sans" panose="020B0606030504020204" pitchFamily="34" charset="0"/>
              <a:cs typeface="Open Sans" panose="020B0606030504020204" pitchFamily="34" charset="0"/>
            </a:rPr>
            <a:t>Comentarios positivos que destacan lo que la gente aprecia y debe continuar</a:t>
          </a:r>
          <a:endParaRPr lang="en-GB" dirty="0">
            <a:latin typeface="Open Sans" panose="020B0606030504020204" pitchFamily="34" charset="0"/>
            <a:ea typeface="Open Sans" panose="020B0606030504020204" pitchFamily="34" charset="0"/>
            <a:cs typeface="Open Sans" panose="020B0606030504020204" pitchFamily="34" charset="0"/>
          </a:endParaRPr>
        </a:p>
      </dgm:t>
    </dgm:pt>
    <dgm:pt modelId="{4325786E-BA84-F447-BC0F-6450324EC22B}" type="parTrans" cxnId="{F32547C9-181C-D04B-A184-9BABCA7C92C3}">
      <dgm:prSet/>
      <dgm:spPr/>
      <dgm:t>
        <a:bodyPr/>
        <a:lstStyle/>
        <a:p>
          <a:endParaRPr lang="en-GB"/>
        </a:p>
      </dgm:t>
    </dgm:pt>
    <dgm:pt modelId="{225E78FE-B636-5B48-A07A-380C28819057}" type="sibTrans" cxnId="{F32547C9-181C-D04B-A184-9BABCA7C92C3}">
      <dgm:prSet/>
      <dgm:spPr/>
      <dgm:t>
        <a:bodyPr/>
        <a:lstStyle/>
        <a:p>
          <a:endParaRPr lang="en-GB"/>
        </a:p>
      </dgm:t>
    </dgm:pt>
    <dgm:pt modelId="{FCB2CE9B-878A-8549-87EB-9171A79DDAA0}">
      <dgm:prSet/>
      <dgm:spPr/>
      <dgm:t>
        <a:bodyPr/>
        <a:lstStyle/>
        <a:p>
          <a:pPr>
            <a:buNone/>
          </a:pPr>
          <a:r>
            <a:rPr lang="en-GB" i="1"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Realmente</a:t>
          </a:r>
          <a:r>
            <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i="1"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disfrutamos</a:t>
          </a:r>
          <a:r>
            <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 de sus </a:t>
          </a:r>
          <a:r>
            <a:rPr lang="en-GB" i="1"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programas</a:t>
          </a:r>
          <a:r>
            <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 de radio</a:t>
          </a:r>
          <a:endParaRPr lang="en-GB"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553A6334-91F7-DD40-B37B-9E596F3DA625}" type="parTrans" cxnId="{A0A2B6B4-848D-C44D-BC77-6E64E4F5454F}">
      <dgm:prSet/>
      <dgm:spPr/>
      <dgm:t>
        <a:bodyPr/>
        <a:lstStyle/>
        <a:p>
          <a:endParaRPr lang="en-GB"/>
        </a:p>
      </dgm:t>
    </dgm:pt>
    <dgm:pt modelId="{65AE485A-E7F6-834C-A35E-7B7C11F6D170}" type="sibTrans" cxnId="{A0A2B6B4-848D-C44D-BC77-6E64E4F5454F}">
      <dgm:prSet/>
      <dgm:spPr/>
      <dgm:t>
        <a:bodyPr/>
        <a:lstStyle/>
        <a:p>
          <a:endParaRPr lang="en-GB"/>
        </a:p>
      </dgm:t>
    </dgm:pt>
    <dgm:pt modelId="{D88A2EEA-BF25-C941-96A9-160ED3F5E717}" type="pres">
      <dgm:prSet presAssocID="{AC63F422-C8DB-3D47-A696-B92FD4325CB5}" presName="Name0" presStyleCnt="0">
        <dgm:presLayoutVars>
          <dgm:chPref val="3"/>
          <dgm:dir/>
          <dgm:animLvl val="lvl"/>
          <dgm:resizeHandles/>
        </dgm:presLayoutVars>
      </dgm:prSet>
      <dgm:spPr/>
    </dgm:pt>
    <dgm:pt modelId="{D6F92B50-9FB7-3841-B4E3-B9177D6753D0}" type="pres">
      <dgm:prSet presAssocID="{279636D1-3A8B-B740-B4C4-32702D2C13A5}" presName="horFlow" presStyleCnt="0"/>
      <dgm:spPr/>
    </dgm:pt>
    <dgm:pt modelId="{82E15733-F319-224E-8F8D-57BD86484900}" type="pres">
      <dgm:prSet presAssocID="{279636D1-3A8B-B740-B4C4-32702D2C13A5}" presName="bigChev" presStyleLbl="node1" presStyleIdx="0" presStyleCnt="5" custScaleX="139278" custLinFactX="-59699" custLinFactNeighborX="-100000" custLinFactNeighborY="-24"/>
      <dgm:spPr/>
    </dgm:pt>
    <dgm:pt modelId="{697FE0E9-3CE9-304E-B5E7-E780E1B20AF0}" type="pres">
      <dgm:prSet presAssocID="{88FC7CE5-2405-8F41-A490-BA35663474D4}" presName="parTrans" presStyleCnt="0"/>
      <dgm:spPr/>
    </dgm:pt>
    <dgm:pt modelId="{005DFE7A-A39D-E446-A4E9-8DBD57C143D4}" type="pres">
      <dgm:prSet presAssocID="{ABED0BAC-04A9-A147-8714-FF4C8A8C283B}" presName="node" presStyleLbl="alignAccFollowNode1" presStyleIdx="0" presStyleCnt="10" custScaleX="256185" custLinFactX="-37623" custLinFactNeighborX="-100000" custLinFactNeighborY="-1349">
        <dgm:presLayoutVars>
          <dgm:bulletEnabled val="1"/>
        </dgm:presLayoutVars>
      </dgm:prSet>
      <dgm:spPr/>
    </dgm:pt>
    <dgm:pt modelId="{D4FF08DA-B379-9A41-990D-D33573F84D69}" type="pres">
      <dgm:prSet presAssocID="{FD4086A8-A6F0-2049-B19C-52C1AD8C45F3}" presName="sibTrans" presStyleCnt="0"/>
      <dgm:spPr/>
    </dgm:pt>
    <dgm:pt modelId="{D922B84B-6C25-7C43-9081-B920BC1777F6}" type="pres">
      <dgm:prSet presAssocID="{523ABD5B-BE47-F846-B7E5-B52E2741354D}" presName="node" presStyleLbl="alignAccFollowNode1" presStyleIdx="1" presStyleCnt="10" custScaleX="161349" custLinFactX="-37047" custLinFactNeighborX="-100000" custLinFactNeighborY="-2">
        <dgm:presLayoutVars>
          <dgm:bulletEnabled val="1"/>
        </dgm:presLayoutVars>
      </dgm:prSet>
      <dgm:spPr/>
    </dgm:pt>
    <dgm:pt modelId="{C59210A8-D45F-EE44-B1AF-603FD109C70D}" type="pres">
      <dgm:prSet presAssocID="{279636D1-3A8B-B740-B4C4-32702D2C13A5}" presName="vSp" presStyleCnt="0"/>
      <dgm:spPr/>
    </dgm:pt>
    <dgm:pt modelId="{62B267AB-6433-A347-A9D4-26536E458DD4}" type="pres">
      <dgm:prSet presAssocID="{3A8BC244-9C2A-4D48-BEF5-DF49271CC6D7}" presName="horFlow" presStyleCnt="0"/>
      <dgm:spPr/>
    </dgm:pt>
    <dgm:pt modelId="{627D582E-774D-C845-BE7B-3B71769564F0}" type="pres">
      <dgm:prSet presAssocID="{3A8BC244-9C2A-4D48-BEF5-DF49271CC6D7}" presName="bigChev" presStyleLbl="node1" presStyleIdx="1" presStyleCnt="5" custScaleX="139278" custLinFactX="-59699" custLinFactNeighborX="-100000" custLinFactNeighborY="-2341"/>
      <dgm:spPr/>
    </dgm:pt>
    <dgm:pt modelId="{94A2990C-F445-C046-8AAF-F8535C0E52FE}" type="pres">
      <dgm:prSet presAssocID="{5A667B60-3058-2B40-8049-E1396DB2F2E4}" presName="parTrans" presStyleCnt="0"/>
      <dgm:spPr/>
    </dgm:pt>
    <dgm:pt modelId="{1027B1CA-92E1-794F-A6DD-0862358324D3}" type="pres">
      <dgm:prSet presAssocID="{FD0766AB-1296-284E-B9F3-01FAD2A4865A}" presName="node" presStyleLbl="alignAccFollowNode1" presStyleIdx="2" presStyleCnt="10" custScaleX="256185" custLinFactX="-37623" custLinFactNeighborX="-100000" custLinFactNeighborY="-2769">
        <dgm:presLayoutVars>
          <dgm:bulletEnabled val="1"/>
        </dgm:presLayoutVars>
      </dgm:prSet>
      <dgm:spPr/>
    </dgm:pt>
    <dgm:pt modelId="{D1BFA706-0BD8-2C45-9811-2765182E300E}" type="pres">
      <dgm:prSet presAssocID="{80E0B04B-8B44-F443-979F-881989D62143}" presName="sibTrans" presStyleCnt="0"/>
      <dgm:spPr/>
    </dgm:pt>
    <dgm:pt modelId="{197BFE24-6566-894A-9BA4-994A8CBC3593}" type="pres">
      <dgm:prSet presAssocID="{6D3217FD-33B1-8840-8273-AE021DFA9E25}" presName="node" presStyleLbl="alignAccFollowNode1" presStyleIdx="3" presStyleCnt="10" custScaleX="161349" custLinFactX="-37047" custLinFactNeighborX="-100000" custLinFactNeighborY="-1422">
        <dgm:presLayoutVars>
          <dgm:bulletEnabled val="1"/>
        </dgm:presLayoutVars>
      </dgm:prSet>
      <dgm:spPr/>
    </dgm:pt>
    <dgm:pt modelId="{782A47EC-4986-C140-98DA-5D729E7747E3}" type="pres">
      <dgm:prSet presAssocID="{3A8BC244-9C2A-4D48-BEF5-DF49271CC6D7}" presName="vSp" presStyleCnt="0"/>
      <dgm:spPr/>
    </dgm:pt>
    <dgm:pt modelId="{C04379AC-3B10-C245-A015-05F3CF4142E7}" type="pres">
      <dgm:prSet presAssocID="{9C627F76-45A5-3747-8552-D3B5E6049095}" presName="horFlow" presStyleCnt="0"/>
      <dgm:spPr/>
    </dgm:pt>
    <dgm:pt modelId="{C5D6E5D6-C5F0-E941-85F5-164EBC2EB43D}" type="pres">
      <dgm:prSet presAssocID="{9C627F76-45A5-3747-8552-D3B5E6049095}" presName="bigChev" presStyleLbl="node1" presStyleIdx="2" presStyleCnt="5" custScaleX="139278" custLinFactX="-59699" custLinFactNeighborX="-100000" custLinFactNeighborY="-2341"/>
      <dgm:spPr/>
    </dgm:pt>
    <dgm:pt modelId="{D36EF138-14EE-B84C-84E3-5A2DF63FD4A4}" type="pres">
      <dgm:prSet presAssocID="{3E06BECB-8259-1E4E-8A15-0EC41A67ED13}" presName="parTrans" presStyleCnt="0"/>
      <dgm:spPr/>
    </dgm:pt>
    <dgm:pt modelId="{95E4BFAA-0D1C-4D43-931C-C5DA9BF14EEE}" type="pres">
      <dgm:prSet presAssocID="{DB006D25-C099-E54B-9C42-6269BC6CCDC4}" presName="node" presStyleLbl="alignAccFollowNode1" presStyleIdx="4" presStyleCnt="10" custScaleX="256185" custLinFactX="-37623" custLinFactNeighborX="-100000" custLinFactNeighborY="-2769">
        <dgm:presLayoutVars>
          <dgm:bulletEnabled val="1"/>
        </dgm:presLayoutVars>
      </dgm:prSet>
      <dgm:spPr/>
    </dgm:pt>
    <dgm:pt modelId="{28B738D3-74F1-3D48-A384-A22D0BC8E947}" type="pres">
      <dgm:prSet presAssocID="{2A103404-D4C5-114C-84CF-A53A932D9EE0}" presName="sibTrans" presStyleCnt="0"/>
      <dgm:spPr/>
    </dgm:pt>
    <dgm:pt modelId="{4B4D1C6D-FE33-F841-BE2A-A5D7C7A68870}" type="pres">
      <dgm:prSet presAssocID="{5F779A5F-B3EA-0C48-92F8-928054FDB827}" presName="node" presStyleLbl="alignAccFollowNode1" presStyleIdx="5" presStyleCnt="10" custScaleX="161349" custLinFactX="-37047" custLinFactNeighborX="-100000" custLinFactNeighborY="-1422">
        <dgm:presLayoutVars>
          <dgm:bulletEnabled val="1"/>
        </dgm:presLayoutVars>
      </dgm:prSet>
      <dgm:spPr/>
    </dgm:pt>
    <dgm:pt modelId="{18D31FA9-ECA1-6F4F-A76A-BBC476473191}" type="pres">
      <dgm:prSet presAssocID="{9C627F76-45A5-3747-8552-D3B5E6049095}" presName="vSp" presStyleCnt="0"/>
      <dgm:spPr/>
    </dgm:pt>
    <dgm:pt modelId="{8E38AC13-92F0-D744-B123-E72B340337A6}" type="pres">
      <dgm:prSet presAssocID="{354831D0-E52F-C244-90D9-65FB31D7F179}" presName="horFlow" presStyleCnt="0"/>
      <dgm:spPr/>
    </dgm:pt>
    <dgm:pt modelId="{884D44E7-1F87-5B4C-9B91-58DCB8FB7D0E}" type="pres">
      <dgm:prSet presAssocID="{354831D0-E52F-C244-90D9-65FB31D7F179}" presName="bigChev" presStyleLbl="node1" presStyleIdx="3" presStyleCnt="5" custScaleX="139278" custLinFactX="-59699" custLinFactNeighborX="-100000" custLinFactNeighborY="-2341"/>
      <dgm:spPr/>
    </dgm:pt>
    <dgm:pt modelId="{B41D2324-68A7-F34C-8EE9-78E755B6E050}" type="pres">
      <dgm:prSet presAssocID="{4D02249E-B55B-954B-BEAC-298EFAFC460E}" presName="parTrans" presStyleCnt="0"/>
      <dgm:spPr/>
    </dgm:pt>
    <dgm:pt modelId="{65F5BF0F-60A1-CE42-AE5C-1466B8167406}" type="pres">
      <dgm:prSet presAssocID="{B3C0DB5A-2DEA-A44D-A817-7E7DE8FC8FA7}" presName="node" presStyleLbl="alignAccFollowNode1" presStyleIdx="6" presStyleCnt="10" custScaleX="256185" custLinFactX="-37623" custLinFactNeighborX="-100000" custLinFactNeighborY="-2769">
        <dgm:presLayoutVars>
          <dgm:bulletEnabled val="1"/>
        </dgm:presLayoutVars>
      </dgm:prSet>
      <dgm:spPr/>
    </dgm:pt>
    <dgm:pt modelId="{126456A9-B9FB-AB40-A5C6-020570A5ADB5}" type="pres">
      <dgm:prSet presAssocID="{CB84393F-BAE6-CA42-948A-E450E3D1BAE8}" presName="sibTrans" presStyleCnt="0"/>
      <dgm:spPr/>
    </dgm:pt>
    <dgm:pt modelId="{87426196-BA8B-1C4B-93E2-C6733CCB7DF7}" type="pres">
      <dgm:prSet presAssocID="{909AEE27-25C7-D143-9CA8-D0264E5C6C89}" presName="node" presStyleLbl="alignAccFollowNode1" presStyleIdx="7" presStyleCnt="10" custScaleX="161349" custLinFactX="-37047" custLinFactNeighborX="-100000" custLinFactNeighborY="-1422">
        <dgm:presLayoutVars>
          <dgm:bulletEnabled val="1"/>
        </dgm:presLayoutVars>
      </dgm:prSet>
      <dgm:spPr/>
    </dgm:pt>
    <dgm:pt modelId="{02150FF4-6D3F-F243-A0AD-527117BDFA64}" type="pres">
      <dgm:prSet presAssocID="{354831D0-E52F-C244-90D9-65FB31D7F179}" presName="vSp" presStyleCnt="0"/>
      <dgm:spPr/>
    </dgm:pt>
    <dgm:pt modelId="{BE87ECD2-B240-7349-A73C-BAB40EB4DBE6}" type="pres">
      <dgm:prSet presAssocID="{1F7EECF4-DE52-894E-9412-DF66FACC186E}" presName="horFlow" presStyleCnt="0"/>
      <dgm:spPr/>
    </dgm:pt>
    <dgm:pt modelId="{CCCDAE01-BF5E-824C-BD8E-E474B18F8D0B}" type="pres">
      <dgm:prSet presAssocID="{1F7EECF4-DE52-894E-9412-DF66FACC186E}" presName="bigChev" presStyleLbl="node1" presStyleIdx="4" presStyleCnt="5" custScaleX="139278" custLinFactX="-59699" custLinFactNeighborX="-100000" custLinFactNeighborY="-2341"/>
      <dgm:spPr/>
    </dgm:pt>
    <dgm:pt modelId="{B536538A-ED66-3949-B065-9E56415CE4FA}" type="pres">
      <dgm:prSet presAssocID="{4325786E-BA84-F447-BC0F-6450324EC22B}" presName="parTrans" presStyleCnt="0"/>
      <dgm:spPr/>
    </dgm:pt>
    <dgm:pt modelId="{A444DC44-27CE-D847-B77A-41889B080212}" type="pres">
      <dgm:prSet presAssocID="{0E3243FC-4985-974D-B9EE-1988BAC3E86F}" presName="node" presStyleLbl="alignAccFollowNode1" presStyleIdx="8" presStyleCnt="10" custScaleX="256185" custLinFactX="-37623" custLinFactNeighborX="-100000" custLinFactNeighborY="-2769">
        <dgm:presLayoutVars>
          <dgm:bulletEnabled val="1"/>
        </dgm:presLayoutVars>
      </dgm:prSet>
      <dgm:spPr/>
    </dgm:pt>
    <dgm:pt modelId="{D181A4DE-C3B2-4645-94CC-8F69BA141DF6}" type="pres">
      <dgm:prSet presAssocID="{225E78FE-B636-5B48-A07A-380C28819057}" presName="sibTrans" presStyleCnt="0"/>
      <dgm:spPr/>
    </dgm:pt>
    <dgm:pt modelId="{272535F3-C020-E748-9E5B-3863A9A09D06}" type="pres">
      <dgm:prSet presAssocID="{FCB2CE9B-878A-8549-87EB-9171A79DDAA0}" presName="node" presStyleLbl="alignAccFollowNode1" presStyleIdx="9" presStyleCnt="10" custScaleX="161349" custLinFactX="-37047" custLinFactNeighborX="-100000" custLinFactNeighborY="-1422">
        <dgm:presLayoutVars>
          <dgm:bulletEnabled val="1"/>
        </dgm:presLayoutVars>
      </dgm:prSet>
      <dgm:spPr/>
    </dgm:pt>
  </dgm:ptLst>
  <dgm:cxnLst>
    <dgm:cxn modelId="{5F600B00-05DD-3C49-8B62-4952799B0BBC}" srcId="{AC63F422-C8DB-3D47-A696-B92FD4325CB5}" destId="{1F7EECF4-DE52-894E-9412-DF66FACC186E}" srcOrd="4" destOrd="0" parTransId="{4BF93D68-536F-194B-9642-EF9660DA7DFF}" sibTransId="{7CF4EF38-1C1B-6347-80B5-9F0DC93408E1}"/>
    <dgm:cxn modelId="{6FE2D806-6FC2-5A4C-A72F-421AE047BB8F}" type="presOf" srcId="{FCB2CE9B-878A-8549-87EB-9171A79DDAA0}" destId="{272535F3-C020-E748-9E5B-3863A9A09D06}" srcOrd="0" destOrd="0" presId="urn:microsoft.com/office/officeart/2005/8/layout/lProcess3"/>
    <dgm:cxn modelId="{1DD6F313-7454-8743-BE3C-E06CC4059AAA}" type="presOf" srcId="{5F779A5F-B3EA-0C48-92F8-928054FDB827}" destId="{4B4D1C6D-FE33-F841-BE2A-A5D7C7A68870}" srcOrd="0" destOrd="0" presId="urn:microsoft.com/office/officeart/2005/8/layout/lProcess3"/>
    <dgm:cxn modelId="{3466D218-50FE-F54E-ABA6-2CCC9A5899F9}" srcId="{9C627F76-45A5-3747-8552-D3B5E6049095}" destId="{5F779A5F-B3EA-0C48-92F8-928054FDB827}" srcOrd="1" destOrd="0" parTransId="{C3380B81-DBF9-E441-8B21-DE4F61A18F2E}" sibTransId="{4AB396E7-99C1-234C-91E9-72277D2DEFDA}"/>
    <dgm:cxn modelId="{B2439862-3F19-5C45-A735-CB09A88B6390}" srcId="{279636D1-3A8B-B740-B4C4-32702D2C13A5}" destId="{523ABD5B-BE47-F846-B7E5-B52E2741354D}" srcOrd="1" destOrd="0" parTransId="{836931CF-9E4B-1342-B90D-22C0AB2865A7}" sibTransId="{079FBB08-25DA-CA4D-90BE-13E947322012}"/>
    <dgm:cxn modelId="{2C48474A-3B65-D84E-A466-696BC86B543F}" type="presOf" srcId="{279636D1-3A8B-B740-B4C4-32702D2C13A5}" destId="{82E15733-F319-224E-8F8D-57BD86484900}" srcOrd="0" destOrd="0" presId="urn:microsoft.com/office/officeart/2005/8/layout/lProcess3"/>
    <dgm:cxn modelId="{D6F5046D-455B-9E48-A875-D504CF900DAB}" srcId="{9C627F76-45A5-3747-8552-D3B5E6049095}" destId="{DB006D25-C099-E54B-9C42-6269BC6CCDC4}" srcOrd="0" destOrd="0" parTransId="{3E06BECB-8259-1E4E-8A15-0EC41A67ED13}" sibTransId="{2A103404-D4C5-114C-84CF-A53A932D9EE0}"/>
    <dgm:cxn modelId="{3C2EF86E-BFFD-F54B-9574-DC97C6015E01}" type="presOf" srcId="{9C627F76-45A5-3747-8552-D3B5E6049095}" destId="{C5D6E5D6-C5F0-E941-85F5-164EBC2EB43D}" srcOrd="0" destOrd="0" presId="urn:microsoft.com/office/officeart/2005/8/layout/lProcess3"/>
    <dgm:cxn modelId="{7941C355-5AA9-8140-BBE9-D6E167CD0B35}" type="presOf" srcId="{3A8BC244-9C2A-4D48-BEF5-DF49271CC6D7}" destId="{627D582E-774D-C845-BE7B-3B71769564F0}" srcOrd="0" destOrd="0" presId="urn:microsoft.com/office/officeart/2005/8/layout/lProcess3"/>
    <dgm:cxn modelId="{ACBA445A-6BD9-F847-94CC-3BF52963EC28}" srcId="{3A8BC244-9C2A-4D48-BEF5-DF49271CC6D7}" destId="{6D3217FD-33B1-8840-8273-AE021DFA9E25}" srcOrd="1" destOrd="0" parTransId="{815FEEE0-FD12-A249-A18E-FD66CE6FC680}" sibTransId="{F6682CA8-28AB-BD44-B796-60D1A643B3B2}"/>
    <dgm:cxn modelId="{8DBD9B8C-7BAE-FE42-BA6C-2205313DA1A8}" type="presOf" srcId="{6D3217FD-33B1-8840-8273-AE021DFA9E25}" destId="{197BFE24-6566-894A-9BA4-994A8CBC3593}" srcOrd="0" destOrd="0" presId="urn:microsoft.com/office/officeart/2005/8/layout/lProcess3"/>
    <dgm:cxn modelId="{4690A79B-68E6-3045-A3B1-DB473D01BEA8}" srcId="{279636D1-3A8B-B740-B4C4-32702D2C13A5}" destId="{ABED0BAC-04A9-A147-8714-FF4C8A8C283B}" srcOrd="0" destOrd="0" parTransId="{88FC7CE5-2405-8F41-A490-BA35663474D4}" sibTransId="{FD4086A8-A6F0-2049-B19C-52C1AD8C45F3}"/>
    <dgm:cxn modelId="{72FCEA9E-2DCC-4644-A336-27941BCCFE05}" srcId="{354831D0-E52F-C244-90D9-65FB31D7F179}" destId="{909AEE27-25C7-D143-9CA8-D0264E5C6C89}" srcOrd="1" destOrd="0" parTransId="{99F10156-FB8C-C441-85DD-F3E100719D29}" sibTransId="{9052DD35-9EC5-9F4C-A949-CBBBF678E8D4}"/>
    <dgm:cxn modelId="{116B20A3-793E-D14B-B335-23F1C3AA6313}" srcId="{AC63F422-C8DB-3D47-A696-B92FD4325CB5}" destId="{354831D0-E52F-C244-90D9-65FB31D7F179}" srcOrd="3" destOrd="0" parTransId="{FC2B7691-FFFD-C447-A5CF-5ADB64ECC256}" sibTransId="{731C77BC-0382-694E-A6AE-71FAAE06DD43}"/>
    <dgm:cxn modelId="{3AA30BA6-2735-AA48-BAA4-3F160C9FEF66}" type="presOf" srcId="{354831D0-E52F-C244-90D9-65FB31D7F179}" destId="{884D44E7-1F87-5B4C-9B91-58DCB8FB7D0E}" srcOrd="0" destOrd="0" presId="urn:microsoft.com/office/officeart/2005/8/layout/lProcess3"/>
    <dgm:cxn modelId="{2EAFEBA9-5FBB-A343-8188-624B4407716A}" srcId="{3A8BC244-9C2A-4D48-BEF5-DF49271CC6D7}" destId="{FD0766AB-1296-284E-B9F3-01FAD2A4865A}" srcOrd="0" destOrd="0" parTransId="{5A667B60-3058-2B40-8049-E1396DB2F2E4}" sibTransId="{80E0B04B-8B44-F443-979F-881989D62143}"/>
    <dgm:cxn modelId="{8E66CFAA-AE18-484B-A69F-3CA7FE803A40}" type="presOf" srcId="{B3C0DB5A-2DEA-A44D-A817-7E7DE8FC8FA7}" destId="{65F5BF0F-60A1-CE42-AE5C-1466B8167406}" srcOrd="0" destOrd="0" presId="urn:microsoft.com/office/officeart/2005/8/layout/lProcess3"/>
    <dgm:cxn modelId="{4ED019B2-582D-0447-B4B6-149E0E87F032}" type="presOf" srcId="{AC63F422-C8DB-3D47-A696-B92FD4325CB5}" destId="{D88A2EEA-BF25-C941-96A9-160ED3F5E717}" srcOrd="0" destOrd="0" presId="urn:microsoft.com/office/officeart/2005/8/layout/lProcess3"/>
    <dgm:cxn modelId="{84E3EBB2-0CB0-7145-BDFA-8680F3AAFD39}" srcId="{AC63F422-C8DB-3D47-A696-B92FD4325CB5}" destId="{9C627F76-45A5-3747-8552-D3B5E6049095}" srcOrd="2" destOrd="0" parTransId="{E93746F4-6685-5F43-BD7E-319E3F723560}" sibTransId="{92B5F288-AB9F-864C-BB78-27D491F61680}"/>
    <dgm:cxn modelId="{8172DBB3-E351-B441-987B-688CE7F141B7}" srcId="{354831D0-E52F-C244-90D9-65FB31D7F179}" destId="{B3C0DB5A-2DEA-A44D-A817-7E7DE8FC8FA7}" srcOrd="0" destOrd="0" parTransId="{4D02249E-B55B-954B-BEAC-298EFAFC460E}" sibTransId="{CB84393F-BAE6-CA42-948A-E450E3D1BAE8}"/>
    <dgm:cxn modelId="{A0A2B6B4-848D-C44D-BC77-6E64E4F5454F}" srcId="{1F7EECF4-DE52-894E-9412-DF66FACC186E}" destId="{FCB2CE9B-878A-8549-87EB-9171A79DDAA0}" srcOrd="1" destOrd="0" parTransId="{553A6334-91F7-DD40-B37B-9E596F3DA625}" sibTransId="{65AE485A-E7F6-834C-A35E-7B7C11F6D170}"/>
    <dgm:cxn modelId="{DF040AB9-445C-FD48-AAE6-5D13397DCB3F}" type="presOf" srcId="{909AEE27-25C7-D143-9CA8-D0264E5C6C89}" destId="{87426196-BA8B-1C4B-93E2-C6733CCB7DF7}" srcOrd="0" destOrd="0" presId="urn:microsoft.com/office/officeart/2005/8/layout/lProcess3"/>
    <dgm:cxn modelId="{5C94AEBC-D32B-4A4D-90CC-6196B792FF79}" srcId="{AC63F422-C8DB-3D47-A696-B92FD4325CB5}" destId="{279636D1-3A8B-B740-B4C4-32702D2C13A5}" srcOrd="0" destOrd="0" parTransId="{22F38ACF-086D-7A4B-BD81-F6666271E00B}" sibTransId="{034DB3F4-D71A-474B-8C51-F5AFE97A8A69}"/>
    <dgm:cxn modelId="{CA2847BE-F041-A845-BF72-57DAE6DF105F}" type="presOf" srcId="{0E3243FC-4985-974D-B9EE-1988BAC3E86F}" destId="{A444DC44-27CE-D847-B77A-41889B080212}" srcOrd="0" destOrd="0" presId="urn:microsoft.com/office/officeart/2005/8/layout/lProcess3"/>
    <dgm:cxn modelId="{F32547C9-181C-D04B-A184-9BABCA7C92C3}" srcId="{1F7EECF4-DE52-894E-9412-DF66FACC186E}" destId="{0E3243FC-4985-974D-B9EE-1988BAC3E86F}" srcOrd="0" destOrd="0" parTransId="{4325786E-BA84-F447-BC0F-6450324EC22B}" sibTransId="{225E78FE-B636-5B48-A07A-380C28819057}"/>
    <dgm:cxn modelId="{4331DFD6-E71B-BA4B-A586-6C542E550ECB}" srcId="{AC63F422-C8DB-3D47-A696-B92FD4325CB5}" destId="{3A8BC244-9C2A-4D48-BEF5-DF49271CC6D7}" srcOrd="1" destOrd="0" parTransId="{DBC6EA48-0E1B-4045-A0C4-CE2914075333}" sibTransId="{7AEC7AFE-D5DC-B748-B360-EF972D7117CD}"/>
    <dgm:cxn modelId="{E0D67DE1-4B7E-8F41-94A9-5263373A8E11}" type="presOf" srcId="{ABED0BAC-04A9-A147-8714-FF4C8A8C283B}" destId="{005DFE7A-A39D-E446-A4E9-8DBD57C143D4}" srcOrd="0" destOrd="0" presId="urn:microsoft.com/office/officeart/2005/8/layout/lProcess3"/>
    <dgm:cxn modelId="{9E26E8E8-EE54-1848-90E4-25F8B1ECBA21}" type="presOf" srcId="{DB006D25-C099-E54B-9C42-6269BC6CCDC4}" destId="{95E4BFAA-0D1C-4D43-931C-C5DA9BF14EEE}" srcOrd="0" destOrd="0" presId="urn:microsoft.com/office/officeart/2005/8/layout/lProcess3"/>
    <dgm:cxn modelId="{8B76B7EA-A183-A34D-9348-2C40F8CECE82}" type="presOf" srcId="{1F7EECF4-DE52-894E-9412-DF66FACC186E}" destId="{CCCDAE01-BF5E-824C-BD8E-E474B18F8D0B}" srcOrd="0" destOrd="0" presId="urn:microsoft.com/office/officeart/2005/8/layout/lProcess3"/>
    <dgm:cxn modelId="{72CB40FB-4CEC-8847-8AB6-547BF45B0DBE}" type="presOf" srcId="{523ABD5B-BE47-F846-B7E5-B52E2741354D}" destId="{D922B84B-6C25-7C43-9081-B920BC1777F6}" srcOrd="0" destOrd="0" presId="urn:microsoft.com/office/officeart/2005/8/layout/lProcess3"/>
    <dgm:cxn modelId="{5E3314FF-58F5-B44E-B9CF-81D9A4EB7ACE}" type="presOf" srcId="{FD0766AB-1296-284E-B9F3-01FAD2A4865A}" destId="{1027B1CA-92E1-794F-A6DD-0862358324D3}" srcOrd="0" destOrd="0" presId="urn:microsoft.com/office/officeart/2005/8/layout/lProcess3"/>
    <dgm:cxn modelId="{DCFA74FC-13A4-954A-89B0-DE8B5B348FF9}" type="presParOf" srcId="{D88A2EEA-BF25-C941-96A9-160ED3F5E717}" destId="{D6F92B50-9FB7-3841-B4E3-B9177D6753D0}" srcOrd="0" destOrd="0" presId="urn:microsoft.com/office/officeart/2005/8/layout/lProcess3"/>
    <dgm:cxn modelId="{5E058545-EDA8-9346-A586-35D56C121112}" type="presParOf" srcId="{D6F92B50-9FB7-3841-B4E3-B9177D6753D0}" destId="{82E15733-F319-224E-8F8D-57BD86484900}" srcOrd="0" destOrd="0" presId="urn:microsoft.com/office/officeart/2005/8/layout/lProcess3"/>
    <dgm:cxn modelId="{62348B2C-B3C9-F34C-85B5-EAEA769B058B}" type="presParOf" srcId="{D6F92B50-9FB7-3841-B4E3-B9177D6753D0}" destId="{697FE0E9-3CE9-304E-B5E7-E780E1B20AF0}" srcOrd="1" destOrd="0" presId="urn:microsoft.com/office/officeart/2005/8/layout/lProcess3"/>
    <dgm:cxn modelId="{5C923D60-3C0B-E24D-9D57-B4961CE81133}" type="presParOf" srcId="{D6F92B50-9FB7-3841-B4E3-B9177D6753D0}" destId="{005DFE7A-A39D-E446-A4E9-8DBD57C143D4}" srcOrd="2" destOrd="0" presId="urn:microsoft.com/office/officeart/2005/8/layout/lProcess3"/>
    <dgm:cxn modelId="{3BD03B63-6BCF-784D-A2A6-22E4A4B3FCD4}" type="presParOf" srcId="{D6F92B50-9FB7-3841-B4E3-B9177D6753D0}" destId="{D4FF08DA-B379-9A41-990D-D33573F84D69}" srcOrd="3" destOrd="0" presId="urn:microsoft.com/office/officeart/2005/8/layout/lProcess3"/>
    <dgm:cxn modelId="{6853E9C4-253D-C849-AD2B-29B3E0C0ED04}" type="presParOf" srcId="{D6F92B50-9FB7-3841-B4E3-B9177D6753D0}" destId="{D922B84B-6C25-7C43-9081-B920BC1777F6}" srcOrd="4" destOrd="0" presId="urn:microsoft.com/office/officeart/2005/8/layout/lProcess3"/>
    <dgm:cxn modelId="{74BEFA5B-1B87-6B43-AACC-B28738B3518A}" type="presParOf" srcId="{D88A2EEA-BF25-C941-96A9-160ED3F5E717}" destId="{C59210A8-D45F-EE44-B1AF-603FD109C70D}" srcOrd="1" destOrd="0" presId="urn:microsoft.com/office/officeart/2005/8/layout/lProcess3"/>
    <dgm:cxn modelId="{8BA9DA94-21A1-DB48-9711-DF146B7CA2AA}" type="presParOf" srcId="{D88A2EEA-BF25-C941-96A9-160ED3F5E717}" destId="{62B267AB-6433-A347-A9D4-26536E458DD4}" srcOrd="2" destOrd="0" presId="urn:microsoft.com/office/officeart/2005/8/layout/lProcess3"/>
    <dgm:cxn modelId="{BED0714C-2842-4C45-BC22-4D7DD1F5EADC}" type="presParOf" srcId="{62B267AB-6433-A347-A9D4-26536E458DD4}" destId="{627D582E-774D-C845-BE7B-3B71769564F0}" srcOrd="0" destOrd="0" presId="urn:microsoft.com/office/officeart/2005/8/layout/lProcess3"/>
    <dgm:cxn modelId="{504B3FA8-482A-FC4C-916D-5F5E9A78C404}" type="presParOf" srcId="{62B267AB-6433-A347-A9D4-26536E458DD4}" destId="{94A2990C-F445-C046-8AAF-F8535C0E52FE}" srcOrd="1" destOrd="0" presId="urn:microsoft.com/office/officeart/2005/8/layout/lProcess3"/>
    <dgm:cxn modelId="{EBAE3837-7ABC-6F46-A07A-23E4517E9155}" type="presParOf" srcId="{62B267AB-6433-A347-A9D4-26536E458DD4}" destId="{1027B1CA-92E1-794F-A6DD-0862358324D3}" srcOrd="2" destOrd="0" presId="urn:microsoft.com/office/officeart/2005/8/layout/lProcess3"/>
    <dgm:cxn modelId="{8826F867-F40C-0A40-934A-EB125FDDB05A}" type="presParOf" srcId="{62B267AB-6433-A347-A9D4-26536E458DD4}" destId="{D1BFA706-0BD8-2C45-9811-2765182E300E}" srcOrd="3" destOrd="0" presId="urn:microsoft.com/office/officeart/2005/8/layout/lProcess3"/>
    <dgm:cxn modelId="{76444CC7-E18C-D34F-9006-B8F862226BF0}" type="presParOf" srcId="{62B267AB-6433-A347-A9D4-26536E458DD4}" destId="{197BFE24-6566-894A-9BA4-994A8CBC3593}" srcOrd="4" destOrd="0" presId="urn:microsoft.com/office/officeart/2005/8/layout/lProcess3"/>
    <dgm:cxn modelId="{6F021271-DACC-DB4F-8F2A-6E957F4DE285}" type="presParOf" srcId="{D88A2EEA-BF25-C941-96A9-160ED3F5E717}" destId="{782A47EC-4986-C140-98DA-5D729E7747E3}" srcOrd="3" destOrd="0" presId="urn:microsoft.com/office/officeart/2005/8/layout/lProcess3"/>
    <dgm:cxn modelId="{01A0089A-6D42-BB4C-A08A-78497C281698}" type="presParOf" srcId="{D88A2EEA-BF25-C941-96A9-160ED3F5E717}" destId="{C04379AC-3B10-C245-A015-05F3CF4142E7}" srcOrd="4" destOrd="0" presId="urn:microsoft.com/office/officeart/2005/8/layout/lProcess3"/>
    <dgm:cxn modelId="{23120C23-2C88-264B-835D-0C76AF44869E}" type="presParOf" srcId="{C04379AC-3B10-C245-A015-05F3CF4142E7}" destId="{C5D6E5D6-C5F0-E941-85F5-164EBC2EB43D}" srcOrd="0" destOrd="0" presId="urn:microsoft.com/office/officeart/2005/8/layout/lProcess3"/>
    <dgm:cxn modelId="{A3C80434-F8E0-5745-8943-48564F2B6B14}" type="presParOf" srcId="{C04379AC-3B10-C245-A015-05F3CF4142E7}" destId="{D36EF138-14EE-B84C-84E3-5A2DF63FD4A4}" srcOrd="1" destOrd="0" presId="urn:microsoft.com/office/officeart/2005/8/layout/lProcess3"/>
    <dgm:cxn modelId="{57954E37-F10F-9B46-889B-1FF196700CDD}" type="presParOf" srcId="{C04379AC-3B10-C245-A015-05F3CF4142E7}" destId="{95E4BFAA-0D1C-4D43-931C-C5DA9BF14EEE}" srcOrd="2" destOrd="0" presId="urn:microsoft.com/office/officeart/2005/8/layout/lProcess3"/>
    <dgm:cxn modelId="{4F712967-1296-B642-AF12-94A442AA707E}" type="presParOf" srcId="{C04379AC-3B10-C245-A015-05F3CF4142E7}" destId="{28B738D3-74F1-3D48-A384-A22D0BC8E947}" srcOrd="3" destOrd="0" presId="urn:microsoft.com/office/officeart/2005/8/layout/lProcess3"/>
    <dgm:cxn modelId="{6F9B9D47-48AD-2F49-A822-BFAB9B03A9C0}" type="presParOf" srcId="{C04379AC-3B10-C245-A015-05F3CF4142E7}" destId="{4B4D1C6D-FE33-F841-BE2A-A5D7C7A68870}" srcOrd="4" destOrd="0" presId="urn:microsoft.com/office/officeart/2005/8/layout/lProcess3"/>
    <dgm:cxn modelId="{E7BA94B8-1973-204C-B089-9DBEB33E3453}" type="presParOf" srcId="{D88A2EEA-BF25-C941-96A9-160ED3F5E717}" destId="{18D31FA9-ECA1-6F4F-A76A-BBC476473191}" srcOrd="5" destOrd="0" presId="urn:microsoft.com/office/officeart/2005/8/layout/lProcess3"/>
    <dgm:cxn modelId="{0BF1A995-8402-1847-BA48-DA1B9D95A06A}" type="presParOf" srcId="{D88A2EEA-BF25-C941-96A9-160ED3F5E717}" destId="{8E38AC13-92F0-D744-B123-E72B340337A6}" srcOrd="6" destOrd="0" presId="urn:microsoft.com/office/officeart/2005/8/layout/lProcess3"/>
    <dgm:cxn modelId="{5C80729E-A740-224F-AECB-5AC620BBF0C9}" type="presParOf" srcId="{8E38AC13-92F0-D744-B123-E72B340337A6}" destId="{884D44E7-1F87-5B4C-9B91-58DCB8FB7D0E}" srcOrd="0" destOrd="0" presId="urn:microsoft.com/office/officeart/2005/8/layout/lProcess3"/>
    <dgm:cxn modelId="{49214758-B7F8-394A-B0AC-71FE1E948294}" type="presParOf" srcId="{8E38AC13-92F0-D744-B123-E72B340337A6}" destId="{B41D2324-68A7-F34C-8EE9-78E755B6E050}" srcOrd="1" destOrd="0" presId="urn:microsoft.com/office/officeart/2005/8/layout/lProcess3"/>
    <dgm:cxn modelId="{421B45FA-F080-BD42-BDEC-9724F96AE92E}" type="presParOf" srcId="{8E38AC13-92F0-D744-B123-E72B340337A6}" destId="{65F5BF0F-60A1-CE42-AE5C-1466B8167406}" srcOrd="2" destOrd="0" presId="urn:microsoft.com/office/officeart/2005/8/layout/lProcess3"/>
    <dgm:cxn modelId="{7B882E74-35DC-9D4E-B482-F27A5420BB1E}" type="presParOf" srcId="{8E38AC13-92F0-D744-B123-E72B340337A6}" destId="{126456A9-B9FB-AB40-A5C6-020570A5ADB5}" srcOrd="3" destOrd="0" presId="urn:microsoft.com/office/officeart/2005/8/layout/lProcess3"/>
    <dgm:cxn modelId="{E7652C61-1A1C-CC40-AB14-B82E60C91987}" type="presParOf" srcId="{8E38AC13-92F0-D744-B123-E72B340337A6}" destId="{87426196-BA8B-1C4B-93E2-C6733CCB7DF7}" srcOrd="4" destOrd="0" presId="urn:microsoft.com/office/officeart/2005/8/layout/lProcess3"/>
    <dgm:cxn modelId="{222C42C5-A34A-924B-B885-1253867330BC}" type="presParOf" srcId="{D88A2EEA-BF25-C941-96A9-160ED3F5E717}" destId="{02150FF4-6D3F-F243-A0AD-527117BDFA64}" srcOrd="7" destOrd="0" presId="urn:microsoft.com/office/officeart/2005/8/layout/lProcess3"/>
    <dgm:cxn modelId="{758B12CA-286E-0E47-9829-50CD5521897B}" type="presParOf" srcId="{D88A2EEA-BF25-C941-96A9-160ED3F5E717}" destId="{BE87ECD2-B240-7349-A73C-BAB40EB4DBE6}" srcOrd="8" destOrd="0" presId="urn:microsoft.com/office/officeart/2005/8/layout/lProcess3"/>
    <dgm:cxn modelId="{B0CF02BA-5D8E-1743-9EBD-3836832E1FE4}" type="presParOf" srcId="{BE87ECD2-B240-7349-A73C-BAB40EB4DBE6}" destId="{CCCDAE01-BF5E-824C-BD8E-E474B18F8D0B}" srcOrd="0" destOrd="0" presId="urn:microsoft.com/office/officeart/2005/8/layout/lProcess3"/>
    <dgm:cxn modelId="{1FB494DA-8F8F-BA42-9197-469BBF2403B4}" type="presParOf" srcId="{BE87ECD2-B240-7349-A73C-BAB40EB4DBE6}" destId="{B536538A-ED66-3949-B065-9E56415CE4FA}" srcOrd="1" destOrd="0" presId="urn:microsoft.com/office/officeart/2005/8/layout/lProcess3"/>
    <dgm:cxn modelId="{42DF18F9-6801-654B-BC15-6D236B8BF3B0}" type="presParOf" srcId="{BE87ECD2-B240-7349-A73C-BAB40EB4DBE6}" destId="{A444DC44-27CE-D847-B77A-41889B080212}" srcOrd="2" destOrd="0" presId="urn:microsoft.com/office/officeart/2005/8/layout/lProcess3"/>
    <dgm:cxn modelId="{46AA43EE-3964-B143-A05B-D427DEE18629}" type="presParOf" srcId="{BE87ECD2-B240-7349-A73C-BAB40EB4DBE6}" destId="{D181A4DE-C3B2-4645-94CC-8F69BA141DF6}" srcOrd="3" destOrd="0" presId="urn:microsoft.com/office/officeart/2005/8/layout/lProcess3"/>
    <dgm:cxn modelId="{4547E7A6-FD35-EC42-913E-B5C2DC65828A}" type="presParOf" srcId="{BE87ECD2-B240-7349-A73C-BAB40EB4DBE6}" destId="{272535F3-C020-E748-9E5B-3863A9A09D06}"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7CD826-2DB4-D34B-AE9B-372FEF9729C0}" type="doc">
      <dgm:prSet loTypeId="urn:microsoft.com/office/officeart/2005/8/layout/hProcess4" loCatId="" qsTypeId="urn:microsoft.com/office/officeart/2005/8/quickstyle/simple1" qsCatId="simple" csTypeId="urn:microsoft.com/office/officeart/2005/8/colors/accent0_3" csCatId="mainScheme" phldr="1"/>
      <dgm:spPr/>
      <dgm:t>
        <a:bodyPr/>
        <a:lstStyle/>
        <a:p>
          <a:endParaRPr lang="en-GB"/>
        </a:p>
      </dgm:t>
    </dgm:pt>
    <dgm:pt modelId="{C8090327-3710-6140-957F-87D84D6A028D}">
      <dgm:prSet phldrT="[Text]"/>
      <dgm:spPr/>
      <dgm:t>
        <a:bodyPr/>
        <a:lstStyle/>
        <a:p>
          <a:r>
            <a:rPr lang="en-GB" b="1" dirty="0">
              <a:solidFill>
                <a:schemeClr val="tx2"/>
              </a:solidFill>
              <a:latin typeface="Montserrat" pitchFamily="2" charset="77"/>
            </a:rPr>
            <a:t>ANTES</a:t>
          </a:r>
        </a:p>
      </dgm:t>
    </dgm:pt>
    <dgm:pt modelId="{14C60EC4-F386-254A-A995-7BA5424A5309}" type="parTrans" cxnId="{426FCE18-7D3D-1141-92E1-F4CEF0907682}">
      <dgm:prSet/>
      <dgm:spPr/>
      <dgm:t>
        <a:bodyPr/>
        <a:lstStyle/>
        <a:p>
          <a:endParaRPr lang="en-GB"/>
        </a:p>
      </dgm:t>
    </dgm:pt>
    <dgm:pt modelId="{BAEE4D87-C1D6-7A41-816C-ADD9FFBC529A}" type="sibTrans" cxnId="{426FCE18-7D3D-1141-92E1-F4CEF0907682}">
      <dgm:prSet/>
      <dgm:spPr/>
      <dgm:t>
        <a:bodyPr/>
        <a:lstStyle/>
        <a:p>
          <a:endParaRPr lang="en-GB"/>
        </a:p>
      </dgm:t>
    </dgm:pt>
    <dgm:pt modelId="{A3AD4D7A-D848-1B4B-830F-1CA10CB20A56}">
      <dgm:prSet phldrT="[Text]" custT="1"/>
      <dgm:spPr>
        <a:solidFill>
          <a:schemeClr val="bg2">
            <a:lumMod val="20000"/>
            <a:lumOff val="80000"/>
            <a:alpha val="90000"/>
          </a:schemeClr>
        </a:solidFill>
      </dgm:spPr>
      <dgm:t>
        <a:bodyPr/>
        <a:lstStyle/>
        <a:p>
          <a:pPr>
            <a:spcAft>
              <a:spcPts val="1632"/>
            </a:spcAft>
          </a:pPr>
          <a:r>
            <a:rPr lang="es-ES" sz="2400" dirty="0">
              <a:latin typeface="Open Sans" panose="020B0606030504020204" pitchFamily="34" charset="0"/>
              <a:ea typeface="Open Sans" panose="020B0606030504020204" pitchFamily="34" charset="0"/>
              <a:cs typeface="Open Sans" panose="020B0606030504020204" pitchFamily="34" charset="0"/>
            </a:rPr>
            <a:t>Preséntese a sí mismo y a la Sociedad Nacional</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6FA81EEA-EFE0-914E-B70A-0524145F0218}" type="parTrans" cxnId="{408BE486-CFB7-A644-8278-D1CCA1FA8F2E}">
      <dgm:prSet/>
      <dgm:spPr/>
      <dgm:t>
        <a:bodyPr/>
        <a:lstStyle/>
        <a:p>
          <a:endParaRPr lang="en-GB"/>
        </a:p>
      </dgm:t>
    </dgm:pt>
    <dgm:pt modelId="{E43DB40D-02A5-D849-B15E-8D845A665D56}" type="sibTrans" cxnId="{408BE486-CFB7-A644-8278-D1CCA1FA8F2E}">
      <dgm:prSet/>
      <dgm:spPr/>
      <dgm:t>
        <a:bodyPr/>
        <a:lstStyle/>
        <a:p>
          <a:endParaRPr lang="en-GB"/>
        </a:p>
      </dgm:t>
    </dgm:pt>
    <dgm:pt modelId="{5DE80DE8-90B4-C148-9C0B-326E88C66AC2}">
      <dgm:prSet phldrT="[Text]"/>
      <dgm:spPr/>
      <dgm:t>
        <a:bodyPr/>
        <a:lstStyle/>
        <a:p>
          <a:r>
            <a:rPr lang="en-GB" b="1" dirty="0">
              <a:solidFill>
                <a:schemeClr val="tx2"/>
              </a:solidFill>
              <a:latin typeface="Montserrat" pitchFamily="2" charset="77"/>
            </a:rPr>
            <a:t>DURANTE</a:t>
          </a:r>
        </a:p>
      </dgm:t>
    </dgm:pt>
    <dgm:pt modelId="{4E0FA625-58FC-BA4E-8F09-A8763CE3BA17}" type="parTrans" cxnId="{0236019D-81B1-0247-BBE7-A2608FBF55C2}">
      <dgm:prSet/>
      <dgm:spPr/>
      <dgm:t>
        <a:bodyPr/>
        <a:lstStyle/>
        <a:p>
          <a:endParaRPr lang="en-GB"/>
        </a:p>
      </dgm:t>
    </dgm:pt>
    <dgm:pt modelId="{DE9ED42E-7610-DD48-A310-5378D0954F5B}" type="sibTrans" cxnId="{0236019D-81B1-0247-BBE7-A2608FBF55C2}">
      <dgm:prSet/>
      <dgm:spPr/>
      <dgm:t>
        <a:bodyPr/>
        <a:lstStyle/>
        <a:p>
          <a:endParaRPr lang="en-GB"/>
        </a:p>
      </dgm:t>
    </dgm:pt>
    <dgm:pt modelId="{EAFF4C95-2D94-7341-8173-25805785513D}">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Escucha</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activa</a:t>
          </a:r>
          <a:r>
            <a:rPr lang="en-GB" sz="2400" dirty="0">
              <a:latin typeface="Open Sans" panose="020B0606030504020204" pitchFamily="34" charset="0"/>
              <a:ea typeface="Open Sans" panose="020B0606030504020204" pitchFamily="34" charset="0"/>
              <a:cs typeface="Open Sans" panose="020B0606030504020204" pitchFamily="34" charset="0"/>
            </a:rPr>
            <a:t> y </a:t>
          </a:r>
          <a:r>
            <a:rPr lang="en-GB" sz="2400" dirty="0" err="1">
              <a:latin typeface="Open Sans" panose="020B0606030504020204" pitchFamily="34" charset="0"/>
              <a:ea typeface="Open Sans" panose="020B0606030504020204" pitchFamily="34" charset="0"/>
              <a:cs typeface="Open Sans" panose="020B0606030504020204" pitchFamily="34" charset="0"/>
            </a:rPr>
            <a:t>abierta</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8C9CAE6B-17E7-EE43-A871-D4ACD4F3D977}" type="parTrans" cxnId="{5CBE32C9-4696-E340-853A-454209FF29A6}">
      <dgm:prSet/>
      <dgm:spPr/>
      <dgm:t>
        <a:bodyPr/>
        <a:lstStyle/>
        <a:p>
          <a:endParaRPr lang="en-GB"/>
        </a:p>
      </dgm:t>
    </dgm:pt>
    <dgm:pt modelId="{8EAB8F2A-D48B-E043-9682-21022A2BAE02}" type="sibTrans" cxnId="{5CBE32C9-4696-E340-853A-454209FF29A6}">
      <dgm:prSet/>
      <dgm:spPr/>
      <dgm:t>
        <a:bodyPr/>
        <a:lstStyle/>
        <a:p>
          <a:endParaRPr lang="en-GB"/>
        </a:p>
      </dgm:t>
    </dgm:pt>
    <dgm:pt modelId="{D1B188AD-9A9D-BF43-90D0-797A22D13C27}">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Obtenga</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el</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consentimiento</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informado</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86563FD9-3E08-6740-8748-0723D56019CB}" type="parTrans" cxnId="{14A76ABF-AA1A-0645-8309-7A9FDC1D4E89}">
      <dgm:prSet/>
      <dgm:spPr/>
      <dgm:t>
        <a:bodyPr/>
        <a:lstStyle/>
        <a:p>
          <a:endParaRPr lang="en-GB"/>
        </a:p>
      </dgm:t>
    </dgm:pt>
    <dgm:pt modelId="{13117419-3AFC-CD4A-B305-533DBA48EBEB}" type="sibTrans" cxnId="{14A76ABF-AA1A-0645-8309-7A9FDC1D4E89}">
      <dgm:prSet/>
      <dgm:spPr/>
      <dgm:t>
        <a:bodyPr/>
        <a:lstStyle/>
        <a:p>
          <a:endParaRPr lang="en-GB"/>
        </a:p>
      </dgm:t>
    </dgm:pt>
    <dgm:pt modelId="{1D6D2884-754F-0A4D-9FA8-931B79803825}">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Establezca</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una</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buena</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relación</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BEA9BF77-320E-9B44-A675-D4A549F3B85C}" type="parTrans" cxnId="{E3F91031-42C5-BA42-A750-F0A50B891722}">
      <dgm:prSet/>
      <dgm:spPr/>
      <dgm:t>
        <a:bodyPr/>
        <a:lstStyle/>
        <a:p>
          <a:endParaRPr lang="en-GB"/>
        </a:p>
      </dgm:t>
    </dgm:pt>
    <dgm:pt modelId="{1B0D9BA5-5FD4-5E4E-9D77-4CA507799CDD}" type="sibTrans" cxnId="{E3F91031-42C5-BA42-A750-F0A50B891722}">
      <dgm:prSet/>
      <dgm:spPr/>
      <dgm:t>
        <a:bodyPr/>
        <a:lstStyle/>
        <a:p>
          <a:endParaRPr lang="en-GB"/>
        </a:p>
      </dgm:t>
    </dgm:pt>
    <dgm:pt modelId="{1DA682EA-30E7-654F-AF7D-38F6CFE98ED8}">
      <dgm:prSet phldrT="[Text]"/>
      <dgm:spPr/>
      <dgm:t>
        <a:bodyPr/>
        <a:lstStyle/>
        <a:p>
          <a:r>
            <a:rPr lang="en-GB" b="1" dirty="0">
              <a:solidFill>
                <a:schemeClr val="tx2"/>
              </a:solidFill>
              <a:latin typeface="Montserrat" pitchFamily="2" charset="77"/>
            </a:rPr>
            <a:t>DESPUÉS</a:t>
          </a:r>
        </a:p>
      </dgm:t>
    </dgm:pt>
    <dgm:pt modelId="{A296433F-9678-364C-A67B-87E60DEF57D3}" type="parTrans" cxnId="{FBDE8542-C7B6-2045-86D3-BDD9F71FC040}">
      <dgm:prSet/>
      <dgm:spPr/>
      <dgm:t>
        <a:bodyPr/>
        <a:lstStyle/>
        <a:p>
          <a:endParaRPr lang="en-GB"/>
        </a:p>
      </dgm:t>
    </dgm:pt>
    <dgm:pt modelId="{8179408F-A1F9-5648-9B26-A4D5171FE527}" type="sibTrans" cxnId="{FBDE8542-C7B6-2045-86D3-BDD9F71FC040}">
      <dgm:prSet/>
      <dgm:spPr/>
      <dgm:t>
        <a:bodyPr/>
        <a:lstStyle/>
        <a:p>
          <a:endParaRPr lang="en-GB"/>
        </a:p>
      </dgm:t>
    </dgm:pt>
    <dgm:pt modelId="{16C51557-5209-314F-832A-F6D0BF0A6BA9}">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Agradécele</a:t>
          </a:r>
          <a:r>
            <a:rPr lang="en-GB" sz="2400" dirty="0">
              <a:latin typeface="Open Sans" panose="020B0606030504020204" pitchFamily="34" charset="0"/>
              <a:ea typeface="Open Sans" panose="020B0606030504020204" pitchFamily="34" charset="0"/>
              <a:cs typeface="Open Sans" panose="020B0606030504020204" pitchFamily="34" charset="0"/>
            </a:rPr>
            <a:t> a la persona</a:t>
          </a:r>
        </a:p>
      </dgm:t>
    </dgm:pt>
    <dgm:pt modelId="{55662710-412A-874C-B00F-563F1880E03E}" type="parTrans" cxnId="{6CC5BA83-8854-1741-9550-A115D3832C4E}">
      <dgm:prSet/>
      <dgm:spPr/>
      <dgm:t>
        <a:bodyPr/>
        <a:lstStyle/>
        <a:p>
          <a:endParaRPr lang="en-GB"/>
        </a:p>
      </dgm:t>
    </dgm:pt>
    <dgm:pt modelId="{3880492D-427A-8945-83FE-4377E688C7D9}" type="sibTrans" cxnId="{6CC5BA83-8854-1741-9550-A115D3832C4E}">
      <dgm:prSet/>
      <dgm:spPr/>
      <dgm:t>
        <a:bodyPr/>
        <a:lstStyle/>
        <a:p>
          <a:endParaRPr lang="en-GB"/>
        </a:p>
      </dgm:t>
    </dgm:pt>
    <dgm:pt modelId="{AB9BC038-3FA8-C041-ABAC-16DC50AF3566}">
      <dgm:prSet phldrT="[Text]" custT="1"/>
      <dgm:spPr>
        <a:solidFill>
          <a:schemeClr val="bg2">
            <a:lumMod val="20000"/>
            <a:lumOff val="80000"/>
            <a:alpha val="90000"/>
          </a:schemeClr>
        </a:solidFill>
      </dgm:spPr>
      <dgm:t>
        <a:bodyPr/>
        <a:lstStyle/>
        <a:p>
          <a:pPr>
            <a:spcAft>
              <a:spcPts val="1632"/>
            </a:spcAft>
          </a:pPr>
          <a:r>
            <a:rPr lang="es-ES" sz="2400" dirty="0">
              <a:latin typeface="Open Sans" panose="020B0606030504020204" pitchFamily="34" charset="0"/>
              <a:ea typeface="Open Sans" panose="020B0606030504020204" pitchFamily="34" charset="0"/>
              <a:cs typeface="Open Sans" panose="020B0606030504020204" pitchFamily="34" charset="0"/>
            </a:rPr>
            <a:t>Explique cuándo y cómo recibirán una respuesta</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7C7D580A-3743-6D4F-B4C0-6BB9A32BC4D7}" type="parTrans" cxnId="{7AAEE3AB-D7EE-C540-91DE-87AE032C4393}">
      <dgm:prSet/>
      <dgm:spPr/>
      <dgm:t>
        <a:bodyPr/>
        <a:lstStyle/>
        <a:p>
          <a:endParaRPr lang="en-GB"/>
        </a:p>
      </dgm:t>
    </dgm:pt>
    <dgm:pt modelId="{21B62A78-C7DE-1B47-9BED-83672027FBD9}" type="sibTrans" cxnId="{7AAEE3AB-D7EE-C540-91DE-87AE032C4393}">
      <dgm:prSet/>
      <dgm:spPr/>
      <dgm:t>
        <a:bodyPr/>
        <a:lstStyle/>
        <a:p>
          <a:endParaRPr lang="en-GB"/>
        </a:p>
      </dgm:t>
    </dgm:pt>
    <dgm:pt modelId="{43325DFB-5A2C-6E48-953B-8277BFE307AB}">
      <dgm:prSet phldrT="[Text]" custT="1"/>
      <dgm:spPr>
        <a:solidFill>
          <a:schemeClr val="bg2">
            <a:lumMod val="20000"/>
            <a:lumOff val="80000"/>
            <a:alpha val="90000"/>
          </a:schemeClr>
        </a:solidFill>
      </dgm:spPr>
      <dgm:t>
        <a:bodyPr/>
        <a:lstStyle/>
        <a:p>
          <a:pPr>
            <a:spcAft>
              <a:spcPts val="1632"/>
            </a:spcAft>
          </a:pPr>
          <a:r>
            <a:rPr lang="es-ES" sz="2400" dirty="0">
              <a:latin typeface="Open Sans" panose="020B0606030504020204" pitchFamily="34" charset="0"/>
              <a:ea typeface="Open Sans" panose="020B0606030504020204" pitchFamily="34" charset="0"/>
              <a:cs typeface="Open Sans" panose="020B0606030504020204" pitchFamily="34" charset="0"/>
            </a:rPr>
            <a:t>Explique por qué se recopilan los comentarios y cómo se utilizarán.</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BD332996-438B-794B-8CC5-2F0082873E44}" type="parTrans" cxnId="{26B86822-CE68-4D48-8558-77EEC2CF2B4F}">
      <dgm:prSet/>
      <dgm:spPr/>
      <dgm:t>
        <a:bodyPr/>
        <a:lstStyle/>
        <a:p>
          <a:endParaRPr lang="en-GB"/>
        </a:p>
      </dgm:t>
    </dgm:pt>
    <dgm:pt modelId="{415A2CEC-4AD4-D246-806C-D90CFA6A7229}" type="sibTrans" cxnId="{26B86822-CE68-4D48-8558-77EEC2CF2B4F}">
      <dgm:prSet/>
      <dgm:spPr/>
      <dgm:t>
        <a:bodyPr/>
        <a:lstStyle/>
        <a:p>
          <a:endParaRPr lang="en-GB"/>
        </a:p>
      </dgm:t>
    </dgm:pt>
    <dgm:pt modelId="{F16460EC-6F04-3642-9249-794B1B4C29CB}">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Gestione</a:t>
          </a:r>
          <a:r>
            <a:rPr lang="en-GB" sz="2400" dirty="0">
              <a:latin typeface="Open Sans" panose="020B0606030504020204" pitchFamily="34" charset="0"/>
              <a:ea typeface="Open Sans" panose="020B0606030504020204" pitchFamily="34" charset="0"/>
              <a:cs typeface="Open Sans" panose="020B0606030504020204" pitchFamily="34" charset="0"/>
            </a:rPr>
            <a:t> las </a:t>
          </a:r>
          <a:r>
            <a:rPr lang="en-GB" sz="2400" dirty="0" err="1">
              <a:latin typeface="Open Sans" panose="020B0606030504020204" pitchFamily="34" charset="0"/>
              <a:ea typeface="Open Sans" panose="020B0606030504020204" pitchFamily="34" charset="0"/>
              <a:cs typeface="Open Sans" panose="020B0606030504020204" pitchFamily="34" charset="0"/>
            </a:rPr>
            <a:t>expectativas</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A5AAC32E-955E-784F-A40E-ED684783EFCB}" type="parTrans" cxnId="{F446F65C-B9F5-9B45-B114-17FAD083D148}">
      <dgm:prSet/>
      <dgm:spPr/>
      <dgm:t>
        <a:bodyPr/>
        <a:lstStyle/>
        <a:p>
          <a:endParaRPr lang="en-GB"/>
        </a:p>
      </dgm:t>
    </dgm:pt>
    <dgm:pt modelId="{955B72CE-5F19-504B-B07E-A695B9F28535}" type="sibTrans" cxnId="{F446F65C-B9F5-9B45-B114-17FAD083D148}">
      <dgm:prSet/>
      <dgm:spPr/>
      <dgm:t>
        <a:bodyPr/>
        <a:lstStyle/>
        <a:p>
          <a:endParaRPr lang="en-GB"/>
        </a:p>
      </dgm:t>
    </dgm:pt>
    <dgm:pt modelId="{823E5636-19A6-A243-B6C4-621C83DF2BE1}">
      <dgm:prSet phldrT="[Text]" custT="1"/>
      <dgm:spPr>
        <a:solidFill>
          <a:schemeClr val="bg2">
            <a:lumMod val="20000"/>
            <a:lumOff val="80000"/>
            <a:alpha val="90000"/>
          </a:schemeClr>
        </a:solidFill>
      </dgm:spPr>
      <dgm:t>
        <a:bodyPr/>
        <a:lstStyle/>
        <a:p>
          <a:pPr>
            <a:spcAft>
              <a:spcPts val="1632"/>
            </a:spcAft>
          </a:pPr>
          <a:r>
            <a:rPr lang="es-ES" sz="2400" dirty="0">
              <a:latin typeface="Open Sans" panose="020B0606030504020204" pitchFamily="34" charset="0"/>
              <a:ea typeface="Open Sans" panose="020B0606030504020204" pitchFamily="34" charset="0"/>
              <a:cs typeface="Open Sans" panose="020B0606030504020204" pitchFamily="34" charset="0"/>
            </a:rPr>
            <a:t>Explicar cómo se utilizarán la </a:t>
          </a:r>
          <a:r>
            <a:rPr lang="es-ES" sz="2400" dirty="0" err="1">
              <a:latin typeface="Open Sans" panose="020B0606030504020204" pitchFamily="34" charset="0"/>
              <a:ea typeface="Open Sans" panose="020B0606030504020204" pitchFamily="34" charset="0"/>
              <a:cs typeface="Open Sans" panose="020B0606030504020204" pitchFamily="34" charset="0"/>
            </a:rPr>
            <a:t>informacióm</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A4CF1FF1-1FA9-1D4A-8B7A-38DA5977C779}" type="parTrans" cxnId="{CFD4D21D-2E18-AD44-8333-D3E1A9C6D515}">
      <dgm:prSet/>
      <dgm:spPr/>
      <dgm:t>
        <a:bodyPr/>
        <a:lstStyle/>
        <a:p>
          <a:endParaRPr lang="en-GB"/>
        </a:p>
      </dgm:t>
    </dgm:pt>
    <dgm:pt modelId="{08F922C2-CF50-3B49-B609-186FC357FCA4}" type="sibTrans" cxnId="{CFD4D21D-2E18-AD44-8333-D3E1A9C6D515}">
      <dgm:prSet/>
      <dgm:spPr/>
      <dgm:t>
        <a:bodyPr/>
        <a:lstStyle/>
        <a:p>
          <a:endParaRPr lang="en-GB"/>
        </a:p>
      </dgm:t>
    </dgm:pt>
    <dgm:pt modelId="{8613A98B-F77D-EA4E-8039-07A5C270E221}">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Exprese</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empatía</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6D2F8E5E-B6E9-0143-A321-6A09E48458EC}" type="parTrans" cxnId="{97ED8187-B78C-CE46-A754-80A97B7390A2}">
      <dgm:prSet/>
      <dgm:spPr/>
      <dgm:t>
        <a:bodyPr/>
        <a:lstStyle/>
        <a:p>
          <a:endParaRPr lang="en-GB"/>
        </a:p>
      </dgm:t>
    </dgm:pt>
    <dgm:pt modelId="{69AB9FD8-8FA9-3F47-932C-E30C9DD288B2}" type="sibTrans" cxnId="{97ED8187-B78C-CE46-A754-80A97B7390A2}">
      <dgm:prSet/>
      <dgm:spPr/>
      <dgm:t>
        <a:bodyPr/>
        <a:lstStyle/>
        <a:p>
          <a:endParaRPr lang="en-GB"/>
        </a:p>
      </dgm:t>
    </dgm:pt>
    <dgm:pt modelId="{2DA65B5F-D035-CC4B-8A1C-2177B7ABBC11}">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Registre</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los</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comentarios</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cuidadosamente</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429A125C-A540-5642-85F7-8228AFEEA8AC}" type="sibTrans" cxnId="{3CD0E3F9-D5C8-F347-91F5-6C4DAE26707C}">
      <dgm:prSet/>
      <dgm:spPr/>
      <dgm:t>
        <a:bodyPr/>
        <a:lstStyle/>
        <a:p>
          <a:endParaRPr lang="en-GB"/>
        </a:p>
      </dgm:t>
    </dgm:pt>
    <dgm:pt modelId="{986BB783-D0F4-9945-B246-564F16C1AD68}" type="parTrans" cxnId="{3CD0E3F9-D5C8-F347-91F5-6C4DAE26707C}">
      <dgm:prSet/>
      <dgm:spPr/>
      <dgm:t>
        <a:bodyPr/>
        <a:lstStyle/>
        <a:p>
          <a:endParaRPr lang="en-GB"/>
        </a:p>
      </dgm:t>
    </dgm:pt>
    <dgm:pt modelId="{D91DFAA1-F8A2-6B40-9173-4708DAB0F7CF}">
      <dgm:prSet phldrT="[Text]" custT="1"/>
      <dgm:spPr>
        <a:solidFill>
          <a:schemeClr val="bg2">
            <a:lumMod val="20000"/>
            <a:lumOff val="80000"/>
            <a:alpha val="90000"/>
          </a:schemeClr>
        </a:solidFill>
      </dgm:spPr>
      <dgm:t>
        <a:bodyPr/>
        <a:lstStyle/>
        <a:p>
          <a:pPr>
            <a:spcAft>
              <a:spcPts val="1632"/>
            </a:spcAft>
          </a:pPr>
          <a:r>
            <a:rPr lang="en-GB" sz="2400" dirty="0">
              <a:latin typeface="Open Sans" panose="020B0606030504020204" pitchFamily="34" charset="0"/>
              <a:ea typeface="Open Sans" panose="020B0606030504020204" pitchFamily="34" charset="0"/>
              <a:cs typeface="Open Sans" panose="020B0606030504020204" pitchFamily="34" charset="0"/>
            </a:rPr>
            <a:t>No </a:t>
          </a:r>
          <a:r>
            <a:rPr lang="en-GB" sz="2400" dirty="0" err="1">
              <a:latin typeface="Open Sans" panose="020B0606030504020204" pitchFamily="34" charset="0"/>
              <a:ea typeface="Open Sans" panose="020B0606030504020204" pitchFamily="34" charset="0"/>
              <a:cs typeface="Open Sans" panose="020B0606030504020204" pitchFamily="34" charset="0"/>
            </a:rPr>
            <a:t>desafíes</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ni</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descartes</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E9BD8F7B-1547-BD40-B635-50654EF297A1}" type="parTrans" cxnId="{F4DAA281-E605-BC4A-8B8F-2B8D375A90BE}">
      <dgm:prSet/>
      <dgm:spPr/>
      <dgm:t>
        <a:bodyPr/>
        <a:lstStyle/>
        <a:p>
          <a:endParaRPr lang="en-GB"/>
        </a:p>
      </dgm:t>
    </dgm:pt>
    <dgm:pt modelId="{DF779131-2779-E740-A3F2-A6F70BF1CDE1}" type="sibTrans" cxnId="{F4DAA281-E605-BC4A-8B8F-2B8D375A90BE}">
      <dgm:prSet/>
      <dgm:spPr/>
      <dgm:t>
        <a:bodyPr/>
        <a:lstStyle/>
        <a:p>
          <a:endParaRPr lang="en-GB"/>
        </a:p>
      </dgm:t>
    </dgm:pt>
    <dgm:pt modelId="{9351FAAC-913F-C243-BDDC-864D3F6F0723}">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Hacer</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pregunta</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D784DA43-2566-FF4E-8F4A-2C896606DBFB}" type="parTrans" cxnId="{E127C351-47C5-1344-AE60-16498FB6C3A8}">
      <dgm:prSet/>
      <dgm:spPr/>
      <dgm:t>
        <a:bodyPr/>
        <a:lstStyle/>
        <a:p>
          <a:endParaRPr lang="en-GB"/>
        </a:p>
      </dgm:t>
    </dgm:pt>
    <dgm:pt modelId="{DD7A8CF6-A66D-5B4E-8836-93DCC86C3F71}" type="sibTrans" cxnId="{E127C351-47C5-1344-AE60-16498FB6C3A8}">
      <dgm:prSet/>
      <dgm:spPr/>
      <dgm:t>
        <a:bodyPr/>
        <a:lstStyle/>
        <a:p>
          <a:endParaRPr lang="en-GB"/>
        </a:p>
      </dgm:t>
    </dgm:pt>
    <dgm:pt modelId="{1224D2C3-B8A7-F749-A099-86F089DAD58D}">
      <dgm:prSet phldrT="[Text]" custT="1"/>
      <dgm:spPr>
        <a:solidFill>
          <a:schemeClr val="bg2">
            <a:lumMod val="20000"/>
            <a:lumOff val="80000"/>
            <a:alpha val="90000"/>
          </a:schemeClr>
        </a:solidFill>
      </dgm:spPr>
      <dgm:t>
        <a:bodyPr/>
        <a:lstStyle/>
        <a:p>
          <a:pPr>
            <a:spcAft>
              <a:spcPts val="1632"/>
            </a:spcAft>
          </a:pPr>
          <a:r>
            <a:rPr lang="en-GB" sz="2400" dirty="0">
              <a:latin typeface="Open Sans" panose="020B0606030504020204" pitchFamily="34" charset="0"/>
              <a:ea typeface="Open Sans" panose="020B0606030504020204" pitchFamily="34" charset="0"/>
              <a:cs typeface="Open Sans" panose="020B0606030504020204" pitchFamily="34" charset="0"/>
            </a:rPr>
            <a:t>No </a:t>
          </a:r>
          <a:r>
            <a:rPr lang="en-GB" sz="2400" dirty="0" err="1">
              <a:latin typeface="Open Sans" panose="020B0606030504020204" pitchFamily="34" charset="0"/>
              <a:ea typeface="Open Sans" panose="020B0606030504020204" pitchFamily="34" charset="0"/>
              <a:cs typeface="Open Sans" panose="020B0606030504020204" pitchFamily="34" charset="0"/>
            </a:rPr>
            <a:t>hagas</a:t>
          </a:r>
          <a:r>
            <a:rPr lang="en-GB" sz="2400" dirty="0">
              <a:latin typeface="Open Sans" panose="020B0606030504020204" pitchFamily="34" charset="0"/>
              <a:ea typeface="Open Sans" panose="020B0606030504020204" pitchFamily="34" charset="0"/>
              <a:cs typeface="Open Sans" panose="020B0606030504020204" pitchFamily="34" charset="0"/>
            </a:rPr>
            <a:t> falsas </a:t>
          </a:r>
          <a:r>
            <a:rPr lang="en-GB" sz="2400" dirty="0" err="1">
              <a:latin typeface="Open Sans" panose="020B0606030504020204" pitchFamily="34" charset="0"/>
              <a:ea typeface="Open Sans" panose="020B0606030504020204" pitchFamily="34" charset="0"/>
              <a:cs typeface="Open Sans" panose="020B0606030504020204" pitchFamily="34" charset="0"/>
            </a:rPr>
            <a:t>promesas</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89CDF889-9CF1-C24C-9533-BAAA80C738A4}" type="parTrans" cxnId="{6F605E63-DE21-FF4B-9717-A98760CD88C2}">
      <dgm:prSet/>
      <dgm:spPr/>
      <dgm:t>
        <a:bodyPr/>
        <a:lstStyle/>
        <a:p>
          <a:endParaRPr lang="en-US"/>
        </a:p>
      </dgm:t>
    </dgm:pt>
    <dgm:pt modelId="{625A32AF-1CF2-164C-9FED-D0A1CBF4798B}" type="sibTrans" cxnId="{6F605E63-DE21-FF4B-9717-A98760CD88C2}">
      <dgm:prSet/>
      <dgm:spPr/>
      <dgm:t>
        <a:bodyPr/>
        <a:lstStyle/>
        <a:p>
          <a:endParaRPr lang="en-US"/>
        </a:p>
      </dgm:t>
    </dgm:pt>
    <dgm:pt modelId="{0BE971EC-9253-6745-AB33-F78E795A352E}">
      <dgm:prSet phldrT="[Text]" custT="1"/>
      <dgm:spPr>
        <a:solidFill>
          <a:schemeClr val="bg2">
            <a:lumMod val="20000"/>
            <a:lumOff val="80000"/>
            <a:alpha val="90000"/>
          </a:schemeClr>
        </a:solidFill>
      </dgm:spPr>
      <dgm:t>
        <a:bodyPr/>
        <a:lstStyle/>
        <a:p>
          <a:pPr>
            <a:spcAft>
              <a:spcPts val="1632"/>
            </a:spcAft>
          </a:pPr>
          <a:r>
            <a:rPr lang="es-ES" sz="2400" dirty="0">
              <a:latin typeface="Open Sans" panose="020B0606030504020204" pitchFamily="34" charset="0"/>
              <a:ea typeface="Open Sans" panose="020B0606030504020204" pitchFamily="34" charset="0"/>
              <a:cs typeface="Open Sans" panose="020B0606030504020204" pitchFamily="34" charset="0"/>
            </a:rPr>
            <a:t>Proporciona información/ no inventes respuesta</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6C224D9D-88FD-4D42-90FF-94C04EB49569}" type="parTrans" cxnId="{B93CF081-E742-C54E-A3CA-0E62567A5871}">
      <dgm:prSet/>
      <dgm:spPr/>
      <dgm:t>
        <a:bodyPr/>
        <a:lstStyle/>
        <a:p>
          <a:endParaRPr lang="en-US"/>
        </a:p>
      </dgm:t>
    </dgm:pt>
    <dgm:pt modelId="{587676A5-AFBE-BE45-83C2-9A5FED0991FC}" type="sibTrans" cxnId="{B93CF081-E742-C54E-A3CA-0E62567A5871}">
      <dgm:prSet/>
      <dgm:spPr/>
      <dgm:t>
        <a:bodyPr/>
        <a:lstStyle/>
        <a:p>
          <a:endParaRPr lang="en-US"/>
        </a:p>
      </dgm:t>
    </dgm:pt>
    <dgm:pt modelId="{430E4889-5756-D54C-AB51-5AF7499BFA69}">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Datos</a:t>
          </a:r>
          <a:r>
            <a:rPr lang="en-GB" sz="2400" dirty="0">
              <a:latin typeface="Open Sans" panose="020B0606030504020204" pitchFamily="34" charset="0"/>
              <a:ea typeface="Open Sans" panose="020B0606030504020204" pitchFamily="34" charset="0"/>
              <a:cs typeface="Open Sans" panose="020B0606030504020204" pitchFamily="34" charset="0"/>
            </a:rPr>
            <a:t> de </a:t>
          </a:r>
          <a:r>
            <a:rPr lang="en-GB" sz="2400" dirty="0" err="1">
              <a:latin typeface="Open Sans" panose="020B0606030504020204" pitchFamily="34" charset="0"/>
              <a:ea typeface="Open Sans" panose="020B0606030504020204" pitchFamily="34" charset="0"/>
              <a:cs typeface="Open Sans" panose="020B0606030504020204" pitchFamily="34" charset="0"/>
            </a:rPr>
            <a:t>contacto</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F4604EA9-76A9-7A43-BE08-2770CD0DB9FE}" type="parTrans" cxnId="{2DD6620A-189B-ED42-9E11-CD1EC4677C26}">
      <dgm:prSet/>
      <dgm:spPr/>
      <dgm:t>
        <a:bodyPr/>
        <a:lstStyle/>
        <a:p>
          <a:endParaRPr lang="en-US"/>
        </a:p>
      </dgm:t>
    </dgm:pt>
    <dgm:pt modelId="{AB4BB52C-F69E-7741-A831-13068999E3A5}" type="sibTrans" cxnId="{2DD6620A-189B-ED42-9E11-CD1EC4677C26}">
      <dgm:prSet/>
      <dgm:spPr/>
      <dgm:t>
        <a:bodyPr/>
        <a:lstStyle/>
        <a:p>
          <a:endParaRPr lang="en-US"/>
        </a:p>
      </dgm:t>
    </dgm:pt>
    <dgm:pt modelId="{70E4C0C5-7046-43C0-8CB3-CF37497B9772}">
      <dgm:prSet phldrT="[Text]" custT="1"/>
      <dgm:spPr>
        <a:solidFill>
          <a:schemeClr val="bg2">
            <a:lumMod val="20000"/>
            <a:lumOff val="80000"/>
            <a:alpha val="90000"/>
          </a:schemeClr>
        </a:solidFill>
      </dgm:spPr>
      <dgm:t>
        <a:bodyPr/>
        <a:lstStyle/>
        <a:p>
          <a:pPr>
            <a:spcAft>
              <a:spcPts val="1632"/>
            </a:spcAft>
          </a:pPr>
          <a:r>
            <a:rPr lang="en-GB" sz="2400" dirty="0" err="1">
              <a:latin typeface="Open Sans" panose="020B0606030504020204" pitchFamily="34" charset="0"/>
              <a:ea typeface="Open Sans" panose="020B0606030504020204" pitchFamily="34" charset="0"/>
              <a:cs typeface="Open Sans" panose="020B0606030504020204" pitchFamily="34" charset="0"/>
            </a:rPr>
            <a:t>Pide</a:t>
          </a:r>
          <a:r>
            <a:rPr lang="en-GB" sz="2400" dirty="0">
              <a:latin typeface="Open Sans" panose="020B0606030504020204" pitchFamily="34" charset="0"/>
              <a:ea typeface="Open Sans" panose="020B0606030504020204" pitchFamily="34" charset="0"/>
              <a:cs typeface="Open Sans" panose="020B0606030504020204" pitchFamily="34" charset="0"/>
            </a:rPr>
            <a:t> </a:t>
          </a:r>
          <a:r>
            <a:rPr lang="en-GB" sz="2400" dirty="0" err="1">
              <a:latin typeface="Open Sans" panose="020B0606030504020204" pitchFamily="34" charset="0"/>
              <a:ea typeface="Open Sans" panose="020B0606030504020204" pitchFamily="34" charset="0"/>
              <a:cs typeface="Open Sans" panose="020B0606030504020204" pitchFamily="34" charset="0"/>
            </a:rPr>
            <a:t>sugerencias</a:t>
          </a: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94439B63-351C-4595-806C-89DBCBAECC46}" type="parTrans" cxnId="{04F0E87A-771B-499B-9B4D-510D59D58C26}">
      <dgm:prSet/>
      <dgm:spPr/>
    </dgm:pt>
    <dgm:pt modelId="{567BC3FE-ADF5-42DF-A6AF-851C1583E6DB}" type="sibTrans" cxnId="{04F0E87A-771B-499B-9B4D-510D59D58C26}">
      <dgm:prSet/>
      <dgm:spPr/>
    </dgm:pt>
    <dgm:pt modelId="{B6AD36E7-E035-D340-8FA5-42E074ACBA4A}" type="pres">
      <dgm:prSet presAssocID="{847CD826-2DB4-D34B-AE9B-372FEF9729C0}" presName="Name0" presStyleCnt="0">
        <dgm:presLayoutVars>
          <dgm:dir/>
          <dgm:animLvl val="lvl"/>
          <dgm:resizeHandles val="exact"/>
        </dgm:presLayoutVars>
      </dgm:prSet>
      <dgm:spPr/>
    </dgm:pt>
    <dgm:pt modelId="{90F337F9-5E93-EA44-9394-9FE56CE848BA}" type="pres">
      <dgm:prSet presAssocID="{847CD826-2DB4-D34B-AE9B-372FEF9729C0}" presName="tSp" presStyleCnt="0"/>
      <dgm:spPr/>
    </dgm:pt>
    <dgm:pt modelId="{22411A45-F8DD-104C-AE7C-60FCAA906940}" type="pres">
      <dgm:prSet presAssocID="{847CD826-2DB4-D34B-AE9B-372FEF9729C0}" presName="bSp" presStyleCnt="0"/>
      <dgm:spPr/>
    </dgm:pt>
    <dgm:pt modelId="{82E29737-3A9E-444C-9677-A2EACABA41A2}" type="pres">
      <dgm:prSet presAssocID="{847CD826-2DB4-D34B-AE9B-372FEF9729C0}" presName="process" presStyleCnt="0"/>
      <dgm:spPr/>
    </dgm:pt>
    <dgm:pt modelId="{A0C2EE4F-A681-8548-8E6B-93E3CFC7C35A}" type="pres">
      <dgm:prSet presAssocID="{C8090327-3710-6140-957F-87D84D6A028D}" presName="composite1" presStyleCnt="0"/>
      <dgm:spPr/>
    </dgm:pt>
    <dgm:pt modelId="{40122102-7B48-B246-9D95-3162BCB99CF9}" type="pres">
      <dgm:prSet presAssocID="{C8090327-3710-6140-957F-87D84D6A028D}" presName="dummyNode1" presStyleLbl="node1" presStyleIdx="0" presStyleCnt="3"/>
      <dgm:spPr/>
    </dgm:pt>
    <dgm:pt modelId="{7E529833-4736-F14D-A376-CD4DF8FFAE53}" type="pres">
      <dgm:prSet presAssocID="{C8090327-3710-6140-957F-87D84D6A028D}" presName="childNode1" presStyleLbl="bgAcc1" presStyleIdx="0" presStyleCnt="3" custScaleX="108317" custScaleY="164229">
        <dgm:presLayoutVars>
          <dgm:bulletEnabled val="1"/>
        </dgm:presLayoutVars>
      </dgm:prSet>
      <dgm:spPr/>
    </dgm:pt>
    <dgm:pt modelId="{ED277599-E2EC-694E-B05F-CA906BA43EAD}" type="pres">
      <dgm:prSet presAssocID="{C8090327-3710-6140-957F-87D84D6A028D}" presName="childNode1tx" presStyleLbl="bgAcc1" presStyleIdx="0" presStyleCnt="3">
        <dgm:presLayoutVars>
          <dgm:bulletEnabled val="1"/>
        </dgm:presLayoutVars>
      </dgm:prSet>
      <dgm:spPr/>
    </dgm:pt>
    <dgm:pt modelId="{B4C44550-7EB8-D544-AFE4-0343E5BA8550}" type="pres">
      <dgm:prSet presAssocID="{C8090327-3710-6140-957F-87D84D6A028D}" presName="parentNode1" presStyleLbl="node1" presStyleIdx="0" presStyleCnt="3" custLinFactNeighborY="55485">
        <dgm:presLayoutVars>
          <dgm:chMax val="1"/>
          <dgm:bulletEnabled val="1"/>
        </dgm:presLayoutVars>
      </dgm:prSet>
      <dgm:spPr/>
    </dgm:pt>
    <dgm:pt modelId="{16BC79D2-8F5E-FA46-AAC2-44A30F60F3DF}" type="pres">
      <dgm:prSet presAssocID="{C8090327-3710-6140-957F-87D84D6A028D}" presName="connSite1" presStyleCnt="0"/>
      <dgm:spPr/>
    </dgm:pt>
    <dgm:pt modelId="{8E9A8D26-88A2-7243-93A3-204994C633AA}" type="pres">
      <dgm:prSet presAssocID="{BAEE4D87-C1D6-7A41-816C-ADD9FFBC529A}" presName="Name9" presStyleLbl="sibTrans2D1" presStyleIdx="0" presStyleCnt="2" custAng="797216" custLinFactNeighborY="-2583"/>
      <dgm:spPr/>
    </dgm:pt>
    <dgm:pt modelId="{9974C499-08B1-4E45-A011-0B5D3D0C693D}" type="pres">
      <dgm:prSet presAssocID="{5DE80DE8-90B4-C148-9C0B-326E88C66AC2}" presName="composite2" presStyleCnt="0"/>
      <dgm:spPr/>
    </dgm:pt>
    <dgm:pt modelId="{A97EEC1E-C964-6C41-92DE-C0701166FD72}" type="pres">
      <dgm:prSet presAssocID="{5DE80DE8-90B4-C148-9C0B-326E88C66AC2}" presName="dummyNode2" presStyleLbl="node1" presStyleIdx="0" presStyleCnt="3"/>
      <dgm:spPr/>
    </dgm:pt>
    <dgm:pt modelId="{9F016F6B-7AF3-6042-8E1B-F64BDBB6920B}" type="pres">
      <dgm:prSet presAssocID="{5DE80DE8-90B4-C148-9C0B-326E88C66AC2}" presName="childNode2" presStyleLbl="bgAcc1" presStyleIdx="1" presStyleCnt="3" custScaleX="97216" custScaleY="182739">
        <dgm:presLayoutVars>
          <dgm:bulletEnabled val="1"/>
        </dgm:presLayoutVars>
      </dgm:prSet>
      <dgm:spPr/>
    </dgm:pt>
    <dgm:pt modelId="{32E9CD15-75FF-644C-BEDF-7BC44B540376}" type="pres">
      <dgm:prSet presAssocID="{5DE80DE8-90B4-C148-9C0B-326E88C66AC2}" presName="childNode2tx" presStyleLbl="bgAcc1" presStyleIdx="1" presStyleCnt="3">
        <dgm:presLayoutVars>
          <dgm:bulletEnabled val="1"/>
        </dgm:presLayoutVars>
      </dgm:prSet>
      <dgm:spPr/>
    </dgm:pt>
    <dgm:pt modelId="{B91A43D1-7C12-AF49-800E-BE12951D1851}" type="pres">
      <dgm:prSet presAssocID="{5DE80DE8-90B4-C148-9C0B-326E88C66AC2}" presName="parentNode2" presStyleLbl="node1" presStyleIdx="1" presStyleCnt="3" custLinFactNeighborY="-54252">
        <dgm:presLayoutVars>
          <dgm:chMax val="0"/>
          <dgm:bulletEnabled val="1"/>
        </dgm:presLayoutVars>
      </dgm:prSet>
      <dgm:spPr/>
    </dgm:pt>
    <dgm:pt modelId="{DA1474CF-AE57-0642-9827-140116091777}" type="pres">
      <dgm:prSet presAssocID="{5DE80DE8-90B4-C148-9C0B-326E88C66AC2}" presName="connSite2" presStyleCnt="0"/>
      <dgm:spPr/>
    </dgm:pt>
    <dgm:pt modelId="{665EB68B-345A-D649-B838-4E5E50F5EAF3}" type="pres">
      <dgm:prSet presAssocID="{DE9ED42E-7610-DD48-A310-5378D0954F5B}" presName="Name18" presStyleLbl="sibTrans2D1" presStyleIdx="1" presStyleCnt="2" custAng="20937754" custLinFactNeighborY="1336"/>
      <dgm:spPr/>
    </dgm:pt>
    <dgm:pt modelId="{7D2A2F8C-447B-7847-941C-5FC3307E1AD4}" type="pres">
      <dgm:prSet presAssocID="{1DA682EA-30E7-654F-AF7D-38F6CFE98ED8}" presName="composite1" presStyleCnt="0"/>
      <dgm:spPr/>
    </dgm:pt>
    <dgm:pt modelId="{DF5EB7D6-EC40-4B45-97DB-10AC336B5AB6}" type="pres">
      <dgm:prSet presAssocID="{1DA682EA-30E7-654F-AF7D-38F6CFE98ED8}" presName="dummyNode1" presStyleLbl="node1" presStyleIdx="1" presStyleCnt="3"/>
      <dgm:spPr/>
    </dgm:pt>
    <dgm:pt modelId="{1BCB69E4-A89B-CE4C-A991-A3F115221847}" type="pres">
      <dgm:prSet presAssocID="{1DA682EA-30E7-654F-AF7D-38F6CFE98ED8}" presName="childNode1" presStyleLbl="bgAcc1" presStyleIdx="2" presStyleCnt="3" custScaleX="103636" custScaleY="164229">
        <dgm:presLayoutVars>
          <dgm:bulletEnabled val="1"/>
        </dgm:presLayoutVars>
      </dgm:prSet>
      <dgm:spPr/>
    </dgm:pt>
    <dgm:pt modelId="{5910310B-070F-BC49-BFD4-E66EA911860A}" type="pres">
      <dgm:prSet presAssocID="{1DA682EA-30E7-654F-AF7D-38F6CFE98ED8}" presName="childNode1tx" presStyleLbl="bgAcc1" presStyleIdx="2" presStyleCnt="3">
        <dgm:presLayoutVars>
          <dgm:bulletEnabled val="1"/>
        </dgm:presLayoutVars>
      </dgm:prSet>
      <dgm:spPr/>
    </dgm:pt>
    <dgm:pt modelId="{BF728790-CB76-A540-91AC-6493C36580F7}" type="pres">
      <dgm:prSet presAssocID="{1DA682EA-30E7-654F-AF7D-38F6CFE98ED8}" presName="parentNode1" presStyleLbl="node1" presStyleIdx="2" presStyleCnt="3" custLinFactNeighborY="55485">
        <dgm:presLayoutVars>
          <dgm:chMax val="1"/>
          <dgm:bulletEnabled val="1"/>
        </dgm:presLayoutVars>
      </dgm:prSet>
      <dgm:spPr/>
    </dgm:pt>
    <dgm:pt modelId="{29D05A2B-BFDA-9240-8822-24E096026F41}" type="pres">
      <dgm:prSet presAssocID="{1DA682EA-30E7-654F-AF7D-38F6CFE98ED8}" presName="connSite1" presStyleCnt="0"/>
      <dgm:spPr/>
    </dgm:pt>
  </dgm:ptLst>
  <dgm:cxnLst>
    <dgm:cxn modelId="{461E7403-5CC5-6A44-9031-BA7938931733}" type="presOf" srcId="{2DA65B5F-D035-CC4B-8A1C-2177B7ABBC11}" destId="{9F016F6B-7AF3-6042-8E1B-F64BDBB6920B}" srcOrd="0" destOrd="6" presId="urn:microsoft.com/office/officeart/2005/8/layout/hProcess4"/>
    <dgm:cxn modelId="{2DD6620A-189B-ED42-9E11-CD1EC4677C26}" srcId="{1DA682EA-30E7-654F-AF7D-38F6CFE98ED8}" destId="{430E4889-5756-D54C-AB51-5AF7499BFA69}" srcOrd="3" destOrd="0" parTransId="{F4604EA9-76A9-7A43-BE08-2770CD0DB9FE}" sibTransId="{AB4BB52C-F69E-7741-A831-13068999E3A5}"/>
    <dgm:cxn modelId="{FD6DBF11-9DB9-4738-AAE1-6170BD626E4A}" type="presOf" srcId="{70E4C0C5-7046-43C0-8CB3-CF37497B9772}" destId="{32E9CD15-75FF-644C-BEDF-7BC44B540376}" srcOrd="1" destOrd="4" presId="urn:microsoft.com/office/officeart/2005/8/layout/hProcess4"/>
    <dgm:cxn modelId="{85FA8A13-D2EA-A84E-9E23-DA4552A4E912}" type="presOf" srcId="{8613A98B-F77D-EA4E-8039-07A5C270E221}" destId="{32E9CD15-75FF-644C-BEDF-7BC44B540376}" srcOrd="1" destOrd="1" presId="urn:microsoft.com/office/officeart/2005/8/layout/hProcess4"/>
    <dgm:cxn modelId="{426FCE18-7D3D-1141-92E1-F4CEF0907682}" srcId="{847CD826-2DB4-D34B-AE9B-372FEF9729C0}" destId="{C8090327-3710-6140-957F-87D84D6A028D}" srcOrd="0" destOrd="0" parTransId="{14C60EC4-F386-254A-A995-7BA5424A5309}" sibTransId="{BAEE4D87-C1D6-7A41-816C-ADD9FFBC529A}"/>
    <dgm:cxn modelId="{DF36551B-C8D9-6B4A-B4E4-EB0F35B4912C}" type="presOf" srcId="{A3AD4D7A-D848-1B4B-830F-1CA10CB20A56}" destId="{ED277599-E2EC-694E-B05F-CA906BA43EAD}" srcOrd="1" destOrd="0" presId="urn:microsoft.com/office/officeart/2005/8/layout/hProcess4"/>
    <dgm:cxn modelId="{CFD4D21D-2E18-AD44-8333-D3E1A9C6D515}" srcId="{1DA682EA-30E7-654F-AF7D-38F6CFE98ED8}" destId="{823E5636-19A6-A243-B6C4-621C83DF2BE1}" srcOrd="1" destOrd="0" parTransId="{A4CF1FF1-1FA9-1D4A-8B7A-38DA5977C779}" sibTransId="{08F922C2-CF50-3B49-B609-186FC357FCA4}"/>
    <dgm:cxn modelId="{26B86822-CE68-4D48-8558-77EEC2CF2B4F}" srcId="{C8090327-3710-6140-957F-87D84D6A028D}" destId="{43325DFB-5A2C-6E48-953B-8277BFE307AB}" srcOrd="1" destOrd="0" parTransId="{BD332996-438B-794B-8CC5-2F0082873E44}" sibTransId="{415A2CEC-4AD4-D246-806C-D90CFA6A7229}"/>
    <dgm:cxn modelId="{E3F91031-42C5-BA42-A750-F0A50B891722}" srcId="{C8090327-3710-6140-957F-87D84D6A028D}" destId="{1D6D2884-754F-0A4D-9FA8-931B79803825}" srcOrd="2" destOrd="0" parTransId="{BEA9BF77-320E-9B44-A675-D4A549F3B85C}" sibTransId="{1B0D9BA5-5FD4-5E4E-9D77-4CA507799CDD}"/>
    <dgm:cxn modelId="{8E2B0D32-EEF4-8741-946C-D6D429EEE1DB}" type="presOf" srcId="{1D6D2884-754F-0A4D-9FA8-931B79803825}" destId="{7E529833-4736-F14D-A376-CD4DF8FFAE53}" srcOrd="0" destOrd="2" presId="urn:microsoft.com/office/officeart/2005/8/layout/hProcess4"/>
    <dgm:cxn modelId="{B80B153E-816E-6E42-84CE-F882C57EF3B5}" type="presOf" srcId="{43325DFB-5A2C-6E48-953B-8277BFE307AB}" destId="{7E529833-4736-F14D-A376-CD4DF8FFAE53}" srcOrd="0" destOrd="1" presId="urn:microsoft.com/office/officeart/2005/8/layout/hProcess4"/>
    <dgm:cxn modelId="{34E0C55B-4451-4844-BFA6-BA24F889BEDD}" type="presOf" srcId="{2DA65B5F-D035-CC4B-8A1C-2177B7ABBC11}" destId="{32E9CD15-75FF-644C-BEDF-7BC44B540376}" srcOrd="1" destOrd="6" presId="urn:microsoft.com/office/officeart/2005/8/layout/hProcess4"/>
    <dgm:cxn modelId="{EAC7635C-43F0-7647-9CE0-1622576F52F7}" type="presOf" srcId="{D1B188AD-9A9D-BF43-90D0-797A22D13C27}" destId="{ED277599-E2EC-694E-B05F-CA906BA43EAD}" srcOrd="1" destOrd="4" presId="urn:microsoft.com/office/officeart/2005/8/layout/hProcess4"/>
    <dgm:cxn modelId="{F446F65C-B9F5-9B45-B114-17FAD083D148}" srcId="{C8090327-3710-6140-957F-87D84D6A028D}" destId="{F16460EC-6F04-3642-9249-794B1B4C29CB}" srcOrd="3" destOrd="0" parTransId="{A5AAC32E-955E-784F-A40E-ED684783EFCB}" sibTransId="{955B72CE-5F19-504B-B07E-A695B9F28535}"/>
    <dgm:cxn modelId="{98CC3741-18DD-1443-8E73-9827B67B7E87}" type="presOf" srcId="{430E4889-5756-D54C-AB51-5AF7499BFA69}" destId="{5910310B-070F-BC49-BFD4-E66EA911860A}" srcOrd="1" destOrd="3" presId="urn:microsoft.com/office/officeart/2005/8/layout/hProcess4"/>
    <dgm:cxn modelId="{FBDE8542-C7B6-2045-86D3-BDD9F71FC040}" srcId="{847CD826-2DB4-D34B-AE9B-372FEF9729C0}" destId="{1DA682EA-30E7-654F-AF7D-38F6CFE98ED8}" srcOrd="2" destOrd="0" parTransId="{A296433F-9678-364C-A67B-87E60DEF57D3}" sibTransId="{8179408F-A1F9-5648-9B26-A4D5171FE527}"/>
    <dgm:cxn modelId="{6F605E63-DE21-FF4B-9717-A98760CD88C2}" srcId="{1DA682EA-30E7-654F-AF7D-38F6CFE98ED8}" destId="{1224D2C3-B8A7-F749-A099-86F089DAD58D}" srcOrd="4" destOrd="0" parTransId="{89CDF889-9CF1-C24C-9533-BAAA80C738A4}" sibTransId="{625A32AF-1CF2-164C-9FED-D0A1CBF4798B}"/>
    <dgm:cxn modelId="{65E61166-BA5B-DF40-A2B9-48E4291F4D42}" type="presOf" srcId="{D91DFAA1-F8A2-6B40-9173-4708DAB0F7CF}" destId="{32E9CD15-75FF-644C-BEDF-7BC44B540376}" srcOrd="1" destOrd="2" presId="urn:microsoft.com/office/officeart/2005/8/layout/hProcess4"/>
    <dgm:cxn modelId="{C8D34146-E70A-594E-A1A9-891858E115C2}" type="presOf" srcId="{F16460EC-6F04-3642-9249-794B1B4C29CB}" destId="{ED277599-E2EC-694E-B05F-CA906BA43EAD}" srcOrd="1" destOrd="3" presId="urn:microsoft.com/office/officeart/2005/8/layout/hProcess4"/>
    <dgm:cxn modelId="{C9E7B468-AA42-B840-821D-DB0617A75C72}" type="presOf" srcId="{F16460EC-6F04-3642-9249-794B1B4C29CB}" destId="{7E529833-4736-F14D-A376-CD4DF8FFAE53}" srcOrd="0" destOrd="3" presId="urn:microsoft.com/office/officeart/2005/8/layout/hProcess4"/>
    <dgm:cxn modelId="{8A3DBD6B-EDAA-F649-9BAB-ECAB10586D75}" type="presOf" srcId="{0BE971EC-9253-6745-AB33-F78E795A352E}" destId="{32E9CD15-75FF-644C-BEDF-7BC44B540376}" srcOrd="1" destOrd="5" presId="urn:microsoft.com/office/officeart/2005/8/layout/hProcess4"/>
    <dgm:cxn modelId="{1D4C636C-0806-334C-84E3-A33A1A55C22F}" type="presOf" srcId="{EAFF4C95-2D94-7341-8173-25805785513D}" destId="{32E9CD15-75FF-644C-BEDF-7BC44B540376}" srcOrd="1" destOrd="0" presId="urn:microsoft.com/office/officeart/2005/8/layout/hProcess4"/>
    <dgm:cxn modelId="{E127C351-47C5-1344-AE60-16498FB6C3A8}" srcId="{5DE80DE8-90B4-C148-9C0B-326E88C66AC2}" destId="{9351FAAC-913F-C243-BDDC-864D3F6F0723}" srcOrd="3" destOrd="0" parTransId="{D784DA43-2566-FF4E-8F4A-2C896606DBFB}" sibTransId="{DD7A8CF6-A66D-5B4E-8836-93DCC86C3F71}"/>
    <dgm:cxn modelId="{8B377354-F1E4-CF43-8FE3-D8A97575F8FF}" type="presOf" srcId="{847CD826-2DB4-D34B-AE9B-372FEF9729C0}" destId="{B6AD36E7-E035-D340-8FA5-42E074ACBA4A}" srcOrd="0" destOrd="0" presId="urn:microsoft.com/office/officeart/2005/8/layout/hProcess4"/>
    <dgm:cxn modelId="{BC334F77-40F3-4CE6-9898-3967D399D11A}" type="presOf" srcId="{70E4C0C5-7046-43C0-8CB3-CF37497B9772}" destId="{9F016F6B-7AF3-6042-8E1B-F64BDBB6920B}" srcOrd="0" destOrd="4" presId="urn:microsoft.com/office/officeart/2005/8/layout/hProcess4"/>
    <dgm:cxn modelId="{04F0E87A-771B-499B-9B4D-510D59D58C26}" srcId="{5DE80DE8-90B4-C148-9C0B-326E88C66AC2}" destId="{70E4C0C5-7046-43C0-8CB3-CF37497B9772}" srcOrd="4" destOrd="0" parTransId="{94439B63-351C-4595-806C-89DBCBAECC46}" sibTransId="{567BC3FE-ADF5-42DF-A6AF-851C1583E6DB}"/>
    <dgm:cxn modelId="{447F157B-4784-5247-911A-5766A6035CAF}" type="presOf" srcId="{AB9BC038-3FA8-C041-ABAC-16DC50AF3566}" destId="{1BCB69E4-A89B-CE4C-A991-A3F115221847}" srcOrd="0" destOrd="2" presId="urn:microsoft.com/office/officeart/2005/8/layout/hProcess4"/>
    <dgm:cxn modelId="{0ABF857D-B12B-F247-8F2A-182373918EF8}" type="presOf" srcId="{1DA682EA-30E7-654F-AF7D-38F6CFE98ED8}" destId="{BF728790-CB76-A540-91AC-6493C36580F7}" srcOrd="0" destOrd="0" presId="urn:microsoft.com/office/officeart/2005/8/layout/hProcess4"/>
    <dgm:cxn modelId="{F4DAA281-E605-BC4A-8B8F-2B8D375A90BE}" srcId="{5DE80DE8-90B4-C148-9C0B-326E88C66AC2}" destId="{D91DFAA1-F8A2-6B40-9173-4708DAB0F7CF}" srcOrd="2" destOrd="0" parTransId="{E9BD8F7B-1547-BD40-B635-50654EF297A1}" sibTransId="{DF779131-2779-E740-A3F2-A6F70BF1CDE1}"/>
    <dgm:cxn modelId="{B93CF081-E742-C54E-A3CA-0E62567A5871}" srcId="{5DE80DE8-90B4-C148-9C0B-326E88C66AC2}" destId="{0BE971EC-9253-6745-AB33-F78E795A352E}" srcOrd="5" destOrd="0" parTransId="{6C224D9D-88FD-4D42-90FF-94C04EB49569}" sibTransId="{587676A5-AFBE-BE45-83C2-9A5FED0991FC}"/>
    <dgm:cxn modelId="{6CC5BA83-8854-1741-9550-A115D3832C4E}" srcId="{1DA682EA-30E7-654F-AF7D-38F6CFE98ED8}" destId="{16C51557-5209-314F-832A-F6D0BF0A6BA9}" srcOrd="0" destOrd="0" parTransId="{55662710-412A-874C-B00F-563F1880E03E}" sibTransId="{3880492D-427A-8945-83FE-4377E688C7D9}"/>
    <dgm:cxn modelId="{6A0A3A84-05BE-344F-A50B-701DA7389E15}" type="presOf" srcId="{5DE80DE8-90B4-C148-9C0B-326E88C66AC2}" destId="{B91A43D1-7C12-AF49-800E-BE12951D1851}" srcOrd="0" destOrd="0" presId="urn:microsoft.com/office/officeart/2005/8/layout/hProcess4"/>
    <dgm:cxn modelId="{408BE486-CFB7-A644-8278-D1CCA1FA8F2E}" srcId="{C8090327-3710-6140-957F-87D84D6A028D}" destId="{A3AD4D7A-D848-1B4B-830F-1CA10CB20A56}" srcOrd="0" destOrd="0" parTransId="{6FA81EEA-EFE0-914E-B70A-0524145F0218}" sibTransId="{E43DB40D-02A5-D849-B15E-8D845A665D56}"/>
    <dgm:cxn modelId="{21374487-C549-7C48-AAEB-BACEBC0640B4}" type="presOf" srcId="{BAEE4D87-C1D6-7A41-816C-ADD9FFBC529A}" destId="{8E9A8D26-88A2-7243-93A3-204994C633AA}" srcOrd="0" destOrd="0" presId="urn:microsoft.com/office/officeart/2005/8/layout/hProcess4"/>
    <dgm:cxn modelId="{97ED8187-B78C-CE46-A754-80A97B7390A2}" srcId="{5DE80DE8-90B4-C148-9C0B-326E88C66AC2}" destId="{8613A98B-F77D-EA4E-8039-07A5C270E221}" srcOrd="1" destOrd="0" parTransId="{6D2F8E5E-B6E9-0143-A321-6A09E48458EC}" sibTransId="{69AB9FD8-8FA9-3F47-932C-E30C9DD288B2}"/>
    <dgm:cxn modelId="{B9FC188B-A662-A342-A506-77E2392E9EDA}" type="presOf" srcId="{EAFF4C95-2D94-7341-8173-25805785513D}" destId="{9F016F6B-7AF3-6042-8E1B-F64BDBB6920B}" srcOrd="0" destOrd="0" presId="urn:microsoft.com/office/officeart/2005/8/layout/hProcess4"/>
    <dgm:cxn modelId="{F379118D-7409-8C4A-9E2E-20BCEBF74459}" type="presOf" srcId="{43325DFB-5A2C-6E48-953B-8277BFE307AB}" destId="{ED277599-E2EC-694E-B05F-CA906BA43EAD}" srcOrd="1" destOrd="1" presId="urn:microsoft.com/office/officeart/2005/8/layout/hProcess4"/>
    <dgm:cxn modelId="{F719348F-E453-CA4D-8D2B-5AD5465F0015}" type="presOf" srcId="{D91DFAA1-F8A2-6B40-9173-4708DAB0F7CF}" destId="{9F016F6B-7AF3-6042-8E1B-F64BDBB6920B}" srcOrd="0" destOrd="2" presId="urn:microsoft.com/office/officeart/2005/8/layout/hProcess4"/>
    <dgm:cxn modelId="{D8A78193-7579-0443-A53A-82DCAEC60D7A}" type="presOf" srcId="{D1B188AD-9A9D-BF43-90D0-797A22D13C27}" destId="{7E529833-4736-F14D-A376-CD4DF8FFAE53}" srcOrd="0" destOrd="4" presId="urn:microsoft.com/office/officeart/2005/8/layout/hProcess4"/>
    <dgm:cxn modelId="{85259295-3170-A545-89A9-C8B4546F5798}" type="presOf" srcId="{A3AD4D7A-D848-1B4B-830F-1CA10CB20A56}" destId="{7E529833-4736-F14D-A376-CD4DF8FFAE53}" srcOrd="0" destOrd="0" presId="urn:microsoft.com/office/officeart/2005/8/layout/hProcess4"/>
    <dgm:cxn modelId="{0236019D-81B1-0247-BBE7-A2608FBF55C2}" srcId="{847CD826-2DB4-D34B-AE9B-372FEF9729C0}" destId="{5DE80DE8-90B4-C148-9C0B-326E88C66AC2}" srcOrd="1" destOrd="0" parTransId="{4E0FA625-58FC-BA4E-8F09-A8763CE3BA17}" sibTransId="{DE9ED42E-7610-DD48-A310-5378D0954F5B}"/>
    <dgm:cxn modelId="{37070E9F-95BA-4846-9625-19FB651D80BC}" type="presOf" srcId="{9351FAAC-913F-C243-BDDC-864D3F6F0723}" destId="{32E9CD15-75FF-644C-BEDF-7BC44B540376}" srcOrd="1" destOrd="3" presId="urn:microsoft.com/office/officeart/2005/8/layout/hProcess4"/>
    <dgm:cxn modelId="{E3A382A0-D5D5-4545-8E0F-06DDA52D0B9E}" type="presOf" srcId="{0BE971EC-9253-6745-AB33-F78E795A352E}" destId="{9F016F6B-7AF3-6042-8E1B-F64BDBB6920B}" srcOrd="0" destOrd="5" presId="urn:microsoft.com/office/officeart/2005/8/layout/hProcess4"/>
    <dgm:cxn modelId="{8D5DB7A7-F8BF-064C-B756-88D10B2F262E}" type="presOf" srcId="{430E4889-5756-D54C-AB51-5AF7499BFA69}" destId="{1BCB69E4-A89B-CE4C-A991-A3F115221847}" srcOrd="0" destOrd="3" presId="urn:microsoft.com/office/officeart/2005/8/layout/hProcess4"/>
    <dgm:cxn modelId="{7AAEE3AB-D7EE-C540-91DE-87AE032C4393}" srcId="{1DA682EA-30E7-654F-AF7D-38F6CFE98ED8}" destId="{AB9BC038-3FA8-C041-ABAC-16DC50AF3566}" srcOrd="2" destOrd="0" parTransId="{7C7D580A-3743-6D4F-B4C0-6BB9A32BC4D7}" sibTransId="{21B62A78-C7DE-1B47-9BED-83672027FBD9}"/>
    <dgm:cxn modelId="{6757C6B4-14B7-ED4C-B7C8-1DF892DBDF9B}" type="presOf" srcId="{9351FAAC-913F-C243-BDDC-864D3F6F0723}" destId="{9F016F6B-7AF3-6042-8E1B-F64BDBB6920B}" srcOrd="0" destOrd="3" presId="urn:microsoft.com/office/officeart/2005/8/layout/hProcess4"/>
    <dgm:cxn modelId="{C886BEB6-A16C-DC4B-92C9-8240A752DD19}" type="presOf" srcId="{1224D2C3-B8A7-F749-A099-86F089DAD58D}" destId="{1BCB69E4-A89B-CE4C-A991-A3F115221847}" srcOrd="0" destOrd="4" presId="urn:microsoft.com/office/officeart/2005/8/layout/hProcess4"/>
    <dgm:cxn modelId="{14F950BC-5AA8-8548-893E-42590616181A}" type="presOf" srcId="{8613A98B-F77D-EA4E-8039-07A5C270E221}" destId="{9F016F6B-7AF3-6042-8E1B-F64BDBB6920B}" srcOrd="0" destOrd="1" presId="urn:microsoft.com/office/officeart/2005/8/layout/hProcess4"/>
    <dgm:cxn modelId="{14A76ABF-AA1A-0645-8309-7A9FDC1D4E89}" srcId="{C8090327-3710-6140-957F-87D84D6A028D}" destId="{D1B188AD-9A9D-BF43-90D0-797A22D13C27}" srcOrd="4" destOrd="0" parTransId="{86563FD9-3E08-6740-8748-0723D56019CB}" sibTransId="{13117419-3AFC-CD4A-B305-533DBA48EBEB}"/>
    <dgm:cxn modelId="{F4143DC1-095D-A442-8364-4B719B9B572F}" type="presOf" srcId="{16C51557-5209-314F-832A-F6D0BF0A6BA9}" destId="{1BCB69E4-A89B-CE4C-A991-A3F115221847}" srcOrd="0" destOrd="0" presId="urn:microsoft.com/office/officeart/2005/8/layout/hProcess4"/>
    <dgm:cxn modelId="{5CBE32C9-4696-E340-853A-454209FF29A6}" srcId="{5DE80DE8-90B4-C148-9C0B-326E88C66AC2}" destId="{EAFF4C95-2D94-7341-8173-25805785513D}" srcOrd="0" destOrd="0" parTransId="{8C9CAE6B-17E7-EE43-A871-D4ACD4F3D977}" sibTransId="{8EAB8F2A-D48B-E043-9682-21022A2BAE02}"/>
    <dgm:cxn modelId="{BFFD29CF-5DA1-4B48-9199-7DF24353DB94}" type="presOf" srcId="{C8090327-3710-6140-957F-87D84D6A028D}" destId="{B4C44550-7EB8-D544-AFE4-0343E5BA8550}" srcOrd="0" destOrd="0" presId="urn:microsoft.com/office/officeart/2005/8/layout/hProcess4"/>
    <dgm:cxn modelId="{F7EE5CD2-6CD2-E640-A327-CE0F3E8FE0B0}" type="presOf" srcId="{DE9ED42E-7610-DD48-A310-5378D0954F5B}" destId="{665EB68B-345A-D649-B838-4E5E50F5EAF3}" srcOrd="0" destOrd="0" presId="urn:microsoft.com/office/officeart/2005/8/layout/hProcess4"/>
    <dgm:cxn modelId="{8FE8F7D2-25CD-1741-8056-BDB8AD1FA1D9}" type="presOf" srcId="{823E5636-19A6-A243-B6C4-621C83DF2BE1}" destId="{1BCB69E4-A89B-CE4C-A991-A3F115221847}" srcOrd="0" destOrd="1" presId="urn:microsoft.com/office/officeart/2005/8/layout/hProcess4"/>
    <dgm:cxn modelId="{54AC0BD8-D5FA-0748-B0EC-841ECD0127EA}" type="presOf" srcId="{823E5636-19A6-A243-B6C4-621C83DF2BE1}" destId="{5910310B-070F-BC49-BFD4-E66EA911860A}" srcOrd="1" destOrd="1" presId="urn:microsoft.com/office/officeart/2005/8/layout/hProcess4"/>
    <dgm:cxn modelId="{066DDDDB-D3FF-524F-9E3F-2BF7E4385A40}" type="presOf" srcId="{1D6D2884-754F-0A4D-9FA8-931B79803825}" destId="{ED277599-E2EC-694E-B05F-CA906BA43EAD}" srcOrd="1" destOrd="2" presId="urn:microsoft.com/office/officeart/2005/8/layout/hProcess4"/>
    <dgm:cxn modelId="{83C18EE4-9266-584B-9BAE-D15BC43A7FFA}" type="presOf" srcId="{AB9BC038-3FA8-C041-ABAC-16DC50AF3566}" destId="{5910310B-070F-BC49-BFD4-E66EA911860A}" srcOrd="1" destOrd="2" presId="urn:microsoft.com/office/officeart/2005/8/layout/hProcess4"/>
    <dgm:cxn modelId="{976C08EF-569E-C141-81BE-81BD167FE44F}" type="presOf" srcId="{16C51557-5209-314F-832A-F6D0BF0A6BA9}" destId="{5910310B-070F-BC49-BFD4-E66EA911860A}" srcOrd="1" destOrd="0" presId="urn:microsoft.com/office/officeart/2005/8/layout/hProcess4"/>
    <dgm:cxn modelId="{28E405F5-5A70-5846-9AE5-F482FF891201}" type="presOf" srcId="{1224D2C3-B8A7-F749-A099-86F089DAD58D}" destId="{5910310B-070F-BC49-BFD4-E66EA911860A}" srcOrd="1" destOrd="4" presId="urn:microsoft.com/office/officeart/2005/8/layout/hProcess4"/>
    <dgm:cxn modelId="{3CD0E3F9-D5C8-F347-91F5-6C4DAE26707C}" srcId="{5DE80DE8-90B4-C148-9C0B-326E88C66AC2}" destId="{2DA65B5F-D035-CC4B-8A1C-2177B7ABBC11}" srcOrd="6" destOrd="0" parTransId="{986BB783-D0F4-9945-B246-564F16C1AD68}" sibTransId="{429A125C-A540-5642-85F7-8228AFEEA8AC}"/>
    <dgm:cxn modelId="{77BF90F7-6B4B-2048-85DF-7D327A6EB6BE}" type="presParOf" srcId="{B6AD36E7-E035-D340-8FA5-42E074ACBA4A}" destId="{90F337F9-5E93-EA44-9394-9FE56CE848BA}" srcOrd="0" destOrd="0" presId="urn:microsoft.com/office/officeart/2005/8/layout/hProcess4"/>
    <dgm:cxn modelId="{11113E71-3920-2B4D-939C-66A1C822FCC9}" type="presParOf" srcId="{B6AD36E7-E035-D340-8FA5-42E074ACBA4A}" destId="{22411A45-F8DD-104C-AE7C-60FCAA906940}" srcOrd="1" destOrd="0" presId="urn:microsoft.com/office/officeart/2005/8/layout/hProcess4"/>
    <dgm:cxn modelId="{59CF4764-86DE-E249-9256-58D3F92B58CD}" type="presParOf" srcId="{B6AD36E7-E035-D340-8FA5-42E074ACBA4A}" destId="{82E29737-3A9E-444C-9677-A2EACABA41A2}" srcOrd="2" destOrd="0" presId="urn:microsoft.com/office/officeart/2005/8/layout/hProcess4"/>
    <dgm:cxn modelId="{064C1C8B-ADBE-D043-9F29-8D730007E4B1}" type="presParOf" srcId="{82E29737-3A9E-444C-9677-A2EACABA41A2}" destId="{A0C2EE4F-A681-8548-8E6B-93E3CFC7C35A}" srcOrd="0" destOrd="0" presId="urn:microsoft.com/office/officeart/2005/8/layout/hProcess4"/>
    <dgm:cxn modelId="{A45B10A9-55B3-1E4F-BE6A-FA54F175A891}" type="presParOf" srcId="{A0C2EE4F-A681-8548-8E6B-93E3CFC7C35A}" destId="{40122102-7B48-B246-9D95-3162BCB99CF9}" srcOrd="0" destOrd="0" presId="urn:microsoft.com/office/officeart/2005/8/layout/hProcess4"/>
    <dgm:cxn modelId="{7EF689F7-73CA-CB4E-846F-6EA48B4DFA99}" type="presParOf" srcId="{A0C2EE4F-A681-8548-8E6B-93E3CFC7C35A}" destId="{7E529833-4736-F14D-A376-CD4DF8FFAE53}" srcOrd="1" destOrd="0" presId="urn:microsoft.com/office/officeart/2005/8/layout/hProcess4"/>
    <dgm:cxn modelId="{FA3D2A4C-0567-BD42-BBAF-830D47FEF874}" type="presParOf" srcId="{A0C2EE4F-A681-8548-8E6B-93E3CFC7C35A}" destId="{ED277599-E2EC-694E-B05F-CA906BA43EAD}" srcOrd="2" destOrd="0" presId="urn:microsoft.com/office/officeart/2005/8/layout/hProcess4"/>
    <dgm:cxn modelId="{1367DBB7-053D-5D47-99D6-B6C6AA13BF01}" type="presParOf" srcId="{A0C2EE4F-A681-8548-8E6B-93E3CFC7C35A}" destId="{B4C44550-7EB8-D544-AFE4-0343E5BA8550}" srcOrd="3" destOrd="0" presId="urn:microsoft.com/office/officeart/2005/8/layout/hProcess4"/>
    <dgm:cxn modelId="{6AF3F945-881B-C846-BE5D-893C5677362D}" type="presParOf" srcId="{A0C2EE4F-A681-8548-8E6B-93E3CFC7C35A}" destId="{16BC79D2-8F5E-FA46-AAC2-44A30F60F3DF}" srcOrd="4" destOrd="0" presId="urn:microsoft.com/office/officeart/2005/8/layout/hProcess4"/>
    <dgm:cxn modelId="{CC2F858A-2D49-3248-AEEA-2639A6732D46}" type="presParOf" srcId="{82E29737-3A9E-444C-9677-A2EACABA41A2}" destId="{8E9A8D26-88A2-7243-93A3-204994C633AA}" srcOrd="1" destOrd="0" presId="urn:microsoft.com/office/officeart/2005/8/layout/hProcess4"/>
    <dgm:cxn modelId="{0A78CB8C-45BD-2742-A8C1-35A70F801B74}" type="presParOf" srcId="{82E29737-3A9E-444C-9677-A2EACABA41A2}" destId="{9974C499-08B1-4E45-A011-0B5D3D0C693D}" srcOrd="2" destOrd="0" presId="urn:microsoft.com/office/officeart/2005/8/layout/hProcess4"/>
    <dgm:cxn modelId="{0777D9A7-A6BE-FA48-85B7-35C730D9A4EA}" type="presParOf" srcId="{9974C499-08B1-4E45-A011-0B5D3D0C693D}" destId="{A97EEC1E-C964-6C41-92DE-C0701166FD72}" srcOrd="0" destOrd="0" presId="urn:microsoft.com/office/officeart/2005/8/layout/hProcess4"/>
    <dgm:cxn modelId="{DE7F709D-2BCD-B44B-B5CD-BD78BE8B23FE}" type="presParOf" srcId="{9974C499-08B1-4E45-A011-0B5D3D0C693D}" destId="{9F016F6B-7AF3-6042-8E1B-F64BDBB6920B}" srcOrd="1" destOrd="0" presId="urn:microsoft.com/office/officeart/2005/8/layout/hProcess4"/>
    <dgm:cxn modelId="{327580DF-330F-FC43-A6F8-4ED5FFD0E9FB}" type="presParOf" srcId="{9974C499-08B1-4E45-A011-0B5D3D0C693D}" destId="{32E9CD15-75FF-644C-BEDF-7BC44B540376}" srcOrd="2" destOrd="0" presId="urn:microsoft.com/office/officeart/2005/8/layout/hProcess4"/>
    <dgm:cxn modelId="{96DC76E7-FEA5-4846-B2E8-329682D0C2F2}" type="presParOf" srcId="{9974C499-08B1-4E45-A011-0B5D3D0C693D}" destId="{B91A43D1-7C12-AF49-800E-BE12951D1851}" srcOrd="3" destOrd="0" presId="urn:microsoft.com/office/officeart/2005/8/layout/hProcess4"/>
    <dgm:cxn modelId="{E38ED672-8BDF-6245-8B44-EF33A5FDE445}" type="presParOf" srcId="{9974C499-08B1-4E45-A011-0B5D3D0C693D}" destId="{DA1474CF-AE57-0642-9827-140116091777}" srcOrd="4" destOrd="0" presId="urn:microsoft.com/office/officeart/2005/8/layout/hProcess4"/>
    <dgm:cxn modelId="{98915FCA-6C3B-C54B-BD79-EB1C0FCC31B2}" type="presParOf" srcId="{82E29737-3A9E-444C-9677-A2EACABA41A2}" destId="{665EB68B-345A-D649-B838-4E5E50F5EAF3}" srcOrd="3" destOrd="0" presId="urn:microsoft.com/office/officeart/2005/8/layout/hProcess4"/>
    <dgm:cxn modelId="{772FB47E-161C-C84A-9821-4BFB1FB7A4F3}" type="presParOf" srcId="{82E29737-3A9E-444C-9677-A2EACABA41A2}" destId="{7D2A2F8C-447B-7847-941C-5FC3307E1AD4}" srcOrd="4" destOrd="0" presId="urn:microsoft.com/office/officeart/2005/8/layout/hProcess4"/>
    <dgm:cxn modelId="{6D4B1756-57CA-CD40-8A50-1A977D7583A0}" type="presParOf" srcId="{7D2A2F8C-447B-7847-941C-5FC3307E1AD4}" destId="{DF5EB7D6-EC40-4B45-97DB-10AC336B5AB6}" srcOrd="0" destOrd="0" presId="urn:microsoft.com/office/officeart/2005/8/layout/hProcess4"/>
    <dgm:cxn modelId="{DA3EEAF8-F29B-F542-AFAF-97A8C66A7D4D}" type="presParOf" srcId="{7D2A2F8C-447B-7847-941C-5FC3307E1AD4}" destId="{1BCB69E4-A89B-CE4C-A991-A3F115221847}" srcOrd="1" destOrd="0" presId="urn:microsoft.com/office/officeart/2005/8/layout/hProcess4"/>
    <dgm:cxn modelId="{53F79C17-CA03-8940-9BF6-2893A3B657F8}" type="presParOf" srcId="{7D2A2F8C-447B-7847-941C-5FC3307E1AD4}" destId="{5910310B-070F-BC49-BFD4-E66EA911860A}" srcOrd="2" destOrd="0" presId="urn:microsoft.com/office/officeart/2005/8/layout/hProcess4"/>
    <dgm:cxn modelId="{43D188EE-D6EF-3142-92E0-F548B5304946}" type="presParOf" srcId="{7D2A2F8C-447B-7847-941C-5FC3307E1AD4}" destId="{BF728790-CB76-A540-91AC-6493C36580F7}" srcOrd="3" destOrd="0" presId="urn:microsoft.com/office/officeart/2005/8/layout/hProcess4"/>
    <dgm:cxn modelId="{570DC32A-8585-3649-AEB2-FF2BA81AAF7A}" type="presParOf" srcId="{7D2A2F8C-447B-7847-941C-5FC3307E1AD4}" destId="{29D05A2B-BFDA-9240-8822-24E096026F4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7CD826-2DB4-D34B-AE9B-372FEF9729C0}" type="doc">
      <dgm:prSet loTypeId="urn:microsoft.com/office/officeart/2005/8/layout/hProcess4" loCatId="" qsTypeId="urn:microsoft.com/office/officeart/2005/8/quickstyle/simple1" qsCatId="simple" csTypeId="urn:microsoft.com/office/officeart/2005/8/colors/colorful2" csCatId="colorful" phldr="1"/>
      <dgm:spPr/>
      <dgm:t>
        <a:bodyPr/>
        <a:lstStyle/>
        <a:p>
          <a:endParaRPr lang="en-GB"/>
        </a:p>
      </dgm:t>
    </dgm:pt>
    <dgm:pt modelId="{5DE80DE8-90B4-C148-9C0B-326E88C66AC2}">
      <dgm:prSet phldrT="[Text]" custT="1"/>
      <dgm:spPr/>
      <dgm:t>
        <a:bodyPr/>
        <a:lstStyle/>
        <a:p>
          <a:r>
            <a:rPr lang="es-ES" sz="3200" b="1" dirty="0">
              <a:latin typeface="Montserrat" pitchFamily="2" charset="77"/>
            </a:rPr>
            <a:t>¿QUIÉN NECESITA VERLO?</a:t>
          </a:r>
        </a:p>
      </dgm:t>
    </dgm:pt>
    <dgm:pt modelId="{4E0FA625-58FC-BA4E-8F09-A8763CE3BA17}" type="parTrans" cxnId="{0236019D-81B1-0247-BBE7-A2608FBF55C2}">
      <dgm:prSet/>
      <dgm:spPr/>
      <dgm:t>
        <a:bodyPr/>
        <a:lstStyle/>
        <a:p>
          <a:endParaRPr lang="en-GB"/>
        </a:p>
      </dgm:t>
    </dgm:pt>
    <dgm:pt modelId="{DE9ED42E-7610-DD48-A310-5378D0954F5B}" type="sibTrans" cxnId="{0236019D-81B1-0247-BBE7-A2608FBF55C2}">
      <dgm:prSet/>
      <dgm:spPr/>
      <dgm:t>
        <a:bodyPr/>
        <a:lstStyle/>
        <a:p>
          <a:endParaRPr lang="en-GB"/>
        </a:p>
      </dgm:t>
    </dgm:pt>
    <dgm:pt modelId="{EAFF4C95-2D94-7341-8173-25805785513D}">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Liderazgo</a:t>
          </a:r>
        </a:p>
      </dgm:t>
    </dgm:pt>
    <dgm:pt modelId="{8C9CAE6B-17E7-EE43-A871-D4ACD4F3D977}" type="parTrans" cxnId="{5CBE32C9-4696-E340-853A-454209FF29A6}">
      <dgm:prSet/>
      <dgm:spPr/>
      <dgm:t>
        <a:bodyPr/>
        <a:lstStyle/>
        <a:p>
          <a:endParaRPr lang="en-GB"/>
        </a:p>
      </dgm:t>
    </dgm:pt>
    <dgm:pt modelId="{8EAB8F2A-D48B-E043-9682-21022A2BAE02}" type="sibTrans" cxnId="{5CBE32C9-4696-E340-853A-454209FF29A6}">
      <dgm:prSet/>
      <dgm:spPr/>
      <dgm:t>
        <a:bodyPr/>
        <a:lstStyle/>
        <a:p>
          <a:endParaRPr lang="en-GB"/>
        </a:p>
      </dgm:t>
    </dgm:pt>
    <dgm:pt modelId="{5EDC513E-6AFD-DA4E-930F-3980F2753801}">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Personal de programas y operaciones</a:t>
          </a:r>
        </a:p>
      </dgm:t>
    </dgm:pt>
    <dgm:pt modelId="{EAF00C56-E251-C64C-A9F0-1DA6301F0DCA}" type="parTrans" cxnId="{3C7CAC58-E64D-664C-95DE-85C8055249E7}">
      <dgm:prSet/>
      <dgm:spPr/>
      <dgm:t>
        <a:bodyPr/>
        <a:lstStyle/>
        <a:p>
          <a:endParaRPr lang="en-GB"/>
        </a:p>
      </dgm:t>
    </dgm:pt>
    <dgm:pt modelId="{60969CF9-DDA9-1544-B275-65CEF07C47D7}" type="sibTrans" cxnId="{3C7CAC58-E64D-664C-95DE-85C8055249E7}">
      <dgm:prSet/>
      <dgm:spPr/>
      <dgm:t>
        <a:bodyPr/>
        <a:lstStyle/>
        <a:p>
          <a:endParaRPr lang="en-GB"/>
        </a:p>
      </dgm:t>
    </dgm:pt>
    <dgm:pt modelId="{D9A33679-969D-9744-A446-A3E77865B516}">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Voluntarios</a:t>
          </a:r>
        </a:p>
      </dgm:t>
    </dgm:pt>
    <dgm:pt modelId="{6771DB49-371F-5A4A-8E1B-EE88237219AB}" type="parTrans" cxnId="{514CF844-D577-314B-A067-987485AE33B2}">
      <dgm:prSet/>
      <dgm:spPr/>
      <dgm:t>
        <a:bodyPr/>
        <a:lstStyle/>
        <a:p>
          <a:endParaRPr lang="en-GB"/>
        </a:p>
      </dgm:t>
    </dgm:pt>
    <dgm:pt modelId="{DF5F5CA4-796D-1E41-9B8C-906A98214226}" type="sibTrans" cxnId="{514CF844-D577-314B-A067-987485AE33B2}">
      <dgm:prSet/>
      <dgm:spPr/>
      <dgm:t>
        <a:bodyPr/>
        <a:lstStyle/>
        <a:p>
          <a:endParaRPr lang="en-GB"/>
        </a:p>
      </dgm:t>
    </dgm:pt>
    <dgm:pt modelId="{BE4280C3-21F4-4148-9F37-B44620441D25}">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Comunidades</a:t>
          </a:r>
        </a:p>
      </dgm:t>
    </dgm:pt>
    <dgm:pt modelId="{322992B6-3369-BE46-AF03-D657B4C65CD2}" type="parTrans" cxnId="{153D5FEA-AAA1-7149-9595-B7CBF394722B}">
      <dgm:prSet/>
      <dgm:spPr/>
      <dgm:t>
        <a:bodyPr/>
        <a:lstStyle/>
        <a:p>
          <a:endParaRPr lang="en-GB"/>
        </a:p>
      </dgm:t>
    </dgm:pt>
    <dgm:pt modelId="{5D473A71-D313-714B-9F9A-20685EBAF88E}" type="sibTrans" cxnId="{153D5FEA-AAA1-7149-9595-B7CBF394722B}">
      <dgm:prSet/>
      <dgm:spPr/>
      <dgm:t>
        <a:bodyPr/>
        <a:lstStyle/>
        <a:p>
          <a:endParaRPr lang="en-GB"/>
        </a:p>
      </dgm:t>
    </dgm:pt>
    <dgm:pt modelId="{0B1756D8-1A0C-034C-8D82-0E6D8A5CE1DC}">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Puntos focales de información sensible - RRHH, PGI</a:t>
          </a:r>
        </a:p>
      </dgm:t>
    </dgm:pt>
    <dgm:pt modelId="{803BA75C-74E8-B245-ACEF-5206B38BDE46}" type="parTrans" cxnId="{264F31B3-1239-CC49-8DC6-1A290BB87829}">
      <dgm:prSet/>
      <dgm:spPr/>
      <dgm:t>
        <a:bodyPr/>
        <a:lstStyle/>
        <a:p>
          <a:endParaRPr lang="en-GB"/>
        </a:p>
      </dgm:t>
    </dgm:pt>
    <dgm:pt modelId="{800D880E-E410-3747-B43A-0E1601A7D356}" type="sibTrans" cxnId="{264F31B3-1239-CC49-8DC6-1A290BB87829}">
      <dgm:prSet/>
      <dgm:spPr/>
      <dgm:t>
        <a:bodyPr/>
        <a:lstStyle/>
        <a:p>
          <a:endParaRPr lang="en-GB"/>
        </a:p>
      </dgm:t>
    </dgm:pt>
    <dgm:pt modelId="{AB505AD9-0069-7B4F-A845-820321F333ED}">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Socios interinstitucionales</a:t>
          </a:r>
        </a:p>
      </dgm:t>
    </dgm:pt>
    <dgm:pt modelId="{9697A261-E4DB-724F-9B6A-475285CCD022}" type="parTrans" cxnId="{023ADCD8-34EC-0E4D-AE2D-FC511B6E6D25}">
      <dgm:prSet/>
      <dgm:spPr/>
      <dgm:t>
        <a:bodyPr/>
        <a:lstStyle/>
        <a:p>
          <a:endParaRPr lang="en-GB"/>
        </a:p>
      </dgm:t>
    </dgm:pt>
    <dgm:pt modelId="{E27EA3A0-DDD0-D84D-910F-9082678E4ADD}" type="sibTrans" cxnId="{023ADCD8-34EC-0E4D-AE2D-FC511B6E6D25}">
      <dgm:prSet/>
      <dgm:spPr/>
      <dgm:t>
        <a:bodyPr/>
        <a:lstStyle/>
        <a:p>
          <a:endParaRPr lang="en-GB"/>
        </a:p>
      </dgm:t>
    </dgm:pt>
    <dgm:pt modelId="{D28AC4D9-81E7-6449-8850-A31FE5520FC2}">
      <dgm:prSet phldrT="[Text]" custT="1"/>
      <dgm:spPr/>
      <dgm:t>
        <a:bodyPr lIns="122400" tIns="0"/>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Gobierno</a:t>
          </a:r>
        </a:p>
      </dgm:t>
    </dgm:pt>
    <dgm:pt modelId="{2079F11E-0756-5542-BCBF-20AC7C245F00}" type="parTrans" cxnId="{17C07660-9762-6342-A865-94DB38E5B810}">
      <dgm:prSet/>
      <dgm:spPr/>
      <dgm:t>
        <a:bodyPr/>
        <a:lstStyle/>
        <a:p>
          <a:endParaRPr lang="en-GB"/>
        </a:p>
      </dgm:t>
    </dgm:pt>
    <dgm:pt modelId="{0AB36103-5B30-2343-B6EA-1DC824848E69}" type="sibTrans" cxnId="{17C07660-9762-6342-A865-94DB38E5B810}">
      <dgm:prSet/>
      <dgm:spPr/>
      <dgm:t>
        <a:bodyPr/>
        <a:lstStyle/>
        <a:p>
          <a:endParaRPr lang="en-GB"/>
        </a:p>
      </dgm:t>
    </dgm:pt>
    <dgm:pt modelId="{1DA682EA-30E7-654F-AF7D-38F6CFE98ED8}">
      <dgm:prSet phldrT="[Text]" custT="1"/>
      <dgm:spPr/>
      <dgm:t>
        <a:bodyPr/>
        <a:lstStyle/>
        <a:p>
          <a:r>
            <a:rPr lang="es-ES" sz="3200" b="1" dirty="0">
              <a:latin typeface="Montserrat" pitchFamily="2" charset="77"/>
            </a:rPr>
            <a:t>¿QUÉ NECESITAN VER?</a:t>
          </a:r>
        </a:p>
      </dgm:t>
    </dgm:pt>
    <dgm:pt modelId="{A296433F-9678-364C-A67B-87E60DEF57D3}" type="parTrans" cxnId="{FBDE8542-C7B6-2045-86D3-BDD9F71FC040}">
      <dgm:prSet/>
      <dgm:spPr/>
      <dgm:t>
        <a:bodyPr/>
        <a:lstStyle/>
        <a:p>
          <a:endParaRPr lang="en-GB"/>
        </a:p>
      </dgm:t>
    </dgm:pt>
    <dgm:pt modelId="{8179408F-A1F9-5648-9B26-A4D5171FE527}" type="sibTrans" cxnId="{FBDE8542-C7B6-2045-86D3-BDD9F71FC040}">
      <dgm:prSet/>
      <dgm:spPr/>
      <dgm:t>
        <a:bodyPr/>
        <a:lstStyle/>
        <a:p>
          <a:endParaRPr lang="en-GB"/>
        </a:p>
      </dgm:t>
    </dgm:pt>
    <dgm:pt modelId="{16C51557-5209-314F-832A-F6D0BF0A6BA9}">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Todos los datos</a:t>
          </a:r>
        </a:p>
      </dgm:t>
    </dgm:pt>
    <dgm:pt modelId="{55662710-412A-874C-B00F-563F1880E03E}" type="parTrans" cxnId="{6CC5BA83-8854-1741-9550-A115D3832C4E}">
      <dgm:prSet/>
      <dgm:spPr/>
      <dgm:t>
        <a:bodyPr/>
        <a:lstStyle/>
        <a:p>
          <a:endParaRPr lang="en-GB"/>
        </a:p>
      </dgm:t>
    </dgm:pt>
    <dgm:pt modelId="{3880492D-427A-8945-83FE-4377E688C7D9}" type="sibTrans" cxnId="{6CC5BA83-8854-1741-9550-A115D3832C4E}">
      <dgm:prSet/>
      <dgm:spPr/>
      <dgm:t>
        <a:bodyPr/>
        <a:lstStyle/>
        <a:p>
          <a:endParaRPr lang="en-GB"/>
        </a:p>
      </dgm:t>
    </dgm:pt>
    <dgm:pt modelId="{AB9BC038-3FA8-C041-ABAC-16DC50AF3566}">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Aspectos destacados / tendencias</a:t>
          </a:r>
        </a:p>
      </dgm:t>
    </dgm:pt>
    <dgm:pt modelId="{7C7D580A-3743-6D4F-B4C0-6BB9A32BC4D7}" type="parTrans" cxnId="{7AAEE3AB-D7EE-C540-91DE-87AE032C4393}">
      <dgm:prSet/>
      <dgm:spPr/>
      <dgm:t>
        <a:bodyPr/>
        <a:lstStyle/>
        <a:p>
          <a:endParaRPr lang="en-GB"/>
        </a:p>
      </dgm:t>
    </dgm:pt>
    <dgm:pt modelId="{21B62A78-C7DE-1B47-9BED-83672027FBD9}" type="sibTrans" cxnId="{7AAEE3AB-D7EE-C540-91DE-87AE032C4393}">
      <dgm:prSet/>
      <dgm:spPr/>
      <dgm:t>
        <a:bodyPr/>
        <a:lstStyle/>
        <a:p>
          <a:endParaRPr lang="en-GB"/>
        </a:p>
      </dgm:t>
    </dgm:pt>
    <dgm:pt modelId="{80E30F50-BE6F-D847-8F37-D06F7D37DD08}">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Comentario específico</a:t>
          </a:r>
        </a:p>
      </dgm:t>
    </dgm:pt>
    <dgm:pt modelId="{B697213C-FE79-8344-8E7C-8A2DE80E510A}" type="parTrans" cxnId="{2D12FCB1-560E-204C-9978-680CF031D029}">
      <dgm:prSet/>
      <dgm:spPr/>
      <dgm:t>
        <a:bodyPr/>
        <a:lstStyle/>
        <a:p>
          <a:endParaRPr lang="en-GB"/>
        </a:p>
      </dgm:t>
    </dgm:pt>
    <dgm:pt modelId="{D38598EE-D109-8D49-9431-E7EDAE6E6A0F}" type="sibTrans" cxnId="{2D12FCB1-560E-204C-9978-680CF031D029}">
      <dgm:prSet/>
      <dgm:spPr/>
      <dgm:t>
        <a:bodyPr/>
        <a:lstStyle/>
        <a:p>
          <a:endParaRPr lang="en-GB"/>
        </a:p>
      </dgm:t>
    </dgm:pt>
    <dgm:pt modelId="{BC038993-43C4-9447-934E-BE6E632C06C1}">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Retroalimentación sensible</a:t>
          </a:r>
        </a:p>
      </dgm:t>
    </dgm:pt>
    <dgm:pt modelId="{8390D4EE-5B6C-7A43-9295-823CB215BE88}" type="parTrans" cxnId="{36DD3F1A-7EEA-8543-BDFD-4428B5064173}">
      <dgm:prSet/>
      <dgm:spPr/>
      <dgm:t>
        <a:bodyPr/>
        <a:lstStyle/>
        <a:p>
          <a:endParaRPr lang="en-GB"/>
        </a:p>
      </dgm:t>
    </dgm:pt>
    <dgm:pt modelId="{0B89968C-3DA7-D846-961D-CB5A9ACF7220}" type="sibTrans" cxnId="{36DD3F1A-7EEA-8543-BDFD-4428B5064173}">
      <dgm:prSet/>
      <dgm:spPr/>
      <dgm:t>
        <a:bodyPr/>
        <a:lstStyle/>
        <a:p>
          <a:endParaRPr lang="en-GB"/>
        </a:p>
      </dgm:t>
    </dgm:pt>
    <dgm:pt modelId="{CC3B31C9-B91B-6949-97BE-DC065A540634}">
      <dgm:prSet phldrT="[Text]" custT="1"/>
      <dgm:spPr/>
      <dgm:t>
        <a:bodyPr/>
        <a:lstStyle/>
        <a:p>
          <a:r>
            <a:rPr lang="es-ES" sz="3200" b="1" dirty="0">
              <a:latin typeface="Montserrat" pitchFamily="2" charset="77"/>
            </a:rPr>
            <a:t>¿CON QUÉ FRECUENCIA?</a:t>
          </a:r>
        </a:p>
      </dgm:t>
    </dgm:pt>
    <dgm:pt modelId="{19554B80-2E47-6945-A2EF-2DD4D4E2FFE0}" type="parTrans" cxnId="{954D742C-7803-1145-BF31-84F4CAB3559D}">
      <dgm:prSet/>
      <dgm:spPr/>
      <dgm:t>
        <a:bodyPr/>
        <a:lstStyle/>
        <a:p>
          <a:endParaRPr lang="en-GB"/>
        </a:p>
      </dgm:t>
    </dgm:pt>
    <dgm:pt modelId="{C0DC8EDA-9F02-D444-9768-DC0141833FE6}" type="sibTrans" cxnId="{954D742C-7803-1145-BF31-84F4CAB3559D}">
      <dgm:prSet/>
      <dgm:spPr/>
      <dgm:t>
        <a:bodyPr/>
        <a:lstStyle/>
        <a:p>
          <a:endParaRPr lang="en-GB"/>
        </a:p>
      </dgm:t>
    </dgm:pt>
    <dgm:pt modelId="{6C460BBB-46FB-5047-968C-519EFBF8FBDF}">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Urgente / inmediato</a:t>
          </a:r>
        </a:p>
      </dgm:t>
    </dgm:pt>
    <dgm:pt modelId="{E7C38675-D020-B348-B964-963B128B3EBE}" type="parTrans" cxnId="{1B10BFBC-9E32-7E4F-B1BE-C2388E7E6523}">
      <dgm:prSet/>
      <dgm:spPr/>
      <dgm:t>
        <a:bodyPr/>
        <a:lstStyle/>
        <a:p>
          <a:endParaRPr lang="en-GB"/>
        </a:p>
      </dgm:t>
    </dgm:pt>
    <dgm:pt modelId="{BEE9010E-E521-8643-AAA1-C85A0C055ED8}" type="sibTrans" cxnId="{1B10BFBC-9E32-7E4F-B1BE-C2388E7E6523}">
      <dgm:prSet/>
      <dgm:spPr/>
      <dgm:t>
        <a:bodyPr/>
        <a:lstStyle/>
        <a:p>
          <a:endParaRPr lang="en-GB"/>
        </a:p>
      </dgm:t>
    </dgm:pt>
    <dgm:pt modelId="{C3A14130-FC2E-174D-B0F6-BD6FFC2C2402}">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Semanal / mensual</a:t>
          </a:r>
        </a:p>
      </dgm:t>
    </dgm:pt>
    <dgm:pt modelId="{BFE9526C-A030-8E43-9976-8ABC939F5ECF}" type="parTrans" cxnId="{4F6E1E0E-ED25-6A4D-A265-9677C64D08E0}">
      <dgm:prSet/>
      <dgm:spPr/>
      <dgm:t>
        <a:bodyPr/>
        <a:lstStyle/>
        <a:p>
          <a:endParaRPr lang="en-GB"/>
        </a:p>
      </dgm:t>
    </dgm:pt>
    <dgm:pt modelId="{DABE4655-4ED7-CC4C-836F-C2FECB388C27}" type="sibTrans" cxnId="{4F6E1E0E-ED25-6A4D-A265-9677C64D08E0}">
      <dgm:prSet/>
      <dgm:spPr/>
      <dgm:t>
        <a:bodyPr/>
        <a:lstStyle/>
        <a:p>
          <a:endParaRPr lang="en-GB"/>
        </a:p>
      </dgm:t>
    </dgm:pt>
    <dgm:pt modelId="{A28A50DE-21EC-4D4B-BC57-EE2D07BCE5B2}">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Solo cuando sea necesario</a:t>
          </a:r>
        </a:p>
      </dgm:t>
    </dgm:pt>
    <dgm:pt modelId="{06E3D0F4-48A1-834F-9E54-6EF3496DCBCB}" type="parTrans" cxnId="{912A3EA3-7103-1049-8BEE-E05D1799C8D9}">
      <dgm:prSet/>
      <dgm:spPr/>
      <dgm:t>
        <a:bodyPr/>
        <a:lstStyle/>
        <a:p>
          <a:endParaRPr lang="en-GB"/>
        </a:p>
      </dgm:t>
    </dgm:pt>
    <dgm:pt modelId="{522B6208-B4D1-424A-845E-B04B843EB87C}" type="sibTrans" cxnId="{912A3EA3-7103-1049-8BEE-E05D1799C8D9}">
      <dgm:prSet/>
      <dgm:spPr/>
      <dgm:t>
        <a:bodyPr/>
        <a:lstStyle/>
        <a:p>
          <a:endParaRPr lang="en-GB"/>
        </a:p>
      </dgm:t>
    </dgm:pt>
    <dgm:pt modelId="{F3E1ADF5-69D5-8C4A-BC2E-170FBE293A4E}">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Considerar la capacidad</a:t>
          </a:r>
        </a:p>
      </dgm:t>
    </dgm:pt>
    <dgm:pt modelId="{767A931A-7C66-FE4B-A4A0-895E83D77225}" type="parTrans" cxnId="{336D8587-0571-1D4F-A109-1977A202906C}">
      <dgm:prSet/>
      <dgm:spPr/>
      <dgm:t>
        <a:bodyPr/>
        <a:lstStyle/>
        <a:p>
          <a:endParaRPr lang="en-GB"/>
        </a:p>
      </dgm:t>
    </dgm:pt>
    <dgm:pt modelId="{16AA53D1-CACB-604A-BE8E-7A29432716BD}" type="sibTrans" cxnId="{336D8587-0571-1D4F-A109-1977A202906C}">
      <dgm:prSet/>
      <dgm:spPr/>
      <dgm:t>
        <a:bodyPr/>
        <a:lstStyle/>
        <a:p>
          <a:endParaRPr lang="en-GB"/>
        </a:p>
      </dgm:t>
    </dgm:pt>
    <dgm:pt modelId="{863DD609-AA80-C041-A569-AD27DC3FD215}">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Solo información relevante</a:t>
          </a:r>
        </a:p>
      </dgm:t>
    </dgm:pt>
    <dgm:pt modelId="{C08C20A3-6C4C-C44E-9E11-6E1C4C47B913}" type="sibTrans" cxnId="{E7207CDB-8528-A145-95A0-F70272B15119}">
      <dgm:prSet/>
      <dgm:spPr/>
      <dgm:t>
        <a:bodyPr/>
        <a:lstStyle/>
        <a:p>
          <a:endParaRPr lang="en-GB"/>
        </a:p>
      </dgm:t>
    </dgm:pt>
    <dgm:pt modelId="{D13B5992-B685-3B44-A49B-94F19C7BFAAB}" type="parTrans" cxnId="{E7207CDB-8528-A145-95A0-F70272B15119}">
      <dgm:prSet/>
      <dgm:spPr/>
      <dgm:t>
        <a:bodyPr/>
        <a:lstStyle/>
        <a:p>
          <a:endParaRPr lang="en-GB"/>
        </a:p>
      </dgm:t>
    </dgm:pt>
    <dgm:pt modelId="{FFAA890A-ED53-2048-AB2A-29ED04E56C48}">
      <dgm:prSet phldrT="[Text]" custT="1"/>
      <dgm:spPr/>
      <dgm:t>
        <a:bodyPr/>
        <a:lstStyle/>
        <a:p>
          <a:pPr>
            <a:spcAft>
              <a:spcPts val="1596"/>
            </a:spcAft>
          </a:pPr>
          <a:r>
            <a:rPr lang="es-ES" sz="2200" dirty="0">
              <a:latin typeface="Open Sans" panose="020B0606030504020204" pitchFamily="34" charset="0"/>
              <a:ea typeface="Open Sans" panose="020B0606030504020204" pitchFamily="34" charset="0"/>
              <a:cs typeface="Open Sans" panose="020B0606030504020204" pitchFamily="34" charset="0"/>
            </a:rPr>
            <a:t>Para reuniones o informes</a:t>
          </a:r>
        </a:p>
      </dgm:t>
    </dgm:pt>
    <dgm:pt modelId="{DACC5ACC-031B-2546-B402-AA4500E1823A}" type="parTrans" cxnId="{F86D781E-E99D-EC4C-B9AD-9AD7028F41CE}">
      <dgm:prSet/>
      <dgm:spPr/>
      <dgm:t>
        <a:bodyPr/>
        <a:lstStyle/>
        <a:p>
          <a:endParaRPr lang="en-GB"/>
        </a:p>
      </dgm:t>
    </dgm:pt>
    <dgm:pt modelId="{18125628-58BA-F04F-A157-F0069E32E2CD}" type="sibTrans" cxnId="{F86D781E-E99D-EC4C-B9AD-9AD7028F41CE}">
      <dgm:prSet/>
      <dgm:spPr/>
      <dgm:t>
        <a:bodyPr/>
        <a:lstStyle/>
        <a:p>
          <a:endParaRPr lang="en-GB"/>
        </a:p>
      </dgm:t>
    </dgm:pt>
    <dgm:pt modelId="{B6AD36E7-E035-D340-8FA5-42E074ACBA4A}" type="pres">
      <dgm:prSet presAssocID="{847CD826-2DB4-D34B-AE9B-372FEF9729C0}" presName="Name0" presStyleCnt="0">
        <dgm:presLayoutVars>
          <dgm:dir/>
          <dgm:animLvl val="lvl"/>
          <dgm:resizeHandles val="exact"/>
        </dgm:presLayoutVars>
      </dgm:prSet>
      <dgm:spPr/>
    </dgm:pt>
    <dgm:pt modelId="{90F337F9-5E93-EA44-9394-9FE56CE848BA}" type="pres">
      <dgm:prSet presAssocID="{847CD826-2DB4-D34B-AE9B-372FEF9729C0}" presName="tSp" presStyleCnt="0"/>
      <dgm:spPr/>
    </dgm:pt>
    <dgm:pt modelId="{22411A45-F8DD-104C-AE7C-60FCAA906940}" type="pres">
      <dgm:prSet presAssocID="{847CD826-2DB4-D34B-AE9B-372FEF9729C0}" presName="bSp" presStyleCnt="0"/>
      <dgm:spPr/>
    </dgm:pt>
    <dgm:pt modelId="{82E29737-3A9E-444C-9677-A2EACABA41A2}" type="pres">
      <dgm:prSet presAssocID="{847CD826-2DB4-D34B-AE9B-372FEF9729C0}" presName="process" presStyleCnt="0"/>
      <dgm:spPr/>
    </dgm:pt>
    <dgm:pt modelId="{3627DC2F-2999-DF43-994E-90661D3C3585}" type="pres">
      <dgm:prSet presAssocID="{5DE80DE8-90B4-C148-9C0B-326E88C66AC2}" presName="composite1" presStyleCnt="0"/>
      <dgm:spPr/>
    </dgm:pt>
    <dgm:pt modelId="{96CC4907-CC23-864E-ABF8-D2CA32C80BD2}" type="pres">
      <dgm:prSet presAssocID="{5DE80DE8-90B4-C148-9C0B-326E88C66AC2}" presName="dummyNode1" presStyleLbl="node1" presStyleIdx="0" presStyleCnt="3"/>
      <dgm:spPr/>
    </dgm:pt>
    <dgm:pt modelId="{F3283104-6C1D-144C-AFC8-856268F702FC}" type="pres">
      <dgm:prSet presAssocID="{5DE80DE8-90B4-C148-9C0B-326E88C66AC2}" presName="childNode1" presStyleLbl="bgAcc1" presStyleIdx="0" presStyleCnt="3" custScaleY="154415">
        <dgm:presLayoutVars>
          <dgm:bulletEnabled val="1"/>
        </dgm:presLayoutVars>
      </dgm:prSet>
      <dgm:spPr/>
    </dgm:pt>
    <dgm:pt modelId="{C9786C3B-2BED-8C42-95C8-17E22A6E9E44}" type="pres">
      <dgm:prSet presAssocID="{5DE80DE8-90B4-C148-9C0B-326E88C66AC2}" presName="childNode1tx" presStyleLbl="bgAcc1" presStyleIdx="0" presStyleCnt="3">
        <dgm:presLayoutVars>
          <dgm:bulletEnabled val="1"/>
        </dgm:presLayoutVars>
      </dgm:prSet>
      <dgm:spPr/>
    </dgm:pt>
    <dgm:pt modelId="{CFD74DFE-A83F-904B-9E01-6DFD8C3D43D5}" type="pres">
      <dgm:prSet presAssocID="{5DE80DE8-90B4-C148-9C0B-326E88C66AC2}" presName="parentNode1" presStyleLbl="node1" presStyleIdx="0" presStyleCnt="3" custLinFactNeighborY="60824">
        <dgm:presLayoutVars>
          <dgm:chMax val="1"/>
          <dgm:bulletEnabled val="1"/>
        </dgm:presLayoutVars>
      </dgm:prSet>
      <dgm:spPr/>
    </dgm:pt>
    <dgm:pt modelId="{1D441C75-6FDD-CE4B-9664-B139BA2B7A4D}" type="pres">
      <dgm:prSet presAssocID="{5DE80DE8-90B4-C148-9C0B-326E88C66AC2}" presName="connSite1" presStyleCnt="0"/>
      <dgm:spPr/>
    </dgm:pt>
    <dgm:pt modelId="{6E7C747A-7538-D344-86CA-881C73396275}" type="pres">
      <dgm:prSet presAssocID="{DE9ED42E-7610-DD48-A310-5378D0954F5B}" presName="Name9" presStyleLbl="sibTrans2D1" presStyleIdx="0" presStyleCnt="2" custAng="653376" custLinFactNeighborY="-2961"/>
      <dgm:spPr/>
    </dgm:pt>
    <dgm:pt modelId="{0E818080-CFD3-9C46-A7DA-C6949E667605}" type="pres">
      <dgm:prSet presAssocID="{1DA682EA-30E7-654F-AF7D-38F6CFE98ED8}" presName="composite2" presStyleCnt="0"/>
      <dgm:spPr/>
    </dgm:pt>
    <dgm:pt modelId="{B3FD6573-F93C-CD45-8A9E-2D5D390C4D61}" type="pres">
      <dgm:prSet presAssocID="{1DA682EA-30E7-654F-AF7D-38F6CFE98ED8}" presName="dummyNode2" presStyleLbl="node1" presStyleIdx="0" presStyleCnt="3"/>
      <dgm:spPr/>
    </dgm:pt>
    <dgm:pt modelId="{19EF2550-EA0E-C047-8FB3-431E6D7EDF2D}" type="pres">
      <dgm:prSet presAssocID="{1DA682EA-30E7-654F-AF7D-38F6CFE98ED8}" presName="childNode2" presStyleLbl="bgAcc1" presStyleIdx="1" presStyleCnt="3" custScaleY="154415">
        <dgm:presLayoutVars>
          <dgm:bulletEnabled val="1"/>
        </dgm:presLayoutVars>
      </dgm:prSet>
      <dgm:spPr/>
    </dgm:pt>
    <dgm:pt modelId="{476E77DA-AD7D-5A46-BC09-5E352AA55B66}" type="pres">
      <dgm:prSet presAssocID="{1DA682EA-30E7-654F-AF7D-38F6CFE98ED8}" presName="childNode2tx" presStyleLbl="bgAcc1" presStyleIdx="1" presStyleCnt="3">
        <dgm:presLayoutVars>
          <dgm:bulletEnabled val="1"/>
        </dgm:presLayoutVars>
      </dgm:prSet>
      <dgm:spPr/>
    </dgm:pt>
    <dgm:pt modelId="{B7456B2F-87A2-9047-8DC3-86A26731C068}" type="pres">
      <dgm:prSet presAssocID="{1DA682EA-30E7-654F-AF7D-38F6CFE98ED8}" presName="parentNode2" presStyleLbl="node1" presStyleIdx="1" presStyleCnt="3" custLinFactNeighborX="-440" custLinFactNeighborY="-51977">
        <dgm:presLayoutVars>
          <dgm:chMax val="0"/>
          <dgm:bulletEnabled val="1"/>
        </dgm:presLayoutVars>
      </dgm:prSet>
      <dgm:spPr/>
    </dgm:pt>
    <dgm:pt modelId="{8533B559-3E61-DB44-8090-B4B3D123D376}" type="pres">
      <dgm:prSet presAssocID="{1DA682EA-30E7-654F-AF7D-38F6CFE98ED8}" presName="connSite2" presStyleCnt="0"/>
      <dgm:spPr/>
    </dgm:pt>
    <dgm:pt modelId="{2B198A47-942E-6548-A46F-304336950070}" type="pres">
      <dgm:prSet presAssocID="{8179408F-A1F9-5648-9B26-A4D5171FE527}" presName="Name18" presStyleLbl="sibTrans2D1" presStyleIdx="1" presStyleCnt="2" custAng="21126548" custLinFactNeighborY="1788"/>
      <dgm:spPr/>
    </dgm:pt>
    <dgm:pt modelId="{E8CCC70E-CB75-2B41-94ED-6501EFA89166}" type="pres">
      <dgm:prSet presAssocID="{CC3B31C9-B91B-6949-97BE-DC065A540634}" presName="composite1" presStyleCnt="0"/>
      <dgm:spPr/>
    </dgm:pt>
    <dgm:pt modelId="{14041957-62A5-4C43-96E1-FB90C6082FE2}" type="pres">
      <dgm:prSet presAssocID="{CC3B31C9-B91B-6949-97BE-DC065A540634}" presName="dummyNode1" presStyleLbl="node1" presStyleIdx="1" presStyleCnt="3"/>
      <dgm:spPr/>
    </dgm:pt>
    <dgm:pt modelId="{A316AB34-1DE0-984D-88C0-87F83967226F}" type="pres">
      <dgm:prSet presAssocID="{CC3B31C9-B91B-6949-97BE-DC065A540634}" presName="childNode1" presStyleLbl="bgAcc1" presStyleIdx="2" presStyleCnt="3" custScaleY="154415">
        <dgm:presLayoutVars>
          <dgm:bulletEnabled val="1"/>
        </dgm:presLayoutVars>
      </dgm:prSet>
      <dgm:spPr/>
    </dgm:pt>
    <dgm:pt modelId="{53747EEC-80C4-F744-8733-8BA857B3B025}" type="pres">
      <dgm:prSet presAssocID="{CC3B31C9-B91B-6949-97BE-DC065A540634}" presName="childNode1tx" presStyleLbl="bgAcc1" presStyleIdx="2" presStyleCnt="3">
        <dgm:presLayoutVars>
          <dgm:bulletEnabled val="1"/>
        </dgm:presLayoutVars>
      </dgm:prSet>
      <dgm:spPr/>
    </dgm:pt>
    <dgm:pt modelId="{58978978-D149-7D4D-BE46-B557A25AD508}" type="pres">
      <dgm:prSet presAssocID="{CC3B31C9-B91B-6949-97BE-DC065A540634}" presName="parentNode1" presStyleLbl="node1" presStyleIdx="2" presStyleCnt="3" custLinFactNeighborX="-1236" custLinFactNeighborY="63036">
        <dgm:presLayoutVars>
          <dgm:chMax val="1"/>
          <dgm:bulletEnabled val="1"/>
        </dgm:presLayoutVars>
      </dgm:prSet>
      <dgm:spPr/>
    </dgm:pt>
    <dgm:pt modelId="{CFFC69A3-AF8B-6B4F-9E3D-73ED0266AE87}" type="pres">
      <dgm:prSet presAssocID="{CC3B31C9-B91B-6949-97BE-DC065A540634}" presName="connSite1" presStyleCnt="0"/>
      <dgm:spPr/>
    </dgm:pt>
  </dgm:ptLst>
  <dgm:cxnLst>
    <dgm:cxn modelId="{54379F00-34A3-0947-9725-F3D1EE64427F}" type="presOf" srcId="{C3A14130-FC2E-174D-B0F6-BD6FFC2C2402}" destId="{53747EEC-80C4-F744-8733-8BA857B3B025}" srcOrd="1" destOrd="1" presId="urn:microsoft.com/office/officeart/2005/8/layout/hProcess4"/>
    <dgm:cxn modelId="{A351EB05-396E-7444-AF57-6A819D06895F}" type="presOf" srcId="{1DA682EA-30E7-654F-AF7D-38F6CFE98ED8}" destId="{B7456B2F-87A2-9047-8DC3-86A26731C068}" srcOrd="0" destOrd="0" presId="urn:microsoft.com/office/officeart/2005/8/layout/hProcess4"/>
    <dgm:cxn modelId="{73EAD609-E328-9B4E-9453-F564EB35A10C}" type="presOf" srcId="{8179408F-A1F9-5648-9B26-A4D5171FE527}" destId="{2B198A47-942E-6548-A46F-304336950070}" srcOrd="0" destOrd="0" presId="urn:microsoft.com/office/officeart/2005/8/layout/hProcess4"/>
    <dgm:cxn modelId="{3168B90A-1309-3F42-9D3A-0FD1E4A09BB8}" type="presOf" srcId="{EAFF4C95-2D94-7341-8173-25805785513D}" destId="{C9786C3B-2BED-8C42-95C8-17E22A6E9E44}" srcOrd="1" destOrd="0" presId="urn:microsoft.com/office/officeart/2005/8/layout/hProcess4"/>
    <dgm:cxn modelId="{4F6E1E0E-ED25-6A4D-A265-9677C64D08E0}" srcId="{CC3B31C9-B91B-6949-97BE-DC065A540634}" destId="{C3A14130-FC2E-174D-B0F6-BD6FFC2C2402}" srcOrd="1" destOrd="0" parTransId="{BFE9526C-A030-8E43-9976-8ABC939F5ECF}" sibTransId="{DABE4655-4ED7-CC4C-836F-C2FECB388C27}"/>
    <dgm:cxn modelId="{E0353413-7A2B-1A49-A122-BD2A7C9358E3}" type="presOf" srcId="{D9A33679-969D-9744-A446-A3E77865B516}" destId="{F3283104-6C1D-144C-AFC8-856268F702FC}" srcOrd="0" destOrd="2" presId="urn:microsoft.com/office/officeart/2005/8/layout/hProcess4"/>
    <dgm:cxn modelId="{36DD3F1A-7EEA-8543-BDFD-4428B5064173}" srcId="{1DA682EA-30E7-654F-AF7D-38F6CFE98ED8}" destId="{BC038993-43C4-9447-934E-BE6E632C06C1}" srcOrd="4" destOrd="0" parTransId="{8390D4EE-5B6C-7A43-9295-823CB215BE88}" sibTransId="{0B89968C-3DA7-D846-961D-CB5A9ACF7220}"/>
    <dgm:cxn modelId="{53EA161B-A683-5E40-BE59-A72762E664B7}" type="presOf" srcId="{D9A33679-969D-9744-A446-A3E77865B516}" destId="{C9786C3B-2BED-8C42-95C8-17E22A6E9E44}" srcOrd="1" destOrd="2" presId="urn:microsoft.com/office/officeart/2005/8/layout/hProcess4"/>
    <dgm:cxn modelId="{CFB6E31D-5FF6-9D41-85A7-1CDDE2FB804C}" type="presOf" srcId="{0B1756D8-1A0C-034C-8D82-0E6D8A5CE1DC}" destId="{F3283104-6C1D-144C-AFC8-856268F702FC}" srcOrd="0" destOrd="4" presId="urn:microsoft.com/office/officeart/2005/8/layout/hProcess4"/>
    <dgm:cxn modelId="{F86D781E-E99D-EC4C-B9AD-9AD7028F41CE}" srcId="{CC3B31C9-B91B-6949-97BE-DC065A540634}" destId="{FFAA890A-ED53-2048-AB2A-29ED04E56C48}" srcOrd="3" destOrd="0" parTransId="{DACC5ACC-031B-2546-B402-AA4500E1823A}" sibTransId="{18125628-58BA-F04F-A157-F0069E32E2CD}"/>
    <dgm:cxn modelId="{43F6EC24-28A2-EA4A-994B-2B18F1E3FEDA}" type="presOf" srcId="{AB9BC038-3FA8-C041-ABAC-16DC50AF3566}" destId="{476E77DA-AD7D-5A46-BC09-5E352AA55B66}" srcOrd="1" destOrd="1" presId="urn:microsoft.com/office/officeart/2005/8/layout/hProcess4"/>
    <dgm:cxn modelId="{954D742C-7803-1145-BF31-84F4CAB3559D}" srcId="{847CD826-2DB4-D34B-AE9B-372FEF9729C0}" destId="{CC3B31C9-B91B-6949-97BE-DC065A540634}" srcOrd="2" destOrd="0" parTransId="{19554B80-2E47-6945-A2EF-2DD4D4E2FFE0}" sibTransId="{C0DC8EDA-9F02-D444-9768-DC0141833FE6}"/>
    <dgm:cxn modelId="{9EC8FF2C-FE36-F844-80F0-2012D6DF898F}" type="presOf" srcId="{A28A50DE-21EC-4D4B-BC57-EE2D07BCE5B2}" destId="{53747EEC-80C4-F744-8733-8BA857B3B025}" srcOrd="1" destOrd="2" presId="urn:microsoft.com/office/officeart/2005/8/layout/hProcess4"/>
    <dgm:cxn modelId="{15EBBA2D-927F-3F4F-8C35-2B0E671E00ED}" type="presOf" srcId="{DE9ED42E-7610-DD48-A310-5378D0954F5B}" destId="{6E7C747A-7538-D344-86CA-881C73396275}" srcOrd="0" destOrd="0" presId="urn:microsoft.com/office/officeart/2005/8/layout/hProcess4"/>
    <dgm:cxn modelId="{B0C2D62F-5876-1948-8198-90C893FC85A3}" type="presOf" srcId="{16C51557-5209-314F-832A-F6D0BF0A6BA9}" destId="{476E77DA-AD7D-5A46-BC09-5E352AA55B66}" srcOrd="1" destOrd="0" presId="urn:microsoft.com/office/officeart/2005/8/layout/hProcess4"/>
    <dgm:cxn modelId="{F877B336-0F5E-414C-82DC-5B31D1E64EB3}" type="presOf" srcId="{80E30F50-BE6F-D847-8F37-D06F7D37DD08}" destId="{19EF2550-EA0E-C047-8FB3-431E6D7EDF2D}" srcOrd="0" destOrd="2" presId="urn:microsoft.com/office/officeart/2005/8/layout/hProcess4"/>
    <dgm:cxn modelId="{DC66605F-5A93-9A47-8EBD-307DB8C3C616}" type="presOf" srcId="{863DD609-AA80-C041-A569-AD27DC3FD215}" destId="{19EF2550-EA0E-C047-8FB3-431E6D7EDF2D}" srcOrd="0" destOrd="3" presId="urn:microsoft.com/office/officeart/2005/8/layout/hProcess4"/>
    <dgm:cxn modelId="{17C07660-9762-6342-A865-94DB38E5B810}" srcId="{5DE80DE8-90B4-C148-9C0B-326E88C66AC2}" destId="{D28AC4D9-81E7-6449-8850-A31FE5520FC2}" srcOrd="6" destOrd="0" parTransId="{2079F11E-0756-5542-BCBF-20AC7C245F00}" sibTransId="{0AB36103-5B30-2343-B6EA-1DC824848E69}"/>
    <dgm:cxn modelId="{FBDE8542-C7B6-2045-86D3-BDD9F71FC040}" srcId="{847CD826-2DB4-D34B-AE9B-372FEF9729C0}" destId="{1DA682EA-30E7-654F-AF7D-38F6CFE98ED8}" srcOrd="1" destOrd="0" parTransId="{A296433F-9678-364C-A67B-87E60DEF57D3}" sibTransId="{8179408F-A1F9-5648-9B26-A4D5171FE527}"/>
    <dgm:cxn modelId="{85668343-A0C9-8040-8063-FD8C2C077C95}" type="presOf" srcId="{16C51557-5209-314F-832A-F6D0BF0A6BA9}" destId="{19EF2550-EA0E-C047-8FB3-431E6D7EDF2D}" srcOrd="0" destOrd="0" presId="urn:microsoft.com/office/officeart/2005/8/layout/hProcess4"/>
    <dgm:cxn modelId="{514CF844-D577-314B-A067-987485AE33B2}" srcId="{5DE80DE8-90B4-C148-9C0B-326E88C66AC2}" destId="{D9A33679-969D-9744-A446-A3E77865B516}" srcOrd="2" destOrd="0" parTransId="{6771DB49-371F-5A4A-8E1B-EE88237219AB}" sibTransId="{DF5F5CA4-796D-1E41-9B8C-906A98214226}"/>
    <dgm:cxn modelId="{2CEB9F6D-C5FE-9840-9267-051151FCE4AA}" type="presOf" srcId="{F3E1ADF5-69D5-8C4A-BC2E-170FBE293A4E}" destId="{53747EEC-80C4-F744-8733-8BA857B3B025}" srcOrd="1" destOrd="4" presId="urn:microsoft.com/office/officeart/2005/8/layout/hProcess4"/>
    <dgm:cxn modelId="{8B377354-F1E4-CF43-8FE3-D8A97575F8FF}" type="presOf" srcId="{847CD826-2DB4-D34B-AE9B-372FEF9729C0}" destId="{B6AD36E7-E035-D340-8FA5-42E074ACBA4A}" srcOrd="0" destOrd="0" presId="urn:microsoft.com/office/officeart/2005/8/layout/hProcess4"/>
    <dgm:cxn modelId="{5104DF55-AA52-8F4D-808F-21A191B4C016}" type="presOf" srcId="{A28A50DE-21EC-4D4B-BC57-EE2D07BCE5B2}" destId="{A316AB34-1DE0-984D-88C0-87F83967226F}" srcOrd="0" destOrd="2" presId="urn:microsoft.com/office/officeart/2005/8/layout/hProcess4"/>
    <dgm:cxn modelId="{3C7CAC58-E64D-664C-95DE-85C8055249E7}" srcId="{5DE80DE8-90B4-C148-9C0B-326E88C66AC2}" destId="{5EDC513E-6AFD-DA4E-930F-3980F2753801}" srcOrd="1" destOrd="0" parTransId="{EAF00C56-E251-C64C-A9F0-1DA6301F0DCA}" sibTransId="{60969CF9-DDA9-1544-B275-65CEF07C47D7}"/>
    <dgm:cxn modelId="{A7A8585A-DEB9-9340-8580-3362FF5A02E2}" type="presOf" srcId="{FFAA890A-ED53-2048-AB2A-29ED04E56C48}" destId="{A316AB34-1DE0-984D-88C0-87F83967226F}" srcOrd="0" destOrd="3" presId="urn:microsoft.com/office/officeart/2005/8/layout/hProcess4"/>
    <dgm:cxn modelId="{1E5A457F-E0F2-EA46-8C55-30D6EC604448}" type="presOf" srcId="{0B1756D8-1A0C-034C-8D82-0E6D8A5CE1DC}" destId="{C9786C3B-2BED-8C42-95C8-17E22A6E9E44}" srcOrd="1" destOrd="4" presId="urn:microsoft.com/office/officeart/2005/8/layout/hProcess4"/>
    <dgm:cxn modelId="{6CC5BA83-8854-1741-9550-A115D3832C4E}" srcId="{1DA682EA-30E7-654F-AF7D-38F6CFE98ED8}" destId="{16C51557-5209-314F-832A-F6D0BF0A6BA9}" srcOrd="0" destOrd="0" parTransId="{55662710-412A-874C-B00F-563F1880E03E}" sibTransId="{3880492D-427A-8945-83FE-4377E688C7D9}"/>
    <dgm:cxn modelId="{336D8587-0571-1D4F-A109-1977A202906C}" srcId="{CC3B31C9-B91B-6949-97BE-DC065A540634}" destId="{F3E1ADF5-69D5-8C4A-BC2E-170FBE293A4E}" srcOrd="4" destOrd="0" parTransId="{767A931A-7C66-FE4B-A4A0-895E83D77225}" sibTransId="{16AA53D1-CACB-604A-BE8E-7A29432716BD}"/>
    <dgm:cxn modelId="{8287BA90-C71C-7D40-A746-8E119090DBBC}" type="presOf" srcId="{D28AC4D9-81E7-6449-8850-A31FE5520FC2}" destId="{F3283104-6C1D-144C-AFC8-856268F702FC}" srcOrd="0" destOrd="6" presId="urn:microsoft.com/office/officeart/2005/8/layout/hProcess4"/>
    <dgm:cxn modelId="{89849591-CD45-9F4E-9C33-59B4375A8C64}" type="presOf" srcId="{6C460BBB-46FB-5047-968C-519EFBF8FBDF}" destId="{53747EEC-80C4-F744-8733-8BA857B3B025}" srcOrd="1" destOrd="0" presId="urn:microsoft.com/office/officeart/2005/8/layout/hProcess4"/>
    <dgm:cxn modelId="{CBBBCC96-E70A-F84B-9D31-9BFE54C188C9}" type="presOf" srcId="{863DD609-AA80-C041-A569-AD27DC3FD215}" destId="{476E77DA-AD7D-5A46-BC09-5E352AA55B66}" srcOrd="1" destOrd="3" presId="urn:microsoft.com/office/officeart/2005/8/layout/hProcess4"/>
    <dgm:cxn modelId="{0236019D-81B1-0247-BBE7-A2608FBF55C2}" srcId="{847CD826-2DB4-D34B-AE9B-372FEF9729C0}" destId="{5DE80DE8-90B4-C148-9C0B-326E88C66AC2}" srcOrd="0" destOrd="0" parTransId="{4E0FA625-58FC-BA4E-8F09-A8763CE3BA17}" sibTransId="{DE9ED42E-7610-DD48-A310-5378D0954F5B}"/>
    <dgm:cxn modelId="{853455A1-39C0-0443-8381-7DEAD840892D}" type="presOf" srcId="{5DE80DE8-90B4-C148-9C0B-326E88C66AC2}" destId="{CFD74DFE-A83F-904B-9E01-6DFD8C3D43D5}" srcOrd="0" destOrd="0" presId="urn:microsoft.com/office/officeart/2005/8/layout/hProcess4"/>
    <dgm:cxn modelId="{6A0046A2-D876-D34F-8EBB-C8DEDCD4F7D8}" type="presOf" srcId="{BC038993-43C4-9447-934E-BE6E632C06C1}" destId="{476E77DA-AD7D-5A46-BC09-5E352AA55B66}" srcOrd="1" destOrd="4" presId="urn:microsoft.com/office/officeart/2005/8/layout/hProcess4"/>
    <dgm:cxn modelId="{7E8B31A3-AF63-8A41-A372-740310AA474C}" type="presOf" srcId="{F3E1ADF5-69D5-8C4A-BC2E-170FBE293A4E}" destId="{A316AB34-1DE0-984D-88C0-87F83967226F}" srcOrd="0" destOrd="4" presId="urn:microsoft.com/office/officeart/2005/8/layout/hProcess4"/>
    <dgm:cxn modelId="{912A3EA3-7103-1049-8BEE-E05D1799C8D9}" srcId="{CC3B31C9-B91B-6949-97BE-DC065A540634}" destId="{A28A50DE-21EC-4D4B-BC57-EE2D07BCE5B2}" srcOrd="2" destOrd="0" parTransId="{06E3D0F4-48A1-834F-9E54-6EF3496DCBCB}" sibTransId="{522B6208-B4D1-424A-845E-B04B843EB87C}"/>
    <dgm:cxn modelId="{7AAEE3AB-D7EE-C540-91DE-87AE032C4393}" srcId="{1DA682EA-30E7-654F-AF7D-38F6CFE98ED8}" destId="{AB9BC038-3FA8-C041-ABAC-16DC50AF3566}" srcOrd="1" destOrd="0" parTransId="{7C7D580A-3743-6D4F-B4C0-6BB9A32BC4D7}" sibTransId="{21B62A78-C7DE-1B47-9BED-83672027FBD9}"/>
    <dgm:cxn modelId="{2D12FCB1-560E-204C-9978-680CF031D029}" srcId="{1DA682EA-30E7-654F-AF7D-38F6CFE98ED8}" destId="{80E30F50-BE6F-D847-8F37-D06F7D37DD08}" srcOrd="2" destOrd="0" parTransId="{B697213C-FE79-8344-8E7C-8A2DE80E510A}" sibTransId="{D38598EE-D109-8D49-9431-E7EDAE6E6A0F}"/>
    <dgm:cxn modelId="{32A852B2-C23F-FD45-B3E5-C1BEB9231D51}" type="presOf" srcId="{EAFF4C95-2D94-7341-8173-25805785513D}" destId="{F3283104-6C1D-144C-AFC8-856268F702FC}" srcOrd="0" destOrd="0" presId="urn:microsoft.com/office/officeart/2005/8/layout/hProcess4"/>
    <dgm:cxn modelId="{264F31B3-1239-CC49-8DC6-1A290BB87829}" srcId="{5DE80DE8-90B4-C148-9C0B-326E88C66AC2}" destId="{0B1756D8-1A0C-034C-8D82-0E6D8A5CE1DC}" srcOrd="4" destOrd="0" parTransId="{803BA75C-74E8-B245-ACEF-5206B38BDE46}" sibTransId="{800D880E-E410-3747-B43A-0E1601A7D356}"/>
    <dgm:cxn modelId="{1B10BFBC-9E32-7E4F-B1BE-C2388E7E6523}" srcId="{CC3B31C9-B91B-6949-97BE-DC065A540634}" destId="{6C460BBB-46FB-5047-968C-519EFBF8FBDF}" srcOrd="0" destOrd="0" parTransId="{E7C38675-D020-B348-B964-963B128B3EBE}" sibTransId="{BEE9010E-E521-8643-AAA1-C85A0C055ED8}"/>
    <dgm:cxn modelId="{BF5928BE-915B-7048-9BAD-D3C7E1AD7E09}" type="presOf" srcId="{C3A14130-FC2E-174D-B0F6-BD6FFC2C2402}" destId="{A316AB34-1DE0-984D-88C0-87F83967226F}" srcOrd="0" destOrd="1" presId="urn:microsoft.com/office/officeart/2005/8/layout/hProcess4"/>
    <dgm:cxn modelId="{94EF21C0-DF04-7B4D-A30B-D3FA55335EB3}" type="presOf" srcId="{80E30F50-BE6F-D847-8F37-D06F7D37DD08}" destId="{476E77DA-AD7D-5A46-BC09-5E352AA55B66}" srcOrd="1" destOrd="2" presId="urn:microsoft.com/office/officeart/2005/8/layout/hProcess4"/>
    <dgm:cxn modelId="{A61FD2C2-5411-BB4E-88A2-E6590CD73716}" type="presOf" srcId="{BC038993-43C4-9447-934E-BE6E632C06C1}" destId="{19EF2550-EA0E-C047-8FB3-431E6D7EDF2D}" srcOrd="0" destOrd="4" presId="urn:microsoft.com/office/officeart/2005/8/layout/hProcess4"/>
    <dgm:cxn modelId="{5CBE32C9-4696-E340-853A-454209FF29A6}" srcId="{5DE80DE8-90B4-C148-9C0B-326E88C66AC2}" destId="{EAFF4C95-2D94-7341-8173-25805785513D}" srcOrd="0" destOrd="0" parTransId="{8C9CAE6B-17E7-EE43-A871-D4ACD4F3D977}" sibTransId="{8EAB8F2A-D48B-E043-9682-21022A2BAE02}"/>
    <dgm:cxn modelId="{CB9858C9-8A68-8D45-ABE0-70E9B0850320}" type="presOf" srcId="{BE4280C3-21F4-4148-9F37-B44620441D25}" destId="{F3283104-6C1D-144C-AFC8-856268F702FC}" srcOrd="0" destOrd="3" presId="urn:microsoft.com/office/officeart/2005/8/layout/hProcess4"/>
    <dgm:cxn modelId="{199032D4-0CB1-7E4A-834B-F9D45A717996}" type="presOf" srcId="{AB505AD9-0069-7B4F-A845-820321F333ED}" destId="{F3283104-6C1D-144C-AFC8-856268F702FC}" srcOrd="0" destOrd="5" presId="urn:microsoft.com/office/officeart/2005/8/layout/hProcess4"/>
    <dgm:cxn modelId="{7B6436D4-792F-F04D-ADB7-D5FFF71793BF}" type="presOf" srcId="{5EDC513E-6AFD-DA4E-930F-3980F2753801}" destId="{F3283104-6C1D-144C-AFC8-856268F702FC}" srcOrd="0" destOrd="1" presId="urn:microsoft.com/office/officeart/2005/8/layout/hProcess4"/>
    <dgm:cxn modelId="{E32F86D4-0D6D-5B4A-8B5C-490355F8D77E}" type="presOf" srcId="{6C460BBB-46FB-5047-968C-519EFBF8FBDF}" destId="{A316AB34-1DE0-984D-88C0-87F83967226F}" srcOrd="0" destOrd="0" presId="urn:microsoft.com/office/officeart/2005/8/layout/hProcess4"/>
    <dgm:cxn modelId="{023ADCD8-34EC-0E4D-AE2D-FC511B6E6D25}" srcId="{5DE80DE8-90B4-C148-9C0B-326E88C66AC2}" destId="{AB505AD9-0069-7B4F-A845-820321F333ED}" srcOrd="5" destOrd="0" parTransId="{9697A261-E4DB-724F-9B6A-475285CCD022}" sibTransId="{E27EA3A0-DDD0-D84D-910F-9082678E4ADD}"/>
    <dgm:cxn modelId="{A22C6FDA-939E-264C-840D-080BC6B3B8F1}" type="presOf" srcId="{D28AC4D9-81E7-6449-8850-A31FE5520FC2}" destId="{C9786C3B-2BED-8C42-95C8-17E22A6E9E44}" srcOrd="1" destOrd="6" presId="urn:microsoft.com/office/officeart/2005/8/layout/hProcess4"/>
    <dgm:cxn modelId="{E7207CDB-8528-A145-95A0-F70272B15119}" srcId="{1DA682EA-30E7-654F-AF7D-38F6CFE98ED8}" destId="{863DD609-AA80-C041-A569-AD27DC3FD215}" srcOrd="3" destOrd="0" parTransId="{D13B5992-B685-3B44-A49B-94F19C7BFAAB}" sibTransId="{C08C20A3-6C4C-C44E-9E11-6E1C4C47B913}"/>
    <dgm:cxn modelId="{993DC8E0-29C1-AB4E-9569-19D3F0F642BD}" type="presOf" srcId="{CC3B31C9-B91B-6949-97BE-DC065A540634}" destId="{58978978-D149-7D4D-BE46-B557A25AD508}" srcOrd="0" destOrd="0" presId="urn:microsoft.com/office/officeart/2005/8/layout/hProcess4"/>
    <dgm:cxn modelId="{422933E5-85AB-DA47-9B25-FFB535DC5CC2}" type="presOf" srcId="{FFAA890A-ED53-2048-AB2A-29ED04E56C48}" destId="{53747EEC-80C4-F744-8733-8BA857B3B025}" srcOrd="1" destOrd="3" presId="urn:microsoft.com/office/officeart/2005/8/layout/hProcess4"/>
    <dgm:cxn modelId="{153D5FEA-AAA1-7149-9595-B7CBF394722B}" srcId="{5DE80DE8-90B4-C148-9C0B-326E88C66AC2}" destId="{BE4280C3-21F4-4148-9F37-B44620441D25}" srcOrd="3" destOrd="0" parTransId="{322992B6-3369-BE46-AF03-D657B4C65CD2}" sibTransId="{5D473A71-D313-714B-9F9A-20685EBAF88E}"/>
    <dgm:cxn modelId="{F77B5CF0-EF6A-DB41-B6A8-8C8429447DCA}" type="presOf" srcId="{BE4280C3-21F4-4148-9F37-B44620441D25}" destId="{C9786C3B-2BED-8C42-95C8-17E22A6E9E44}" srcOrd="1" destOrd="3" presId="urn:microsoft.com/office/officeart/2005/8/layout/hProcess4"/>
    <dgm:cxn modelId="{8096F1F8-B561-C144-B50B-A01B57200EBA}" type="presOf" srcId="{AB9BC038-3FA8-C041-ABAC-16DC50AF3566}" destId="{19EF2550-EA0E-C047-8FB3-431E6D7EDF2D}" srcOrd="0" destOrd="1" presId="urn:microsoft.com/office/officeart/2005/8/layout/hProcess4"/>
    <dgm:cxn modelId="{C15489FB-92C3-6442-83AF-5BDE489866B4}" type="presOf" srcId="{AB505AD9-0069-7B4F-A845-820321F333ED}" destId="{C9786C3B-2BED-8C42-95C8-17E22A6E9E44}" srcOrd="1" destOrd="5" presId="urn:microsoft.com/office/officeart/2005/8/layout/hProcess4"/>
    <dgm:cxn modelId="{5A6A67FE-7C68-6642-B49D-BF3EB57D350C}" type="presOf" srcId="{5EDC513E-6AFD-DA4E-930F-3980F2753801}" destId="{C9786C3B-2BED-8C42-95C8-17E22A6E9E44}" srcOrd="1" destOrd="1" presId="urn:microsoft.com/office/officeart/2005/8/layout/hProcess4"/>
    <dgm:cxn modelId="{CA83B2E8-F43A-BF45-9822-76257D69E309}" type="presParOf" srcId="{B6AD36E7-E035-D340-8FA5-42E074ACBA4A}" destId="{90F337F9-5E93-EA44-9394-9FE56CE848BA}" srcOrd="0" destOrd="0" presId="urn:microsoft.com/office/officeart/2005/8/layout/hProcess4"/>
    <dgm:cxn modelId="{0D98E956-81BA-DF4E-8999-5ACD482CE72E}" type="presParOf" srcId="{B6AD36E7-E035-D340-8FA5-42E074ACBA4A}" destId="{22411A45-F8DD-104C-AE7C-60FCAA906940}" srcOrd="1" destOrd="0" presId="urn:microsoft.com/office/officeart/2005/8/layout/hProcess4"/>
    <dgm:cxn modelId="{7E5A835D-0E18-2C41-AE10-9AB285FDF3B6}" type="presParOf" srcId="{B6AD36E7-E035-D340-8FA5-42E074ACBA4A}" destId="{82E29737-3A9E-444C-9677-A2EACABA41A2}" srcOrd="2" destOrd="0" presId="urn:microsoft.com/office/officeart/2005/8/layout/hProcess4"/>
    <dgm:cxn modelId="{7D59C4AD-59D6-D443-8AC9-B2622BCF3442}" type="presParOf" srcId="{82E29737-3A9E-444C-9677-A2EACABA41A2}" destId="{3627DC2F-2999-DF43-994E-90661D3C3585}" srcOrd="0" destOrd="0" presId="urn:microsoft.com/office/officeart/2005/8/layout/hProcess4"/>
    <dgm:cxn modelId="{884DF6EE-ADD9-7545-B178-49A93D92C04F}" type="presParOf" srcId="{3627DC2F-2999-DF43-994E-90661D3C3585}" destId="{96CC4907-CC23-864E-ABF8-D2CA32C80BD2}" srcOrd="0" destOrd="0" presId="urn:microsoft.com/office/officeart/2005/8/layout/hProcess4"/>
    <dgm:cxn modelId="{68A79AA0-51E5-3244-B378-CE7B03375187}" type="presParOf" srcId="{3627DC2F-2999-DF43-994E-90661D3C3585}" destId="{F3283104-6C1D-144C-AFC8-856268F702FC}" srcOrd="1" destOrd="0" presId="urn:microsoft.com/office/officeart/2005/8/layout/hProcess4"/>
    <dgm:cxn modelId="{68E2491C-A573-3443-BE89-44C85CC1FD42}" type="presParOf" srcId="{3627DC2F-2999-DF43-994E-90661D3C3585}" destId="{C9786C3B-2BED-8C42-95C8-17E22A6E9E44}" srcOrd="2" destOrd="0" presId="urn:microsoft.com/office/officeart/2005/8/layout/hProcess4"/>
    <dgm:cxn modelId="{4FAF7EE1-5B25-B14C-956B-AFFDE2342BE1}" type="presParOf" srcId="{3627DC2F-2999-DF43-994E-90661D3C3585}" destId="{CFD74DFE-A83F-904B-9E01-6DFD8C3D43D5}" srcOrd="3" destOrd="0" presId="urn:microsoft.com/office/officeart/2005/8/layout/hProcess4"/>
    <dgm:cxn modelId="{6B383125-BD92-E844-B48B-F2298BBB459F}" type="presParOf" srcId="{3627DC2F-2999-DF43-994E-90661D3C3585}" destId="{1D441C75-6FDD-CE4B-9664-B139BA2B7A4D}" srcOrd="4" destOrd="0" presId="urn:microsoft.com/office/officeart/2005/8/layout/hProcess4"/>
    <dgm:cxn modelId="{72912B98-67A1-1144-AEA3-6A6A0B7041F1}" type="presParOf" srcId="{82E29737-3A9E-444C-9677-A2EACABA41A2}" destId="{6E7C747A-7538-D344-86CA-881C73396275}" srcOrd="1" destOrd="0" presId="urn:microsoft.com/office/officeart/2005/8/layout/hProcess4"/>
    <dgm:cxn modelId="{AD93464D-8DCB-0D4F-934D-C1F57BFD390F}" type="presParOf" srcId="{82E29737-3A9E-444C-9677-A2EACABA41A2}" destId="{0E818080-CFD3-9C46-A7DA-C6949E667605}" srcOrd="2" destOrd="0" presId="urn:microsoft.com/office/officeart/2005/8/layout/hProcess4"/>
    <dgm:cxn modelId="{EFA60B5E-7C44-4944-982E-959FD2B402AE}" type="presParOf" srcId="{0E818080-CFD3-9C46-A7DA-C6949E667605}" destId="{B3FD6573-F93C-CD45-8A9E-2D5D390C4D61}" srcOrd="0" destOrd="0" presId="urn:microsoft.com/office/officeart/2005/8/layout/hProcess4"/>
    <dgm:cxn modelId="{73C28176-E60D-164A-B24E-5C201015B19A}" type="presParOf" srcId="{0E818080-CFD3-9C46-A7DA-C6949E667605}" destId="{19EF2550-EA0E-C047-8FB3-431E6D7EDF2D}" srcOrd="1" destOrd="0" presId="urn:microsoft.com/office/officeart/2005/8/layout/hProcess4"/>
    <dgm:cxn modelId="{19F4C021-28A4-5344-90F2-2D9AFE454EF5}" type="presParOf" srcId="{0E818080-CFD3-9C46-A7DA-C6949E667605}" destId="{476E77DA-AD7D-5A46-BC09-5E352AA55B66}" srcOrd="2" destOrd="0" presId="urn:microsoft.com/office/officeart/2005/8/layout/hProcess4"/>
    <dgm:cxn modelId="{751E6F0A-892F-9E46-9A56-CC78B8D039D0}" type="presParOf" srcId="{0E818080-CFD3-9C46-A7DA-C6949E667605}" destId="{B7456B2F-87A2-9047-8DC3-86A26731C068}" srcOrd="3" destOrd="0" presId="urn:microsoft.com/office/officeart/2005/8/layout/hProcess4"/>
    <dgm:cxn modelId="{80E70123-6331-4941-8A75-916CC2F2FE5D}" type="presParOf" srcId="{0E818080-CFD3-9C46-A7DA-C6949E667605}" destId="{8533B559-3E61-DB44-8090-B4B3D123D376}" srcOrd="4" destOrd="0" presId="urn:microsoft.com/office/officeart/2005/8/layout/hProcess4"/>
    <dgm:cxn modelId="{F9BAFE12-70EA-FF4E-89D0-292B377790BD}" type="presParOf" srcId="{82E29737-3A9E-444C-9677-A2EACABA41A2}" destId="{2B198A47-942E-6548-A46F-304336950070}" srcOrd="3" destOrd="0" presId="urn:microsoft.com/office/officeart/2005/8/layout/hProcess4"/>
    <dgm:cxn modelId="{3FCDBBE7-4AF2-784F-9A9C-E1D8911A4CB0}" type="presParOf" srcId="{82E29737-3A9E-444C-9677-A2EACABA41A2}" destId="{E8CCC70E-CB75-2B41-94ED-6501EFA89166}" srcOrd="4" destOrd="0" presId="urn:microsoft.com/office/officeart/2005/8/layout/hProcess4"/>
    <dgm:cxn modelId="{30D397BF-0EEB-D44C-A1DD-1284E697054A}" type="presParOf" srcId="{E8CCC70E-CB75-2B41-94ED-6501EFA89166}" destId="{14041957-62A5-4C43-96E1-FB90C6082FE2}" srcOrd="0" destOrd="0" presId="urn:microsoft.com/office/officeart/2005/8/layout/hProcess4"/>
    <dgm:cxn modelId="{ACF666EB-5365-3540-8DF6-52D20BB26CB8}" type="presParOf" srcId="{E8CCC70E-CB75-2B41-94ED-6501EFA89166}" destId="{A316AB34-1DE0-984D-88C0-87F83967226F}" srcOrd="1" destOrd="0" presId="urn:microsoft.com/office/officeart/2005/8/layout/hProcess4"/>
    <dgm:cxn modelId="{7B050C3F-0CD4-DD4E-B54E-4BD03126BD9F}" type="presParOf" srcId="{E8CCC70E-CB75-2B41-94ED-6501EFA89166}" destId="{53747EEC-80C4-F744-8733-8BA857B3B025}" srcOrd="2" destOrd="0" presId="urn:microsoft.com/office/officeart/2005/8/layout/hProcess4"/>
    <dgm:cxn modelId="{812489BE-16C9-974F-BD8D-08D733480A9B}" type="presParOf" srcId="{E8CCC70E-CB75-2B41-94ED-6501EFA89166}" destId="{58978978-D149-7D4D-BE46-B557A25AD508}" srcOrd="3" destOrd="0" presId="urn:microsoft.com/office/officeart/2005/8/layout/hProcess4"/>
    <dgm:cxn modelId="{AEABDB0D-C564-C84E-8A6E-D2CFA49514D3}" type="presParOf" srcId="{E8CCC70E-CB75-2B41-94ED-6501EFA89166}" destId="{CFFC69A3-AF8B-6B4F-9E3D-73ED0266AE87}"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15733-F319-224E-8F8D-57BD86484900}">
      <dsp:nvSpPr>
        <dsp:cNvPr id="0" name=""/>
        <dsp:cNvSpPr/>
      </dsp:nvSpPr>
      <dsp:spPr>
        <a:xfrm>
          <a:off x="0" y="4318"/>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b="0" kern="1200" dirty="0" err="1">
              <a:solidFill>
                <a:schemeClr val="tx2"/>
              </a:solidFill>
              <a:latin typeface="Montserrat" pitchFamily="2" charset="77"/>
            </a:rPr>
            <a:t>Preguntas</a:t>
          </a:r>
          <a:endParaRPr lang="en-GB" sz="2800" b="0" kern="1200" dirty="0">
            <a:solidFill>
              <a:schemeClr val="tx2"/>
            </a:solidFill>
            <a:latin typeface="Montserrat" pitchFamily="2" charset="77"/>
          </a:endParaRPr>
        </a:p>
      </dsp:txBody>
      <dsp:txXfrm>
        <a:off x="730096" y="4318"/>
        <a:ext cx="3624121" cy="1460191"/>
      </dsp:txXfrm>
    </dsp:sp>
    <dsp:sp modelId="{005DFE7A-A39D-E446-A4E9-8DBD57C143D4}">
      <dsp:nvSpPr>
        <dsp:cNvPr id="0" name=""/>
        <dsp:cNvSpPr/>
      </dsp:nvSpPr>
      <dsp:spPr>
        <a:xfrm>
          <a:off x="4662559" y="112435"/>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kern="1200" dirty="0">
              <a:latin typeface="Open Sans" panose="020B0606030504020204" pitchFamily="34" charset="0"/>
              <a:ea typeface="Open Sans" panose="020B0606030504020204" pitchFamily="34" charset="0"/>
              <a:cs typeface="Open Sans" panose="020B0606030504020204" pitchFamily="34" charset="0"/>
            </a:rPr>
            <a:t>Lo que la gente quiere saber, pone de relieve las lagunas de información</a:t>
          </a:r>
          <a:endParaRPr lang="en-GB" sz="2500" kern="1200" dirty="0">
            <a:latin typeface="Open Sans" panose="020B0606030504020204" pitchFamily="34" charset="0"/>
            <a:ea typeface="Open Sans" panose="020B0606030504020204" pitchFamily="34" charset="0"/>
            <a:cs typeface="Open Sans" panose="020B0606030504020204" pitchFamily="34" charset="0"/>
          </a:endParaRPr>
        </a:p>
      </dsp:txBody>
      <dsp:txXfrm>
        <a:off x="5268538" y="112435"/>
        <a:ext cx="6550182" cy="1211958"/>
      </dsp:txXfrm>
    </dsp:sp>
    <dsp:sp modelId="{D922B84B-6C25-7C43-9081-B920BC1777F6}">
      <dsp:nvSpPr>
        <dsp:cNvPr id="0" name=""/>
        <dsp:cNvSpPr/>
      </dsp:nvSpPr>
      <dsp:spPr>
        <a:xfrm>
          <a:off x="12017966" y="128760"/>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¿Dónde puedo registrarme para recibir asistencia?</a:t>
          </a:r>
          <a:endPar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2623945" y="128760"/>
        <a:ext cx="3676749" cy="1211958"/>
      </dsp:txXfrm>
    </dsp:sp>
    <dsp:sp modelId="{627D582E-774D-C845-BE7B-3B71769564F0}">
      <dsp:nvSpPr>
        <dsp:cNvPr id="0" name=""/>
        <dsp:cNvSpPr/>
      </dsp:nvSpPr>
      <dsp:spPr>
        <a:xfrm>
          <a:off x="0" y="1635103"/>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b="0" kern="1200" dirty="0" err="1">
              <a:solidFill>
                <a:schemeClr val="tx2"/>
              </a:solidFill>
              <a:latin typeface="Montserrat" pitchFamily="2" charset="77"/>
            </a:rPr>
            <a:t>Peticiones</a:t>
          </a:r>
          <a:r>
            <a:rPr lang="en-GB" sz="2800" b="0" kern="1200" dirty="0">
              <a:solidFill>
                <a:schemeClr val="tx2"/>
              </a:solidFill>
              <a:latin typeface="Montserrat" pitchFamily="2" charset="77"/>
            </a:rPr>
            <a:t> o </a:t>
          </a:r>
          <a:r>
            <a:rPr lang="en-GB" sz="2800" b="0" kern="1200" dirty="0" err="1">
              <a:solidFill>
                <a:schemeClr val="tx2"/>
              </a:solidFill>
              <a:latin typeface="Montserrat" pitchFamily="2" charset="77"/>
            </a:rPr>
            <a:t>sugerencias</a:t>
          </a:r>
          <a:endParaRPr lang="en-GB" sz="2800" b="0" kern="1200" dirty="0">
            <a:solidFill>
              <a:schemeClr val="tx2"/>
            </a:solidFill>
            <a:latin typeface="Montserrat" pitchFamily="2" charset="77"/>
          </a:endParaRPr>
        </a:p>
      </dsp:txBody>
      <dsp:txXfrm>
        <a:off x="730096" y="1635103"/>
        <a:ext cx="3624121" cy="1460191"/>
      </dsp:txXfrm>
    </dsp:sp>
    <dsp:sp modelId="{1027B1CA-92E1-794F-A6DD-0862358324D3}">
      <dsp:nvSpPr>
        <dsp:cNvPr id="0" name=""/>
        <dsp:cNvSpPr/>
      </dsp:nvSpPr>
      <dsp:spPr>
        <a:xfrm>
          <a:off x="4662559" y="1759843"/>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kern="1200" dirty="0">
              <a:latin typeface="Open Sans" panose="020B0606030504020204" pitchFamily="34" charset="0"/>
              <a:ea typeface="Open Sans" panose="020B0606030504020204" pitchFamily="34" charset="0"/>
              <a:cs typeface="Open Sans" panose="020B0606030504020204" pitchFamily="34" charset="0"/>
            </a:rPr>
            <a:t>Solicitudes de ayuda o ideas sobre lo que podríamos hacer mejor o de manera diferente</a:t>
          </a:r>
          <a:endParaRPr lang="en-GB" sz="2500" kern="1200" dirty="0">
            <a:latin typeface="Open Sans" panose="020B0606030504020204" pitchFamily="34" charset="0"/>
            <a:ea typeface="Open Sans" panose="020B0606030504020204" pitchFamily="34" charset="0"/>
            <a:cs typeface="Open Sans" panose="020B0606030504020204" pitchFamily="34" charset="0"/>
          </a:endParaRPr>
        </a:p>
      </dsp:txBody>
      <dsp:txXfrm>
        <a:off x="5268538" y="1759843"/>
        <a:ext cx="6550182" cy="1211958"/>
      </dsp:txXfrm>
    </dsp:sp>
    <dsp:sp modelId="{197BFE24-6566-894A-9BA4-994A8CBC3593}">
      <dsp:nvSpPr>
        <dsp:cNvPr id="0" name=""/>
        <dsp:cNvSpPr/>
      </dsp:nvSpPr>
      <dsp:spPr>
        <a:xfrm>
          <a:off x="12017966" y="1776168"/>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Por favor, proporciónenos agua limpia</a:t>
          </a:r>
          <a:endPar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2623945" y="1776168"/>
        <a:ext cx="3676749" cy="1211958"/>
      </dsp:txXfrm>
    </dsp:sp>
    <dsp:sp modelId="{C5D6E5D6-C5F0-E941-85F5-164EBC2EB43D}">
      <dsp:nvSpPr>
        <dsp:cNvPr id="0" name=""/>
        <dsp:cNvSpPr/>
      </dsp:nvSpPr>
      <dsp:spPr>
        <a:xfrm>
          <a:off x="0" y="3299721"/>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b="0" kern="1200" dirty="0" err="1">
              <a:solidFill>
                <a:schemeClr val="tx2"/>
              </a:solidFill>
              <a:latin typeface="Montserrat" pitchFamily="2" charset="77"/>
            </a:rPr>
            <a:t>Observaciones</a:t>
          </a:r>
          <a:r>
            <a:rPr lang="en-GB" sz="2800" b="0" kern="1200" dirty="0">
              <a:solidFill>
                <a:schemeClr val="tx2"/>
              </a:solidFill>
              <a:latin typeface="Montserrat" pitchFamily="2" charset="77"/>
            </a:rPr>
            <a:t>, </a:t>
          </a:r>
          <a:r>
            <a:rPr lang="en-GB" sz="2800" b="0" kern="1200" dirty="0" err="1">
              <a:solidFill>
                <a:schemeClr val="tx2"/>
              </a:solidFill>
              <a:latin typeface="Montserrat" pitchFamily="2" charset="77"/>
            </a:rPr>
            <a:t>creencias</a:t>
          </a:r>
          <a:r>
            <a:rPr lang="en-GB" sz="2800" b="0" kern="1200" dirty="0">
              <a:solidFill>
                <a:schemeClr val="tx2"/>
              </a:solidFill>
              <a:latin typeface="Montserrat" pitchFamily="2" charset="77"/>
            </a:rPr>
            <a:t> o </a:t>
          </a:r>
          <a:r>
            <a:rPr lang="en-GB" sz="2800" b="0" kern="1200" dirty="0" err="1">
              <a:solidFill>
                <a:schemeClr val="tx2"/>
              </a:solidFill>
              <a:latin typeface="Montserrat" pitchFamily="2" charset="77"/>
            </a:rPr>
            <a:t>percepciones</a:t>
          </a:r>
          <a:endParaRPr lang="en-GB" sz="2800" b="0" kern="1200" dirty="0">
            <a:solidFill>
              <a:schemeClr val="tx2"/>
            </a:solidFill>
            <a:latin typeface="Montserrat" pitchFamily="2" charset="77"/>
          </a:endParaRPr>
        </a:p>
      </dsp:txBody>
      <dsp:txXfrm>
        <a:off x="730096" y="3299721"/>
        <a:ext cx="3624121" cy="1460191"/>
      </dsp:txXfrm>
    </dsp:sp>
    <dsp:sp modelId="{95E4BFAA-0D1C-4D43-931C-C5DA9BF14EEE}">
      <dsp:nvSpPr>
        <dsp:cNvPr id="0" name=""/>
        <dsp:cNvSpPr/>
      </dsp:nvSpPr>
      <dsp:spPr>
        <a:xfrm>
          <a:off x="4662559" y="3424461"/>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kern="1200" dirty="0">
              <a:latin typeface="Open Sans" panose="020B0606030504020204" pitchFamily="34" charset="0"/>
              <a:ea typeface="Open Sans" panose="020B0606030504020204" pitchFamily="34" charset="0"/>
              <a:cs typeface="Open Sans" panose="020B0606030504020204" pitchFamily="34" charset="0"/>
            </a:rPr>
            <a:t>Lo que la gente piensa y entiende sobre la situación o el tema específico, incluidos los rumores.</a:t>
          </a:r>
          <a:endParaRPr lang="en-GB" sz="2500" kern="1200" dirty="0">
            <a:latin typeface="Open Sans" panose="020B0606030504020204" pitchFamily="34" charset="0"/>
            <a:ea typeface="Open Sans" panose="020B0606030504020204" pitchFamily="34" charset="0"/>
            <a:cs typeface="Open Sans" panose="020B0606030504020204" pitchFamily="34" charset="0"/>
          </a:endParaRPr>
        </a:p>
      </dsp:txBody>
      <dsp:txXfrm>
        <a:off x="5268538" y="3424461"/>
        <a:ext cx="6550182" cy="1211958"/>
      </dsp:txXfrm>
    </dsp:sp>
    <dsp:sp modelId="{4B4D1C6D-FE33-F841-BE2A-A5D7C7A68870}">
      <dsp:nvSpPr>
        <dsp:cNvPr id="0" name=""/>
        <dsp:cNvSpPr/>
      </dsp:nvSpPr>
      <dsp:spPr>
        <a:xfrm>
          <a:off x="12017966" y="3440786"/>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La vacuna contra el COVID-19 te hará infértil</a:t>
          </a:r>
          <a:endPar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2623945" y="3440786"/>
        <a:ext cx="3676749" cy="1211958"/>
      </dsp:txXfrm>
    </dsp:sp>
    <dsp:sp modelId="{884D44E7-1F87-5B4C-9B91-58DCB8FB7D0E}">
      <dsp:nvSpPr>
        <dsp:cNvPr id="0" name=""/>
        <dsp:cNvSpPr/>
      </dsp:nvSpPr>
      <dsp:spPr>
        <a:xfrm>
          <a:off x="0" y="4964339"/>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pt-BR" sz="2800" b="0" kern="1200" dirty="0">
              <a:solidFill>
                <a:schemeClr val="tx2"/>
              </a:solidFill>
              <a:latin typeface="Montserrat" pitchFamily="2" charset="77"/>
            </a:rPr>
            <a:t>Informes de inquietudes, incidentes o </a:t>
          </a:r>
          <a:r>
            <a:rPr lang="pt-BR" sz="2800" b="0" kern="1200" dirty="0" err="1">
              <a:solidFill>
                <a:schemeClr val="tx2"/>
              </a:solidFill>
              <a:latin typeface="Montserrat" pitchFamily="2" charset="77"/>
            </a:rPr>
            <a:t>quejas</a:t>
          </a:r>
          <a:endParaRPr lang="en-GB" sz="2800" b="0" kern="1200" dirty="0">
            <a:solidFill>
              <a:schemeClr val="tx2"/>
            </a:solidFill>
            <a:latin typeface="Montserrat" pitchFamily="2" charset="77"/>
          </a:endParaRPr>
        </a:p>
      </dsp:txBody>
      <dsp:txXfrm>
        <a:off x="730096" y="4964339"/>
        <a:ext cx="3624121" cy="1460191"/>
      </dsp:txXfrm>
    </dsp:sp>
    <dsp:sp modelId="{65F5BF0F-60A1-CE42-AE5C-1466B8167406}">
      <dsp:nvSpPr>
        <dsp:cNvPr id="0" name=""/>
        <dsp:cNvSpPr/>
      </dsp:nvSpPr>
      <dsp:spPr>
        <a:xfrm>
          <a:off x="4662559" y="5089079"/>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kern="1200" dirty="0">
              <a:latin typeface="Open Sans" panose="020B0606030504020204" pitchFamily="34" charset="0"/>
              <a:ea typeface="Open Sans" panose="020B0606030504020204" pitchFamily="34" charset="0"/>
              <a:cs typeface="Open Sans" panose="020B0606030504020204" pitchFamily="34" charset="0"/>
            </a:rPr>
            <a:t>Problemas con nuestros servicios o personal, la situación en la comunidad u otras organizaciones</a:t>
          </a:r>
          <a:endParaRPr lang="en-GB" sz="2500" kern="1200" dirty="0">
            <a:latin typeface="Open Sans" panose="020B0606030504020204" pitchFamily="34" charset="0"/>
            <a:ea typeface="Open Sans" panose="020B0606030504020204" pitchFamily="34" charset="0"/>
            <a:cs typeface="Open Sans" panose="020B0606030504020204" pitchFamily="34" charset="0"/>
          </a:endParaRPr>
        </a:p>
      </dsp:txBody>
      <dsp:txXfrm>
        <a:off x="5268538" y="5089079"/>
        <a:ext cx="6550182" cy="1211958"/>
      </dsp:txXfrm>
    </dsp:sp>
    <dsp:sp modelId="{87426196-BA8B-1C4B-93E2-C6733CCB7DF7}">
      <dsp:nvSpPr>
        <dsp:cNvPr id="0" name=""/>
        <dsp:cNvSpPr/>
      </dsp:nvSpPr>
      <dsp:spPr>
        <a:xfrm>
          <a:off x="12017966" y="5105404"/>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Tuve que pagar para que me añadieran a la lista de distribución</a:t>
          </a:r>
          <a:endPar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2623945" y="5105404"/>
        <a:ext cx="3676749" cy="1211958"/>
      </dsp:txXfrm>
    </dsp:sp>
    <dsp:sp modelId="{CCCDAE01-BF5E-824C-BD8E-E474B18F8D0B}">
      <dsp:nvSpPr>
        <dsp:cNvPr id="0" name=""/>
        <dsp:cNvSpPr/>
      </dsp:nvSpPr>
      <dsp:spPr>
        <a:xfrm>
          <a:off x="0" y="6628957"/>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b="0" kern="1200" dirty="0" err="1">
              <a:solidFill>
                <a:schemeClr val="tx2"/>
              </a:solidFill>
              <a:latin typeface="Montserrat" pitchFamily="2" charset="77"/>
            </a:rPr>
            <a:t>Aliento</a:t>
          </a:r>
          <a:r>
            <a:rPr lang="en-GB" sz="2800" b="0" kern="1200" dirty="0">
              <a:solidFill>
                <a:schemeClr val="tx2"/>
              </a:solidFill>
              <a:latin typeface="Montserrat" pitchFamily="2" charset="77"/>
            </a:rPr>
            <a:t>, </a:t>
          </a:r>
          <a:r>
            <a:rPr lang="en-GB" sz="2800" b="0" kern="1200" dirty="0" err="1">
              <a:solidFill>
                <a:schemeClr val="tx2"/>
              </a:solidFill>
              <a:latin typeface="Montserrat" pitchFamily="2" charset="77"/>
            </a:rPr>
            <a:t>agradecimiento</a:t>
          </a:r>
          <a:r>
            <a:rPr lang="en-GB" sz="2800" b="0" kern="1200" dirty="0">
              <a:solidFill>
                <a:schemeClr val="tx2"/>
              </a:solidFill>
              <a:latin typeface="Montserrat" pitchFamily="2" charset="77"/>
            </a:rPr>
            <a:t> o </a:t>
          </a:r>
          <a:r>
            <a:rPr lang="en-GB" sz="2800" b="0" kern="1200" dirty="0" err="1">
              <a:solidFill>
                <a:schemeClr val="tx2"/>
              </a:solidFill>
              <a:latin typeface="Montserrat" pitchFamily="2" charset="77"/>
            </a:rPr>
            <a:t>elogio</a:t>
          </a:r>
          <a:endParaRPr lang="en-GB" sz="2800" b="0" kern="1200" dirty="0">
            <a:solidFill>
              <a:schemeClr val="tx2"/>
            </a:solidFill>
            <a:latin typeface="Montserrat" pitchFamily="2" charset="77"/>
          </a:endParaRPr>
        </a:p>
      </dsp:txBody>
      <dsp:txXfrm>
        <a:off x="730096" y="6628957"/>
        <a:ext cx="3624121" cy="1460191"/>
      </dsp:txXfrm>
    </dsp:sp>
    <dsp:sp modelId="{A444DC44-27CE-D847-B77A-41889B080212}">
      <dsp:nvSpPr>
        <dsp:cNvPr id="0" name=""/>
        <dsp:cNvSpPr/>
      </dsp:nvSpPr>
      <dsp:spPr>
        <a:xfrm>
          <a:off x="4662559" y="6753697"/>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s-ES" sz="2500" kern="1200" dirty="0">
              <a:latin typeface="Open Sans" panose="020B0606030504020204" pitchFamily="34" charset="0"/>
              <a:ea typeface="Open Sans" panose="020B0606030504020204" pitchFamily="34" charset="0"/>
              <a:cs typeface="Open Sans" panose="020B0606030504020204" pitchFamily="34" charset="0"/>
            </a:rPr>
            <a:t>Comentarios positivos que destacan lo que la gente aprecia y debe continuar</a:t>
          </a:r>
          <a:endParaRPr lang="en-GB" sz="2500" kern="1200" dirty="0">
            <a:latin typeface="Open Sans" panose="020B0606030504020204" pitchFamily="34" charset="0"/>
            <a:ea typeface="Open Sans" panose="020B0606030504020204" pitchFamily="34" charset="0"/>
            <a:cs typeface="Open Sans" panose="020B0606030504020204" pitchFamily="34" charset="0"/>
          </a:endParaRPr>
        </a:p>
      </dsp:txBody>
      <dsp:txXfrm>
        <a:off x="5268538" y="6753697"/>
        <a:ext cx="6550182" cy="1211958"/>
      </dsp:txXfrm>
    </dsp:sp>
    <dsp:sp modelId="{272535F3-C020-E748-9E5B-3863A9A09D06}">
      <dsp:nvSpPr>
        <dsp:cNvPr id="0" name=""/>
        <dsp:cNvSpPr/>
      </dsp:nvSpPr>
      <dsp:spPr>
        <a:xfrm>
          <a:off x="12017966" y="6770022"/>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en-GB" sz="2500" i="1" kern="1200"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Realmente</a:t>
          </a:r>
          <a:r>
            <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500" i="1" kern="1200"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disfrutamos</a:t>
          </a:r>
          <a:r>
            <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 de sus </a:t>
          </a:r>
          <a:r>
            <a:rPr lang="en-GB" sz="2500" i="1" kern="1200"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programas</a:t>
          </a:r>
          <a:r>
            <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 de radio</a:t>
          </a:r>
          <a:endParaRPr lang="en-GB" sz="25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2623945" y="6770022"/>
        <a:ext cx="3676749" cy="12119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29833-4736-F14D-A376-CD4DF8FFAE53}">
      <dsp:nvSpPr>
        <dsp:cNvPr id="0" name=""/>
        <dsp:cNvSpPr/>
      </dsp:nvSpPr>
      <dsp:spPr>
        <a:xfrm>
          <a:off x="1139892" y="718123"/>
          <a:ext cx="4732873"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es-ES" sz="2400" kern="1200" dirty="0">
              <a:latin typeface="Open Sans" panose="020B0606030504020204" pitchFamily="34" charset="0"/>
              <a:ea typeface="Open Sans" panose="020B0606030504020204" pitchFamily="34" charset="0"/>
              <a:cs typeface="Open Sans" panose="020B0606030504020204" pitchFamily="34" charset="0"/>
            </a:rPr>
            <a:t>Preséntese a sí mismo y a la Sociedad Nacional</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s-ES" sz="2400" kern="1200" dirty="0">
              <a:latin typeface="Open Sans" panose="020B0606030504020204" pitchFamily="34" charset="0"/>
              <a:ea typeface="Open Sans" panose="020B0606030504020204" pitchFamily="34" charset="0"/>
              <a:cs typeface="Open Sans" panose="020B0606030504020204" pitchFamily="34" charset="0"/>
            </a:rPr>
            <a:t>Explique por qué se recopilan los comentarios y cómo se utilizarán.</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Establezca</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una</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buena</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relación</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Gestione</a:t>
          </a:r>
          <a:r>
            <a:rPr lang="en-GB" sz="2400" kern="1200" dirty="0">
              <a:latin typeface="Open Sans" panose="020B0606030504020204" pitchFamily="34" charset="0"/>
              <a:ea typeface="Open Sans" panose="020B0606030504020204" pitchFamily="34" charset="0"/>
              <a:cs typeface="Open Sans" panose="020B0606030504020204" pitchFamily="34" charset="0"/>
            </a:rPr>
            <a:t> las </a:t>
          </a:r>
          <a:r>
            <a:rPr lang="en-GB" sz="2400" kern="1200" dirty="0" err="1">
              <a:latin typeface="Open Sans" panose="020B0606030504020204" pitchFamily="34" charset="0"/>
              <a:ea typeface="Open Sans" panose="020B0606030504020204" pitchFamily="34" charset="0"/>
              <a:cs typeface="Open Sans" panose="020B0606030504020204" pitchFamily="34" charset="0"/>
            </a:rPr>
            <a:t>expectativas</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Obtenga</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el</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consentimiento</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informado</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dsp:txBody>
      <dsp:txXfrm>
        <a:off x="1276096" y="854327"/>
        <a:ext cx="4460465" cy="4377952"/>
      </dsp:txXfrm>
    </dsp:sp>
    <dsp:sp modelId="{8E9A8D26-88A2-7243-93A3-204994C633AA}">
      <dsp:nvSpPr>
        <dsp:cNvPr id="0" name=""/>
        <dsp:cNvSpPr/>
      </dsp:nvSpPr>
      <dsp:spPr>
        <a:xfrm rot="797216">
          <a:off x="3423189" y="2742406"/>
          <a:ext cx="5278515" cy="5278515"/>
        </a:xfrm>
        <a:prstGeom prst="leftCircularArrow">
          <a:avLst>
            <a:gd name="adj1" fmla="val 3781"/>
            <a:gd name="adj2" fmla="val 472270"/>
            <a:gd name="adj3" fmla="val 1561492"/>
            <a:gd name="adj4" fmla="val 8338200"/>
            <a:gd name="adj5" fmla="val 441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C44550-7EB8-D544-AFE4-0343E5BA8550}">
      <dsp:nvSpPr>
        <dsp:cNvPr id="0" name=""/>
        <dsp:cNvSpPr/>
      </dsp:nvSpPr>
      <dsp:spPr>
        <a:xfrm>
          <a:off x="2292589" y="5564108"/>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68580" rIns="102870" bIns="68580" numCol="1" spcCol="1270" anchor="ctr" anchorCtr="0">
          <a:noAutofit/>
        </a:bodyPr>
        <a:lstStyle/>
        <a:p>
          <a:pPr marL="0" lvl="0" indent="0" algn="ctr" defTabSz="2400300">
            <a:lnSpc>
              <a:spcPct val="90000"/>
            </a:lnSpc>
            <a:spcBef>
              <a:spcPct val="0"/>
            </a:spcBef>
            <a:spcAft>
              <a:spcPct val="35000"/>
            </a:spcAft>
            <a:buNone/>
          </a:pPr>
          <a:r>
            <a:rPr lang="en-GB" sz="5400" b="1" kern="1200" dirty="0">
              <a:solidFill>
                <a:schemeClr val="tx2"/>
              </a:solidFill>
              <a:latin typeface="Montserrat" pitchFamily="2" charset="77"/>
            </a:rPr>
            <a:t>ANTES</a:t>
          </a:r>
        </a:p>
      </dsp:txBody>
      <dsp:txXfrm>
        <a:off x="2337827" y="5609346"/>
        <a:ext cx="3793493" cy="1454050"/>
      </dsp:txXfrm>
    </dsp:sp>
    <dsp:sp modelId="{9F016F6B-7AF3-6042-8E1B-F64BDBB6920B}">
      <dsp:nvSpPr>
        <dsp:cNvPr id="0" name=""/>
        <dsp:cNvSpPr/>
      </dsp:nvSpPr>
      <dsp:spPr>
        <a:xfrm>
          <a:off x="7187704" y="384583"/>
          <a:ext cx="4247819" cy="6585721"/>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Escucha</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activa</a:t>
          </a:r>
          <a:r>
            <a:rPr lang="en-GB" sz="2400" kern="1200" dirty="0">
              <a:latin typeface="Open Sans" panose="020B0606030504020204" pitchFamily="34" charset="0"/>
              <a:ea typeface="Open Sans" panose="020B0606030504020204" pitchFamily="34" charset="0"/>
              <a:cs typeface="Open Sans" panose="020B0606030504020204" pitchFamily="34" charset="0"/>
            </a:rPr>
            <a:t> y </a:t>
          </a:r>
          <a:r>
            <a:rPr lang="en-GB" sz="2400" kern="1200" dirty="0" err="1">
              <a:latin typeface="Open Sans" panose="020B0606030504020204" pitchFamily="34" charset="0"/>
              <a:ea typeface="Open Sans" panose="020B0606030504020204" pitchFamily="34" charset="0"/>
              <a:cs typeface="Open Sans" panose="020B0606030504020204" pitchFamily="34" charset="0"/>
            </a:rPr>
            <a:t>abierta</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Exprese</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empatía</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No </a:t>
          </a:r>
          <a:r>
            <a:rPr lang="en-GB" sz="2400" kern="1200" dirty="0" err="1">
              <a:latin typeface="Open Sans" panose="020B0606030504020204" pitchFamily="34" charset="0"/>
              <a:ea typeface="Open Sans" panose="020B0606030504020204" pitchFamily="34" charset="0"/>
              <a:cs typeface="Open Sans" panose="020B0606030504020204" pitchFamily="34" charset="0"/>
            </a:rPr>
            <a:t>desafíes</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ni</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descartes</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Hacer</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pregunta</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Pide</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sugerencias</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s-ES" sz="2400" kern="1200" dirty="0">
              <a:latin typeface="Open Sans" panose="020B0606030504020204" pitchFamily="34" charset="0"/>
              <a:ea typeface="Open Sans" panose="020B0606030504020204" pitchFamily="34" charset="0"/>
              <a:cs typeface="Open Sans" panose="020B0606030504020204" pitchFamily="34" charset="0"/>
            </a:rPr>
            <a:t>Proporciona información/ no inventes respuesta</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Registre</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los</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comentarios</a:t>
          </a:r>
          <a:r>
            <a:rPr lang="en-GB" sz="2400" kern="1200" dirty="0">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latin typeface="Open Sans" panose="020B0606030504020204" pitchFamily="34" charset="0"/>
              <a:ea typeface="Open Sans" panose="020B0606030504020204" pitchFamily="34" charset="0"/>
              <a:cs typeface="Open Sans" panose="020B0606030504020204" pitchFamily="34" charset="0"/>
            </a:rPr>
            <a:t>cuidadosamente</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dsp:txBody>
      <dsp:txXfrm>
        <a:off x="7312118" y="1920223"/>
        <a:ext cx="3998991" cy="4925667"/>
      </dsp:txXfrm>
    </dsp:sp>
    <dsp:sp modelId="{665EB68B-345A-D649-B838-4E5E50F5EAF3}">
      <dsp:nvSpPr>
        <dsp:cNvPr id="0" name=""/>
        <dsp:cNvSpPr/>
      </dsp:nvSpPr>
      <dsp:spPr>
        <a:xfrm rot="20937754">
          <a:off x="9197280" y="-868767"/>
          <a:ext cx="5913945" cy="5913945"/>
        </a:xfrm>
        <a:prstGeom prst="circularArrow">
          <a:avLst>
            <a:gd name="adj1" fmla="val 3375"/>
            <a:gd name="adj2" fmla="val 417452"/>
            <a:gd name="adj3" fmla="val 20002422"/>
            <a:gd name="adj4" fmla="val 13170896"/>
            <a:gd name="adj5" fmla="val 3937"/>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1A43D1-7C12-AF49-800E-BE12951D1851}">
      <dsp:nvSpPr>
        <dsp:cNvPr id="0" name=""/>
        <dsp:cNvSpPr/>
      </dsp:nvSpPr>
      <dsp:spPr>
        <a:xfrm>
          <a:off x="8097873" y="265296"/>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68580" rIns="102870" bIns="68580" numCol="1" spcCol="1270" anchor="ctr" anchorCtr="0">
          <a:noAutofit/>
        </a:bodyPr>
        <a:lstStyle/>
        <a:p>
          <a:pPr marL="0" lvl="0" indent="0" algn="ctr" defTabSz="2400300">
            <a:lnSpc>
              <a:spcPct val="90000"/>
            </a:lnSpc>
            <a:spcBef>
              <a:spcPct val="0"/>
            </a:spcBef>
            <a:spcAft>
              <a:spcPct val="35000"/>
            </a:spcAft>
            <a:buNone/>
          </a:pPr>
          <a:r>
            <a:rPr lang="en-GB" sz="5400" b="1" kern="1200" dirty="0">
              <a:solidFill>
                <a:schemeClr val="tx2"/>
              </a:solidFill>
              <a:latin typeface="Montserrat" pitchFamily="2" charset="77"/>
            </a:rPr>
            <a:t>DURANTE</a:t>
          </a:r>
        </a:p>
      </dsp:txBody>
      <dsp:txXfrm>
        <a:off x="8143111" y="310534"/>
        <a:ext cx="3793493" cy="1454050"/>
      </dsp:txXfrm>
    </dsp:sp>
    <dsp:sp modelId="{1BCB69E4-A89B-CE4C-A991-A3F115221847}">
      <dsp:nvSpPr>
        <dsp:cNvPr id="0" name=""/>
        <dsp:cNvSpPr/>
      </dsp:nvSpPr>
      <dsp:spPr>
        <a:xfrm>
          <a:off x="12932165"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Agradécele</a:t>
          </a:r>
          <a:r>
            <a:rPr lang="en-GB" sz="2400" kern="1200" dirty="0">
              <a:latin typeface="Open Sans" panose="020B0606030504020204" pitchFamily="34" charset="0"/>
              <a:ea typeface="Open Sans" panose="020B0606030504020204" pitchFamily="34" charset="0"/>
              <a:cs typeface="Open Sans" panose="020B0606030504020204" pitchFamily="34" charset="0"/>
            </a:rPr>
            <a:t> a la persona</a:t>
          </a:r>
        </a:p>
        <a:p>
          <a:pPr marL="228600" lvl="1" indent="-228600" algn="l" defTabSz="1066800">
            <a:lnSpc>
              <a:spcPct val="90000"/>
            </a:lnSpc>
            <a:spcBef>
              <a:spcPct val="0"/>
            </a:spcBef>
            <a:spcAft>
              <a:spcPts val="1632"/>
            </a:spcAft>
            <a:buChar char="•"/>
          </a:pPr>
          <a:r>
            <a:rPr lang="es-ES" sz="2400" kern="1200" dirty="0">
              <a:latin typeface="Open Sans" panose="020B0606030504020204" pitchFamily="34" charset="0"/>
              <a:ea typeface="Open Sans" panose="020B0606030504020204" pitchFamily="34" charset="0"/>
              <a:cs typeface="Open Sans" panose="020B0606030504020204" pitchFamily="34" charset="0"/>
            </a:rPr>
            <a:t>Explicar cómo se utilizarán la </a:t>
          </a:r>
          <a:r>
            <a:rPr lang="es-ES" sz="2400" kern="1200" dirty="0" err="1">
              <a:latin typeface="Open Sans" panose="020B0606030504020204" pitchFamily="34" charset="0"/>
              <a:ea typeface="Open Sans" panose="020B0606030504020204" pitchFamily="34" charset="0"/>
              <a:cs typeface="Open Sans" panose="020B0606030504020204" pitchFamily="34" charset="0"/>
            </a:rPr>
            <a:t>informacióm</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s-ES" sz="2400" kern="1200" dirty="0">
              <a:latin typeface="Open Sans" panose="020B0606030504020204" pitchFamily="34" charset="0"/>
              <a:ea typeface="Open Sans" panose="020B0606030504020204" pitchFamily="34" charset="0"/>
              <a:cs typeface="Open Sans" panose="020B0606030504020204" pitchFamily="34" charset="0"/>
            </a:rPr>
            <a:t>Explique cuándo y cómo recibirán una respuesta</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err="1">
              <a:latin typeface="Open Sans" panose="020B0606030504020204" pitchFamily="34" charset="0"/>
              <a:ea typeface="Open Sans" panose="020B0606030504020204" pitchFamily="34" charset="0"/>
              <a:cs typeface="Open Sans" panose="020B0606030504020204" pitchFamily="34" charset="0"/>
            </a:rPr>
            <a:t>Datos</a:t>
          </a:r>
          <a:r>
            <a:rPr lang="en-GB" sz="2400" kern="1200" dirty="0">
              <a:latin typeface="Open Sans" panose="020B0606030504020204" pitchFamily="34" charset="0"/>
              <a:ea typeface="Open Sans" panose="020B0606030504020204" pitchFamily="34" charset="0"/>
              <a:cs typeface="Open Sans" panose="020B0606030504020204" pitchFamily="34" charset="0"/>
            </a:rPr>
            <a:t> de </a:t>
          </a:r>
          <a:r>
            <a:rPr lang="en-GB" sz="2400" kern="1200" dirty="0" err="1">
              <a:latin typeface="Open Sans" panose="020B0606030504020204" pitchFamily="34" charset="0"/>
              <a:ea typeface="Open Sans" panose="020B0606030504020204" pitchFamily="34" charset="0"/>
              <a:cs typeface="Open Sans" panose="020B0606030504020204" pitchFamily="34" charset="0"/>
            </a:rPr>
            <a:t>contacto</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632"/>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No </a:t>
          </a:r>
          <a:r>
            <a:rPr lang="en-GB" sz="2400" kern="1200" dirty="0" err="1">
              <a:latin typeface="Open Sans" panose="020B0606030504020204" pitchFamily="34" charset="0"/>
              <a:ea typeface="Open Sans" panose="020B0606030504020204" pitchFamily="34" charset="0"/>
              <a:cs typeface="Open Sans" panose="020B0606030504020204" pitchFamily="34" charset="0"/>
            </a:rPr>
            <a:t>hagas</a:t>
          </a:r>
          <a:r>
            <a:rPr lang="en-GB" sz="2400" kern="1200" dirty="0">
              <a:latin typeface="Open Sans" panose="020B0606030504020204" pitchFamily="34" charset="0"/>
              <a:ea typeface="Open Sans" panose="020B0606030504020204" pitchFamily="34" charset="0"/>
              <a:cs typeface="Open Sans" panose="020B0606030504020204" pitchFamily="34" charset="0"/>
            </a:rPr>
            <a:t> falsas </a:t>
          </a:r>
          <a:r>
            <a:rPr lang="en-GB" sz="2400" kern="1200" dirty="0" err="1">
              <a:latin typeface="Open Sans" panose="020B0606030504020204" pitchFamily="34" charset="0"/>
              <a:ea typeface="Open Sans" panose="020B0606030504020204" pitchFamily="34" charset="0"/>
              <a:cs typeface="Open Sans" panose="020B0606030504020204" pitchFamily="34" charset="0"/>
            </a:rPr>
            <a:t>promesas</a:t>
          </a: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dsp:txBody>
      <dsp:txXfrm>
        <a:off x="13064796" y="850754"/>
        <a:ext cx="4263077" cy="4385098"/>
      </dsp:txXfrm>
    </dsp:sp>
    <dsp:sp modelId="{BF728790-CB76-A540-91AC-6493C36580F7}">
      <dsp:nvSpPr>
        <dsp:cNvPr id="0" name=""/>
        <dsp:cNvSpPr/>
      </dsp:nvSpPr>
      <dsp:spPr>
        <a:xfrm>
          <a:off x="13982594" y="5564108"/>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68580" rIns="102870" bIns="68580" numCol="1" spcCol="1270" anchor="ctr" anchorCtr="0">
          <a:noAutofit/>
        </a:bodyPr>
        <a:lstStyle/>
        <a:p>
          <a:pPr marL="0" lvl="0" indent="0" algn="ctr" defTabSz="2400300">
            <a:lnSpc>
              <a:spcPct val="90000"/>
            </a:lnSpc>
            <a:spcBef>
              <a:spcPct val="0"/>
            </a:spcBef>
            <a:spcAft>
              <a:spcPct val="35000"/>
            </a:spcAft>
            <a:buNone/>
          </a:pPr>
          <a:r>
            <a:rPr lang="en-GB" sz="5400" b="1" kern="1200" dirty="0">
              <a:solidFill>
                <a:schemeClr val="tx2"/>
              </a:solidFill>
              <a:latin typeface="Montserrat" pitchFamily="2" charset="77"/>
            </a:rPr>
            <a:t>DESPUÉS</a:t>
          </a:r>
        </a:p>
      </dsp:txBody>
      <dsp:txXfrm>
        <a:off x="14027832" y="5609346"/>
        <a:ext cx="3793493" cy="14540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283104-6C1D-144C-AFC8-856268F702FC}">
      <dsp:nvSpPr>
        <dsp:cNvPr id="0" name=""/>
        <dsp:cNvSpPr/>
      </dsp:nvSpPr>
      <dsp:spPr>
        <a:xfrm>
          <a:off x="642249" y="887239"/>
          <a:ext cx="4331740" cy="551690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400" tIns="0" rIns="123825" bIns="123825" numCol="1" spcCol="1270" anchor="t" anchorCtr="0">
          <a:noAutofit/>
        </a:bodyPr>
        <a:lstStyle/>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Liderazgo</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Personal de programas y operaciones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Voluntarios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Comunidades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Puntos focales de información sensible - RRHH, PGI</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Socios interinstitucionales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Gobierno</a:t>
          </a:r>
        </a:p>
      </dsp:txBody>
      <dsp:txXfrm>
        <a:off x="769121" y="1014111"/>
        <a:ext cx="4077996" cy="4080969"/>
      </dsp:txXfrm>
    </dsp:sp>
    <dsp:sp modelId="{6E7C747A-7538-D344-86CA-881C73396275}">
      <dsp:nvSpPr>
        <dsp:cNvPr id="0" name=""/>
        <dsp:cNvSpPr/>
      </dsp:nvSpPr>
      <dsp:spPr>
        <a:xfrm rot="653376">
          <a:off x="2709542" y="2801654"/>
          <a:ext cx="5146140" cy="5146140"/>
        </a:xfrm>
        <a:prstGeom prst="leftCircularArrow">
          <a:avLst>
            <a:gd name="adj1" fmla="val 3565"/>
            <a:gd name="adj2" fmla="val 442976"/>
            <a:gd name="adj3" fmla="val 1448260"/>
            <a:gd name="adj4" fmla="val 8254263"/>
            <a:gd name="adj5" fmla="val 415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D74DFE-A83F-904B-9E01-6DFD8C3D43D5}">
      <dsp:nvSpPr>
        <dsp:cNvPr id="0" name=""/>
        <dsp:cNvSpPr/>
      </dsp:nvSpPr>
      <dsp:spPr>
        <a:xfrm>
          <a:off x="1604858" y="5597820"/>
          <a:ext cx="3850436" cy="15311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s-ES" sz="3200" b="1" kern="1200" dirty="0">
              <a:latin typeface="Montserrat" pitchFamily="2" charset="77"/>
            </a:rPr>
            <a:t>¿QUIÉN NECESITA VERLO?</a:t>
          </a:r>
        </a:p>
      </dsp:txBody>
      <dsp:txXfrm>
        <a:off x="1649705" y="5642667"/>
        <a:ext cx="3760742" cy="1441497"/>
      </dsp:txXfrm>
    </dsp:sp>
    <dsp:sp modelId="{19EF2550-EA0E-C047-8FB3-431E6D7EDF2D}">
      <dsp:nvSpPr>
        <dsp:cNvPr id="0" name=""/>
        <dsp:cNvSpPr/>
      </dsp:nvSpPr>
      <dsp:spPr>
        <a:xfrm>
          <a:off x="6328830" y="887239"/>
          <a:ext cx="4331740" cy="551690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451561"/>
              <a:satOff val="6757"/>
              <a:lumOff val="59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Todos los datos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Aspectos destacados / tendencias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Comentario específico</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Solo información relevante</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Retroalimentación sensible</a:t>
          </a:r>
        </a:p>
      </dsp:txBody>
      <dsp:txXfrm>
        <a:off x="6455702" y="2196306"/>
        <a:ext cx="4077996" cy="4080969"/>
      </dsp:txXfrm>
    </dsp:sp>
    <dsp:sp modelId="{2B198A47-942E-6548-A46F-304336950070}">
      <dsp:nvSpPr>
        <dsp:cNvPr id="0" name=""/>
        <dsp:cNvSpPr/>
      </dsp:nvSpPr>
      <dsp:spPr>
        <a:xfrm rot="21126548">
          <a:off x="8401050" y="-763780"/>
          <a:ext cx="5677577" cy="5677577"/>
        </a:xfrm>
        <a:prstGeom prst="circularArrow">
          <a:avLst>
            <a:gd name="adj1" fmla="val 3231"/>
            <a:gd name="adj2" fmla="val 398338"/>
            <a:gd name="adj3" fmla="val 20014516"/>
            <a:gd name="adj4" fmla="val 13163875"/>
            <a:gd name="adj5" fmla="val 3769"/>
          </a:avLst>
        </a:prstGeom>
        <a:solidFill>
          <a:schemeClr val="accent2">
            <a:hueOff val="903122"/>
            <a:satOff val="13515"/>
            <a:lumOff val="1196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456B2F-87A2-9047-8DC3-86A26731C068}">
      <dsp:nvSpPr>
        <dsp:cNvPr id="0" name=""/>
        <dsp:cNvSpPr/>
      </dsp:nvSpPr>
      <dsp:spPr>
        <a:xfrm>
          <a:off x="7274497" y="297840"/>
          <a:ext cx="3850436" cy="1531191"/>
        </a:xfrm>
        <a:prstGeom prst="roundRect">
          <a:avLst>
            <a:gd name="adj" fmla="val 10000"/>
          </a:avLst>
        </a:prstGeom>
        <a:solidFill>
          <a:schemeClr val="accent2">
            <a:hueOff val="451561"/>
            <a:satOff val="6757"/>
            <a:lumOff val="59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s-ES" sz="3200" b="1" kern="1200" dirty="0">
              <a:latin typeface="Montserrat" pitchFamily="2" charset="77"/>
            </a:rPr>
            <a:t>¿QUÉ NECESITAN VER?</a:t>
          </a:r>
        </a:p>
      </dsp:txBody>
      <dsp:txXfrm>
        <a:off x="7319344" y="342687"/>
        <a:ext cx="3760742" cy="1441497"/>
      </dsp:txXfrm>
    </dsp:sp>
    <dsp:sp modelId="{A316AB34-1DE0-984D-88C0-87F83967226F}">
      <dsp:nvSpPr>
        <dsp:cNvPr id="0" name=""/>
        <dsp:cNvSpPr/>
      </dsp:nvSpPr>
      <dsp:spPr>
        <a:xfrm>
          <a:off x="12015410" y="887239"/>
          <a:ext cx="4331740" cy="551690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903122"/>
              <a:satOff val="13515"/>
              <a:lumOff val="1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Urgente / inmediato</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Semanal / mensual</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Solo cuando sea necesario</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Para reuniones o informes</a:t>
          </a:r>
        </a:p>
        <a:p>
          <a:pPr marL="228600" lvl="1" indent="-228600" algn="l" defTabSz="977900">
            <a:lnSpc>
              <a:spcPct val="90000"/>
            </a:lnSpc>
            <a:spcBef>
              <a:spcPct val="0"/>
            </a:spcBef>
            <a:spcAft>
              <a:spcPts val="1596"/>
            </a:spcAft>
            <a:buChar char="•"/>
          </a:pPr>
          <a:r>
            <a:rPr lang="es-ES" sz="2200" kern="1200" dirty="0">
              <a:latin typeface="Open Sans" panose="020B0606030504020204" pitchFamily="34" charset="0"/>
              <a:ea typeface="Open Sans" panose="020B0606030504020204" pitchFamily="34" charset="0"/>
              <a:cs typeface="Open Sans" panose="020B0606030504020204" pitchFamily="34" charset="0"/>
            </a:rPr>
            <a:t>Considerar la capacidad</a:t>
          </a:r>
        </a:p>
      </dsp:txBody>
      <dsp:txXfrm>
        <a:off x="12142282" y="1014111"/>
        <a:ext cx="4077996" cy="4080969"/>
      </dsp:txXfrm>
    </dsp:sp>
    <dsp:sp modelId="{58978978-D149-7D4D-BE46-B557A25AD508}">
      <dsp:nvSpPr>
        <dsp:cNvPr id="0" name=""/>
        <dsp:cNvSpPr/>
      </dsp:nvSpPr>
      <dsp:spPr>
        <a:xfrm>
          <a:off x="12930428" y="5631690"/>
          <a:ext cx="3850436" cy="1531191"/>
        </a:xfrm>
        <a:prstGeom prst="roundRect">
          <a:avLst>
            <a:gd name="adj" fmla="val 10000"/>
          </a:avLst>
        </a:prstGeom>
        <a:solidFill>
          <a:schemeClr val="accent2">
            <a:hueOff val="903122"/>
            <a:satOff val="13515"/>
            <a:lumOff val="1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s-ES" sz="3200" b="1" kern="1200" dirty="0">
              <a:latin typeface="Montserrat" pitchFamily="2" charset="77"/>
            </a:rPr>
            <a:t>¿CON QUÉ FRECUENCIA?</a:t>
          </a:r>
        </a:p>
      </dsp:txBody>
      <dsp:txXfrm>
        <a:off x="12975275" y="5676537"/>
        <a:ext cx="3760742" cy="144149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1pPr>
            <a:lvl2pPr marL="914400" marR="0" lvl="1"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2pPr>
            <a:lvl3pPr marL="1371600" marR="0" lvl="2"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3pPr>
            <a:lvl4pPr marL="1828800" marR="0" lvl="3"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4pPr>
            <a:lvl5pPr marL="2286000" marR="0" lvl="4"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FACILITATOR NOTES – Short group exercise</a:t>
            </a:r>
          </a:p>
          <a:p>
            <a:pPr marL="0" lvl="0" indent="0" algn="l" rtl="0">
              <a:lnSpc>
                <a:spcPct val="100000"/>
              </a:lnSpc>
              <a:spcBef>
                <a:spcPts val="542"/>
              </a:spcBef>
              <a:spcAft>
                <a:spcPts val="0"/>
              </a:spcAft>
              <a:buSzPts val="1400"/>
              <a:buNone/>
            </a:pPr>
            <a:endParaRPr lang="en-US" dirty="0"/>
          </a:p>
          <a:p>
            <a:pPr marL="342900" lvl="0" indent="-342900" algn="l" rtl="0">
              <a:lnSpc>
                <a:spcPct val="100000"/>
              </a:lnSpc>
              <a:spcBef>
                <a:spcPts val="540"/>
              </a:spcBef>
              <a:spcAft>
                <a:spcPts val="0"/>
              </a:spcAft>
              <a:buSzPts val="1400"/>
              <a:buFont typeface="Arial" panose="020B0604020202020204" pitchFamily="34" charset="0"/>
              <a:buChar char="•"/>
            </a:pPr>
            <a:r>
              <a:rPr lang="en-US" dirty="0"/>
              <a:t>In their groups, ask participants to think about a situation where community members were not listened to, and things went wrong because of this</a:t>
            </a:r>
          </a:p>
          <a:p>
            <a:pPr marL="342900" lvl="0" indent="-342900" algn="l" rtl="0">
              <a:lnSpc>
                <a:spcPct val="100000"/>
              </a:lnSpc>
              <a:spcBef>
                <a:spcPts val="540"/>
              </a:spcBef>
              <a:spcAft>
                <a:spcPts val="0"/>
              </a:spcAft>
              <a:buSzPts val="1400"/>
              <a:buFont typeface="Arial" panose="020B0604020202020204" pitchFamily="34" charset="0"/>
              <a:buChar char="•"/>
            </a:pPr>
            <a:endParaRPr lang="en-US" dirty="0"/>
          </a:p>
          <a:p>
            <a:pPr marL="342900" lvl="0" indent="-342900" algn="l" rtl="0">
              <a:lnSpc>
                <a:spcPct val="100000"/>
              </a:lnSpc>
              <a:spcBef>
                <a:spcPts val="540"/>
              </a:spcBef>
              <a:spcAft>
                <a:spcPts val="0"/>
              </a:spcAft>
              <a:buSzPts val="1400"/>
              <a:buFont typeface="Arial" panose="020B0604020202020204" pitchFamily="34" charset="0"/>
              <a:buChar char="•"/>
            </a:pPr>
            <a:r>
              <a:rPr lang="en-US" dirty="0"/>
              <a:t>Ask them to choose one example and discuss:</a:t>
            </a:r>
            <a:endParaRPr lang="en-GB" dirty="0"/>
          </a:p>
          <a:p>
            <a:pPr marL="742950" lvl="1" indent="-285750">
              <a:buFontTx/>
              <a:buChar char="-"/>
            </a:pPr>
            <a:r>
              <a:rPr lang="en-GB" dirty="0"/>
              <a:t>What happened?</a:t>
            </a:r>
          </a:p>
          <a:p>
            <a:pPr marL="742950" lvl="1" indent="-285750">
              <a:buFontTx/>
              <a:buChar char="-"/>
            </a:pPr>
            <a:r>
              <a:rPr lang="en-GB" dirty="0"/>
              <a:t>Why was the feedback not listened to?</a:t>
            </a:r>
          </a:p>
          <a:p>
            <a:pPr marL="742950" lvl="1" indent="-285750">
              <a:buFontTx/>
              <a:buChar char="-"/>
            </a:pPr>
            <a:r>
              <a:rPr lang="en-GB" dirty="0"/>
              <a:t>What could have been done differently</a:t>
            </a:r>
          </a:p>
          <a:p>
            <a:pPr marL="742950" lvl="1" indent="-285750">
              <a:buFontTx/>
              <a:buChar char="-"/>
            </a:pPr>
            <a:endParaRPr lang="en-GB" dirty="0"/>
          </a:p>
          <a:p>
            <a:pPr marL="285750" lvl="0" indent="-285750">
              <a:buFontTx/>
              <a:buChar char="-"/>
            </a:pPr>
            <a:r>
              <a:rPr lang="en-GB" dirty="0"/>
              <a:t>Ask one group to feedback on their discussion – and others to add in anything critical – but do not have all groups feedback in the interests of time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448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s-ES" b="1" dirty="0"/>
              <a:t>NOTAS DEL FACILITADOR – Chat y debate verbal / plenario </a:t>
            </a:r>
          </a:p>
          <a:p>
            <a:pPr marL="0" lvl="0" indent="0" algn="l" rtl="0">
              <a:spcBef>
                <a:spcPts val="542"/>
              </a:spcBef>
              <a:spcAft>
                <a:spcPts val="0"/>
              </a:spcAft>
              <a:buNone/>
            </a:pPr>
            <a:endParaRPr lang="en-GB" dirty="0"/>
          </a:p>
          <a:p>
            <a:pPr marL="342900" lvl="0" indent="-342900" algn="l" rtl="0">
              <a:spcBef>
                <a:spcPts val="541"/>
              </a:spcBef>
              <a:spcAft>
                <a:spcPts val="0"/>
              </a:spcAft>
              <a:buFont typeface="Arial" panose="020B0604020202020204" pitchFamily="34" charset="0"/>
              <a:buChar char="•"/>
            </a:pPr>
            <a:r>
              <a:rPr lang="es-ES" sz="1804" b="0" i="0" u="none" strike="noStrike" dirty="0">
                <a:solidFill>
                  <a:schemeClr val="dk1"/>
                </a:solidFill>
                <a:latin typeface="Calibri"/>
                <a:ea typeface="Calibri"/>
                <a:cs typeface="Calibri"/>
                <a:sym typeface="Calibri"/>
              </a:rPr>
              <a:t>Pregunte si alguien puede explicar qué es un mecanismo de retroalimentación</a:t>
            </a:r>
          </a:p>
          <a:p>
            <a:pPr marL="342900" lvl="0" indent="-342900" algn="l" defTabSz="1371600" rtl="0" eaLnBrk="1" latinLnBrk="0" hangingPunct="1">
              <a:spcBef>
                <a:spcPts val="541"/>
              </a:spcBef>
              <a:spcAft>
                <a:spcPts val="0"/>
              </a:spcAft>
              <a:buFont typeface="Arial" panose="020B0604020202020204" pitchFamily="34" charset="0"/>
              <a:buChar char="•"/>
            </a:pPr>
            <a:r>
              <a:rPr lang="es-ES" sz="1804" b="0" i="0" u="none" strike="noStrike" dirty="0">
                <a:solidFill>
                  <a:schemeClr val="dk1"/>
                </a:solidFill>
                <a:latin typeface="Calibri"/>
                <a:ea typeface="Calibri"/>
                <a:cs typeface="Calibri"/>
                <a:sym typeface="Calibri"/>
              </a:rPr>
              <a:t>Muestre el diagrama circular y explíquelo </a:t>
            </a:r>
          </a:p>
          <a:p>
            <a:pPr marL="1028700" lvl="1" indent="-342900" algn="l" defTabSz="1371600" rtl="0" eaLnBrk="1" latinLnBrk="0" hangingPunct="1">
              <a:spcBef>
                <a:spcPts val="541"/>
              </a:spcBef>
              <a:spcAft>
                <a:spcPts val="0"/>
              </a:spcAft>
              <a:buFont typeface="Arial" panose="020B0604020202020204" pitchFamily="34" charset="0"/>
              <a:buChar char="•"/>
            </a:pPr>
            <a:r>
              <a:rPr lang="es-ES" sz="1804" b="0" i="0" u="none" strike="noStrike" dirty="0">
                <a:solidFill>
                  <a:schemeClr val="dk1"/>
                </a:solidFill>
                <a:latin typeface="Calibri"/>
                <a:cs typeface="Calibri"/>
              </a:rPr>
              <a:t>Un mecanismo de retroalimentación es un sistema que permite a los miembros de la comunidad compartir información, expresar preocupaciones y necesidades o sugerir cambios importantes para ellos. Incluye los canales para recibir las reacciones, los procesos y herramientas para gestionar, analizar y compartir los datos, así como los procesos para garantizar que se actúa en consecuencia y se informa a las comunidades de las medidas adoptadas. Un mecanismo de retroalimentación ayuda a las organizaciones a ser más responsables ante las comunidades y, en última instancia, contribuye a mejorar la calidad de la programación.</a:t>
            </a:r>
          </a:p>
          <a:p>
            <a:pPr marL="1028700" lvl="1" indent="-342900" algn="l" defTabSz="1371600" rtl="0" eaLnBrk="1" latinLnBrk="0" hangingPunct="1">
              <a:spcBef>
                <a:spcPts val="541"/>
              </a:spcBef>
              <a:spcAft>
                <a:spcPts val="0"/>
              </a:spcAft>
              <a:buFont typeface="Arial" panose="020B0604020202020204" pitchFamily="34" charset="0"/>
              <a:buChar char="•"/>
            </a:pPr>
            <a:r>
              <a:rPr lang="es-ES" sz="1804" b="0" i="0" u="none" strike="noStrike" dirty="0">
                <a:solidFill>
                  <a:schemeClr val="dk1"/>
                </a:solidFill>
                <a:latin typeface="Calibri"/>
                <a:cs typeface="Calibri"/>
              </a:rPr>
              <a:t>Los mecanismos de retroalimentación pueden ser para toda la organización o solo de apoyo a un programa o retroalimentación</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800" dirty="0">
                <a:effectLst/>
                <a:latin typeface="Calibri" panose="020F0502020204030204" pitchFamily="34" charset="0"/>
                <a:ea typeface="Calibri" panose="020F0502020204030204" pitchFamily="34" charset="0"/>
              </a:rPr>
              <a:t>Los mecanismos de retroalimentación vienen en diferentes tamaños, estructuras, y niveles de complejidad - pero todos contienen la misma versión de una serie de diferentes etapas. Esas etapas forman un ciclo continuo de diálogo con la comunidad a la que pretende servir.</a:t>
            </a:r>
          </a:p>
          <a:p>
            <a:pPr marL="1028700" lvl="1" indent="-342900">
              <a:lnSpc>
                <a:spcPct val="107000"/>
              </a:lnSpc>
              <a:spcAft>
                <a:spcPts val="800"/>
              </a:spcAft>
              <a:buFont typeface="+mj-lt"/>
              <a:buAutoNum type="arabicPeriod"/>
            </a:pPr>
            <a:r>
              <a:rPr lang="es-ES" sz="1800" b="1" dirty="0">
                <a:solidFill>
                  <a:srgbClr val="000000"/>
                </a:solidFill>
                <a:effectLst/>
                <a:latin typeface="Calibri" panose="020F0502020204030204" pitchFamily="34" charset="0"/>
                <a:ea typeface="Calibri" panose="020F0502020204030204" pitchFamily="34" charset="0"/>
              </a:rPr>
              <a:t>Elaborar el mecanismo de retroalimentación: </a:t>
            </a:r>
            <a:r>
              <a:rPr lang="es-ES" sz="1800" dirty="0">
                <a:solidFill>
                  <a:srgbClr val="000000"/>
                </a:solidFill>
                <a:effectLst/>
                <a:latin typeface="Calibri" panose="020F0502020204030204" pitchFamily="34" charset="0"/>
                <a:ea typeface="Calibri" panose="020F0502020204030204" pitchFamily="34" charset="0"/>
              </a:rPr>
              <a:t>Identificar claramente los procesos para recopilar, gestionar y compartir la retroalimentación de la comunidad, así como las funciones y responsabilidades de todos los implicados, y planifique el proceso de retroalimentación junto con la comunidad. </a:t>
            </a:r>
          </a:p>
          <a:p>
            <a:pPr marL="1028700" lvl="1" indent="-342900">
              <a:lnSpc>
                <a:spcPct val="107000"/>
              </a:lnSpc>
              <a:spcAft>
                <a:spcPts val="800"/>
              </a:spcAft>
              <a:buFont typeface="+mj-lt"/>
              <a:buAutoNum type="arabicPeriod"/>
            </a:pPr>
            <a:r>
              <a:rPr lang="es-ES" sz="1800" b="1" dirty="0">
                <a:effectLst/>
                <a:latin typeface="Calibri" panose="020F0502020204030204" pitchFamily="34" charset="0"/>
                <a:ea typeface="Calibri" panose="020F0502020204030204" pitchFamily="34" charset="0"/>
              </a:rPr>
              <a:t>Recopilación de la retroalimentación:</a:t>
            </a:r>
            <a:r>
              <a:rPr lang="es-ES" sz="1800" dirty="0">
                <a:solidFill>
                  <a:srgbClr val="000000"/>
                </a:solidFill>
                <a:effectLst/>
                <a:latin typeface="Calibri" panose="020F0502020204030204" pitchFamily="34" charset="0"/>
                <a:ea typeface="Calibri" panose="020F0502020204030204" pitchFamily="34" charset="0"/>
              </a:rPr>
              <a:t> La retroalimentación de la comunidad pueden llegar a través de canales formales (por ejemplo, una línea directa o un buzón de sugerencias) o a través de canales informales (como conversaciones con el personal durante otras actividades). No importa qué forma de retroalimentación, esta se necesita recopilar, grabar y procesar. </a:t>
            </a:r>
          </a:p>
          <a:p>
            <a:pPr marL="1028700" lvl="1" indent="-342900">
              <a:lnSpc>
                <a:spcPct val="107000"/>
              </a:lnSpc>
              <a:spcAft>
                <a:spcPts val="800"/>
              </a:spcAft>
              <a:buFont typeface="+mj-lt"/>
              <a:buAutoNum type="arabicPeriod"/>
            </a:pPr>
            <a:r>
              <a:rPr lang="es-ES" sz="1800" b="1" dirty="0">
                <a:effectLst/>
                <a:latin typeface="Calibri" panose="020F0502020204030204" pitchFamily="34" charset="0"/>
                <a:ea typeface="Calibri" panose="020F0502020204030204" pitchFamily="34" charset="0"/>
              </a:rPr>
              <a:t>Consulta y análisis de la retroalimentación:</a:t>
            </a:r>
            <a:r>
              <a:rPr lang="es-ES" sz="1800" dirty="0">
                <a:solidFill>
                  <a:srgbClr val="000000"/>
                </a:solidFill>
                <a:effectLst/>
                <a:latin typeface="Calibri" panose="020F0502020204030204" pitchFamily="34" charset="0"/>
                <a:ea typeface="Calibri" panose="020F0502020204030204" pitchFamily="34" charset="0"/>
              </a:rPr>
              <a:t> Algunos comentarios de la retroalimentación se pueden abordar inmediatamente, otros se tienen que escalar a los equipos de programa o de liderazgo. Una vez que se registrado la retroalimentación, necesita arreglar y tratar diferentes tipos de retroalimentación de acuerdo con la naturaleza de la retroalimentación (nivel de sensibilidad o gravedad). </a:t>
            </a:r>
          </a:p>
          <a:p>
            <a:pPr marL="1028700" lvl="1" indent="-342900">
              <a:lnSpc>
                <a:spcPct val="107000"/>
              </a:lnSpc>
              <a:spcAft>
                <a:spcPts val="800"/>
              </a:spcAft>
              <a:buFont typeface="+mj-lt"/>
              <a:buAutoNum type="arabicPeriod"/>
            </a:pPr>
            <a:r>
              <a:rPr lang="es-ES" sz="1800" b="1" dirty="0">
                <a:effectLst/>
                <a:latin typeface="Calibri" panose="020F0502020204030204" pitchFamily="34" charset="0"/>
                <a:ea typeface="Calibri" panose="020F0502020204030204" pitchFamily="34" charset="0"/>
              </a:rPr>
              <a:t>Compartir y actuar sobre la retroalimentación:</a:t>
            </a:r>
            <a:r>
              <a:rPr lang="es-ES" sz="1800" b="1" dirty="0">
                <a:solidFill>
                  <a:srgbClr val="000000"/>
                </a:solidFill>
                <a:effectLst/>
                <a:latin typeface="Calibri" panose="020F0502020204030204" pitchFamily="34" charset="0"/>
                <a:ea typeface="Calibri" panose="020F0502020204030204" pitchFamily="34" charset="0"/>
              </a:rPr>
              <a:t> </a:t>
            </a:r>
            <a:r>
              <a:rPr lang="es-ES" sz="1800" dirty="0">
                <a:effectLst/>
                <a:latin typeface="Calibri" panose="020F0502020204030204" pitchFamily="34" charset="0"/>
                <a:ea typeface="Calibri" panose="020F0502020204030204" pitchFamily="34" charset="0"/>
              </a:rPr>
              <a:t>El paso más importante del ciclo de retroalimentación es recopilar toda la discusión sobre lo que se ha escuchado, que significa, y qué se puede hacer para abordarlo.</a:t>
            </a:r>
            <a:r>
              <a:rPr lang="es-ES" sz="1800" dirty="0">
                <a:solidFill>
                  <a:srgbClr val="000000"/>
                </a:solidFill>
                <a:effectLst/>
                <a:latin typeface="Calibri" panose="020F0502020204030204" pitchFamily="34" charset="0"/>
                <a:ea typeface="Calibri" panose="020F0502020204030204" pitchFamily="34" charset="0"/>
              </a:rPr>
              <a:t> </a:t>
            </a:r>
          </a:p>
          <a:p>
            <a:pPr marL="1028700" lvl="1" indent="-342900">
              <a:lnSpc>
                <a:spcPct val="107000"/>
              </a:lnSpc>
              <a:spcAft>
                <a:spcPts val="800"/>
              </a:spcAft>
              <a:buFont typeface="+mj-lt"/>
              <a:buAutoNum type="arabicPeriod"/>
            </a:pPr>
            <a:r>
              <a:rPr lang="es-ES" sz="1800" b="1" dirty="0">
                <a:solidFill>
                  <a:srgbClr val="000000"/>
                </a:solidFill>
                <a:effectLst/>
                <a:latin typeface="Calibri" panose="020F0502020204030204" pitchFamily="34" charset="0"/>
                <a:ea typeface="Calibri" panose="020F0502020204030204" pitchFamily="34" charset="0"/>
              </a:rPr>
              <a:t>Completar el proceso:</a:t>
            </a:r>
            <a:r>
              <a:rPr lang="es-ES" sz="1800" dirty="0">
                <a:effectLst/>
                <a:latin typeface="Calibri" panose="020F0502020204030204" pitchFamily="34" charset="0"/>
                <a:ea typeface="Calibri" panose="020F0502020204030204" pitchFamily="34" charset="0"/>
              </a:rPr>
              <a:t> Un mecanismo de retroalimentación funcional es uno en el que la comunidad conoce qué pasó con las retroalimentación que entregaron, un proceso denominado como “completar el proceso de  retroalimentación”. </a:t>
            </a:r>
          </a:p>
          <a:p>
            <a:pPr marL="1028700" lvl="1" indent="-342900">
              <a:lnSpc>
                <a:spcPct val="107000"/>
              </a:lnSpc>
              <a:spcAft>
                <a:spcPts val="800"/>
              </a:spcAft>
              <a:buFont typeface="+mj-lt"/>
              <a:buAutoNum type="arabicPeriod"/>
            </a:pPr>
            <a:r>
              <a:rPr lang="es-ES" sz="1800" dirty="0">
                <a:effectLst/>
                <a:latin typeface="Calibri" panose="020F0502020204030204" pitchFamily="34" charset="0"/>
                <a:ea typeface="Calibri" panose="020F0502020204030204" pitchFamily="34" charset="0"/>
              </a:rPr>
              <a:t>Revisar y adaptar el mecanismo: Realizar comprobaciones periódicas para asegurarse de que el mecanismo de retroalimentación está funcionando y las personas siguen sintiéndose cómodas utilizándolo. </a:t>
            </a:r>
          </a:p>
          <a:p>
            <a:endParaRPr lang="en-GB" dirty="0"/>
          </a:p>
        </p:txBody>
      </p:sp>
      <p:sp>
        <p:nvSpPr>
          <p:cNvPr id="4" name="Slide Number Placeholder 3"/>
          <p:cNvSpPr>
            <a:spLocks noGrp="1"/>
          </p:cNvSpPr>
          <p:nvPr>
            <p:ph type="sldNum" sz="quarter" idx="5"/>
          </p:nvPr>
        </p:nvSpPr>
        <p:spPr/>
        <p:txBody>
          <a:bodyPr/>
          <a:lstStyle/>
          <a:p>
            <a:fld id="{E09E5556-7A88-624B-8490-7FCCBD7BA45D}" type="slidenum">
              <a:rPr lang="en-GB" smtClean="0"/>
              <a:t>11</a:t>
            </a:fld>
            <a:endParaRPr lang="en-GB" dirty="0"/>
          </a:p>
        </p:txBody>
      </p:sp>
    </p:spTree>
    <p:extLst>
      <p:ext uri="{BB962C8B-B14F-4D97-AF65-F5344CB8AC3E}">
        <p14:creationId xmlns:p14="http://schemas.microsoft.com/office/powerpoint/2010/main" val="980173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 – Exchange this slide with a description of the National Society’s feedback mechanism and how it works if available</a:t>
            </a:r>
            <a:endParaRPr dirty="0"/>
          </a:p>
          <a:p>
            <a:pPr marL="0" lvl="0" indent="0" algn="l" rtl="0">
              <a:spcBef>
                <a:spcPts val="542"/>
              </a:spcBef>
              <a:spcAft>
                <a:spcPts val="0"/>
              </a:spcAft>
              <a:buFont typeface="Arial" panose="020B0604020202020204" pitchFamily="34" charset="0"/>
              <a:buNone/>
            </a:pPr>
            <a:endParaRPr lang="en-US" b="1" dirty="0"/>
          </a:p>
          <a:p>
            <a:pPr marL="0" lvl="0" indent="0" algn="l" rtl="0">
              <a:spcBef>
                <a:spcPts val="542"/>
              </a:spcBef>
              <a:spcAft>
                <a:spcPts val="0"/>
              </a:spcAft>
              <a:buFont typeface="Arial" panose="020B0604020202020204" pitchFamily="34" charset="0"/>
              <a:buNone/>
            </a:pPr>
            <a:r>
              <a:rPr lang="en-US" b="1" dirty="0"/>
              <a:t>Bangladesh Red Crescent example – video example on You Tube</a:t>
            </a:r>
          </a:p>
          <a:p>
            <a:pPr marL="0" lvl="0" indent="0" algn="l" rtl="0">
              <a:spcBef>
                <a:spcPts val="542"/>
              </a:spcBef>
              <a:spcAft>
                <a:spcPts val="0"/>
              </a:spcAft>
              <a:buFont typeface="Arial" panose="020B0604020202020204" pitchFamily="34" charset="0"/>
              <a:buNone/>
            </a:pPr>
            <a:endParaRPr lang="en-GB" b="1" dirty="0"/>
          </a:p>
          <a:p>
            <a:pPr marL="0" lvl="0" indent="0" algn="l" rtl="0">
              <a:spcBef>
                <a:spcPts val="541"/>
              </a:spcBef>
              <a:spcAft>
                <a:spcPts val="0"/>
              </a:spcAft>
              <a:buFont typeface="Arial" panose="020B0604020202020204" pitchFamily="34" charset="0"/>
              <a:buNone/>
            </a:pPr>
            <a:r>
              <a:rPr lang="en-GB" sz="1800" b="1" i="0" u="none" strike="noStrike" cap="none" dirty="0">
                <a:solidFill>
                  <a:schemeClr val="dk1"/>
                </a:solidFill>
                <a:effectLst/>
                <a:latin typeface="+mn-lt"/>
                <a:ea typeface="Calibri"/>
                <a:cs typeface="Calibri"/>
                <a:sym typeface="Calibri"/>
              </a:rPr>
              <a:t>Bahamas Red Cross set up a hotline for hurricane response</a:t>
            </a:r>
          </a:p>
          <a:p>
            <a:pPr marL="0" lvl="0" indent="0" algn="l" rtl="0">
              <a:spcBef>
                <a:spcPts val="541"/>
              </a:spcBef>
              <a:spcAft>
                <a:spcPts val="0"/>
              </a:spcAft>
              <a:buFont typeface="Arial" panose="020B0604020202020204" pitchFamily="34" charset="0"/>
              <a:buNone/>
            </a:pPr>
            <a:r>
              <a:rPr lang="en-GB" sz="1800" b="0" i="0" u="none" strike="noStrike" cap="none" dirty="0">
                <a:solidFill>
                  <a:schemeClr val="dk1"/>
                </a:solidFill>
                <a:effectLst/>
                <a:latin typeface="+mn-lt"/>
                <a:ea typeface="Calibri"/>
                <a:cs typeface="Calibri"/>
                <a:sym typeface="Calibri"/>
              </a:rPr>
              <a:t>Bahamas Red Cross Society (BRCS), with support from IFRC, established a toll-free, anonymous, and confidential telephone hotline to respond to feedback as part of the response to Hurricane Dorian. The hotline is open from 9.30am to 4.00pm Monday to Friday and operated by three staff in English and Creole. Initially, the hotline was set up to respond to issues related to prepaid visa cards distributed as part of the hurricane response and was operated across several mobile phones, held by BRCS and IFRC staff. However, the line proved so popular that it was upgraded to one toll free hotline that could receive multiple calls at once to ensure no call was left unanswered. The aim of the hotline is to solve each case during the call and several measures have been put in place to support this, including training for all hotline operators, development of standard operating procedures, providing hotline officers with briefings and presentations from programme staff, and preparing and regularly updating Q&amp;As. To ensure all feedback is tracked and analysed, BRCS tried several different ways of documenting feedback, including Excel and Kobo Toolbox, but finally found a digital feedback form worked best as it allowed feedback to be logged in one place, regardless of the channel used. Other good practices include establishing clear internal and external referral pathways for feedback that can’t be responded to immediately and separate databases for storing sensitive feedback, which is then handled by PGI staff. All feedback is analysed and shared on a database, which can also be seen by the public. Feedback reports are shared internally and discussed in coordination meetings and follow up discussions are held in community meetings and through focus group discussions. </a:t>
            </a:r>
          </a:p>
          <a:p>
            <a:pPr marL="0" lvl="0" indent="0" algn="l" rtl="0">
              <a:spcBef>
                <a:spcPts val="542"/>
              </a:spcBef>
              <a:spcAft>
                <a:spcPts val="0"/>
              </a:spcAft>
              <a:buFont typeface="Arial" panose="020B0604020202020204" pitchFamily="34" charset="0"/>
              <a:buNone/>
            </a:pPr>
            <a:endParaRPr b="1"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123125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dirty="0"/>
              <a:t>FACILITATOR NOTES – </a:t>
            </a:r>
            <a:r>
              <a:rPr lang="en-GB" b="1" dirty="0"/>
              <a:t>Recap the group discussion – see separate facilitator guide </a:t>
            </a:r>
            <a:endParaRPr b="1" dirty="0"/>
          </a:p>
          <a:p>
            <a:pPr marL="0" lvl="0" indent="0" algn="l" rtl="0">
              <a:lnSpc>
                <a:spcPct val="100000"/>
              </a:lnSpc>
              <a:spcBef>
                <a:spcPts val="542"/>
              </a:spcBef>
              <a:spcAft>
                <a:spcPts val="0"/>
              </a:spcAft>
              <a:buClr>
                <a:schemeClr val="dk1"/>
              </a:buClr>
              <a:buSzPts val="1800"/>
              <a:buFont typeface="Calibri"/>
              <a:buNone/>
            </a:pPr>
            <a:endParaRPr lang="en-US" sz="1800" b="1" kern="1200" dirty="0">
              <a:solidFill>
                <a:schemeClr val="tx1"/>
              </a:solidFill>
              <a:effectLst/>
              <a:latin typeface="+mn-lt"/>
              <a:ea typeface="+mn-ea"/>
              <a:cs typeface="+mn-cs"/>
            </a:endParaRPr>
          </a:p>
          <a:p>
            <a:pPr marL="0" lvl="0" indent="0" algn="l" rtl="0">
              <a:lnSpc>
                <a:spcPct val="100000"/>
              </a:lnSpc>
              <a:spcBef>
                <a:spcPts val="542"/>
              </a:spcBef>
              <a:spcAft>
                <a:spcPts val="0"/>
              </a:spcAft>
              <a:buClr>
                <a:schemeClr val="dk1"/>
              </a:buClr>
              <a:buSzPts val="1800"/>
              <a:buFont typeface="Calibri"/>
              <a:buNone/>
            </a:pPr>
            <a:r>
              <a:rPr lang="en-US" sz="1800" b="1" kern="1200" dirty="0">
                <a:solidFill>
                  <a:schemeClr val="tx1"/>
                </a:solidFill>
                <a:effectLst/>
                <a:latin typeface="+mn-lt"/>
                <a:ea typeface="+mn-ea"/>
                <a:cs typeface="+mn-cs"/>
              </a:rPr>
              <a:t>BEFORE COLLECTING FEEDBACK</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0" kern="1200" dirty="0">
                <a:solidFill>
                  <a:schemeClr val="tx1"/>
                </a:solidFill>
                <a:effectLst/>
                <a:latin typeface="+mn-lt"/>
                <a:ea typeface="+mn-ea"/>
                <a:cs typeface="+mn-cs"/>
              </a:rPr>
              <a:t>Before collecting any feedback, it is important to start building trust and show respect by clearly explain who you are and explain who the National Society is</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0" kern="1200" dirty="0">
                <a:solidFill>
                  <a:schemeClr val="tx1"/>
                </a:solidFill>
                <a:effectLst/>
                <a:latin typeface="+mn-lt"/>
                <a:ea typeface="+mn-ea"/>
                <a:cs typeface="+mn-cs"/>
              </a:rPr>
              <a:t>Explain why you asking for feedback and how this information will be treated. For example - </a:t>
            </a:r>
            <a:r>
              <a:rPr lang="en-GB" sz="1800" b="0" kern="1200" dirty="0">
                <a:solidFill>
                  <a:srgbClr val="000000"/>
                </a:solidFill>
                <a:effectLst/>
                <a:latin typeface="Open Sans" panose="020B0606030504020204" pitchFamily="34" charset="0"/>
                <a:ea typeface="+mn-ea"/>
                <a:cs typeface="+mn-cs"/>
              </a:rPr>
              <a:t>e</a:t>
            </a:r>
            <a:r>
              <a:rPr lang="en-GB" sz="1800" dirty="0">
                <a:solidFill>
                  <a:srgbClr val="000000"/>
                </a:solidFill>
                <a:effectLst/>
                <a:latin typeface="Open Sans" panose="020B0606030504020204" pitchFamily="34" charset="0"/>
                <a:ea typeface="Arial" panose="020B0604020202020204" pitchFamily="34" charset="0"/>
              </a:rPr>
              <a:t>xplain that you are recording this feedback to help the National Society improve its services to the community. Also be clear about who feedback will be shared with and what it will be used for</a:t>
            </a:r>
            <a:endParaRPr lang="en-US" sz="1800" b="0" kern="1200" dirty="0">
              <a:solidFill>
                <a:schemeClr val="tx1"/>
              </a:solidFill>
              <a:effectLst/>
              <a:latin typeface="+mn-lt"/>
              <a:ea typeface="+mn-ea"/>
              <a:cs typeface="+mn-cs"/>
            </a:endParaRP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1" i="0" u="none" strike="noStrike" dirty="0">
                <a:solidFill>
                  <a:srgbClr val="000000"/>
                </a:solidFill>
                <a:effectLst/>
                <a:latin typeface="Open Sans" panose="020B0606030504020204" pitchFamily="34" charset="0"/>
              </a:rPr>
              <a:t>Start the conversation with appropriate small talk and inquiries – </a:t>
            </a:r>
            <a:r>
              <a:rPr lang="en-US" sz="1800" b="0" i="0" u="none" strike="noStrike" dirty="0">
                <a:solidFill>
                  <a:srgbClr val="000000"/>
                </a:solidFill>
                <a:effectLst/>
                <a:latin typeface="Calibri" panose="020F0502020204030204" pitchFamily="34" charset="0"/>
              </a:rPr>
              <a:t>Establishing good rapport is important to getting conversations off on the right foot. For example, be culturally appropriate, minimize power or status differences, make time for a cup of tea and small talk</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Make sure to manage expectations and be clear that you might not be able to fix any issues shared, but that you are going to share the feedback with those best placed to act on it. If people would rather not talk to you, it is important to respect that and end the conversation</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Get informed consent – this means the person understands the feedback process and confirms they want to continue</a:t>
            </a:r>
            <a:endParaRPr lang="en-US" sz="1800" b="1" i="0" u="none" strike="noStrike" dirty="0">
              <a:solidFill>
                <a:srgbClr val="000000"/>
              </a:solidFill>
              <a:effectLst/>
              <a:latin typeface="Noto Sans Symbols"/>
            </a:endParaRPr>
          </a:p>
          <a:p>
            <a:endParaRPr lang="en-US" b="0" dirty="0">
              <a:effectLst/>
            </a:endParaRPr>
          </a:p>
          <a:p>
            <a:pPr marL="0" marR="0" lvl="0" indent="0" algn="l" rtl="0">
              <a:lnSpc>
                <a:spcPct val="100000"/>
              </a:lnSpc>
              <a:spcBef>
                <a:spcPts val="542"/>
              </a:spcBef>
              <a:spcAft>
                <a:spcPts val="0"/>
              </a:spcAft>
              <a:buClr>
                <a:schemeClr val="dk1"/>
              </a:buClr>
              <a:buSzPts val="1800"/>
              <a:buFont typeface="Calibri"/>
              <a:buNone/>
            </a:pPr>
            <a:r>
              <a:rPr lang="en-US" sz="1800" b="1" i="0" u="none" strike="noStrike" kern="1200" cap="none" dirty="0">
                <a:solidFill>
                  <a:schemeClr val="tx1"/>
                </a:solidFill>
                <a:effectLst/>
                <a:latin typeface="+mn-lt"/>
                <a:ea typeface="+mn-ea"/>
                <a:cs typeface="+mn-cs"/>
                <a:sym typeface="Calibri"/>
              </a:rPr>
              <a:t>DURING</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GB" sz="1800" b="1" i="0" u="none" strike="noStrike" cap="none" dirty="0">
                <a:solidFill>
                  <a:srgbClr val="000000"/>
                </a:solidFill>
                <a:effectLst/>
                <a:latin typeface="Noto Sans Symbols"/>
                <a:ea typeface="Calibri" panose="020F0502020204030204" pitchFamily="34" charset="0"/>
                <a:sym typeface="Calibri"/>
              </a:rPr>
              <a:t>Listen actively and openly to what people are saying - </a:t>
            </a:r>
            <a:r>
              <a:rPr lang="en-GB" sz="1800" dirty="0">
                <a:effectLst/>
                <a:latin typeface="Calibri" panose="020F0502020204030204" pitchFamily="34" charset="0"/>
                <a:ea typeface="Calibri" panose="020F0502020204030204" pitchFamily="34" charset="0"/>
              </a:rPr>
              <a:t>active listening is a way to show respect and to create an open space for dialogue. It requires the listener to be humble, have an open mind, to suspend their judgments and preconceptions, and to be open to hear not just words, but also the feelings and meanings behind the words</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GB" sz="1800" b="1" dirty="0">
                <a:effectLst/>
                <a:latin typeface="Calibri" panose="020F0502020204030204" pitchFamily="34" charset="0"/>
                <a:ea typeface="Calibri" panose="020F0502020204030204" pitchFamily="34" charset="0"/>
              </a:rPr>
              <a:t>Express empathy and understanding </a:t>
            </a:r>
            <a:r>
              <a:rPr lang="en-GB" sz="1800" dirty="0">
                <a:effectLst/>
                <a:latin typeface="Calibri" panose="020F0502020204030204" pitchFamily="34" charset="0"/>
                <a:ea typeface="Calibri" panose="020F0502020204030204" pitchFamily="34" charset="0"/>
              </a:rPr>
              <a:t>– show understanding for what the person is telling you. For example, if it’s a problem or complaint take their concerns seriously and apologise for any mistakes if appropriate</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GB" sz="1800" b="1" dirty="0">
                <a:effectLst/>
                <a:latin typeface="Calibri" panose="020F0502020204030204" pitchFamily="34" charset="0"/>
                <a:ea typeface="Calibri" panose="020F0502020204030204" pitchFamily="34" charset="0"/>
              </a:rPr>
              <a:t>Don’t dismiss or challenge what people are telling you </a:t>
            </a:r>
            <a:r>
              <a:rPr lang="en-GB" sz="1800" dirty="0">
                <a:effectLst/>
                <a:latin typeface="Calibri" panose="020F0502020204030204" pitchFamily="34" charset="0"/>
                <a:ea typeface="Calibri" panose="020F0502020204030204" pitchFamily="34" charset="0"/>
              </a:rPr>
              <a:t>– Don’t dismiss people’s comments as only rumours or tell them they are wrong. </a:t>
            </a:r>
            <a:r>
              <a:rPr lang="en-GB" sz="1800" dirty="0">
                <a:solidFill>
                  <a:srgbClr val="000000"/>
                </a:solidFill>
                <a:effectLst/>
                <a:latin typeface="Open Sans" panose="020B0606030504020204" pitchFamily="34" charset="0"/>
                <a:ea typeface="Arial" panose="020B0604020202020204" pitchFamily="34" charset="0"/>
              </a:rPr>
              <a:t>If there are misperceptions about something factual and especially about the Red Cross and its programmes, you can clarify and provide the correct information. </a:t>
            </a:r>
            <a:r>
              <a:rPr lang="en-GB" sz="1800" dirty="0">
                <a:solidFill>
                  <a:srgbClr val="000000"/>
                </a:solidFill>
                <a:effectLst/>
                <a:latin typeface="Open Sans" panose="020B0606030504020204" pitchFamily="34" charset="0"/>
                <a:ea typeface="Arial" panose="020B0604020202020204" pitchFamily="34" charset="0"/>
                <a:cs typeface="Noto Sans" panose="020B0502040504020204" pitchFamily="34" charset="0"/>
              </a:rPr>
              <a:t>Other misperceptions should be acknowledged, but not discussed in detail (e.g. Ebola being used to interfere with elections -&gt; do not get involved IN political discussions, but clarify that Ebola is real and what to do to prevent it)</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en-GB" sz="1800" b="1" dirty="0">
                <a:solidFill>
                  <a:srgbClr val="000000"/>
                </a:solidFill>
                <a:effectLst/>
                <a:latin typeface="Noto Sans Symbols"/>
                <a:ea typeface="Noto Sans Symbols"/>
                <a:cs typeface="Noto Sans Symbols"/>
              </a:rPr>
              <a:t>Ask questions </a:t>
            </a:r>
            <a:r>
              <a:rPr lang="en-GB" sz="1800" dirty="0">
                <a:solidFill>
                  <a:srgbClr val="000000"/>
                </a:solidFill>
                <a:effectLst/>
                <a:latin typeface="Noto Sans Symbols"/>
                <a:ea typeface="Noto Sans Symbols"/>
                <a:cs typeface="Noto Sans Symbols"/>
              </a:rPr>
              <a:t>– Make sure you understand the issue the person is sharing and ask them to clarify if it doesn’t make sense</a:t>
            </a:r>
            <a:endParaRPr lang="en-GB" sz="1800" b="0" dirty="0">
              <a:solidFill>
                <a:schemeClr val="dk1"/>
              </a:solidFill>
              <a:effectLst/>
              <a:latin typeface="Noto Sans Symbols"/>
              <a:ea typeface="Noto Sans Symbols"/>
              <a:cs typeface="Noto Sans Symbols"/>
            </a:endParaRP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en-GB" sz="1800" b="1" dirty="0">
                <a:solidFill>
                  <a:srgbClr val="000000"/>
                </a:solidFill>
                <a:effectLst/>
                <a:latin typeface="Noto Sans Symbols"/>
                <a:ea typeface="Noto Sans Symbols"/>
                <a:cs typeface="Noto Sans Symbols"/>
              </a:rPr>
              <a:t>Ask for suggestions </a:t>
            </a:r>
            <a:r>
              <a:rPr lang="en-GB" sz="1800" dirty="0">
                <a:solidFill>
                  <a:srgbClr val="000000"/>
                </a:solidFill>
                <a:effectLst/>
                <a:latin typeface="Noto Sans Symbols"/>
                <a:ea typeface="Noto Sans Symbols"/>
                <a:cs typeface="Noto Sans Symbols"/>
              </a:rPr>
              <a:t>– We can also ask people for ideas on how we can address the issue being raised – what do they think needs to change or could be done better?</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en-GB" sz="1800" b="1" dirty="0">
                <a:solidFill>
                  <a:srgbClr val="000000"/>
                </a:solidFill>
                <a:effectLst/>
                <a:latin typeface="Open Sans" panose="020B0606030504020204" pitchFamily="34" charset="0"/>
                <a:ea typeface="Arial" panose="020B0604020202020204" pitchFamily="34" charset="0"/>
                <a:cs typeface="Noto Sans" panose="020B0502040504020204" pitchFamily="34" charset="0"/>
              </a:rPr>
              <a:t>Provide an answer or information if you have it </a:t>
            </a:r>
            <a:r>
              <a:rPr lang="en-GB" sz="1800" dirty="0">
                <a:solidFill>
                  <a:srgbClr val="000000"/>
                </a:solidFill>
                <a:effectLst/>
                <a:latin typeface="Open Sans" panose="020B0606030504020204" pitchFamily="34" charset="0"/>
                <a:ea typeface="Arial" panose="020B0604020202020204" pitchFamily="34" charset="0"/>
                <a:cs typeface="Noto Sans" panose="020B0502040504020204" pitchFamily="34" charset="0"/>
              </a:rPr>
              <a:t>– </a:t>
            </a:r>
            <a:r>
              <a:rPr lang="en-GB" sz="1800" dirty="0">
                <a:effectLst/>
                <a:latin typeface="Calibri" panose="020F0502020204030204" pitchFamily="34" charset="0"/>
                <a:ea typeface="Calibri" panose="020F0502020204030204" pitchFamily="34" charset="0"/>
              </a:rPr>
              <a:t>Ideally, feedback can be responded to immediately by the person who receives it. For example, questions can be answered, misunderstandings clarified, and rumours addressed. However, </a:t>
            </a:r>
            <a:r>
              <a:rPr lang="en-GB" sz="1800" dirty="0">
                <a:solidFill>
                  <a:srgbClr val="000000"/>
                </a:solidFill>
                <a:effectLst/>
                <a:latin typeface="Open Sans" panose="020B0606030504020204" pitchFamily="34" charset="0"/>
                <a:ea typeface="Arial" panose="020B0604020202020204" pitchFamily="34" charset="0"/>
                <a:cs typeface="Noto Sans" panose="020B0502040504020204" pitchFamily="34" charset="0"/>
              </a:rPr>
              <a:t>don’t make up and answer if you don’t know it. If the question is about another organisation, you can also refer the person to that organisation if you have their contact details available. Having a frequently asked questions document and directory of services can help staff and volunteers to answer common questions or refer people at the point of receiving feedback</a:t>
            </a:r>
            <a:endParaRPr lang="en-GB" sz="1800" dirty="0">
              <a:effectLst/>
              <a:latin typeface="Noto Sans" panose="020B0502040504020204" pitchFamily="34" charset="0"/>
              <a:ea typeface="Noto Sans" panose="020B0502040504020204" pitchFamily="34" charset="0"/>
              <a:cs typeface="Noto Sans" panose="020B0502040504020204" pitchFamily="34" charset="0"/>
            </a:endParaRP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en-GB" sz="1800" b="1" i="0" u="none" strike="noStrike" dirty="0">
                <a:solidFill>
                  <a:srgbClr val="000000"/>
                </a:solidFill>
                <a:effectLst/>
                <a:latin typeface="Calibri" panose="020F0502020204030204" pitchFamily="34" charset="0"/>
              </a:rPr>
              <a:t>Record feedback carefully - </a:t>
            </a:r>
            <a:r>
              <a:rPr lang="en-US" sz="1800" dirty="0">
                <a:solidFill>
                  <a:srgbClr val="000000"/>
                </a:solidFill>
                <a:latin typeface="Calibri"/>
                <a:ea typeface="Calibri"/>
                <a:cs typeface="Calibri"/>
                <a:sym typeface="Calibri"/>
              </a:rPr>
              <a:t>using the same words and formulations as the person sharing it. If you summarize and paraphrase the feedback, you run the risk of interpreting what the person wanted to say and might change the meaning of the feedback </a:t>
            </a:r>
            <a:endParaRPr lang="en-US" sz="1800" b="1" i="0" u="none" strike="noStrike" kern="0" cap="none" dirty="0">
              <a:solidFill>
                <a:srgbClr val="000000"/>
              </a:solidFill>
              <a:effectLst/>
              <a:latin typeface="Calibri" panose="020F0502020204030204" pitchFamily="34" charset="0"/>
              <a:ea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endParaRPr lang="en-US" sz="1800" b="1" i="0" u="none" strike="noStrike" kern="0" cap="none" dirty="0">
              <a:solidFill>
                <a:srgbClr val="000000"/>
              </a:solidFill>
              <a:effectLst/>
              <a:latin typeface="Calibri" panose="020F0502020204030204" pitchFamily="34" charset="0"/>
              <a:ea typeface="+mn-ea"/>
              <a:cs typeface="Calibri"/>
              <a:sym typeface="Calibri"/>
            </a:endParaRPr>
          </a:p>
          <a:p>
            <a:pPr marL="0" marR="0" lvl="0" indent="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None/>
              <a:tabLst/>
              <a:defRPr/>
            </a:pPr>
            <a:r>
              <a:rPr lang="en-US" sz="1800" b="1" i="0" u="none" strike="noStrike" kern="1200" cap="none" dirty="0">
                <a:solidFill>
                  <a:schemeClr val="tx1"/>
                </a:solidFill>
                <a:effectLst/>
                <a:latin typeface="+mn-lt"/>
                <a:ea typeface="+mn-ea"/>
                <a:cs typeface="+mn-cs"/>
                <a:sym typeface="Calibri"/>
              </a:rPr>
              <a:t>AFTER</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1" dirty="0">
                <a:latin typeface="Calibri"/>
                <a:ea typeface="Calibri"/>
                <a:cs typeface="Calibri"/>
                <a:sym typeface="Calibri"/>
              </a:rPr>
              <a:t>Thank the person </a:t>
            </a:r>
            <a:r>
              <a:rPr lang="en-US" sz="1800" dirty="0">
                <a:latin typeface="Calibri"/>
                <a:ea typeface="Calibri"/>
                <a:cs typeface="Calibri"/>
                <a:sym typeface="Calibri"/>
              </a:rPr>
              <a:t>– thank the person for trusting you enough to tell you their feedback, this shows we welcome feedback </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1" dirty="0">
                <a:latin typeface="Calibri"/>
                <a:ea typeface="Calibri"/>
                <a:cs typeface="Calibri"/>
                <a:sym typeface="Calibri"/>
              </a:rPr>
              <a:t>Explain how their information will be used </a:t>
            </a:r>
            <a:r>
              <a:rPr lang="en-US" sz="1800" dirty="0">
                <a:latin typeface="Calibri"/>
                <a:ea typeface="Calibri"/>
                <a:cs typeface="Calibri"/>
                <a:sym typeface="Calibri"/>
              </a:rPr>
              <a:t>– be clear about how their feedback will be used and who it will be shared with</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1" dirty="0">
                <a:latin typeface="Calibri"/>
                <a:ea typeface="Calibri"/>
                <a:cs typeface="Calibri"/>
                <a:sym typeface="Calibri"/>
              </a:rPr>
              <a:t>Response</a:t>
            </a:r>
            <a:r>
              <a:rPr lang="en-US" sz="1800" dirty="0">
                <a:latin typeface="Calibri"/>
                <a:ea typeface="Calibri"/>
                <a:cs typeface="Calibri"/>
                <a:sym typeface="Calibri"/>
              </a:rPr>
              <a:t> – if the issue needs followed up, explain when they should expect to receive a response, and through what channels they should expect to receive a response.</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1" dirty="0">
                <a:latin typeface="Calibri"/>
                <a:ea typeface="Calibri"/>
                <a:cs typeface="Calibri"/>
                <a:sym typeface="Calibri"/>
              </a:rPr>
              <a:t>Contact details </a:t>
            </a:r>
            <a:r>
              <a:rPr lang="en-US" sz="1800" dirty="0">
                <a:latin typeface="Calibri"/>
                <a:ea typeface="Calibri"/>
                <a:cs typeface="Calibri"/>
                <a:sym typeface="Calibri"/>
              </a:rPr>
              <a:t>– for this you may need to take their contact details</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en-US" sz="1800" b="1" dirty="0">
                <a:latin typeface="Calibri"/>
                <a:ea typeface="Calibri"/>
                <a:cs typeface="Calibri"/>
                <a:sym typeface="Calibri"/>
              </a:rPr>
              <a:t>No false promises </a:t>
            </a:r>
            <a:r>
              <a:rPr lang="en-US" sz="1800" dirty="0">
                <a:latin typeface="Calibri"/>
                <a:ea typeface="Calibri"/>
                <a:cs typeface="Calibri"/>
                <a:sym typeface="Calibri"/>
              </a:rPr>
              <a:t>– don’t promise to fix a problem and provide a solution unless you are certain you can do this – otherwise people may think we have lied to them</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endParaRPr lang="en-US" sz="1800" dirty="0">
              <a:latin typeface="Calibri"/>
              <a:ea typeface="Calibri"/>
              <a:cs typeface="Calibri"/>
              <a:sym typeface="Calibri"/>
            </a:endParaRPr>
          </a:p>
          <a:p>
            <a:endParaRPr lang="en-US" dirty="0"/>
          </a:p>
          <a:p>
            <a:pPr rtl="0" fontAlgn="base">
              <a:spcBef>
                <a:spcPts val="0"/>
              </a:spcBef>
              <a:spcAft>
                <a:spcPts val="0"/>
              </a:spcAft>
              <a:buFont typeface="Arial" panose="020B0604020202020204" pitchFamily="34" charset="0"/>
              <a:buNone/>
            </a:pPr>
            <a:br>
              <a:rPr lang="en-US" b="0" dirty="0">
                <a:effectLst/>
              </a:rPr>
            </a:br>
            <a:endParaRPr dirty="0"/>
          </a:p>
        </p:txBody>
      </p:sp>
      <p:sp>
        <p:nvSpPr>
          <p:cNvPr id="342" name="Google Shape;34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14</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23332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GB" sz="1804" b="1" i="0" u="none" strike="noStrike" cap="none" dirty="0">
                <a:solidFill>
                  <a:schemeClr val="dk1"/>
                </a:solidFill>
                <a:latin typeface="Calibri"/>
                <a:cs typeface="Calibri"/>
                <a:sym typeface="Calibri"/>
              </a:rPr>
              <a:t>FACILTITATOR NOTES </a:t>
            </a:r>
          </a:p>
          <a:p>
            <a:endParaRPr lang="en-GB" dirty="0"/>
          </a:p>
          <a:p>
            <a:pPr marL="285750" indent="-285750">
              <a:buFont typeface="Arial" panose="020B0604020202020204" pitchFamily="34" charset="0"/>
              <a:buChar char="•"/>
            </a:pPr>
            <a:r>
              <a:rPr lang="en-GB" dirty="0"/>
              <a:t>Handling and investigating sensitive feedback require specialized training and skills. It is not the job of the staff or volunteers to search for evidence or find solutions on their own when they receive sensitive feedback. Their only responsibility is to report the concern. </a:t>
            </a:r>
          </a:p>
          <a:p>
            <a:pPr marL="285750" indent="-285750">
              <a:buFont typeface="Arial" panose="020B0604020202020204" pitchFamily="34" charset="0"/>
              <a:buChar char="•"/>
            </a:pPr>
            <a:r>
              <a:rPr lang="en-GB" dirty="0"/>
              <a:t>This slide provides some guidance on how staff and volunteers can manage sensitive feedback</a:t>
            </a:r>
          </a:p>
          <a:p>
            <a:pPr marL="285750" indent="-285750">
              <a:buFont typeface="Arial" panose="020B0604020202020204" pitchFamily="34" charset="0"/>
              <a:buChar char="•"/>
            </a:pPr>
            <a:r>
              <a:rPr lang="en-GB" dirty="0"/>
              <a:t>Be aware data collectors may need counselling or support to help them process and deal with the sensitive feedback they hear – for example PSS support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420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SEE THE FACILITATOR GUIDE FOR INSTRUCTIONS TO RUN THIS EXERCISE</a:t>
            </a:r>
            <a:endParaRPr lang="en-GB" dirty="0"/>
          </a:p>
          <a:p>
            <a:pPr marL="0" lvl="0" indent="0" algn="l" rtl="0">
              <a:spcBef>
                <a:spcPts val="0"/>
              </a:spcBef>
              <a:spcAft>
                <a:spcPts val="0"/>
              </a:spcAft>
              <a:buNone/>
            </a:pPr>
            <a:endParaRPr lang="en-GB" b="1" dirty="0"/>
          </a:p>
          <a:p>
            <a:pPr marL="0" lvl="0" indent="0" algn="l" rtl="0">
              <a:spcBef>
                <a:spcPts val="0"/>
              </a:spcBef>
              <a:spcAft>
                <a:spcPts val="0"/>
              </a:spcAft>
              <a:buNone/>
            </a:pPr>
            <a:endParaRPr dirty="0"/>
          </a:p>
          <a:p>
            <a:pPr marL="0" lvl="0" indent="0" algn="l" rtl="0">
              <a:spcBef>
                <a:spcPts val="542"/>
              </a:spcBef>
              <a:spcAft>
                <a:spcPts val="0"/>
              </a:spcAft>
              <a:buNone/>
            </a:pPr>
            <a:endParaRPr b="1"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05111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SEE THE FACILITATOR GUIDE FOR INSTRUCTIONS TO RUN THIS EXERCISE</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17</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731618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SEE THE FACILITATOR GUIDE FOR INSTRUCTIONS TO RUN THIS EXERCISE</a:t>
            </a:r>
            <a:endParaRPr lang="en-GB" dirty="0"/>
          </a:p>
          <a:p>
            <a:pPr marL="0" lvl="0" indent="0" algn="l" rtl="0">
              <a:spcBef>
                <a:spcPts val="0"/>
              </a:spcBef>
              <a:spcAft>
                <a:spcPts val="0"/>
              </a:spcAft>
              <a:buNone/>
            </a:pPr>
            <a:endParaRPr lang="en-GB" b="1" dirty="0"/>
          </a:p>
          <a:p>
            <a:pPr marL="0" lvl="0" indent="0" algn="l" rtl="0">
              <a:spcBef>
                <a:spcPts val="0"/>
              </a:spcBef>
              <a:spcAft>
                <a:spcPts val="0"/>
              </a:spcAft>
              <a:buNone/>
            </a:pPr>
            <a:endParaRPr dirty="0"/>
          </a:p>
          <a:p>
            <a:pPr marL="0" lvl="0" indent="0" algn="l" rtl="0">
              <a:spcBef>
                <a:spcPts val="542"/>
              </a:spcBef>
              <a:spcAft>
                <a:spcPts val="0"/>
              </a:spcAft>
              <a:buNone/>
            </a:pPr>
            <a:endParaRPr b="1"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7908937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2000" b="1" dirty="0">
                <a:latin typeface="Calibri"/>
                <a:ea typeface="Calibri"/>
                <a:cs typeface="Calibri"/>
                <a:sym typeface="Calibri"/>
              </a:rPr>
              <a:t>NOTAS DEL FACILITADOR</a:t>
            </a:r>
          </a:p>
          <a:p>
            <a:pPr marL="0" lvl="0" indent="0" algn="l" rtl="0">
              <a:spcBef>
                <a:spcPts val="1000"/>
              </a:spcBef>
              <a:spcAft>
                <a:spcPts val="0"/>
              </a:spcAft>
              <a:buNone/>
            </a:pPr>
            <a:endParaRPr sz="2000" b="0" dirty="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s-ES" sz="2000" b="1" dirty="0">
                <a:latin typeface="Calibri"/>
                <a:ea typeface="Calibri"/>
                <a:cs typeface="Calibri"/>
                <a:sym typeface="Calibri"/>
              </a:rPr>
              <a:t>ANTES</a:t>
            </a:r>
            <a:r>
              <a:rPr lang="es-ES" sz="2000" b="0" dirty="0">
                <a:latin typeface="Calibri"/>
                <a:ea typeface="Calibri"/>
                <a:cs typeface="Calibri"/>
                <a:sym typeface="Calibri"/>
              </a:rPr>
              <a:t> de mostrar el contenido de la diapositiva, pregunte a los participantes si saben ¿cuáles son algunos de los principales fallos o retos de los mecanismos de retroalimentación?</a:t>
            </a:r>
          </a:p>
          <a:p>
            <a:pPr marL="342900" lvl="0" indent="-342900" algn="l" rtl="0">
              <a:spcBef>
                <a:spcPts val="1000"/>
              </a:spcBef>
              <a:spcAft>
                <a:spcPts val="0"/>
              </a:spcAft>
              <a:buClr>
                <a:schemeClr val="dk1"/>
              </a:buClr>
              <a:buSzPts val="2000"/>
              <a:buFont typeface="Arial"/>
              <a:buChar char="•"/>
            </a:pPr>
            <a:r>
              <a:rPr lang="es-ES" sz="2000" b="0" dirty="0">
                <a:latin typeface="Calibri"/>
                <a:cs typeface="Calibri"/>
                <a:sym typeface="Calibri"/>
              </a:rPr>
              <a:t>¿Qué retos han experimentado los asistentes?</a:t>
            </a:r>
          </a:p>
          <a:p>
            <a:pPr marL="342900" lvl="0" indent="-342900" algn="l" rtl="0">
              <a:spcBef>
                <a:spcPts val="1000"/>
              </a:spcBef>
              <a:spcAft>
                <a:spcPts val="0"/>
              </a:spcAft>
              <a:buClr>
                <a:schemeClr val="dk1"/>
              </a:buClr>
              <a:buSzPts val="2000"/>
              <a:buFont typeface="Arial"/>
              <a:buChar char="•"/>
            </a:pPr>
            <a:endParaRPr lang="en-GB" sz="2000" b="0" dirty="0">
              <a:latin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s-ES" sz="2000" b="0" dirty="0">
                <a:latin typeface="Calibri"/>
                <a:cs typeface="Calibri"/>
                <a:sym typeface="Calibri"/>
              </a:rPr>
              <a:t>El principal reto es asegurarnos de que actuamos y hacemos cambios en función de los comentarios que recibimos. La retroalimentación es inútiles si no actuamos en consecuencia. </a:t>
            </a:r>
          </a:p>
          <a:p>
            <a:pPr marL="342900" lvl="0" indent="-342900" algn="l" rtl="0">
              <a:spcBef>
                <a:spcPts val="1000"/>
              </a:spcBef>
              <a:spcAft>
                <a:spcPts val="0"/>
              </a:spcAft>
              <a:buClr>
                <a:schemeClr val="dk1"/>
              </a:buClr>
              <a:buSzPts val="2000"/>
              <a:buFont typeface="Arial"/>
              <a:buChar char="•"/>
            </a:pPr>
            <a:r>
              <a:rPr lang="es-ES" sz="2000" b="0" dirty="0">
                <a:latin typeface="Calibri"/>
                <a:cs typeface="Calibri"/>
                <a:sym typeface="Calibri"/>
              </a:rPr>
              <a:t>Esta sesión trata de asegurarse de que eso no ocurra.</a:t>
            </a:r>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p:txBody>
      </p:sp>
      <p:sp>
        <p:nvSpPr>
          <p:cNvPr id="478" name="Google Shape;47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PPT slides </a:t>
            </a: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1" dirty="0"/>
              <a:t>NOTAS DEL FACILITADOR - chat o verbales</a:t>
            </a:r>
          </a:p>
          <a:p>
            <a:endParaRPr lang="en-US" sz="2000" u="sng" kern="1200" dirty="0">
              <a:solidFill>
                <a:schemeClr val="tx1"/>
              </a:solidFill>
              <a:effectLst/>
              <a:latin typeface="+mn-lt"/>
              <a:ea typeface="+mn-ea"/>
              <a:cs typeface="+mn-cs"/>
            </a:endParaRPr>
          </a:p>
          <a:p>
            <a:pPr marL="342900" indent="-342900">
              <a:buFontTx/>
              <a:buChar char="-"/>
            </a:pPr>
            <a:r>
              <a:rPr lang="es-ES" sz="2000" dirty="0">
                <a:solidFill>
                  <a:schemeClr val="tx1"/>
                </a:solidFill>
                <a:effectLst/>
                <a:latin typeface="+mn-lt"/>
                <a:ea typeface="+mn-ea"/>
                <a:cs typeface="+mn-cs"/>
              </a:rPr>
              <a:t>Compartimos la retroalimentación por muchas razones: para informar los programas, para asegurarnos de que solucionamos los problemas y para influir en otros socios.</a:t>
            </a:r>
          </a:p>
          <a:p>
            <a:pPr marL="342900" indent="-342900">
              <a:buFontTx/>
              <a:buChar char="-"/>
            </a:pPr>
            <a:r>
              <a:rPr lang="es-ES" sz="2000" dirty="0">
                <a:solidFill>
                  <a:schemeClr val="tx1"/>
                </a:solidFill>
                <a:effectLst/>
                <a:latin typeface="+mn-lt"/>
                <a:ea typeface="+mn-ea"/>
                <a:cs typeface="+mn-cs"/>
              </a:rPr>
              <a:t>Para decidir cómo compartir la retroalimentación de la comunidad, debemos plantearnos algunas preguntas clave: por qué compartimos la retroalimentación, quién necesita verlos, qué necesitan ver y cuándo o con qué frecuencia.</a:t>
            </a:r>
          </a:p>
          <a:p>
            <a:pPr marL="342900" indent="-342900">
              <a:buFontTx/>
              <a:buChar char="-"/>
            </a:pPr>
            <a:r>
              <a:rPr lang="es-ES" sz="2000" dirty="0">
                <a:solidFill>
                  <a:schemeClr val="tx1"/>
                </a:solidFill>
                <a:effectLst/>
                <a:latin typeface="+mn-lt"/>
                <a:ea typeface="+mn-ea"/>
                <a:cs typeface="+mn-cs"/>
              </a:rPr>
              <a:t>Responder a estas preguntas nos ayudará a identificar las mejores y más eficaces formas de compartir la retroalimentación, lo que aumentará las posibilidades de que se utilicen y se actúe en consecuencia.</a:t>
            </a:r>
          </a:p>
          <a:p>
            <a:pPr marL="342900" indent="-342900">
              <a:buFontTx/>
              <a:buChar char="-"/>
            </a:pPr>
            <a:r>
              <a:rPr lang="es-ES" sz="2000" dirty="0">
                <a:solidFill>
                  <a:schemeClr val="tx1"/>
                </a:solidFill>
                <a:effectLst/>
                <a:latin typeface="+mn-lt"/>
                <a:ea typeface="+mn-ea"/>
                <a:cs typeface="+mn-cs"/>
              </a:rPr>
              <a:t>Muchas de estas preguntas deberían haberse respondido durante la fase de diseño de la retroalimentación</a:t>
            </a:r>
          </a:p>
          <a:p>
            <a:r>
              <a:rPr lang="es-ES" sz="2000" dirty="0">
                <a:solidFill>
                  <a:schemeClr val="tx1"/>
                </a:solidFill>
                <a:effectLst/>
                <a:latin typeface="+mn-lt"/>
                <a:ea typeface="+mn-ea"/>
                <a:cs typeface="+mn-cs"/>
              </a:rPr>
              <a:t> </a:t>
            </a:r>
          </a:p>
          <a:p>
            <a:r>
              <a:rPr lang="es-ES" sz="2000" dirty="0">
                <a:solidFill>
                  <a:schemeClr val="tx1"/>
                </a:solidFill>
                <a:effectLst/>
                <a:latin typeface="+mn-lt"/>
                <a:ea typeface="+mn-ea"/>
                <a:cs typeface="+mn-cs"/>
              </a:rPr>
              <a:t>Antes de mostrar el texto del título, pregunte </a:t>
            </a:r>
            <a:r>
              <a:rPr lang="es-ES" sz="2000" b="1" dirty="0">
                <a:solidFill>
                  <a:schemeClr val="tx1"/>
                </a:solidFill>
                <a:effectLst/>
                <a:latin typeface="+mn-lt"/>
                <a:ea typeface="+mn-ea"/>
                <a:cs typeface="+mn-cs"/>
              </a:rPr>
              <a:t>a los participantes si pueden aportar algunas sugerencias sobre por qué podríamos compartir la retroalimentación y con quién podríamos compartirlos.</a:t>
            </a:r>
            <a:r>
              <a:rPr lang="es-ES" sz="2000" b="0" dirty="0">
                <a:solidFill>
                  <a:schemeClr val="tx1"/>
                </a:solidFill>
                <a:effectLst/>
                <a:latin typeface="+mn-lt"/>
                <a:ea typeface="+mn-ea"/>
                <a:cs typeface="+mn-cs"/>
              </a:rPr>
              <a:t> Los dos últimos se pueden pasar sin discusión</a:t>
            </a:r>
          </a:p>
          <a:p>
            <a:br>
              <a:rPr lang="es-ES" b="1" dirty="0">
                <a:effectLst/>
              </a:rPr>
            </a:br>
            <a:r>
              <a:rPr lang="es-ES" b="1" dirty="0">
                <a:effectLst/>
              </a:rPr>
              <a:t>1. ¿Por qué compartimos la retroalimentación?</a:t>
            </a:r>
          </a:p>
          <a:p>
            <a:r>
              <a:rPr lang="es-ES" b="0" dirty="0">
                <a:effectLst/>
              </a:rPr>
              <a:t>El motivo por el que se comparte la retroalimentación ayudará a orientar la forma de compartirlo. </a:t>
            </a:r>
          </a:p>
          <a:p>
            <a:r>
              <a:rPr lang="es-ES" b="0" dirty="0">
                <a:effectLst/>
              </a:rPr>
              <a:t>Por ejemplo:</a:t>
            </a:r>
          </a:p>
          <a:p>
            <a:pPr marL="285750" indent="-285750" rtl="0" fontAlgn="base">
              <a:spcBef>
                <a:spcPts val="0"/>
              </a:spcBef>
              <a:spcAft>
                <a:spcPts val="0"/>
              </a:spcAft>
              <a:buFont typeface="Arial" panose="020B0604020202020204" pitchFamily="34" charset="0"/>
              <a:buChar char="•"/>
            </a:pPr>
            <a:r>
              <a:rPr lang="es-ES" sz="1800" b="0" i="0" u="none" strike="noStrike" dirty="0">
                <a:solidFill>
                  <a:srgbClr val="000000"/>
                </a:solidFill>
                <a:effectLst/>
                <a:latin typeface="Arial" panose="020B0604020202020204" pitchFamily="34" charset="0"/>
              </a:rPr>
              <a:t>Ayudar a los programas y operaciones a identificar lo que no funciona y debe mejorarse, y abordar casos o tendencias específicos relacionadas con su área de trabajo.</a:t>
            </a:r>
          </a:p>
          <a:p>
            <a:pPr marL="285750" indent="-285750" rtl="0" fontAlgn="base">
              <a:spcBef>
                <a:spcPts val="0"/>
              </a:spcBef>
              <a:spcAft>
                <a:spcPts val="0"/>
              </a:spcAft>
              <a:buFont typeface="Arial" panose="020B0604020202020204" pitchFamily="34" charset="0"/>
              <a:buChar char="•"/>
            </a:pPr>
            <a:r>
              <a:rPr lang="es-ES" sz="1800" b="0" i="0" u="none" strike="noStrike" dirty="0">
                <a:solidFill>
                  <a:srgbClr val="000000"/>
                </a:solidFill>
                <a:effectLst/>
                <a:latin typeface="Arial" panose="020B0604020202020204" pitchFamily="34" charset="0"/>
              </a:rPr>
              <a:t>Para responder a preguntas o preocupaciones específicas de la comunidad</a:t>
            </a:r>
          </a:p>
          <a:p>
            <a:pPr marL="285750" indent="-285750" rtl="0" fontAlgn="base">
              <a:spcBef>
                <a:spcPts val="0"/>
              </a:spcBef>
              <a:spcAft>
                <a:spcPts val="0"/>
              </a:spcAft>
              <a:buFont typeface="Arial" panose="020B0604020202020204" pitchFamily="34" charset="0"/>
              <a:buChar char="•"/>
            </a:pPr>
            <a:r>
              <a:rPr lang="es-ES" sz="1800" b="0" i="0" u="none" strike="noStrike" dirty="0">
                <a:solidFill>
                  <a:srgbClr val="000000"/>
                </a:solidFill>
                <a:effectLst/>
                <a:latin typeface="Arial" panose="020B0604020202020204" pitchFamily="34" charset="0"/>
              </a:rPr>
              <a:t>Para fundamentar el aprendizaje y la adaptación, así como las decisiones estratégicas y la dirección de un programa, una respuesta o una organización; por ejemplo, las tendencias de retroalimentación de la comunidad podrían utilizarse para fundamentar un proceso de revisión de la estrategia de la Sociedad Nacional.</a:t>
            </a:r>
          </a:p>
          <a:p>
            <a:pPr marL="285750" indent="-285750" rtl="0" fontAlgn="base">
              <a:spcBef>
                <a:spcPts val="0"/>
              </a:spcBef>
              <a:spcAft>
                <a:spcPts val="0"/>
              </a:spcAft>
              <a:buFont typeface="Arial" panose="020B0604020202020204" pitchFamily="34" charset="0"/>
              <a:buChar char="•"/>
            </a:pPr>
            <a:r>
              <a:rPr lang="es-ES" sz="1800" b="0" i="0" u="none" strike="noStrike" dirty="0">
                <a:solidFill>
                  <a:srgbClr val="000000"/>
                </a:solidFill>
                <a:effectLst/>
                <a:latin typeface="Arial" panose="020B0604020202020204" pitchFamily="34" charset="0"/>
              </a:rPr>
              <a:t>Para compartir con otros actores y organizaciones. Por ejemplo, los datos sobre las principales preocupaciones de la comunidad acerca de la vacunación pueden ser utilizados por todos los socios para informar las campañas de vacunación. </a:t>
            </a:r>
          </a:p>
          <a:p>
            <a:endParaRPr lang="en-US" sz="1100" b="0" i="0" u="none" strike="noStrike" dirty="0">
              <a:solidFill>
                <a:srgbClr val="FF0000"/>
              </a:solidFill>
              <a:effectLst/>
              <a:latin typeface="Calibri" panose="020F0502020204030204" pitchFamily="34" charset="0"/>
            </a:endParaRPr>
          </a:p>
          <a:p>
            <a:r>
              <a:rPr lang="es-ES" sz="1100" b="1" i="0" u="none" strike="noStrike" dirty="0">
                <a:solidFill>
                  <a:srgbClr val="FF0000"/>
                </a:solidFill>
                <a:effectLst/>
                <a:latin typeface="Calibri" panose="020F0502020204030204" pitchFamily="34" charset="0"/>
              </a:rPr>
              <a:t>2. ¿Quién necesita ver qué tipo de retroalimentación?</a:t>
            </a:r>
          </a:p>
          <a:p>
            <a:pPr marL="285750" indent="-285750" algn="l" rtl="0">
              <a:spcBef>
                <a:spcPts val="0"/>
              </a:spcBef>
              <a:spcAft>
                <a:spcPts val="0"/>
              </a:spcAft>
              <a:buFont typeface="Arial" panose="020B0604020202020204" pitchFamily="34" charset="0"/>
              <a:buChar char="•"/>
            </a:pPr>
            <a:r>
              <a:rPr lang="es-ES" sz="1100" b="0" i="0" u="none" strike="noStrike" dirty="0">
                <a:solidFill>
                  <a:srgbClr val="000000"/>
                </a:solidFill>
                <a:effectLst/>
                <a:latin typeface="Calibri" panose="020F0502020204030204" pitchFamily="34" charset="0"/>
              </a:rPr>
              <a:t>¿Quién puede actuar en función de la retroalimentación? ¿Con qué grupos debe compartirla? Esto determina qué y cómo compartir los comentarios. </a:t>
            </a:r>
          </a:p>
          <a:p>
            <a:pPr marL="285750" indent="-285750" algn="l" rtl="0">
              <a:spcBef>
                <a:spcPts val="0"/>
              </a:spcBef>
              <a:spcAft>
                <a:spcPts val="0"/>
              </a:spcAft>
              <a:buFont typeface="Arial" panose="020B0604020202020204" pitchFamily="34" charset="0"/>
              <a:buChar char="•"/>
            </a:pPr>
            <a:r>
              <a:rPr lang="es-ES" sz="1100" b="0" i="0" u="none" strike="noStrike" dirty="0">
                <a:solidFill>
                  <a:srgbClr val="000000"/>
                </a:solidFill>
                <a:effectLst/>
                <a:latin typeface="Calibri" panose="020F0502020204030204" pitchFamily="34" charset="0"/>
              </a:rPr>
              <a:t>Por ejemplo, los colegas técnicos necesitan ver la retroalimentación relacionadas con su trabajo, la retroalimentación delicadas deben compartirse con los puntos focales adecuados y formados, y los aspectos destacados y las tendencias generales pueden ser más relevantes para la dirección. La retroalimentación sobre cuestiones específicas, como la percepción de una enfermedad, puede ser más útil para socios externos como otros organismos de respuesta o el Ministerio de Sanidad o el Gobierno. </a:t>
            </a:r>
          </a:p>
          <a:p>
            <a:pPr marL="285750" indent="-285750" algn="l" rtl="0">
              <a:spcBef>
                <a:spcPts val="0"/>
              </a:spcBef>
              <a:spcAft>
                <a:spcPts val="0"/>
              </a:spcAft>
              <a:buFont typeface="Arial" panose="020B0604020202020204" pitchFamily="34" charset="0"/>
              <a:buChar char="•"/>
            </a:pPr>
            <a:r>
              <a:rPr lang="es-ES" sz="1100" b="0" i="0" u="none" strike="noStrike" dirty="0">
                <a:solidFill>
                  <a:srgbClr val="000000"/>
                </a:solidFill>
                <a:effectLst/>
                <a:latin typeface="Arial" panose="020B0604020202020204" pitchFamily="34" charset="0"/>
              </a:rPr>
              <a:t>Si se comparten datos brutos, hay que tener en cuenta la protección de datos.</a:t>
            </a:r>
          </a:p>
          <a:p>
            <a:pPr rtl="0" fontAlgn="base">
              <a:spcBef>
                <a:spcPts val="0"/>
              </a:spcBef>
              <a:spcAft>
                <a:spcPts val="0"/>
              </a:spcAft>
              <a:buFont typeface="Arial" panose="020B0604020202020204" pitchFamily="34" charset="0"/>
              <a:buNone/>
            </a:pPr>
            <a:endParaRPr lang="en-US" sz="1100" b="0" i="0" u="none" strike="noStrike" dirty="0">
              <a:solidFill>
                <a:srgbClr val="FF0000"/>
              </a:solidFill>
              <a:effectLst/>
              <a:latin typeface="Calibri" panose="020F0502020204030204" pitchFamily="34" charset="0"/>
            </a:endParaRPr>
          </a:p>
          <a:p>
            <a:pPr rtl="0" fontAlgn="base">
              <a:spcBef>
                <a:spcPts val="0"/>
              </a:spcBef>
              <a:spcAft>
                <a:spcPts val="0"/>
              </a:spcAft>
              <a:buFont typeface="Arial" panose="020B0604020202020204" pitchFamily="34" charset="0"/>
              <a:buNone/>
            </a:pPr>
            <a:r>
              <a:rPr lang="es-ES" sz="1100" b="1" i="0" u="none" strike="noStrike" dirty="0">
                <a:solidFill>
                  <a:srgbClr val="FF0000"/>
                </a:solidFill>
                <a:effectLst/>
                <a:latin typeface="Calibri" panose="020F0502020204030204" pitchFamily="34" charset="0"/>
              </a:rPr>
              <a:t>3.   ¿Qué nivel de detalle necesitan?</a:t>
            </a:r>
          </a:p>
          <a:p>
            <a:pPr rtl="0" fontAlgn="base">
              <a:spcBef>
                <a:spcPts val="0"/>
              </a:spcBef>
              <a:spcAft>
                <a:spcPts val="0"/>
              </a:spcAft>
              <a:buFont typeface="Arial" panose="020B0604020202020204" pitchFamily="34" charset="0"/>
              <a:buNone/>
            </a:pPr>
            <a:r>
              <a:rPr lang="es-ES" sz="1100" b="0" i="0" u="none" strike="noStrike" dirty="0">
                <a:solidFill>
                  <a:srgbClr val="000000"/>
                </a:solidFill>
                <a:effectLst/>
                <a:latin typeface="Calibri" panose="020F0502020204030204" pitchFamily="34" charset="0"/>
              </a:rPr>
              <a:t>No todo el mundo necesita verlo todo. Los directores de operaciones normalmente querrán ver un resumen breve y conciso de las tendencias clave, los colegas técnicos puede que sólo quieran ver resúmenes o datos brutos relacionados con su área de trabajo, y los puntos focales de protección puede que necesiten ver piezas individuales de información sensible para poder actuar en cada caso adecuadamente. Los investigadores o analistas de datos pueden querer ver los datos brutos. </a:t>
            </a:r>
          </a:p>
          <a:p>
            <a:pPr rtl="0" fontAlgn="base">
              <a:spcBef>
                <a:spcPts val="0"/>
              </a:spcBef>
              <a:spcAft>
                <a:spcPts val="0"/>
              </a:spcAft>
              <a:buFont typeface="Arial" panose="020B0604020202020204" pitchFamily="34" charset="0"/>
              <a:buNone/>
            </a:pPr>
            <a:br>
              <a:rPr lang="es-ES" b="0" dirty="0">
                <a:effectLst/>
              </a:rPr>
            </a:br>
            <a:r>
              <a:rPr lang="es-ES" b="0" dirty="0">
                <a:effectLst/>
              </a:rPr>
              <a:t>4. </a:t>
            </a:r>
            <a:r>
              <a:rPr lang="es-ES" sz="1100" b="1" i="0" u="none" strike="noStrike" dirty="0">
                <a:solidFill>
                  <a:srgbClr val="FF0000"/>
                </a:solidFill>
                <a:effectLst/>
                <a:latin typeface="Calibri" panose="020F0502020204030204" pitchFamily="34" charset="0"/>
              </a:rPr>
              <a:t>  ¿Con qué frecuencia necesitan ver la retroalimentación?</a:t>
            </a:r>
          </a:p>
          <a:p>
            <a:pPr rtl="0" fontAlgn="base">
              <a:spcBef>
                <a:spcPts val="0"/>
              </a:spcBef>
              <a:spcAft>
                <a:spcPts val="0"/>
              </a:spcAft>
              <a:buFont typeface="Arial" panose="020B0604020202020204" pitchFamily="34" charset="0"/>
              <a:buNone/>
            </a:pPr>
            <a:r>
              <a:rPr lang="es-ES" sz="1100" b="0" i="0" u="none" strike="noStrike" dirty="0">
                <a:solidFill>
                  <a:srgbClr val="000000"/>
                </a:solidFill>
                <a:effectLst/>
                <a:latin typeface="Calibri" panose="020F0502020204030204" pitchFamily="34" charset="0"/>
              </a:rPr>
              <a:t>La frecuencia con la que comparta la retroalimentación dependerá de varios factores.</a:t>
            </a:r>
          </a:p>
          <a:p>
            <a:pPr marL="226783" marR="0" lvl="1" indent="-228600" algn="l" defTabSz="13716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s-ES" sz="1100" b="0" i="0" u="none" strike="noStrike" dirty="0">
                <a:solidFill>
                  <a:srgbClr val="000000"/>
                </a:solidFill>
                <a:effectLst/>
                <a:latin typeface="Calibri" panose="020F0502020204030204" pitchFamily="34" charset="0"/>
                <a:ea typeface="+mn-ea"/>
                <a:cs typeface="+mn-cs"/>
              </a:rPr>
              <a:t>¿Con qué rapidez hay que actuar sobre este tipo de retroalimentación? </a:t>
            </a:r>
          </a:p>
          <a:p>
            <a:pPr marL="226783" marR="0" lvl="1" indent="-228600" algn="l" defTabSz="13716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s-ES" sz="1100" b="0" i="0" u="none" strike="noStrike" dirty="0">
                <a:solidFill>
                  <a:srgbClr val="000000"/>
                </a:solidFill>
                <a:effectLst/>
                <a:latin typeface="Calibri" panose="020F0502020204030204" pitchFamily="34" charset="0"/>
              </a:rPr>
              <a:t>¿Se trata de algo que desea producir con regularidad? </a:t>
            </a:r>
          </a:p>
          <a:p>
            <a:pPr marL="226783" marR="0" lvl="1" indent="-228600" algn="l" defTabSz="13716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s-ES" sz="1100" b="0" i="0" u="none" strike="noStrike" dirty="0">
                <a:solidFill>
                  <a:srgbClr val="000000"/>
                </a:solidFill>
                <a:effectLst/>
                <a:latin typeface="Calibri" panose="020F0502020204030204" pitchFamily="34" charset="0"/>
              </a:rPr>
              <a:t>¿Cuál es la frecuencia habitual de los debates? </a:t>
            </a:r>
          </a:p>
          <a:p>
            <a:pPr marL="226783" lvl="1" indent="-228600" rtl="0" fontAlgn="base">
              <a:spcBef>
                <a:spcPts val="0"/>
              </a:spcBef>
              <a:spcAft>
                <a:spcPts val="0"/>
              </a:spcAft>
              <a:buFont typeface="Arial" panose="020B0604020202020204" pitchFamily="34" charset="0"/>
              <a:buChar char="•"/>
            </a:pPr>
            <a:r>
              <a:rPr lang="es-ES" sz="1100" b="0" i="0" u="none" strike="noStrike" dirty="0">
                <a:solidFill>
                  <a:srgbClr val="000000"/>
                </a:solidFill>
                <a:effectLst/>
                <a:latin typeface="Calibri" panose="020F0502020204030204" pitchFamily="34" charset="0"/>
              </a:rPr>
              <a:t>¿Con qué frecuencia puede compartir la retroalimentación? ¿Cuál es su capacidad? </a:t>
            </a:r>
          </a:p>
          <a:p>
            <a:pPr marL="226783" lvl="1" indent="-228600" rtl="0" fontAlgn="base">
              <a:spcBef>
                <a:spcPts val="0"/>
              </a:spcBef>
              <a:spcAft>
                <a:spcPts val="0"/>
              </a:spcAft>
              <a:buFont typeface="Arial" panose="020B0604020202020204" pitchFamily="34" charset="0"/>
              <a:buChar char="•"/>
            </a:pPr>
            <a:r>
              <a:rPr lang="es-ES" sz="1100" b="0" i="0" u="none" strike="noStrike" dirty="0">
                <a:solidFill>
                  <a:srgbClr val="000000"/>
                </a:solidFill>
                <a:effectLst/>
                <a:latin typeface="Calibri" panose="020F0502020204030204" pitchFamily="34" charset="0"/>
              </a:rPr>
              <a:t>¿Con qué frecuencia se comparten otros tipos de información que podrían combinarse con la retroalimentación? </a:t>
            </a:r>
          </a:p>
          <a:p>
            <a:pPr rtl="0" fontAlgn="base">
              <a:spcBef>
                <a:spcPts val="0"/>
              </a:spcBef>
              <a:spcAft>
                <a:spcPts val="0"/>
              </a:spcAft>
              <a:buFont typeface="Arial" panose="020B0604020202020204" pitchFamily="34" charset="0"/>
              <a:buNone/>
            </a:pPr>
            <a:br>
              <a:rPr lang="es-ES" b="0" dirty="0">
                <a:effectLst/>
              </a:rPr>
            </a:br>
            <a:endParaRPr lang="es-ES" b="0" dirty="0">
              <a:effectLst/>
            </a:endParaRPr>
          </a:p>
        </p:txBody>
      </p:sp>
      <p:sp>
        <p:nvSpPr>
          <p:cNvPr id="342" name="Google Shape;34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20</a:t>
            </a:fld>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23332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r>
              <a:rPr lang="en-US" b="1" dirty="0"/>
              <a:t>FACILITATOR NOTES</a:t>
            </a:r>
          </a:p>
          <a:p>
            <a:pPr marL="0" lvl="0" indent="0" algn="l" rtl="0">
              <a:spcBef>
                <a:spcPts val="542"/>
              </a:spcBef>
              <a:spcAft>
                <a:spcPts val="0"/>
              </a:spcAft>
              <a:buNone/>
            </a:pPr>
            <a:endParaRPr lang="en-US" dirty="0"/>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US" sz="2000" kern="1200" dirty="0">
                <a:solidFill>
                  <a:schemeClr val="tx1"/>
                </a:solidFill>
                <a:effectLst/>
                <a:latin typeface="+mn-lt"/>
                <a:ea typeface="+mn-ea"/>
                <a:cs typeface="+mn-cs"/>
              </a:rPr>
              <a:t>Feedback collected from the community should be compiled in a logbook of some sort so it can be tracked and analysed – this helps to make sure issues raised are not forgotten. </a:t>
            </a:r>
            <a:r>
              <a:rPr lang="en-US" sz="2000" u="none" kern="1200" dirty="0">
                <a:solidFill>
                  <a:schemeClr val="tx1"/>
                </a:solidFill>
                <a:effectLst/>
                <a:latin typeface="+mn-lt"/>
                <a:ea typeface="+mn-ea"/>
                <a:cs typeface="+mn-cs"/>
              </a:rPr>
              <a:t>This can be done by adding all feedback </a:t>
            </a:r>
            <a:r>
              <a:rPr lang="en-GB" sz="2000" kern="1200" dirty="0">
                <a:solidFill>
                  <a:schemeClr val="tx1"/>
                </a:solidFill>
                <a:effectLst/>
                <a:latin typeface="+mn-lt"/>
                <a:ea typeface="+mn-ea"/>
                <a:cs typeface="+mn-cs"/>
              </a:rPr>
              <a:t>into an excel database, entering everything into an online database or also consolidating it in a paper logbook</a:t>
            </a:r>
          </a:p>
          <a:p>
            <a:pPr marL="342900" indent="-342900">
              <a:buFont typeface="Arial" panose="020B0604020202020204" pitchFamily="34" charset="0"/>
              <a:buChar char="•"/>
            </a:pPr>
            <a:r>
              <a:rPr lang="en-US" sz="2000" kern="1200" dirty="0">
                <a:solidFill>
                  <a:schemeClr val="tx1"/>
                </a:solidFill>
                <a:effectLst/>
                <a:latin typeface="+mn-lt"/>
                <a:ea typeface="+mn-ea"/>
                <a:cs typeface="+mn-cs"/>
              </a:rPr>
              <a:t>Look for common feedback issues that are raised many times or issues that are raised most commonly by different groups i.e., issues that are often raised by women. This highlights bigger issues that need to be dealt with</a:t>
            </a:r>
          </a:p>
          <a:p>
            <a:pPr marL="342900" indent="-342900">
              <a:buFont typeface="Arial" panose="020B0604020202020204" pitchFamily="34" charset="0"/>
              <a:buChar char="•"/>
            </a:pPr>
            <a:r>
              <a:rPr lang="en-US" sz="2000" kern="1200" dirty="0">
                <a:solidFill>
                  <a:schemeClr val="tx1"/>
                </a:solidFill>
                <a:effectLst/>
                <a:latin typeface="+mn-lt"/>
                <a:ea typeface="+mn-ea"/>
                <a:cs typeface="+mn-cs"/>
              </a:rPr>
              <a:t>Identify any critical or urgent issues that might need dealt with my quickly, or sensitive issues that should be kept confidential and referred to management or HR. For example, feedback indicating that there is new outbreak of disease would need referred quickly to health colleagues. Sensitive feedback about corruption or sexual exploitation would need referred to the right focal point such as HR or protection, gender and inclusion experts and kept confidential </a:t>
            </a:r>
          </a:p>
          <a:p>
            <a:pPr marL="342900" indent="-342900">
              <a:buFont typeface="Arial" panose="020B0604020202020204" pitchFamily="34" charset="0"/>
              <a:buChar char="•"/>
            </a:pPr>
            <a:r>
              <a:rPr lang="en-US" sz="2000" kern="1200" dirty="0">
                <a:solidFill>
                  <a:schemeClr val="tx1"/>
                </a:solidFill>
                <a:effectLst/>
                <a:latin typeface="+mn-lt"/>
                <a:ea typeface="+mn-ea"/>
                <a:cs typeface="+mn-cs"/>
              </a:rPr>
              <a:t>Share and discuss issues raised through community feedback in team meetings, internally and potentially with other stakeholders if the feedback affects them too. Making community feedback a standing agenda point can help to make sure it is not forgotten</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solidFill>
                  <a:srgbClr val="000000"/>
                </a:solidFill>
                <a:effectLst/>
                <a:latin typeface="Noto Sans Symbols"/>
                <a:ea typeface="Noto Sans Symbols"/>
                <a:cs typeface="Noto Sans Symbols"/>
              </a:rPr>
              <a:t>Discussing feedback with community members</a:t>
            </a:r>
            <a:r>
              <a:rPr lang="en-GB" sz="2000" dirty="0">
                <a:solidFill>
                  <a:srgbClr val="000000"/>
                </a:solidFill>
                <a:effectLst/>
                <a:latin typeface="Noto Sans Symbols"/>
                <a:ea typeface="Noto Sans Symbols"/>
                <a:cs typeface="Noto Sans Symbols"/>
              </a:rPr>
              <a:t> is important as it does not only allow you to better understand certain issues but also to discuss what needs to be done about them. Rather than you making a decision independently, you should see if the community already has suggestions or solutions and see to what extent your support is needed to implement them. These kinds of discussions also are part of closing the loop.</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kern="1200" dirty="0">
                <a:solidFill>
                  <a:srgbClr val="000000"/>
                </a:solidFill>
                <a:effectLst/>
                <a:latin typeface="Noto Sans Symbols"/>
                <a:ea typeface="+mn-ea"/>
                <a:cs typeface="+mn-cs"/>
              </a:rPr>
              <a:t>You can also discuss feedback </a:t>
            </a:r>
            <a:r>
              <a:rPr lang="en-GB" sz="1400" dirty="0">
                <a:solidFill>
                  <a:srgbClr val="000000"/>
                </a:solidFill>
                <a:effectLst/>
                <a:latin typeface="Noto Sans Symbols"/>
                <a:ea typeface="Noto Sans Symbols"/>
                <a:cs typeface="Noto Sans Symbols"/>
              </a:rPr>
              <a:t>with other external organisations – especially issues that affect all agencies or issues that the National Society cannot act on, but other organisations can. This can include meetings with local authorities, other humanitarian organisations, media, and anyone else who can act on the feedback. </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400" dirty="0">
                <a:solidFill>
                  <a:srgbClr val="000000"/>
                </a:solidFill>
                <a:effectLst/>
                <a:latin typeface="Noto Sans Symbols"/>
                <a:ea typeface="Noto Sans Symbols"/>
                <a:cs typeface="Noto Sans Symbols"/>
              </a:rPr>
              <a:t>Always provide a response to the community by </a:t>
            </a:r>
            <a:r>
              <a:rPr lang="en-GB" sz="1400" kern="1200" dirty="0">
                <a:solidFill>
                  <a:schemeClr val="tx1"/>
                </a:solidFill>
                <a:effectLst/>
                <a:latin typeface="+mn-lt"/>
                <a:ea typeface="+mn-ea"/>
                <a:cs typeface="+mn-cs"/>
              </a:rPr>
              <a:t>explaining what happened to their feedback, what changes were made, including if no changes could be made.</a:t>
            </a:r>
            <a:r>
              <a:rPr lang="en-GB" sz="1400" dirty="0">
                <a:effectLst/>
                <a:latin typeface="Calibri" panose="020F0502020204030204" pitchFamily="34" charset="0"/>
                <a:ea typeface="Calibri" panose="020F0502020204030204" pitchFamily="34" charset="0"/>
              </a:rPr>
              <a:t> If community members do not receive a response to their feedback, they may assume it has been ignored, which could lead them to lose trust in the National Society and stop sharing feedback. Even </a:t>
            </a:r>
            <a:r>
              <a:rPr lang="en-GB" sz="1400" kern="1200" dirty="0">
                <a:solidFill>
                  <a:schemeClr val="tx1"/>
                </a:solidFill>
                <a:effectLst/>
                <a:latin typeface="+mn-lt"/>
                <a:ea typeface="+mn-ea"/>
                <a:cs typeface="+mn-cs"/>
              </a:rPr>
              <a:t>if feedback can’t be acted on, it’s important to tell people this and explain why nothing can be done or they’ll lose trust in the </a:t>
            </a:r>
            <a:r>
              <a:rPr lang="en-GB" sz="1400" kern="1200" dirty="0" err="1">
                <a:solidFill>
                  <a:schemeClr val="tx1"/>
                </a:solidFill>
                <a:effectLst/>
                <a:latin typeface="+mn-lt"/>
                <a:ea typeface="+mn-ea"/>
                <a:cs typeface="+mn-cs"/>
              </a:rPr>
              <a:t>respons</a:t>
            </a:r>
            <a:endParaRPr lang="en-GB" sz="1400" dirty="0">
              <a:solidFill>
                <a:srgbClr val="000000"/>
              </a:solidFill>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Update staff and volunteers on actions taken - so they can explain to the community what action has been taken.</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solidFill>
                <a:srgbClr val="000000"/>
              </a:solidFill>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US" sz="1400" kern="1200" dirty="0">
              <a:solidFill>
                <a:schemeClr val="tx1"/>
              </a:solidFill>
              <a:effectLst/>
              <a:latin typeface="+mn-lt"/>
              <a:ea typeface="+mn-ea"/>
              <a:cs typeface="+mn-cs"/>
            </a:endParaRPr>
          </a:p>
          <a:p>
            <a:pPr marL="342900" indent="-342900">
              <a:buFont typeface="Arial" panose="020B0604020202020204" pitchFamily="34" charset="0"/>
              <a:buChar char="•"/>
            </a:pPr>
            <a:endParaRPr lang="en-US" sz="2000" kern="1200" dirty="0">
              <a:solidFill>
                <a:schemeClr val="tx1"/>
              </a:solidFill>
              <a:effectLst/>
              <a:latin typeface="+mn-lt"/>
              <a:ea typeface="+mn-ea"/>
              <a:cs typeface="+mn-cs"/>
            </a:endParaRPr>
          </a:p>
          <a:p>
            <a:pPr marL="742950" marR="0" lvl="1"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latin typeface="Open Sans" panose="020B0606030504020204" pitchFamily="34" charset="0"/>
              <a:ea typeface="Open Sans" panose="020B0606030504020204" pitchFamily="34" charset="0"/>
              <a:cs typeface="Open Sans" panose="020B0606030504020204" pitchFamily="34" charset="0"/>
            </a:endParaRPr>
          </a:p>
          <a:p>
            <a:endParaRPr lang="en-US" sz="2000" kern="1200" dirty="0">
              <a:solidFill>
                <a:schemeClr val="tx1"/>
              </a:solidFill>
              <a:effectLst/>
              <a:latin typeface="+mn-lt"/>
              <a:ea typeface="+mn-ea"/>
              <a:cs typeface="+mn-cs"/>
            </a:endParaRPr>
          </a:p>
          <a:p>
            <a:pPr marL="0" lvl="0" indent="0" algn="l" rtl="0">
              <a:spcBef>
                <a:spcPts val="542"/>
              </a:spcBef>
              <a:spcAft>
                <a:spcPts val="0"/>
              </a:spcAft>
              <a:buNone/>
            </a:pPr>
            <a:endParaRPr lang="en-US" dirty="0"/>
          </a:p>
        </p:txBody>
      </p:sp>
      <p:sp>
        <p:nvSpPr>
          <p:cNvPr id="299" name="Google Shape;29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8631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a:t>
            </a:r>
          </a:p>
          <a:p>
            <a:pPr marL="0" lvl="0" indent="0" algn="l" rtl="0">
              <a:spcBef>
                <a:spcPts val="0"/>
              </a:spcBef>
              <a:spcAft>
                <a:spcPts val="0"/>
              </a:spcAft>
              <a:buNone/>
            </a:pPr>
            <a:endParaRPr lang="en-GB" sz="2000" b="1" dirty="0">
              <a:latin typeface="Calibri"/>
              <a:ea typeface="Calibri"/>
              <a:cs typeface="Calibri"/>
              <a:sym typeface="Calibri"/>
            </a:endParaRPr>
          </a:p>
          <a:p>
            <a:pPr marL="0" lvl="0" indent="0" algn="l" rtl="0">
              <a:spcBef>
                <a:spcPts val="0"/>
              </a:spcBef>
              <a:spcAft>
                <a:spcPts val="0"/>
              </a:spcAft>
              <a:buNone/>
            </a:pPr>
            <a:r>
              <a:rPr lang="en-GB" sz="2000" b="1" dirty="0">
                <a:latin typeface="Calibri"/>
                <a:ea typeface="Calibri"/>
                <a:cs typeface="Calibri"/>
                <a:sym typeface="Calibri"/>
              </a:rPr>
              <a:t>For those who want to know more about setting up and running a formal feedback mechanism, CEA Tool 15: Feedback Kit has guidance modules and tools to support the process.</a:t>
            </a:r>
          </a:p>
          <a:p>
            <a:pPr marL="0" lvl="0" indent="0" algn="l" rtl="0">
              <a:spcBef>
                <a:spcPts val="0"/>
              </a:spcBef>
              <a:spcAft>
                <a:spcPts val="0"/>
              </a:spcAft>
              <a:buNone/>
            </a:pPr>
            <a:endParaRPr lang="en-GB" sz="2000" b="1" dirty="0">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4" b="1" i="0" u="none" strike="noStrike" cap="none" dirty="0">
                <a:solidFill>
                  <a:schemeClr val="dk1"/>
                </a:solidFill>
                <a:effectLst/>
                <a:latin typeface="Calibri"/>
                <a:ea typeface="Calibri"/>
                <a:cs typeface="Calibri"/>
                <a:sym typeface="Calibri"/>
              </a:rPr>
              <a:t>Tool 15: Feedback kit</a:t>
            </a:r>
            <a:r>
              <a:rPr lang="en-GB" sz="1804" b="0" i="0" u="none" strike="noStrike" cap="none" dirty="0">
                <a:solidFill>
                  <a:schemeClr val="dk1"/>
                </a:solidFill>
                <a:effectLst/>
                <a:latin typeface="Calibri"/>
                <a:ea typeface="Calibri"/>
                <a:cs typeface="Calibri"/>
                <a:sym typeface="Calibri"/>
              </a:rPr>
              <a:t> provides the guidance and tools needed to systematically use community insights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804"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4" b="0" i="0" u="none" strike="noStrike" cap="none" dirty="0">
                <a:solidFill>
                  <a:schemeClr val="dk1"/>
                </a:solidFill>
                <a:effectLst/>
                <a:latin typeface="Calibri"/>
                <a:ea typeface="Calibri"/>
                <a:cs typeface="Calibri"/>
                <a:sym typeface="Calibri"/>
              </a:rPr>
              <a:t>Feedback training – there is also a separate 2-day feedback training package to accompany the feedback kit. </a:t>
            </a:r>
          </a:p>
          <a:p>
            <a:pPr marL="0" lvl="0" indent="0" algn="l" rtl="0">
              <a:spcBef>
                <a:spcPts val="0"/>
              </a:spcBef>
              <a:spcAft>
                <a:spcPts val="0"/>
              </a:spcAft>
              <a:buNone/>
            </a:pPr>
            <a:endParaRPr dirty="0"/>
          </a:p>
          <a:p>
            <a:pPr marL="0" lvl="0" indent="0" algn="l" rtl="0">
              <a:spcBef>
                <a:spcPts val="1000"/>
              </a:spcBef>
              <a:spcAft>
                <a:spcPts val="0"/>
              </a:spcAft>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929511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503" name="Google Shape;503;p2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endParaRPr dirty="0"/>
          </a:p>
          <a:p>
            <a:pPr marL="0" lvl="0" indent="0" algn="l" rtl="0">
              <a:spcBef>
                <a:spcPts val="542"/>
              </a:spcBef>
              <a:spcAft>
                <a:spcPts val="0"/>
              </a:spcAft>
              <a:buNone/>
            </a:pPr>
            <a:endParaRPr lang="en-GB" b="1" dirty="0"/>
          </a:p>
          <a:p>
            <a:pPr marL="342900" lvl="0" indent="-342900" algn="l" rtl="0">
              <a:spcBef>
                <a:spcPts val="542"/>
              </a:spcBef>
              <a:spcAft>
                <a:spcPts val="0"/>
              </a:spcAft>
              <a:buFont typeface="Arial" panose="020B0604020202020204" pitchFamily="34" charset="0"/>
              <a:buChar char="•"/>
            </a:pPr>
            <a:r>
              <a:rPr lang="en-GB" b="0" dirty="0"/>
              <a:t>A short group exercise to get participants thinking about what community feedback means to them and thinking about some of the examples of feedback they’ve received in their branch</a:t>
            </a:r>
          </a:p>
          <a:p>
            <a:pPr marL="342900" lvl="0" indent="-342900" algn="l" rtl="0">
              <a:spcBef>
                <a:spcPts val="542"/>
              </a:spcBef>
              <a:spcAft>
                <a:spcPts val="0"/>
              </a:spcAft>
              <a:buFont typeface="Arial" panose="020B0604020202020204" pitchFamily="34" charset="0"/>
              <a:buChar char="•"/>
            </a:pPr>
            <a:r>
              <a:rPr lang="en-GB" b="0" dirty="0"/>
              <a:t>After 5 mins of discussion ask just one group to volunteer to share what they discussed </a:t>
            </a:r>
          </a:p>
          <a:p>
            <a:pPr marL="342900" lvl="0" indent="-342900" algn="l" rtl="0">
              <a:spcBef>
                <a:spcPts val="542"/>
              </a:spcBef>
              <a:spcAft>
                <a:spcPts val="0"/>
              </a:spcAft>
              <a:buFont typeface="Arial" panose="020B0604020202020204" pitchFamily="34" charset="0"/>
              <a:buChar char="•"/>
            </a:pPr>
            <a:endParaRPr b="0" dirty="0"/>
          </a:p>
        </p:txBody>
      </p:sp>
      <p:sp>
        <p:nvSpPr>
          <p:cNvPr id="426" name="Google Shape;4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1953941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Arial" panose="020B0604020202020204" pitchFamily="34" charset="0"/>
              <a:buNone/>
            </a:pPr>
            <a:r>
              <a:rPr lang="es-ES" b="1" dirty="0"/>
              <a:t>NOTAS DEL FACILITADOR </a:t>
            </a:r>
            <a:r>
              <a:rPr lang="es-ES" b="0" dirty="0"/>
              <a:t>– Recapitular las discusiones grupales anteriores
Los comentarios de la comunidad son cualquier tipo de información generada por los miembros de la comunidad y pueden incluir cualquier tipo de información</a:t>
            </a:r>
            <a:r>
              <a:rPr lang="es-ES" b="1" dirty="0"/>
              <a:t>
</a:t>
            </a:r>
            <a:r>
              <a:rPr lang="es-ES" b="0" dirty="0"/>
              <a:t>Por lo tanto, los comentarios de la comunidad pueden ser positivos, neutrales o negativos.
Se puede recibir de muchas maneras, por ejemplo: </a:t>
            </a:r>
          </a:p>
          <a:p>
            <a:pPr marL="0" marR="0" lvl="0" indent="0" algn="l" rtl="0">
              <a:lnSpc>
                <a:spcPct val="100000"/>
              </a:lnSpc>
              <a:spcBef>
                <a:spcPts val="540"/>
              </a:spcBef>
              <a:spcAft>
                <a:spcPts val="0"/>
              </a:spcAft>
              <a:buClr>
                <a:schemeClr val="dk1"/>
              </a:buClr>
              <a:buSzPts val="1800"/>
              <a:buFont typeface="Arial" panose="020B0604020202020204" pitchFamily="34" charset="0"/>
              <a:buNone/>
            </a:pPr>
            <a:r>
              <a:rPr lang="es-ES" b="0" dirty="0"/>
              <a:t> </a:t>
            </a:r>
            <a:r>
              <a:rPr lang="es-ES" b="1" dirty="0"/>
              <a:t>
</a:t>
            </a:r>
            <a:r>
              <a:rPr lang="es-ES" b="0" dirty="0"/>
              <a:t>Durante cualquier conversación que mantengamos en las comunidades, por ejemplo, reuniones comunitarias, visitas domiciliarias</a:t>
            </a:r>
          </a:p>
          <a:p>
            <a:pPr marL="0" marR="0" lvl="0" indent="0" algn="l" rtl="0">
              <a:lnSpc>
                <a:spcPct val="100000"/>
              </a:lnSpc>
              <a:spcBef>
                <a:spcPts val="540"/>
              </a:spcBef>
              <a:spcAft>
                <a:spcPts val="0"/>
              </a:spcAft>
              <a:buClr>
                <a:schemeClr val="dk1"/>
              </a:buClr>
              <a:buSzPts val="1800"/>
              <a:buFont typeface="Arial" panose="020B0604020202020204" pitchFamily="34" charset="0"/>
              <a:buNone/>
            </a:pPr>
            <a:r>
              <a:rPr lang="es-ES" b="0" dirty="0"/>
              <a:t>Cuando estamos llevando a cabo actividades en las comunidades, como la promoción de la higiene, y alguien se acerca a nosotros (a menudo llamada retroalimentación abierta)</a:t>
            </a:r>
          </a:p>
          <a:p>
            <a:pPr marL="0" marR="0" lvl="0" indent="0" algn="l" rtl="0">
              <a:lnSpc>
                <a:spcPct val="100000"/>
              </a:lnSpc>
              <a:spcBef>
                <a:spcPts val="540"/>
              </a:spcBef>
              <a:spcAft>
                <a:spcPts val="0"/>
              </a:spcAft>
              <a:buClr>
                <a:schemeClr val="dk1"/>
              </a:buClr>
              <a:buSzPts val="1800"/>
              <a:buFont typeface="Arial" panose="020B0604020202020204" pitchFamily="34" charset="0"/>
              <a:buNone/>
            </a:pPr>
            <a:r>
              <a:rPr lang="es-ES" b="0" dirty="0"/>
              <a:t>
Las personas se ponen en contacto con nosotros para compartir sus comentarios, por ejemplo, a través de una línea directa, en las redes sociales o en las líneas de WhatsApp (también comentarios abiertos)
</a:t>
            </a:r>
          </a:p>
          <a:p>
            <a:pPr marL="0" marR="0" lvl="0" indent="0" algn="l" rtl="0">
              <a:lnSpc>
                <a:spcPct val="100000"/>
              </a:lnSpc>
              <a:spcBef>
                <a:spcPts val="540"/>
              </a:spcBef>
              <a:spcAft>
                <a:spcPts val="0"/>
              </a:spcAft>
              <a:buClr>
                <a:schemeClr val="dk1"/>
              </a:buClr>
              <a:buSzPts val="1800"/>
              <a:buFont typeface="Arial" panose="020B0604020202020204" pitchFamily="34" charset="0"/>
              <a:buNone/>
            </a:pPr>
            <a:r>
              <a:rPr lang="es-ES" b="0" dirty="0"/>
              <a:t>Cuando hacemos preguntas específicas a las personas (retroalimentación estructurada), por ejemplo, a través de encuestas, FGD, entrevistas a informantes clave</a:t>
            </a:r>
            <a:r>
              <a:rPr lang="es-ES" b="1" dirty="0"/>
              <a:t>
</a:t>
            </a:r>
          </a:p>
          <a:p>
            <a:pPr marL="0" marR="0" lvl="0" indent="0" algn="l" rtl="0">
              <a:lnSpc>
                <a:spcPct val="100000"/>
              </a:lnSpc>
              <a:spcBef>
                <a:spcPts val="540"/>
              </a:spcBef>
              <a:spcAft>
                <a:spcPts val="0"/>
              </a:spcAft>
              <a:buClr>
                <a:schemeClr val="dk1"/>
              </a:buClr>
              <a:buSzPts val="1800"/>
              <a:buFont typeface="Arial" panose="020B0604020202020204" pitchFamily="34" charset="0"/>
              <a:buNone/>
            </a:pPr>
            <a:r>
              <a:rPr lang="es-ES" b="1" dirty="0"/>
              <a:t>Cualquier información que los miembros de la comunidad compartan con nosotros es retroalimentación de la comunidad. Puede estar relacionado con las actividades que estamos realizando, el comportamiento de nuestro personal y voluntarios, la situación de la comunidad u otros temas relevantes para nuestro trabajo, como las preocupaciones de salud pública.</a:t>
            </a: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060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s-ES" b="1" dirty="0"/>
              <a:t>NOTAS DEL FACILITADOR – EJERCICIO BREVE EN GRUPO
Imprima una copia de los tipos de comentarios de CEA </a:t>
            </a:r>
            <a:r>
              <a:rPr lang="es-ES" b="1"/>
              <a:t>EJERCICIO 5.1 </a:t>
            </a:r>
            <a:r>
              <a:rPr lang="es-ES" b="1" dirty="0"/>
              <a:t>para cada grupo y corte las cajas en tarjetas individuales, mézclelas
Entregue un conjunto completo a cada grupo y pídales que conecten el tipo de retroalimentación con la descripción correcta y el comentario de retroalimentación de ejemplo (como se muestra en la siguiente diapositiva)
Luego muestre la siguiente diapositiva y pregunte si alguien tenía algo diferente</a:t>
            </a:r>
            <a:endParaRPr lang="en-US"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298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en-US" b="1" dirty="0"/>
              <a:t>FACILITATOR NOTES </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lvl="0" indent="-342900" algn="l" rtl="0">
              <a:spcBef>
                <a:spcPts val="0"/>
              </a:spcBef>
              <a:spcAft>
                <a:spcPts val="0"/>
              </a:spcAft>
              <a:buClr>
                <a:schemeClr val="dk1"/>
              </a:buClr>
              <a:buSzPts val="1800"/>
              <a:buFontTx/>
              <a:buChar char="-"/>
            </a:pPr>
            <a:r>
              <a:rPr lang="en-GB" sz="1800" b="0" dirty="0"/>
              <a:t>Show the slide and ask participants if they had the same as on the screen or something different?</a:t>
            </a:r>
          </a:p>
          <a:p>
            <a:pPr marL="342900" lvl="0" indent="-342900" algn="l" rtl="0">
              <a:spcBef>
                <a:spcPts val="0"/>
              </a:spcBef>
              <a:spcAft>
                <a:spcPts val="0"/>
              </a:spcAft>
              <a:buClr>
                <a:schemeClr val="dk1"/>
              </a:buClr>
              <a:buSzPts val="1800"/>
              <a:buFontTx/>
              <a:buChar char="-"/>
            </a:pPr>
            <a:r>
              <a:rPr lang="en-GB" sz="1800" b="0" dirty="0"/>
              <a:t>Address any mistakes by groups </a:t>
            </a:r>
            <a:endParaRPr lang="en-US" sz="1800" b="0" i="0" u="none" strike="noStrike" dirty="0">
              <a:solidFill>
                <a:srgbClr val="000000"/>
              </a:solidFill>
              <a:effectLst/>
              <a:latin typeface="Montserrat" panose="00000500000000000000" pitchFamily="2" charset="0"/>
            </a:endParaRP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9976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en-US" b="1" dirty="0"/>
              <a:t>FACILITATOR NOTES</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r>
              <a:rPr lang="en-US" b="0" dirty="0"/>
              <a:t>Ask if anyone can explain what sensitive feedback is – what sorts of feedback or complaints would likely be categorized as sensitive?</a:t>
            </a:r>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endParaRPr lang="en-US" sz="1800" b="0" dirty="0">
              <a:effectLst/>
              <a:latin typeface="Open Sans" panose="020B0606030504020204" pitchFamily="34" charset="0"/>
              <a:ea typeface="Open Sans" panose="020B0606030504020204" pitchFamily="34" charset="0"/>
            </a:endParaRPr>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r>
              <a:rPr lang="en-US" sz="1800" b="0" dirty="0">
                <a:effectLst/>
                <a:latin typeface="Open Sans" panose="020B0606030504020204" pitchFamily="34" charset="0"/>
                <a:ea typeface="Open Sans" panose="020B0606030504020204" pitchFamily="34" charset="0"/>
              </a:rPr>
              <a:t>Explain </a:t>
            </a:r>
            <a:r>
              <a:rPr lang="en-GB" sz="1800" b="0" dirty="0">
                <a:effectLst/>
                <a:latin typeface="Open Sans" panose="020B0606030504020204" pitchFamily="34" charset="0"/>
                <a:ea typeface="Open Sans" panose="020B0606030504020204" pitchFamily="34" charset="0"/>
              </a:rPr>
              <a:t>s</a:t>
            </a:r>
            <a:r>
              <a:rPr lang="en-GB" sz="1800" dirty="0">
                <a:effectLst/>
                <a:latin typeface="Open Sans" panose="020B0606030504020204" pitchFamily="34" charset="0"/>
                <a:ea typeface="Open Sans" panose="020B0606030504020204" pitchFamily="34" charset="0"/>
              </a:rPr>
              <a:t>ensitive feedback is any information shared by community members that can put them or other people linked to it at-risk and needs to be handled with care. It can relate to any breaches of national or international law concerning communities' safety, dignity and rights, or any violation of our own code of conduct or safeguarding policies.</a:t>
            </a:r>
          </a:p>
          <a:p>
            <a:endParaRPr lang="en-GB" dirty="0"/>
          </a:p>
          <a:p>
            <a:r>
              <a:rPr lang="en-GB" sz="1000" dirty="0">
                <a:effectLst/>
                <a:latin typeface="Open Sans" panose="020B0606030504020204" pitchFamily="34" charset="0"/>
                <a:ea typeface="Open Sans" panose="020B0606030504020204" pitchFamily="34" charset="0"/>
              </a:rPr>
              <a:t>Sensitive feedback can be divided into two categories:</a:t>
            </a:r>
          </a:p>
          <a:p>
            <a:pPr marL="342900" lvl="0" indent="-342900">
              <a:spcBef>
                <a:spcPts val="200"/>
              </a:spcBef>
              <a:buSzPts val="1000"/>
              <a:buFont typeface="+mj-lt"/>
              <a:buAutoNum type="arabicPeriod"/>
            </a:pPr>
            <a:r>
              <a:rPr lang="en-GB" sz="1100" b="1" dirty="0">
                <a:solidFill>
                  <a:srgbClr val="4472C4"/>
                </a:solidFill>
                <a:effectLst/>
                <a:latin typeface="Montserrat" pitchFamily="2" charset="77"/>
                <a:ea typeface="Times New Roman" panose="02020603050405020304" pitchFamily="18" charset="0"/>
                <a:cs typeface="Times New Roman" panose="02020603050405020304" pitchFamily="18" charset="0"/>
              </a:rPr>
              <a:t>Protection concerns in the community, including but not limited to:</a:t>
            </a:r>
            <a:endParaRPr lang="en-GB" sz="1200" b="1" dirty="0">
              <a:solidFill>
                <a:srgbClr val="4472C4"/>
              </a:solidFill>
              <a:effectLst/>
              <a:latin typeface="Montserrat" pitchFamily="2" charset="77"/>
              <a:ea typeface="Times New Roman" panose="02020603050405020304" pitchFamily="18" charset="0"/>
              <a:cs typeface="Times New Roman" panose="02020603050405020304" pitchFamily="18" charset="0"/>
            </a:endParaRP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Identity-based violence (IBV) -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Any act of violence by individuals, groups, or societies based on actual, perceived, or ascribed aspects of an individual’s identity such as gender, ethnic origin, nationality or citizenship, age, disability, language, political opinions, religious beliefs, social background, sexual orientation, physical appearance and colour. </a:t>
            </a: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Corruption by community members or leaders</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when members of the community abuse their position of power for their personal gain. </a:t>
            </a: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Security threats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either alerts of security threats in the community or direct threats made to the Red Crescent and Red Crescent and its staff and volunteers. </a:t>
            </a:r>
          </a:p>
          <a:p>
            <a:pPr marL="742950" lvl="1" indent="-285750">
              <a:buSzPts val="1000"/>
              <a:buFont typeface="Courier New" panose="02070309020205020404" pitchFamily="49" charset="0"/>
              <a:buChar char="o"/>
            </a:pP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342900" lvl="0" indent="-342900">
              <a:spcBef>
                <a:spcPts val="200"/>
              </a:spcBef>
              <a:buSzPts val="1000"/>
              <a:buFont typeface="+mj-lt"/>
              <a:buAutoNum type="arabicPeriod"/>
            </a:pPr>
            <a:r>
              <a:rPr lang="en-GB" sz="1100" b="1" dirty="0">
                <a:solidFill>
                  <a:srgbClr val="4472C4"/>
                </a:solidFill>
                <a:effectLst/>
                <a:latin typeface="Montserrat" pitchFamily="2" charset="77"/>
                <a:ea typeface="Times New Roman" panose="02020603050405020304" pitchFamily="18" charset="0"/>
                <a:cs typeface="Times New Roman" panose="02020603050405020304" pitchFamily="18" charset="0"/>
              </a:rPr>
              <a:t>Concerns about the behaviour of Red Cross and Red Crescent staff and volunteers, or persons associated with other humanitarian organisations, including:</a:t>
            </a:r>
            <a:endParaRPr lang="en-GB" sz="1200" b="1" dirty="0">
              <a:solidFill>
                <a:srgbClr val="4472C4"/>
              </a:solidFill>
              <a:effectLst/>
              <a:latin typeface="Montserrat" pitchFamily="2" charset="77"/>
              <a:ea typeface="Times New Roman" panose="02020603050405020304" pitchFamily="18" charset="0"/>
              <a:cs typeface="Times New Roman" panose="02020603050405020304" pitchFamily="18" charset="0"/>
            </a:endParaRP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Sexual Exploitation and Abuse (SEA)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when staff or volunteers ask for sexual favours in</a:t>
            </a: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exchange for aid, buying sexual services, or engaging</a:t>
            </a: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in other exploitative sexual behaviour.</a:t>
            </a: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Breaches of child safeguarding policies</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situations where children are exposed to adverse impacts, including the risk of violence, abuse, exploitation, or neglect. </a:t>
            </a: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Corruption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staff or volunteers are abusing their position of power for their personal gains, for example, by asking someone for a bribe (often money) for support</a:t>
            </a: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742950" lvl="1" indent="-285750">
              <a:buSzPts val="1000"/>
              <a:buFont typeface="Courier New" panose="02070309020205020404" pitchFamily="49" charset="0"/>
              <a:buChar char="o"/>
            </a:pP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Any other </a:t>
            </a: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serious breach of our Code of Conduct,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such as discrimination on the basis of race, gender, religion, sexual orientation, disability, age.</a:t>
            </a: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endParaRPr lang="en-GB" dirty="0"/>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Open Sans" panose="020B0606030504020204" pitchFamily="34" charset="0"/>
                <a:ea typeface="Open Sans" panose="020B0606030504020204" pitchFamily="34" charset="0"/>
              </a:rPr>
              <a:t>Sensitive feedback will need to managed carefully – with more confidential methods of collection, logging and referral </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Open Sans" panose="020B0606030504020204" pitchFamily="34" charset="0"/>
                <a:ea typeface="Open Sans" panose="020B0606030504020204" pitchFamily="34" charset="0"/>
              </a:rPr>
              <a:t>Linked to the Code of Conduct and do no harm discussed during yesterday’s session</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7229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9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1" name="Google Shape;641;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ES" dirty="0"/>
              <a:t>NOTAS DEL INSTRUCTOR - mostrar solo si los participantes han tenido dificultades para clasificar los ejemplos de respuesta de la diapositiva anterior</a:t>
            </a:r>
          </a:p>
          <a:p>
            <a:pPr marL="0" lvl="0" indent="0" algn="l" rtl="0">
              <a:lnSpc>
                <a:spcPct val="100000"/>
              </a:lnSpc>
              <a:spcBef>
                <a:spcPts val="542"/>
              </a:spcBef>
              <a:spcAft>
                <a:spcPts val="0"/>
              </a:spcAft>
              <a:buSzPts val="1400"/>
              <a:buNone/>
            </a:pPr>
            <a:endParaRPr dirty="0"/>
          </a:p>
          <a:p>
            <a:pPr marL="0" marR="0" lvl="0" indent="0" algn="l" rtl="0">
              <a:lnSpc>
                <a:spcPct val="100000"/>
              </a:lnSpc>
              <a:spcBef>
                <a:spcPts val="0"/>
              </a:spcBef>
              <a:spcAft>
                <a:spcPts val="0"/>
              </a:spcAft>
              <a:buClr>
                <a:srgbClr val="000000"/>
              </a:buClr>
              <a:buSzPts val="1000"/>
              <a:buFont typeface="Open Sans"/>
              <a:buNone/>
            </a:pPr>
            <a:r>
              <a:rPr lang="es-ES" sz="1000" b="1" dirty="0">
                <a:solidFill>
                  <a:srgbClr val="000000"/>
                </a:solidFill>
                <a:latin typeface="Calibri"/>
                <a:ea typeface="Calibri"/>
                <a:cs typeface="Calibri"/>
                <a:sym typeface="Calibri"/>
              </a:rPr>
              <a:t>Por retroalimentación sensible</a:t>
            </a:r>
            <a:r>
              <a:rPr lang="es-ES" sz="1000" dirty="0">
                <a:solidFill>
                  <a:srgbClr val="000000"/>
                </a:solidFill>
                <a:latin typeface="Calibri"/>
                <a:ea typeface="Calibri"/>
                <a:cs typeface="Calibri"/>
                <a:sym typeface="Calibri"/>
              </a:rPr>
              <a:t> se entiende cualquier información que pueda poner en peligro a la persona que la comparte o a otras personas vinculadas a ella y que debe tratarse con cuidado. </a:t>
            </a:r>
          </a:p>
          <a:p>
            <a:pPr marL="0" marR="0" lvl="0" indent="0" algn="l" rtl="0">
              <a:lnSpc>
                <a:spcPct val="100000"/>
              </a:lnSpc>
              <a:spcBef>
                <a:spcPts val="0"/>
              </a:spcBef>
              <a:spcAft>
                <a:spcPts val="0"/>
              </a:spcAft>
              <a:buClr>
                <a:srgbClr val="000000"/>
              </a:buClr>
              <a:buSzPts val="1000"/>
              <a:buFont typeface="Open Sans"/>
              <a:buNone/>
            </a:pPr>
            <a:r>
              <a:rPr lang="es-ES" sz="1000" dirty="0">
                <a:solidFill>
                  <a:srgbClr val="000000"/>
                </a:solidFill>
                <a:latin typeface="Calibri"/>
                <a:ea typeface="Calibri"/>
                <a:cs typeface="Calibri"/>
                <a:sym typeface="Calibri"/>
              </a:rPr>
              <a:t>Puede tratarse de acusaciones graves relacionadas con infracciones de la legislación nacional o internacional, violaciones de la legislación sobre derechos humanos relativas a la protección (seguridad, dignidad y derechos) de las poblaciones afectadas, o cualquier infracción del Código de Conducta humanitaria o de las políticas de salvaguardia. La retroalimentación sensible se pueden recibir como cualquier tipo de retroalimentación, como una queja, una pregunta o una sugerencia, ya que depende de la situación concreta si pone en peligro a una persona si se comparte con otras.</a:t>
            </a:r>
          </a:p>
          <a:p>
            <a:pPr marL="0" marR="0" lvl="0" indent="0" algn="l" rtl="0">
              <a:lnSpc>
                <a:spcPct val="100000"/>
              </a:lnSpc>
              <a:spcBef>
                <a:spcPts val="0"/>
              </a:spcBef>
              <a:spcAft>
                <a:spcPts val="0"/>
              </a:spcAft>
              <a:buClr>
                <a:schemeClr val="dk1"/>
              </a:buClr>
              <a:buSzPts val="1000"/>
              <a:buFont typeface="Open Sans"/>
              <a:buNone/>
            </a:pPr>
            <a:endParaRPr sz="1000"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Open Sans"/>
              <a:buNone/>
            </a:pPr>
            <a:r>
              <a:rPr lang="es-ES" sz="1000" b="1" dirty="0">
                <a:solidFill>
                  <a:srgbClr val="000000"/>
                </a:solidFill>
                <a:latin typeface="Calibri"/>
                <a:ea typeface="Calibri"/>
                <a:cs typeface="Calibri"/>
                <a:sym typeface="Calibri"/>
              </a:rPr>
              <a:t>Retroalimentación importante – </a:t>
            </a:r>
            <a:r>
              <a:rPr lang="es-ES" sz="1000" dirty="0">
                <a:solidFill>
                  <a:srgbClr val="000000"/>
                </a:solidFill>
                <a:latin typeface="Calibri"/>
                <a:ea typeface="Calibri"/>
                <a:cs typeface="Calibri"/>
                <a:sym typeface="Calibri"/>
              </a:rPr>
              <a:t>cualquier retroalimentación que requiera un seguimiento urgente.</a:t>
            </a:r>
          </a:p>
          <a:p>
            <a:pPr marL="0" marR="0" lvl="0" indent="0" algn="l" rtl="0">
              <a:lnSpc>
                <a:spcPct val="100000"/>
              </a:lnSpc>
              <a:spcBef>
                <a:spcPts val="0"/>
              </a:spcBef>
              <a:spcAft>
                <a:spcPts val="0"/>
              </a:spcAft>
              <a:buClr>
                <a:srgbClr val="000000"/>
              </a:buClr>
              <a:buSzPts val="1000"/>
              <a:buFont typeface="Open Sans"/>
              <a:buNone/>
            </a:pPr>
            <a:r>
              <a:rPr lang="es-ES" sz="1000" dirty="0">
                <a:solidFill>
                  <a:srgbClr val="000000"/>
                </a:solidFill>
                <a:latin typeface="Calibri"/>
                <a:ea typeface="Calibri"/>
                <a:cs typeface="Calibri"/>
                <a:sym typeface="Calibri"/>
              </a:rPr>
              <a:t>Se puede tratar de problemas como la entrega de alimentos en mal estado, posibles riesgos para la seguridad, indicios de un brote de enfermedad o nuevos rumores en la comunidad que puedan amenazar directamente la futura programación. La retroalimentación importante se deben compartir inmediatamente con la persona en mejores condiciones para abordar la situación. </a:t>
            </a:r>
            <a:r>
              <a:rPr lang="es-ES" sz="1000" b="1" dirty="0">
                <a:solidFill>
                  <a:srgbClr val="000000"/>
                </a:solidFill>
                <a:latin typeface="Calibri"/>
                <a:ea typeface="Calibri"/>
                <a:cs typeface="Calibri"/>
                <a:sym typeface="Calibri"/>
              </a:rPr>
              <a:t> </a:t>
            </a:r>
          </a:p>
          <a:p>
            <a:pPr marL="0" marR="0" lvl="0" indent="0" algn="l" rtl="0">
              <a:lnSpc>
                <a:spcPct val="100000"/>
              </a:lnSpc>
              <a:spcBef>
                <a:spcPts val="0"/>
              </a:spcBef>
              <a:spcAft>
                <a:spcPts val="0"/>
              </a:spcAft>
              <a:buClr>
                <a:schemeClr val="dk1"/>
              </a:buClr>
              <a:buSzPts val="1100"/>
              <a:buFont typeface="Open Sans"/>
              <a:buNone/>
            </a:pPr>
            <a:endParaRPr sz="1100" dirty="0">
              <a:latin typeface="Calibri"/>
              <a:ea typeface="Calibri"/>
              <a:cs typeface="Calibri"/>
              <a:sym typeface="Calibri"/>
            </a:endParaRPr>
          </a:p>
          <a:p>
            <a:pPr marL="0" lvl="0" indent="0" algn="l" rtl="0">
              <a:lnSpc>
                <a:spcPct val="100000"/>
              </a:lnSpc>
              <a:spcBef>
                <a:spcPts val="542"/>
              </a:spcBef>
              <a:spcAft>
                <a:spcPts val="0"/>
              </a:spcAft>
              <a:buSzPts val="1400"/>
              <a:buNone/>
            </a:pPr>
            <a:endParaRPr dirty="0"/>
          </a:p>
        </p:txBody>
      </p:sp>
      <p:sp>
        <p:nvSpPr>
          <p:cNvPr id="642" name="Google Shape;642;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540"/>
              </a:spcBef>
              <a:spcAft>
                <a:spcPts val="0"/>
              </a:spcAft>
              <a:buClr>
                <a:schemeClr val="dk1"/>
              </a:buClr>
              <a:buSzPts val="1800"/>
              <a:buFont typeface="Calibri"/>
              <a:buNone/>
            </a:pPr>
            <a:r>
              <a:rPr lang="en-GB" sz="2000" b="1" dirty="0">
                <a:latin typeface="Calibri"/>
                <a:ea typeface="Calibri"/>
                <a:cs typeface="Calibri"/>
                <a:sym typeface="Calibri"/>
              </a:rPr>
              <a:t>FACILITATOR NOTES – </a:t>
            </a:r>
            <a:r>
              <a:rPr lang="en-US" sz="2000" b="1" dirty="0"/>
              <a:t>plenary discussion </a:t>
            </a:r>
          </a:p>
          <a:p>
            <a:pPr marL="0" lvl="0" indent="0" algn="l" rtl="0">
              <a:spcBef>
                <a:spcPts val="1000"/>
              </a:spcBef>
              <a:spcAft>
                <a:spcPts val="0"/>
              </a:spcAft>
              <a:buNone/>
            </a:pPr>
            <a:endParaRPr lang="en-US" sz="2000" b="0" dirty="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n-GB" sz="2000" b="1" dirty="0">
                <a:latin typeface="Calibri"/>
                <a:ea typeface="Calibri"/>
                <a:cs typeface="Calibri"/>
                <a:sym typeface="Calibri"/>
              </a:rPr>
              <a:t>BEFORE</a:t>
            </a:r>
            <a:r>
              <a:rPr lang="en-GB" sz="2000" b="0" dirty="0">
                <a:latin typeface="Calibri"/>
                <a:ea typeface="Calibri"/>
                <a:cs typeface="Calibri"/>
                <a:sym typeface="Calibri"/>
              </a:rPr>
              <a:t> showing the slide content, ask participants if they can suggest some reasons why it is important to listen to community feedback</a:t>
            </a:r>
          </a:p>
          <a:p>
            <a:pPr marL="342900" lvl="0" indent="-342900" algn="l" rtl="0">
              <a:spcBef>
                <a:spcPts val="1000"/>
              </a:spcBef>
              <a:spcAft>
                <a:spcPts val="0"/>
              </a:spcAft>
              <a:buClr>
                <a:schemeClr val="dk1"/>
              </a:buClr>
              <a:buSzPts val="2000"/>
              <a:buFont typeface="Arial"/>
              <a:buChar char="•"/>
            </a:pPr>
            <a:r>
              <a:rPr lang="en-GB" sz="2000" b="0" dirty="0">
                <a:latin typeface="Calibri"/>
                <a:ea typeface="Calibri"/>
                <a:cs typeface="Calibri"/>
                <a:sym typeface="Calibri"/>
              </a:rPr>
              <a:t>This can also be done as a short group work exercise, with each group listing as many reasons as possible on a piece of paper </a:t>
            </a:r>
          </a:p>
          <a:p>
            <a:pPr marL="342900" lvl="0" indent="-342900" algn="l" rtl="0">
              <a:spcBef>
                <a:spcPts val="1000"/>
              </a:spcBef>
              <a:spcAft>
                <a:spcPts val="0"/>
              </a:spcAft>
              <a:buClr>
                <a:schemeClr val="dk1"/>
              </a:buClr>
              <a:buSzPts val="2000"/>
              <a:buFont typeface="Arial"/>
              <a:buChar char="•"/>
            </a:pPr>
            <a:endParaRPr lang="en-GB" sz="2000" b="0" dirty="0">
              <a:latin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n-GB" sz="2000" b="0" dirty="0">
                <a:latin typeface="Calibri"/>
                <a:cs typeface="Calibri"/>
                <a:sym typeface="Calibri"/>
              </a:rPr>
              <a:t>Reasons include:</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Feedback helps us improve the impact of our work by identifying areas for improvement and supporting us to be more responsive to community needs, which saves us funding and resources in the long term – it allows us to monitor our performance in the eyes of the community </a:t>
            </a:r>
          </a:p>
          <a:p>
            <a:pPr marL="1028700" marR="0" lvl="1" indent="-34290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Feedback can provide an early warning system by helping us to address problems before they escalate and threaten implementation or the safety and access of our teams.</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Listening to and acting on feedback is essential for building trust with people</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Feedback can flag cases of sexual exploitation and abuse or corruption by our staff and volunteers</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have a right to complain, and we have a responsibility to listen – it’s in the Movement Code of Conduct, Principles and Rules for Humanitarian Action and the Movement-wide commitments to community engagement and accountability.</a:t>
            </a:r>
          </a:p>
          <a:p>
            <a:pPr marL="1028700" lvl="1" indent="-342900" algn="l" defTabSz="1371600" rtl="0" eaLnBrk="1" latinLnBrk="0" hangingPunct="1">
              <a:buFont typeface="Arial" panose="020B0604020202020204" pitchFamily="34" charset="0"/>
              <a:buChar char="•"/>
            </a:pPr>
            <a:r>
              <a:rPr lang="en-GB" sz="1804" b="0" i="0" u="none" strike="noStrike" kern="1200" cap="none" dirty="0">
                <a:solidFill>
                  <a:schemeClr val="dk1"/>
                </a:solidFill>
                <a:effectLst/>
                <a:latin typeface="Calibri"/>
                <a:ea typeface="Calibri"/>
                <a:cs typeface="Calibri"/>
                <a:sym typeface="Calibri"/>
              </a:rPr>
              <a:t>Strengthens our reputation with government, donors and partners as it shows </a:t>
            </a:r>
            <a:r>
              <a:rPr lang="en-GB" sz="1804" b="0" i="0" u="none" strike="noStrike" kern="1200" cap="none" dirty="0">
                <a:solidFill>
                  <a:schemeClr val="dk1"/>
                </a:solidFill>
                <a:effectLst/>
                <a:latin typeface="Calibri"/>
                <a:cs typeface="Calibri"/>
              </a:rPr>
              <a:t>we work in a transparent way, have accountability mechanisms in place and funds are spent on what is most needed and relevant to communities. It also helps National Societies to fulfil their role as auxiliary to Government by leveraging the needs of communities and acting as the bridge between the community and the authorities. </a:t>
            </a:r>
          </a:p>
          <a:p>
            <a:pPr marL="1028700" lvl="1"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endParaRPr dirty="0"/>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41" name="Google Shape;34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98088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9477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4247062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3705451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60959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53459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813716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321689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590898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44946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11142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811205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84900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11472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08778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020973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788334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684608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86874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852697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43607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67533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6915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747042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59399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3502615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6224586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68684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922488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sp>
        <p:nvSpPr>
          <p:cNvPr id="31" name="Google Shape;31;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2" name="Google Shape;32;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22D14D31-7436-7942-909E-1C6077CA00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0734566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3037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42633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3850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642721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95CDBC43-5708-7542-AEBD-02E226C1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32171" y="0"/>
            <a:ext cx="2746587" cy="2683239"/>
          </a:xfrm>
          <a:prstGeom prst="rect">
            <a:avLst/>
          </a:prstGeom>
        </p:spPr>
      </p:pic>
    </p:spTree>
    <p:extLst>
      <p:ext uri="{BB962C8B-B14F-4D97-AF65-F5344CB8AC3E}">
        <p14:creationId xmlns:p14="http://schemas.microsoft.com/office/powerpoint/2010/main" val="366546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397532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675197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23 March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90133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23 March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6175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23 March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754251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838388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1787607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9171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8981CBB9-A54F-F447-A3CC-2069B379AA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17475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9694041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19894A57-3362-D845-9FF5-F2BF986B38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558307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8742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3667309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513814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827561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1315537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33523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5908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01552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2762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68634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598625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5197165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385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708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7336106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100235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7963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212081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137105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792694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7175939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6233733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95313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61254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EA76E22D-B58F-FC49-BC2E-778A1F796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047503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509257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330696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3415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8172691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130514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Content and Righ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1187839"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dirty="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dirty="0"/>
              <a:t>Picture</a:t>
            </a:r>
          </a:p>
        </p:txBody>
      </p:sp>
      <p:pic>
        <p:nvPicPr>
          <p:cNvPr id="10" name="Google Shape;12;p46" descr="A picture containing drawing&#10;&#10;Description automatically generated">
            <a:extLst>
              <a:ext uri="{FF2B5EF4-FFF2-40B4-BE49-F238E27FC236}">
                <a16:creationId xmlns:a16="http://schemas.microsoft.com/office/drawing/2014/main" id="{B220F45B-7C52-2041-97E9-89CD8C9E470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2369152807"/>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8F1A3E8-D82E-464E-A6FE-E022B0B93F6B}"/>
              </a:ext>
            </a:extLst>
          </p:cNvPr>
          <p:cNvPicPr>
            <a:picLocks noChangeAspect="1"/>
          </p:cNvPicPr>
          <p:nvPr userDrawn="1"/>
        </p:nvPicPr>
        <p:blipFill>
          <a:blip r:embed="rId2"/>
          <a:srcRect/>
          <a:stretch/>
        </p:blipFill>
        <p:spPr>
          <a:xfrm>
            <a:off x="0" y="794"/>
            <a:ext cx="18288000" cy="10287000"/>
          </a:xfrm>
          <a:prstGeom prst="rect">
            <a:avLst/>
          </a:prstGeom>
        </p:spPr>
      </p:pic>
      <p:pic>
        <p:nvPicPr>
          <p:cNvPr id="8" name="Google Shape;12;p46" descr="A picture containing drawing&#10;&#10;Description automatically generated">
            <a:extLst>
              <a:ext uri="{FF2B5EF4-FFF2-40B4-BE49-F238E27FC236}">
                <a16:creationId xmlns:a16="http://schemas.microsoft.com/office/drawing/2014/main" id="{FE3A8B42-8284-294F-A6FB-3107DEDD200E}"/>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002594" y="1"/>
            <a:ext cx="3285407" cy="3210127"/>
          </a:xfrm>
          <a:prstGeom prst="rect">
            <a:avLst/>
          </a:prstGeom>
          <a:noFill/>
          <a:ln>
            <a:noFill/>
          </a:ln>
        </p:spPr>
      </p:pic>
      <p:sp>
        <p:nvSpPr>
          <p:cNvPr id="9" name="Google Shape;13;p46">
            <a:extLst>
              <a:ext uri="{FF2B5EF4-FFF2-40B4-BE49-F238E27FC236}">
                <a16:creationId xmlns:a16="http://schemas.microsoft.com/office/drawing/2014/main" id="{9BD695B6-00BB-1045-9A18-DCC3677B6CEA}"/>
              </a:ext>
            </a:extLst>
          </p:cNvPr>
          <p:cNvSpPr txBox="1">
            <a:spLocks noGrp="1"/>
          </p:cNvSpPr>
          <p:nvPr>
            <p:ph type="title" hasCustomPrompt="1"/>
          </p:nvPr>
        </p:nvSpPr>
        <p:spPr>
          <a:xfrm>
            <a:off x="2503005" y="3838620"/>
            <a:ext cx="15250883" cy="1147863"/>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F5333F"/>
              </a:buClr>
              <a:buSzPts val="6600"/>
              <a:buFont typeface="Montserrat"/>
              <a:buNone/>
              <a:defRPr sz="5400" b="1" i="0" u="none" strike="noStrike" cap="all" baseline="0">
                <a:solidFill>
                  <a:schemeClr val="bg1"/>
                </a:solidFill>
                <a:latin typeface="Montserrat" pitchFamily="2" charset="77"/>
                <a:ea typeface="Helvetica Neue" panose="02000503000000020004" pitchFamily="2" charset="0"/>
                <a:cs typeface="Helvetica Neue" panose="02000503000000020004" pitchFamily="2" charset="0"/>
                <a:sym typeface="Montserrat"/>
              </a:defRPr>
            </a:lvl1pPr>
            <a:lvl2pPr marR="0" lvl="1"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9pPr>
          </a:lstStyle>
          <a:p>
            <a:r>
              <a:rPr lang="fr-FR"/>
              <a:t>CLICK TO EDIT THE HEADLINE </a:t>
            </a:r>
            <a:br>
              <a:rPr lang="fr-FR"/>
            </a:br>
            <a:br>
              <a:rPr lang="fr-FR"/>
            </a:br>
            <a:br>
              <a:rPr lang="fr-FR"/>
            </a:br>
            <a:endParaRPr lang="fr-FR"/>
          </a:p>
        </p:txBody>
      </p:sp>
      <p:sp>
        <p:nvSpPr>
          <p:cNvPr id="11" name="Espace réservé du texte 10">
            <a:extLst>
              <a:ext uri="{FF2B5EF4-FFF2-40B4-BE49-F238E27FC236}">
                <a16:creationId xmlns:a16="http://schemas.microsoft.com/office/drawing/2014/main" id="{DADA2078-7FD0-144C-942B-CA1C700299C9}"/>
              </a:ext>
            </a:extLst>
          </p:cNvPr>
          <p:cNvSpPr>
            <a:spLocks noGrp="1"/>
          </p:cNvSpPr>
          <p:nvPr>
            <p:ph type="body" sz="quarter" idx="10" hasCustomPrompt="1"/>
          </p:nvPr>
        </p:nvSpPr>
        <p:spPr>
          <a:xfrm>
            <a:off x="2503005" y="5560811"/>
            <a:ext cx="8347075" cy="1517650"/>
          </a:xfrm>
          <a:prstGeom prst="rect">
            <a:avLst/>
          </a:prstGeom>
        </p:spPr>
        <p:txBody>
          <a:bodyPr>
            <a:normAutofit/>
          </a:bodyPr>
          <a:lstStyle>
            <a:lvl1pPr marL="0" indent="0">
              <a:buNone/>
              <a:defRPr sz="3500" b="0" i="0" cap="all" baseline="0">
                <a:solidFill>
                  <a:schemeClr val="bg1"/>
                </a:solidFill>
                <a:latin typeface="Montserrat" pitchFamily="2" charset="77"/>
                <a:ea typeface="Helvetica Neue Light" panose="02000403000000020004" pitchFamily="2" charset="0"/>
              </a:defRPr>
            </a:lvl1pPr>
          </a:lstStyle>
          <a:p>
            <a:pPr lvl="0"/>
            <a:r>
              <a:rPr lang="fr-FR"/>
              <a:t>CLICK TO EDIT THE SUBHEADLINE</a:t>
            </a:r>
          </a:p>
        </p:txBody>
      </p:sp>
      <p:sp>
        <p:nvSpPr>
          <p:cNvPr id="15" name="Espace réservé du texte 14">
            <a:extLst>
              <a:ext uri="{FF2B5EF4-FFF2-40B4-BE49-F238E27FC236}">
                <a16:creationId xmlns:a16="http://schemas.microsoft.com/office/drawing/2014/main" id="{71C851A7-5A44-EE4E-8B99-16F09AB48BD6}"/>
              </a:ext>
            </a:extLst>
          </p:cNvPr>
          <p:cNvSpPr>
            <a:spLocks noGrp="1"/>
          </p:cNvSpPr>
          <p:nvPr>
            <p:ph type="body" sz="quarter" idx="11" hasCustomPrompt="1"/>
          </p:nvPr>
        </p:nvSpPr>
        <p:spPr>
          <a:xfrm>
            <a:off x="12940546" y="9053970"/>
            <a:ext cx="4681026" cy="636587"/>
          </a:xfrm>
          <a:prstGeom prst="rect">
            <a:avLst/>
          </a:prstGeom>
        </p:spPr>
        <p:txBody>
          <a:bodyPr wrap="none" lIns="0" tIns="0" rIns="0" bIns="0" anchor="b" anchorCtr="0"/>
          <a:lstStyle>
            <a:lvl1pPr marL="0" indent="0" algn="r">
              <a:buNone/>
              <a:defRPr sz="1600" b="0"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2022</a:t>
            </a:r>
          </a:p>
        </p:txBody>
      </p:sp>
    </p:spTree>
    <p:extLst>
      <p:ext uri="{BB962C8B-B14F-4D97-AF65-F5344CB8AC3E}">
        <p14:creationId xmlns:p14="http://schemas.microsoft.com/office/powerpoint/2010/main" val="1021589928"/>
      </p:ext>
    </p:extLst>
  </p:cSld>
  <p:clrMapOvr>
    <a:masterClrMapping/>
  </p:clrMapOvr>
  <p:extLst>
    <p:ext uri="{DCECCB84-F9BA-43D5-87BE-67443E8EF086}">
      <p15:sldGuideLst xmlns:p15="http://schemas.microsoft.com/office/powerpoint/2012/main">
        <p15:guide id="1" pos="544">
          <p15:clr>
            <a:srgbClr val="FBAE40"/>
          </p15:clr>
        </p15:guide>
        <p15:guide id="2" orient="horz" pos="6075">
          <p15:clr>
            <a:srgbClr val="FBAE40"/>
          </p15:clr>
        </p15:guide>
        <p15:guide id="3" pos="1111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ontent and Righ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1187839"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B220F45B-7C52-2041-97E9-89CD8C9E470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2554005521"/>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785332" y="2891178"/>
            <a:ext cx="7916608" cy="5192405"/>
          </a:xfrm>
          <a:prstGeom prst="rect">
            <a:avLst/>
          </a:prstGeom>
        </p:spPr>
        <p:txBody>
          <a:bodyPr lIns="0" tIns="0" rIns="0" bIns="0">
            <a:noAutofit/>
          </a:bodyPr>
          <a:lstStyle>
            <a:lvl1pPr marL="169863" indent="-169863">
              <a:spcBef>
                <a:spcPts val="2000"/>
              </a:spcBef>
              <a:spcAft>
                <a:spcPts val="2000"/>
              </a:spcAft>
              <a:buClr>
                <a:srgbClr val="99287C"/>
              </a:buClr>
              <a:buFont typeface="Arial" panose="020B0604020202020204" pitchFamily="34" charset="0"/>
              <a:buChar char="•"/>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424785457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170672" y="679449"/>
            <a:ext cx="5260945" cy="1525555"/>
          </a:xfrm>
          <a:prstGeom prst="rect">
            <a:avLst/>
          </a:prstGeom>
        </p:spPr>
        <p:txBody>
          <a:bodyPr lIns="0" tIns="0" rIns="0" bIns="0">
            <a:noAutofit/>
          </a:bodyPr>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698703" y="2891178"/>
            <a:ext cx="7916608" cy="5192405"/>
          </a:xfrm>
          <a:prstGeom prst="rect">
            <a:avLst/>
          </a:prstGeom>
        </p:spPr>
        <p:txBody>
          <a:bodyPr lIns="0" tIns="0" rIns="0" bIns="0">
            <a:noAutofit/>
          </a:bodyPr>
          <a:lstStyle>
            <a:lvl1pPr marL="514350" indent="-514350">
              <a:spcBef>
                <a:spcPts val="2000"/>
              </a:spcBef>
              <a:spcAft>
                <a:spcPts val="2000"/>
              </a:spcAft>
              <a:buClr>
                <a:srgbClr val="99287C"/>
              </a:buClr>
              <a:buFont typeface="+mj-lt"/>
              <a:buAutoNum type="arabicPeriod"/>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Number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3237" y="0"/>
            <a:ext cx="8586062"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380577186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con">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Oval 32">
            <a:extLst>
              <a:ext uri="{FF2B5EF4-FFF2-40B4-BE49-F238E27FC236}">
                <a16:creationId xmlns:a16="http://schemas.microsoft.com/office/drawing/2014/main" id="{67DAE490-91A2-2544-8E97-12E6E6B6CB31}"/>
              </a:ext>
            </a:extLst>
          </p:cNvPr>
          <p:cNvSpPr/>
          <p:nvPr userDrawn="1"/>
        </p:nvSpPr>
        <p:spPr>
          <a:xfrm>
            <a:off x="1874173"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5" name="TextBox 60">
            <a:extLst>
              <a:ext uri="{FF2B5EF4-FFF2-40B4-BE49-F238E27FC236}">
                <a16:creationId xmlns:a16="http://schemas.microsoft.com/office/drawing/2014/main" id="{CCF5A81C-D359-314C-B9A2-D65F820A9A79}"/>
              </a:ext>
            </a:extLst>
          </p:cNvPr>
          <p:cNvSpPr txBox="1"/>
          <p:nvPr userDrawn="1"/>
        </p:nvSpPr>
        <p:spPr>
          <a:xfrm>
            <a:off x="1977421" y="6508807"/>
            <a:ext cx="3392365" cy="66479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1200"/>
              </a:spcAft>
              <a:buClr>
                <a:srgbClr val="CF1C21"/>
              </a:buClr>
              <a:buSzPts val="2790"/>
              <a:buFont typeface="Arial"/>
              <a:buNone/>
              <a:tabLst/>
              <a:defRPr/>
            </a:pPr>
            <a:endParaRPr kumimoji="0" lang="en-US" sz="3600" b="1" i="0" u="none" strike="noStrike" kern="0" cap="none" spc="0"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 name="Espace réservé pour une image  5">
            <a:extLst>
              <a:ext uri="{FF2B5EF4-FFF2-40B4-BE49-F238E27FC236}">
                <a16:creationId xmlns:a16="http://schemas.microsoft.com/office/drawing/2014/main" id="{F0091FAF-E56A-3041-B2E7-99940E5A36D4}"/>
              </a:ext>
            </a:extLst>
          </p:cNvPr>
          <p:cNvSpPr>
            <a:spLocks noGrp="1" noChangeAspect="1"/>
          </p:cNvSpPr>
          <p:nvPr>
            <p:ph type="pic" sz="quarter" idx="17" hasCustomPrompt="1"/>
          </p:nvPr>
        </p:nvSpPr>
        <p:spPr>
          <a:xfrm>
            <a:off x="2511801" y="3374801"/>
            <a:ext cx="2423076" cy="2289423"/>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
        <p:nvSpPr>
          <p:cNvPr id="22" name="Oval 32">
            <a:extLst>
              <a:ext uri="{FF2B5EF4-FFF2-40B4-BE49-F238E27FC236}">
                <a16:creationId xmlns:a16="http://schemas.microsoft.com/office/drawing/2014/main" id="{3C95E083-602B-FC45-BB8E-E0AF3F30F219}"/>
              </a:ext>
            </a:extLst>
          </p:cNvPr>
          <p:cNvSpPr/>
          <p:nvPr userDrawn="1"/>
        </p:nvSpPr>
        <p:spPr>
          <a:xfrm>
            <a:off x="6971360" y="5053923"/>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endParaRPr lang="fr-FR"/>
          </a:p>
        </p:txBody>
      </p:sp>
      <p:sp>
        <p:nvSpPr>
          <p:cNvPr id="4" name="Espace réservé du texte 3">
            <a:extLst>
              <a:ext uri="{FF2B5EF4-FFF2-40B4-BE49-F238E27FC236}">
                <a16:creationId xmlns:a16="http://schemas.microsoft.com/office/drawing/2014/main" id="{9019E252-C5FA-AF42-9B1B-392349893CD6}"/>
              </a:ext>
            </a:extLst>
          </p:cNvPr>
          <p:cNvSpPr>
            <a:spLocks noGrp="1"/>
          </p:cNvSpPr>
          <p:nvPr>
            <p:ph type="body" sz="quarter" idx="14" hasCustomPrompt="1"/>
          </p:nvPr>
        </p:nvSpPr>
        <p:spPr>
          <a:xfrm>
            <a:off x="1798391" y="6512907"/>
            <a:ext cx="3598861" cy="917575"/>
          </a:xfrm>
        </p:spPr>
        <p:txBody>
          <a:bodyPr>
            <a:normAutofit/>
          </a:bodyPr>
          <a:lstStyle>
            <a:lvl1pPr marL="0" indent="0" algn="ctr">
              <a:buNone/>
              <a:defRPr sz="3000" b="1" i="0">
                <a:solidFill>
                  <a:schemeClr val="accent1"/>
                </a:solidFill>
                <a:latin typeface="Helvetica Neue" panose="02000503000000020004" pitchFamily="2" charset="0"/>
                <a:ea typeface="Helvetica Neue" panose="02000503000000020004" pitchFamily="2" charset="0"/>
                <a:cs typeface="Helvetica Neue" panose="02000503000000020004" pitchFamily="2" charset="0"/>
              </a:defRPr>
            </a:lvl1pPr>
          </a:lstStyle>
          <a:p>
            <a:pPr lvl="0"/>
            <a:r>
              <a:rPr lang="fr-FR"/>
              <a:t>Insert </a:t>
            </a:r>
            <a:r>
              <a:rPr lang="fr-FR" err="1"/>
              <a:t>text</a:t>
            </a:r>
            <a:endParaRPr lang="fr-FR"/>
          </a:p>
        </p:txBody>
      </p:sp>
      <p:sp>
        <p:nvSpPr>
          <p:cNvPr id="19" name="Espace réservé du texte 3">
            <a:extLst>
              <a:ext uri="{FF2B5EF4-FFF2-40B4-BE49-F238E27FC236}">
                <a16:creationId xmlns:a16="http://schemas.microsoft.com/office/drawing/2014/main" id="{4D6E411D-5EC9-E041-B25A-7FAB2ADDA235}"/>
              </a:ext>
            </a:extLst>
          </p:cNvPr>
          <p:cNvSpPr>
            <a:spLocks noGrp="1"/>
          </p:cNvSpPr>
          <p:nvPr>
            <p:ph type="body" sz="quarter" idx="15" hasCustomPrompt="1"/>
          </p:nvPr>
        </p:nvSpPr>
        <p:spPr>
          <a:xfrm>
            <a:off x="6971360" y="8691563"/>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Insert text</a:t>
            </a:r>
          </a:p>
        </p:txBody>
      </p:sp>
      <p:sp>
        <p:nvSpPr>
          <p:cNvPr id="20" name="Espace réservé du texte 3">
            <a:extLst>
              <a:ext uri="{FF2B5EF4-FFF2-40B4-BE49-F238E27FC236}">
                <a16:creationId xmlns:a16="http://schemas.microsoft.com/office/drawing/2014/main" id="{2FB07354-6FF2-4742-A359-0DACCB263290}"/>
              </a:ext>
            </a:extLst>
          </p:cNvPr>
          <p:cNvSpPr>
            <a:spLocks noGrp="1"/>
          </p:cNvSpPr>
          <p:nvPr>
            <p:ph type="body" sz="quarter" idx="16" hasCustomPrompt="1"/>
          </p:nvPr>
        </p:nvSpPr>
        <p:spPr>
          <a:xfrm>
            <a:off x="12068547" y="6456188"/>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Insert </a:t>
            </a:r>
            <a:r>
              <a:rPr lang="fr-FR" err="1"/>
              <a:t>text</a:t>
            </a:r>
            <a:endParaRPr lang="fr-FR"/>
          </a:p>
        </p:txBody>
      </p:sp>
      <p:sp>
        <p:nvSpPr>
          <p:cNvPr id="21" name="Espace réservé pour une image  5">
            <a:extLst>
              <a:ext uri="{FF2B5EF4-FFF2-40B4-BE49-F238E27FC236}">
                <a16:creationId xmlns:a16="http://schemas.microsoft.com/office/drawing/2014/main" id="{4FF57589-F449-9B4C-A9BD-0BC6DAA2A3D9}"/>
              </a:ext>
            </a:extLst>
          </p:cNvPr>
          <p:cNvSpPr>
            <a:spLocks noGrp="1" noChangeAspect="1"/>
          </p:cNvSpPr>
          <p:nvPr>
            <p:ph type="pic" sz="quarter" idx="18" hasCustomPrompt="1"/>
          </p:nvPr>
        </p:nvSpPr>
        <p:spPr>
          <a:xfrm>
            <a:off x="7559295" y="57020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
        <p:nvSpPr>
          <p:cNvPr id="23" name="Oval 32">
            <a:extLst>
              <a:ext uri="{FF2B5EF4-FFF2-40B4-BE49-F238E27FC236}">
                <a16:creationId xmlns:a16="http://schemas.microsoft.com/office/drawing/2014/main" id="{C21A3C27-9B89-AC42-B143-23C573BE119E}"/>
              </a:ext>
            </a:extLst>
          </p:cNvPr>
          <p:cNvSpPr/>
          <p:nvPr userDrawn="1"/>
        </p:nvSpPr>
        <p:spPr>
          <a:xfrm>
            <a:off x="12068547"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24" name="Espace réservé pour une image  5">
            <a:extLst>
              <a:ext uri="{FF2B5EF4-FFF2-40B4-BE49-F238E27FC236}">
                <a16:creationId xmlns:a16="http://schemas.microsoft.com/office/drawing/2014/main" id="{99B6CB2E-9111-6B45-BD71-3365C70B2807}"/>
              </a:ext>
            </a:extLst>
          </p:cNvPr>
          <p:cNvSpPr>
            <a:spLocks noGrp="1" noChangeAspect="1"/>
          </p:cNvSpPr>
          <p:nvPr>
            <p:ph type="pic" sz="quarter" idx="19" hasCustomPrompt="1"/>
          </p:nvPr>
        </p:nvSpPr>
        <p:spPr>
          <a:xfrm>
            <a:off x="12662358" y="33859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Tree>
    <p:extLst>
      <p:ext uri="{BB962C8B-B14F-4D97-AF65-F5344CB8AC3E}">
        <p14:creationId xmlns:p14="http://schemas.microsoft.com/office/powerpoint/2010/main" val="437182194"/>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766">
          <p15:clr>
            <a:srgbClr val="FBAE40"/>
          </p15:clr>
        </p15:guide>
        <p15:guide id="3" pos="11022">
          <p15:clr>
            <a:srgbClr val="FBAE40"/>
          </p15:clr>
        </p15:guide>
        <p15:guide id="4" orient="horz" pos="6257">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257297" y="6523509"/>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Tree>
    <p:extLst>
      <p:ext uri="{BB962C8B-B14F-4D97-AF65-F5344CB8AC3E}">
        <p14:creationId xmlns:p14="http://schemas.microsoft.com/office/powerpoint/2010/main" val="220488019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112758" cy="276999"/>
          </a:xfrm>
          <a:prstGeom prst="rect">
            <a:avLst/>
          </a:prstGeom>
          <a:noFill/>
        </p:spPr>
        <p:txBody>
          <a:bodyPr wrap="none" lIns="0" tIns="0" rIns="0" bIns="0" rtlCol="0" anchor="b" anchorCtr="0">
            <a:spAutoFit/>
          </a:bodyPr>
          <a:lstStyle/>
          <a:p>
            <a:r>
              <a:rPr lang="fr-FR" b="0" i="0">
                <a:solidFill>
                  <a:srgbClr val="99287C"/>
                </a:solidFill>
                <a:latin typeface="Helvetica Neue Light" panose="02000403000000020004" pitchFamily="2" charset="0"/>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592148" y="3537642"/>
            <a:ext cx="11637963" cy="4912425"/>
          </a:xfrm>
          <a:prstGeom prst="rect">
            <a:avLst/>
          </a:prstGeom>
        </p:spPr>
        <p:txBody>
          <a:bodyPr lIns="0" tIns="0" rIns="0" bIns="0">
            <a:normAutofit/>
          </a:bodyPr>
          <a:lstStyle>
            <a:lvl1pPr marL="169863" indent="-169863">
              <a:spcAft>
                <a:spcPts val="2000"/>
              </a:spcAft>
              <a:buClr>
                <a:srgbClr val="99287C"/>
              </a:buClr>
              <a:buFont typeface="Arial" panose="020B0604020202020204" pitchFamily="34" charset="0"/>
              <a:buChar char="•"/>
              <a:tabLst/>
              <a:defRPr sz="24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1" name="Espace réservé du texte 16">
            <a:extLst>
              <a:ext uri="{FF2B5EF4-FFF2-40B4-BE49-F238E27FC236}">
                <a16:creationId xmlns:a16="http://schemas.microsoft.com/office/drawing/2014/main" id="{47748F94-C6D0-E742-97D1-7A730B451819}"/>
              </a:ext>
            </a:extLst>
          </p:cNvPr>
          <p:cNvSpPr>
            <a:spLocks noGrp="1"/>
          </p:cNvSpPr>
          <p:nvPr>
            <p:ph type="body" sz="quarter" idx="17" hasCustomPrompt="1"/>
          </p:nvPr>
        </p:nvSpPr>
        <p:spPr>
          <a:xfrm>
            <a:off x="1257298" y="2398874"/>
            <a:ext cx="11637963" cy="397677"/>
          </a:xfrm>
          <a:prstGeom prst="rect">
            <a:avLst/>
          </a:prstGeom>
        </p:spPr>
        <p:txBody>
          <a:bodyPr lIns="0" tIns="0" rIns="0" bIns="0">
            <a:normAutofit/>
          </a:bodyPr>
          <a:lstStyle>
            <a:lvl1pPr marL="0" indent="0">
              <a:buClr>
                <a:srgbClr val="99287C"/>
              </a:buClr>
              <a:buFont typeface="Arial" panose="020B0604020202020204" pitchFamily="34" charset="0"/>
              <a:buNone/>
              <a:tabLst/>
              <a:defRPr sz="2800" b="1" i="1"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Ital bold</a:t>
            </a:r>
          </a:p>
          <a:p>
            <a:pPr lvl="0"/>
            <a:endParaRPr lang="fr-FR"/>
          </a:p>
        </p:txBody>
      </p:sp>
    </p:spTree>
    <p:extLst>
      <p:ext uri="{BB962C8B-B14F-4D97-AF65-F5344CB8AC3E}">
        <p14:creationId xmlns:p14="http://schemas.microsoft.com/office/powerpoint/2010/main" val="189201052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Content,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chemeClr val="bg1"/>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chemeClr val="bg1"/>
              </a:buClr>
              <a:buFont typeface="Arial" panose="020B0604020202020204" pitchFamily="34" charset="0"/>
              <a:buChar char="•"/>
              <a:tabLst/>
              <a:defRPr sz="1800" b="0" i="0" u="none">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337667097"/>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es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4830418" y="3999582"/>
            <a:ext cx="7951303" cy="2289423"/>
          </a:xfrm>
          <a:prstGeom prst="rect">
            <a:avLst/>
          </a:prstGeom>
        </p:spPr>
        <p:txBody>
          <a:bodyPr lIns="0" tIns="0" rIns="0" bIns="0">
            <a:noAutofit/>
          </a:bodyPr>
          <a:lstStyle>
            <a:lvl1pPr marL="0" indent="0" algn="ctr">
              <a:buNone/>
              <a:defRPr sz="70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Insert</a:t>
            </a:r>
          </a:p>
          <a:p>
            <a:pPr lvl="0"/>
            <a:r>
              <a:rPr lang="fr-FR"/>
              <a:t>e.g Questions?</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136718487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and Lef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9701938" y="679451"/>
            <a:ext cx="7328761"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701938" y="238426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9701938" y="3536117"/>
            <a:ext cx="3193325"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9701937" y="4453887"/>
            <a:ext cx="3193325"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9701937" y="5430758"/>
            <a:ext cx="3193325"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701936" y="6482354"/>
            <a:ext cx="3193325"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0"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92242619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17010632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Content and Left Pic">
    <p:spTree>
      <p:nvGrpSpPr>
        <p:cNvPr id="1" name=""/>
        <p:cNvGrpSpPr/>
        <p:nvPr/>
      </p:nvGrpSpPr>
      <p:grpSpPr>
        <a:xfrm>
          <a:off x="0" y="0"/>
          <a:ext cx="0" cy="0"/>
          <a:chOff x="0" y="0"/>
          <a:chExt cx="0" cy="0"/>
        </a:xfrm>
      </p:grpSpPr>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256099" y="68997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1" y="0"/>
            <a:ext cx="7916361"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53108740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pos="5760">
          <p15:clr>
            <a:srgbClr val="FBAE40"/>
          </p15:clr>
        </p15:guide>
        <p15:guide id="5" pos="5828">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35"/>
        <p:cNvGrpSpPr/>
        <p:nvPr/>
      </p:nvGrpSpPr>
      <p:grpSpPr>
        <a:xfrm>
          <a:off x="0" y="0"/>
          <a:ext cx="0" cy="0"/>
          <a:chOff x="0" y="0"/>
          <a:chExt cx="0" cy="0"/>
        </a:xfrm>
      </p:grpSpPr>
      <p:pic>
        <p:nvPicPr>
          <p:cNvPr id="38" name="Google Shape;38;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571825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pic>
        <p:nvPicPr>
          <p:cNvPr id="33" name="Google Shape;33;p3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3542186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4"/>
        <p:cNvGrpSpPr/>
        <p:nvPr/>
      </p:nvGrpSpPr>
      <p:grpSpPr>
        <a:xfrm>
          <a:off x="0" y="0"/>
          <a:ext cx="0" cy="0"/>
          <a:chOff x="0" y="0"/>
          <a:chExt cx="0" cy="0"/>
        </a:xfrm>
      </p:grpSpPr>
    </p:spTree>
    <p:extLst>
      <p:ext uri="{BB962C8B-B14F-4D97-AF65-F5344CB8AC3E}">
        <p14:creationId xmlns:p14="http://schemas.microsoft.com/office/powerpoint/2010/main" val="2344942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theme" Target="../theme/theme2.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theme" Target="../theme/theme3.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944653439"/>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939"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2B3E6EB0-68EF-4C82-A559-6CF39742D9EE}"/>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781636314"/>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 id="2147483901" r:id="rId20"/>
    <p:sldLayoutId id="2147483902" r:id="rId21"/>
    <p:sldLayoutId id="2147483903" r:id="rId22"/>
    <p:sldLayoutId id="2147483904" r:id="rId23"/>
    <p:sldLayoutId id="2147483905" r:id="rId24"/>
    <p:sldLayoutId id="2147483906" r:id="rId25"/>
    <p:sldLayoutId id="2147483907" r:id="rId26"/>
    <p:sldLayoutId id="2147483908" r:id="rId27"/>
    <p:sldLayoutId id="2147483909" r:id="rId28"/>
    <p:sldLayoutId id="2147483910" r:id="rId29"/>
    <p:sldLayoutId id="2147483911" r:id="rId30"/>
    <p:sldLayoutId id="2147483912" r:id="rId31"/>
    <p:sldLayoutId id="2147483913" r:id="rId32"/>
    <p:sldLayoutId id="2147483914" r:id="rId33"/>
    <p:sldLayoutId id="2147483915" r:id="rId34"/>
    <p:sldLayoutId id="2147483916" r:id="rId35"/>
    <p:sldLayoutId id="2147483917" r:id="rId36"/>
    <p:sldLayoutId id="2147483918" r:id="rId37"/>
    <p:sldLayoutId id="2147483919" r:id="rId38"/>
    <p:sldLayoutId id="2147483920" r:id="rId39"/>
    <p:sldLayoutId id="2147483921" r:id="rId40"/>
    <p:sldLayoutId id="2147483922" r:id="rId41"/>
    <p:sldLayoutId id="2147483923" r:id="rId42"/>
    <p:sldLayoutId id="2147483955" r:id="rId43"/>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C764DE79-268F-4C1A-8933-263129D2AF90}" type="datetimeFigureOut">
              <a:rPr lang="en-US"/>
              <a:t>3/23/2024</a:t>
            </a:fld>
            <a:endParaRPr lang="en-US"/>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8F63A3B-78C7-47BE-AE5E-E10140E04643}" type="slidenum">
              <a:rPr lang="en-US"/>
              <a:t>‹#›</a:t>
            </a:fld>
            <a:endParaRPr lang="en-US"/>
          </a:p>
        </p:txBody>
      </p:sp>
      <p:sp>
        <p:nvSpPr>
          <p:cNvPr id="7" name="Ellipse 6">
            <a:extLst>
              <a:ext uri="{FF2B5EF4-FFF2-40B4-BE49-F238E27FC236}">
                <a16:creationId xmlns:a16="http://schemas.microsoft.com/office/drawing/2014/main" id="{86873885-671C-AD49-BCEC-7CEF76C382ED}"/>
              </a:ext>
            </a:extLst>
          </p:cNvPr>
          <p:cNvSpPr/>
          <p:nvPr userDrawn="1"/>
        </p:nvSpPr>
        <p:spPr>
          <a:xfrm>
            <a:off x="17381701" y="9535998"/>
            <a:ext cx="603115" cy="603115"/>
          </a:xfrm>
          <a:prstGeom prst="ellipse">
            <a:avLst/>
          </a:prstGeom>
          <a:solidFill>
            <a:srgbClr val="A82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Slide Number Placeholder 5">
            <a:extLst>
              <a:ext uri="{FF2B5EF4-FFF2-40B4-BE49-F238E27FC236}">
                <a16:creationId xmlns:a16="http://schemas.microsoft.com/office/drawing/2014/main" id="{A3A0ADF2-FC30-8240-8403-122A8AB507C7}"/>
              </a:ext>
            </a:extLst>
          </p:cNvPr>
          <p:cNvSpPr txBox="1">
            <a:spLocks/>
          </p:cNvSpPr>
          <p:nvPr userDrawn="1"/>
        </p:nvSpPr>
        <p:spPr>
          <a:xfrm>
            <a:off x="17381700" y="9535998"/>
            <a:ext cx="603115" cy="603114"/>
          </a:xfrm>
          <a:prstGeom prst="rect">
            <a:avLst/>
          </a:prstGeom>
        </p:spPr>
        <p:txBody>
          <a:bodyPr lIns="0" tIns="0" rIns="0" bIns="0" anchor="ctr" anchorCtr="0"/>
          <a:lstStyle>
            <a:defPPr>
              <a:defRPr lang="en-US"/>
            </a:defPPr>
            <a:lvl1pPr marL="0" algn="ctr" defTabSz="457200" rtl="0" eaLnBrk="1" latinLnBrk="0" hangingPunct="1">
              <a:defRPr sz="1800" b="0" i="0" kern="1200">
                <a:solidFill>
                  <a:schemeClr val="bg1"/>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CC4609E-55E2-B146-A63E-DAEE90F8A08E}" type="slidenum">
              <a:rPr lang="fr-FR"/>
              <a:t>‹#›</a:t>
            </a:fld>
            <a:endParaRPr lang="fr-FR"/>
          </a:p>
        </p:txBody>
      </p:sp>
      <p:sp>
        <p:nvSpPr>
          <p:cNvPr id="10" name="TextBox 9">
            <a:extLst>
              <a:ext uri="{FF2B5EF4-FFF2-40B4-BE49-F238E27FC236}">
                <a16:creationId xmlns:a16="http://schemas.microsoft.com/office/drawing/2014/main" id="{CF1E6755-AA87-2B94-7AB8-A6709E0ECF6A}"/>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611553385"/>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 id="2147483952" r:id="rId12"/>
    <p:sldLayoutId id="2147483953" r:id="rId13"/>
    <p:sldLayoutId id="21474839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4.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9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9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5447605"/>
          </a:xfrm>
          <a:prstGeom prst="rect">
            <a:avLst/>
          </a:prstGeom>
          <a:noFill/>
          <a:ln>
            <a:noFill/>
          </a:ln>
        </p:spPr>
        <p:txBody>
          <a:bodyPr spcFirstLastPara="1" wrap="square" lIns="91425" tIns="45700" rIns="91425" bIns="45700" anchor="t" anchorCtr="0">
            <a:spAutoFit/>
          </a:bodyPr>
          <a:lstStyle/>
          <a:p>
            <a:pPr lvl="0">
              <a:buSzPts val="5400"/>
              <a:defRPr/>
            </a:pPr>
            <a:r>
              <a:rPr lang="es-ES" sz="4800" b="1" dirty="0" err="1">
                <a:solidFill>
                  <a:srgbClr val="F5333F"/>
                </a:solidFill>
                <a:latin typeface="Montserrat"/>
                <a:ea typeface="Montserrat"/>
                <a:cs typeface="Montserrat"/>
                <a:sym typeface="Montserrat"/>
              </a:rPr>
              <a:t>Formaci</a:t>
            </a:r>
            <a:r>
              <a:rPr lang="es-AR" sz="4800" b="1" dirty="0" err="1">
                <a:solidFill>
                  <a:srgbClr val="F5333F"/>
                </a:solidFill>
                <a:latin typeface="Montserrat"/>
                <a:ea typeface="Montserrat"/>
                <a:cs typeface="Montserrat"/>
                <a:sym typeface="Montserrat"/>
              </a:rPr>
              <a:t>ón</a:t>
            </a:r>
            <a:r>
              <a:rPr lang="es-AR" sz="4800" b="1" dirty="0">
                <a:solidFill>
                  <a:srgbClr val="F5333F"/>
                </a:solidFill>
                <a:latin typeface="Montserrat"/>
                <a:ea typeface="Montserrat"/>
                <a:cs typeface="Montserrat"/>
                <a:sym typeface="Montserrat"/>
              </a:rPr>
              <a:t> </a:t>
            </a:r>
            <a:r>
              <a:rPr lang="es-ES" sz="4800" b="1" dirty="0">
                <a:solidFill>
                  <a:srgbClr val="F5333F"/>
                </a:solidFill>
                <a:latin typeface="Montserrat"/>
                <a:ea typeface="Montserrat"/>
                <a:cs typeface="Montserrat"/>
                <a:sym typeface="Montserrat"/>
              </a:rPr>
              <a:t>sobre participación comunitaria para Filiales</a:t>
            </a:r>
          </a:p>
          <a:p>
            <a:pPr lvl="0">
              <a:buSzPts val="5400"/>
              <a:defRPr/>
            </a:pPr>
            <a:endParaRPr lang="es-ES" sz="4800" b="1" dirty="0">
              <a:solidFill>
                <a:srgbClr val="F5333F"/>
              </a:solidFill>
              <a:latin typeface="Montserrat"/>
              <a:ea typeface="Montserrat"/>
              <a:cs typeface="Montserrat"/>
              <a:sym typeface="Montserrat"/>
            </a:endParaRPr>
          </a:p>
          <a:p>
            <a:pPr lvl="0">
              <a:buSzPts val="5400"/>
              <a:defRPr/>
            </a:pPr>
            <a:r>
              <a:rPr kumimoji="0" lang="en-GB" sz="3600" b="1" i="0" u="none" strike="noStrike" kern="0" cap="none" spc="0" normalizeH="0" baseline="0" noProof="0" dirty="0" err="1">
                <a:ln>
                  <a:noFill/>
                </a:ln>
                <a:solidFill>
                  <a:srgbClr val="0F2042"/>
                </a:solidFill>
                <a:effectLst/>
                <a:uLnTx/>
                <a:uFillTx/>
                <a:latin typeface="Montserrat"/>
                <a:ea typeface="Montserrat"/>
                <a:cs typeface="Montserrat"/>
                <a:sym typeface="Montserrat"/>
              </a:rPr>
              <a:t>Módulo</a:t>
            </a:r>
            <a:r>
              <a:rPr kumimoji="0" lang="en-GB" sz="3600" b="1" i="0" u="none" strike="noStrike" kern="0" cap="none" spc="0" normalizeH="0" baseline="0" noProof="0" dirty="0">
                <a:ln>
                  <a:noFill/>
                </a:ln>
                <a:solidFill>
                  <a:srgbClr val="0F2042"/>
                </a:solidFill>
                <a:effectLst/>
                <a:uLnTx/>
                <a:uFillTx/>
                <a:latin typeface="Montserrat"/>
                <a:ea typeface="Montserrat"/>
                <a:cs typeface="Montserrat"/>
                <a:sym typeface="Montserrat"/>
              </a:rPr>
              <a:t> 5</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0" i="0" u="none" strike="noStrike" kern="0" cap="none" spc="0" normalizeH="0" baseline="0" noProof="0" dirty="0" err="1">
                <a:ln>
                  <a:noFill/>
                </a:ln>
                <a:solidFill>
                  <a:srgbClr val="0F2042"/>
                </a:solidFill>
                <a:effectLst/>
                <a:uLnTx/>
                <a:uFillTx/>
                <a:latin typeface="Montserrat"/>
                <a:ea typeface="Montserrat"/>
                <a:cs typeface="Montserrat"/>
                <a:sym typeface="Montserrat"/>
              </a:rPr>
              <a:t>Retroalimentación</a:t>
            </a:r>
            <a:r>
              <a:rPr kumimoji="0" lang="en-GB" sz="3600" b="0" i="0" u="none" strike="noStrike" kern="0" cap="none" spc="0" normalizeH="0" baseline="0" noProof="0" dirty="0">
                <a:ln>
                  <a:noFill/>
                </a:ln>
                <a:solidFill>
                  <a:srgbClr val="0F2042"/>
                </a:solidFill>
                <a:effectLst/>
                <a:uLnTx/>
                <a:uFillTx/>
                <a:latin typeface="Montserrat"/>
                <a:ea typeface="Montserrat"/>
                <a:cs typeface="Montserrat"/>
                <a:sym typeface="Montserrat"/>
              </a:rPr>
              <a:t> </a:t>
            </a:r>
            <a:r>
              <a:rPr kumimoji="0" lang="en-GB" sz="3600" b="0" i="0" u="none" strike="noStrike" kern="0" cap="none" spc="0" normalizeH="0" baseline="0" noProof="0" dirty="0" err="1">
                <a:ln>
                  <a:noFill/>
                </a:ln>
                <a:solidFill>
                  <a:srgbClr val="0F2042"/>
                </a:solidFill>
                <a:effectLst/>
                <a:uLnTx/>
                <a:uFillTx/>
                <a:latin typeface="Montserrat"/>
                <a:ea typeface="Montserrat"/>
                <a:cs typeface="Montserrat"/>
                <a:sym typeface="Montserrat"/>
              </a:rPr>
              <a:t>comunitaria</a:t>
            </a:r>
            <a:endParaRPr kumimoji="0" lang="en-GB" sz="3600" b="0" i="0" u="none" strike="noStrike" kern="0" cap="none" spc="0" normalizeH="0" baseline="0" noProof="0" dirty="0">
              <a:ln>
                <a:noFill/>
              </a:ln>
              <a:solidFill>
                <a:srgbClr val="0F2042"/>
              </a:solidFill>
              <a:effectLst/>
              <a:uLnTx/>
              <a:uFillTx/>
              <a:latin typeface="Montserrat"/>
              <a:ea typeface="+mn-ea"/>
              <a:cs typeface="Arial"/>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standing, people&#10;&#10;Description automatically generated">
            <a:extLst>
              <a:ext uri="{FF2B5EF4-FFF2-40B4-BE49-F238E27FC236}">
                <a16:creationId xmlns:a16="http://schemas.microsoft.com/office/drawing/2014/main" id="{C7B90E32-3D2E-BB94-66DC-2BFEA661D6F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l="19389" t="18778" r="-19389" b="18778"/>
          <a:stretch/>
        </p:blipFill>
        <p:spPr>
          <a:xfrm>
            <a:off x="6669473" y="512956"/>
            <a:ext cx="15273585" cy="9775632"/>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404388" y="3917659"/>
            <a:ext cx="7988300" cy="4089400"/>
          </a:xfrm>
          <a:prstGeom prst="rect">
            <a:avLst/>
          </a:prstGeom>
        </p:spPr>
        <p:txBody>
          <a:bodyPr/>
          <a:lstStyle/>
          <a:p>
            <a:pPr eaLnBrk="0" fontAlgn="base" hangingPunct="0">
              <a:lnSpc>
                <a:spcPct val="100000"/>
              </a:lnSpc>
              <a:spcBef>
                <a:spcPts val="0"/>
              </a:spcBef>
              <a:spcAft>
                <a:spcPts val="3000"/>
              </a:spcAft>
              <a:buClr>
                <a:srgbClr val="FF0000"/>
              </a:buClr>
              <a:buSzPts val="2400"/>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¿Puedes pensar en una situación en la que las cosas salieron mal porque no se escucharon los comentarios de la comunidad?</a:t>
            </a:r>
          </a:p>
          <a:p>
            <a:pPr eaLnBrk="0" fontAlgn="base" hangingPunct="0">
              <a:lnSpc>
                <a:spcPct val="100000"/>
              </a:lnSpc>
              <a:spcBef>
                <a:spcPts val="0"/>
              </a:spcBef>
              <a:spcAft>
                <a:spcPts val="3000"/>
              </a:spcAft>
              <a:buClr>
                <a:srgbClr val="FF0000"/>
              </a:buClr>
              <a:buSzPts val="2400"/>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Comparta ejemplos en sus grupos y discutan</a:t>
            </a:r>
            <a:r>
              <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a:t>
            </a:r>
          </a:p>
          <a:p>
            <a:pPr lvl="1" eaLnBrk="0" fontAlgn="base" hangingPunct="0">
              <a:lnSpc>
                <a:spcPct val="100000"/>
              </a:lnSpc>
              <a:spcBef>
                <a:spcPts val="0"/>
              </a:spcBef>
              <a:spcAft>
                <a:spcPts val="1800"/>
              </a:spcAft>
              <a:buClr>
                <a:srgbClr val="FF0000"/>
              </a:buClr>
              <a:buSzPts val="2400"/>
              <a:defRPr/>
            </a:pPr>
            <a:r>
              <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a:t>
            </a:r>
            <a:r>
              <a:rPr lang="en-US" sz="28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Qué</a:t>
            </a:r>
            <a:r>
              <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 </a:t>
            </a:r>
            <a:r>
              <a:rPr lang="en-US" sz="28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pasó</a:t>
            </a:r>
            <a:r>
              <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a:t>
            </a:r>
          </a:p>
          <a:p>
            <a:pPr lvl="1" eaLnBrk="0" fontAlgn="base" hangingPunct="0">
              <a:lnSpc>
                <a:spcPct val="100000"/>
              </a:lnSpc>
              <a:spcBef>
                <a:spcPts val="0"/>
              </a:spcBef>
              <a:spcAft>
                <a:spcPts val="1800"/>
              </a:spcAft>
              <a:buClr>
                <a:srgbClr val="FF0000"/>
              </a:buClr>
              <a:buSzPts val="2400"/>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¿Por qué no se escucharon los comentarios?</a:t>
            </a:r>
          </a:p>
          <a:p>
            <a:pPr lvl="1" eaLnBrk="0" fontAlgn="base" hangingPunct="0">
              <a:lnSpc>
                <a:spcPct val="100000"/>
              </a:lnSpc>
              <a:spcBef>
                <a:spcPts val="0"/>
              </a:spcBef>
              <a:spcAft>
                <a:spcPts val="1800"/>
              </a:spcAft>
              <a:buClr>
                <a:srgbClr val="FF0000"/>
              </a:buClr>
              <a:buSzPts val="2400"/>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¿Qué se podría haber hecho de otra manera?</a:t>
            </a:r>
            <a:endPar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endParaRP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465382" y="1820423"/>
            <a:ext cx="5191931" cy="1503448"/>
          </a:xfrm>
          <a:prstGeom prst="rect">
            <a:avLst/>
          </a:prstGeom>
          <a:noFill/>
          <a:ln>
            <a:noFill/>
          </a:ln>
        </p:spPr>
        <p:txBody>
          <a:bodyPr spcFirstLastPara="1" wrap="square" lIns="91425" tIns="45700" rIns="91425" bIns="45700" anchor="t" anchorCtr="0">
            <a:spAutoFit/>
          </a:bodyPr>
          <a:lstStyle/>
          <a:p>
            <a:pPr lvl="0" defTabSz="1371600">
              <a:lnSpc>
                <a:spcPct val="90000"/>
              </a:lnSpc>
              <a:spcBef>
                <a:spcPts val="1500"/>
              </a:spcBef>
              <a:defRPr/>
            </a:pP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Ejercicio</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en</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grupo</a:t>
            </a:r>
            <a:r>
              <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(10 mins)</a:t>
            </a:r>
            <a:endPar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Arial"/>
            </a:endParaRPr>
          </a:p>
        </p:txBody>
      </p:sp>
    </p:spTree>
    <p:extLst>
      <p:ext uri="{BB962C8B-B14F-4D97-AF65-F5344CB8AC3E}">
        <p14:creationId xmlns:p14="http://schemas.microsoft.com/office/powerpoint/2010/main" val="2776099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png">
            <a:extLst>
              <a:ext uri="{FF2B5EF4-FFF2-40B4-BE49-F238E27FC236}">
                <a16:creationId xmlns:a16="http://schemas.microsoft.com/office/drawing/2014/main" id="{D0F77DCD-FBA6-89BB-BB88-18A24899E5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037" t="8614" r="6816"/>
          <a:stretch/>
        </p:blipFill>
        <p:spPr>
          <a:xfrm>
            <a:off x="8042988" y="2097929"/>
            <a:ext cx="9649494" cy="7434016"/>
          </a:xfrm>
          <a:prstGeom prst="rect">
            <a:avLst/>
          </a:prstGeom>
          <a:ln/>
        </p:spPr>
      </p:pic>
      <p:sp>
        <p:nvSpPr>
          <p:cNvPr id="2" name="Google Shape;336;p6">
            <a:extLst>
              <a:ext uri="{FF2B5EF4-FFF2-40B4-BE49-F238E27FC236}">
                <a16:creationId xmlns:a16="http://schemas.microsoft.com/office/drawing/2014/main" id="{2B73CBBB-CF90-3C17-1119-111FA8A52DE1}"/>
              </a:ext>
            </a:extLst>
          </p:cNvPr>
          <p:cNvSpPr txBox="1"/>
          <p:nvPr/>
        </p:nvSpPr>
        <p:spPr>
          <a:xfrm>
            <a:off x="595517" y="3964034"/>
            <a:ext cx="9052335" cy="47704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rPr>
              <a:t>Un mecanismo de retroalimentación es un sistema que permite a los miembros de la comunidad compartir información, expresar preocupaciones y necesidades.</a:t>
            </a:r>
          </a:p>
          <a:p>
            <a:pPr marL="0" marR="0" lvl="0" indent="0" algn="l" rtl="0">
              <a:spcBef>
                <a:spcPts val="0"/>
              </a:spcBef>
              <a:spcAft>
                <a:spcPts val="0"/>
              </a:spcAft>
              <a:buNone/>
            </a:pPr>
            <a:endParaRPr lang="en-GB"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rtl="0">
              <a:spcBef>
                <a:spcPts val="0"/>
              </a:spcBef>
              <a:spcAft>
                <a:spcPts val="1800"/>
              </a:spcAft>
              <a:buNone/>
            </a:pPr>
            <a:r>
              <a:rPr lang="es-ES" sz="2400" dirty="0">
                <a:latin typeface="Open Sans" panose="020B0606030504020204" pitchFamily="34" charset="0"/>
                <a:ea typeface="Open Sans" panose="020B0606030504020204" pitchFamily="34" charset="0"/>
                <a:cs typeface="Open Sans" panose="020B0606030504020204" pitchFamily="34" charset="0"/>
                <a:sym typeface="Open Sans"/>
              </a:rPr>
              <a:t>Incluye las herramientas y procesos que permiten el </a:t>
            </a:r>
            <a:r>
              <a:rPr lang="es-ES" sz="2400" b="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ciclo de retroalimentación</a:t>
            </a:r>
            <a:r>
              <a:rPr lang="es-E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rPr>
              <a:t>, en el que la retroalimentación es:</a:t>
            </a:r>
          </a:p>
          <a:p>
            <a:pPr marL="457200" marR="0" lvl="0" indent="-457200" algn="l" rtl="0">
              <a:spcBef>
                <a:spcPts val="0"/>
              </a:spcBef>
              <a:spcAft>
                <a:spcPts val="600"/>
              </a:spcAft>
              <a:buFont typeface="Arial" panose="020B0604020202020204" pitchFamily="34" charset="0"/>
              <a:buChar char="•"/>
            </a:pPr>
            <a:r>
              <a:rPr lang="es-ES" sz="24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Recopilada</a:t>
            </a:r>
          </a:p>
          <a:p>
            <a:pPr marL="457200" marR="0" lvl="0" indent="-457200" algn="l" rtl="0">
              <a:spcBef>
                <a:spcPts val="0"/>
              </a:spcBef>
              <a:spcAft>
                <a:spcPts val="600"/>
              </a:spcAft>
              <a:buFont typeface="Arial" panose="020B0604020202020204" pitchFamily="34" charset="0"/>
              <a:buChar char="•"/>
            </a:pPr>
            <a:r>
              <a:rPr lang="es-ES" sz="24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Remitida y analizada en busca de tendencias y problemas</a:t>
            </a:r>
          </a:p>
          <a:p>
            <a:pPr marL="457200" marR="0" lvl="0" indent="-457200" algn="l" rtl="0">
              <a:spcBef>
                <a:spcPts val="0"/>
              </a:spcBef>
              <a:spcAft>
                <a:spcPts val="600"/>
              </a:spcAft>
              <a:buFont typeface="Arial" panose="020B0604020202020204" pitchFamily="34" charset="0"/>
              <a:buChar char="•"/>
            </a:pPr>
            <a:r>
              <a:rPr lang="es-ES" sz="24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Se comparte con otros y se actúa en consecuencia</a:t>
            </a:r>
          </a:p>
          <a:p>
            <a:pPr marL="457200" marR="0" lvl="0" indent="-457200" algn="l" rtl="0">
              <a:spcBef>
                <a:spcPts val="0"/>
              </a:spcBef>
              <a:spcAft>
                <a:spcPts val="600"/>
              </a:spcAft>
              <a:buFont typeface="Arial" panose="020B0604020202020204" pitchFamily="34" charset="0"/>
              <a:buChar char="•"/>
            </a:pPr>
            <a:r>
              <a:rPr lang="es-ES" sz="24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Dar una respuesta al autor de la retroalimentación </a:t>
            </a:r>
          </a:p>
          <a:p>
            <a:pPr marL="457200" marR="0" lvl="0" indent="-457200" algn="l" rtl="0">
              <a:spcBef>
                <a:spcPts val="0"/>
              </a:spcBef>
              <a:spcAft>
                <a:spcPts val="600"/>
              </a:spcAft>
              <a:buFont typeface="Arial" panose="020B0604020202020204" pitchFamily="34" charset="0"/>
              <a:buChar char="•"/>
            </a:pPr>
            <a:r>
              <a:rPr lang="es-ES" sz="24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El mecanismo se revisa y adapta periódicamente</a:t>
            </a:r>
          </a:p>
        </p:txBody>
      </p:sp>
      <p:sp>
        <p:nvSpPr>
          <p:cNvPr id="3" name="Google Shape;343;p7">
            <a:extLst>
              <a:ext uri="{FF2B5EF4-FFF2-40B4-BE49-F238E27FC236}">
                <a16:creationId xmlns:a16="http://schemas.microsoft.com/office/drawing/2014/main" id="{9BB8BB4B-E944-099A-7BBF-3D7189A3FDD3}"/>
              </a:ext>
            </a:extLst>
          </p:cNvPr>
          <p:cNvSpPr txBox="1"/>
          <p:nvPr/>
        </p:nvSpPr>
        <p:spPr>
          <a:xfrm>
            <a:off x="595517" y="2097929"/>
            <a:ext cx="10347786" cy="1392649"/>
          </a:xfrm>
          <a:prstGeom prst="rect">
            <a:avLst/>
          </a:prstGeom>
          <a:noFill/>
          <a:ln>
            <a:noFill/>
          </a:ln>
        </p:spPr>
        <p:txBody>
          <a:bodyPr spcFirstLastPara="1" wrap="square" lIns="91425" tIns="45700" rIns="91425" bIns="45700" anchor="t" anchorCtr="0">
            <a:spAutoFit/>
          </a:bodyPr>
          <a:lstStyle/>
          <a:p>
            <a:pPr marR="0" lvl="0" defTabSz="1371600">
              <a:lnSpc>
                <a:spcPct val="90000"/>
              </a:lnSpc>
              <a:spcBef>
                <a:spcPts val="1500"/>
              </a:spcBef>
              <a:spcAft>
                <a:spcPts val="0"/>
              </a:spcAft>
            </a:pPr>
            <a:r>
              <a:rPr lang="es-ES" sz="4000" b="1" dirty="0">
                <a:solidFill>
                  <a:srgbClr val="99287C"/>
                </a:solidFill>
                <a:latin typeface="Montserrat" pitchFamily="2" charset="77"/>
                <a:ea typeface="Helvetica Neue" panose="02000503000000020004" pitchFamily="2" charset="0"/>
                <a:cs typeface="Helvetica Neue" panose="02000503000000020004" pitchFamily="2" charset="0"/>
                <a:sym typeface="Montserrat"/>
              </a:rPr>
              <a:t>EL MECANISMO DE RETROALIMENTACIÓN</a:t>
            </a:r>
          </a:p>
        </p:txBody>
      </p:sp>
      <p:sp>
        <p:nvSpPr>
          <p:cNvPr id="5" name="TextBox 4">
            <a:extLst>
              <a:ext uri="{FF2B5EF4-FFF2-40B4-BE49-F238E27FC236}">
                <a16:creationId xmlns:a16="http://schemas.microsoft.com/office/drawing/2014/main" id="{F112FB6C-B398-F107-8BCC-5A55474E99BA}"/>
              </a:ext>
            </a:extLst>
          </p:cNvPr>
          <p:cNvSpPr txBox="1"/>
          <p:nvPr/>
        </p:nvSpPr>
        <p:spPr>
          <a:xfrm>
            <a:off x="9647852" y="2438350"/>
            <a:ext cx="3529263" cy="276999"/>
          </a:xfrm>
          <a:prstGeom prst="rect">
            <a:avLst/>
          </a:prstGeom>
          <a:solidFill>
            <a:srgbClr val="98287C"/>
          </a:solidFill>
        </p:spPr>
        <p:txBody>
          <a:bodyPr wrap="square" rtlCol="0">
            <a:spAutoFit/>
          </a:bodyPr>
          <a:lstStyle/>
          <a:p>
            <a:r>
              <a:rPr lang="es-ES" sz="1200" b="1" dirty="0">
                <a:solidFill>
                  <a:schemeClr val="bg1"/>
                </a:solidFill>
              </a:rPr>
              <a:t>Elaboración del mecanismo de retroalimentación</a:t>
            </a:r>
            <a:endParaRPr lang="en-GB" sz="1200" b="1" dirty="0">
              <a:solidFill>
                <a:schemeClr val="bg1"/>
              </a:solidFill>
            </a:endParaRPr>
          </a:p>
        </p:txBody>
      </p:sp>
      <p:sp>
        <p:nvSpPr>
          <p:cNvPr id="7" name="TextBox 6">
            <a:extLst>
              <a:ext uri="{FF2B5EF4-FFF2-40B4-BE49-F238E27FC236}">
                <a16:creationId xmlns:a16="http://schemas.microsoft.com/office/drawing/2014/main" id="{E88E5E78-3892-21DD-2689-AAF4AAEC5CC5}"/>
              </a:ext>
            </a:extLst>
          </p:cNvPr>
          <p:cNvSpPr txBox="1"/>
          <p:nvPr/>
        </p:nvSpPr>
        <p:spPr>
          <a:xfrm>
            <a:off x="13321494" y="5337883"/>
            <a:ext cx="1485369" cy="954107"/>
          </a:xfrm>
          <a:prstGeom prst="rect">
            <a:avLst/>
          </a:prstGeom>
          <a:solidFill>
            <a:srgbClr val="EAE9E9"/>
          </a:solidFill>
        </p:spPr>
        <p:txBody>
          <a:bodyPr wrap="square" rtlCol="0">
            <a:spAutoFit/>
          </a:bodyPr>
          <a:lstStyle/>
          <a:p>
            <a:pPr algn="ctr"/>
            <a:r>
              <a:rPr lang="es-ES" sz="1400" b="1" dirty="0">
                <a:solidFill>
                  <a:schemeClr val="accent6">
                    <a:lumMod val="50000"/>
                  </a:schemeClr>
                </a:solidFill>
              </a:rPr>
              <a:t>MECANISMO DE RETROALIMENTACIÓN DE LA COMUNIDAD</a:t>
            </a:r>
            <a:endParaRPr lang="en-GB" sz="1400" b="1" dirty="0">
              <a:solidFill>
                <a:schemeClr val="accent6">
                  <a:lumMod val="50000"/>
                </a:schemeClr>
              </a:solidFill>
            </a:endParaRPr>
          </a:p>
        </p:txBody>
      </p:sp>
      <p:sp>
        <p:nvSpPr>
          <p:cNvPr id="9" name="TextBox 8">
            <a:extLst>
              <a:ext uri="{FF2B5EF4-FFF2-40B4-BE49-F238E27FC236}">
                <a16:creationId xmlns:a16="http://schemas.microsoft.com/office/drawing/2014/main" id="{10163C1D-AE72-1EDC-294A-15F38BD82FFD}"/>
              </a:ext>
            </a:extLst>
          </p:cNvPr>
          <p:cNvSpPr txBox="1"/>
          <p:nvPr/>
        </p:nvSpPr>
        <p:spPr>
          <a:xfrm>
            <a:off x="13572753" y="2946526"/>
            <a:ext cx="1485369" cy="369332"/>
          </a:xfrm>
          <a:prstGeom prst="rect">
            <a:avLst/>
          </a:prstGeom>
          <a:solidFill>
            <a:srgbClr val="E42583"/>
          </a:solidFill>
        </p:spPr>
        <p:txBody>
          <a:bodyPr wrap="square" rtlCol="0">
            <a:spAutoFit/>
          </a:bodyPr>
          <a:lstStyle/>
          <a:p>
            <a:pPr algn="ctr"/>
            <a:r>
              <a:rPr lang="es-ES" b="1" dirty="0">
                <a:solidFill>
                  <a:schemeClr val="bg1"/>
                </a:solidFill>
              </a:rPr>
              <a:t>Recopilación</a:t>
            </a:r>
            <a:endParaRPr lang="en-GB" sz="1400" b="1" dirty="0">
              <a:solidFill>
                <a:schemeClr val="bg1"/>
              </a:solidFill>
            </a:endParaRPr>
          </a:p>
        </p:txBody>
      </p:sp>
      <p:sp>
        <p:nvSpPr>
          <p:cNvPr id="10" name="TextBox 9">
            <a:extLst>
              <a:ext uri="{FF2B5EF4-FFF2-40B4-BE49-F238E27FC236}">
                <a16:creationId xmlns:a16="http://schemas.microsoft.com/office/drawing/2014/main" id="{EC84101B-B42D-7D32-B18C-74913756566E}"/>
              </a:ext>
            </a:extLst>
          </p:cNvPr>
          <p:cNvSpPr txBox="1"/>
          <p:nvPr/>
        </p:nvSpPr>
        <p:spPr>
          <a:xfrm>
            <a:off x="15246202" y="4968551"/>
            <a:ext cx="1694261" cy="738664"/>
          </a:xfrm>
          <a:prstGeom prst="rect">
            <a:avLst/>
          </a:prstGeom>
          <a:solidFill>
            <a:srgbClr val="F5BAD3"/>
          </a:solidFill>
        </p:spPr>
        <p:txBody>
          <a:bodyPr wrap="square" rtlCol="0">
            <a:spAutoFit/>
          </a:bodyPr>
          <a:lstStyle/>
          <a:p>
            <a:pPr algn="ctr"/>
            <a:r>
              <a:rPr lang="es-ES" sz="1400" b="1" dirty="0">
                <a:solidFill>
                  <a:schemeClr val="bg1"/>
                </a:solidFill>
              </a:rPr>
              <a:t>Remisión y análisis de la retroalimentación</a:t>
            </a:r>
            <a:endParaRPr lang="en-GB" sz="1100" b="1" dirty="0">
              <a:solidFill>
                <a:schemeClr val="bg1"/>
              </a:solidFill>
            </a:endParaRPr>
          </a:p>
        </p:txBody>
      </p:sp>
      <p:sp>
        <p:nvSpPr>
          <p:cNvPr id="12" name="TextBox 11">
            <a:extLst>
              <a:ext uri="{FF2B5EF4-FFF2-40B4-BE49-F238E27FC236}">
                <a16:creationId xmlns:a16="http://schemas.microsoft.com/office/drawing/2014/main" id="{27DCD65E-3197-16A5-0847-06A5CAD95C03}"/>
              </a:ext>
            </a:extLst>
          </p:cNvPr>
          <p:cNvSpPr txBox="1"/>
          <p:nvPr/>
        </p:nvSpPr>
        <p:spPr>
          <a:xfrm>
            <a:off x="14054338" y="7034804"/>
            <a:ext cx="1694261" cy="584775"/>
          </a:xfrm>
          <a:prstGeom prst="rect">
            <a:avLst/>
          </a:prstGeom>
          <a:solidFill>
            <a:srgbClr val="B82887"/>
          </a:solidFill>
        </p:spPr>
        <p:txBody>
          <a:bodyPr wrap="square" rtlCol="0">
            <a:spAutoFit/>
          </a:bodyPr>
          <a:lstStyle/>
          <a:p>
            <a:pPr algn="ctr"/>
            <a:r>
              <a:rPr lang="es-ES" sz="1600" b="1" dirty="0">
                <a:solidFill>
                  <a:schemeClr val="bg1"/>
                </a:solidFill>
              </a:rPr>
              <a:t>Compartir y poner en común</a:t>
            </a:r>
            <a:endParaRPr lang="en-GB" sz="1200" b="1" dirty="0">
              <a:solidFill>
                <a:schemeClr val="bg1"/>
              </a:solidFill>
            </a:endParaRPr>
          </a:p>
        </p:txBody>
      </p:sp>
      <p:sp>
        <p:nvSpPr>
          <p:cNvPr id="14" name="TextBox 13">
            <a:extLst>
              <a:ext uri="{FF2B5EF4-FFF2-40B4-BE49-F238E27FC236}">
                <a16:creationId xmlns:a16="http://schemas.microsoft.com/office/drawing/2014/main" id="{A5A52A1F-FEB0-8543-ADE7-005C9F23FED9}"/>
              </a:ext>
            </a:extLst>
          </p:cNvPr>
          <p:cNvSpPr txBox="1"/>
          <p:nvPr/>
        </p:nvSpPr>
        <p:spPr>
          <a:xfrm>
            <a:off x="11599896" y="6533948"/>
            <a:ext cx="1694261" cy="584775"/>
          </a:xfrm>
          <a:prstGeom prst="rect">
            <a:avLst/>
          </a:prstGeom>
          <a:solidFill>
            <a:srgbClr val="C2A4CF"/>
          </a:solidFill>
        </p:spPr>
        <p:txBody>
          <a:bodyPr wrap="square" rtlCol="0">
            <a:spAutoFit/>
          </a:bodyPr>
          <a:lstStyle/>
          <a:p>
            <a:pPr algn="ctr"/>
            <a:r>
              <a:rPr lang="es-ES" sz="1600" b="1" dirty="0">
                <a:solidFill>
                  <a:schemeClr val="bg1"/>
                </a:solidFill>
              </a:rPr>
              <a:t>Completar el proceso</a:t>
            </a:r>
            <a:endParaRPr lang="en-GB" sz="1200" b="1" dirty="0">
              <a:solidFill>
                <a:schemeClr val="bg1"/>
              </a:solidFill>
            </a:endParaRPr>
          </a:p>
        </p:txBody>
      </p:sp>
      <p:sp>
        <p:nvSpPr>
          <p:cNvPr id="16" name="TextBox 15">
            <a:extLst>
              <a:ext uri="{FF2B5EF4-FFF2-40B4-BE49-F238E27FC236}">
                <a16:creationId xmlns:a16="http://schemas.microsoft.com/office/drawing/2014/main" id="{E4EDDC49-5E32-47A1-BA07-B8B9E54B715E}"/>
              </a:ext>
            </a:extLst>
          </p:cNvPr>
          <p:cNvSpPr txBox="1"/>
          <p:nvPr/>
        </p:nvSpPr>
        <p:spPr>
          <a:xfrm>
            <a:off x="11412483" y="3964034"/>
            <a:ext cx="1694261" cy="923330"/>
          </a:xfrm>
          <a:prstGeom prst="rect">
            <a:avLst/>
          </a:prstGeom>
          <a:solidFill>
            <a:srgbClr val="652D88"/>
          </a:solidFill>
        </p:spPr>
        <p:txBody>
          <a:bodyPr wrap="square" rtlCol="0">
            <a:spAutoFit/>
          </a:bodyPr>
          <a:lstStyle/>
          <a:p>
            <a:pPr algn="ctr"/>
            <a:r>
              <a:rPr lang="es-ES" b="1" dirty="0">
                <a:solidFill>
                  <a:schemeClr val="bg1"/>
                </a:solidFill>
              </a:rPr>
              <a:t>Revisión y adaptación del mecanismo</a:t>
            </a:r>
            <a:endParaRPr lang="en-GB" sz="1400" b="1" dirty="0">
              <a:solidFill>
                <a:schemeClr val="bg1"/>
              </a:solidFill>
            </a:endParaRPr>
          </a:p>
        </p:txBody>
      </p:sp>
    </p:spTree>
    <p:extLst>
      <p:ext uri="{BB962C8B-B14F-4D97-AF65-F5344CB8AC3E}">
        <p14:creationId xmlns:p14="http://schemas.microsoft.com/office/powerpoint/2010/main" val="330430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9"/>
          <p:cNvSpPr txBox="1"/>
          <p:nvPr/>
        </p:nvSpPr>
        <p:spPr>
          <a:xfrm>
            <a:off x="779334" y="864651"/>
            <a:ext cx="14074090" cy="894051"/>
          </a:xfrm>
          <a:prstGeom prst="rect">
            <a:avLst/>
          </a:prstGeom>
          <a:noFill/>
          <a:ln>
            <a:noFill/>
          </a:ln>
        </p:spPr>
        <p:txBody>
          <a:bodyPr spcFirstLastPara="1" wrap="square" lIns="91425" tIns="45700" rIns="91425" bIns="45700" anchor="t" anchorCtr="0">
            <a:spAutoFit/>
          </a:bodyPr>
          <a:lstStyle/>
          <a:p>
            <a:pPr lvl="0" defTabSz="1371600">
              <a:lnSpc>
                <a:spcPct val="90000"/>
              </a:lnSpc>
              <a:spcBef>
                <a:spcPts val="1500"/>
              </a:spcBef>
              <a:defRPr/>
            </a:pPr>
            <a:r>
              <a:rPr lang="es-ES"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Ejemplos de mecanismos de retroalimentación</a:t>
            </a:r>
            <a:endPar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endParaRPr>
          </a:p>
        </p:txBody>
      </p:sp>
      <p:sp>
        <p:nvSpPr>
          <p:cNvPr id="372" name="Google Shape;372;p9"/>
          <p:cNvSpPr txBox="1"/>
          <p:nvPr/>
        </p:nvSpPr>
        <p:spPr>
          <a:xfrm>
            <a:off x="779334" y="9490183"/>
            <a:ext cx="4205705"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Open Sans"/>
                <a:cs typeface="Open Sans"/>
                <a:sym typeface="Open Sans"/>
              </a:rPr>
              <a:t>WhatsApp in Peru for COVID-19</a:t>
            </a: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76" name="Google Shape;376;p9"/>
          <p:cNvSpPr txBox="1"/>
          <p:nvPr/>
        </p:nvSpPr>
        <p:spPr>
          <a:xfrm>
            <a:off x="5512359" y="9055004"/>
            <a:ext cx="6788248"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Open Sans"/>
                <a:cs typeface="Open Sans"/>
                <a:sym typeface="Open Sans"/>
              </a:rPr>
              <a:t>Face to face feedback collection in DRC for Ebola</a:t>
            </a: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77" name="Google Shape;377;p9"/>
          <p:cNvSpPr txBox="1"/>
          <p:nvPr/>
        </p:nvSpPr>
        <p:spPr>
          <a:xfrm>
            <a:off x="13161982" y="9455114"/>
            <a:ext cx="3614262" cy="70788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Open Sans"/>
                <a:cs typeface="Open Sans"/>
                <a:sym typeface="Open Sans"/>
              </a:rPr>
              <a:t>Hotline for hurricane Dorian in the Bahamas</a:t>
            </a: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B4BEA70-FE26-8266-E0B5-3A9904B66C1C}"/>
              </a:ext>
            </a:extLst>
          </p:cNvPr>
          <p:cNvSpPr txBox="1"/>
          <p:nvPr/>
        </p:nvSpPr>
        <p:spPr>
          <a:xfrm>
            <a:off x="293589" y="6611520"/>
            <a:ext cx="8388126"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rPr>
              <a:t>https://communityengagementhub.org/es/resource/alianza-programatica-con-echo-estudios-de-caso-retroalimentacion/</a:t>
            </a:r>
          </a:p>
        </p:txBody>
      </p:sp>
      <p:pic>
        <p:nvPicPr>
          <p:cNvPr id="373" name="Google Shape;373;p9"/>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8680083" y="6812786"/>
            <a:ext cx="1726014" cy="3241282"/>
          </a:xfrm>
          <a:prstGeom prst="rect">
            <a:avLst/>
          </a:prstGeom>
          <a:noFill/>
          <a:ln w="6350" cap="flat" cmpd="sng">
            <a:solidFill>
              <a:schemeClr val="tx2">
                <a:lumMod val="75000"/>
              </a:schemeClr>
            </a:solidFill>
            <a:prstDash val="solid"/>
            <a:round/>
            <a:headEnd type="none" w="sm" len="sm"/>
            <a:tailEnd type="none" w="sm" len="sm"/>
          </a:ln>
        </p:spPr>
      </p:pic>
      <p:pic>
        <p:nvPicPr>
          <p:cNvPr id="4" name="Picture 3">
            <a:extLst>
              <a:ext uri="{FF2B5EF4-FFF2-40B4-BE49-F238E27FC236}">
                <a16:creationId xmlns:a16="http://schemas.microsoft.com/office/drawing/2014/main" id="{912167F1-85D3-BBA1-02D9-B0D3DC7E37B9}"/>
              </a:ext>
            </a:extLst>
          </p:cNvPr>
          <p:cNvPicPr>
            <a:picLocks noChangeAspect="1"/>
          </p:cNvPicPr>
          <p:nvPr/>
        </p:nvPicPr>
        <p:blipFill>
          <a:blip r:embed="rId4"/>
          <a:stretch>
            <a:fillRect/>
          </a:stretch>
        </p:blipFill>
        <p:spPr>
          <a:xfrm>
            <a:off x="879135" y="2479901"/>
            <a:ext cx="9183382" cy="4010585"/>
          </a:xfrm>
          <a:prstGeom prst="rect">
            <a:avLst/>
          </a:prstGeom>
        </p:spPr>
      </p:pic>
      <p:pic>
        <p:nvPicPr>
          <p:cNvPr id="6" name="Picture 5">
            <a:extLst>
              <a:ext uri="{FF2B5EF4-FFF2-40B4-BE49-F238E27FC236}">
                <a16:creationId xmlns:a16="http://schemas.microsoft.com/office/drawing/2014/main" id="{48A5ADEB-2CAC-96E5-205B-D36EDA0396DF}"/>
              </a:ext>
            </a:extLst>
          </p:cNvPr>
          <p:cNvPicPr>
            <a:picLocks noChangeAspect="1"/>
          </p:cNvPicPr>
          <p:nvPr/>
        </p:nvPicPr>
        <p:blipFill>
          <a:blip r:embed="rId5"/>
          <a:stretch>
            <a:fillRect/>
          </a:stretch>
        </p:blipFill>
        <p:spPr>
          <a:xfrm>
            <a:off x="10593658" y="1927968"/>
            <a:ext cx="7315200" cy="5229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215951"/>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2</a:t>
            </a:r>
          </a:p>
          <a:p>
            <a:pPr lvl="0" algn="ctr">
              <a:buSzPts val="5400"/>
              <a:defRPr/>
            </a:pPr>
            <a:r>
              <a:rPr lang="en-GB" sz="6600" dirty="0" err="1">
                <a:solidFill>
                  <a:srgbClr val="F5333F"/>
                </a:solidFill>
                <a:latin typeface="Montserrat"/>
                <a:ea typeface="Montserrat"/>
                <a:cs typeface="Montserrat"/>
                <a:sym typeface="Montserrat"/>
              </a:rPr>
              <a:t>Recopilación</a:t>
            </a:r>
            <a:r>
              <a:rPr lang="en-GB" sz="6600" dirty="0">
                <a:solidFill>
                  <a:srgbClr val="F5333F"/>
                </a:solidFill>
                <a:latin typeface="Montserrat"/>
                <a:ea typeface="Montserrat"/>
                <a:cs typeface="Montserrat"/>
                <a:sym typeface="Montserrat"/>
              </a:rPr>
              <a:t> de </a:t>
            </a:r>
            <a:r>
              <a:rPr lang="en-GB" sz="6600" dirty="0" err="1">
                <a:solidFill>
                  <a:srgbClr val="F5333F"/>
                </a:solidFill>
                <a:latin typeface="Montserrat"/>
                <a:ea typeface="Montserrat"/>
                <a:cs typeface="Montserrat"/>
                <a:sym typeface="Montserrat"/>
              </a:rPr>
              <a:t>comentarios</a:t>
            </a: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698818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5" name="Google Shape;345;p9"/>
          <p:cNvSpPr txBox="1"/>
          <p:nvPr/>
        </p:nvSpPr>
        <p:spPr>
          <a:xfrm>
            <a:off x="408647" y="387289"/>
            <a:ext cx="15515294" cy="2305206"/>
          </a:xfrm>
          <a:prstGeom prst="rect">
            <a:avLst/>
          </a:prstGeom>
          <a:noFill/>
          <a:ln>
            <a:noFill/>
          </a:ln>
        </p:spPr>
        <p:txBody>
          <a:bodyPr spcFirstLastPara="1" wrap="square" lIns="91425" tIns="45700" rIns="91425" bIns="45700" anchor="t" anchorCtr="0">
            <a:spAutoFit/>
          </a:bodyPr>
          <a:lstStyle/>
          <a:p>
            <a:pPr lvl="0" defTabSz="1371600">
              <a:lnSpc>
                <a:spcPct val="90000"/>
              </a:lnSpc>
              <a:spcBef>
                <a:spcPts val="1500"/>
              </a:spcBef>
              <a:buSzPts val="4800"/>
              <a:defRPr/>
            </a:pPr>
            <a:r>
              <a:rPr lang="es-ES"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¿Buenas prácticas a la hora de recoger </a:t>
            </a:r>
            <a:r>
              <a:rPr lang="es-ES"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feedback</a:t>
            </a:r>
            <a:r>
              <a:rPr lang="es-ES"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/comentarios?</a:t>
            </a:r>
          </a:p>
          <a:p>
            <a:pPr lvl="0" defTabSz="1371600">
              <a:lnSpc>
                <a:spcPct val="90000"/>
              </a:lnSpc>
              <a:spcBef>
                <a:spcPts val="1500"/>
              </a:spcBef>
              <a:buSzPts val="4800"/>
              <a:defRPr/>
            </a:pPr>
            <a:r>
              <a:rPr lang="en-US" sz="4400" kern="1200" dirty="0" err="1">
                <a:solidFill>
                  <a:schemeClr val="accent3"/>
                </a:solidFill>
                <a:latin typeface="Montserrat" pitchFamily="2" charset="77"/>
                <a:ea typeface="Helvetica Neue" panose="02000503000000020004" pitchFamily="2" charset="0"/>
                <a:cs typeface="Helvetica Neue" panose="02000503000000020004" pitchFamily="2" charset="0"/>
                <a:sym typeface="Montserrat"/>
              </a:rPr>
              <a:t>Discutamos</a:t>
            </a:r>
            <a:r>
              <a:rPr lang="en-US" sz="4400" kern="1200"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a:t>
            </a:r>
            <a:endParaRPr kumimoji="0" lang="en-US" sz="4400" i="0" u="none" strike="noStrike" kern="1200" cap="none" spc="0" normalizeH="0" baseline="0" noProof="0" dirty="0">
              <a:ln>
                <a:noFill/>
              </a:ln>
              <a:solidFill>
                <a:schemeClr val="accent3"/>
              </a:solidFill>
              <a:effectLst/>
              <a:uLnTx/>
              <a:uFillTx/>
              <a:latin typeface="Montserrat" pitchFamily="2" charset="77"/>
              <a:ea typeface="Helvetica Neue" panose="02000503000000020004" pitchFamily="2" charset="0"/>
              <a:cs typeface="Helvetica Neue" panose="02000503000000020004" pitchFamily="2" charset="0"/>
              <a:sym typeface="Montserrat"/>
            </a:endParaRPr>
          </a:p>
        </p:txBody>
      </p:sp>
      <p:graphicFrame>
        <p:nvGraphicFramePr>
          <p:cNvPr id="2" name="Diagram 1">
            <a:extLst>
              <a:ext uri="{FF2B5EF4-FFF2-40B4-BE49-F238E27FC236}">
                <a16:creationId xmlns:a16="http://schemas.microsoft.com/office/drawing/2014/main" id="{EEE1EC4A-3866-3DEC-3F11-93BB71945750}"/>
              </a:ext>
            </a:extLst>
          </p:cNvPr>
          <p:cNvGraphicFramePr/>
          <p:nvPr>
            <p:extLst>
              <p:ext uri="{D42A27DB-BD31-4B8C-83A1-F6EECF244321}">
                <p14:modId xmlns:p14="http://schemas.microsoft.com/office/powerpoint/2010/main" val="4229373739"/>
              </p:ext>
            </p:extLst>
          </p:nvPr>
        </p:nvGraphicFramePr>
        <p:xfrm>
          <a:off x="-228600" y="2301482"/>
          <a:ext cx="19006457" cy="7354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730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B4C44550-7EB8-D544-AFE4-0343E5BA8550}"/>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7E529833-4736-F14D-A376-CD4DF8FFAE5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8E9A8D26-88A2-7243-93A3-204994C633AA}"/>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B91A43D1-7C12-AF49-800E-BE12951D1851}"/>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graphicEl>
                                              <a:dgm id="{9F016F6B-7AF3-6042-8E1B-F64BDBB6920B}"/>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665EB68B-345A-D649-B838-4E5E50F5EAF3}"/>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BF728790-CB76-A540-91AC-6493C36580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1BCB69E4-A89B-CE4C-A991-A3F11522184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45A752-3639-E36F-4DCD-9A4644535C91}"/>
              </a:ext>
            </a:extLst>
          </p:cNvPr>
          <p:cNvSpPr>
            <a:spLocks noGrp="1"/>
          </p:cNvSpPr>
          <p:nvPr>
            <p:ph type="title"/>
          </p:nvPr>
        </p:nvSpPr>
        <p:spPr>
          <a:xfrm>
            <a:off x="914400" y="1281240"/>
            <a:ext cx="7738946" cy="1714765"/>
          </a:xfrm>
          <a:solidFill>
            <a:srgbClr val="7030A0"/>
          </a:solidFill>
        </p:spPr>
        <p:txBody>
          <a:bodyPr>
            <a:normAutofit/>
          </a:bodyPr>
          <a:lstStyle/>
          <a:p>
            <a:pPr algn="ctr"/>
            <a:r>
              <a:rPr lang="es-AR" sz="2800" dirty="0">
                <a:solidFill>
                  <a:schemeClr val="tx2"/>
                </a:solidFill>
              </a:rPr>
              <a:t>El rol del voluntariado y staff que recibe retroalimentación sensible se limita a:</a:t>
            </a:r>
            <a:endParaRPr lang="en-US" sz="2800" dirty="0">
              <a:solidFill>
                <a:schemeClr val="tx2"/>
              </a:solidFill>
            </a:endParaRPr>
          </a:p>
        </p:txBody>
      </p:sp>
      <p:sp>
        <p:nvSpPr>
          <p:cNvPr id="7" name="Subtitle 6">
            <a:extLst>
              <a:ext uri="{FF2B5EF4-FFF2-40B4-BE49-F238E27FC236}">
                <a16:creationId xmlns:a16="http://schemas.microsoft.com/office/drawing/2014/main" id="{72B814B8-5F96-43D5-6A43-473150679A06}"/>
              </a:ext>
            </a:extLst>
          </p:cNvPr>
          <p:cNvSpPr>
            <a:spLocks noGrp="1"/>
          </p:cNvSpPr>
          <p:nvPr>
            <p:ph type="subTitle" idx="1"/>
          </p:nvPr>
        </p:nvSpPr>
        <p:spPr>
          <a:xfrm>
            <a:off x="914400" y="4698301"/>
            <a:ext cx="7316513" cy="5886187"/>
          </a:xfrm>
        </p:spPr>
        <p:txBody>
          <a:bodyPr>
            <a:normAutofit fontScale="62500" lnSpcReduction="20000"/>
          </a:bodyPr>
          <a:lstStyle/>
          <a:p>
            <a:pPr marL="685800" indent="-685800">
              <a:buFont typeface="Arial" panose="020B0604020202020204" pitchFamily="34" charset="0"/>
              <a:buChar char="•"/>
            </a:pPr>
            <a:r>
              <a:rPr lang="es-AR" dirty="0"/>
              <a:t>Identificar comentarios sensibles y escuchar </a:t>
            </a:r>
            <a:r>
              <a:rPr lang="es-AR" i="1" dirty="0"/>
              <a:t>(si tiene formación </a:t>
            </a:r>
            <a:r>
              <a:rPr lang="es-AR" i="1" dirty="0" err="1"/>
              <a:t>podria</a:t>
            </a:r>
            <a:r>
              <a:rPr lang="es-AR" i="1" dirty="0"/>
              <a:t> brindar APS)</a:t>
            </a:r>
          </a:p>
          <a:p>
            <a:pPr marL="685800" indent="-685800">
              <a:buFont typeface="Arial" panose="020B0604020202020204" pitchFamily="34" charset="0"/>
              <a:buChar char="•"/>
            </a:pPr>
            <a:r>
              <a:rPr lang="es-AR" dirty="0"/>
              <a:t>Pedir consentimiento para registrar la conversación (tomar nota)</a:t>
            </a:r>
          </a:p>
          <a:p>
            <a:pPr marL="685800" indent="-685800">
              <a:buFont typeface="Arial" panose="020B0604020202020204" pitchFamily="34" charset="0"/>
              <a:buChar char="•"/>
            </a:pPr>
            <a:r>
              <a:rPr lang="es-AR" dirty="0"/>
              <a:t>Pedir autorización para referirlo a otro servicio (si aplica)</a:t>
            </a:r>
          </a:p>
          <a:p>
            <a:pPr marL="685800" indent="-685800">
              <a:buFont typeface="Arial" panose="020B0604020202020204" pitchFamily="34" charset="0"/>
              <a:buChar char="•"/>
            </a:pPr>
            <a:r>
              <a:rPr lang="es-AR" dirty="0"/>
              <a:t>Registrar el caso y reportarlo </a:t>
            </a:r>
          </a:p>
          <a:p>
            <a:pPr marL="685800" indent="-685800">
              <a:buFont typeface="Arial" panose="020B0604020202020204" pitchFamily="34" charset="0"/>
              <a:buChar char="•"/>
            </a:pPr>
            <a:endParaRPr lang="es-AR" dirty="0"/>
          </a:p>
          <a:p>
            <a:pPr marL="685800" indent="-685800">
              <a:buFont typeface="Arial" panose="020B0604020202020204" pitchFamily="34" charset="0"/>
              <a:buChar char="•"/>
            </a:pPr>
            <a:endParaRPr lang="es-AR" dirty="0"/>
          </a:p>
          <a:p>
            <a:pPr marL="685800" indent="-685800">
              <a:buFont typeface="Arial" panose="020B0604020202020204" pitchFamily="34" charset="0"/>
              <a:buChar char="•"/>
            </a:pPr>
            <a:endParaRPr lang="es-AR" dirty="0"/>
          </a:p>
          <a:p>
            <a:r>
              <a:rPr lang="es-AR" dirty="0"/>
              <a:t> </a:t>
            </a:r>
            <a:endParaRPr lang="en-US" dirty="0"/>
          </a:p>
        </p:txBody>
      </p:sp>
      <p:sp>
        <p:nvSpPr>
          <p:cNvPr id="8" name="Title 5">
            <a:extLst>
              <a:ext uri="{FF2B5EF4-FFF2-40B4-BE49-F238E27FC236}">
                <a16:creationId xmlns:a16="http://schemas.microsoft.com/office/drawing/2014/main" id="{2756649C-D957-F060-67CC-0A7AB75BFBAA}"/>
              </a:ext>
            </a:extLst>
          </p:cNvPr>
          <p:cNvSpPr txBox="1">
            <a:spLocks/>
          </p:cNvSpPr>
          <p:nvPr/>
        </p:nvSpPr>
        <p:spPr>
          <a:xfrm>
            <a:off x="9966786" y="1281240"/>
            <a:ext cx="7738946" cy="1714765"/>
          </a:xfrm>
          <a:prstGeom prst="rect">
            <a:avLst/>
          </a:prstGeom>
          <a:solidFill>
            <a:srgbClr val="7030A0"/>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AR" sz="2800" dirty="0">
                <a:solidFill>
                  <a:schemeClr val="tx2"/>
                </a:solidFill>
              </a:rPr>
              <a:t>El rol del voluntariado y staff que recibe retroalimentación sensible no debe:</a:t>
            </a:r>
            <a:endParaRPr lang="en-US" sz="2800" dirty="0">
              <a:solidFill>
                <a:schemeClr val="tx2"/>
              </a:solidFill>
            </a:endParaRPr>
          </a:p>
        </p:txBody>
      </p:sp>
      <p:sp>
        <p:nvSpPr>
          <p:cNvPr id="9" name="Subtitle 6">
            <a:extLst>
              <a:ext uri="{FF2B5EF4-FFF2-40B4-BE49-F238E27FC236}">
                <a16:creationId xmlns:a16="http://schemas.microsoft.com/office/drawing/2014/main" id="{EEC5DB78-84C0-4BA2-5C49-F2A4FD51B8BD}"/>
              </a:ext>
            </a:extLst>
          </p:cNvPr>
          <p:cNvSpPr txBox="1">
            <a:spLocks/>
          </p:cNvSpPr>
          <p:nvPr/>
        </p:nvSpPr>
        <p:spPr>
          <a:xfrm>
            <a:off x="10178002" y="4349490"/>
            <a:ext cx="7316513" cy="5886187"/>
          </a:xfrm>
          <a:prstGeom prst="rect">
            <a:avLst/>
          </a:prstGeom>
          <a:noFill/>
          <a:ln>
            <a:noFill/>
          </a:ln>
        </p:spPr>
        <p:txBody>
          <a:bodyPr spcFirstLastPara="1" wrap="square" lIns="91425" tIns="45700" rIns="91425" bIns="45700" anchor="t" anchorCtr="0">
            <a:normAutofit fontScale="70000" lnSpcReduction="20000"/>
          </a:bodyPr>
          <a:lstStyle>
            <a:defPPr marR="0" lvl="0" algn="l" rtl="0">
              <a:lnSpc>
                <a:spcPct val="100000"/>
              </a:lnSpc>
              <a:spcBef>
                <a:spcPts val="0"/>
              </a:spcBef>
              <a:spcAft>
                <a:spcPts val="0"/>
              </a:spcAft>
            </a:defPPr>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pPr marL="685800" indent="-685800">
              <a:buFont typeface="Arial" panose="020B0604020202020204" pitchFamily="34" charset="0"/>
              <a:buChar char="•"/>
            </a:pPr>
            <a:r>
              <a:rPr lang="es-AR" dirty="0"/>
              <a:t>Buscar activamente </a:t>
            </a:r>
            <a:r>
              <a:rPr lang="es-AR" dirty="0" err="1"/>
              <a:t>vicítimas</a:t>
            </a:r>
            <a:r>
              <a:rPr lang="es-AR" dirty="0"/>
              <a:t> de violencia sexual o basada en genero</a:t>
            </a:r>
          </a:p>
          <a:p>
            <a:pPr marL="685800" indent="-685800">
              <a:buFont typeface="Arial" panose="020B0604020202020204" pitchFamily="34" charset="0"/>
              <a:buChar char="•"/>
            </a:pPr>
            <a:r>
              <a:rPr lang="es-AR" dirty="0"/>
              <a:t>Entender los detalles</a:t>
            </a:r>
          </a:p>
          <a:p>
            <a:pPr marL="685800" indent="-685800">
              <a:buFont typeface="Arial" panose="020B0604020202020204" pitchFamily="34" charset="0"/>
              <a:buChar char="•"/>
            </a:pPr>
            <a:r>
              <a:rPr lang="es-AR" dirty="0"/>
              <a:t>Ofrecer asesoramiento</a:t>
            </a:r>
          </a:p>
          <a:p>
            <a:pPr marL="685800" indent="-685800">
              <a:buFont typeface="Arial" panose="020B0604020202020204" pitchFamily="34" charset="0"/>
              <a:buChar char="•"/>
            </a:pPr>
            <a:r>
              <a:rPr lang="es-AR" dirty="0"/>
              <a:t>Dar su opinión</a:t>
            </a:r>
          </a:p>
          <a:p>
            <a:pPr marL="685800" indent="-685800">
              <a:buFont typeface="Arial" panose="020B0604020202020204" pitchFamily="34" charset="0"/>
              <a:buChar char="•"/>
            </a:pPr>
            <a:r>
              <a:rPr lang="es-AR" dirty="0"/>
              <a:t>Hacer falsas promesas</a:t>
            </a:r>
          </a:p>
          <a:p>
            <a:pPr marL="685800" indent="-685800">
              <a:buFont typeface="Arial" panose="020B0604020202020204" pitchFamily="34" charset="0"/>
              <a:buChar char="•"/>
            </a:pPr>
            <a:endParaRPr lang="es-AR" dirty="0"/>
          </a:p>
          <a:p>
            <a:pPr marL="685800" indent="-685800">
              <a:buFont typeface="Arial" panose="020B0604020202020204" pitchFamily="34" charset="0"/>
              <a:buChar char="•"/>
            </a:pPr>
            <a:endParaRPr lang="es-AR" dirty="0"/>
          </a:p>
          <a:p>
            <a:pPr marL="685800" indent="-685800">
              <a:buFont typeface="Arial" panose="020B0604020202020204" pitchFamily="34" charset="0"/>
              <a:buChar char="•"/>
            </a:pPr>
            <a:endParaRPr lang="es-AR" dirty="0"/>
          </a:p>
          <a:p>
            <a:r>
              <a:rPr lang="es-AR" dirty="0"/>
              <a:t> </a:t>
            </a:r>
            <a:endParaRPr lang="en-US" dirty="0"/>
          </a:p>
        </p:txBody>
      </p:sp>
      <p:pic>
        <p:nvPicPr>
          <p:cNvPr id="12" name="Picture 11">
            <a:extLst>
              <a:ext uri="{FF2B5EF4-FFF2-40B4-BE49-F238E27FC236}">
                <a16:creationId xmlns:a16="http://schemas.microsoft.com/office/drawing/2014/main" id="{A385C2BF-3BDD-22AB-8ABB-EBB58FE11754}"/>
              </a:ext>
            </a:extLst>
          </p:cNvPr>
          <p:cNvPicPr>
            <a:picLocks noChangeAspect="1"/>
          </p:cNvPicPr>
          <p:nvPr/>
        </p:nvPicPr>
        <p:blipFill>
          <a:blip r:embed="rId3"/>
          <a:stretch>
            <a:fillRect/>
          </a:stretch>
        </p:blipFill>
        <p:spPr>
          <a:xfrm>
            <a:off x="4107503" y="3051701"/>
            <a:ext cx="1352739" cy="1352739"/>
          </a:xfrm>
          <a:prstGeom prst="rect">
            <a:avLst/>
          </a:prstGeom>
        </p:spPr>
      </p:pic>
      <p:pic>
        <p:nvPicPr>
          <p:cNvPr id="14" name="Picture 13">
            <a:extLst>
              <a:ext uri="{FF2B5EF4-FFF2-40B4-BE49-F238E27FC236}">
                <a16:creationId xmlns:a16="http://schemas.microsoft.com/office/drawing/2014/main" id="{D9BA11C9-C928-95F7-517A-00A3607CBA2C}"/>
              </a:ext>
            </a:extLst>
          </p:cNvPr>
          <p:cNvPicPr>
            <a:picLocks noChangeAspect="1"/>
          </p:cNvPicPr>
          <p:nvPr/>
        </p:nvPicPr>
        <p:blipFill>
          <a:blip r:embed="rId4"/>
          <a:stretch>
            <a:fillRect/>
          </a:stretch>
        </p:blipFill>
        <p:spPr>
          <a:xfrm>
            <a:off x="13255152" y="3085043"/>
            <a:ext cx="1162212" cy="1286054"/>
          </a:xfrm>
          <a:prstGeom prst="rect">
            <a:avLst/>
          </a:prstGeom>
        </p:spPr>
      </p:pic>
    </p:spTree>
    <p:extLst>
      <p:ext uri="{BB962C8B-B14F-4D97-AF65-F5344CB8AC3E}">
        <p14:creationId xmlns:p14="http://schemas.microsoft.com/office/powerpoint/2010/main" val="4195253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94146" y="2298920"/>
            <a:ext cx="6277288" cy="2305206"/>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buSzPts val="4800"/>
              <a:defRPr/>
            </a:pP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Ejercicio</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en</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grupo</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(20 mins)</a:t>
            </a:r>
            <a:r>
              <a:rPr lang="en-GB" sz="4400" b="1" kern="1200"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 </a:t>
            </a:r>
          </a:p>
          <a:p>
            <a:pPr defTabSz="1371600">
              <a:lnSpc>
                <a:spcPct val="90000"/>
              </a:lnSpc>
              <a:spcBef>
                <a:spcPts val="1500"/>
              </a:spcBef>
              <a:buSzPts val="4800"/>
              <a:defRPr/>
            </a:pPr>
            <a:r>
              <a:rPr lang="en-GB" sz="4400" b="1" kern="1200" dirty="0" err="1">
                <a:solidFill>
                  <a:schemeClr val="accent3"/>
                </a:solidFill>
                <a:latin typeface="Montserrat" pitchFamily="2" charset="77"/>
                <a:ea typeface="Helvetica Neue" panose="02000503000000020004" pitchFamily="2" charset="0"/>
                <a:cs typeface="Helvetica Neue" panose="02000503000000020004" pitchFamily="2" charset="0"/>
                <a:sym typeface="Montserrat"/>
              </a:rPr>
              <a:t>Juego</a:t>
            </a:r>
            <a:r>
              <a:rPr lang="en-GB" sz="4400" b="1" kern="1200"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 de roles</a:t>
            </a:r>
          </a:p>
        </p:txBody>
      </p:sp>
      <p:sp>
        <p:nvSpPr>
          <p:cNvPr id="2" name="Google Shape;398;p12">
            <a:extLst>
              <a:ext uri="{FF2B5EF4-FFF2-40B4-BE49-F238E27FC236}">
                <a16:creationId xmlns:a16="http://schemas.microsoft.com/office/drawing/2014/main" id="{015E1C6F-C024-AD8C-F797-98ACF9831034}"/>
              </a:ext>
            </a:extLst>
          </p:cNvPr>
          <p:cNvSpPr txBox="1"/>
          <p:nvPr/>
        </p:nvSpPr>
        <p:spPr>
          <a:xfrm>
            <a:off x="10494146" y="5461282"/>
            <a:ext cx="5906688" cy="3400891"/>
          </a:xfrm>
          <a:prstGeom prst="rect">
            <a:avLst/>
          </a:prstGeom>
          <a:noFill/>
          <a:ln>
            <a:noFill/>
          </a:ln>
        </p:spPr>
        <p:txBody>
          <a:bodyPr spcFirstLastPara="1" wrap="square" lIns="91425" tIns="45700" rIns="91425" bIns="457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42900" lvl="0" indent="-342900" defTabSz="1371600" eaLnBrk="0" fontAlgn="base" hangingPunct="0">
              <a:spcAft>
                <a:spcPts val="3000"/>
              </a:spcAft>
              <a:buClr>
                <a:srgbClr val="FF0000"/>
              </a:buClr>
              <a:buSzPts val="2400"/>
              <a:buFont typeface="Arial" panose="020B0604020202020204" pitchFamily="34" charset="0"/>
              <a:buChar char="•"/>
              <a:defRPr/>
            </a:pPr>
            <a:r>
              <a:rPr lang="en-US" sz="28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Dividanse</a:t>
            </a:r>
            <a:r>
              <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28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en</a:t>
            </a:r>
            <a:r>
              <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parejas</a:t>
            </a:r>
          </a:p>
          <a:p>
            <a:pPr marL="342900" lvl="0" indent="-342900" defTabSz="1371600" eaLnBrk="0" fontAlgn="base" hangingPunct="0">
              <a:spcAft>
                <a:spcPts val="3000"/>
              </a:spcAft>
              <a:buClr>
                <a:srgbClr val="FF0000"/>
              </a:buClr>
              <a:buSzPts val="2400"/>
              <a:buFont typeface="Arial" panose="020B0604020202020204" pitchFamily="34" charset="0"/>
              <a:buChar char="•"/>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Representa el rol en tu tarjeta (10min)</a:t>
            </a:r>
          </a:p>
          <a:p>
            <a:pPr marL="342900" lvl="0" indent="-342900" defTabSz="1371600" eaLnBrk="0" fontAlgn="base" hangingPunct="0">
              <a:spcAft>
                <a:spcPts val="3000"/>
              </a:spcAft>
              <a:buClr>
                <a:srgbClr val="FF0000"/>
              </a:buClr>
              <a:buSzPts val="2400"/>
              <a:buFont typeface="Arial" panose="020B0604020202020204" pitchFamily="34" charset="0"/>
              <a:buChar char="•"/>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Cambia de rol y actúa en tus nuevos roles</a:t>
            </a:r>
            <a:endPar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icture containing person, ground, outdoor&#10;&#10;Description automatically generated">
            <a:extLst>
              <a:ext uri="{FF2B5EF4-FFF2-40B4-BE49-F238E27FC236}">
                <a16:creationId xmlns:a16="http://schemas.microsoft.com/office/drawing/2014/main" id="{6E1D1CC9-D80C-7483-ED83-58796BF2B0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581496" cy="10288588"/>
          </a:xfrm>
          <a:prstGeom prst="rect">
            <a:avLst/>
          </a:prstGeom>
        </p:spPr>
      </p:pic>
    </p:spTree>
    <p:extLst>
      <p:ext uri="{BB962C8B-B14F-4D97-AF65-F5344CB8AC3E}">
        <p14:creationId xmlns:p14="http://schemas.microsoft.com/office/powerpoint/2010/main" val="2142661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23161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3</a:t>
            </a:r>
          </a:p>
          <a:p>
            <a:pPr lvl="0" algn="ctr">
              <a:buSzPts val="5400"/>
              <a:defRPr/>
            </a:pPr>
            <a:r>
              <a:rPr lang="es-ES" sz="6600" dirty="0">
                <a:solidFill>
                  <a:srgbClr val="F5333F"/>
                </a:solidFill>
                <a:latin typeface="Montserrat"/>
                <a:ea typeface="Montserrat"/>
                <a:cs typeface="Montserrat"/>
                <a:sym typeface="Montserrat"/>
              </a:rPr>
              <a:t>Analizar, actuar y responder a los comentarios</a:t>
            </a: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10053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9811820" y="2037330"/>
            <a:ext cx="7271340" cy="3106964"/>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buSzPts val="4800"/>
              <a:defRPr/>
            </a:pP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Ejercicio</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en</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grupo</a:t>
            </a:r>
            <a:endPar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endParaRPr>
          </a:p>
          <a:p>
            <a:pPr defTabSz="1371600">
              <a:lnSpc>
                <a:spcPct val="90000"/>
              </a:lnSpc>
              <a:spcBef>
                <a:spcPts val="1500"/>
              </a:spcBef>
              <a:buSzPts val="4800"/>
              <a:defRPr/>
            </a:pP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(20 mins)</a:t>
            </a:r>
            <a:r>
              <a:rPr lang="en-GB" sz="4400" b="1" kern="1200"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 </a:t>
            </a:r>
          </a:p>
          <a:p>
            <a:pPr defTabSz="1371600">
              <a:lnSpc>
                <a:spcPct val="90000"/>
              </a:lnSpc>
              <a:spcBef>
                <a:spcPts val="1500"/>
              </a:spcBef>
              <a:buSzPts val="4800"/>
              <a:defRPr/>
            </a:pPr>
            <a:r>
              <a:rPr lang="es-ES" sz="4400" b="1" kern="1200"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Actuar y responder a los comentarios</a:t>
            </a:r>
            <a:endParaRPr lang="en-GB" sz="4400" b="1" kern="1200" dirty="0">
              <a:solidFill>
                <a:schemeClr val="accent3"/>
              </a:solidFill>
              <a:latin typeface="Montserrat" pitchFamily="2" charset="77"/>
              <a:ea typeface="Helvetica Neue" panose="02000503000000020004" pitchFamily="2" charset="0"/>
              <a:cs typeface="Helvetica Neue" panose="02000503000000020004" pitchFamily="2" charset="0"/>
              <a:sym typeface="Montserrat"/>
            </a:endParaRPr>
          </a:p>
        </p:txBody>
      </p:sp>
      <p:sp>
        <p:nvSpPr>
          <p:cNvPr id="2" name="Google Shape;398;p12">
            <a:extLst>
              <a:ext uri="{FF2B5EF4-FFF2-40B4-BE49-F238E27FC236}">
                <a16:creationId xmlns:a16="http://schemas.microsoft.com/office/drawing/2014/main" id="{015E1C6F-C024-AD8C-F797-98ACF9831034}"/>
              </a:ext>
            </a:extLst>
          </p:cNvPr>
          <p:cNvSpPr txBox="1"/>
          <p:nvPr/>
        </p:nvSpPr>
        <p:spPr>
          <a:xfrm>
            <a:off x="9811820" y="5389198"/>
            <a:ext cx="7271339" cy="3877944"/>
          </a:xfrm>
          <a:prstGeom prst="rect">
            <a:avLst/>
          </a:prstGeom>
          <a:noFill/>
          <a:ln>
            <a:noFill/>
          </a:ln>
        </p:spPr>
        <p:txBody>
          <a:bodyPr spcFirstLastPara="1" wrap="square" lIns="91425" tIns="45700" rIns="91425" bIns="457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42900" lvl="0" indent="-342900" defTabSz="1371600" eaLnBrk="0" fontAlgn="base" hangingPunct="0">
              <a:spcAft>
                <a:spcPts val="3000"/>
              </a:spcAft>
              <a:buClr>
                <a:srgbClr val="FF0000"/>
              </a:buClr>
              <a:buSzPts val="2400"/>
              <a:buFont typeface="Arial" panose="020B0604020202020204" pitchFamily="34" charset="0"/>
              <a:buChar char="•"/>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Cada grupo recibe una retroalimentación</a:t>
            </a:r>
          </a:p>
          <a:p>
            <a:pPr marL="342900" lvl="0" indent="-342900" defTabSz="1371600" eaLnBrk="0" fontAlgn="base" hangingPunct="0">
              <a:spcAft>
                <a:spcPts val="3000"/>
              </a:spcAft>
              <a:buClr>
                <a:srgbClr val="FF0000"/>
              </a:buClr>
              <a:buSzPts val="2400"/>
              <a:buFont typeface="Arial" panose="020B0604020202020204" pitchFamily="34" charset="0"/>
              <a:buChar char="•"/>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¿Qué podrías hacer en tu </a:t>
            </a:r>
            <a:r>
              <a:rPr lang="es-ES" sz="28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filail</a:t>
            </a: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para actuar sobre esta retroalimentación?</a:t>
            </a:r>
          </a:p>
          <a:p>
            <a:pPr marL="342900" lvl="0" indent="-342900" defTabSz="1371600" eaLnBrk="0" fontAlgn="base" hangingPunct="0">
              <a:spcAft>
                <a:spcPts val="3000"/>
              </a:spcAft>
              <a:buClr>
                <a:srgbClr val="FF0000"/>
              </a:buClr>
              <a:buSzPts val="2400"/>
              <a:buFont typeface="Arial" panose="020B0604020202020204" pitchFamily="34" charset="0"/>
              <a:buChar char="•"/>
              <a:defRPr/>
            </a:pPr>
            <a:r>
              <a:rPr lang="es-ES"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¿Cómo involucrarías a la comunidad y responderías a sus comentarios?</a:t>
            </a:r>
            <a:endParaRPr lang="en-US" sz="28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Picture 2" descr="A group of people looking at a phone&#10;&#10;Description automatically generated with low confidence">
            <a:extLst>
              <a:ext uri="{FF2B5EF4-FFF2-40B4-BE49-F238E27FC236}">
                <a16:creationId xmlns:a16="http://schemas.microsoft.com/office/drawing/2014/main" id="{2797087C-1FDC-8E8A-1C4C-32C0E0CF36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046" r="17131"/>
          <a:stretch/>
        </p:blipFill>
        <p:spPr>
          <a:xfrm>
            <a:off x="0" y="0"/>
            <a:ext cx="9029701" cy="10288588"/>
          </a:xfrm>
          <a:prstGeom prst="rect">
            <a:avLst/>
          </a:prstGeom>
        </p:spPr>
      </p:pic>
    </p:spTree>
    <p:extLst>
      <p:ext uri="{BB962C8B-B14F-4D97-AF65-F5344CB8AC3E}">
        <p14:creationId xmlns:p14="http://schemas.microsoft.com/office/powerpoint/2010/main" val="3672023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2"/>
          <p:cNvSpPr txBox="1"/>
          <p:nvPr/>
        </p:nvSpPr>
        <p:spPr>
          <a:xfrm>
            <a:off x="571513" y="520142"/>
            <a:ext cx="12126178" cy="1281849"/>
          </a:xfrm>
          <a:prstGeom prst="rect">
            <a:avLst/>
          </a:prstGeom>
          <a:noFill/>
          <a:ln>
            <a:noFill/>
          </a:ln>
        </p:spPr>
        <p:txBody>
          <a:bodyPr spcFirstLastPara="1" wrap="square" lIns="91425" tIns="45700" rIns="91425" bIns="45700" anchor="t" anchorCtr="0">
            <a:spAutoFit/>
          </a:bodyPr>
          <a:lstStyle/>
          <a:p>
            <a:pPr marR="0" lvl="0" defTabSz="1371600" fontAlgn="auto">
              <a:lnSpc>
                <a:spcPct val="90000"/>
              </a:lnSpc>
              <a:spcBef>
                <a:spcPts val="1500"/>
              </a:spcBef>
              <a:spcAft>
                <a:spcPts val="0"/>
              </a:spcAft>
              <a:buClr>
                <a:srgbClr val="000000"/>
              </a:buClr>
              <a:buSzTx/>
              <a:tabLst/>
              <a:defRPr/>
            </a:pPr>
            <a:r>
              <a:rPr lang="es-ES" sz="36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¿CUÁL ES EL MAYOR RETO DE DIRIGIR UN MECANISMO DE RETROALIMENTACIÓN? </a:t>
            </a:r>
          </a:p>
        </p:txBody>
      </p:sp>
      <p:pic>
        <p:nvPicPr>
          <p:cNvPr id="483" name="Google Shape;483;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1912223" y="2080340"/>
            <a:ext cx="3539271" cy="7426540"/>
          </a:xfrm>
          <a:prstGeom prst="rect">
            <a:avLst/>
          </a:prstGeom>
          <a:noFill/>
          <a:ln w="9525" cap="flat" cmpd="sng">
            <a:noFill/>
            <a:prstDash val="solid"/>
            <a:round/>
            <a:headEnd type="none" w="sm" len="sm"/>
            <a:tailEnd type="none" w="sm" len="sm"/>
          </a:ln>
        </p:spPr>
      </p:pic>
      <p:sp>
        <p:nvSpPr>
          <p:cNvPr id="2" name="Google Shape;481;p22">
            <a:extLst>
              <a:ext uri="{FF2B5EF4-FFF2-40B4-BE49-F238E27FC236}">
                <a16:creationId xmlns:a16="http://schemas.microsoft.com/office/drawing/2014/main" id="{1E1AD63A-9E2B-4519-ACF8-B8F219E7D34E}"/>
              </a:ext>
            </a:extLst>
          </p:cNvPr>
          <p:cNvSpPr txBox="1"/>
          <p:nvPr/>
        </p:nvSpPr>
        <p:spPr>
          <a:xfrm>
            <a:off x="571513" y="8395263"/>
            <a:ext cx="10463632" cy="1281849"/>
          </a:xfrm>
          <a:prstGeom prst="rect">
            <a:avLst/>
          </a:prstGeom>
          <a:noFill/>
          <a:ln>
            <a:noFill/>
          </a:ln>
        </p:spPr>
        <p:txBody>
          <a:bodyPr spcFirstLastPara="1" wrap="square" lIns="91425" tIns="45700" rIns="91425" bIns="45700" anchor="t" anchorCtr="0">
            <a:spAutoFit/>
          </a:bodyPr>
          <a:lstStyle/>
          <a:p>
            <a:pPr indent="0" defTabSz="1371600">
              <a:lnSpc>
                <a:spcPct val="90000"/>
              </a:lnSpc>
              <a:spcBef>
                <a:spcPts val="1500"/>
              </a:spcBef>
              <a:buClr>
                <a:srgbClr val="000000"/>
              </a:buClr>
              <a:buFont typeface="Arial"/>
              <a:buNone/>
              <a:defRPr/>
            </a:pPr>
            <a:r>
              <a:rPr lang="es-ES" sz="3600" b="1" dirty="0">
                <a:solidFill>
                  <a:schemeClr val="accent2"/>
                </a:solidFill>
                <a:latin typeface="Montserrat" pitchFamily="2" charset="77"/>
                <a:ea typeface="Helvetica Neue" panose="02000503000000020004" pitchFamily="2" charset="0"/>
                <a:cs typeface="Helvetica Neue" panose="02000503000000020004" pitchFamily="2" charset="0"/>
                <a:sym typeface="Montserrat"/>
              </a:rPr>
              <a:t>¡</a:t>
            </a:r>
            <a:r>
              <a:rPr lang="es-ES" sz="3600" b="1" dirty="0">
                <a:solidFill>
                  <a:srgbClr val="FF0000"/>
                </a:solidFill>
                <a:latin typeface="Montserrat" pitchFamily="2" charset="77"/>
                <a:ea typeface="Helvetica Neue" panose="02000503000000020004" pitchFamily="2" charset="0"/>
                <a:cs typeface="Helvetica Neue" panose="02000503000000020004" pitchFamily="2" charset="0"/>
                <a:sym typeface="Montserrat"/>
              </a:rPr>
              <a:t>ACTUAR EN FUNCIÓN DE LA RETROALIMENTACIÓN!</a:t>
            </a:r>
          </a:p>
        </p:txBody>
      </p:sp>
      <p:sp>
        <p:nvSpPr>
          <p:cNvPr id="7" name="TextBox 6">
            <a:extLst>
              <a:ext uri="{FF2B5EF4-FFF2-40B4-BE49-F238E27FC236}">
                <a16:creationId xmlns:a16="http://schemas.microsoft.com/office/drawing/2014/main" id="{DD332F28-B190-4D8B-52B3-C35396F51735}"/>
              </a:ext>
            </a:extLst>
          </p:cNvPr>
          <p:cNvSpPr txBox="1"/>
          <p:nvPr/>
        </p:nvSpPr>
        <p:spPr>
          <a:xfrm>
            <a:off x="12389308" y="5254141"/>
            <a:ext cx="2799892" cy="4524315"/>
          </a:xfrm>
          <a:prstGeom prst="rect">
            <a:avLst/>
          </a:prstGeom>
          <a:solidFill>
            <a:schemeClr val="tx2"/>
          </a:solidFill>
        </p:spPr>
        <p:txBody>
          <a:bodyPr wrap="square" rtlCol="0">
            <a:spAutoFit/>
          </a:bodyPr>
          <a:lstStyle/>
          <a:p>
            <a:pPr algn="ctr"/>
            <a:r>
              <a:rPr lang="es-ES" sz="2800" dirty="0"/>
              <a:t>Solo en torno al </a:t>
            </a:r>
            <a:r>
              <a:rPr lang="es-ES" sz="3600" b="1" dirty="0">
                <a:solidFill>
                  <a:srgbClr val="E94F3D"/>
                </a:solidFill>
              </a:rPr>
              <a:t>10% </a:t>
            </a:r>
            <a:endParaRPr lang="es-ES" sz="3200" b="1" dirty="0">
              <a:solidFill>
                <a:srgbClr val="E94F3D"/>
              </a:solidFill>
            </a:endParaRPr>
          </a:p>
          <a:p>
            <a:pPr algn="ctr"/>
            <a:r>
              <a:rPr lang="es-ES" sz="2800" dirty="0"/>
              <a:t>de los encuestados confía en que el mecanismo de retroalimentación ofrezca algún tipo de reparación</a:t>
            </a:r>
            <a:r>
              <a:rPr lang="es-ES" sz="2800" i="1" dirty="0"/>
              <a:t>.</a:t>
            </a:r>
          </a:p>
          <a:p>
            <a:pPr algn="ctr"/>
            <a:endParaRPr lang="en-GB" sz="2800" i="1" dirty="0"/>
          </a:p>
        </p:txBody>
      </p:sp>
      <p:pic>
        <p:nvPicPr>
          <p:cNvPr id="8" name="Picture 7">
            <a:extLst>
              <a:ext uri="{FF2B5EF4-FFF2-40B4-BE49-F238E27FC236}">
                <a16:creationId xmlns:a16="http://schemas.microsoft.com/office/drawing/2014/main" id="{E07E6382-61D5-EFD5-9999-9C5AD71EF3FE}"/>
              </a:ext>
            </a:extLst>
          </p:cNvPr>
          <p:cNvPicPr>
            <a:picLocks noChangeAspect="1"/>
          </p:cNvPicPr>
          <p:nvPr/>
        </p:nvPicPr>
        <p:blipFill>
          <a:blip r:embed="rId4"/>
          <a:stretch>
            <a:fillRect/>
          </a:stretch>
        </p:blipFill>
        <p:spPr>
          <a:xfrm>
            <a:off x="689398" y="2337450"/>
            <a:ext cx="10227861" cy="51788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23161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7200" b="1" i="0" u="none" strike="noStrike" kern="0" cap="none" spc="0" normalizeH="0" baseline="0" noProof="0" dirty="0">
                <a:ln>
                  <a:noFill/>
                </a:ln>
                <a:solidFill>
                  <a:srgbClr val="33394B"/>
                </a:solidFill>
                <a:effectLst/>
                <a:uLnTx/>
                <a:uFillTx/>
                <a:latin typeface="Montserrat"/>
                <a:ea typeface="Montserrat"/>
                <a:cs typeface="Montserrat"/>
                <a:sym typeface="Montserrat"/>
              </a:rPr>
              <a:t>ACTIVIDAD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en-GB" sz="6600" dirty="0">
                <a:solidFill>
                  <a:srgbClr val="F5333F"/>
                </a:solidFill>
                <a:latin typeface="Montserrat"/>
                <a:ea typeface="Montserrat"/>
                <a:cs typeface="Montserrat"/>
                <a:sym typeface="Montserrat"/>
              </a:rPr>
              <a:t>¿</a:t>
            </a:r>
            <a:r>
              <a:rPr lang="en-GB" sz="6600" dirty="0" err="1">
                <a:solidFill>
                  <a:srgbClr val="F5333F"/>
                </a:solidFill>
                <a:latin typeface="Montserrat"/>
                <a:ea typeface="Montserrat"/>
                <a:cs typeface="Montserrat"/>
                <a:sym typeface="Montserrat"/>
              </a:rPr>
              <a:t>Qué</a:t>
            </a:r>
            <a:r>
              <a:rPr lang="en-GB" sz="6600" dirty="0">
                <a:solidFill>
                  <a:srgbClr val="F5333F"/>
                </a:solidFill>
                <a:latin typeface="Montserrat"/>
                <a:ea typeface="Montserrat"/>
                <a:cs typeface="Montserrat"/>
                <a:sym typeface="Montserrat"/>
              </a:rPr>
              <a:t> es la </a:t>
            </a:r>
            <a:r>
              <a:rPr lang="en-GB" sz="6600" dirty="0" err="1">
                <a:solidFill>
                  <a:srgbClr val="F5333F"/>
                </a:solidFill>
                <a:latin typeface="Montserrat"/>
                <a:ea typeface="Montserrat"/>
                <a:cs typeface="Montserrat"/>
                <a:sym typeface="Montserrat"/>
              </a:rPr>
              <a:t>retroalimentación</a:t>
            </a:r>
            <a:r>
              <a:rPr lang="en-GB" sz="6600" dirty="0">
                <a:solidFill>
                  <a:srgbClr val="F5333F"/>
                </a:solidFill>
                <a:latin typeface="Montserrat"/>
                <a:ea typeface="Montserrat"/>
                <a:cs typeface="Montserrat"/>
                <a:sym typeface="Montserrat"/>
              </a:rPr>
              <a:t> y </a:t>
            </a:r>
            <a:r>
              <a:rPr lang="en-GB" sz="6600" dirty="0" err="1">
                <a:solidFill>
                  <a:srgbClr val="F5333F"/>
                </a:solidFill>
                <a:latin typeface="Montserrat"/>
                <a:ea typeface="Montserrat"/>
                <a:cs typeface="Montserrat"/>
                <a:sym typeface="Montserrat"/>
              </a:rPr>
              <a:t>por</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qué</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debemos</a:t>
            </a:r>
            <a:r>
              <a:rPr lang="en-GB" sz="6600" dirty="0">
                <a:solidFill>
                  <a:srgbClr val="F5333F"/>
                </a:solidFill>
                <a:latin typeface="Montserrat"/>
                <a:ea typeface="Montserrat"/>
                <a:cs typeface="Montserrat"/>
                <a:sym typeface="Montserrat"/>
              </a:rPr>
              <a:t> </a:t>
            </a:r>
            <a:r>
              <a:rPr lang="en-GB" sz="6600" dirty="0" err="1">
                <a:solidFill>
                  <a:srgbClr val="F5333F"/>
                </a:solidFill>
                <a:latin typeface="Montserrat"/>
                <a:ea typeface="Montserrat"/>
                <a:cs typeface="Montserrat"/>
                <a:sym typeface="Montserrat"/>
              </a:rPr>
              <a:t>escucharla</a:t>
            </a:r>
            <a:r>
              <a:rPr lang="en-GB" sz="6600" dirty="0">
                <a:solidFill>
                  <a:srgbClr val="F5333F"/>
                </a:solidFill>
                <a:latin typeface="Montserrat"/>
                <a:ea typeface="Montserrat"/>
                <a:cs typeface="Montserrat"/>
                <a:sym typeface="Montserrat"/>
              </a:rPr>
              <a:t>?</a:t>
            </a: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5" name="Google Shape;345;p9"/>
          <p:cNvSpPr txBox="1"/>
          <p:nvPr/>
        </p:nvSpPr>
        <p:spPr>
          <a:xfrm>
            <a:off x="408647" y="327309"/>
            <a:ext cx="12689156" cy="1585009"/>
          </a:xfrm>
          <a:prstGeom prst="rect">
            <a:avLst/>
          </a:prstGeom>
          <a:noFill/>
          <a:ln>
            <a:noFill/>
          </a:ln>
        </p:spPr>
        <p:txBody>
          <a:bodyPr spcFirstLastPara="1" wrap="square" lIns="91425" tIns="45700" rIns="91425" bIns="45700" anchor="t" anchorCtr="0">
            <a:spAutoFit/>
          </a:bodyPr>
          <a:lstStyle/>
          <a:p>
            <a:pPr marR="0" lvl="0" defTabSz="1371600" fontAlgn="auto">
              <a:lnSpc>
                <a:spcPct val="90000"/>
              </a:lnSpc>
              <a:spcBef>
                <a:spcPts val="1500"/>
              </a:spcBef>
              <a:spcAft>
                <a:spcPts val="0"/>
              </a:spcAft>
              <a:buClr>
                <a:srgbClr val="000000"/>
              </a:buClr>
              <a:buSzPts val="4800"/>
              <a:tabLst/>
              <a:defRPr/>
            </a:pPr>
            <a:r>
              <a:rPr lang="es-ES" sz="4000" b="1" dirty="0">
                <a:solidFill>
                  <a:srgbClr val="99287C"/>
                </a:solidFill>
                <a:latin typeface="Montserrat" pitchFamily="2" charset="77"/>
                <a:ea typeface="Helvetica Neue" panose="02000503000000020004" pitchFamily="2" charset="0"/>
                <a:cs typeface="Helvetica Neue" panose="02000503000000020004" pitchFamily="2" charset="0"/>
                <a:sym typeface="Montserrat"/>
              </a:rPr>
              <a:t>COMPARTIR LA RETROALIMENTACIÓN DE LA COMUNIDAD</a:t>
            </a:r>
          </a:p>
          <a:p>
            <a:pPr defTabSz="1371600">
              <a:lnSpc>
                <a:spcPct val="90000"/>
              </a:lnSpc>
              <a:spcBef>
                <a:spcPts val="1500"/>
              </a:spcBef>
              <a:buClr>
                <a:srgbClr val="000000"/>
              </a:buClr>
              <a:buSzPts val="4800"/>
              <a:defRPr/>
            </a:pPr>
            <a:r>
              <a:rPr lang="es-ES" sz="4000" i="1" dirty="0">
                <a:solidFill>
                  <a:schemeClr val="tx1">
                    <a:lumMod val="65000"/>
                    <a:lumOff val="35000"/>
                  </a:schemeClr>
                </a:solidFill>
                <a:latin typeface="Montserrat" pitchFamily="2" charset="77"/>
                <a:ea typeface="Helvetica Neue" panose="02000503000000020004" pitchFamily="2" charset="0"/>
                <a:cs typeface="Helvetica Neue" panose="02000503000000020004" pitchFamily="2" charset="0"/>
                <a:sym typeface="Montserrat"/>
              </a:rPr>
              <a:t>Principales consideraciones</a:t>
            </a:r>
          </a:p>
        </p:txBody>
      </p:sp>
      <p:graphicFrame>
        <p:nvGraphicFramePr>
          <p:cNvPr id="2" name="Diagram 1">
            <a:extLst>
              <a:ext uri="{FF2B5EF4-FFF2-40B4-BE49-F238E27FC236}">
                <a16:creationId xmlns:a16="http://schemas.microsoft.com/office/drawing/2014/main" id="{EEE1EC4A-3866-3DEC-3F11-93BB71945750}"/>
              </a:ext>
            </a:extLst>
          </p:cNvPr>
          <p:cNvGraphicFramePr/>
          <p:nvPr/>
        </p:nvGraphicFramePr>
        <p:xfrm>
          <a:off x="408647" y="2404533"/>
          <a:ext cx="17470706" cy="7291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654C8A7C-B4CF-AAF4-7DC1-769CDA6D8CCF}"/>
              </a:ext>
            </a:extLst>
          </p:cNvPr>
          <p:cNvSpPr txBox="1"/>
          <p:nvPr/>
        </p:nvSpPr>
        <p:spPr>
          <a:xfrm>
            <a:off x="13057847" y="268791"/>
            <a:ext cx="5230153" cy="1643527"/>
          </a:xfrm>
          <a:prstGeom prst="rect">
            <a:avLst/>
          </a:prstGeom>
          <a:solidFill>
            <a:schemeClr val="bg1"/>
          </a:solidFill>
        </p:spPr>
        <p:txBody>
          <a:bodyPr wrap="square">
            <a:spAutoFit/>
          </a:bodyPr>
          <a:lstStyle/>
          <a:p>
            <a:pPr defTabSz="1371600">
              <a:lnSpc>
                <a:spcPct val="90000"/>
              </a:lnSpc>
              <a:spcAft>
                <a:spcPts val="2400"/>
              </a:spcAft>
              <a:buClr>
                <a:srgbClr val="99287C"/>
              </a:buClr>
              <a:buSzPts val="2400"/>
              <a:defRPr/>
            </a:pPr>
            <a:r>
              <a:rPr lang="es-ES" sz="2800" b="1" dirty="0">
                <a:solidFill>
                  <a:srgbClr val="E42582"/>
                </a:solidFill>
                <a:latin typeface="Open Sans" panose="020B0606030504020204" pitchFamily="34" charset="0"/>
                <a:ea typeface="Open Sans" panose="020B0606030504020204" pitchFamily="34" charset="0"/>
                <a:cs typeface="Open Sans" panose="020B0606030504020204" pitchFamily="34" charset="0"/>
                <a:sym typeface="Open Sans"/>
              </a:rPr>
              <a:t>Consulte el diagrama de flujo de información elaborado durante la fase de diseño del mecanismo de retroalimentación</a:t>
            </a:r>
          </a:p>
        </p:txBody>
      </p:sp>
    </p:spTree>
    <p:extLst>
      <p:ext uri="{BB962C8B-B14F-4D97-AF65-F5344CB8AC3E}">
        <p14:creationId xmlns:p14="http://schemas.microsoft.com/office/powerpoint/2010/main" val="221012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CFD74DFE-A83F-904B-9E01-6DFD8C3D43D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F3283104-6C1D-144C-AFC8-856268F702FC}"/>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6E7C747A-7538-D344-86CA-881C73396275}"/>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B7456B2F-87A2-9047-8DC3-86A26731C068}"/>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graphicEl>
                                              <a:dgm id="{19EF2550-EA0E-C047-8FB3-431E6D7EDF2D}"/>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2B198A47-942E-6548-A46F-304336950070}"/>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58978978-D149-7D4D-BE46-B557A25AD508}"/>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A316AB34-1DE0-984D-88C0-87F83967226F}"/>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
          <p:cNvSpPr txBox="1"/>
          <p:nvPr/>
        </p:nvSpPr>
        <p:spPr>
          <a:xfrm>
            <a:off x="815699" y="982951"/>
            <a:ext cx="15505478" cy="1503448"/>
          </a:xfrm>
          <a:prstGeom prst="rect">
            <a:avLst/>
          </a:prstGeom>
          <a:noFill/>
          <a:ln>
            <a:noFill/>
          </a:ln>
        </p:spPr>
        <p:txBody>
          <a:bodyPr spcFirstLastPara="1" wrap="square" lIns="91425" tIns="45700" rIns="91425" bIns="45700" anchor="t" anchorCtr="0">
            <a:spAutoFit/>
          </a:bodyPr>
          <a:lstStyle/>
          <a:p>
            <a:pPr lvl="0" defTabSz="1371600">
              <a:lnSpc>
                <a:spcPct val="90000"/>
              </a:lnSpc>
              <a:spcBef>
                <a:spcPts val="1500"/>
              </a:spcBef>
              <a:buSzPts val="4800"/>
              <a:defRPr/>
            </a:pPr>
            <a:r>
              <a:rPr lang="es-ES" sz="4400" b="1" kern="1200" dirty="0">
                <a:solidFill>
                  <a:schemeClr val="tx1"/>
                </a:solidFill>
                <a:latin typeface="Montserrat" pitchFamily="2" charset="77"/>
                <a:ea typeface="Helvetica Neue" panose="02000503000000020004" pitchFamily="2" charset="0"/>
                <a:cs typeface="Helvetica Neue" panose="02000503000000020004" pitchFamily="2" charset="0"/>
                <a:sym typeface="Montserrat"/>
              </a:rPr>
              <a:t>Buenas prácticas para actuar y responder a los comentarios</a:t>
            </a:r>
            <a:endParaRPr kumimoji="0" lang="en-GB" sz="4400" b="1" i="0" u="none" strike="noStrike" kern="1200" cap="none" spc="0" normalizeH="0" baseline="0" noProof="0" dirty="0">
              <a:ln>
                <a:noFill/>
              </a:ln>
              <a:solidFill>
                <a:schemeClr val="tx1"/>
              </a:solidFill>
              <a:effectLst/>
              <a:uLnTx/>
              <a:uFillTx/>
              <a:latin typeface="Montserrat" pitchFamily="2" charset="77"/>
              <a:ea typeface="Helvetica Neue" panose="02000503000000020004" pitchFamily="2" charset="0"/>
              <a:cs typeface="Helvetica Neue" panose="02000503000000020004" pitchFamily="2" charset="0"/>
              <a:sym typeface="Montserrat"/>
            </a:endParaRPr>
          </a:p>
        </p:txBody>
      </p:sp>
      <p:sp>
        <p:nvSpPr>
          <p:cNvPr id="9" name="TextBox 8">
            <a:extLst>
              <a:ext uri="{FF2B5EF4-FFF2-40B4-BE49-F238E27FC236}">
                <a16:creationId xmlns:a16="http://schemas.microsoft.com/office/drawing/2014/main" id="{9679E70E-6885-41F8-A44D-3474CD2D881C}"/>
              </a:ext>
            </a:extLst>
          </p:cNvPr>
          <p:cNvSpPr txBox="1"/>
          <p:nvPr/>
        </p:nvSpPr>
        <p:spPr>
          <a:xfrm>
            <a:off x="815699" y="2538692"/>
            <a:ext cx="8725116" cy="6971139"/>
          </a:xfrm>
          <a:prstGeom prst="rect">
            <a:avLst/>
          </a:prstGeom>
          <a:noFill/>
        </p:spPr>
        <p:txBody>
          <a:bodyPr wrap="square" rtlCol="0">
            <a:spAutoFit/>
          </a:bodyPr>
          <a:lstStyle/>
          <a:p>
            <a:pPr marL="342900" indent="-342900" defTabSz="1371600" eaLnBrk="0" fontAlgn="base" hangingPunct="0">
              <a:spcAft>
                <a:spcPts val="30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Recopile todos los comentarios en un libro de registro para que puedan ser rastreados y analizados (Excel, Kobo, otros</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Busca</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tendencias</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o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problemas</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recurrentes</a:t>
            </a:r>
            <a:endPar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Identifica</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cualquier</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problema</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urgente</a:t>
            </a:r>
            <a:r>
              <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o </a:t>
            </a:r>
            <a:r>
              <a:rPr lang="en-GB"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delicado</a:t>
            </a:r>
            <a:endParaRPr lang="en-GB"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Discuta los comentarios de la comunidad y cómo actuar en consecuencia en las reuniones de equipo</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Discute los comentarios con la comunidad</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Discuta los comentarios con otros socios también</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Dar siempre una respuesta a la comunidad</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Manten</a:t>
            </a: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 </a:t>
            </a: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todos</a:t>
            </a: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actualizados</a:t>
            </a: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internamente</a:t>
            </a: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 </a:t>
            </a: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rPr>
              <a:t>también</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Placeholder 3" descr="A person in red jacket talking to a group of people&#10;&#10;Description automatically generated">
            <a:extLst>
              <a:ext uri="{FF2B5EF4-FFF2-40B4-BE49-F238E27FC236}">
                <a16:creationId xmlns:a16="http://schemas.microsoft.com/office/drawing/2014/main" id="{8CA010B9-F2EC-47FA-028C-D329439679A9}"/>
              </a:ext>
            </a:extLst>
          </p:cNvPr>
          <p:cNvPicPr>
            <a:picLocks noGrp="1" noChangeAspect="1"/>
          </p:cNvPicPr>
          <p:nvPr>
            <p:ph type="pic" sz="quarter" idx="10"/>
          </p:nvPr>
        </p:nvPicPr>
        <p:blipFill>
          <a:blip r:embed="rId3"/>
          <a:srcRect l="16154" r="16154"/>
          <a:stretch>
            <a:fillRect/>
          </a:stretch>
        </p:blipFill>
        <p:spPr>
          <a:xfrm>
            <a:off x="10264775" y="2493963"/>
            <a:ext cx="7207250" cy="7094537"/>
          </a:xfrm>
        </p:spPr>
      </p:pic>
    </p:spTree>
    <p:extLst>
      <p:ext uri="{BB962C8B-B14F-4D97-AF65-F5344CB8AC3E}">
        <p14:creationId xmlns:p14="http://schemas.microsoft.com/office/powerpoint/2010/main" val="183273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1026" name="Picture 2">
            <a:extLst>
              <a:ext uri="{FF2B5EF4-FFF2-40B4-BE49-F238E27FC236}">
                <a16:creationId xmlns:a16="http://schemas.microsoft.com/office/drawing/2014/main" id="{FBD9FF3A-104A-A5CF-2D3C-153A6053CB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018" y="3533927"/>
            <a:ext cx="7254993" cy="5997628"/>
          </a:xfrm>
          <a:prstGeom prst="rect">
            <a:avLst/>
          </a:prstGeom>
          <a:noFill/>
          <a:extLst>
            <a:ext uri="{909E8E84-426E-40DD-AFC4-6F175D3DCCD1}">
              <a14:hiddenFill xmlns:a14="http://schemas.microsoft.com/office/drawing/2010/main">
                <a:solidFill>
                  <a:srgbClr val="FFFFFF"/>
                </a:solidFill>
              </a14:hiddenFill>
            </a:ext>
          </a:extLst>
        </p:spPr>
      </p:pic>
      <p:sp>
        <p:nvSpPr>
          <p:cNvPr id="371" name="Google Shape;371;p9"/>
          <p:cNvSpPr txBox="1"/>
          <p:nvPr/>
        </p:nvSpPr>
        <p:spPr>
          <a:xfrm>
            <a:off x="257391" y="2691261"/>
            <a:ext cx="5675057" cy="7378903"/>
          </a:xfrm>
          <a:prstGeom prst="rect">
            <a:avLst/>
          </a:prstGeom>
          <a:noFill/>
          <a:ln>
            <a:noFill/>
          </a:ln>
        </p:spPr>
        <p:txBody>
          <a:bodyPr spcFirstLastPara="1" wrap="square" lIns="91425" tIns="45700" rIns="91425" bIns="45700" anchor="t" anchorCtr="0">
            <a:spAutoFit/>
          </a:bodyPr>
          <a:lstStyle/>
          <a:p>
            <a:pPr lvl="0" defTabSz="1371600">
              <a:spcBef>
                <a:spcPts val="1500"/>
              </a:spcBef>
              <a:defRPr/>
            </a:pPr>
            <a:r>
              <a:rPr lang="en-GB" sz="3600" b="1" kern="1200" dirty="0">
                <a:solidFill>
                  <a:srgbClr val="99287C"/>
                </a:solidFill>
                <a:latin typeface="Montserrat" pitchFamily="2" charset="77"/>
                <a:ea typeface="Helvetica Neue" panose="02000503000000020004" pitchFamily="2" charset="0"/>
                <a:cs typeface="Helvetica Neue" panose="02000503000000020004" pitchFamily="2" charset="0"/>
                <a:sym typeface="Montserrat"/>
              </a:rPr>
              <a:t>HERRAMIENTA 15</a:t>
            </a:r>
            <a:r>
              <a:rPr kumimoji="0" lang="en-GB" sz="3600" b="1" i="0" u="none" strike="noStrike" kern="1200" cap="none" spc="0" normalizeH="0" baseline="0" noProof="0" dirty="0">
                <a:ln>
                  <a:noFill/>
                </a:ln>
                <a:solidFill>
                  <a:srgbClr val="99287C"/>
                </a:solidFill>
                <a:effectLst/>
                <a:uLnTx/>
                <a:uFillTx/>
                <a:latin typeface="Montserrat" pitchFamily="2" charset="77"/>
                <a:ea typeface="Helvetica Neue" panose="02000503000000020004" pitchFamily="2" charset="0"/>
                <a:cs typeface="Helvetica Neue" panose="02000503000000020004" pitchFamily="2" charset="0"/>
                <a:sym typeface="Montserrat"/>
              </a:rPr>
              <a:t>:</a:t>
            </a:r>
          </a:p>
          <a:p>
            <a:pPr lvl="0" defTabSz="1371600">
              <a:spcBef>
                <a:spcPts val="1500"/>
              </a:spcBef>
              <a:defRPr/>
            </a:pPr>
            <a:r>
              <a:rPr lang="en-GB" sz="3600" b="1" kern="1200" dirty="0">
                <a:solidFill>
                  <a:srgbClr val="99287C"/>
                </a:solidFill>
                <a:latin typeface="Montserrat" pitchFamily="2" charset="77"/>
                <a:ea typeface="Helvetica Neue" panose="02000503000000020004" pitchFamily="2" charset="0"/>
                <a:cs typeface="Helvetica Neue" panose="02000503000000020004" pitchFamily="2" charset="0"/>
                <a:sym typeface="Montserrat"/>
              </a:rPr>
              <a:t>KIT DE RETROALIMENTACIÓN</a:t>
            </a:r>
          </a:p>
          <a:p>
            <a:pPr lvl="0" defTabSz="1371600">
              <a:spcBef>
                <a:spcPts val="1500"/>
              </a:spcBef>
              <a:defRPr/>
            </a:pPr>
            <a:endParaRPr lang="en-GB" sz="4000" b="1" kern="1200" dirty="0">
              <a:solidFill>
                <a:srgbClr val="99287C"/>
              </a:solidFill>
              <a:latin typeface="Montserrat" pitchFamily="2" charset="77"/>
              <a:ea typeface="Helvetica Neue" panose="02000503000000020004" pitchFamily="2" charset="0"/>
              <a:cs typeface="Helvetica Neue" panose="02000503000000020004" pitchFamily="2" charset="0"/>
              <a:sym typeface="Montserrat"/>
            </a:endParaRPr>
          </a:p>
          <a:p>
            <a:pPr lvl="0" defTabSz="1371600">
              <a:spcBef>
                <a:spcPts val="1500"/>
              </a:spcBef>
              <a:defRPr/>
            </a:pPr>
            <a:endParaRPr lang="en-GB" sz="4000" b="1" kern="1200" dirty="0">
              <a:solidFill>
                <a:srgbClr val="99287C"/>
              </a:solidFill>
              <a:latin typeface="Montserrat" pitchFamily="2" charset="77"/>
              <a:ea typeface="Helvetica Neue" panose="02000503000000020004" pitchFamily="2" charset="0"/>
              <a:cs typeface="Helvetica Neue" panose="02000503000000020004" pitchFamily="2" charset="0"/>
              <a:sym typeface="Montserrat"/>
            </a:endParaRPr>
          </a:p>
          <a:p>
            <a:pPr lvl="0" defTabSz="1371600">
              <a:spcBef>
                <a:spcPts val="1500"/>
              </a:spcBef>
              <a:defRPr/>
            </a:pPr>
            <a:endParaRPr lang="en-GB" sz="4000" b="1" kern="1200" dirty="0">
              <a:solidFill>
                <a:srgbClr val="99287C"/>
              </a:solidFill>
              <a:latin typeface="Montserrat" pitchFamily="2" charset="77"/>
              <a:ea typeface="Helvetica Neue" panose="02000503000000020004" pitchFamily="2" charset="0"/>
              <a:cs typeface="Helvetica Neue" panose="02000503000000020004" pitchFamily="2" charset="0"/>
              <a:sym typeface="Montserrat"/>
            </a:endParaRPr>
          </a:p>
          <a:p>
            <a:pPr lvl="0" defTabSz="1371600">
              <a:spcBef>
                <a:spcPts val="1500"/>
              </a:spcBef>
              <a:defRPr/>
            </a:pPr>
            <a:r>
              <a:rPr lang="en-GB" sz="4000" b="1" kern="1200" dirty="0">
                <a:solidFill>
                  <a:srgbClr val="99287C"/>
                </a:solidFill>
                <a:latin typeface="Montserrat" pitchFamily="2" charset="77"/>
                <a:ea typeface="Helvetica Neue" panose="02000503000000020004" pitchFamily="2" charset="0"/>
                <a:cs typeface="Helvetica Neue" panose="02000503000000020004" pitchFamily="2" charset="0"/>
                <a:sym typeface="Montserrat"/>
              </a:rPr>
              <a:t>¿QUÉ CONTIENE?</a:t>
            </a:r>
            <a:endParaRPr kumimoji="0" lang="en-GB" sz="2800" b="0" i="0" u="none" strike="noStrike" kern="0" cap="none" spc="0" normalizeH="0" baseline="0" noProof="0" dirty="0">
              <a:ln>
                <a:noFill/>
              </a:ln>
              <a:solidFill>
                <a:srgbClr val="F5333F"/>
              </a:solidFill>
              <a:effectLst/>
              <a:uLnTx/>
              <a:uFillTx/>
              <a:latin typeface="Montserrat"/>
              <a:ea typeface="+mn-ea"/>
              <a:cs typeface="Arial"/>
              <a:sym typeface="Montserrat"/>
            </a:endParaRPr>
          </a:p>
          <a:p>
            <a:pPr lvl="0">
              <a:spcBef>
                <a:spcPts val="300"/>
              </a:spcBef>
              <a:defRPr/>
            </a:pPr>
            <a:r>
              <a:rPr lang="es-ES" sz="3200" b="1" dirty="0">
                <a:solidFill>
                  <a:srgbClr val="000000">
                    <a:lumMod val="65000"/>
                    <a:lumOff val="35000"/>
                  </a:srgbClr>
                </a:solidFill>
                <a:latin typeface="Open Sans" panose="020B0606030504020204" pitchFamily="34" charset="0"/>
                <a:ea typeface="Open Sans" panose="020B0606030504020204" pitchFamily="34" charset="0"/>
                <a:cs typeface="Open Sans" panose="020B0606030504020204" pitchFamily="34" charset="0"/>
                <a:sym typeface="Montserrat"/>
              </a:rPr>
              <a:t>Todo lo que necesitas para configurar y ejecutar un mecanismo de retroalimentación</a:t>
            </a:r>
            <a:endParaRPr kumimoji="0" sz="1000" b="1" i="0" u="none" strike="noStrike" kern="0" cap="none" spc="0" normalizeH="0" baseline="0" noProof="0" dirty="0">
              <a:ln>
                <a:noFill/>
              </a:ln>
              <a:solidFill>
                <a:srgbClr val="000000">
                  <a:lumMod val="65000"/>
                  <a:lumOff val="3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 name="Google Shape;344;p7">
            <a:extLst>
              <a:ext uri="{FF2B5EF4-FFF2-40B4-BE49-F238E27FC236}">
                <a16:creationId xmlns:a16="http://schemas.microsoft.com/office/drawing/2014/main" id="{8D57BD82-40A5-424D-AB67-EA31E0CAC570}"/>
              </a:ext>
            </a:extLst>
          </p:cNvPr>
          <p:cNvSpPr txBox="1"/>
          <p:nvPr/>
        </p:nvSpPr>
        <p:spPr>
          <a:xfrm>
            <a:off x="4650608" y="218424"/>
            <a:ext cx="7536448" cy="3046948"/>
          </a:xfrm>
          <a:prstGeom prst="rect">
            <a:avLst/>
          </a:prstGeom>
          <a:noFill/>
          <a:ln>
            <a:noFill/>
          </a:ln>
        </p:spPr>
        <p:txBody>
          <a:bodyPr spcFirstLastPara="1" wrap="square" lIns="91425" tIns="45700" rIns="91425" bIns="45700" anchor="t" anchorCtr="0">
            <a:spAutoFit/>
          </a:bodyPr>
          <a:lstStyle/>
          <a:p>
            <a:pPr marL="342900" lvl="0" indent="-342900">
              <a:buClr>
                <a:srgbClr val="A72485"/>
              </a:buClr>
              <a:buSzPts val="2400"/>
              <a:buFont typeface="Arial"/>
              <a:buChar char="•"/>
              <a:defRPr/>
            </a:pPr>
            <a:r>
              <a:rPr lang="es-ES" sz="2400" dirty="0">
                <a:solidFill>
                  <a:srgbClr val="3F3F3F"/>
                </a:solidFill>
                <a:latin typeface="Open Sans"/>
                <a:ea typeface="Open Sans"/>
                <a:cs typeface="Open Sans"/>
                <a:sym typeface="Open Sans"/>
              </a:rPr>
              <a:t>Consejos para crear </a:t>
            </a:r>
            <a:r>
              <a:rPr lang="es-ES" sz="2400" dirty="0" err="1">
                <a:solidFill>
                  <a:srgbClr val="3F3F3F"/>
                </a:solidFill>
                <a:latin typeface="Open Sans"/>
                <a:ea typeface="Open Sans"/>
                <a:cs typeface="Open Sans"/>
                <a:sym typeface="Open Sans"/>
              </a:rPr>
              <a:t>buy</a:t>
            </a:r>
            <a:r>
              <a:rPr lang="es-ES" sz="2400" dirty="0">
                <a:solidFill>
                  <a:srgbClr val="3F3F3F"/>
                </a:solidFill>
                <a:latin typeface="Open Sans"/>
                <a:ea typeface="Open Sans"/>
                <a:cs typeface="Open Sans"/>
                <a:sym typeface="Open Sans"/>
              </a:rPr>
              <a:t>-in
Agenda del taller de diseño de mecanismos de retroalimentación
Decidir la escala de su mecanismo de retroalimentación
Acordar roles y responsabilidades
Plantilla de presupuesto
Diseño de encuestas de percepción</a:t>
            </a: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p:txBody>
      </p:sp>
      <p:sp>
        <p:nvSpPr>
          <p:cNvPr id="38" name="Google Shape;344;p7">
            <a:extLst>
              <a:ext uri="{FF2B5EF4-FFF2-40B4-BE49-F238E27FC236}">
                <a16:creationId xmlns:a16="http://schemas.microsoft.com/office/drawing/2014/main" id="{AB2C6992-EB79-1149-82DF-FE6B6202E5FE}"/>
              </a:ext>
            </a:extLst>
          </p:cNvPr>
          <p:cNvSpPr txBox="1"/>
          <p:nvPr/>
        </p:nvSpPr>
        <p:spPr>
          <a:xfrm>
            <a:off x="10826085" y="4901948"/>
            <a:ext cx="6939044" cy="3785611"/>
          </a:xfrm>
          <a:prstGeom prst="rect">
            <a:avLst/>
          </a:prstGeom>
          <a:noFill/>
          <a:ln>
            <a:noFill/>
          </a:ln>
        </p:spPr>
        <p:txBody>
          <a:bodyPr spcFirstLastPara="1" wrap="square" lIns="91425" tIns="45700" rIns="91425" bIns="45700" anchor="t" anchorCtr="0">
            <a:spAutoFit/>
          </a:bodyPr>
          <a:lstStyle/>
          <a:p>
            <a:pPr marL="342900" lvl="0" indent="-342900">
              <a:buClr>
                <a:srgbClr val="A72485"/>
              </a:buClr>
              <a:buSzPts val="2400"/>
              <a:buFont typeface="Arial"/>
              <a:buChar char="•"/>
              <a:defRPr/>
            </a:pPr>
            <a:r>
              <a:rPr lang="es-ES" sz="2400" dirty="0">
                <a:solidFill>
                  <a:srgbClr val="3F3F3F"/>
                </a:solidFill>
                <a:latin typeface="Open Sans"/>
                <a:ea typeface="Open Sans"/>
                <a:cs typeface="Open Sans"/>
                <a:sym typeface="Open Sans"/>
              </a:rPr>
              <a:t>Mapeo del flujo de información
Orientación sobre cómo documentar los comentarios
Gestión de comentarios confidenciales
Herramienta para el análisis de datos de retroalimentación
Codificación de datos de retroalimentación abierta 
Capacitación para analistas de datos de retroalimentación</a:t>
            </a: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p:txBody>
      </p:sp>
      <p:sp>
        <p:nvSpPr>
          <p:cNvPr id="39" name="Google Shape;344;p7">
            <a:extLst>
              <a:ext uri="{FF2B5EF4-FFF2-40B4-BE49-F238E27FC236}">
                <a16:creationId xmlns:a16="http://schemas.microsoft.com/office/drawing/2014/main" id="{4D94192F-B008-CE4D-A840-AE2CB15E070E}"/>
              </a:ext>
            </a:extLst>
          </p:cNvPr>
          <p:cNvSpPr txBox="1"/>
          <p:nvPr/>
        </p:nvSpPr>
        <p:spPr>
          <a:xfrm>
            <a:off x="10325665" y="2111230"/>
            <a:ext cx="6490687" cy="2308284"/>
          </a:xfrm>
          <a:prstGeom prst="rect">
            <a:avLst/>
          </a:prstGeom>
          <a:noFill/>
          <a:ln>
            <a:noFill/>
          </a:ln>
        </p:spPr>
        <p:txBody>
          <a:bodyPr spcFirstLastPara="1" wrap="square" lIns="91425" tIns="45700" rIns="91425" bIns="45700" anchor="t" anchorCtr="0">
            <a:spAutoFit/>
          </a:bodyPr>
          <a:lstStyle/>
          <a:p>
            <a:pPr marL="342900" lvl="0" indent="-342900">
              <a:buClr>
                <a:srgbClr val="A72485"/>
              </a:buClr>
              <a:buSzPts val="2400"/>
              <a:buFont typeface="Arial"/>
              <a:buChar char="•"/>
              <a:defRPr/>
            </a:pPr>
            <a:r>
              <a:rPr lang="es-ES" sz="2400" dirty="0">
                <a:solidFill>
                  <a:srgbClr val="3F3F3F"/>
                </a:solidFill>
                <a:latin typeface="Open Sans"/>
                <a:ea typeface="Open Sans"/>
                <a:cs typeface="Open Sans"/>
                <a:sym typeface="Open Sans"/>
              </a:rPr>
              <a:t>Elegir los canales adecuados
Capacitación para recopilación de comentarios 
Habilidades para una escucha efectiva
Ejemplos de formularios de recopilación de comentarios (papel, KOBO, Excel)</a:t>
            </a: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p:txBody>
      </p:sp>
      <p:sp>
        <p:nvSpPr>
          <p:cNvPr id="43" name="Google Shape;344;p7">
            <a:extLst>
              <a:ext uri="{FF2B5EF4-FFF2-40B4-BE49-F238E27FC236}">
                <a16:creationId xmlns:a16="http://schemas.microsoft.com/office/drawing/2014/main" id="{CCF14356-70BB-0E4F-8002-90985D69E71A}"/>
              </a:ext>
            </a:extLst>
          </p:cNvPr>
          <p:cNvSpPr txBox="1"/>
          <p:nvPr/>
        </p:nvSpPr>
        <p:spPr>
          <a:xfrm>
            <a:off x="9242075" y="8677167"/>
            <a:ext cx="7975408" cy="1569620"/>
          </a:xfrm>
          <a:prstGeom prst="rect">
            <a:avLst/>
          </a:prstGeom>
          <a:noFill/>
          <a:ln>
            <a:noFill/>
          </a:ln>
        </p:spPr>
        <p:txBody>
          <a:bodyPr spcFirstLastPara="1" wrap="square" lIns="91425" tIns="45700" rIns="91425" bIns="45700" anchor="t" anchorCtr="0">
            <a:spAutoFit/>
          </a:bodyPr>
          <a:lstStyle/>
          <a:p>
            <a:pPr marL="342900" lvl="0" indent="-342900">
              <a:buClr>
                <a:srgbClr val="A72485"/>
              </a:buClr>
              <a:buSzPts val="2400"/>
              <a:buFont typeface="Arial"/>
              <a:buChar char="•"/>
              <a:defRPr/>
            </a:pPr>
            <a:r>
              <a:rPr lang="es-ES" sz="2400" dirty="0">
                <a:solidFill>
                  <a:srgbClr val="3F3F3F"/>
                </a:solidFill>
                <a:latin typeface="Open Sans"/>
                <a:ea typeface="Open Sans"/>
                <a:cs typeface="Open Sans"/>
                <a:sym typeface="Open Sans"/>
              </a:rPr>
              <a:t>Desarrollo de productos de información de retroalimentación
Desarrollo de planes de acción de retroalimentación
Registro de acciones de retroalimentación</a:t>
            </a: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p:txBody>
      </p:sp>
      <p:sp>
        <p:nvSpPr>
          <p:cNvPr id="44" name="Google Shape;344;p7">
            <a:extLst>
              <a:ext uri="{FF2B5EF4-FFF2-40B4-BE49-F238E27FC236}">
                <a16:creationId xmlns:a16="http://schemas.microsoft.com/office/drawing/2014/main" id="{8EF061E8-881F-8947-B578-873A81761037}"/>
              </a:ext>
            </a:extLst>
          </p:cNvPr>
          <p:cNvSpPr txBox="1"/>
          <p:nvPr/>
        </p:nvSpPr>
        <p:spPr>
          <a:xfrm>
            <a:off x="9299932" y="8724051"/>
            <a:ext cx="6190422" cy="461624"/>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FF0000"/>
              </a:buClr>
              <a:buSzPts val="2400"/>
              <a:buFont typeface="Arial"/>
              <a:buChar char="•"/>
              <a:tabLst/>
              <a:defRPr/>
            </a:pPr>
            <a:endPar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endParaRPr>
          </a:p>
        </p:txBody>
      </p:sp>
    </p:spTree>
    <p:extLst>
      <p:ext uri="{BB962C8B-B14F-4D97-AF65-F5344CB8AC3E}">
        <p14:creationId xmlns:p14="http://schemas.microsoft.com/office/powerpoint/2010/main" val="368744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8" grpId="0"/>
      <p:bldP spid="39"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5"/>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lvl="0" algn="ctr">
              <a:lnSpc>
                <a:spcPct val="80000"/>
              </a:lnSpc>
            </a:pPr>
            <a:r>
              <a:rPr lang="en-GB" sz="8800" b="1" dirty="0">
                <a:solidFill>
                  <a:srgbClr val="F5333F"/>
                </a:solidFill>
                <a:latin typeface="Montserrat"/>
                <a:ea typeface="Montserrat"/>
                <a:cs typeface="Montserrat"/>
                <a:sym typeface="Montserrat"/>
              </a:rPr>
              <a:t>¿</a:t>
            </a:r>
            <a:r>
              <a:rPr lang="en-GB" sz="8800" b="1" dirty="0" err="1">
                <a:solidFill>
                  <a:srgbClr val="F5333F"/>
                </a:solidFill>
                <a:latin typeface="Montserrat"/>
                <a:ea typeface="Montserrat"/>
                <a:cs typeface="Montserrat"/>
                <a:sym typeface="Montserrat"/>
              </a:rPr>
              <a:t>Preguntas</a:t>
            </a:r>
            <a:r>
              <a:rPr lang="en-GB" sz="8800" b="1" dirty="0">
                <a:solidFill>
                  <a:srgbClr val="F5333F"/>
                </a:solidFill>
                <a:latin typeface="Montserrat"/>
                <a:ea typeface="Montserrat"/>
                <a:cs typeface="Montserrat"/>
                <a:sym typeface="Montserrat"/>
              </a:rPr>
              <a:t>?</a:t>
            </a:r>
            <a:endParaRPr sz="8800" dirty="0">
              <a:solidFill>
                <a:srgbClr val="F5333F"/>
              </a:solidFill>
              <a:latin typeface="Roboto Black"/>
              <a:ea typeface="Roboto Black"/>
              <a:cs typeface="Roboto Black"/>
              <a:sym typeface="Roboto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8"/>
          <p:cNvSpPr txBox="1"/>
          <p:nvPr/>
        </p:nvSpPr>
        <p:spPr>
          <a:xfrm>
            <a:off x="12713950" y="2751685"/>
            <a:ext cx="4659018" cy="1446509"/>
          </a:xfrm>
          <a:prstGeom prst="rect">
            <a:avLst/>
          </a:prstGeom>
          <a:noFill/>
          <a:ln>
            <a:noFill/>
          </a:ln>
        </p:spPr>
        <p:txBody>
          <a:bodyPr spcFirstLastPara="1" wrap="square" lIns="91425" tIns="45700" rIns="91425" bIns="45700" anchor="t" anchorCtr="0">
            <a:spAutoFit/>
          </a:bodyPr>
          <a:lstStyle/>
          <a:p>
            <a:pPr lvl="0"/>
            <a:r>
              <a:rPr lang="en-GB" sz="4400" b="1" dirty="0" err="1">
                <a:solidFill>
                  <a:schemeClr val="dk2"/>
                </a:solidFill>
                <a:latin typeface="Montserrat"/>
                <a:ea typeface="Montserrat"/>
                <a:cs typeface="Montserrat"/>
                <a:sym typeface="Montserrat"/>
              </a:rPr>
              <a:t>Ejercicio</a:t>
            </a:r>
            <a:r>
              <a:rPr lang="en-GB" sz="4400" b="1" dirty="0">
                <a:solidFill>
                  <a:schemeClr val="dk2"/>
                </a:solidFill>
                <a:latin typeface="Montserrat"/>
                <a:ea typeface="Montserrat"/>
                <a:cs typeface="Montserrat"/>
                <a:sym typeface="Montserrat"/>
              </a:rPr>
              <a:t> </a:t>
            </a:r>
            <a:r>
              <a:rPr lang="en-GB" sz="4400" b="1" dirty="0" err="1">
                <a:solidFill>
                  <a:schemeClr val="dk2"/>
                </a:solidFill>
                <a:latin typeface="Montserrat"/>
                <a:ea typeface="Montserrat"/>
                <a:cs typeface="Montserrat"/>
                <a:sym typeface="Montserrat"/>
              </a:rPr>
              <a:t>en</a:t>
            </a:r>
            <a:r>
              <a:rPr lang="en-GB" sz="4400" b="1" dirty="0">
                <a:solidFill>
                  <a:schemeClr val="dk2"/>
                </a:solidFill>
                <a:latin typeface="Montserrat"/>
                <a:ea typeface="Montserrat"/>
                <a:cs typeface="Montserrat"/>
                <a:sym typeface="Montserrat"/>
              </a:rPr>
              <a:t> </a:t>
            </a:r>
            <a:r>
              <a:rPr lang="en-GB" sz="4400" b="1" dirty="0" err="1">
                <a:solidFill>
                  <a:schemeClr val="dk2"/>
                </a:solidFill>
                <a:latin typeface="Montserrat"/>
                <a:ea typeface="Montserrat"/>
                <a:cs typeface="Montserrat"/>
                <a:sym typeface="Montserrat"/>
              </a:rPr>
              <a:t>grupo</a:t>
            </a:r>
            <a:r>
              <a:rPr lang="en-GB" sz="4400" b="1" dirty="0">
                <a:solidFill>
                  <a:schemeClr val="dk2"/>
                </a:solidFill>
                <a:latin typeface="Montserrat"/>
                <a:ea typeface="Montserrat"/>
                <a:cs typeface="Montserrat"/>
                <a:sym typeface="Montserrat"/>
              </a:rPr>
              <a:t>(5 mins)</a:t>
            </a:r>
            <a:endParaRPr sz="4400" dirty="0"/>
          </a:p>
        </p:txBody>
      </p:sp>
      <p:sp>
        <p:nvSpPr>
          <p:cNvPr id="429" name="Google Shape;429;p18"/>
          <p:cNvSpPr txBox="1"/>
          <p:nvPr/>
        </p:nvSpPr>
        <p:spPr>
          <a:xfrm>
            <a:off x="12713950" y="4703423"/>
            <a:ext cx="5133179" cy="4955162"/>
          </a:xfrm>
          <a:prstGeom prst="rect">
            <a:avLst/>
          </a:prstGeom>
          <a:noFill/>
          <a:ln>
            <a:noFill/>
          </a:ln>
        </p:spPr>
        <p:txBody>
          <a:bodyPr spcFirstLastPara="1" wrap="square" lIns="91425" tIns="45700" rIns="91425" bIns="45700" anchor="t" anchorCtr="0">
            <a:spAutoFit/>
          </a:bodyPr>
          <a:lstStyle/>
          <a:p>
            <a:pPr marL="342900" indent="-342900" eaLnBrk="0" fontAlgn="base" hangingPunct="0">
              <a:spcAft>
                <a:spcPts val="3600"/>
              </a:spcAft>
              <a:buClr>
                <a:srgbClr val="FF0000"/>
              </a:buClr>
              <a:buFont typeface="Arial" panose="020B0604020202020204" pitchFamily="34" charset="0"/>
              <a:buChar char="•"/>
              <a:defRPr/>
            </a:pPr>
            <a:r>
              <a:rPr lang="es-ES" sz="32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En grupos, discutan qué es la retroalimentación de la comunidad</a:t>
            </a:r>
          </a:p>
          <a:p>
            <a:pPr marL="342900" indent="-342900" eaLnBrk="0" fontAlgn="base" hangingPunct="0">
              <a:spcAft>
                <a:spcPts val="3600"/>
              </a:spcAft>
              <a:buClr>
                <a:srgbClr val="FF0000"/>
              </a:buClr>
              <a:buFont typeface="Arial" panose="020B0604020202020204" pitchFamily="34" charset="0"/>
              <a:buChar char="•"/>
              <a:defRPr/>
            </a:pPr>
            <a:r>
              <a:rPr lang="es-ES" sz="32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Comparte algunos ejemplos de comentarios que hayas recibido de la comunidad en la filial</a:t>
            </a:r>
            <a:endParaRPr lang="en-US" sz="32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pic>
        <p:nvPicPr>
          <p:cNvPr id="3" name="Picture 2" descr="A person smiling at another person&#10;&#10;Description automatically generated">
            <a:extLst>
              <a:ext uri="{FF2B5EF4-FFF2-40B4-BE49-F238E27FC236}">
                <a16:creationId xmlns:a16="http://schemas.microsoft.com/office/drawing/2014/main" id="{270ED1A2-376C-2B03-1662-1DAF99984481}"/>
              </a:ext>
            </a:extLst>
          </p:cNvPr>
          <p:cNvPicPr>
            <a:picLocks noChangeAspect="1"/>
          </p:cNvPicPr>
          <p:nvPr/>
        </p:nvPicPr>
        <p:blipFill rotWithShape="1">
          <a:blip r:embed="rId3"/>
          <a:srcRect l="9910" t="250" r="11000" b="-250"/>
          <a:stretch/>
        </p:blipFill>
        <p:spPr>
          <a:xfrm>
            <a:off x="0" y="0"/>
            <a:ext cx="12204715" cy="10289357"/>
          </a:xfrm>
          <a:prstGeom prst="rect">
            <a:avLst/>
          </a:prstGeom>
        </p:spPr>
      </p:pic>
    </p:spTree>
    <p:extLst>
      <p:ext uri="{BB962C8B-B14F-4D97-AF65-F5344CB8AC3E}">
        <p14:creationId xmlns:p14="http://schemas.microsoft.com/office/powerpoint/2010/main" val="3972439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229192"/>
            <a:ext cx="9144000" cy="1525588"/>
          </a:xfrm>
          <a:prstGeom prst="rect">
            <a:avLst/>
          </a:prstGeom>
        </p:spPr>
        <p:txBody>
          <a:bodyPr/>
          <a:lstStyle/>
          <a:p>
            <a:r>
              <a:rPr lang="es-ES" sz="4400" b="1" dirty="0">
                <a:solidFill>
                  <a:schemeClr val="bg1"/>
                </a:solidFill>
                <a:latin typeface="Montserrat" pitchFamily="2" charset="77"/>
              </a:rPr>
              <a:t>¿Qué es la retroalimentación comunitaria?</a:t>
            </a:r>
            <a:endParaRPr lang="en-GB" sz="4400" b="1" dirty="0">
              <a:solidFill>
                <a:schemeClr val="bg1"/>
              </a:solidFill>
              <a:latin typeface="Montserrat" pitchFamily="2" charset="77"/>
            </a:endParaRPr>
          </a:p>
        </p:txBody>
      </p:sp>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1969012"/>
            <a:ext cx="8191500" cy="7832903"/>
          </a:xfrm>
          <a:prstGeom prst="rect">
            <a:avLst/>
          </a:prstGeom>
          <a:noFill/>
          <a:ln>
            <a:noFill/>
          </a:ln>
        </p:spPr>
        <p:txBody>
          <a:bodyPr spcFirstLastPara="1" wrap="square" lIns="137175" tIns="68575" rIns="137175" bIns="68575" anchor="t" anchorCtr="0">
            <a:spAutoFit/>
          </a:bodyPr>
          <a:lstStyle/>
          <a:p>
            <a:pPr marL="342900" indent="-342900" eaLnBrk="0" fontAlgn="base" hangingPunct="0">
              <a:spcAft>
                <a:spcPts val="2400"/>
              </a:spcAft>
              <a:buClr>
                <a:srgbClr val="FF0000"/>
              </a:buClr>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Cualquier información compartida por los miembros de la comunidad</a:t>
            </a:r>
          </a:p>
          <a:p>
            <a:pPr marL="342900" indent="-342900" eaLnBrk="0" fontAlgn="base" hangingPunct="0">
              <a:spcAft>
                <a:spcPts val="2400"/>
              </a:spcAft>
              <a:buClr>
                <a:srgbClr val="FF0000"/>
              </a:buClr>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Puede ser</a:t>
            </a:r>
            <a:r>
              <a:rPr lang="es-AR"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Positiva</a:t>
            </a: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neutral or </a:t>
            </a:r>
            <a:r>
              <a:rPr lang="en-US" sz="24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negativa</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eaLnBrk="0" fontAlgn="base" hangingPunct="0">
              <a:spcAft>
                <a:spcPts val="2400"/>
              </a:spcAft>
              <a:buClr>
                <a:srgbClr val="FF0000"/>
              </a:buClr>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Se puede recibir de muchas maneras</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918900" lvl="3" indent="-342900" eaLnBrk="0" fontAlgn="base" hangingPunct="0">
              <a:spcAft>
                <a:spcPts val="24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Conversaciones en comunidades: visitas domiciliarias, reuniones, actividades</a:t>
            </a:r>
          </a:p>
          <a:p>
            <a:pPr marL="918900" lvl="3" indent="-342900" eaLnBrk="0" fontAlgn="base" hangingPunct="0">
              <a:spcAft>
                <a:spcPts val="24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Personas que se ponen en contacto con nosotros: líneas directas, redes sociales, WhatsApp</a:t>
            </a:r>
          </a:p>
          <a:p>
            <a:pPr marL="918900" lvl="3" indent="-342900" eaLnBrk="0" fontAlgn="base" hangingPunct="0">
              <a:spcAft>
                <a:spcPts val="24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Cuando hacemos preguntas a la gente: encuestas, DGF</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342900" indent="-342900" eaLnBrk="0" fontAlgn="base" hangingPunct="0">
              <a:spcAft>
                <a:spcPts val="24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La retroalimentación (comentarios)pueden ser sobre: nuestras actividades, el comportamiento del personal y los voluntarios, la situación en la comunidad o temas relevantes para nuestro trabajo</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oogle Shape;288;p4" descr="A picture containing person&#10;&#10;Description automatically generated">
            <a:extLst>
              <a:ext uri="{FF2B5EF4-FFF2-40B4-BE49-F238E27FC236}">
                <a16:creationId xmlns:a16="http://schemas.microsoft.com/office/drawing/2014/main" id="{89FEC416-A79C-9605-2D52-63AB71FA02F9}"/>
              </a:ext>
            </a:extLst>
          </p:cNvPr>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0" y="0"/>
            <a:ext cx="8586062" cy="10288588"/>
          </a:xfrm>
          <a:prstGeom prst="rect">
            <a:avLst/>
          </a:prstGeom>
          <a:solidFill>
            <a:srgbClr val="353535">
              <a:alpha val="10980"/>
            </a:srgbClr>
          </a:solidFill>
          <a:ln>
            <a:noFill/>
          </a:ln>
        </p:spPr>
      </p:pic>
    </p:spTree>
    <p:extLst>
      <p:ext uri="{BB962C8B-B14F-4D97-AF65-F5344CB8AC3E}">
        <p14:creationId xmlns:p14="http://schemas.microsoft.com/office/powerpoint/2010/main" val="324404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B90E32-3D2E-BB94-66DC-2BFEA661D6F5}"/>
              </a:ext>
            </a:extLst>
          </p:cNvPr>
          <p:cNvPicPr>
            <a:picLocks noGrp="1" noChangeAspect="1"/>
          </p:cNvPicPr>
          <p:nvPr>
            <p:ph type="pic" idx="2"/>
          </p:nvPr>
        </p:nvPicPr>
        <p:blipFill>
          <a:blip r:embed="rId3"/>
          <a:srcRect l="17042" r="17042"/>
          <a:stretch/>
        </p:blipFill>
        <p:spPr>
          <a:xfrm>
            <a:off x="8115300" y="0"/>
            <a:ext cx="10172700" cy="10288588"/>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817225" y="3099594"/>
            <a:ext cx="6679182" cy="4089400"/>
          </a:xfrm>
          <a:prstGeom prst="rect">
            <a:avLst/>
          </a:prstGeom>
        </p:spPr>
        <p:txBody>
          <a:bodyPr/>
          <a:lstStyle/>
          <a:p>
            <a:pPr>
              <a:spcAft>
                <a:spcPts val="1800"/>
              </a:spcAft>
            </a:pPr>
            <a:r>
              <a:rPr lang="es-E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Cada grupo recibirá 15 tarjetas con</a:t>
            </a: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a:t>
            </a:r>
          </a:p>
          <a:p>
            <a:pPr marL="342900" indent="-342900" eaLnBrk="0" fontAlgn="base" hangingPunct="0">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tipos diferentes de retroalimentación</a:t>
            </a:r>
          </a:p>
          <a:p>
            <a:pPr marL="342900" indent="-342900" eaLnBrk="0" fontAlgn="base" hangingPunct="0">
              <a:spcAft>
                <a:spcPts val="2400"/>
              </a:spcAft>
              <a:buClr>
                <a:srgbClr val="FF0000"/>
              </a:buClr>
              <a:buFont typeface="Arial" panose="020B0604020202020204" pitchFamily="34" charset="0"/>
              <a:buChar char="•"/>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descripciones del tipo de retroalimentación</a:t>
            </a:r>
          </a:p>
          <a:p>
            <a:pPr marL="342900" indent="-342900" eaLnBrk="0" fontAlgn="base" hangingPunct="0">
              <a:spcAft>
                <a:spcPts val="2400"/>
              </a:spcAft>
              <a:buClr>
                <a:srgbClr val="FF0000"/>
              </a:buClr>
              <a:buFont typeface="Arial" panose="020B0604020202020204" pitchFamily="34" charset="0"/>
              <a:buChar char="•"/>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a:t>
            </a: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Ejemplo de comentarios de retroalimentación</a:t>
            </a:r>
          </a:p>
          <a:p>
            <a:pPr marL="342900" indent="-342900" eaLnBrk="0" fontAlgn="base" hangingPunct="0">
              <a:spcAft>
                <a:spcPts val="2400"/>
              </a:spcAft>
              <a:buClr>
                <a:srgbClr val="FF0000"/>
              </a:buClr>
              <a:buFont typeface="Arial" panose="020B0604020202020204" pitchFamily="34" charset="0"/>
              <a:buChar char="•"/>
              <a:defRPr/>
            </a:pPr>
            <a:r>
              <a:rPr lang="es-E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Haga coincidir el comentario y la descripción correctos con el tipo de retroalimentación</a:t>
            </a:r>
            <a:endParaRPr lang="en-US" sz="2400" b="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endParaRP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2923369" y="1277815"/>
            <a:ext cx="5191931" cy="1503448"/>
          </a:xfrm>
          <a:prstGeom prst="rect">
            <a:avLst/>
          </a:prstGeom>
          <a:noFill/>
          <a:ln>
            <a:noFill/>
          </a:ln>
        </p:spPr>
        <p:txBody>
          <a:bodyPr spcFirstLastPara="1" wrap="square" lIns="91425" tIns="45700" rIns="91425" bIns="45700" anchor="t" anchorCtr="0">
            <a:spAutoFit/>
          </a:bodyPr>
          <a:lstStyle/>
          <a:p>
            <a:pPr lvl="0" defTabSz="1371600">
              <a:lnSpc>
                <a:spcPct val="90000"/>
              </a:lnSpc>
              <a:spcBef>
                <a:spcPts val="1500"/>
              </a:spcBef>
              <a:defRPr/>
            </a:pP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Ejercicio</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en</a:t>
            </a: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 </a:t>
            </a:r>
            <a:r>
              <a:rPr lang="en-GB" sz="4400" b="1" kern="1200" dirty="0" err="1">
                <a:solidFill>
                  <a:schemeClr val="bg1"/>
                </a:solidFill>
                <a:latin typeface="Montserrat" pitchFamily="2" charset="77"/>
                <a:ea typeface="Helvetica Neue" panose="02000503000000020004" pitchFamily="2" charset="0"/>
                <a:cs typeface="Helvetica Neue" panose="02000503000000020004" pitchFamily="2" charset="0"/>
                <a:sym typeface="Montserrat"/>
              </a:rPr>
              <a:t>grupo</a:t>
            </a:r>
            <a:r>
              <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(10 mins)</a:t>
            </a:r>
            <a:endPar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Arial"/>
            </a:endParaRPr>
          </a:p>
        </p:txBody>
      </p:sp>
    </p:spTree>
    <p:extLst>
      <p:ext uri="{BB962C8B-B14F-4D97-AF65-F5344CB8AC3E}">
        <p14:creationId xmlns:p14="http://schemas.microsoft.com/office/powerpoint/2010/main" val="3036867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8CE0FDF3-21DE-B8F8-7658-102EA909102F}"/>
              </a:ext>
            </a:extLst>
          </p:cNvPr>
          <p:cNvGraphicFramePr/>
          <p:nvPr>
            <p:extLst>
              <p:ext uri="{D42A27DB-BD31-4B8C-83A1-F6EECF244321}">
                <p14:modId xmlns:p14="http://schemas.microsoft.com/office/powerpoint/2010/main" val="4226902659"/>
              </p:ext>
            </p:extLst>
          </p:nvPr>
        </p:nvGraphicFramePr>
        <p:xfrm>
          <a:off x="291451" y="1975592"/>
          <a:ext cx="20070278"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 Placeholder 1">
            <a:extLst>
              <a:ext uri="{FF2B5EF4-FFF2-40B4-BE49-F238E27FC236}">
                <a16:creationId xmlns:a16="http://schemas.microsoft.com/office/drawing/2014/main" id="{310006D9-C103-0E27-E353-7874F56E0797}"/>
              </a:ext>
            </a:extLst>
          </p:cNvPr>
          <p:cNvSpPr txBox="1">
            <a:spLocks/>
          </p:cNvSpPr>
          <p:nvPr/>
        </p:nvSpPr>
        <p:spPr>
          <a:xfrm>
            <a:off x="291451" y="618298"/>
            <a:ext cx="16078539" cy="90040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4400" b="1" dirty="0">
                <a:solidFill>
                  <a:schemeClr val="bg1"/>
                </a:solidFill>
                <a:latin typeface="Montserrat" pitchFamily="2" charset="77"/>
              </a:rPr>
              <a:t>¿Tipos de comentarios (retroalimentación)de la comunidad?</a:t>
            </a:r>
            <a:endParaRPr lang="en-GB" sz="4400" b="1" dirty="0">
              <a:solidFill>
                <a:schemeClr val="bg1"/>
              </a:solidFill>
              <a:latin typeface="Montserrat" pitchFamily="2" charset="77"/>
            </a:endParaRPr>
          </a:p>
        </p:txBody>
      </p:sp>
    </p:spTree>
    <p:extLst>
      <p:ext uri="{BB962C8B-B14F-4D97-AF65-F5344CB8AC3E}">
        <p14:creationId xmlns:p14="http://schemas.microsoft.com/office/powerpoint/2010/main" val="1322615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1374720"/>
            <a:ext cx="7915275" cy="809625"/>
          </a:xfrm>
          <a:prstGeom prst="rect">
            <a:avLst/>
          </a:prstGeom>
        </p:spPr>
        <p:txBody>
          <a:bodyPr/>
          <a:lstStyle/>
          <a:p>
            <a:r>
              <a:rPr lang="en-GB" sz="4400" b="1" dirty="0" err="1">
                <a:solidFill>
                  <a:schemeClr val="bg1"/>
                </a:solidFill>
                <a:latin typeface="Montserrat" pitchFamily="2" charset="77"/>
              </a:rPr>
              <a:t>Comentarios</a:t>
            </a:r>
            <a:r>
              <a:rPr lang="en-GB" sz="4400" b="1" dirty="0">
                <a:solidFill>
                  <a:schemeClr val="bg1"/>
                </a:solidFill>
                <a:latin typeface="Montserrat" pitchFamily="2" charset="77"/>
              </a:rPr>
              <a:t> </a:t>
            </a:r>
            <a:r>
              <a:rPr lang="en-GB" sz="4400" b="1" dirty="0" err="1">
                <a:solidFill>
                  <a:schemeClr val="bg1"/>
                </a:solidFill>
                <a:latin typeface="Montserrat" pitchFamily="2" charset="77"/>
              </a:rPr>
              <a:t>sensibles</a:t>
            </a:r>
            <a:endParaRPr lang="en-GB" sz="4400" b="1" dirty="0">
              <a:solidFill>
                <a:schemeClr val="bg1"/>
              </a:solidFill>
              <a:latin typeface="Montserrat" pitchFamily="2" charset="77"/>
            </a:endParaRPr>
          </a:p>
          <a:p>
            <a:r>
              <a:rPr lang="en-GB" sz="4400" dirty="0" err="1">
                <a:solidFill>
                  <a:schemeClr val="accent3"/>
                </a:solidFill>
                <a:latin typeface="Montserrat" pitchFamily="2" charset="77"/>
              </a:rPr>
              <a:t>Discutamos</a:t>
            </a:r>
            <a:r>
              <a:rPr lang="en-GB" sz="4400" dirty="0">
                <a:solidFill>
                  <a:schemeClr val="accent3"/>
                </a:solidFill>
                <a:latin typeface="Montserrat" pitchFamily="2" charset="77"/>
              </a:rPr>
              <a:t>…</a:t>
            </a:r>
          </a:p>
        </p:txBody>
      </p:sp>
      <p:pic>
        <p:nvPicPr>
          <p:cNvPr id="6" name="Picture Placeholder 5" descr="A picture containing person&#10;&#10;Description automatically generated">
            <a:extLst>
              <a:ext uri="{FF2B5EF4-FFF2-40B4-BE49-F238E27FC236}">
                <a16:creationId xmlns:a16="http://schemas.microsoft.com/office/drawing/2014/main" id="{9EF7A0B5-7C4F-8955-2ABA-F5BB325EB004}"/>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0"/>
            <a:ext cx="8586788" cy="10288588"/>
          </a:xfrm>
          <a:prstGeom prst="rect">
            <a:avLst/>
          </a:prstGeom>
        </p:spPr>
      </p:pic>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3173845"/>
            <a:ext cx="8391525" cy="6478687"/>
          </a:xfrm>
          <a:prstGeom prst="rect">
            <a:avLst/>
          </a:prstGeom>
          <a:noFill/>
          <a:ln>
            <a:noFill/>
          </a:ln>
        </p:spPr>
        <p:txBody>
          <a:bodyPr spcFirstLastPara="1" wrap="square" lIns="137175" tIns="68575" rIns="137175" bIns="68575" anchor="t" anchorCtr="0">
            <a:spAutoFit/>
          </a:bodyPr>
          <a:lstStyle/>
          <a:p>
            <a:pPr marL="342900" lvl="0" indent="-342900" eaLnBrk="0" fontAlgn="base" hangingPunct="0">
              <a:spcAft>
                <a:spcPts val="3000"/>
              </a:spcAft>
              <a:buClr>
                <a:srgbClr val="FF0000"/>
              </a:buClr>
              <a:buSzPts val="2400"/>
              <a:buFont typeface="Arial" panose="020B0604020202020204" pitchFamily="34" charset="0"/>
              <a:buChar char="•"/>
              <a:defRPr/>
            </a:pP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Información que puede poner en riesgo de daño a la persona que la comparte, o a otras personas vinculadas a ella, que incluye</a:t>
            </a: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a:t>
            </a:r>
          </a:p>
          <a:p>
            <a:pPr marL="918900" lvl="2" indent="-342900" eaLnBrk="0" fontAlgn="base" hangingPunct="0">
              <a:spcAft>
                <a:spcPts val="3000"/>
              </a:spcAft>
              <a:buClr>
                <a:srgbClr val="FF0000"/>
              </a:buClr>
              <a:buSzPts val="2400"/>
              <a:buFont typeface="Arial" panose="020B0604020202020204" pitchFamily="34" charset="0"/>
              <a:buChar char="•"/>
              <a:defRPr/>
            </a:pPr>
            <a:r>
              <a:rPr lang="es-ES" sz="2400" b="1"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Preocupaciones de protección en la comunidad: </a:t>
            </a:r>
            <a:r>
              <a:rPr lang="es-ES" sz="2400" b="1" i="1"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violencia, corrupción por parte de los líderes comunitarios, amenazas a la seguridad</a:t>
            </a:r>
          </a:p>
          <a:p>
            <a:pPr marL="918900" lvl="2" indent="-342900" eaLnBrk="0" fontAlgn="base" hangingPunct="0">
              <a:spcAft>
                <a:spcPts val="3000"/>
              </a:spcAft>
              <a:buClr>
                <a:srgbClr val="FF0000"/>
              </a:buClr>
              <a:buSzPts val="2400"/>
              <a:buFont typeface="Arial" panose="020B0604020202020204" pitchFamily="34" charset="0"/>
              <a:buChar char="•"/>
              <a:defRPr/>
            </a:pPr>
            <a:r>
              <a:rPr lang="es-ES" sz="2400" b="1"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Preocupación por el comportamiento del personal y los voluntarios de la Cruz Roja y de la Media Luna Roja u otros organismos de ayuda: </a:t>
            </a:r>
            <a:r>
              <a:rPr lang="es-E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explotación y abuso sexuales, protección de la infancia, corrupción, incumplimiento del Código de Conducta</a:t>
            </a:r>
          </a:p>
          <a:p>
            <a:pPr marL="576000" lvl="2" eaLnBrk="0" fontAlgn="base" hangingPunct="0">
              <a:spcAft>
                <a:spcPts val="3000"/>
              </a:spcAft>
              <a:buClr>
                <a:srgbClr val="FF0000"/>
              </a:buClr>
              <a:buSzPts val="2400"/>
              <a:defRPr/>
            </a:pPr>
            <a:r>
              <a:rPr lang="en-US" sz="2400" b="1" kern="12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Needs to be managed safely and confidentially </a:t>
            </a:r>
          </a:p>
        </p:txBody>
      </p:sp>
    </p:spTree>
    <p:extLst>
      <p:ext uri="{BB962C8B-B14F-4D97-AF65-F5344CB8AC3E}">
        <p14:creationId xmlns:p14="http://schemas.microsoft.com/office/powerpoint/2010/main" val="361253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90"/>
          <p:cNvSpPr/>
          <p:nvPr/>
        </p:nvSpPr>
        <p:spPr>
          <a:xfrm>
            <a:off x="9815253" y="2683066"/>
            <a:ext cx="6964296" cy="6427067"/>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45" name="Google Shape;645;p90"/>
          <p:cNvSpPr/>
          <p:nvPr/>
        </p:nvSpPr>
        <p:spPr>
          <a:xfrm>
            <a:off x="1468506" y="2605063"/>
            <a:ext cx="6964296" cy="6505070"/>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47" name="Google Shape;647;p90"/>
          <p:cNvSpPr txBox="1"/>
          <p:nvPr/>
        </p:nvSpPr>
        <p:spPr>
          <a:xfrm>
            <a:off x="858904" y="854765"/>
            <a:ext cx="15480375" cy="838651"/>
          </a:xfrm>
          <a:prstGeom prst="rect">
            <a:avLst/>
          </a:prstGeom>
          <a:noFill/>
          <a:ln>
            <a:noFill/>
          </a:ln>
        </p:spPr>
        <p:txBody>
          <a:bodyPr spcFirstLastPara="1" wrap="square" lIns="91425" tIns="45700" rIns="91425" bIns="45700" anchor="t" anchorCtr="0">
            <a:spAutoFit/>
          </a:bodyPr>
          <a:lstStyle/>
          <a:p>
            <a:pPr marR="0" lvl="0" defTabSz="1371600">
              <a:lnSpc>
                <a:spcPct val="90000"/>
              </a:lnSpc>
              <a:spcBef>
                <a:spcPts val="1500"/>
              </a:spcBef>
              <a:spcAft>
                <a:spcPts val="0"/>
              </a:spcAft>
              <a:buClr>
                <a:schemeClr val="dk2"/>
              </a:buClr>
              <a:buSzPts val="4800"/>
            </a:pPr>
            <a:r>
              <a:rPr lang="es-ES" sz="4000" b="1" dirty="0">
                <a:solidFill>
                  <a:srgbClr val="99287C"/>
                </a:solidFill>
                <a:latin typeface="Montserrat" pitchFamily="2" charset="77"/>
                <a:ea typeface="Helvetica Neue" panose="02000503000000020004" pitchFamily="2" charset="0"/>
                <a:cs typeface="Helvetica Neue" panose="02000503000000020004" pitchFamily="2" charset="0"/>
                <a:sym typeface="Montserrat"/>
              </a:rPr>
              <a:t>RECORDATORIO - SENSIBILIDAD Y DE CARÁCTER IMPORTANTE</a:t>
            </a:r>
          </a:p>
        </p:txBody>
      </p:sp>
      <p:sp>
        <p:nvSpPr>
          <p:cNvPr id="648" name="Google Shape;648;p90"/>
          <p:cNvSpPr txBox="1"/>
          <p:nvPr/>
        </p:nvSpPr>
        <p:spPr>
          <a:xfrm>
            <a:off x="1930400" y="3092282"/>
            <a:ext cx="6268719" cy="587849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s-ES" sz="4800" b="1" i="0" u="none" strike="noStrike" cap="none" dirty="0">
                <a:solidFill>
                  <a:schemeClr val="accent2"/>
                </a:solidFill>
                <a:latin typeface="Montserrat" pitchFamily="2" charset="77"/>
                <a:ea typeface="Open Sans" panose="020B0606030504020204" pitchFamily="34" charset="0"/>
                <a:cs typeface="Open Sans" panose="020B0606030504020204" pitchFamily="34" charset="0"/>
                <a:sym typeface="Montserrat"/>
              </a:rPr>
              <a:t>Retroalimentación sensible</a:t>
            </a:r>
          </a:p>
          <a:p>
            <a:pPr marL="0" marR="0" lvl="0" indent="0" algn="l" rtl="0">
              <a:lnSpc>
                <a:spcPct val="100000"/>
              </a:lnSpc>
              <a:spcBef>
                <a:spcPts val="0"/>
              </a:spcBef>
              <a:spcAft>
                <a:spcPts val="0"/>
              </a:spcAft>
              <a:buClr>
                <a:srgbClr val="000000"/>
              </a:buClr>
              <a:buSzPts val="4000"/>
              <a:buFont typeface="Arial"/>
              <a:buNone/>
            </a:pPr>
            <a:r>
              <a:rPr lang="es-ES" sz="4000" b="0" i="1"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rPr>
              <a:t>Cualquier información que pueda poner en peligro a la persona que la comparte o a otras personas vinculadas a ella y se deba tratar con cuidado.</a:t>
            </a:r>
          </a:p>
        </p:txBody>
      </p:sp>
      <p:sp>
        <p:nvSpPr>
          <p:cNvPr id="649" name="Google Shape;649;p90"/>
          <p:cNvSpPr txBox="1"/>
          <p:nvPr/>
        </p:nvSpPr>
        <p:spPr>
          <a:xfrm>
            <a:off x="10227736" y="3092282"/>
            <a:ext cx="6591757" cy="41549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s-ES" sz="4800" b="1" i="0" u="none" strike="noStrike" cap="none" dirty="0">
                <a:solidFill>
                  <a:schemeClr val="accent2"/>
                </a:solidFill>
                <a:latin typeface="Montserrat"/>
                <a:ea typeface="Montserrat"/>
                <a:cs typeface="Montserrat"/>
                <a:sym typeface="Montserrat"/>
              </a:rPr>
              <a:t>Retroalimentación </a:t>
            </a:r>
          </a:p>
          <a:p>
            <a:pPr marL="0" marR="0" lvl="0" indent="0" algn="l" rtl="0">
              <a:lnSpc>
                <a:spcPct val="100000"/>
              </a:lnSpc>
              <a:spcBef>
                <a:spcPts val="0"/>
              </a:spcBef>
              <a:spcAft>
                <a:spcPts val="0"/>
              </a:spcAft>
              <a:buClr>
                <a:srgbClr val="000000"/>
              </a:buClr>
              <a:buSzPts val="4800"/>
              <a:buFont typeface="Arial"/>
              <a:buNone/>
            </a:pPr>
            <a:r>
              <a:rPr lang="es-ES" sz="4800" b="1" i="0" u="none" strike="noStrike" cap="none" dirty="0">
                <a:solidFill>
                  <a:schemeClr val="accent2"/>
                </a:solidFill>
                <a:latin typeface="Montserrat"/>
                <a:ea typeface="Montserrat"/>
                <a:cs typeface="Montserrat"/>
                <a:sym typeface="Montserrat"/>
              </a:rPr>
              <a:t>importante</a:t>
            </a:r>
          </a:p>
          <a:p>
            <a:pPr marL="0" marR="0" lvl="0" indent="0" algn="l" rtl="0">
              <a:lnSpc>
                <a:spcPct val="100000"/>
              </a:lnSpc>
              <a:spcBef>
                <a:spcPts val="0"/>
              </a:spcBef>
              <a:spcAft>
                <a:spcPts val="0"/>
              </a:spcAft>
              <a:buClr>
                <a:srgbClr val="000000"/>
              </a:buClr>
              <a:buSzPts val="4800"/>
              <a:buFont typeface="Arial"/>
              <a:buNone/>
            </a:pPr>
            <a:endParaRPr sz="4800" b="1" i="0" u="none" strike="noStrike" cap="none" dirty="0">
              <a:solidFill>
                <a:srgbClr val="F5333F"/>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4000"/>
              <a:buFont typeface="Arial"/>
              <a:buNone/>
            </a:pPr>
            <a:r>
              <a:rPr lang="es-ES" sz="4000" b="0" i="1"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rPr>
              <a:t>Cualquier retroalimentación que requiera un seguimiento urgente</a:t>
            </a:r>
          </a:p>
        </p:txBody>
      </p:sp>
    </p:spTree>
    <p:extLst>
      <p:ext uri="{BB962C8B-B14F-4D97-AF65-F5344CB8AC3E}">
        <p14:creationId xmlns:p14="http://schemas.microsoft.com/office/powerpoint/2010/main" val="1951958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7"/>
          <p:cNvSpPr txBox="1"/>
          <p:nvPr/>
        </p:nvSpPr>
        <p:spPr>
          <a:xfrm>
            <a:off x="8598988" y="570063"/>
            <a:ext cx="7256055" cy="2914604"/>
          </a:xfrm>
          <a:prstGeom prst="rect">
            <a:avLst/>
          </a:prstGeom>
          <a:noFill/>
          <a:ln>
            <a:noFill/>
          </a:ln>
        </p:spPr>
        <p:txBody>
          <a:bodyPr spcFirstLastPara="1" wrap="square" lIns="91425" tIns="45700" rIns="91425" bIns="45700" anchor="t" anchorCtr="0">
            <a:spAutoFit/>
          </a:bodyPr>
          <a:lstStyle/>
          <a:p>
            <a:pPr lvl="0" defTabSz="1371600">
              <a:lnSpc>
                <a:spcPct val="90000"/>
              </a:lnSpc>
              <a:spcBef>
                <a:spcPts val="1500"/>
              </a:spcBef>
              <a:buClrTx/>
              <a:defRPr/>
            </a:pPr>
            <a:r>
              <a:rPr lang="es-ES"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¿Por qué escuchar los comentarios de la comunidad?</a:t>
            </a:r>
          </a:p>
          <a:p>
            <a:pPr lvl="0" defTabSz="1371600">
              <a:lnSpc>
                <a:spcPct val="90000"/>
              </a:lnSpc>
              <a:spcBef>
                <a:spcPts val="1500"/>
              </a:spcBef>
              <a:buClrTx/>
              <a:defRPr/>
            </a:pPr>
            <a:r>
              <a:rPr lang="en-GB" sz="4400" dirty="0" err="1">
                <a:solidFill>
                  <a:schemeClr val="accent3"/>
                </a:solidFill>
                <a:latin typeface="Montserrat" pitchFamily="2" charset="77"/>
              </a:rPr>
              <a:t>Discutir</a:t>
            </a:r>
            <a:r>
              <a:rPr lang="en-GB" sz="4400" dirty="0">
                <a:solidFill>
                  <a:schemeClr val="accent3"/>
                </a:solidFill>
                <a:latin typeface="Montserrat" pitchFamily="2" charset="77"/>
              </a:rPr>
              <a:t>…</a:t>
            </a:r>
          </a:p>
        </p:txBody>
      </p:sp>
      <p:sp>
        <p:nvSpPr>
          <p:cNvPr id="344" name="Google Shape;344;p7"/>
          <p:cNvSpPr txBox="1"/>
          <p:nvPr/>
        </p:nvSpPr>
        <p:spPr>
          <a:xfrm>
            <a:off x="8598988" y="4121948"/>
            <a:ext cx="8532016" cy="5847714"/>
          </a:xfrm>
          <a:prstGeom prst="rect">
            <a:avLst/>
          </a:prstGeom>
          <a:noFill/>
          <a:ln>
            <a:noFill/>
          </a:ln>
        </p:spPr>
        <p:txBody>
          <a:bodyPr spcFirstLastPara="1" wrap="square" lIns="91425" tIns="45700" rIns="91425" bIns="45700" anchor="t" anchorCtr="0">
            <a:spAutoFit/>
          </a:bodyPr>
          <a:lstStyle/>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Mejorar y responder mejor a las necesidades de la comunidad</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Abordar</a:t>
            </a: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28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problemas</a:t>
            </a: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28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miedos</a:t>
            </a: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e inquietudes </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Generar confianza en la comunidad</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Detectar casos de corrupción o explotación sexual</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US" sz="28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Fortalece</a:t>
            </a: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28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nuestra</a:t>
            </a: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2800" kern="1200" dirty="0" err="1">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reputación</a:t>
            </a:r>
            <a:endPar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s-E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Es parte de nuestros compromisos</a:t>
            </a:r>
          </a:p>
        </p:txBody>
      </p:sp>
      <p:pic>
        <p:nvPicPr>
          <p:cNvPr id="345" name="Google Shape;345;p7" descr="A group of men wearing white robes&#10;&#10;Description automatically generated"/>
          <p:cNvPicPr preferRelativeResize="0">
            <a:picLocks noGrp="1"/>
          </p:cNvPicPr>
          <p:nvPr>
            <p:ph type="pic" idx="4294967295"/>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263" cy="10288588"/>
          </a:xfrm>
          <a:prstGeom prst="rect">
            <a:avLst/>
          </a:prstGeom>
          <a:solidFill>
            <a:srgbClr val="353535">
              <a:alpha val="11764"/>
            </a:srgbClr>
          </a:solid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IFRC TOOLKIT">
      <a:dk1>
        <a:srgbClr val="000000"/>
      </a:dk1>
      <a:lt1>
        <a:srgbClr val="FFFFFF"/>
      </a:lt1>
      <a:dk2>
        <a:srgbClr val="000000"/>
      </a:dk2>
      <a:lt2>
        <a:srgbClr val="EAE5EB"/>
      </a:lt2>
      <a:accent1>
        <a:srgbClr val="204569"/>
      </a:accent1>
      <a:accent2>
        <a:srgbClr val="A72485"/>
      </a:accent2>
      <a:accent3>
        <a:srgbClr val="E42482"/>
      </a:accent3>
      <a:accent4>
        <a:srgbClr val="C942C8"/>
      </a:accent4>
      <a:accent5>
        <a:srgbClr val="C942C8"/>
      </a:accent5>
      <a:accent6>
        <a:srgbClr val="C942C8"/>
      </a:accent6>
      <a:hlink>
        <a:srgbClr val="863174"/>
      </a:hlink>
      <a:folHlink>
        <a:srgbClr val="863174"/>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9BE4F8-6B3F-4706-8570-22C906A76D41}">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s>
</ds:datastoreItem>
</file>

<file path=customXml/itemProps2.xml><?xml version="1.0" encoding="utf-8"?>
<ds:datastoreItem xmlns:ds="http://schemas.openxmlformats.org/officeDocument/2006/customXml" ds:itemID="{65525E50-C157-4A3A-9DF0-1E76C93A6190}"/>
</file>

<file path=customXml/itemProps3.xml><?xml version="1.0" encoding="utf-8"?>
<ds:datastoreItem xmlns:ds="http://schemas.openxmlformats.org/officeDocument/2006/customXml" ds:itemID="{09A62C01-CEB7-4F23-B41A-1DFACB2DAF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4767</TotalTime>
  <Words>5776</Words>
  <Application>Microsoft Office PowerPoint</Application>
  <PresentationFormat>Custom</PresentationFormat>
  <Paragraphs>402</Paragraphs>
  <Slides>23</Slides>
  <Notes>23</Notes>
  <HiddenSlides>1</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23</vt:i4>
      </vt:variant>
    </vt:vector>
  </HeadingPairs>
  <TitlesOfParts>
    <vt:vector size="39" baseType="lpstr">
      <vt:lpstr>Noto Sans Symbols</vt:lpstr>
      <vt:lpstr>Roboto Black</vt:lpstr>
      <vt:lpstr>Helvetica Neue</vt:lpstr>
      <vt:lpstr>Montserrat SemiBold</vt:lpstr>
      <vt:lpstr>Montserrat</vt:lpstr>
      <vt:lpstr>Calibri Light</vt:lpstr>
      <vt:lpstr>Roboto</vt:lpstr>
      <vt:lpstr>Calibri</vt:lpstr>
      <vt:lpstr>Helvetica Neue Light</vt:lpstr>
      <vt:lpstr>Open Sans</vt:lpstr>
      <vt:lpstr>Arial</vt:lpstr>
      <vt:lpstr>Noto Sans</vt:lpstr>
      <vt:lpstr>Courier New</vt:lpstr>
      <vt:lpstr>3_Office Theme</vt:lpstr>
      <vt:lpstr>4_Office Theme</vt:lpstr>
      <vt:lpstr>1_Thème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 rol del voluntariado y staff que recibe retroalimentación sensible se limita 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Virginia LAINO</cp:lastModifiedBy>
  <cp:revision>29</cp:revision>
  <dcterms:created xsi:type="dcterms:W3CDTF">2015-02-25T15:20:40Z</dcterms:created>
  <dcterms:modified xsi:type="dcterms:W3CDTF">2024-03-23T19:54:43Z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2022-04-22T16:33:11Z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98914512-19f6-4061-9779-4951b676cdfc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ies>
</file>