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54" r:id="rId4"/>
  </p:sldMasterIdLst>
  <p:notesMasterIdLst>
    <p:notesMasterId r:id="rId18"/>
  </p:notesMasterIdLst>
  <p:sldIdLst>
    <p:sldId id="2076137780" r:id="rId5"/>
    <p:sldId id="2076137834" r:id="rId6"/>
    <p:sldId id="2076137831" r:id="rId7"/>
    <p:sldId id="2076137835" r:id="rId8"/>
    <p:sldId id="2076137836" r:id="rId9"/>
    <p:sldId id="2076137837" r:id="rId10"/>
    <p:sldId id="2076137838" r:id="rId11"/>
    <p:sldId id="2076137839" r:id="rId12"/>
    <p:sldId id="2076137840" r:id="rId13"/>
    <p:sldId id="2076137841" r:id="rId14"/>
    <p:sldId id="2076137842" r:id="rId15"/>
    <p:sldId id="2076137844" r:id="rId16"/>
    <p:sldId id="2076137845" r:id="rId17"/>
  </p:sldIdLst>
  <p:sldSz cx="18288000" cy="10288588"/>
  <p:notesSz cx="6858000" cy="9144000"/>
  <p:embeddedFontLst>
    <p:embeddedFont>
      <p:font typeface="Montserrat" panose="00000500000000000000" pitchFamily="2" charset="0"/>
      <p:regular r:id="rId19"/>
      <p:bold r:id="rId20"/>
      <p:italic r:id="rId21"/>
      <p:boldItalic r:id="rId22"/>
    </p:embeddedFont>
    <p:embeddedFont>
      <p:font typeface="Montserrat SemiBold" panose="00000700000000000000" pitchFamily="2" charset="0"/>
      <p:regular r:id="rId23"/>
      <p:bold r:id="rId24"/>
      <p:italic r:id="rId25"/>
      <p:boldItalic r:id="rId26"/>
    </p:embeddedFont>
    <p:embeddedFont>
      <p:font typeface="Open Sans" panose="020B0606030504020204" pitchFamily="34" charset="0"/>
      <p:regular r:id="rId27"/>
      <p:bold r:id="rId28"/>
      <p:italic r:id="rId29"/>
      <p:boldItalic r:id="rId30"/>
    </p:embeddedFont>
    <p:embeddedFont>
      <p:font typeface="Roboto" panose="02000000000000000000" pitchFamily="2"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jihKAmEJ296M5KiLnW8MdpjOHKtA=="/>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7C2B00-AFDC-DE43-C893-5B1B58642409}" name="Sharon Reader" initials="SR" userId="ca5c8e1e0ed0967f" providerId="Windows Live"/>
  <p188:author id="{5E84FAFF-A465-F3D2-E8A9-1E8964DEEB9A}" name="Ombretta BAGGIO" initials="OB" userId="S::ombretta.baggio@ifrc.org::7b3fb4fe-2684-4892-9f38-a1ec0f99715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DDAD9CC-BE5E-492C-9966-A0CB59E24631}">
  <a:tblStyle styleId="{3DDAD9CC-BE5E-492C-9966-A0CB59E24631}"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183"/>
    <p:restoredTop sz="74319" autoAdjust="0"/>
  </p:normalViewPr>
  <p:slideViewPr>
    <p:cSldViewPr snapToGrid="0">
      <p:cViewPr varScale="1">
        <p:scale>
          <a:sx n="34" d="100"/>
          <a:sy n="34" d="100"/>
        </p:scale>
        <p:origin x="798" y="66"/>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font" Target="fonts/font3.fntdata"/><Relationship Id="rId34" Type="http://schemas.openxmlformats.org/officeDocument/2006/relationships/font" Target="fonts/font16.fntdata"/><Relationship Id="rId55"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7.fntdata"/><Relationship Id="rId33" Type="http://schemas.openxmlformats.org/officeDocument/2006/relationships/font" Target="fonts/font15.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2.fntdata"/><Relationship Id="rId29" Type="http://schemas.openxmlformats.org/officeDocument/2006/relationships/font" Target="fonts/font11.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6.fntdata"/><Relationship Id="rId32" Type="http://schemas.openxmlformats.org/officeDocument/2006/relationships/font" Target="fonts/font14.fntdata"/><Relationship Id="rId53" Type="http://customschemas.google.com/relationships/presentationmetadata" Target="metadata"/><Relationship Id="rId58"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5.fntdata"/><Relationship Id="rId28" Type="http://schemas.openxmlformats.org/officeDocument/2006/relationships/font" Target="fonts/font10.fntdata"/><Relationship Id="rId57"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5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1pPr>
            <a:lvl2pPr marL="914400" marR="0" lvl="1"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2pPr>
            <a:lvl3pPr marL="1371600" marR="0" lvl="2"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3pPr>
            <a:lvl4pPr marL="1828800" marR="0" lvl="3"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4pPr>
            <a:lvl5pPr marL="2286000" marR="0" lvl="4" indent="-228600" algn="l" rtl="0">
              <a:spcBef>
                <a:spcPts val="542"/>
              </a:spcBef>
              <a:spcAft>
                <a:spcPts val="0"/>
              </a:spcAft>
              <a:buSzPts val="1400"/>
              <a:buNone/>
              <a:defRPr sz="1804"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804"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64" name="Google Shape;464;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41AFC28A-ABAD-9290-6549-7F0707F00061}"/>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705616CF-3BD9-0156-6A2B-024EBAEAE6C1}"/>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20BA1247-81C9-3977-9A7A-3D6CE2CFA73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59DCC290-D247-9F29-9B6A-A6334E6504E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10</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467256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B7D51148-A459-EAEF-9A81-D806E2100E2B}"/>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81754DAD-10CE-4AE5-0070-297AD7AA7743}"/>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9984E411-5A99-73F3-A24F-C7287CC69A1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4955BA89-3A18-1612-9400-1BE97EA05E2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72139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13C423E3-FB82-7F2A-42A8-25742572A4F4}"/>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16446C26-72C9-E4C0-43E5-1993A247B8D5}"/>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B4C07131-A87D-92AF-6A67-DB4BE28033A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3B41C8E6-EEB1-2141-2026-153FE6990CFD}"/>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8185838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E0D47CF6-8971-8AA5-5147-A57E305E1C20}"/>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2D141398-6DBF-49A7-3F3D-3D48A0C6E07C}"/>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5EBA14C1-7D8D-0235-708A-B2E7682AD75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16D2CE27-7D46-5AC9-7E33-058F52A04BF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13</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856974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2AD95B49-B0BF-9E4A-7587-C6A5652BEF8F}"/>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9DBEE7D7-D363-F311-8831-1DAADED0B2B3}"/>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BD183EBC-E7ED-0B92-9D77-89A664BC905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05FCD278-916C-ADB8-4E48-8FE63BCF10C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53858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731618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B473CCBC-F586-719B-8789-902110A2EFE6}"/>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CB164A39-D18F-5656-0DFD-FA7A69636F4E}"/>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F4A6F409-4809-BCCA-BA4A-B51B00D537B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4B3CA055-4884-5137-62AB-593CE1272CA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536452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913D61B3-3988-2129-6381-177F6D1C75FF}"/>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388C6716-260D-2EBB-84E0-3993C6592405}"/>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3C00E6D5-6443-0274-FE1A-FEF552E5ADF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F1FC8A4B-A067-C888-87E8-7ACD01B33EE4}"/>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906287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33801C3D-5C4B-8D0E-E4F4-2F4B7A54C1E8}"/>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AD5AA8A8-ADFA-1A85-33B5-7195C5F8A93F}"/>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0E3D2064-BF64-3626-0394-21B22255DCCD}"/>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5E64D124-F649-28DE-BE77-4613496A780A}"/>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949075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61B6AA89-463D-3A15-9CBB-DFFB19471043}"/>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6998441B-F0B7-A3EA-624F-092962378C83}"/>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6D1B2ED5-456A-9695-7D08-E82B60E03EE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D4E9F518-690D-8307-A938-73A4CB37B281}"/>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567006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A06C1B7F-2518-2DCB-7EB6-B88E9D2C88F5}"/>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19CB148B-B466-A00A-2A54-CA0437FB87AE}"/>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55AE0B6F-8DB2-5B76-E1E0-1A7F747709D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23E819AB-730B-4C98-AD82-CD9A4DA0E09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8</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256310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a:extLst>
            <a:ext uri="{FF2B5EF4-FFF2-40B4-BE49-F238E27FC236}">
              <a16:creationId xmlns:a16="http://schemas.microsoft.com/office/drawing/2014/main" id="{EAED5B04-7BF0-FEA2-6280-98C025BB4FE6}"/>
            </a:ext>
          </a:extLst>
        </p:cNvPr>
        <p:cNvGrpSpPr/>
        <p:nvPr/>
      </p:nvGrpSpPr>
      <p:grpSpPr>
        <a:xfrm>
          <a:off x="0" y="0"/>
          <a:ext cx="0" cy="0"/>
          <a:chOff x="0" y="0"/>
          <a:chExt cx="0" cy="0"/>
        </a:xfrm>
      </p:grpSpPr>
      <p:sp>
        <p:nvSpPr>
          <p:cNvPr id="675" name="Google Shape;675;p22:notes">
            <a:extLst>
              <a:ext uri="{FF2B5EF4-FFF2-40B4-BE49-F238E27FC236}">
                <a16:creationId xmlns:a16="http://schemas.microsoft.com/office/drawing/2014/main" id="{FA6DCA5A-1ECF-9753-21E6-FA5778C3CC83}"/>
              </a:ext>
            </a:extLst>
          </p:cNvPr>
          <p:cNvSpPr>
            <a:spLocks noGrp="1" noRot="1" noChangeAspect="1"/>
          </p:cNvSpPr>
          <p:nvPr>
            <p:ph type="sldImg" idx="2"/>
          </p:nvPr>
        </p:nvSpPr>
        <p:spPr>
          <a:xfrm>
            <a:off x="687388" y="1143000"/>
            <a:ext cx="5483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6" name="Google Shape;676;p22:notes">
            <a:extLst>
              <a:ext uri="{FF2B5EF4-FFF2-40B4-BE49-F238E27FC236}">
                <a16:creationId xmlns:a16="http://schemas.microsoft.com/office/drawing/2014/main" id="{6FFD1DA1-CA19-1DFE-CF41-4A955253530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b="1" dirty="0"/>
              <a:t>SEE THE FACILITATOR GUIDE FOR INSTRUCTIONS TO RUN THIS EXERCISE</a:t>
            </a:r>
            <a:endParaRPr dirty="0"/>
          </a:p>
        </p:txBody>
      </p:sp>
      <p:sp>
        <p:nvSpPr>
          <p:cNvPr id="677" name="Google Shape;677;p22:notes">
            <a:extLst>
              <a:ext uri="{FF2B5EF4-FFF2-40B4-BE49-F238E27FC236}">
                <a16:creationId xmlns:a16="http://schemas.microsoft.com/office/drawing/2014/main" id="{AA3388A6-FE42-3A2F-7976-A455298E34E2}"/>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921367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04">
  <p:cSld name="04">
    <p:spTree>
      <p:nvGrpSpPr>
        <p:cNvPr id="1" name="Shape 12"/>
        <p:cNvGrpSpPr/>
        <p:nvPr/>
      </p:nvGrpSpPr>
      <p:grpSpPr>
        <a:xfrm>
          <a:off x="0" y="0"/>
          <a:ext cx="0" cy="0"/>
          <a:chOff x="0" y="0"/>
          <a:chExt cx="0" cy="0"/>
        </a:xfrm>
      </p:grpSpPr>
      <p:sp>
        <p:nvSpPr>
          <p:cNvPr id="13" name="Google Shape;13;p2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 name="Google Shape;14;p2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4A44B896-340C-6880-B12A-A43AE3D3BF25}"/>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198088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07">
  <p:cSld name="07">
    <p:spTree>
      <p:nvGrpSpPr>
        <p:cNvPr id="1" name="Shape 82"/>
        <p:cNvGrpSpPr/>
        <p:nvPr/>
      </p:nvGrpSpPr>
      <p:grpSpPr>
        <a:xfrm>
          <a:off x="0" y="0"/>
          <a:ext cx="0" cy="0"/>
          <a:chOff x="0" y="0"/>
          <a:chExt cx="0" cy="0"/>
        </a:xfrm>
      </p:grpSpPr>
      <p:sp>
        <p:nvSpPr>
          <p:cNvPr id="83" name="Google Shape;83;p43"/>
          <p:cNvSpPr>
            <a:spLocks noGrp="1"/>
          </p:cNvSpPr>
          <p:nvPr>
            <p:ph type="pic" idx="2"/>
          </p:nvPr>
        </p:nvSpPr>
        <p:spPr>
          <a:xfrm>
            <a:off x="0" y="0"/>
            <a:ext cx="18288000" cy="10288588"/>
          </a:xfrm>
          <a:prstGeom prst="rect">
            <a:avLst/>
          </a:prstGeom>
          <a:solidFill>
            <a:srgbClr val="353535">
              <a:alpha val="11372"/>
            </a:srgbClr>
          </a:solidFill>
          <a:ln>
            <a:noFill/>
          </a:ln>
        </p:spPr>
      </p:sp>
      <p:sp>
        <p:nvSpPr>
          <p:cNvPr id="84" name="Google Shape;84;p43"/>
          <p:cNvSpPr/>
          <p:nvPr/>
        </p:nvSpPr>
        <p:spPr>
          <a:xfrm rot="-2700000">
            <a:off x="-4975069" y="2029188"/>
            <a:ext cx="17752544" cy="3778950"/>
          </a:xfrm>
          <a:prstGeom prst="rect">
            <a:avLst/>
          </a:prstGeom>
          <a:solidFill>
            <a:srgbClr val="011E4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85" name="Google Shape;85;p43"/>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6" name="Google Shape;86;p43" descr="A sign in the dark&#10;&#10;Description automatically generated"/>
          <p:cNvPicPr preferRelativeResize="0"/>
          <p:nvPr/>
        </p:nvPicPr>
        <p:blipFill rotWithShape="1">
          <a:blip r:embed="rId2">
            <a:alphaModFix/>
          </a:blip>
          <a:srcRect/>
          <a:stretch/>
        </p:blipFill>
        <p:spPr>
          <a:xfrm>
            <a:off x="-2665378" y="-7435166"/>
            <a:ext cx="20236810" cy="20236810"/>
          </a:xfrm>
          <a:prstGeom prst="rect">
            <a:avLst/>
          </a:prstGeom>
          <a:noFill/>
          <a:ln>
            <a:noFill/>
          </a:ln>
        </p:spPr>
      </p:pic>
      <p:sp>
        <p:nvSpPr>
          <p:cNvPr id="87" name="Google Shape;87;p43"/>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8" name="Google Shape;88;p43" descr="A picture containing drawing&#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9" name="Google Shape;89;p43"/>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0" name="Google Shape;90;p43"/>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4247062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0">
  <p:cSld name="10">
    <p:spTree>
      <p:nvGrpSpPr>
        <p:cNvPr id="1" name="Shape 91"/>
        <p:cNvGrpSpPr/>
        <p:nvPr/>
      </p:nvGrpSpPr>
      <p:grpSpPr>
        <a:xfrm>
          <a:off x="0" y="0"/>
          <a:ext cx="0" cy="0"/>
          <a:chOff x="0" y="0"/>
          <a:chExt cx="0" cy="0"/>
        </a:xfrm>
      </p:grpSpPr>
      <p:sp>
        <p:nvSpPr>
          <p:cNvPr id="92" name="Google Shape;92;p44"/>
          <p:cNvSpPr>
            <a:spLocks noGrp="1"/>
          </p:cNvSpPr>
          <p:nvPr>
            <p:ph type="pic" idx="2"/>
          </p:nvPr>
        </p:nvSpPr>
        <p:spPr>
          <a:xfrm>
            <a:off x="383056" y="338143"/>
            <a:ext cx="17521895" cy="9625008"/>
          </a:xfrm>
          <a:prstGeom prst="rect">
            <a:avLst/>
          </a:prstGeom>
          <a:solidFill>
            <a:srgbClr val="353535">
              <a:alpha val="11372"/>
            </a:srgbClr>
          </a:solidFill>
          <a:ln>
            <a:noFill/>
          </a:ln>
        </p:spPr>
      </p:sp>
    </p:spTree>
    <p:extLst>
      <p:ext uri="{BB962C8B-B14F-4D97-AF65-F5344CB8AC3E}">
        <p14:creationId xmlns:p14="http://schemas.microsoft.com/office/powerpoint/2010/main" val="3705451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1">
  <p:cSld name="11">
    <p:spTree>
      <p:nvGrpSpPr>
        <p:cNvPr id="1" name="Shape 93"/>
        <p:cNvGrpSpPr/>
        <p:nvPr/>
      </p:nvGrpSpPr>
      <p:grpSpPr>
        <a:xfrm>
          <a:off x="0" y="0"/>
          <a:ext cx="0" cy="0"/>
          <a:chOff x="0" y="0"/>
          <a:chExt cx="0" cy="0"/>
        </a:xfrm>
      </p:grpSpPr>
      <p:sp>
        <p:nvSpPr>
          <p:cNvPr id="94" name="Google Shape;94;p45"/>
          <p:cNvSpPr>
            <a:spLocks noGrp="1"/>
          </p:cNvSpPr>
          <p:nvPr>
            <p:ph type="pic" idx="2"/>
          </p:nvPr>
        </p:nvSpPr>
        <p:spPr>
          <a:xfrm>
            <a:off x="1935145" y="3120406"/>
            <a:ext cx="5715000" cy="5715000"/>
          </a:xfrm>
          <a:prstGeom prst="rect">
            <a:avLst/>
          </a:prstGeom>
          <a:solidFill>
            <a:srgbClr val="353535">
              <a:alpha val="11372"/>
            </a:srgbClr>
          </a:solidFill>
          <a:ln>
            <a:noFill/>
          </a:ln>
        </p:spPr>
      </p:sp>
      <p:sp>
        <p:nvSpPr>
          <p:cNvPr id="95" name="Google Shape;95;p4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96" name="Google Shape;96;p4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97" name="Google Shape;97;p4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060959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2">
  <p:cSld name="12">
    <p:spTree>
      <p:nvGrpSpPr>
        <p:cNvPr id="1" name="Shape 98"/>
        <p:cNvGrpSpPr/>
        <p:nvPr/>
      </p:nvGrpSpPr>
      <p:grpSpPr>
        <a:xfrm>
          <a:off x="0" y="0"/>
          <a:ext cx="0" cy="0"/>
          <a:chOff x="0" y="0"/>
          <a:chExt cx="0" cy="0"/>
        </a:xfrm>
      </p:grpSpPr>
      <p:sp>
        <p:nvSpPr>
          <p:cNvPr id="99" name="Google Shape;99;p46"/>
          <p:cNvSpPr>
            <a:spLocks noGrp="1"/>
          </p:cNvSpPr>
          <p:nvPr>
            <p:ph type="pic" idx="2"/>
          </p:nvPr>
        </p:nvSpPr>
        <p:spPr>
          <a:xfrm>
            <a:off x="1610782" y="2576586"/>
            <a:ext cx="6363725" cy="6363727"/>
          </a:xfrm>
          <a:prstGeom prst="rect">
            <a:avLst/>
          </a:prstGeom>
          <a:solidFill>
            <a:srgbClr val="353535">
              <a:alpha val="11372"/>
            </a:srgbClr>
          </a:solidFill>
          <a:ln>
            <a:noFill/>
          </a:ln>
        </p:spPr>
      </p:sp>
      <p:sp>
        <p:nvSpPr>
          <p:cNvPr id="100" name="Google Shape;100;p4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1" name="Google Shape;101;p4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2" name="Google Shape;102;p4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53459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3">
  <p:cSld name="13">
    <p:spTree>
      <p:nvGrpSpPr>
        <p:cNvPr id="1" name="Shape 103"/>
        <p:cNvGrpSpPr/>
        <p:nvPr/>
      </p:nvGrpSpPr>
      <p:grpSpPr>
        <a:xfrm>
          <a:off x="0" y="0"/>
          <a:ext cx="0" cy="0"/>
          <a:chOff x="0" y="0"/>
          <a:chExt cx="0" cy="0"/>
        </a:xfrm>
      </p:grpSpPr>
      <p:sp>
        <p:nvSpPr>
          <p:cNvPr id="104" name="Google Shape;104;p47"/>
          <p:cNvSpPr>
            <a:spLocks noGrp="1"/>
          </p:cNvSpPr>
          <p:nvPr>
            <p:ph type="pic" idx="2"/>
          </p:nvPr>
        </p:nvSpPr>
        <p:spPr>
          <a:xfrm flipH="1">
            <a:off x="-1" y="0"/>
            <a:ext cx="14712019" cy="4511040"/>
          </a:xfrm>
          <a:prstGeom prst="rect">
            <a:avLst/>
          </a:prstGeom>
          <a:solidFill>
            <a:srgbClr val="353535">
              <a:alpha val="11372"/>
            </a:srgbClr>
          </a:solidFill>
          <a:ln>
            <a:noFill/>
          </a:ln>
        </p:spPr>
      </p:sp>
      <p:sp>
        <p:nvSpPr>
          <p:cNvPr id="105" name="Google Shape;105;p4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06" name="Google Shape;106;p4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07" name="Google Shape;107;p4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813716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4">
  <p:cSld name="14">
    <p:spTree>
      <p:nvGrpSpPr>
        <p:cNvPr id="1" name="Shape 108"/>
        <p:cNvGrpSpPr/>
        <p:nvPr/>
      </p:nvGrpSpPr>
      <p:grpSpPr>
        <a:xfrm>
          <a:off x="0" y="0"/>
          <a:ext cx="0" cy="0"/>
          <a:chOff x="0" y="0"/>
          <a:chExt cx="0" cy="0"/>
        </a:xfrm>
      </p:grpSpPr>
      <p:sp>
        <p:nvSpPr>
          <p:cNvPr id="109" name="Google Shape;109;p48"/>
          <p:cNvSpPr>
            <a:spLocks noGrp="1"/>
          </p:cNvSpPr>
          <p:nvPr>
            <p:ph type="pic" idx="2"/>
          </p:nvPr>
        </p:nvSpPr>
        <p:spPr>
          <a:xfrm>
            <a:off x="1553028" y="0"/>
            <a:ext cx="16734972" cy="5379495"/>
          </a:xfrm>
          <a:prstGeom prst="rect">
            <a:avLst/>
          </a:prstGeom>
          <a:solidFill>
            <a:srgbClr val="353535">
              <a:alpha val="11372"/>
            </a:srgbClr>
          </a:solidFill>
          <a:ln>
            <a:noFill/>
          </a:ln>
        </p:spPr>
      </p:sp>
      <p:sp>
        <p:nvSpPr>
          <p:cNvPr id="110" name="Google Shape;110;p4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1" name="Google Shape;111;p4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2" name="Google Shape;112;p4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32168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6">
  <p:cSld name="16">
    <p:spTree>
      <p:nvGrpSpPr>
        <p:cNvPr id="1" name="Shape 113"/>
        <p:cNvGrpSpPr/>
        <p:nvPr/>
      </p:nvGrpSpPr>
      <p:grpSpPr>
        <a:xfrm>
          <a:off x="0" y="0"/>
          <a:ext cx="0" cy="0"/>
          <a:chOff x="0" y="0"/>
          <a:chExt cx="0" cy="0"/>
        </a:xfrm>
      </p:grpSpPr>
      <p:sp>
        <p:nvSpPr>
          <p:cNvPr id="114" name="Google Shape;114;p49"/>
          <p:cNvSpPr>
            <a:spLocks noGrp="1"/>
          </p:cNvSpPr>
          <p:nvPr>
            <p:ph type="pic" idx="2"/>
          </p:nvPr>
        </p:nvSpPr>
        <p:spPr>
          <a:xfrm>
            <a:off x="0" y="0"/>
            <a:ext cx="6698918" cy="6698919"/>
          </a:xfrm>
          <a:prstGeom prst="rect">
            <a:avLst/>
          </a:prstGeom>
          <a:solidFill>
            <a:srgbClr val="353535">
              <a:alpha val="11372"/>
            </a:srgbClr>
          </a:solidFill>
          <a:ln>
            <a:noFill/>
          </a:ln>
        </p:spPr>
      </p:sp>
      <p:sp>
        <p:nvSpPr>
          <p:cNvPr id="115" name="Google Shape;115;p49"/>
          <p:cNvSpPr>
            <a:spLocks noGrp="1"/>
          </p:cNvSpPr>
          <p:nvPr>
            <p:ph type="pic" idx="3"/>
          </p:nvPr>
        </p:nvSpPr>
        <p:spPr>
          <a:xfrm>
            <a:off x="4279192" y="4287009"/>
            <a:ext cx="4798110" cy="4798111"/>
          </a:xfrm>
          <a:prstGeom prst="rect">
            <a:avLst/>
          </a:prstGeom>
          <a:solidFill>
            <a:srgbClr val="353535">
              <a:alpha val="11372"/>
            </a:srgbClr>
          </a:solidFill>
          <a:ln>
            <a:noFill/>
          </a:ln>
        </p:spPr>
      </p:sp>
      <p:sp>
        <p:nvSpPr>
          <p:cNvPr id="116" name="Google Shape;116;p4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17" name="Google Shape;117;p4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18" name="Google Shape;118;p4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590898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7">
  <p:cSld name="17">
    <p:spTree>
      <p:nvGrpSpPr>
        <p:cNvPr id="1" name="Shape 119"/>
        <p:cNvGrpSpPr/>
        <p:nvPr/>
      </p:nvGrpSpPr>
      <p:grpSpPr>
        <a:xfrm>
          <a:off x="0" y="0"/>
          <a:ext cx="0" cy="0"/>
          <a:chOff x="0" y="0"/>
          <a:chExt cx="0" cy="0"/>
        </a:xfrm>
      </p:grpSpPr>
      <p:sp>
        <p:nvSpPr>
          <p:cNvPr id="120" name="Google Shape;120;p50"/>
          <p:cNvSpPr>
            <a:spLocks noGrp="1"/>
          </p:cNvSpPr>
          <p:nvPr>
            <p:ph type="pic" idx="2"/>
          </p:nvPr>
        </p:nvSpPr>
        <p:spPr>
          <a:xfrm>
            <a:off x="6907700" y="3429529"/>
            <a:ext cx="3466042" cy="3429529"/>
          </a:xfrm>
          <a:prstGeom prst="rect">
            <a:avLst/>
          </a:prstGeom>
          <a:solidFill>
            <a:srgbClr val="353535">
              <a:alpha val="11372"/>
            </a:srgbClr>
          </a:solidFill>
          <a:ln>
            <a:noFill/>
          </a:ln>
        </p:spPr>
      </p:sp>
      <p:sp>
        <p:nvSpPr>
          <p:cNvPr id="121" name="Google Shape;121;p50"/>
          <p:cNvSpPr>
            <a:spLocks noGrp="1"/>
          </p:cNvSpPr>
          <p:nvPr>
            <p:ph type="pic" idx="3"/>
          </p:nvPr>
        </p:nvSpPr>
        <p:spPr>
          <a:xfrm>
            <a:off x="-24384" y="0"/>
            <a:ext cx="3466042" cy="3429529"/>
          </a:xfrm>
          <a:prstGeom prst="rect">
            <a:avLst/>
          </a:prstGeom>
          <a:solidFill>
            <a:srgbClr val="353535">
              <a:alpha val="11372"/>
            </a:srgbClr>
          </a:solidFill>
          <a:ln>
            <a:noFill/>
          </a:ln>
        </p:spPr>
      </p:sp>
      <p:sp>
        <p:nvSpPr>
          <p:cNvPr id="122" name="Google Shape;122;p50"/>
          <p:cNvSpPr>
            <a:spLocks noGrp="1"/>
          </p:cNvSpPr>
          <p:nvPr>
            <p:ph type="pic" idx="4"/>
          </p:nvPr>
        </p:nvSpPr>
        <p:spPr>
          <a:xfrm>
            <a:off x="3441658" y="3429529"/>
            <a:ext cx="3466042" cy="3429529"/>
          </a:xfrm>
          <a:prstGeom prst="rect">
            <a:avLst/>
          </a:prstGeom>
          <a:solidFill>
            <a:srgbClr val="353535">
              <a:alpha val="11372"/>
            </a:srgbClr>
          </a:solidFill>
          <a:ln>
            <a:noFill/>
          </a:ln>
        </p:spPr>
      </p:sp>
      <p:sp>
        <p:nvSpPr>
          <p:cNvPr id="123" name="Google Shape;123;p50"/>
          <p:cNvSpPr>
            <a:spLocks noGrp="1"/>
          </p:cNvSpPr>
          <p:nvPr>
            <p:ph type="pic" idx="5"/>
          </p:nvPr>
        </p:nvSpPr>
        <p:spPr>
          <a:xfrm>
            <a:off x="-24384" y="3429529"/>
            <a:ext cx="3466042" cy="3429529"/>
          </a:xfrm>
          <a:prstGeom prst="rect">
            <a:avLst/>
          </a:prstGeom>
          <a:solidFill>
            <a:srgbClr val="353535">
              <a:alpha val="11372"/>
            </a:srgbClr>
          </a:solidFill>
          <a:ln>
            <a:noFill/>
          </a:ln>
        </p:spPr>
      </p:sp>
      <p:sp>
        <p:nvSpPr>
          <p:cNvPr id="124" name="Google Shape;124;p50"/>
          <p:cNvSpPr>
            <a:spLocks noGrp="1"/>
          </p:cNvSpPr>
          <p:nvPr>
            <p:ph type="pic" idx="6"/>
          </p:nvPr>
        </p:nvSpPr>
        <p:spPr>
          <a:xfrm>
            <a:off x="3441658" y="6859059"/>
            <a:ext cx="3466042" cy="3429529"/>
          </a:xfrm>
          <a:prstGeom prst="rect">
            <a:avLst/>
          </a:prstGeom>
          <a:solidFill>
            <a:srgbClr val="353535">
              <a:alpha val="11372"/>
            </a:srgbClr>
          </a:solidFill>
          <a:ln>
            <a:noFill/>
          </a:ln>
        </p:spPr>
      </p:sp>
      <p:sp>
        <p:nvSpPr>
          <p:cNvPr id="125" name="Google Shape;125;p50"/>
          <p:cNvSpPr>
            <a:spLocks noGrp="1"/>
          </p:cNvSpPr>
          <p:nvPr>
            <p:ph type="pic" idx="7"/>
          </p:nvPr>
        </p:nvSpPr>
        <p:spPr>
          <a:xfrm>
            <a:off x="-24384" y="6859059"/>
            <a:ext cx="3466042" cy="3429529"/>
          </a:xfrm>
          <a:prstGeom prst="rect">
            <a:avLst/>
          </a:prstGeom>
          <a:solidFill>
            <a:srgbClr val="353535">
              <a:alpha val="11372"/>
            </a:srgbClr>
          </a:solidFill>
          <a:ln>
            <a:noFill/>
          </a:ln>
        </p:spPr>
      </p:sp>
      <p:sp>
        <p:nvSpPr>
          <p:cNvPr id="126" name="Google Shape;126;p5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27" name="Google Shape;127;p5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28" name="Google Shape;128;p5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4244946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8">
  <p:cSld name="18">
    <p:spTree>
      <p:nvGrpSpPr>
        <p:cNvPr id="1" name="Shape 129"/>
        <p:cNvGrpSpPr/>
        <p:nvPr/>
      </p:nvGrpSpPr>
      <p:grpSpPr>
        <a:xfrm>
          <a:off x="0" y="0"/>
          <a:ext cx="0" cy="0"/>
          <a:chOff x="0" y="0"/>
          <a:chExt cx="0" cy="0"/>
        </a:xfrm>
      </p:grpSpPr>
      <p:sp>
        <p:nvSpPr>
          <p:cNvPr id="130" name="Google Shape;130;p51"/>
          <p:cNvSpPr>
            <a:spLocks noGrp="1"/>
          </p:cNvSpPr>
          <p:nvPr>
            <p:ph type="pic" idx="2"/>
          </p:nvPr>
        </p:nvSpPr>
        <p:spPr>
          <a:xfrm>
            <a:off x="11359170" y="0"/>
            <a:ext cx="2271834" cy="2247901"/>
          </a:xfrm>
          <a:prstGeom prst="rect">
            <a:avLst/>
          </a:prstGeom>
          <a:solidFill>
            <a:srgbClr val="353535">
              <a:alpha val="11372"/>
            </a:srgbClr>
          </a:solidFill>
          <a:ln>
            <a:noFill/>
          </a:ln>
        </p:spPr>
      </p:sp>
      <p:sp>
        <p:nvSpPr>
          <p:cNvPr id="131" name="Google Shape;131;p51"/>
          <p:cNvSpPr>
            <a:spLocks noGrp="1"/>
          </p:cNvSpPr>
          <p:nvPr>
            <p:ph type="pic" idx="3"/>
          </p:nvPr>
        </p:nvSpPr>
        <p:spPr>
          <a:xfrm>
            <a:off x="9087336" y="0"/>
            <a:ext cx="2271834" cy="2247901"/>
          </a:xfrm>
          <a:prstGeom prst="rect">
            <a:avLst/>
          </a:prstGeom>
          <a:solidFill>
            <a:srgbClr val="353535">
              <a:alpha val="11372"/>
            </a:srgbClr>
          </a:solidFill>
          <a:ln>
            <a:noFill/>
          </a:ln>
        </p:spPr>
      </p:sp>
      <p:sp>
        <p:nvSpPr>
          <p:cNvPr id="132" name="Google Shape;132;p51"/>
          <p:cNvSpPr>
            <a:spLocks noGrp="1"/>
          </p:cNvSpPr>
          <p:nvPr>
            <p:ph type="pic" idx="4"/>
          </p:nvPr>
        </p:nvSpPr>
        <p:spPr>
          <a:xfrm>
            <a:off x="6815502" y="0"/>
            <a:ext cx="2271834" cy="2247901"/>
          </a:xfrm>
          <a:prstGeom prst="rect">
            <a:avLst/>
          </a:prstGeom>
          <a:solidFill>
            <a:srgbClr val="353535">
              <a:alpha val="11372"/>
            </a:srgbClr>
          </a:solidFill>
          <a:ln>
            <a:noFill/>
          </a:ln>
        </p:spPr>
      </p:sp>
      <p:sp>
        <p:nvSpPr>
          <p:cNvPr id="133" name="Google Shape;133;p51"/>
          <p:cNvSpPr>
            <a:spLocks noGrp="1"/>
          </p:cNvSpPr>
          <p:nvPr>
            <p:ph type="pic" idx="5"/>
          </p:nvPr>
        </p:nvSpPr>
        <p:spPr>
          <a:xfrm>
            <a:off x="4543668" y="0"/>
            <a:ext cx="2271834" cy="2247901"/>
          </a:xfrm>
          <a:prstGeom prst="rect">
            <a:avLst/>
          </a:prstGeom>
          <a:solidFill>
            <a:srgbClr val="353535">
              <a:alpha val="11372"/>
            </a:srgbClr>
          </a:solidFill>
          <a:ln>
            <a:noFill/>
          </a:ln>
        </p:spPr>
      </p:sp>
      <p:sp>
        <p:nvSpPr>
          <p:cNvPr id="134" name="Google Shape;134;p51"/>
          <p:cNvSpPr>
            <a:spLocks noGrp="1"/>
          </p:cNvSpPr>
          <p:nvPr>
            <p:ph type="pic" idx="6"/>
          </p:nvPr>
        </p:nvSpPr>
        <p:spPr>
          <a:xfrm>
            <a:off x="2271834" y="0"/>
            <a:ext cx="2271834" cy="2247901"/>
          </a:xfrm>
          <a:prstGeom prst="rect">
            <a:avLst/>
          </a:prstGeom>
          <a:solidFill>
            <a:srgbClr val="353535">
              <a:alpha val="11372"/>
            </a:srgbClr>
          </a:solidFill>
          <a:ln>
            <a:noFill/>
          </a:ln>
        </p:spPr>
      </p:sp>
      <p:sp>
        <p:nvSpPr>
          <p:cNvPr id="135" name="Google Shape;135;p51"/>
          <p:cNvSpPr>
            <a:spLocks noGrp="1"/>
          </p:cNvSpPr>
          <p:nvPr>
            <p:ph type="pic" idx="7"/>
          </p:nvPr>
        </p:nvSpPr>
        <p:spPr>
          <a:xfrm>
            <a:off x="0" y="0"/>
            <a:ext cx="2271834" cy="2247901"/>
          </a:xfrm>
          <a:prstGeom prst="rect">
            <a:avLst/>
          </a:prstGeom>
          <a:solidFill>
            <a:srgbClr val="353535">
              <a:alpha val="11372"/>
            </a:srgbClr>
          </a:solidFill>
          <a:ln>
            <a:noFill/>
          </a:ln>
        </p:spPr>
      </p:sp>
      <p:sp>
        <p:nvSpPr>
          <p:cNvPr id="136" name="Google Shape;136;p51"/>
          <p:cNvSpPr>
            <a:spLocks noGrp="1"/>
          </p:cNvSpPr>
          <p:nvPr>
            <p:ph type="pic" idx="8"/>
          </p:nvPr>
        </p:nvSpPr>
        <p:spPr>
          <a:xfrm>
            <a:off x="9087336" y="2247901"/>
            <a:ext cx="2271834" cy="2247901"/>
          </a:xfrm>
          <a:prstGeom prst="rect">
            <a:avLst/>
          </a:prstGeom>
          <a:solidFill>
            <a:srgbClr val="353535">
              <a:alpha val="11372"/>
            </a:srgbClr>
          </a:solidFill>
          <a:ln>
            <a:noFill/>
          </a:ln>
        </p:spPr>
      </p:sp>
      <p:sp>
        <p:nvSpPr>
          <p:cNvPr id="137" name="Google Shape;137;p51"/>
          <p:cNvSpPr>
            <a:spLocks noGrp="1"/>
          </p:cNvSpPr>
          <p:nvPr>
            <p:ph type="pic" idx="9"/>
          </p:nvPr>
        </p:nvSpPr>
        <p:spPr>
          <a:xfrm>
            <a:off x="6815502" y="2247901"/>
            <a:ext cx="2271834" cy="2247901"/>
          </a:xfrm>
          <a:prstGeom prst="rect">
            <a:avLst/>
          </a:prstGeom>
          <a:solidFill>
            <a:srgbClr val="353535">
              <a:alpha val="11372"/>
            </a:srgbClr>
          </a:solidFill>
          <a:ln>
            <a:noFill/>
          </a:ln>
        </p:spPr>
      </p:sp>
      <p:sp>
        <p:nvSpPr>
          <p:cNvPr id="138" name="Google Shape;138;p51"/>
          <p:cNvSpPr>
            <a:spLocks noGrp="1"/>
          </p:cNvSpPr>
          <p:nvPr>
            <p:ph type="pic" idx="13"/>
          </p:nvPr>
        </p:nvSpPr>
        <p:spPr>
          <a:xfrm>
            <a:off x="4543668" y="2247901"/>
            <a:ext cx="2271834" cy="2247901"/>
          </a:xfrm>
          <a:prstGeom prst="rect">
            <a:avLst/>
          </a:prstGeom>
          <a:solidFill>
            <a:srgbClr val="353535">
              <a:alpha val="11372"/>
            </a:srgbClr>
          </a:solidFill>
          <a:ln>
            <a:noFill/>
          </a:ln>
        </p:spPr>
      </p:sp>
      <p:sp>
        <p:nvSpPr>
          <p:cNvPr id="139" name="Google Shape;139;p51"/>
          <p:cNvSpPr>
            <a:spLocks noGrp="1"/>
          </p:cNvSpPr>
          <p:nvPr>
            <p:ph type="pic" idx="14"/>
          </p:nvPr>
        </p:nvSpPr>
        <p:spPr>
          <a:xfrm>
            <a:off x="2271834" y="2247901"/>
            <a:ext cx="2271834" cy="2247901"/>
          </a:xfrm>
          <a:prstGeom prst="rect">
            <a:avLst/>
          </a:prstGeom>
          <a:solidFill>
            <a:srgbClr val="353535">
              <a:alpha val="11372"/>
            </a:srgbClr>
          </a:solidFill>
          <a:ln>
            <a:noFill/>
          </a:ln>
        </p:spPr>
      </p:sp>
      <p:sp>
        <p:nvSpPr>
          <p:cNvPr id="140" name="Google Shape;140;p51"/>
          <p:cNvSpPr>
            <a:spLocks noGrp="1"/>
          </p:cNvSpPr>
          <p:nvPr>
            <p:ph type="pic" idx="15"/>
          </p:nvPr>
        </p:nvSpPr>
        <p:spPr>
          <a:xfrm>
            <a:off x="0" y="2247901"/>
            <a:ext cx="2271834" cy="2247901"/>
          </a:xfrm>
          <a:prstGeom prst="rect">
            <a:avLst/>
          </a:prstGeom>
          <a:solidFill>
            <a:srgbClr val="353535">
              <a:alpha val="11372"/>
            </a:srgbClr>
          </a:solidFill>
          <a:ln>
            <a:noFill/>
          </a:ln>
        </p:spPr>
      </p:sp>
      <p:sp>
        <p:nvSpPr>
          <p:cNvPr id="141" name="Google Shape;141;p51"/>
          <p:cNvSpPr>
            <a:spLocks noGrp="1"/>
          </p:cNvSpPr>
          <p:nvPr>
            <p:ph type="pic" idx="16"/>
          </p:nvPr>
        </p:nvSpPr>
        <p:spPr>
          <a:xfrm>
            <a:off x="4543668" y="4495802"/>
            <a:ext cx="2271834" cy="2247901"/>
          </a:xfrm>
          <a:prstGeom prst="rect">
            <a:avLst/>
          </a:prstGeom>
          <a:solidFill>
            <a:srgbClr val="353535">
              <a:alpha val="11372"/>
            </a:srgbClr>
          </a:solidFill>
          <a:ln>
            <a:noFill/>
          </a:ln>
        </p:spPr>
      </p:sp>
      <p:sp>
        <p:nvSpPr>
          <p:cNvPr id="142" name="Google Shape;142;p51"/>
          <p:cNvSpPr>
            <a:spLocks noGrp="1"/>
          </p:cNvSpPr>
          <p:nvPr>
            <p:ph type="pic" idx="17"/>
          </p:nvPr>
        </p:nvSpPr>
        <p:spPr>
          <a:xfrm>
            <a:off x="2271834" y="4495802"/>
            <a:ext cx="2271834" cy="2247901"/>
          </a:xfrm>
          <a:prstGeom prst="rect">
            <a:avLst/>
          </a:prstGeom>
          <a:solidFill>
            <a:srgbClr val="353535">
              <a:alpha val="11372"/>
            </a:srgbClr>
          </a:solidFill>
          <a:ln>
            <a:noFill/>
          </a:ln>
        </p:spPr>
      </p:sp>
      <p:sp>
        <p:nvSpPr>
          <p:cNvPr id="143" name="Google Shape;143;p51"/>
          <p:cNvSpPr>
            <a:spLocks noGrp="1"/>
          </p:cNvSpPr>
          <p:nvPr>
            <p:ph type="pic" idx="18"/>
          </p:nvPr>
        </p:nvSpPr>
        <p:spPr>
          <a:xfrm>
            <a:off x="0" y="4495802"/>
            <a:ext cx="2271834" cy="2247901"/>
          </a:xfrm>
          <a:prstGeom prst="rect">
            <a:avLst/>
          </a:prstGeom>
          <a:solidFill>
            <a:srgbClr val="353535">
              <a:alpha val="11372"/>
            </a:srgbClr>
          </a:solidFill>
          <a:ln>
            <a:noFill/>
          </a:ln>
        </p:spPr>
      </p:sp>
      <p:sp>
        <p:nvSpPr>
          <p:cNvPr id="144" name="Google Shape;144;p51"/>
          <p:cNvSpPr>
            <a:spLocks noGrp="1"/>
          </p:cNvSpPr>
          <p:nvPr>
            <p:ph type="pic" idx="19"/>
          </p:nvPr>
        </p:nvSpPr>
        <p:spPr>
          <a:xfrm>
            <a:off x="0" y="6743703"/>
            <a:ext cx="2271834" cy="2247901"/>
          </a:xfrm>
          <a:prstGeom prst="rect">
            <a:avLst/>
          </a:prstGeom>
          <a:solidFill>
            <a:srgbClr val="353535">
              <a:alpha val="11372"/>
            </a:srgbClr>
          </a:solidFill>
          <a:ln>
            <a:noFill/>
          </a:ln>
        </p:spPr>
      </p:sp>
      <p:sp>
        <p:nvSpPr>
          <p:cNvPr id="145" name="Google Shape;145;p5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46" name="Google Shape;146;p5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47" name="Google Shape;147;p5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011142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9">
  <p:cSld name="19">
    <p:spTree>
      <p:nvGrpSpPr>
        <p:cNvPr id="1" name="Shape 148"/>
        <p:cNvGrpSpPr/>
        <p:nvPr/>
      </p:nvGrpSpPr>
      <p:grpSpPr>
        <a:xfrm>
          <a:off x="0" y="0"/>
          <a:ext cx="0" cy="0"/>
          <a:chOff x="0" y="0"/>
          <a:chExt cx="0" cy="0"/>
        </a:xfrm>
      </p:grpSpPr>
      <p:sp>
        <p:nvSpPr>
          <p:cNvPr id="149" name="Google Shape;149;p52"/>
          <p:cNvSpPr>
            <a:spLocks noGrp="1"/>
          </p:cNvSpPr>
          <p:nvPr>
            <p:ph type="pic" idx="2"/>
          </p:nvPr>
        </p:nvSpPr>
        <p:spPr>
          <a:xfrm>
            <a:off x="2076448" y="0"/>
            <a:ext cx="3975907" cy="10288588"/>
          </a:xfrm>
          <a:prstGeom prst="rect">
            <a:avLst/>
          </a:prstGeom>
          <a:solidFill>
            <a:srgbClr val="353535">
              <a:alpha val="11372"/>
            </a:srgbClr>
          </a:solidFill>
          <a:ln>
            <a:noFill/>
          </a:ln>
        </p:spPr>
      </p:sp>
      <p:sp>
        <p:nvSpPr>
          <p:cNvPr id="150" name="Google Shape;150;p52"/>
          <p:cNvSpPr>
            <a:spLocks noGrp="1"/>
          </p:cNvSpPr>
          <p:nvPr>
            <p:ph type="pic" idx="3"/>
          </p:nvPr>
        </p:nvSpPr>
        <p:spPr>
          <a:xfrm>
            <a:off x="6052354" y="0"/>
            <a:ext cx="3975907" cy="10288588"/>
          </a:xfrm>
          <a:prstGeom prst="rect">
            <a:avLst/>
          </a:prstGeom>
          <a:solidFill>
            <a:srgbClr val="353535">
              <a:alpha val="11372"/>
            </a:srgbClr>
          </a:solidFill>
          <a:ln>
            <a:noFill/>
          </a:ln>
        </p:spPr>
      </p:sp>
      <p:sp>
        <p:nvSpPr>
          <p:cNvPr id="151" name="Google Shape;151;p5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2" name="Google Shape;152;p5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3" name="Google Shape;153;p5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884900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23">
  <p:cSld name="23">
    <p:spTree>
      <p:nvGrpSpPr>
        <p:cNvPr id="1" name="Shape 30"/>
        <p:cNvGrpSpPr/>
        <p:nvPr/>
      </p:nvGrpSpPr>
      <p:grpSpPr>
        <a:xfrm>
          <a:off x="0" y="0"/>
          <a:ext cx="0" cy="0"/>
          <a:chOff x="0" y="0"/>
          <a:chExt cx="0" cy="0"/>
        </a:xfrm>
      </p:grpSpPr>
      <p:sp>
        <p:nvSpPr>
          <p:cNvPr id="31" name="Google Shape;31;p54"/>
          <p:cNvSpPr>
            <a:spLocks noGrp="1"/>
          </p:cNvSpPr>
          <p:nvPr>
            <p:ph type="pic" idx="2"/>
          </p:nvPr>
        </p:nvSpPr>
        <p:spPr>
          <a:xfrm>
            <a:off x="7841126" y="0"/>
            <a:ext cx="10446874" cy="10288588"/>
          </a:xfrm>
          <a:prstGeom prst="rect">
            <a:avLst/>
          </a:prstGeom>
          <a:solidFill>
            <a:srgbClr val="353535">
              <a:alpha val="11372"/>
            </a:srgbClr>
          </a:solidFill>
          <a:ln>
            <a:noFill/>
          </a:ln>
        </p:spPr>
      </p:sp>
      <p:pic>
        <p:nvPicPr>
          <p:cNvPr id="2" name="Google Shape;97;p45" descr="A picture containing drawing&#10;&#10;Description automatically generated">
            <a:extLst>
              <a:ext uri="{FF2B5EF4-FFF2-40B4-BE49-F238E27FC236}">
                <a16:creationId xmlns:a16="http://schemas.microsoft.com/office/drawing/2014/main" id="{5B536BC1-B29E-7338-882B-00DB0F8A9042}"/>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8691595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20">
  <p:cSld name="20">
    <p:spTree>
      <p:nvGrpSpPr>
        <p:cNvPr id="1" name="Shape 154"/>
        <p:cNvGrpSpPr/>
        <p:nvPr/>
      </p:nvGrpSpPr>
      <p:grpSpPr>
        <a:xfrm>
          <a:off x="0" y="0"/>
          <a:ext cx="0" cy="0"/>
          <a:chOff x="0" y="0"/>
          <a:chExt cx="0" cy="0"/>
        </a:xfrm>
      </p:grpSpPr>
      <p:sp>
        <p:nvSpPr>
          <p:cNvPr id="155" name="Google Shape;155;p53"/>
          <p:cNvSpPr>
            <a:spLocks noGrp="1"/>
          </p:cNvSpPr>
          <p:nvPr>
            <p:ph type="pic" idx="2"/>
          </p:nvPr>
        </p:nvSpPr>
        <p:spPr>
          <a:xfrm>
            <a:off x="2457449" y="0"/>
            <a:ext cx="5485374" cy="10288588"/>
          </a:xfrm>
          <a:prstGeom prst="rect">
            <a:avLst/>
          </a:prstGeom>
          <a:solidFill>
            <a:srgbClr val="353535">
              <a:alpha val="11372"/>
            </a:srgbClr>
          </a:solidFill>
          <a:ln>
            <a:noFill/>
          </a:ln>
        </p:spPr>
      </p:sp>
      <p:sp>
        <p:nvSpPr>
          <p:cNvPr id="156" name="Google Shape;156;p53"/>
          <p:cNvSpPr>
            <a:spLocks noGrp="1"/>
          </p:cNvSpPr>
          <p:nvPr>
            <p:ph type="pic" idx="3"/>
          </p:nvPr>
        </p:nvSpPr>
        <p:spPr>
          <a:xfrm>
            <a:off x="0" y="0"/>
            <a:ext cx="2457448" cy="10288588"/>
          </a:xfrm>
          <a:prstGeom prst="rect">
            <a:avLst/>
          </a:prstGeom>
          <a:solidFill>
            <a:srgbClr val="353535">
              <a:alpha val="11372"/>
            </a:srgbClr>
          </a:solidFill>
          <a:ln>
            <a:noFill/>
          </a:ln>
        </p:spPr>
      </p:sp>
      <p:sp>
        <p:nvSpPr>
          <p:cNvPr id="157" name="Google Shape;157;p5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58" name="Google Shape;158;p5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59" name="Google Shape;159;p5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311472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4">
  <p:cSld name="24">
    <p:spTree>
      <p:nvGrpSpPr>
        <p:cNvPr id="1" name="Shape 160"/>
        <p:cNvGrpSpPr/>
        <p:nvPr/>
      </p:nvGrpSpPr>
      <p:grpSpPr>
        <a:xfrm>
          <a:off x="0" y="0"/>
          <a:ext cx="0" cy="0"/>
          <a:chOff x="0" y="0"/>
          <a:chExt cx="0" cy="0"/>
        </a:xfrm>
      </p:grpSpPr>
      <p:sp>
        <p:nvSpPr>
          <p:cNvPr id="161" name="Google Shape;161;p55"/>
          <p:cNvSpPr>
            <a:spLocks noGrp="1"/>
          </p:cNvSpPr>
          <p:nvPr>
            <p:ph type="pic" idx="2"/>
          </p:nvPr>
        </p:nvSpPr>
        <p:spPr>
          <a:xfrm>
            <a:off x="0" y="0"/>
            <a:ext cx="14831526" cy="10288588"/>
          </a:xfrm>
          <a:prstGeom prst="rect">
            <a:avLst/>
          </a:prstGeom>
          <a:solidFill>
            <a:srgbClr val="353535">
              <a:alpha val="11372"/>
            </a:srgbClr>
          </a:solidFill>
          <a:ln>
            <a:noFill/>
          </a:ln>
        </p:spPr>
      </p:sp>
      <p:sp>
        <p:nvSpPr>
          <p:cNvPr id="162" name="Google Shape;162;p5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3" name="Google Shape;163;p5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4" name="Google Shape;164;p5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7087787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5">
  <p:cSld name="25">
    <p:spTree>
      <p:nvGrpSpPr>
        <p:cNvPr id="1" name="Shape 165"/>
        <p:cNvGrpSpPr/>
        <p:nvPr/>
      </p:nvGrpSpPr>
      <p:grpSpPr>
        <a:xfrm>
          <a:off x="0" y="0"/>
          <a:ext cx="0" cy="0"/>
          <a:chOff x="0" y="0"/>
          <a:chExt cx="0" cy="0"/>
        </a:xfrm>
      </p:grpSpPr>
      <p:sp>
        <p:nvSpPr>
          <p:cNvPr id="166" name="Google Shape;166;p56"/>
          <p:cNvSpPr>
            <a:spLocks noGrp="1"/>
          </p:cNvSpPr>
          <p:nvPr>
            <p:ph type="pic" idx="2"/>
          </p:nvPr>
        </p:nvSpPr>
        <p:spPr>
          <a:xfrm>
            <a:off x="-1" y="0"/>
            <a:ext cx="11799269" cy="10288588"/>
          </a:xfrm>
          <a:prstGeom prst="rect">
            <a:avLst/>
          </a:prstGeom>
          <a:solidFill>
            <a:srgbClr val="353535">
              <a:alpha val="11372"/>
            </a:srgbClr>
          </a:solidFill>
          <a:ln>
            <a:noFill/>
          </a:ln>
        </p:spPr>
      </p:sp>
      <p:sp>
        <p:nvSpPr>
          <p:cNvPr id="167" name="Google Shape;167;p5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68" name="Google Shape;168;p5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69" name="Google Shape;169;p56"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0209733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8">
  <p:cSld name="28">
    <p:spTree>
      <p:nvGrpSpPr>
        <p:cNvPr id="1" name="Shape 170"/>
        <p:cNvGrpSpPr/>
        <p:nvPr/>
      </p:nvGrpSpPr>
      <p:grpSpPr>
        <a:xfrm>
          <a:off x="0" y="0"/>
          <a:ext cx="0" cy="0"/>
          <a:chOff x="0" y="0"/>
          <a:chExt cx="0" cy="0"/>
        </a:xfrm>
      </p:grpSpPr>
      <p:sp>
        <p:nvSpPr>
          <p:cNvPr id="171" name="Google Shape;171;p57"/>
          <p:cNvSpPr>
            <a:spLocks noGrp="1"/>
          </p:cNvSpPr>
          <p:nvPr>
            <p:ph type="pic" idx="2"/>
          </p:nvPr>
        </p:nvSpPr>
        <p:spPr>
          <a:xfrm>
            <a:off x="8655168" y="3482292"/>
            <a:ext cx="5777441" cy="5788744"/>
          </a:xfrm>
          <a:prstGeom prst="rect">
            <a:avLst/>
          </a:prstGeom>
          <a:solidFill>
            <a:srgbClr val="353535">
              <a:alpha val="11372"/>
            </a:srgbClr>
          </a:solidFill>
          <a:ln>
            <a:noFill/>
          </a:ln>
        </p:spPr>
      </p:sp>
      <p:sp>
        <p:nvSpPr>
          <p:cNvPr id="172" name="Google Shape;172;p57"/>
          <p:cNvSpPr>
            <a:spLocks noGrp="1"/>
          </p:cNvSpPr>
          <p:nvPr>
            <p:ph type="pic" idx="3"/>
          </p:nvPr>
        </p:nvSpPr>
        <p:spPr>
          <a:xfrm>
            <a:off x="11334720" y="0"/>
            <a:ext cx="6953280" cy="10288588"/>
          </a:xfrm>
          <a:prstGeom prst="rect">
            <a:avLst/>
          </a:prstGeom>
          <a:solidFill>
            <a:srgbClr val="353535">
              <a:alpha val="11372"/>
            </a:srgbClr>
          </a:solidFill>
          <a:ln>
            <a:noFill/>
          </a:ln>
        </p:spPr>
      </p:sp>
      <p:sp>
        <p:nvSpPr>
          <p:cNvPr id="173" name="Google Shape;173;p57"/>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74" name="Google Shape;174;p57"/>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75" name="Google Shape;175;p57"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9788334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9">
  <p:cSld name="29">
    <p:spTree>
      <p:nvGrpSpPr>
        <p:cNvPr id="1" name="Shape 176"/>
        <p:cNvGrpSpPr/>
        <p:nvPr/>
      </p:nvGrpSpPr>
      <p:grpSpPr>
        <a:xfrm>
          <a:off x="0" y="0"/>
          <a:ext cx="0" cy="0"/>
          <a:chOff x="0" y="0"/>
          <a:chExt cx="0" cy="0"/>
        </a:xfrm>
      </p:grpSpPr>
      <p:sp>
        <p:nvSpPr>
          <p:cNvPr id="177" name="Google Shape;177;p58"/>
          <p:cNvSpPr>
            <a:spLocks noGrp="1"/>
          </p:cNvSpPr>
          <p:nvPr>
            <p:ph type="pic" idx="2"/>
          </p:nvPr>
        </p:nvSpPr>
        <p:spPr>
          <a:xfrm>
            <a:off x="11334720" y="0"/>
            <a:ext cx="6953280" cy="10288588"/>
          </a:xfrm>
          <a:prstGeom prst="rect">
            <a:avLst/>
          </a:prstGeom>
          <a:solidFill>
            <a:srgbClr val="353535">
              <a:alpha val="11372"/>
            </a:srgbClr>
          </a:solidFill>
          <a:ln>
            <a:noFill/>
          </a:ln>
        </p:spPr>
      </p:sp>
      <p:sp>
        <p:nvSpPr>
          <p:cNvPr id="178" name="Google Shape;178;p58"/>
          <p:cNvSpPr>
            <a:spLocks noGrp="1"/>
          </p:cNvSpPr>
          <p:nvPr>
            <p:ph type="pic" idx="3"/>
          </p:nvPr>
        </p:nvSpPr>
        <p:spPr>
          <a:xfrm>
            <a:off x="8937817" y="3459679"/>
            <a:ext cx="5212135" cy="5845278"/>
          </a:xfrm>
          <a:prstGeom prst="rect">
            <a:avLst/>
          </a:prstGeom>
          <a:solidFill>
            <a:srgbClr val="353535">
              <a:alpha val="11372"/>
            </a:srgbClr>
          </a:solidFill>
          <a:ln>
            <a:noFill/>
          </a:ln>
        </p:spPr>
      </p:sp>
      <p:sp>
        <p:nvSpPr>
          <p:cNvPr id="179" name="Google Shape;179;p58"/>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0" name="Google Shape;180;p58"/>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1" name="Google Shape;181;p5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684608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30">
  <p:cSld name="30">
    <p:spTree>
      <p:nvGrpSpPr>
        <p:cNvPr id="1" name="Shape 182"/>
        <p:cNvGrpSpPr/>
        <p:nvPr/>
      </p:nvGrpSpPr>
      <p:grpSpPr>
        <a:xfrm>
          <a:off x="0" y="0"/>
          <a:ext cx="0" cy="0"/>
          <a:chOff x="0" y="0"/>
          <a:chExt cx="0" cy="0"/>
        </a:xfrm>
      </p:grpSpPr>
      <p:sp>
        <p:nvSpPr>
          <p:cNvPr id="183" name="Google Shape;183;p59"/>
          <p:cNvSpPr>
            <a:spLocks noGrp="1"/>
          </p:cNvSpPr>
          <p:nvPr>
            <p:ph type="pic" idx="2"/>
          </p:nvPr>
        </p:nvSpPr>
        <p:spPr>
          <a:xfrm>
            <a:off x="0" y="0"/>
            <a:ext cx="13279983" cy="10288588"/>
          </a:xfrm>
          <a:prstGeom prst="rect">
            <a:avLst/>
          </a:prstGeom>
          <a:solidFill>
            <a:srgbClr val="353535">
              <a:alpha val="11372"/>
            </a:srgbClr>
          </a:solidFill>
          <a:ln>
            <a:noFill/>
          </a:ln>
        </p:spPr>
      </p:sp>
      <p:sp>
        <p:nvSpPr>
          <p:cNvPr id="184" name="Google Shape;184;p59"/>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85" name="Google Shape;185;p59"/>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86" name="Google Shape;186;p59"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1586874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31">
  <p:cSld name="31">
    <p:spTree>
      <p:nvGrpSpPr>
        <p:cNvPr id="1" name="Shape 187"/>
        <p:cNvGrpSpPr/>
        <p:nvPr/>
      </p:nvGrpSpPr>
      <p:grpSpPr>
        <a:xfrm>
          <a:off x="0" y="0"/>
          <a:ext cx="0" cy="0"/>
          <a:chOff x="0" y="0"/>
          <a:chExt cx="0" cy="0"/>
        </a:xfrm>
      </p:grpSpPr>
      <p:sp>
        <p:nvSpPr>
          <p:cNvPr id="188" name="Google Shape;188;p60"/>
          <p:cNvSpPr>
            <a:spLocks noGrp="1"/>
          </p:cNvSpPr>
          <p:nvPr>
            <p:ph type="pic" idx="2"/>
          </p:nvPr>
        </p:nvSpPr>
        <p:spPr>
          <a:xfrm>
            <a:off x="5008008" y="0"/>
            <a:ext cx="13279991" cy="10288588"/>
          </a:xfrm>
          <a:prstGeom prst="rect">
            <a:avLst/>
          </a:prstGeom>
          <a:solidFill>
            <a:srgbClr val="353535">
              <a:alpha val="11372"/>
            </a:srgbClr>
          </a:solidFill>
          <a:ln>
            <a:noFill/>
          </a:ln>
        </p:spPr>
      </p:sp>
      <p:sp>
        <p:nvSpPr>
          <p:cNvPr id="189" name="Google Shape;189;p6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0" name="Google Shape;190;p6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1" name="Google Shape;191;p6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2985269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2">
  <p:cSld name="32">
    <p:spTree>
      <p:nvGrpSpPr>
        <p:cNvPr id="1" name="Shape 192"/>
        <p:cNvGrpSpPr/>
        <p:nvPr/>
      </p:nvGrpSpPr>
      <p:grpSpPr>
        <a:xfrm>
          <a:off x="0" y="0"/>
          <a:ext cx="0" cy="0"/>
          <a:chOff x="0" y="0"/>
          <a:chExt cx="0" cy="0"/>
        </a:xfrm>
      </p:grpSpPr>
      <p:sp>
        <p:nvSpPr>
          <p:cNvPr id="193" name="Google Shape;193;p61"/>
          <p:cNvSpPr>
            <a:spLocks noGrp="1"/>
          </p:cNvSpPr>
          <p:nvPr>
            <p:ph type="pic" idx="2"/>
          </p:nvPr>
        </p:nvSpPr>
        <p:spPr>
          <a:xfrm>
            <a:off x="-17244" y="0"/>
            <a:ext cx="16075035" cy="10288588"/>
          </a:xfrm>
          <a:prstGeom prst="rect">
            <a:avLst/>
          </a:prstGeom>
          <a:solidFill>
            <a:srgbClr val="353535">
              <a:alpha val="11372"/>
            </a:srgbClr>
          </a:solidFill>
          <a:ln>
            <a:noFill/>
          </a:ln>
        </p:spPr>
      </p:sp>
      <p:sp>
        <p:nvSpPr>
          <p:cNvPr id="194" name="Google Shape;194;p61"/>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195" name="Google Shape;195;p61"/>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196" name="Google Shape;196;p6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43607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3">
  <p:cSld name="33">
    <p:spTree>
      <p:nvGrpSpPr>
        <p:cNvPr id="1" name="Shape 197"/>
        <p:cNvGrpSpPr/>
        <p:nvPr/>
      </p:nvGrpSpPr>
      <p:grpSpPr>
        <a:xfrm>
          <a:off x="0" y="0"/>
          <a:ext cx="0" cy="0"/>
          <a:chOff x="0" y="0"/>
          <a:chExt cx="0" cy="0"/>
        </a:xfrm>
      </p:grpSpPr>
      <p:sp>
        <p:nvSpPr>
          <p:cNvPr id="198" name="Google Shape;198;p62"/>
          <p:cNvSpPr>
            <a:spLocks noGrp="1"/>
          </p:cNvSpPr>
          <p:nvPr>
            <p:ph type="pic" idx="2"/>
          </p:nvPr>
        </p:nvSpPr>
        <p:spPr>
          <a:xfrm>
            <a:off x="4797506" y="0"/>
            <a:ext cx="16075035" cy="10288588"/>
          </a:xfrm>
          <a:prstGeom prst="rect">
            <a:avLst/>
          </a:prstGeom>
          <a:solidFill>
            <a:srgbClr val="353535">
              <a:alpha val="11372"/>
            </a:srgbClr>
          </a:solidFill>
          <a:ln>
            <a:noFill/>
          </a:ln>
        </p:spPr>
      </p:sp>
      <p:sp>
        <p:nvSpPr>
          <p:cNvPr id="199" name="Google Shape;199;p6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0" name="Google Shape;200;p6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1" name="Google Shape;201;p6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6675339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5">
  <p:cSld name="35">
    <p:spTree>
      <p:nvGrpSpPr>
        <p:cNvPr id="1" name="Shape 202"/>
        <p:cNvGrpSpPr/>
        <p:nvPr/>
      </p:nvGrpSpPr>
      <p:grpSpPr>
        <a:xfrm>
          <a:off x="0" y="0"/>
          <a:ext cx="0" cy="0"/>
          <a:chOff x="0" y="0"/>
          <a:chExt cx="0" cy="0"/>
        </a:xfrm>
      </p:grpSpPr>
      <p:sp>
        <p:nvSpPr>
          <p:cNvPr id="203" name="Google Shape;203;p63"/>
          <p:cNvSpPr>
            <a:spLocks noGrp="1"/>
          </p:cNvSpPr>
          <p:nvPr>
            <p:ph type="pic" idx="2"/>
          </p:nvPr>
        </p:nvSpPr>
        <p:spPr>
          <a:xfrm>
            <a:off x="1237024" y="1307392"/>
            <a:ext cx="7696540" cy="7673803"/>
          </a:xfrm>
          <a:prstGeom prst="rect">
            <a:avLst/>
          </a:prstGeom>
          <a:solidFill>
            <a:srgbClr val="353535">
              <a:alpha val="11372"/>
            </a:srgbClr>
          </a:solidFill>
          <a:ln>
            <a:noFill/>
          </a:ln>
        </p:spPr>
      </p:sp>
      <p:sp>
        <p:nvSpPr>
          <p:cNvPr id="204" name="Google Shape;204;p63"/>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05" name="Google Shape;205;p63"/>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06" name="Google Shape;206;p63"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374704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7">
  <p:cSld name="27">
    <p:spTree>
      <p:nvGrpSpPr>
        <p:cNvPr id="1" name="Shape 33"/>
        <p:cNvGrpSpPr/>
        <p:nvPr/>
      </p:nvGrpSpPr>
      <p:grpSpPr>
        <a:xfrm>
          <a:off x="0" y="0"/>
          <a:ext cx="0" cy="0"/>
          <a:chOff x="0" y="0"/>
          <a:chExt cx="0" cy="0"/>
        </a:xfrm>
      </p:grpSpPr>
      <p:sp>
        <p:nvSpPr>
          <p:cNvPr id="34" name="Google Shape;34;p30"/>
          <p:cNvSpPr>
            <a:spLocks noGrp="1"/>
          </p:cNvSpPr>
          <p:nvPr>
            <p:ph type="pic" idx="2"/>
          </p:nvPr>
        </p:nvSpPr>
        <p:spPr>
          <a:xfrm>
            <a:off x="9570720" y="1700378"/>
            <a:ext cx="8717279" cy="8588210"/>
          </a:xfrm>
          <a:prstGeom prst="rect">
            <a:avLst/>
          </a:prstGeom>
          <a:solidFill>
            <a:srgbClr val="353535">
              <a:alpha val="11372"/>
            </a:srgbClr>
          </a:solidFill>
          <a:ln>
            <a:noFill/>
          </a:ln>
        </p:spPr>
      </p:sp>
      <p:sp>
        <p:nvSpPr>
          <p:cNvPr id="35" name="Google Shape;35;p3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36" name="Google Shape;36;p3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 name="Google Shape;97;p45" descr="A picture containing drawing&#10;&#10;Description automatically generated">
            <a:extLst>
              <a:ext uri="{FF2B5EF4-FFF2-40B4-BE49-F238E27FC236}">
                <a16:creationId xmlns:a16="http://schemas.microsoft.com/office/drawing/2014/main" id="{C40B0B4C-3C4D-8D89-0E44-184DB9179A34}"/>
              </a:ext>
            </a:extLst>
          </p:cNvPr>
          <p:cNvPicPr preferRelativeResize="0"/>
          <p:nvPr userDrawn="1"/>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464272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6">
  <p:cSld name="36">
    <p:spTree>
      <p:nvGrpSpPr>
        <p:cNvPr id="1" name="Shape 207"/>
        <p:cNvGrpSpPr/>
        <p:nvPr/>
      </p:nvGrpSpPr>
      <p:grpSpPr>
        <a:xfrm>
          <a:off x="0" y="0"/>
          <a:ext cx="0" cy="0"/>
          <a:chOff x="0" y="0"/>
          <a:chExt cx="0" cy="0"/>
        </a:xfrm>
      </p:grpSpPr>
      <p:sp>
        <p:nvSpPr>
          <p:cNvPr id="208" name="Google Shape;208;p64"/>
          <p:cNvSpPr>
            <a:spLocks noGrp="1"/>
          </p:cNvSpPr>
          <p:nvPr>
            <p:ph type="pic" idx="2"/>
          </p:nvPr>
        </p:nvSpPr>
        <p:spPr>
          <a:xfrm>
            <a:off x="9401366" y="1401961"/>
            <a:ext cx="7507277" cy="7518587"/>
          </a:xfrm>
          <a:prstGeom prst="rect">
            <a:avLst/>
          </a:prstGeom>
          <a:solidFill>
            <a:srgbClr val="353535">
              <a:alpha val="11372"/>
            </a:srgbClr>
          </a:solidFill>
          <a:ln>
            <a:noFill/>
          </a:ln>
        </p:spPr>
      </p:sp>
      <p:sp>
        <p:nvSpPr>
          <p:cNvPr id="209" name="Google Shape;209;p64"/>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0" name="Google Shape;210;p64"/>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1" name="Google Shape;211;p64"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17593992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8">
  <p:cSld name="38">
    <p:spTree>
      <p:nvGrpSpPr>
        <p:cNvPr id="1" name="Shape 212"/>
        <p:cNvGrpSpPr/>
        <p:nvPr/>
      </p:nvGrpSpPr>
      <p:grpSpPr>
        <a:xfrm>
          <a:off x="0" y="0"/>
          <a:ext cx="0" cy="0"/>
          <a:chOff x="0" y="0"/>
          <a:chExt cx="0" cy="0"/>
        </a:xfrm>
      </p:grpSpPr>
      <p:sp>
        <p:nvSpPr>
          <p:cNvPr id="213" name="Google Shape;213;p65"/>
          <p:cNvSpPr>
            <a:spLocks noGrp="1"/>
          </p:cNvSpPr>
          <p:nvPr>
            <p:ph type="pic" idx="2"/>
          </p:nvPr>
        </p:nvSpPr>
        <p:spPr>
          <a:xfrm>
            <a:off x="2188966" y="2589863"/>
            <a:ext cx="5107185" cy="5108862"/>
          </a:xfrm>
          <a:prstGeom prst="rect">
            <a:avLst/>
          </a:prstGeom>
          <a:solidFill>
            <a:srgbClr val="353535">
              <a:alpha val="11372"/>
            </a:srgbClr>
          </a:solidFill>
          <a:ln>
            <a:noFill/>
          </a:ln>
        </p:spPr>
      </p:sp>
      <p:sp>
        <p:nvSpPr>
          <p:cNvPr id="214" name="Google Shape;214;p65"/>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15" name="Google Shape;215;p65"/>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216" name="Google Shape;216;p65"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23502615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01">
  <p:cSld name="101">
    <p:spTree>
      <p:nvGrpSpPr>
        <p:cNvPr id="1" name="Shape 217"/>
        <p:cNvGrpSpPr/>
        <p:nvPr/>
      </p:nvGrpSpPr>
      <p:grpSpPr>
        <a:xfrm>
          <a:off x="0" y="0"/>
          <a:ext cx="0" cy="0"/>
          <a:chOff x="0" y="0"/>
          <a:chExt cx="0" cy="0"/>
        </a:xfrm>
      </p:grpSpPr>
      <p:sp>
        <p:nvSpPr>
          <p:cNvPr id="218" name="Google Shape;218;p66"/>
          <p:cNvSpPr>
            <a:spLocks noGrp="1"/>
          </p:cNvSpPr>
          <p:nvPr>
            <p:ph type="pic" idx="2"/>
          </p:nvPr>
        </p:nvSpPr>
        <p:spPr>
          <a:xfrm>
            <a:off x="0" y="0"/>
            <a:ext cx="5144294" cy="5144294"/>
          </a:xfrm>
          <a:prstGeom prst="rect">
            <a:avLst/>
          </a:prstGeom>
          <a:solidFill>
            <a:srgbClr val="353535">
              <a:alpha val="11372"/>
            </a:srgbClr>
          </a:solidFill>
          <a:ln>
            <a:noFill/>
          </a:ln>
        </p:spPr>
      </p:sp>
      <p:sp>
        <p:nvSpPr>
          <p:cNvPr id="219" name="Google Shape;219;p66"/>
          <p:cNvSpPr>
            <a:spLocks noGrp="1"/>
          </p:cNvSpPr>
          <p:nvPr>
            <p:ph type="pic" idx="3"/>
          </p:nvPr>
        </p:nvSpPr>
        <p:spPr>
          <a:xfrm>
            <a:off x="0" y="5144294"/>
            <a:ext cx="5144294" cy="5144294"/>
          </a:xfrm>
          <a:prstGeom prst="rect">
            <a:avLst/>
          </a:prstGeom>
          <a:solidFill>
            <a:srgbClr val="353535">
              <a:alpha val="11372"/>
            </a:srgbClr>
          </a:solidFill>
          <a:ln>
            <a:noFill/>
          </a:ln>
        </p:spPr>
      </p:sp>
      <p:sp>
        <p:nvSpPr>
          <p:cNvPr id="220" name="Google Shape;220;p66"/>
          <p:cNvSpPr>
            <a:spLocks noGrp="1"/>
          </p:cNvSpPr>
          <p:nvPr>
            <p:ph type="pic" idx="4"/>
          </p:nvPr>
        </p:nvSpPr>
        <p:spPr>
          <a:xfrm>
            <a:off x="5144294" y="0"/>
            <a:ext cx="5144294" cy="5144294"/>
          </a:xfrm>
          <a:prstGeom prst="rect">
            <a:avLst/>
          </a:prstGeom>
          <a:solidFill>
            <a:srgbClr val="353535">
              <a:alpha val="11372"/>
            </a:srgbClr>
          </a:solidFill>
          <a:ln>
            <a:noFill/>
          </a:ln>
        </p:spPr>
      </p:sp>
      <p:sp>
        <p:nvSpPr>
          <p:cNvPr id="221" name="Google Shape;221;p66"/>
          <p:cNvSpPr>
            <a:spLocks noGrp="1"/>
          </p:cNvSpPr>
          <p:nvPr>
            <p:ph type="pic" idx="5"/>
          </p:nvPr>
        </p:nvSpPr>
        <p:spPr>
          <a:xfrm>
            <a:off x="5144294" y="5144294"/>
            <a:ext cx="5144294" cy="5144294"/>
          </a:xfrm>
          <a:prstGeom prst="rect">
            <a:avLst/>
          </a:prstGeom>
          <a:solidFill>
            <a:srgbClr val="353535">
              <a:alpha val="11372"/>
            </a:srgbClr>
          </a:solidFill>
          <a:ln>
            <a:noFill/>
          </a:ln>
        </p:spPr>
      </p:sp>
      <p:sp>
        <p:nvSpPr>
          <p:cNvPr id="222" name="Google Shape;222;p66"/>
          <p:cNvSpPr>
            <a:spLocks noGrp="1"/>
          </p:cNvSpPr>
          <p:nvPr>
            <p:ph type="pic" idx="6"/>
          </p:nvPr>
        </p:nvSpPr>
        <p:spPr>
          <a:xfrm>
            <a:off x="10288588" y="0"/>
            <a:ext cx="7999412" cy="5144294"/>
          </a:xfrm>
          <a:prstGeom prst="rect">
            <a:avLst/>
          </a:prstGeom>
          <a:solidFill>
            <a:srgbClr val="353535">
              <a:alpha val="11372"/>
            </a:srgbClr>
          </a:solidFill>
          <a:ln>
            <a:noFill/>
          </a:ln>
        </p:spPr>
      </p:sp>
      <p:sp>
        <p:nvSpPr>
          <p:cNvPr id="223" name="Google Shape;223;p66"/>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224" name="Google Shape;224;p66"/>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6224586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slide">
  <p:cSld name="Textslide">
    <p:spTree>
      <p:nvGrpSpPr>
        <p:cNvPr id="1" name="Shape 225"/>
        <p:cNvGrpSpPr/>
        <p:nvPr/>
      </p:nvGrpSpPr>
      <p:grpSpPr>
        <a:xfrm>
          <a:off x="0" y="0"/>
          <a:ext cx="0" cy="0"/>
          <a:chOff x="0" y="0"/>
          <a:chExt cx="0" cy="0"/>
        </a:xfrm>
      </p:grpSpPr>
      <p:sp>
        <p:nvSpPr>
          <p:cNvPr id="226" name="Google Shape;226;p67"/>
          <p:cNvSpPr/>
          <p:nvPr/>
        </p:nvSpPr>
        <p:spPr>
          <a:xfrm>
            <a:off x="360000" y="360056"/>
            <a:ext cx="17568000" cy="8583725"/>
          </a:xfrm>
          <a:prstGeom prst="rect">
            <a:avLst/>
          </a:prstGeom>
          <a:solidFill>
            <a:schemeClr val="lt2">
              <a:alpha val="49019"/>
            </a:schemeClr>
          </a:solidFill>
          <a:ln>
            <a:noFill/>
          </a:ln>
        </p:spPr>
        <p:txBody>
          <a:bodyPr spcFirstLastPara="1" wrap="square" lIns="137125" tIns="68550" rIns="137125" bIns="68550" anchor="ctr" anchorCtr="0">
            <a:noAutofit/>
          </a:bodyPr>
          <a:lstStyle/>
          <a:p>
            <a:pPr marL="0" marR="0" lvl="0" indent="0" algn="ctr" rtl="0">
              <a:lnSpc>
                <a:spcPct val="100000"/>
              </a:lnSpc>
              <a:spcBef>
                <a:spcPts val="0"/>
              </a:spcBef>
              <a:spcAft>
                <a:spcPts val="0"/>
              </a:spcAft>
              <a:buClr>
                <a:schemeClr val="dk1"/>
              </a:buClr>
              <a:buSzPts val="3600"/>
              <a:buFont typeface="Calibri"/>
              <a:buNone/>
            </a:pPr>
            <a:endParaRPr sz="3600" b="0" i="0" u="none" strike="noStrike" cap="none">
              <a:solidFill>
                <a:schemeClr val="lt1"/>
              </a:solidFill>
              <a:latin typeface="Calibri"/>
              <a:ea typeface="Calibri"/>
              <a:cs typeface="Calibri"/>
              <a:sym typeface="Calibri"/>
            </a:endParaRPr>
          </a:p>
        </p:txBody>
      </p:sp>
      <p:sp>
        <p:nvSpPr>
          <p:cNvPr id="227" name="Google Shape;227;p67"/>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09999"/>
              </a:buClr>
              <a:buSzPts val="48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8" name="Google Shape;228;p67"/>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500"/>
              </a:spcBef>
              <a:spcAft>
                <a:spcPts val="0"/>
              </a:spcAft>
              <a:buClr>
                <a:schemeClr val="dk1"/>
              </a:buClr>
              <a:buSzPts val="32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24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2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18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7686845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1_Textslide">
  <p:cSld name="1_Textslide">
    <p:spTree>
      <p:nvGrpSpPr>
        <p:cNvPr id="1" name="Shape 229"/>
        <p:cNvGrpSpPr/>
        <p:nvPr/>
      </p:nvGrpSpPr>
      <p:grpSpPr>
        <a:xfrm>
          <a:off x="0" y="0"/>
          <a:ext cx="0" cy="0"/>
          <a:chOff x="0" y="0"/>
          <a:chExt cx="0" cy="0"/>
        </a:xfrm>
      </p:grpSpPr>
      <p:sp>
        <p:nvSpPr>
          <p:cNvPr id="230" name="Google Shape;230;p68"/>
          <p:cNvSpPr/>
          <p:nvPr/>
        </p:nvSpPr>
        <p:spPr>
          <a:xfrm>
            <a:off x="360000" y="360056"/>
            <a:ext cx="17568000" cy="8583725"/>
          </a:xfrm>
          <a:prstGeom prst="rect">
            <a:avLst/>
          </a:prstGeom>
          <a:solidFill>
            <a:schemeClr val="lt2">
              <a:alpha val="49411"/>
            </a:scheme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3600"/>
              <a:buFont typeface="Arial"/>
              <a:buNone/>
            </a:pPr>
            <a:endParaRPr sz="3600" b="0" i="0" u="none" strike="noStrike" cap="none">
              <a:solidFill>
                <a:schemeClr val="lt1"/>
              </a:solidFill>
              <a:latin typeface="Calibri"/>
              <a:ea typeface="Calibri"/>
              <a:cs typeface="Calibri"/>
              <a:sym typeface="Calibri"/>
            </a:endParaRPr>
          </a:p>
        </p:txBody>
      </p:sp>
      <p:sp>
        <p:nvSpPr>
          <p:cNvPr id="231" name="Google Shape;231;p68"/>
          <p:cNvSpPr txBox="1">
            <a:spLocks noGrp="1"/>
          </p:cNvSpPr>
          <p:nvPr>
            <p:ph type="title"/>
          </p:nvPr>
        </p:nvSpPr>
        <p:spPr>
          <a:xfrm>
            <a:off x="914400" y="664781"/>
            <a:ext cx="16459200" cy="171476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7200"/>
              <a:buFont typeface="Roboto"/>
              <a:buNone/>
              <a:defRPr sz="7200" b="1" i="0" u="none" strike="noStrike" cap="none">
                <a:solidFill>
                  <a:schemeClr val="dk1"/>
                </a:solidFill>
                <a:latin typeface="Roboto"/>
                <a:ea typeface="Roboto"/>
                <a:cs typeface="Roboto"/>
                <a:sym typeface="Robo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32" name="Google Shape;232;p68"/>
          <p:cNvSpPr txBox="1">
            <a:spLocks noGrp="1"/>
          </p:cNvSpPr>
          <p:nvPr>
            <p:ph type="subTitle" idx="1"/>
          </p:nvPr>
        </p:nvSpPr>
        <p:spPr>
          <a:xfrm>
            <a:off x="935389" y="2512662"/>
            <a:ext cx="16438211" cy="588618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500"/>
              </a:spcBef>
              <a:spcAft>
                <a:spcPts val="0"/>
              </a:spcAft>
              <a:buClr>
                <a:schemeClr val="dk1"/>
              </a:buClr>
              <a:buSzPts val="4800"/>
              <a:buFont typeface="Arial"/>
              <a:buNone/>
              <a:defRPr sz="4800" b="0" i="0" u="none" strike="noStrike" cap="none">
                <a:solidFill>
                  <a:schemeClr val="dk1"/>
                </a:solidFill>
                <a:latin typeface="Roboto"/>
                <a:ea typeface="Roboto"/>
                <a:cs typeface="Roboto"/>
                <a:sym typeface="Roboto"/>
              </a:defRPr>
            </a:lvl1pPr>
            <a:lvl2pPr marR="0" lvl="1" algn="ctr" rtl="0">
              <a:lnSpc>
                <a:spcPct val="90000"/>
              </a:lnSpc>
              <a:spcBef>
                <a:spcPts val="750"/>
              </a:spcBef>
              <a:spcAft>
                <a:spcPts val="0"/>
              </a:spcAft>
              <a:buClr>
                <a:srgbClr val="888888"/>
              </a:buClr>
              <a:buSzPts val="3600"/>
              <a:buFont typeface="Arial"/>
              <a:buNone/>
              <a:defRPr sz="3600" b="0" i="0" u="none" strike="noStrike" cap="none">
                <a:solidFill>
                  <a:srgbClr val="888888"/>
                </a:solidFill>
                <a:latin typeface="Calibri"/>
                <a:ea typeface="Calibri"/>
                <a:cs typeface="Calibri"/>
                <a:sym typeface="Calibri"/>
              </a:defRPr>
            </a:lvl2pPr>
            <a:lvl3pPr marR="0" lvl="2" algn="ctr" rtl="0">
              <a:lnSpc>
                <a:spcPct val="90000"/>
              </a:lnSpc>
              <a:spcBef>
                <a:spcPts val="750"/>
              </a:spcBef>
              <a:spcAft>
                <a:spcPts val="0"/>
              </a:spcAft>
              <a:buClr>
                <a:srgbClr val="888888"/>
              </a:buClr>
              <a:buSzPts val="3000"/>
              <a:buFont typeface="Arial"/>
              <a:buNone/>
              <a:defRPr sz="3000" b="0" i="0" u="none" strike="noStrike" cap="none">
                <a:solidFill>
                  <a:srgbClr val="888888"/>
                </a:solidFill>
                <a:latin typeface="Calibri"/>
                <a:ea typeface="Calibri"/>
                <a:cs typeface="Calibri"/>
                <a:sym typeface="Calibri"/>
              </a:defRPr>
            </a:lvl3pPr>
            <a:lvl4pPr marR="0" lvl="3"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4pPr>
            <a:lvl5pPr marR="0" lvl="4"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5pPr>
            <a:lvl6pPr marR="0" lvl="5"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6pPr>
            <a:lvl7pPr marR="0" lvl="6"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7pPr>
            <a:lvl8pPr marR="0" lvl="7"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8pPr>
            <a:lvl9pPr marR="0" lvl="8" algn="ctr" rtl="0">
              <a:lnSpc>
                <a:spcPct val="90000"/>
              </a:lnSpc>
              <a:spcBef>
                <a:spcPts val="750"/>
              </a:spcBef>
              <a:spcAft>
                <a:spcPts val="0"/>
              </a:spcAft>
              <a:buClr>
                <a:srgbClr val="888888"/>
              </a:buClr>
              <a:buSzPts val="2700"/>
              <a:buFont typeface="Arial"/>
              <a:buNone/>
              <a:defRPr sz="2700" b="0" i="0" u="none" strike="noStrike" cap="none">
                <a:solidFill>
                  <a:srgbClr val="888888"/>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892248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7">
  <p:cSld name="37">
    <p:spTree>
      <p:nvGrpSpPr>
        <p:cNvPr id="1" name="Shape 44"/>
        <p:cNvGrpSpPr/>
        <p:nvPr/>
      </p:nvGrpSpPr>
      <p:grpSpPr>
        <a:xfrm>
          <a:off x="0" y="0"/>
          <a:ext cx="0" cy="0"/>
          <a:chOff x="0" y="0"/>
          <a:chExt cx="0" cy="0"/>
        </a:xfrm>
      </p:grpSpPr>
      <p:sp>
        <p:nvSpPr>
          <p:cNvPr id="45" name="Google Shape;45;p32"/>
          <p:cNvSpPr>
            <a:spLocks noGrp="1"/>
          </p:cNvSpPr>
          <p:nvPr>
            <p:ph type="pic" idx="2"/>
          </p:nvPr>
        </p:nvSpPr>
        <p:spPr>
          <a:xfrm>
            <a:off x="9311054" y="1311513"/>
            <a:ext cx="7687902" cy="7699484"/>
          </a:xfrm>
          <a:prstGeom prst="rect">
            <a:avLst/>
          </a:prstGeom>
          <a:solidFill>
            <a:srgbClr val="353535">
              <a:alpha val="11372"/>
            </a:srgbClr>
          </a:solidFill>
          <a:ln>
            <a:noFill/>
          </a:ln>
        </p:spPr>
      </p:sp>
      <p:sp>
        <p:nvSpPr>
          <p:cNvPr id="46" name="Google Shape;46;p32"/>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47" name="Google Shape;47;p32"/>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spTree>
    <p:extLst>
      <p:ext uri="{BB962C8B-B14F-4D97-AF65-F5344CB8AC3E}">
        <p14:creationId xmlns:p14="http://schemas.microsoft.com/office/powerpoint/2010/main" val="3969404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_Blank">
  <p:cSld name="1_Blank">
    <p:bg>
      <p:bgPr>
        <a:solidFill>
          <a:srgbClr val="011E41"/>
        </a:solidFill>
        <a:effectLst/>
      </p:bgPr>
    </p:bg>
    <p:spTree>
      <p:nvGrpSpPr>
        <p:cNvPr id="1" name="Shape 62"/>
        <p:cNvGrpSpPr/>
        <p:nvPr/>
      </p:nvGrpSpPr>
      <p:grpSpPr>
        <a:xfrm>
          <a:off x="0" y="0"/>
          <a:ext cx="0" cy="0"/>
          <a:chOff x="0" y="0"/>
          <a:chExt cx="0" cy="0"/>
        </a:xfrm>
      </p:grpSpPr>
      <p:pic>
        <p:nvPicPr>
          <p:cNvPr id="63" name="Google Shape;63;p38"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Tree>
    <p:extLst>
      <p:ext uri="{BB962C8B-B14F-4D97-AF65-F5344CB8AC3E}">
        <p14:creationId xmlns:p14="http://schemas.microsoft.com/office/powerpoint/2010/main" val="4168634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05">
  <p:cSld name="05">
    <p:spTree>
      <p:nvGrpSpPr>
        <p:cNvPr id="1" name="Shape 64"/>
        <p:cNvGrpSpPr/>
        <p:nvPr/>
      </p:nvGrpSpPr>
      <p:grpSpPr>
        <a:xfrm>
          <a:off x="0" y="0"/>
          <a:ext cx="0" cy="0"/>
          <a:chOff x="0" y="0"/>
          <a:chExt cx="0" cy="0"/>
        </a:xfrm>
      </p:grpSpPr>
      <p:sp>
        <p:nvSpPr>
          <p:cNvPr id="65" name="Google Shape;65;p39"/>
          <p:cNvSpPr>
            <a:spLocks noGrp="1"/>
          </p:cNvSpPr>
          <p:nvPr>
            <p:ph type="pic" idx="2"/>
          </p:nvPr>
        </p:nvSpPr>
        <p:spPr>
          <a:xfrm>
            <a:off x="0" y="0"/>
            <a:ext cx="18288000" cy="10288588"/>
          </a:xfrm>
          <a:prstGeom prst="rect">
            <a:avLst/>
          </a:prstGeom>
          <a:solidFill>
            <a:srgbClr val="353535">
              <a:alpha val="11372"/>
            </a:srgbClr>
          </a:solidFill>
          <a:ln>
            <a:noFill/>
          </a:ln>
        </p:spPr>
      </p:sp>
    </p:spTree>
    <p:extLst>
      <p:ext uri="{BB962C8B-B14F-4D97-AF65-F5344CB8AC3E}">
        <p14:creationId xmlns:p14="http://schemas.microsoft.com/office/powerpoint/2010/main" val="717593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06">
  <p:cSld name="06">
    <p:spTree>
      <p:nvGrpSpPr>
        <p:cNvPr id="1" name="Shape 66"/>
        <p:cNvGrpSpPr/>
        <p:nvPr/>
      </p:nvGrpSpPr>
      <p:grpSpPr>
        <a:xfrm>
          <a:off x="0" y="0"/>
          <a:ext cx="0" cy="0"/>
          <a:chOff x="0" y="0"/>
          <a:chExt cx="0" cy="0"/>
        </a:xfrm>
      </p:grpSpPr>
      <p:sp>
        <p:nvSpPr>
          <p:cNvPr id="67" name="Google Shape;67;p40"/>
          <p:cNvSpPr>
            <a:spLocks noGrp="1"/>
          </p:cNvSpPr>
          <p:nvPr>
            <p:ph type="pic" idx="2"/>
          </p:nvPr>
        </p:nvSpPr>
        <p:spPr>
          <a:xfrm>
            <a:off x="0" y="0"/>
            <a:ext cx="18288000" cy="10288588"/>
          </a:xfrm>
          <a:prstGeom prst="rect">
            <a:avLst/>
          </a:prstGeom>
          <a:solidFill>
            <a:srgbClr val="353535">
              <a:alpha val="11372"/>
            </a:srgbClr>
          </a:solidFill>
          <a:ln>
            <a:noFill/>
          </a:ln>
        </p:spPr>
      </p:sp>
      <p:sp>
        <p:nvSpPr>
          <p:cNvPr id="68" name="Google Shape;68;p40"/>
          <p:cNvSpPr txBox="1"/>
          <p:nvPr/>
        </p:nvSpPr>
        <p:spPr>
          <a:xfrm>
            <a:off x="16859165" y="9198396"/>
            <a:ext cx="660400" cy="33855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fld id="{00000000-1234-1234-1234-123412341234}" type="slidenum">
              <a:rPr lang="en-GB" sz="1600" b="0" i="0" u="none" strike="noStrike" cap="none">
                <a:solidFill>
                  <a:schemeClr val="dk1"/>
                </a:solidFill>
                <a:latin typeface="Open Sans"/>
                <a:ea typeface="Open Sans"/>
                <a:cs typeface="Open Sans"/>
                <a:sym typeface="Open Sans"/>
              </a:rPr>
              <a:t>‹#›</a:t>
            </a:fld>
            <a:endParaRPr sz="1600" b="0" i="0" u="none" strike="noStrike" cap="none">
              <a:solidFill>
                <a:schemeClr val="dk1"/>
              </a:solidFill>
              <a:latin typeface="Open Sans"/>
              <a:ea typeface="Open Sans"/>
              <a:cs typeface="Open Sans"/>
              <a:sym typeface="Open Sans"/>
            </a:endParaRPr>
          </a:p>
        </p:txBody>
      </p:sp>
      <p:cxnSp>
        <p:nvCxnSpPr>
          <p:cNvPr id="69" name="Google Shape;69;p40"/>
          <p:cNvCxnSpPr/>
          <p:nvPr/>
        </p:nvCxnSpPr>
        <p:spPr>
          <a:xfrm rot="10800000" flipH="1">
            <a:off x="17568333" y="9352284"/>
            <a:ext cx="719667" cy="15389"/>
          </a:xfrm>
          <a:prstGeom prst="straightConnector1">
            <a:avLst/>
          </a:prstGeom>
          <a:noFill/>
          <a:ln w="15875" cap="flat" cmpd="sng">
            <a:solidFill>
              <a:schemeClr val="accent1"/>
            </a:solidFill>
            <a:prstDash val="solid"/>
            <a:miter lim="800000"/>
            <a:headEnd type="none" w="sm" len="sm"/>
            <a:tailEnd type="none" w="sm" len="sm"/>
          </a:ln>
        </p:spPr>
      </p:cxnSp>
      <p:pic>
        <p:nvPicPr>
          <p:cNvPr id="70" name="Google Shape;70;p40"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15541413" y="0"/>
            <a:ext cx="2746587" cy="2683239"/>
          </a:xfrm>
          <a:prstGeom prst="rect">
            <a:avLst/>
          </a:prstGeom>
          <a:noFill/>
          <a:ln>
            <a:noFill/>
          </a:ln>
        </p:spPr>
      </p:pic>
    </p:spTree>
    <p:extLst>
      <p:ext uri="{BB962C8B-B14F-4D97-AF65-F5344CB8AC3E}">
        <p14:creationId xmlns:p14="http://schemas.microsoft.com/office/powerpoint/2010/main" val="3440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08">
  <p:cSld name="08">
    <p:spTree>
      <p:nvGrpSpPr>
        <p:cNvPr id="1" name="Shape 71"/>
        <p:cNvGrpSpPr/>
        <p:nvPr/>
      </p:nvGrpSpPr>
      <p:grpSpPr>
        <a:xfrm>
          <a:off x="0" y="0"/>
          <a:ext cx="0" cy="0"/>
          <a:chOff x="0" y="0"/>
          <a:chExt cx="0" cy="0"/>
        </a:xfrm>
      </p:grpSpPr>
      <p:sp>
        <p:nvSpPr>
          <p:cNvPr id="72" name="Google Shape;72;p41"/>
          <p:cNvSpPr>
            <a:spLocks noGrp="1"/>
          </p:cNvSpPr>
          <p:nvPr>
            <p:ph type="pic" idx="2"/>
          </p:nvPr>
        </p:nvSpPr>
        <p:spPr>
          <a:xfrm>
            <a:off x="0" y="0"/>
            <a:ext cx="18288000" cy="10288588"/>
          </a:xfrm>
          <a:prstGeom prst="rect">
            <a:avLst/>
          </a:prstGeom>
          <a:solidFill>
            <a:srgbClr val="353535">
              <a:alpha val="11372"/>
            </a:srgbClr>
          </a:solidFill>
          <a:ln>
            <a:noFill/>
          </a:ln>
        </p:spPr>
      </p:sp>
      <p:sp>
        <p:nvSpPr>
          <p:cNvPr id="73" name="Google Shape;73;p41"/>
          <p:cNvSpPr/>
          <p:nvPr/>
        </p:nvSpPr>
        <p:spPr>
          <a:xfrm rot="-2700000">
            <a:off x="12735456" y="7087331"/>
            <a:ext cx="8322977" cy="4113339"/>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4" name="Google Shape;74;p41"/>
          <p:cNvSpPr/>
          <p:nvPr/>
        </p:nvSpPr>
        <p:spPr>
          <a:xfrm rot="-2700000">
            <a:off x="-2493619" y="-545547"/>
            <a:ext cx="7580100" cy="3625588"/>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5" name="Google Shape;75;p41"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76" name="Google Shape;76;p41"/>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41"/>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rgbClr val="011E41"/>
                </a:solidFill>
                <a:latin typeface="Montserrat SemiBold"/>
                <a:ea typeface="Montserrat SemiBold"/>
                <a:cs typeface="Montserrat SemiBold"/>
                <a:sym typeface="Montserrat SemiBold"/>
              </a:rPr>
              <a:t>31 January 2022</a:t>
            </a:r>
            <a:endParaRPr sz="2400" b="1" i="0" u="none" strike="noStrike" cap="none">
              <a:solidFill>
                <a:srgbClr val="011E41"/>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1170106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09">
  <p:cSld name="09">
    <p:bg>
      <p:bgPr>
        <a:solidFill>
          <a:srgbClr val="011E41"/>
        </a:solidFill>
        <a:effectLst/>
      </p:bgPr>
    </p:bg>
    <p:spTree>
      <p:nvGrpSpPr>
        <p:cNvPr id="1" name="Shape 78"/>
        <p:cNvGrpSpPr/>
        <p:nvPr/>
      </p:nvGrpSpPr>
      <p:grpSpPr>
        <a:xfrm>
          <a:off x="0" y="0"/>
          <a:ext cx="0" cy="0"/>
          <a:chOff x="0" y="0"/>
          <a:chExt cx="0" cy="0"/>
        </a:xfrm>
      </p:grpSpPr>
      <p:pic>
        <p:nvPicPr>
          <p:cNvPr id="79" name="Google Shape;79;p42" descr="A picture containing drawing&#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0" y="0"/>
            <a:ext cx="2746587" cy="2683239"/>
          </a:xfrm>
          <a:prstGeom prst="rect">
            <a:avLst/>
          </a:prstGeom>
          <a:noFill/>
          <a:ln>
            <a:noFill/>
          </a:ln>
        </p:spPr>
      </p:pic>
      <p:sp>
        <p:nvSpPr>
          <p:cNvPr id="80" name="Google Shape;80;p42"/>
          <p:cNvSpPr txBox="1">
            <a:spLocks noGrp="1"/>
          </p:cNvSpPr>
          <p:nvPr>
            <p:ph type="title"/>
          </p:nvPr>
        </p:nvSpPr>
        <p:spPr>
          <a:xfrm>
            <a:off x="6974958" y="5805497"/>
            <a:ext cx="10167255" cy="2490076"/>
          </a:xfrm>
          <a:prstGeom prst="rect">
            <a:avLst/>
          </a:prstGeom>
          <a:noFill/>
          <a:ln>
            <a:noFill/>
          </a:ln>
        </p:spPr>
        <p:txBody>
          <a:bodyPr spcFirstLastPara="1" wrap="square" lIns="91425" tIns="45700" rIns="91425" bIns="45700" anchor="t" anchorCtr="0">
            <a:noAutofit/>
          </a:bodyPr>
          <a:lstStyle>
            <a:lvl1pPr marR="0" lvl="0" algn="r" rtl="0">
              <a:lnSpc>
                <a:spcPct val="80000"/>
              </a:lnSpc>
              <a:spcBef>
                <a:spcPts val="0"/>
              </a:spcBef>
              <a:spcAft>
                <a:spcPts val="0"/>
              </a:spcAft>
              <a:buClr>
                <a:srgbClr val="F5333F"/>
              </a:buClr>
              <a:buSzPts val="6600"/>
              <a:buFont typeface="Montserrat"/>
              <a:buNone/>
              <a:defRPr sz="6600" b="1" i="0" u="none" strike="noStrike" cap="none">
                <a:solidFill>
                  <a:srgbClr val="F5333F"/>
                </a:solidFill>
                <a:latin typeface="Montserrat"/>
                <a:ea typeface="Montserrat"/>
                <a:cs typeface="Montserrat"/>
                <a:sym typeface="Montserra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1" name="Google Shape;81;p42"/>
          <p:cNvSpPr txBox="1"/>
          <p:nvPr/>
        </p:nvSpPr>
        <p:spPr>
          <a:xfrm>
            <a:off x="11942955" y="9036862"/>
            <a:ext cx="5199258" cy="461665"/>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en-GB" sz="2400" b="1" i="0" u="none" strike="noStrike" cap="none">
                <a:solidFill>
                  <a:schemeClr val="lt2"/>
                </a:solidFill>
                <a:latin typeface="Montserrat SemiBold"/>
                <a:ea typeface="Montserrat SemiBold"/>
                <a:cs typeface="Montserrat SemiBold"/>
                <a:sym typeface="Montserrat SemiBold"/>
              </a:rPr>
              <a:t>31 January 2022</a:t>
            </a:r>
            <a:endParaRPr sz="2400" b="1" i="0" u="none" strike="noStrike" cap="none">
              <a:solidFill>
                <a:schemeClr val="lt2"/>
              </a:solidFill>
              <a:latin typeface="Montserrat SemiBold"/>
              <a:ea typeface="Montserrat SemiBold"/>
              <a:cs typeface="Montserrat SemiBold"/>
              <a:sym typeface="Montserrat SemiBold"/>
            </a:endParaRPr>
          </a:p>
        </p:txBody>
      </p:sp>
    </p:spTree>
    <p:extLst>
      <p:ext uri="{BB962C8B-B14F-4D97-AF65-F5344CB8AC3E}">
        <p14:creationId xmlns:p14="http://schemas.microsoft.com/office/powerpoint/2010/main" val="3094774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5"/>
          <p:cNvSpPr txBox="1"/>
          <p:nvPr/>
        </p:nvSpPr>
        <p:spPr>
          <a:xfrm>
            <a:off x="0" y="10136188"/>
            <a:ext cx="338138" cy="1524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000000"/>
                </a:solidFill>
                <a:latin typeface="Calibri"/>
                <a:ea typeface="Calibri"/>
                <a:cs typeface="Calibri"/>
                <a:sym typeface="Calibri"/>
              </a:rPr>
              <a:t>Public</a:t>
            </a:r>
            <a:endParaRPr sz="1400" b="0" i="0" u="none" strike="noStrike" cap="none">
              <a:solidFill>
                <a:srgbClr val="000000"/>
              </a:solidFill>
              <a:latin typeface="Arial"/>
              <a:ea typeface="Arial"/>
              <a:cs typeface="Arial"/>
              <a:sym typeface="Arial"/>
            </a:endParaRPr>
          </a:p>
        </p:txBody>
      </p:sp>
      <p:sp>
        <p:nvSpPr>
          <p:cNvPr id="11" name="Google Shape;11;p25" descr="{&quot;HashCode&quot;:-45436510,&quot;Placement&quot;:&quot;Footer&quot;,&quot;Top&quot;:789.467957,&quot;Left&quot;:0.0,&quot;SlideWidth&quot;:1440,&quot;SlideHeight&quot;:810}"/>
          <p:cNvSpPr txBox="1"/>
          <p:nvPr/>
        </p:nvSpPr>
        <p:spPr>
          <a:xfrm>
            <a:off x="0" y="10026243"/>
            <a:ext cx="581126" cy="262344"/>
          </a:xfrm>
          <a:prstGeom prst="rect">
            <a:avLst/>
          </a:prstGeom>
          <a:noFill/>
          <a:ln>
            <a:noFill/>
          </a:ln>
        </p:spPr>
        <p:txBody>
          <a:bodyPr spcFirstLastPara="1" wrap="square" lIns="0" tIns="0" rIns="0" bIns="0" anchor="ctr" anchorCtr="1">
            <a:spAutoFit/>
          </a:bodyPr>
          <a:lstStyle/>
          <a:p>
            <a:pPr marL="0" marR="0" lvl="0" indent="0" algn="l" rtl="0">
              <a:lnSpc>
                <a:spcPct val="100000"/>
              </a:lnSpc>
              <a:spcBef>
                <a:spcPts val="0"/>
              </a:spcBef>
              <a:spcAft>
                <a:spcPts val="0"/>
              </a:spcAft>
              <a:buNone/>
            </a:pPr>
            <a:r>
              <a:rPr lang="en-GB" sz="1000" b="0" i="0" u="none" strike="noStrike" cap="none">
                <a:solidFill>
                  <a:srgbClr val="000000"/>
                </a:solidFill>
                <a:latin typeface="Calibri"/>
                <a:ea typeface="Calibri"/>
                <a:cs typeface="Calibri"/>
                <a:sym typeface="Calibri"/>
              </a:rPr>
              <a:t>Public</a:t>
            </a:r>
            <a:endParaRPr sz="1000" b="0" i="0" u="none" strike="noStrike" cap="none">
              <a:solidFill>
                <a:srgbClr val="000000"/>
              </a:solidFill>
              <a:latin typeface="Calibri"/>
              <a:ea typeface="Calibri"/>
              <a:cs typeface="Calibri"/>
              <a:sym typeface="Calibri"/>
            </a:endParaRPr>
          </a:p>
        </p:txBody>
      </p:sp>
      <p:sp>
        <p:nvSpPr>
          <p:cNvPr id="2" name="MSIPCMContentMarking" descr="{&quot;HashCode&quot;:-45436510,&quot;Placement&quot;:&quot;Footer&quot;,&quot;Top&quot;:789.467957,&quot;Left&quot;:0.0,&quot;SlideWidth&quot;:1440,&quot;SlideHeight&quot;:810}">
            <a:extLst>
              <a:ext uri="{FF2B5EF4-FFF2-40B4-BE49-F238E27FC236}">
                <a16:creationId xmlns:a16="http://schemas.microsoft.com/office/drawing/2014/main" id="{75847C18-7D1B-4D0B-B5B5-958DDF597A73}"/>
              </a:ext>
            </a:extLst>
          </p:cNvPr>
          <p:cNvSpPr txBox="1"/>
          <p:nvPr userDrawn="1"/>
        </p:nvSpPr>
        <p:spPr>
          <a:xfrm>
            <a:off x="0" y="10026243"/>
            <a:ext cx="581126" cy="262344"/>
          </a:xfrm>
          <a:prstGeom prst="rect">
            <a:avLst/>
          </a:prstGeom>
          <a:noFill/>
        </p:spPr>
        <p:txBody>
          <a:bodyPr vert="horz" wrap="square" lIns="0" tIns="0" rIns="0" bIns="0" rtlCol="0" anchor="ctr" anchorCtr="1">
            <a:spAutoFit/>
          </a:bodyPr>
          <a:lstStyle/>
          <a:p>
            <a:pPr algn="l">
              <a:spcBef>
                <a:spcPts val="0"/>
              </a:spcBef>
              <a:spcAft>
                <a:spcPts val="0"/>
              </a:spcAft>
            </a:pPr>
            <a:r>
              <a:rPr lang="en-US" sz="1000">
                <a:solidFill>
                  <a:srgbClr val="000000"/>
                </a:solidFill>
                <a:latin typeface="Calibri" panose="020F0502020204030204" pitchFamily="34" charset="0"/>
              </a:rPr>
              <a:t>Public</a:t>
            </a:r>
            <a:endParaRPr lang="en-CH" sz="1000">
              <a:solidFill>
                <a:srgbClr val="000000"/>
              </a:solidFill>
              <a:latin typeface="Calibri" panose="020F0502020204030204" pitchFamily="34" charset="0"/>
            </a:endParaRPr>
          </a:p>
        </p:txBody>
      </p:sp>
    </p:spTree>
    <p:extLst>
      <p:ext uri="{BB962C8B-B14F-4D97-AF65-F5344CB8AC3E}">
        <p14:creationId xmlns:p14="http://schemas.microsoft.com/office/powerpoint/2010/main" val="944653439"/>
      </p:ext>
    </p:extLst>
  </p:cSld>
  <p:clrMap bg1="lt1" tx1="dk1" bg2="dk2" tx2="lt2" accent1="accent1" accent2="accent2" accent3="accent3" accent4="accent4" accent5="accent5" accent6="accent6" hlink="hlink" folHlink="folHlink"/>
  <p:sldLayoutIdLst>
    <p:sldLayoutId id="2147483755"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 id="2147483773" r:id="rId17"/>
    <p:sldLayoutId id="2147483774" r:id="rId18"/>
    <p:sldLayoutId id="2147483775" r:id="rId19"/>
    <p:sldLayoutId id="2147483776" r:id="rId20"/>
    <p:sldLayoutId id="2147483777" r:id="rId21"/>
    <p:sldLayoutId id="2147483778" r:id="rId22"/>
    <p:sldLayoutId id="2147483779" r:id="rId23"/>
    <p:sldLayoutId id="2147483780" r:id="rId24"/>
    <p:sldLayoutId id="2147483781" r:id="rId25"/>
    <p:sldLayoutId id="2147483782" r:id="rId26"/>
    <p:sldLayoutId id="2147483783" r:id="rId27"/>
    <p:sldLayoutId id="2147483784" r:id="rId28"/>
    <p:sldLayoutId id="2147483785" r:id="rId29"/>
    <p:sldLayoutId id="2147483786" r:id="rId30"/>
    <p:sldLayoutId id="2147483787" r:id="rId31"/>
    <p:sldLayoutId id="2147483788" r:id="rId32"/>
    <p:sldLayoutId id="2147483789" r:id="rId33"/>
    <p:sldLayoutId id="2147483790" r:id="rId3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1"/>
          <p:cNvSpPr/>
          <p:nvPr/>
        </p:nvSpPr>
        <p:spPr>
          <a:xfrm>
            <a:off x="10942694" y="2453939"/>
            <a:ext cx="6888106" cy="280072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es-AR" sz="4800" b="1" i="0" u="none" strike="noStrike" kern="0" cap="none" spc="0" normalizeH="0" baseline="0" noProof="0" dirty="0">
                <a:ln>
                  <a:noFill/>
                </a:ln>
                <a:solidFill>
                  <a:srgbClr val="F5333F"/>
                </a:solidFill>
                <a:effectLst/>
                <a:uLnTx/>
                <a:uFillTx/>
                <a:latin typeface="Montserrat"/>
                <a:ea typeface="Montserrat"/>
                <a:cs typeface="Montserrat"/>
                <a:sym typeface="Montserrat"/>
              </a:rPr>
              <a:t>LO QUE NOS QUEDA DE TODO LO QUE VIMOS AYER….</a:t>
            </a:r>
            <a:br>
              <a:rPr kumimoji="0" lang="en-GB" sz="3200" b="1" i="0" u="none" strike="noStrike" kern="0" cap="none" spc="0" normalizeH="0" baseline="0" noProof="0" dirty="0">
                <a:ln>
                  <a:noFill/>
                </a:ln>
                <a:solidFill>
                  <a:srgbClr val="000000"/>
                </a:solidFill>
                <a:effectLst/>
                <a:uLnTx/>
                <a:uFillTx/>
                <a:latin typeface="Montserrat"/>
                <a:ea typeface="Montserrat"/>
                <a:cs typeface="Montserrat"/>
                <a:sym typeface="Montserrat"/>
              </a:rPr>
            </a:br>
            <a:endParaRPr kumimoji="0" sz="3200" b="1" i="0" u="none" strike="noStrike" kern="0" cap="none" spc="0" normalizeH="0" baseline="0" noProof="0" dirty="0">
              <a:ln>
                <a:noFill/>
              </a:ln>
              <a:solidFill>
                <a:srgbClr val="000000"/>
              </a:solidFill>
              <a:effectLst/>
              <a:uLnTx/>
              <a:uFillTx/>
              <a:latin typeface="Montserrat"/>
              <a:ea typeface="Montserrat"/>
              <a:cs typeface="Montserrat"/>
              <a:sym typeface="Montserrat"/>
            </a:endParaRPr>
          </a:p>
        </p:txBody>
      </p:sp>
      <p:pic>
        <p:nvPicPr>
          <p:cNvPr id="467" name="Google Shape;467;p1"/>
          <p:cNvPicPr preferRelativeResize="0"/>
          <p:nvPr/>
        </p:nvPicPr>
        <p:blipFill rotWithShape="1">
          <a:blip r:embed="rId3">
            <a:alphaModFix/>
          </a:blip>
          <a:srcRect/>
          <a:stretch/>
        </p:blipFill>
        <p:spPr>
          <a:xfrm>
            <a:off x="0" y="0"/>
            <a:ext cx="10288588" cy="1028858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5AD76D41-37EF-AE0A-D21C-07D8BCCC6620}"/>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9657B1ED-6EA2-4BE5-E23B-6761061F8FB8}"/>
              </a:ext>
            </a:extLst>
          </p:cNvPr>
          <p:cNvSpPr txBox="1"/>
          <p:nvPr/>
        </p:nvSpPr>
        <p:spPr>
          <a:xfrm>
            <a:off x="1546703" y="2339380"/>
            <a:ext cx="16426971" cy="2185173"/>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Verdadero o falso: basta con informar a los líderes de la comunidad sobre el inicio de un nuevo proyecto y pedirles que se lo digan al resto de la comunidad.? </a:t>
            </a:r>
          </a:p>
          <a:p>
            <a:pPr marR="0" lvl="0" defTabSz="914400" rtl="0" eaLnBrk="1" fontAlgn="auto" latinLnBrk="0" hangingPunct="1">
              <a:lnSpc>
                <a:spcPct val="100000"/>
              </a:lnSpc>
              <a:spcBef>
                <a:spcPts val="0"/>
              </a:spcBef>
              <a:spcAft>
                <a:spcPts val="0"/>
              </a:spcAft>
              <a:buClr>
                <a:srgbClr val="000000"/>
              </a:buClr>
              <a:buSzPts val="5400"/>
              <a:tabLst/>
              <a:defRPr/>
            </a:pPr>
            <a:endParaRPr kumimoji="0" sz="2800" b="0" i="0" u="none" strike="noStrike" kern="0" cap="none" spc="0" normalizeH="0" baseline="0" noProof="0" dirty="0">
              <a:ln>
                <a:noFill/>
              </a:ln>
              <a:solidFill>
                <a:srgbClr val="FF0000"/>
              </a:solidFill>
              <a:effectLst/>
              <a:uLnTx/>
              <a:uFillTx/>
              <a:latin typeface="Arial"/>
              <a:ea typeface="Arial"/>
              <a:cs typeface="Arial"/>
              <a:sym typeface="Arial"/>
            </a:endParaRPr>
          </a:p>
        </p:txBody>
      </p:sp>
    </p:spTree>
    <p:extLst>
      <p:ext uri="{BB962C8B-B14F-4D97-AF65-F5344CB8AC3E}">
        <p14:creationId xmlns:p14="http://schemas.microsoft.com/office/powerpoint/2010/main" val="462149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1A9C68F2-1AF3-B2CD-7F48-BBAFD22E4CCF}"/>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4DE90D30-7C40-B0C4-6B9A-8D80DE0E8729}"/>
              </a:ext>
            </a:extLst>
          </p:cNvPr>
          <p:cNvSpPr txBox="1"/>
          <p:nvPr/>
        </p:nvSpPr>
        <p:spPr>
          <a:xfrm>
            <a:off x="1546703" y="2339380"/>
            <a:ext cx="16426971" cy="433960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Verdadero o falso: basta con informar a los líderes de la comunidad sobre el inicio de un nuevo proyecto y pedirles que se lo digan al resto de la comunidad.? </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FALSO</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Es posible que el líder de la comunidad no comparta la información sobre el proyecto con la comunidad en general, lo que significa que las personas no estarán listas para participar o comprender de qué se trata el proyecto. Esto podría retrasar el inicio del proyecto o significar que la comunidad no trabajará con la Sociedad Nacional</a:t>
            </a:r>
          </a:p>
          <a:p>
            <a:pPr marR="0" lvl="0" defTabSz="914400" rtl="0" eaLnBrk="1" fontAlgn="auto" latinLnBrk="0" hangingPunct="1">
              <a:lnSpc>
                <a:spcPct val="100000"/>
              </a:lnSpc>
              <a:spcBef>
                <a:spcPts val="0"/>
              </a:spcBef>
              <a:spcAft>
                <a:spcPts val="0"/>
              </a:spcAft>
              <a:buClr>
                <a:srgbClr val="000000"/>
              </a:buClr>
              <a:buSzPts val="5400"/>
              <a:tabLst/>
              <a:defRPr/>
            </a:pPr>
            <a:endParaRPr kumimoji="0" sz="2800" b="0" i="0" u="none" strike="noStrike" kern="0" cap="none" spc="0" normalizeH="0" baseline="0" noProof="0" dirty="0">
              <a:ln>
                <a:noFill/>
              </a:ln>
              <a:solidFill>
                <a:srgbClr val="FF0000"/>
              </a:solidFill>
              <a:effectLst/>
              <a:uLnTx/>
              <a:uFillTx/>
              <a:latin typeface="Arial"/>
              <a:ea typeface="Arial"/>
              <a:cs typeface="Arial"/>
              <a:sym typeface="Arial"/>
            </a:endParaRPr>
          </a:p>
        </p:txBody>
      </p:sp>
    </p:spTree>
    <p:extLst>
      <p:ext uri="{BB962C8B-B14F-4D97-AF65-F5344CB8AC3E}">
        <p14:creationId xmlns:p14="http://schemas.microsoft.com/office/powerpoint/2010/main" val="1379780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8D77F2DE-8FD9-A9C0-2D22-AC7CD3BAF34B}"/>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84566116-2FE9-2321-4C78-76B35F7A5E83}"/>
              </a:ext>
            </a:extLst>
          </p:cNvPr>
          <p:cNvSpPr txBox="1"/>
          <p:nvPr/>
        </p:nvSpPr>
        <p:spPr>
          <a:xfrm>
            <a:off x="1546703" y="2339380"/>
            <a:ext cx="16426971" cy="397027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¿Cuál es el riesgo de este escenario? </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 </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La Sociedad Nacional está llevando a cabo un proyecto de asistencia en efectivo que está llegando a su fin. Cuando la comunidad les dice a los voluntarios que realmente necesitan apoyo para continuar, los voluntarios no saben qué decir, así que le dicen  a la comunidad que no se preocupen, que la Sociedad Nacional seguirá ayudándolos</a:t>
            </a:r>
            <a:endParaRPr kumimoji="0" sz="2800" b="0" i="0" u="none" strike="noStrike" kern="0" cap="none" spc="0" normalizeH="0" baseline="0" noProof="0" dirty="0">
              <a:ln>
                <a:noFill/>
              </a:ln>
              <a:solidFill>
                <a:srgbClr val="FF0000"/>
              </a:solidFill>
              <a:effectLst/>
              <a:uLnTx/>
              <a:uFillTx/>
              <a:latin typeface="Arial"/>
              <a:ea typeface="Arial"/>
              <a:cs typeface="Arial"/>
              <a:sym typeface="Arial"/>
            </a:endParaRPr>
          </a:p>
        </p:txBody>
      </p:sp>
    </p:spTree>
    <p:extLst>
      <p:ext uri="{BB962C8B-B14F-4D97-AF65-F5344CB8AC3E}">
        <p14:creationId xmlns:p14="http://schemas.microsoft.com/office/powerpoint/2010/main" val="95250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8E3406D9-217F-267F-9AD3-03AA77F05B9C}"/>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67D6D498-C208-8326-A2EE-E49E138C005E}"/>
              </a:ext>
            </a:extLst>
          </p:cNvPr>
          <p:cNvSpPr txBox="1"/>
          <p:nvPr/>
        </p:nvSpPr>
        <p:spPr>
          <a:xfrm>
            <a:off x="1546703" y="2339380"/>
            <a:ext cx="16426971" cy="5693826"/>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¿Cuál es el riesgo de este escenario? – </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La Sociedad Nacional está llevando a cabo un proyecto de asistencia en efectivo que está llegando a su fin. Cuando la comunidad les dice a los voluntarios que realmente necesitan apoyo para continuar, los voluntarios no saben qué decir, así que le dicen  a la comunidad que no se preocupen, que la Sociedad Nacional seguirá ayudándolos</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lang="es-ES" sz="3600" b="1" i="0" u="none" strike="noStrike" kern="0" cap="none" spc="0" normalizeH="0" baseline="0" noProof="0" dirty="0">
              <a:ln>
                <a:noFill/>
              </a:ln>
              <a:solidFill>
                <a:srgbClr val="FF0000"/>
              </a:solidFill>
              <a:uLnTx/>
              <a:uFillTx/>
              <a:latin typeface="Open Sans" panose="020B0606030504020204" pitchFamily="34" charset="0"/>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La comunidad cree que el apoyo continuará cuando no será así. Esto podría ponerlos en riesgo cuando termine el apoyo porque no pueden prepararse. Esto también puede hacer parecer que la Sociedad Nacional ha mentido, lo que afecta la reputación de la Sociedad Nacional y la confianza con la comunidad. En algunos casos, esto podría afectar el acceso seguro.</a:t>
            </a:r>
            <a:endParaRPr kumimoji="0" sz="2800" b="0" i="0" u="none" strike="noStrike" kern="0" cap="none" spc="0" normalizeH="0" baseline="0" noProof="0" dirty="0">
              <a:ln>
                <a:noFill/>
              </a:ln>
              <a:solidFill>
                <a:srgbClr val="FF0000"/>
              </a:solidFill>
              <a:effectLst/>
              <a:uLnTx/>
              <a:uFillTx/>
              <a:latin typeface="Arial"/>
              <a:ea typeface="Arial"/>
              <a:cs typeface="Arial"/>
              <a:sym typeface="Arial"/>
            </a:endParaRPr>
          </a:p>
        </p:txBody>
      </p:sp>
    </p:spTree>
    <p:extLst>
      <p:ext uri="{BB962C8B-B14F-4D97-AF65-F5344CB8AC3E}">
        <p14:creationId xmlns:p14="http://schemas.microsoft.com/office/powerpoint/2010/main" val="2123530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6A7EDC5E-D3C7-D448-3D33-C396F9D827E5}"/>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AFD31414-C527-6689-5DF3-58419C104524}"/>
              </a:ext>
            </a:extLst>
          </p:cNvPr>
          <p:cNvSpPr txBox="1"/>
          <p:nvPr/>
        </p:nvSpPr>
        <p:spPr>
          <a:xfrm>
            <a:off x="1546704" y="3882430"/>
            <a:ext cx="15194592" cy="163117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AR" sz="4000" b="1" dirty="0">
                <a:effectLst/>
                <a:latin typeface="Open Sans" panose="020B0606030504020204" pitchFamily="34" charset="0"/>
                <a:ea typeface="Arial" panose="020B0604020202020204" pitchFamily="34" charset="0"/>
              </a:rPr>
              <a:t>Mencione las cuatro claves para la participación comunitaria</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39620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8"/>
        <p:cNvGrpSpPr/>
        <p:nvPr/>
      </p:nvGrpSpPr>
      <p:grpSpPr>
        <a:xfrm>
          <a:off x="0" y="0"/>
          <a:ext cx="0" cy="0"/>
          <a:chOff x="0" y="0"/>
          <a:chExt cx="0" cy="0"/>
        </a:xfrm>
      </p:grpSpPr>
      <p:sp>
        <p:nvSpPr>
          <p:cNvPr id="680" name="Google Shape;680;p22"/>
          <p:cNvSpPr txBox="1"/>
          <p:nvPr/>
        </p:nvSpPr>
        <p:spPr>
          <a:xfrm>
            <a:off x="1546704" y="3882430"/>
            <a:ext cx="15194592" cy="378561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AR" sz="3600" b="1" dirty="0">
                <a:effectLst/>
                <a:latin typeface="Open Sans" panose="020B0606030504020204" pitchFamily="34" charset="0"/>
                <a:ea typeface="Arial" panose="020B0604020202020204" pitchFamily="34" charset="0"/>
              </a:rPr>
              <a:t>Mencione las cuatro claves de participación comunitaria</a:t>
            </a:r>
          </a:p>
          <a:p>
            <a:pPr marL="342900" marR="0" lvl="0" indent="-342900" rtl="0">
              <a:lnSpc>
                <a:spcPct val="115000"/>
              </a:lnSpc>
              <a:spcBef>
                <a:spcPts val="0"/>
              </a:spcBef>
              <a:spcAft>
                <a:spcPts val="0"/>
              </a:spcAft>
              <a:buFont typeface="+mj-lt"/>
              <a:buAutoNum type="arabicPeriod"/>
              <a:tabLst>
                <a:tab pos="457200" algn="l"/>
              </a:tabLst>
            </a:pPr>
            <a:r>
              <a:rPr lang="en-GB" sz="4000" i="1" dirty="0" err="1">
                <a:solidFill>
                  <a:srgbClr val="FF0000"/>
                </a:solidFill>
                <a:effectLst/>
                <a:latin typeface="Open Sans" panose="020B0606030504020204" pitchFamily="34" charset="0"/>
                <a:ea typeface="Arial" panose="020B0604020202020204" pitchFamily="34" charset="0"/>
              </a:rPr>
              <a:t>Participación</a:t>
            </a:r>
            <a:r>
              <a:rPr lang="en-GB" sz="4000" i="1" dirty="0">
                <a:solidFill>
                  <a:srgbClr val="FF0000"/>
                </a:solidFill>
                <a:effectLst/>
                <a:latin typeface="Open Sans" panose="020B0606030504020204" pitchFamily="34" charset="0"/>
                <a:ea typeface="Arial" panose="020B0604020202020204" pitchFamily="34" charset="0"/>
              </a:rPr>
              <a:t> de la </a:t>
            </a:r>
            <a:r>
              <a:rPr lang="en-GB" sz="4000" i="1" dirty="0" err="1">
                <a:solidFill>
                  <a:srgbClr val="FF0000"/>
                </a:solidFill>
                <a:effectLst/>
                <a:latin typeface="Open Sans" panose="020B0606030504020204" pitchFamily="34" charset="0"/>
                <a:ea typeface="Arial" panose="020B0604020202020204" pitchFamily="34" charset="0"/>
              </a:rPr>
              <a:t>comunidad</a:t>
            </a:r>
            <a:endParaRPr lang="en-US" sz="4000" dirty="0">
              <a:effectLst/>
              <a:latin typeface="Times New Roman" panose="02020603050405020304" pitchFamily="18" charset="0"/>
              <a:ea typeface="Times New Roman" panose="02020603050405020304" pitchFamily="18" charset="0"/>
            </a:endParaRPr>
          </a:p>
          <a:p>
            <a:pPr marL="342900" marR="0" lvl="0" indent="-342900">
              <a:lnSpc>
                <a:spcPct val="115000"/>
              </a:lnSpc>
              <a:spcBef>
                <a:spcPts val="0"/>
              </a:spcBef>
              <a:spcAft>
                <a:spcPts val="0"/>
              </a:spcAft>
              <a:buFont typeface="+mj-lt"/>
              <a:buAutoNum type="arabicPeriod"/>
              <a:tabLst>
                <a:tab pos="457200" algn="l"/>
              </a:tabLst>
            </a:pPr>
            <a:r>
              <a:rPr lang="en-GB" sz="4000" i="1" dirty="0" err="1">
                <a:solidFill>
                  <a:srgbClr val="FF0000"/>
                </a:solidFill>
                <a:effectLst/>
                <a:latin typeface="Open Sans" panose="020B0606030504020204" pitchFamily="34" charset="0"/>
                <a:ea typeface="Arial" panose="020B0604020202020204" pitchFamily="34" charset="0"/>
              </a:rPr>
              <a:t>Comunicación</a:t>
            </a:r>
            <a:r>
              <a:rPr lang="en-GB" sz="4000" i="1" dirty="0">
                <a:solidFill>
                  <a:srgbClr val="FF0000"/>
                </a:solidFill>
                <a:effectLst/>
                <a:latin typeface="Open Sans" panose="020B0606030504020204" pitchFamily="34" charset="0"/>
                <a:ea typeface="Arial" panose="020B0604020202020204" pitchFamily="34" charset="0"/>
              </a:rPr>
              <a:t> </a:t>
            </a:r>
            <a:r>
              <a:rPr lang="en-GB" sz="4000" i="1" dirty="0" err="1">
                <a:solidFill>
                  <a:srgbClr val="FF0000"/>
                </a:solidFill>
                <a:effectLst/>
                <a:latin typeface="Open Sans" panose="020B0606030504020204" pitchFamily="34" charset="0"/>
                <a:ea typeface="Arial" panose="020B0604020202020204" pitchFamily="34" charset="0"/>
              </a:rPr>
              <a:t>abierta</a:t>
            </a:r>
            <a:r>
              <a:rPr lang="en-GB" sz="4000" i="1" dirty="0">
                <a:solidFill>
                  <a:srgbClr val="FF0000"/>
                </a:solidFill>
                <a:effectLst/>
                <a:latin typeface="Open Sans" panose="020B0606030504020204" pitchFamily="34" charset="0"/>
                <a:ea typeface="Arial" panose="020B0604020202020204" pitchFamily="34" charset="0"/>
              </a:rPr>
              <a:t> y </a:t>
            </a:r>
            <a:r>
              <a:rPr lang="en-GB" sz="4000" i="1" dirty="0" err="1">
                <a:solidFill>
                  <a:srgbClr val="FF0000"/>
                </a:solidFill>
                <a:effectLst/>
                <a:latin typeface="Open Sans" panose="020B0606030504020204" pitchFamily="34" charset="0"/>
                <a:ea typeface="Arial" panose="020B0604020202020204" pitchFamily="34" charset="0"/>
              </a:rPr>
              <a:t>honesta</a:t>
            </a:r>
            <a:endParaRPr lang="en-US" sz="4000" dirty="0">
              <a:effectLst/>
              <a:latin typeface="Times New Roman" panose="02020603050405020304" pitchFamily="18" charset="0"/>
              <a:ea typeface="Times New Roman" panose="02020603050405020304" pitchFamily="18" charset="0"/>
            </a:endParaRPr>
          </a:p>
          <a:p>
            <a:pPr marL="342900" marR="0" lvl="0" indent="-342900">
              <a:lnSpc>
                <a:spcPct val="115000"/>
              </a:lnSpc>
              <a:spcBef>
                <a:spcPts val="0"/>
              </a:spcBef>
              <a:spcAft>
                <a:spcPts val="0"/>
              </a:spcAft>
              <a:buFont typeface="+mj-lt"/>
              <a:buAutoNum type="arabicPeriod"/>
              <a:tabLst>
                <a:tab pos="457200" algn="l"/>
              </a:tabLst>
            </a:pPr>
            <a:r>
              <a:rPr lang="en-GB" sz="4000" i="1" dirty="0" err="1">
                <a:solidFill>
                  <a:srgbClr val="FF0000"/>
                </a:solidFill>
                <a:effectLst/>
                <a:latin typeface="Open Sans" panose="020B0606030504020204" pitchFamily="34" charset="0"/>
                <a:ea typeface="Arial" panose="020B0604020202020204" pitchFamily="34" charset="0"/>
              </a:rPr>
              <a:t>Comentarios</a:t>
            </a:r>
            <a:r>
              <a:rPr lang="en-GB" sz="4000" i="1" dirty="0">
                <a:solidFill>
                  <a:srgbClr val="FF0000"/>
                </a:solidFill>
                <a:effectLst/>
                <a:latin typeface="Open Sans" panose="020B0606030504020204" pitchFamily="34" charset="0"/>
                <a:ea typeface="Arial" panose="020B0604020202020204" pitchFamily="34" charset="0"/>
              </a:rPr>
              <a:t> y </a:t>
            </a:r>
            <a:r>
              <a:rPr lang="en-GB" sz="4000" i="1" dirty="0" err="1">
                <a:solidFill>
                  <a:srgbClr val="FF0000"/>
                </a:solidFill>
                <a:effectLst/>
                <a:latin typeface="Open Sans" panose="020B0606030504020204" pitchFamily="34" charset="0"/>
                <a:ea typeface="Arial" panose="020B0604020202020204" pitchFamily="34" charset="0"/>
              </a:rPr>
              <a:t>quejas</a:t>
            </a:r>
            <a:endParaRPr lang="en-US" sz="4000" dirty="0">
              <a:effectLst/>
              <a:latin typeface="Times New Roman" panose="02020603050405020304" pitchFamily="18" charset="0"/>
              <a:ea typeface="Times New Roman" panose="02020603050405020304" pitchFamily="18" charset="0"/>
            </a:endParaRPr>
          </a:p>
          <a:p>
            <a:pPr marL="342900" marR="0" lvl="0" indent="-342900">
              <a:lnSpc>
                <a:spcPct val="115000"/>
              </a:lnSpc>
              <a:spcBef>
                <a:spcPts val="0"/>
              </a:spcBef>
              <a:spcAft>
                <a:spcPts val="0"/>
              </a:spcAft>
              <a:buFont typeface="+mj-lt"/>
              <a:buAutoNum type="arabicPeriod"/>
              <a:tabLst>
                <a:tab pos="457200" algn="l"/>
              </a:tabLst>
            </a:pPr>
            <a:r>
              <a:rPr lang="en-GB" sz="4000" i="1" dirty="0" err="1">
                <a:solidFill>
                  <a:srgbClr val="FF0000"/>
                </a:solidFill>
                <a:effectLst/>
                <a:latin typeface="Open Sans" panose="020B0606030504020204" pitchFamily="34" charset="0"/>
                <a:ea typeface="Arial" panose="020B0604020202020204" pitchFamily="34" charset="0"/>
              </a:rPr>
              <a:t>Comprensión</a:t>
            </a:r>
            <a:r>
              <a:rPr lang="en-GB" sz="4000" i="1" dirty="0">
                <a:solidFill>
                  <a:srgbClr val="FF0000"/>
                </a:solidFill>
                <a:effectLst/>
                <a:latin typeface="Open Sans" panose="020B0606030504020204" pitchFamily="34" charset="0"/>
                <a:ea typeface="Arial" panose="020B0604020202020204" pitchFamily="34" charset="0"/>
              </a:rPr>
              <a:t> de la </a:t>
            </a:r>
            <a:r>
              <a:rPr lang="en-GB" sz="4000" i="1" dirty="0" err="1">
                <a:solidFill>
                  <a:srgbClr val="FF0000"/>
                </a:solidFill>
                <a:effectLst/>
                <a:latin typeface="Open Sans" panose="020B0606030504020204" pitchFamily="34" charset="0"/>
                <a:ea typeface="Arial" panose="020B0604020202020204" pitchFamily="34" charset="0"/>
              </a:rPr>
              <a:t>comunidad</a:t>
            </a:r>
            <a:endParaRPr lang="en-US" sz="4000" dirty="0">
              <a:effectLst/>
              <a:latin typeface="Times New Roman" panose="02020603050405020304" pitchFamily="18" charset="0"/>
              <a:ea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310053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50ED1CDC-8587-440F-BE97-60B8D55EBBAE}"/>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D2D3FF8F-9EBA-7C45-D22E-16E5733965D8}"/>
              </a:ext>
            </a:extLst>
          </p:cNvPr>
          <p:cNvSpPr txBox="1"/>
          <p:nvPr/>
        </p:nvSpPr>
        <p:spPr>
          <a:xfrm>
            <a:off x="1546704" y="3882430"/>
            <a:ext cx="15194592" cy="15080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Nombra tres razones por las que necesitamos involucrar a las comunidades </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3220953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9183E412-A0DF-CA67-165E-34617821270D}"/>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0FEB4A41-57EE-968B-8795-0D5E911A7202}"/>
              </a:ext>
            </a:extLst>
          </p:cNvPr>
          <p:cNvSpPr txBox="1"/>
          <p:nvPr/>
        </p:nvSpPr>
        <p:spPr>
          <a:xfrm>
            <a:off x="1546704" y="2339380"/>
            <a:ext cx="15194592" cy="6678711"/>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Nombra tres razones por las que necesitamos involucrar a las comunidades </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000" b="0" i="0" u="none" strike="noStrike" kern="0" cap="none" spc="0" normalizeH="0" baseline="0" noProof="0" dirty="0">
                <a:ln>
                  <a:noFill/>
                </a:ln>
                <a:solidFill>
                  <a:srgbClr val="000000"/>
                </a:solidFill>
                <a:effectLst/>
                <a:uLnTx/>
                <a:uFillTx/>
                <a:latin typeface="Arial"/>
                <a:ea typeface="Arial"/>
                <a:cs typeface="Arial"/>
                <a:sym typeface="Arial"/>
              </a:rPr>
              <a:t>1.	</a:t>
            </a:r>
            <a:r>
              <a:rPr lang="es-ES" sz="2800" b="1" dirty="0">
                <a:solidFill>
                  <a:srgbClr val="FF0000"/>
                </a:solidFill>
              </a:rPr>
              <a:t>C</a:t>
            </a:r>
            <a:r>
              <a:rPr kumimoji="0" lang="es-ES" sz="2800" b="1" i="0" u="none" strike="noStrike" kern="0" cap="none" spc="0" normalizeH="0" baseline="0" noProof="0" dirty="0" err="1">
                <a:ln>
                  <a:noFill/>
                </a:ln>
                <a:solidFill>
                  <a:srgbClr val="FF0000"/>
                </a:solidFill>
                <a:effectLst/>
                <a:uLnTx/>
                <a:uFillTx/>
                <a:latin typeface="Arial"/>
                <a:ea typeface="Arial"/>
                <a:cs typeface="Arial"/>
                <a:sym typeface="Arial"/>
              </a:rPr>
              <a:t>mprender</a:t>
            </a:r>
            <a:r>
              <a:rPr kumimoji="0" lang="es-ES" sz="2800" b="1" i="0" u="none" strike="noStrike" kern="0" cap="none" spc="0" normalizeH="0" baseline="0" noProof="0" dirty="0">
                <a:ln>
                  <a:noFill/>
                </a:ln>
                <a:solidFill>
                  <a:srgbClr val="FF0000"/>
                </a:solidFill>
                <a:effectLst/>
                <a:uLnTx/>
                <a:uFillTx/>
                <a:latin typeface="Arial"/>
                <a:ea typeface="Arial"/>
                <a:cs typeface="Arial"/>
                <a:sym typeface="Arial"/>
              </a:rPr>
              <a:t> el contexto y las necesidades </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a:t>
            </a:r>
            <a:r>
              <a:rPr kumimoji="0" lang="es-ES" sz="2800" b="0" i="1" u="none" strike="noStrike" kern="0" cap="none" spc="0" normalizeH="0" baseline="0" noProof="0" dirty="0">
                <a:ln>
                  <a:noFill/>
                </a:ln>
                <a:solidFill>
                  <a:srgbClr val="FF0000"/>
                </a:solidFill>
                <a:effectLst/>
                <a:uLnTx/>
                <a:uFillTx/>
                <a:latin typeface="Arial"/>
                <a:ea typeface="Arial"/>
                <a:cs typeface="Arial"/>
                <a:sym typeface="Arial"/>
              </a:rPr>
              <a:t>de lo contrario, podríamos brindar el apoyo equivocado o "hacer daño"</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2.	</a:t>
            </a:r>
            <a:r>
              <a:rPr kumimoji="0" lang="es-ES" sz="2800" b="1" i="0" u="none" strike="noStrike" kern="0" cap="none" spc="0" normalizeH="0" baseline="0" noProof="0" dirty="0">
                <a:ln>
                  <a:noFill/>
                </a:ln>
                <a:solidFill>
                  <a:srgbClr val="FF0000"/>
                </a:solidFill>
                <a:effectLst/>
                <a:uLnTx/>
                <a:uFillTx/>
                <a:latin typeface="Arial"/>
                <a:ea typeface="Arial"/>
                <a:cs typeface="Arial"/>
                <a:sym typeface="Arial"/>
              </a:rPr>
              <a:t>Para que los programas y las operaciones sean mejores y más eficaces</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a:t>
            </a:r>
            <a:r>
              <a:rPr kumimoji="0" lang="es-ES" sz="2800" b="0" i="1" u="none" strike="noStrike" kern="0" cap="none" spc="0" normalizeH="0" baseline="0" noProof="0" dirty="0">
                <a:ln>
                  <a:noFill/>
                </a:ln>
                <a:solidFill>
                  <a:srgbClr val="FF0000"/>
                </a:solidFill>
                <a:effectLst/>
                <a:uLnTx/>
                <a:uFillTx/>
                <a:latin typeface="Arial"/>
                <a:ea typeface="Arial"/>
                <a:cs typeface="Arial"/>
                <a:sym typeface="Arial"/>
              </a:rPr>
              <a:t>ya que podemos aprovechar el conocimiento y la experiencia locales y utilizar los comentarios de la comunidad para mejorar</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3.	</a:t>
            </a:r>
            <a:r>
              <a:rPr kumimoji="0" lang="es-ES" sz="2800" b="1" i="0" u="none" strike="noStrike" kern="0" cap="none" spc="0" normalizeH="0" baseline="0" noProof="0" dirty="0">
                <a:ln>
                  <a:noFill/>
                </a:ln>
                <a:solidFill>
                  <a:srgbClr val="FF0000"/>
                </a:solidFill>
                <a:effectLst/>
                <a:uLnTx/>
                <a:uFillTx/>
                <a:latin typeface="Arial"/>
                <a:ea typeface="Arial"/>
                <a:cs typeface="Arial"/>
                <a:sym typeface="Arial"/>
              </a:rPr>
              <a:t>Generar confianza, acceso y aceptación con las comunidades</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a:t>
            </a:r>
            <a:r>
              <a:rPr kumimoji="0" lang="es-ES" sz="2800" b="0" i="1" u="none" strike="noStrike" kern="0" cap="none" spc="0" normalizeH="0" baseline="0" noProof="0" dirty="0">
                <a:ln>
                  <a:noFill/>
                </a:ln>
                <a:solidFill>
                  <a:srgbClr val="FF0000"/>
                </a:solidFill>
                <a:effectLst/>
                <a:uLnTx/>
                <a:uFillTx/>
                <a:latin typeface="Arial"/>
                <a:ea typeface="Arial"/>
                <a:cs typeface="Arial"/>
                <a:sym typeface="Arial"/>
              </a:rPr>
              <a:t>, a través de una comunicación abierta y honesta, escuchando y actuando en función de lo que la gente nos dice.</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4.	</a:t>
            </a:r>
            <a:r>
              <a:rPr kumimoji="0" lang="es-ES" sz="2800" b="1" i="0" u="none" strike="noStrike" kern="0" cap="none" spc="0" normalizeH="0" baseline="0" noProof="0" dirty="0">
                <a:ln>
                  <a:noFill/>
                </a:ln>
                <a:solidFill>
                  <a:srgbClr val="FF0000"/>
                </a:solidFill>
                <a:effectLst/>
                <a:uLnTx/>
                <a:uFillTx/>
                <a:latin typeface="Arial"/>
                <a:ea typeface="Arial"/>
                <a:cs typeface="Arial"/>
                <a:sym typeface="Arial"/>
              </a:rPr>
              <a:t>Fortalecer la apropiación y la resiliencia de la comunidad, </a:t>
            </a:r>
            <a:r>
              <a:rPr kumimoji="0" lang="es-ES" sz="2800" b="0" i="1" u="none" strike="noStrike" kern="0" cap="none" spc="0" normalizeH="0" baseline="0" noProof="0" dirty="0">
                <a:ln>
                  <a:noFill/>
                </a:ln>
                <a:solidFill>
                  <a:srgbClr val="FF0000"/>
                </a:solidFill>
                <a:effectLst/>
                <a:uLnTx/>
                <a:uFillTx/>
                <a:latin typeface="Arial"/>
                <a:ea typeface="Arial"/>
                <a:cs typeface="Arial"/>
                <a:sym typeface="Arial"/>
              </a:rPr>
              <a:t>trabajando con los miembros de la comunidad como socios en lugar de beneficiarios.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5.	</a:t>
            </a:r>
            <a:r>
              <a:rPr kumimoji="0" lang="es-ES" sz="2800" b="1" i="0" u="none" strike="noStrike" kern="0" cap="none" spc="0" normalizeH="0" baseline="0" noProof="0" dirty="0">
                <a:ln>
                  <a:noFill/>
                </a:ln>
                <a:solidFill>
                  <a:srgbClr val="FF0000"/>
                </a:solidFill>
                <a:effectLst/>
                <a:uLnTx/>
                <a:uFillTx/>
                <a:latin typeface="Arial"/>
                <a:ea typeface="Arial"/>
                <a:cs typeface="Arial"/>
                <a:sym typeface="Arial"/>
              </a:rPr>
              <a:t>Cumplir nuestros propios compromisos</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a:t>
            </a:r>
            <a:r>
              <a:rPr kumimoji="0" lang="es-ES" sz="2800" b="0" i="1" u="none" strike="noStrike" kern="0" cap="none" spc="0" normalizeH="0" baseline="0" noProof="0" dirty="0">
                <a:ln>
                  <a:noFill/>
                </a:ln>
                <a:solidFill>
                  <a:srgbClr val="FF0000"/>
                </a:solidFill>
                <a:effectLst/>
                <a:uLnTx/>
                <a:uFillTx/>
                <a:latin typeface="Arial"/>
                <a:ea typeface="Arial"/>
                <a:cs typeface="Arial"/>
                <a:sym typeface="Arial"/>
              </a:rPr>
              <a:t>incluido el Código de Conducta y los compromisos de todo el Movimiento</a:t>
            </a:r>
            <a:r>
              <a:rPr kumimoji="0" lang="es-ES" sz="2000" b="0" i="1" u="none" strike="noStrike" kern="0" cap="none" spc="0" normalizeH="0" baseline="0" noProof="0" dirty="0">
                <a:ln>
                  <a:noFill/>
                </a:ln>
                <a:solidFill>
                  <a:srgbClr val="000000"/>
                </a:solidFill>
                <a:effectLst/>
                <a:uLnTx/>
                <a:uFillTx/>
                <a:latin typeface="Arial"/>
                <a:ea typeface="Arial"/>
                <a:cs typeface="Arial"/>
                <a:sym typeface="Arial"/>
              </a:rPr>
              <a:t>.</a:t>
            </a:r>
          </a:p>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endParaRPr kumimoji="0" sz="2000" b="0" i="0" u="none" strike="noStrike" kern="0" cap="none" spc="0" normalizeH="0" baseline="0" noProof="0" dirty="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3532002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AD06A14D-361C-6BE4-8E88-DB35287D6C68}"/>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5887E28F-1DF2-5C47-57AF-D22D9BE4052B}"/>
              </a:ext>
            </a:extLst>
          </p:cNvPr>
          <p:cNvSpPr txBox="1"/>
          <p:nvPr/>
        </p:nvSpPr>
        <p:spPr>
          <a:xfrm>
            <a:off x="1546703" y="2339380"/>
            <a:ext cx="16426971" cy="120028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¿Qué necesitamos saber sobre la comunidad para entenderla correctamente??</a:t>
            </a:r>
          </a:p>
        </p:txBody>
      </p:sp>
    </p:spTree>
    <p:extLst>
      <p:ext uri="{BB962C8B-B14F-4D97-AF65-F5344CB8AC3E}">
        <p14:creationId xmlns:p14="http://schemas.microsoft.com/office/powerpoint/2010/main" val="15305918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80F66E3F-3B59-136D-70BD-6FD81D38C009}"/>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F8779377-BBA9-1583-67BB-E6A910BE1A1A}"/>
              </a:ext>
            </a:extLst>
          </p:cNvPr>
          <p:cNvSpPr txBox="1"/>
          <p:nvPr/>
        </p:nvSpPr>
        <p:spPr>
          <a:xfrm>
            <a:off x="1546703" y="2339380"/>
            <a:ext cx="16426971" cy="7232709"/>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¿Qué necesitamos saber sobre la comunidad para entenderla correctamente??</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1.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Datos demográficos de la comunidad</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sexo, edad, religiones, grupos étnicos, idiomas, educación, alfabetización, niveles de pobreza, etc.</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2.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Estructuras : </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líderes, grupos y otras partes interesadas, incluidos los servicios disponibles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3.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Relaciones comunitarias: </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relaciones entre diferentes grupos, procesos de toma de decisiones, dinámicas de poder, vulnerabilidades, niveles de confianza, cualquier conflicto o tensión.</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4.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Comunicación:</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canales de comunicación y fuentes confiables, y cualquier barrera enfrentada.</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5.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Cultura y creencias</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cultura, valores y creencias, incluidos los roles de género, las actitudes hacia los diferentes grupos, la discriminación, las normas sociales, las creencias tradicionales y los rumores.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6.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Necesidades y capacidades de la comunidad</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principales necesidades, recursos, capacidades de los diferentes grupos, medidas que ya está adoptando la comunidad, conocimientos tradicionales</a:t>
            </a:r>
          </a:p>
          <a:p>
            <a:pPr marR="0" lvl="0" defTabSz="914400" rtl="0" eaLnBrk="1" fontAlgn="auto" latinLnBrk="0" hangingPunct="1">
              <a:lnSpc>
                <a:spcPct val="100000"/>
              </a:lnSpc>
              <a:spcBef>
                <a:spcPts val="0"/>
              </a:spcBef>
              <a:spcAft>
                <a:spcPts val="0"/>
              </a:spcAft>
              <a:buClr>
                <a:srgbClr val="000000"/>
              </a:buClr>
              <a:buSzPts val="5400"/>
              <a:tabLst/>
              <a:defRPr/>
            </a:pPr>
            <a:r>
              <a:rPr lang="es-ES" sz="2800" dirty="0">
                <a:solidFill>
                  <a:srgbClr val="FF0000"/>
                </a:solidFill>
              </a:rPr>
              <a:t>7.       </a:t>
            </a:r>
            <a:r>
              <a:rPr kumimoji="0" lang="es-ES" sz="2800" b="1" i="0" u="sng" strike="noStrike" kern="0" cap="none" spc="0" normalizeH="0" baseline="0" noProof="0" dirty="0">
                <a:ln>
                  <a:noFill/>
                </a:ln>
                <a:solidFill>
                  <a:srgbClr val="FF0000"/>
                </a:solidFill>
                <a:effectLst/>
                <a:uLnTx/>
                <a:uFillTx/>
                <a:latin typeface="Arial"/>
                <a:ea typeface="Arial"/>
                <a:cs typeface="Arial"/>
                <a:sym typeface="Arial"/>
              </a:rPr>
              <a:t>Percepciones y confianza</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 lo que la comunidad sabe y piensa sobre la Sociedad Nacional, y los niveles de confianza</a:t>
            </a:r>
            <a:endParaRPr kumimoji="0" sz="2800" b="0" i="0" u="none" strike="noStrike" kern="0" cap="none" spc="0" normalizeH="0" baseline="0" noProof="0" dirty="0">
              <a:ln>
                <a:noFill/>
              </a:ln>
              <a:solidFill>
                <a:srgbClr val="FF0000"/>
              </a:solidFill>
              <a:effectLst/>
              <a:uLnTx/>
              <a:uFillTx/>
              <a:latin typeface="Arial"/>
              <a:ea typeface="Arial"/>
              <a:cs typeface="Arial"/>
              <a:sym typeface="Arial"/>
            </a:endParaRPr>
          </a:p>
        </p:txBody>
      </p:sp>
    </p:spTree>
    <p:extLst>
      <p:ext uri="{BB962C8B-B14F-4D97-AF65-F5344CB8AC3E}">
        <p14:creationId xmlns:p14="http://schemas.microsoft.com/office/powerpoint/2010/main" val="304006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0A4D7BC0-E820-E79E-BB48-D8101A953FC3}"/>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7E759C68-F7C5-BA07-7388-3778E1B6C38F}"/>
              </a:ext>
            </a:extLst>
          </p:cNvPr>
          <p:cNvSpPr txBox="1"/>
          <p:nvPr/>
        </p:nvSpPr>
        <p:spPr>
          <a:xfrm>
            <a:off x="1546703" y="2339380"/>
            <a:ext cx="16426971" cy="1200288"/>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Nombra tres tipos de información que deberíamos compartir con las comunidades</a:t>
            </a:r>
          </a:p>
        </p:txBody>
      </p:sp>
    </p:spTree>
    <p:extLst>
      <p:ext uri="{BB962C8B-B14F-4D97-AF65-F5344CB8AC3E}">
        <p14:creationId xmlns:p14="http://schemas.microsoft.com/office/powerpoint/2010/main" val="3871373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8">
          <a:extLst>
            <a:ext uri="{FF2B5EF4-FFF2-40B4-BE49-F238E27FC236}">
              <a16:creationId xmlns:a16="http://schemas.microsoft.com/office/drawing/2014/main" id="{0431E181-AF8B-7EB5-0C67-0DE86679E9A8}"/>
            </a:ext>
          </a:extLst>
        </p:cNvPr>
        <p:cNvGrpSpPr/>
        <p:nvPr/>
      </p:nvGrpSpPr>
      <p:grpSpPr>
        <a:xfrm>
          <a:off x="0" y="0"/>
          <a:ext cx="0" cy="0"/>
          <a:chOff x="0" y="0"/>
          <a:chExt cx="0" cy="0"/>
        </a:xfrm>
      </p:grpSpPr>
      <p:sp>
        <p:nvSpPr>
          <p:cNvPr id="680" name="Google Shape;680;p22">
            <a:extLst>
              <a:ext uri="{FF2B5EF4-FFF2-40B4-BE49-F238E27FC236}">
                <a16:creationId xmlns:a16="http://schemas.microsoft.com/office/drawing/2014/main" id="{D340C563-5F1F-3B12-6566-FF7C4CF5A94A}"/>
              </a:ext>
            </a:extLst>
          </p:cNvPr>
          <p:cNvSpPr txBox="1"/>
          <p:nvPr/>
        </p:nvSpPr>
        <p:spPr>
          <a:xfrm>
            <a:off x="1546703" y="2339380"/>
            <a:ext cx="16426971" cy="5940047"/>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5400"/>
              <a:buFont typeface="Arial"/>
              <a:buNone/>
              <a:tabLst/>
              <a:defRPr/>
            </a:pPr>
            <a:r>
              <a:rPr lang="es-ES" sz="3600" b="1" dirty="0">
                <a:effectLst/>
                <a:latin typeface="Open Sans" panose="020B0606030504020204" pitchFamily="34" charset="0"/>
                <a:ea typeface="Arial" panose="020B0604020202020204" pitchFamily="34" charset="0"/>
              </a:rPr>
              <a:t>Nombra tres tipos de información que deberíamos compartir con las comunidades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1. </a:t>
            </a:r>
            <a:r>
              <a:rPr lang="es-ES" sz="2800" dirty="0">
                <a:solidFill>
                  <a:srgbClr val="FF0000"/>
                </a:solidFill>
              </a:rPr>
              <a:t>     </a:t>
            </a: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Sobre la organización</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2.	Comportamiento del personal y de los voluntarios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3.	Planes y procesos de evaluación</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4.	Objetivos del programa, cronogramas y detalles de las actividades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5.	Criterios de selección y procesos de distribución</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6.	Retrasos y desafíos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7.	Cómo participar, incluidos los detalles de los comités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8.	Mecanismo de retroalimentación</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9.	Respuesta a los comentarios</a:t>
            </a:r>
          </a:p>
          <a:p>
            <a:pPr marR="0" lvl="0" defTabSz="914400" rtl="0" eaLnBrk="1" fontAlgn="auto" latinLnBrk="0" hangingPunct="1">
              <a:lnSpc>
                <a:spcPct val="100000"/>
              </a:lnSpc>
              <a:spcBef>
                <a:spcPts val="0"/>
              </a:spcBef>
              <a:spcAft>
                <a:spcPts val="0"/>
              </a:spcAft>
              <a:buClr>
                <a:srgbClr val="000000"/>
              </a:buClr>
              <a:buSzPts val="5400"/>
              <a:tabLst/>
              <a:defRPr/>
            </a:pPr>
            <a:r>
              <a:rPr kumimoji="0" lang="es-ES" sz="2800" b="0" i="0" u="none" strike="noStrike" kern="0" cap="none" spc="0" normalizeH="0" baseline="0" noProof="0" dirty="0">
                <a:ln>
                  <a:noFill/>
                </a:ln>
                <a:solidFill>
                  <a:srgbClr val="FF0000"/>
                </a:solidFill>
                <a:effectLst/>
                <a:uLnTx/>
                <a:uFillTx/>
                <a:latin typeface="Arial"/>
                <a:ea typeface="Arial"/>
                <a:cs typeface="Arial"/>
                <a:sym typeface="Arial"/>
              </a:rPr>
              <a:t>10.	Planes de salida</a:t>
            </a:r>
          </a:p>
          <a:p>
            <a:pPr marR="0" lvl="0" defTabSz="914400" rtl="0" eaLnBrk="1" fontAlgn="auto" latinLnBrk="0" hangingPunct="1">
              <a:lnSpc>
                <a:spcPct val="100000"/>
              </a:lnSpc>
              <a:spcBef>
                <a:spcPts val="0"/>
              </a:spcBef>
              <a:spcAft>
                <a:spcPts val="0"/>
              </a:spcAft>
              <a:buClr>
                <a:srgbClr val="000000"/>
              </a:buClr>
              <a:buSzPts val="5400"/>
              <a:tabLst/>
              <a:defRPr/>
            </a:pPr>
            <a:endParaRPr kumimoji="0" sz="2800" b="0" i="0" u="none" strike="noStrike" kern="0" cap="none" spc="0" normalizeH="0" baseline="0" noProof="0" dirty="0">
              <a:ln>
                <a:noFill/>
              </a:ln>
              <a:solidFill>
                <a:srgbClr val="FF0000"/>
              </a:solidFill>
              <a:effectLst/>
              <a:uLnTx/>
              <a:uFillTx/>
              <a:latin typeface="Arial"/>
              <a:ea typeface="Arial"/>
              <a:cs typeface="Arial"/>
              <a:sym typeface="Arial"/>
            </a:endParaRPr>
          </a:p>
        </p:txBody>
      </p:sp>
    </p:spTree>
    <p:extLst>
      <p:ext uri="{BB962C8B-B14F-4D97-AF65-F5344CB8AC3E}">
        <p14:creationId xmlns:p14="http://schemas.microsoft.com/office/powerpoint/2010/main" val="1847295875"/>
      </p:ext>
    </p:extLst>
  </p:cSld>
  <p:clrMapOvr>
    <a:masterClrMapping/>
  </p:clrMapOvr>
</p:sld>
</file>

<file path=ppt/theme/theme1.xml><?xml version="1.0" encoding="utf-8"?>
<a:theme xmlns:a="http://schemas.openxmlformats.org/drawingml/2006/main" name="3_Office Theme">
  <a:themeElements>
    <a:clrScheme name="Custom 1">
      <a:dk1>
        <a:srgbClr val="000000"/>
      </a:dk1>
      <a:lt1>
        <a:srgbClr val="3F3F3F"/>
      </a:lt1>
      <a:dk2>
        <a:srgbClr val="33394B"/>
      </a:dk2>
      <a:lt2>
        <a:srgbClr val="FFFFFF"/>
      </a:lt2>
      <a:accent1>
        <a:srgbClr val="001D41"/>
      </a:accent1>
      <a:accent2>
        <a:srgbClr val="E8E8E8"/>
      </a:accent2>
      <a:accent3>
        <a:srgbClr val="F5333F"/>
      </a:accent3>
      <a:accent4>
        <a:srgbClr val="F5333F"/>
      </a:accent4>
      <a:accent5>
        <a:srgbClr val="001D41"/>
      </a:accent5>
      <a:accent6>
        <a:srgbClr val="FF4E51"/>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SharingLink xmlns="cf328f71-004c-4ec5-8aac-4c1fe87c002c" xsi:nil="true"/>
    <SharedWithUsers xmlns="133e5729-7bb1-4685-bd1f-c5e580a2ee33">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1" ma:contentTypeDescription="Create a new document." ma:contentTypeScope="" ma:versionID="371a55670b36c1453381dad92e03020a">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ccec711ce68aa3d4cfc5b67e25e9f3e"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A62C01-CEB7-4F23-B41A-1DFACB2DAFDC}">
  <ds:schemaRefs>
    <ds:schemaRef ds:uri="http://schemas.microsoft.com/sharepoint/v3/contenttype/forms"/>
  </ds:schemaRefs>
</ds:datastoreItem>
</file>

<file path=customXml/itemProps2.xml><?xml version="1.0" encoding="utf-8"?>
<ds:datastoreItem xmlns:ds="http://schemas.openxmlformats.org/officeDocument/2006/customXml" ds:itemID="{BD9BE4F8-6B3F-4706-8570-22C906A76D41}">
  <ds:schemaRefs>
    <ds:schemaRef ds:uri="http://schemas.microsoft.com/office/2006/metadata/properties"/>
    <ds:schemaRef ds:uri="http://schemas.microsoft.com/office/infopath/2007/PartnerControls"/>
    <ds:schemaRef ds:uri="133e5729-7bb1-4685-bd1f-c5e580a2ee33"/>
    <ds:schemaRef ds:uri="cf328f71-004c-4ec5-8aac-4c1fe87c002c"/>
    <ds:schemaRef ds:uri="http://schemas.microsoft.com/sharepoint/v3"/>
  </ds:schemaRefs>
</ds:datastoreItem>
</file>

<file path=customXml/itemProps3.xml><?xml version="1.0" encoding="utf-8"?>
<ds:datastoreItem xmlns:ds="http://schemas.openxmlformats.org/officeDocument/2006/customXml" ds:itemID="{944E8D70-1960-466C-9B60-9FD33797518B}"/>
</file>

<file path=docProps/app.xml><?xml version="1.0" encoding="utf-8"?>
<Properties xmlns="http://schemas.openxmlformats.org/officeDocument/2006/extended-properties" xmlns:vt="http://schemas.openxmlformats.org/officeDocument/2006/docPropsVTypes">
  <TotalTime>2672</TotalTime>
  <Words>984</Words>
  <Application>Microsoft Office PowerPoint</Application>
  <PresentationFormat>Custom</PresentationFormat>
  <Paragraphs>71</Paragraphs>
  <Slides>13</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Montserrat</vt:lpstr>
      <vt:lpstr>Montserrat SemiBold</vt:lpstr>
      <vt:lpstr>Calibri</vt:lpstr>
      <vt:lpstr>Open Sans</vt:lpstr>
      <vt:lpstr>Arial</vt:lpstr>
      <vt:lpstr>Roboto</vt:lpstr>
      <vt:lpstr>Times New Roman</vt:lpstr>
      <vt:lpstr>3_Office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Virginia LAINO</cp:lastModifiedBy>
  <cp:revision>25</cp:revision>
  <dcterms:created xsi:type="dcterms:W3CDTF">2015-02-25T15:20:40Z</dcterms:created>
  <dcterms:modified xsi:type="dcterms:W3CDTF">2024-03-23T10:33:15Z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MSIP_Label_caf3f7fd-5cd4-4287-9002-aceb9af13c42_Enabled">
    <vt:lpwstr>true</vt:lpwstr>
  </property>
  <property fmtid="{D5CDD505-2E9C-101B-9397-08002B2CF9AE}" pid="5" name="MSIP_Label_caf3f7fd-5cd4-4287-9002-aceb9af13c42_SetDate">
    <vt:lpwstr>2022-04-22T16:33:11Z</vt:lpwstr>
  </property>
  <property fmtid="{D5CDD505-2E9C-101B-9397-08002B2CF9AE}" pid="6" name="MSIP_Label_caf3f7fd-5cd4-4287-9002-aceb9af13c42_Method">
    <vt:lpwstr>Privileged</vt:lpwstr>
  </property>
  <property fmtid="{D5CDD505-2E9C-101B-9397-08002B2CF9AE}" pid="7" name="MSIP_Label_caf3f7fd-5cd4-4287-9002-aceb9af13c42_Name">
    <vt:lpwstr>Public</vt:lpwstr>
  </property>
  <property fmtid="{D5CDD505-2E9C-101B-9397-08002B2CF9AE}" pid="8" name="MSIP_Label_caf3f7fd-5cd4-4287-9002-aceb9af13c42_SiteId">
    <vt:lpwstr>a2b53be5-734e-4e6c-ab0d-d184f60fd917</vt:lpwstr>
  </property>
  <property fmtid="{D5CDD505-2E9C-101B-9397-08002B2CF9AE}" pid="9" name="MSIP_Label_caf3f7fd-5cd4-4287-9002-aceb9af13c42_ActionId">
    <vt:lpwstr>98914512-19f6-4061-9779-4951b676cdfc</vt:lpwstr>
  </property>
  <property fmtid="{D5CDD505-2E9C-101B-9397-08002B2CF9AE}" pid="10" name="MSIP_Label_caf3f7fd-5cd4-4287-9002-aceb9af13c42_ContentBits">
    <vt:lpwstr>2</vt:lpwstr>
  </property>
  <property fmtid="{D5CDD505-2E9C-101B-9397-08002B2CF9AE}" pid="11" name="ContentTypeId">
    <vt:lpwstr>0x01010088EE9237482712449971AC4496F4F58A</vt:lpwstr>
  </property>
  <property fmtid="{D5CDD505-2E9C-101B-9397-08002B2CF9AE}" pid="12" name="Order">
    <vt:r8>559900</vt:r8>
  </property>
  <property fmtid="{D5CDD505-2E9C-101B-9397-08002B2CF9AE}" pid="13" name="xd_Signature">
    <vt:bool>false</vt:bool>
  </property>
  <property fmtid="{D5CDD505-2E9C-101B-9397-08002B2CF9AE}" pid="14" name="xd_ProgID">
    <vt:lpwstr/>
  </property>
  <property fmtid="{D5CDD505-2E9C-101B-9397-08002B2CF9AE}" pid="15" name="_SourceUrl">
    <vt:lpwstr/>
  </property>
  <property fmtid="{D5CDD505-2E9C-101B-9397-08002B2CF9AE}" pid="16" name="_SharedFileIndex">
    <vt:lpwstr/>
  </property>
  <property fmtid="{D5CDD505-2E9C-101B-9397-08002B2CF9AE}" pid="17" name="ComplianceAssetId">
    <vt:lpwstr/>
  </property>
  <property fmtid="{D5CDD505-2E9C-101B-9397-08002B2CF9AE}" pid="18" name="TemplateUrl">
    <vt:lpwstr/>
  </property>
  <property fmtid="{D5CDD505-2E9C-101B-9397-08002B2CF9AE}" pid="19" name="_ExtendedDescription">
    <vt:lpwstr/>
  </property>
  <property fmtid="{D5CDD505-2E9C-101B-9397-08002B2CF9AE}" pid="20" name="TriggerFlowInfo">
    <vt:lpwstr/>
  </property>
  <property fmtid="{D5CDD505-2E9C-101B-9397-08002B2CF9AE}" pid="21" name="MediaServiceImageTags">
    <vt:lpwstr/>
  </property>
</Properties>
</file>