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754" r:id="rId5"/>
    <p:sldMasterId id="2147483881" r:id="rId6"/>
  </p:sldMasterIdLst>
  <p:notesMasterIdLst>
    <p:notesMasterId r:id="rId20"/>
  </p:notesMasterIdLst>
  <p:sldIdLst>
    <p:sldId id="2076137780" r:id="rId7"/>
    <p:sldId id="2076137829" r:id="rId8"/>
    <p:sldId id="275" r:id="rId9"/>
    <p:sldId id="2076137830" r:id="rId10"/>
    <p:sldId id="2076137831" r:id="rId11"/>
    <p:sldId id="2076137773" r:id="rId12"/>
    <p:sldId id="4233" r:id="rId13"/>
    <p:sldId id="2076137772" r:id="rId14"/>
    <p:sldId id="2076137771" r:id="rId15"/>
    <p:sldId id="2076137832" r:id="rId16"/>
    <p:sldId id="2076137833" r:id="rId17"/>
    <p:sldId id="2076137834" r:id="rId18"/>
    <p:sldId id="2076137775" r:id="rId19"/>
  </p:sldIdLst>
  <p:sldSz cx="18288000" cy="10288588"/>
  <p:notesSz cx="6858000" cy="9144000"/>
  <p:embeddedFontLst>
    <p:embeddedFont>
      <p:font typeface="Montserrat" panose="00000500000000000000" pitchFamily="2" charset="0"/>
      <p:regular r:id="rId21"/>
      <p:bold r:id="rId22"/>
      <p:italic r:id="rId23"/>
      <p:boldItalic r:id="rId24"/>
    </p:embeddedFont>
    <p:embeddedFont>
      <p:font typeface="Montserrat SemiBold" panose="00000700000000000000" pitchFamily="2" charset="0"/>
      <p:regular r:id="rId25"/>
      <p:bold r:id="rId26"/>
      <p:italic r:id="rId27"/>
      <p:boldItalic r:id="rId28"/>
    </p:embeddedFont>
    <p:embeddedFont>
      <p:font typeface="Open Sans" panose="020B0606030504020204" pitchFamily="34" charset="0"/>
      <p:regular r:id="rId29"/>
      <p:bold r:id="rId30"/>
      <p:italic r:id="rId31"/>
      <p:boldItalic r:id="rId32"/>
    </p:embeddedFont>
    <p:embeddedFont>
      <p:font typeface="Roboto" panose="02000000000000000000" pitchFamily="2" charset="0"/>
      <p:regular r:id="rId33"/>
      <p:bold r:id="rId34"/>
      <p:italic r:id="rId35"/>
      <p:boldItalic r:id="rId36"/>
    </p:embeddedFont>
    <p:embeddedFont>
      <p:font typeface="Roboto Black" panose="02000000000000000000" pitchFamily="2" charset="0"/>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3" roundtripDataSignature="AMtx7mjihKAmEJ296M5KiLnW8MdpjOHKt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DDAD9CC-BE5E-492C-9966-A0CB59E24631}">
  <a:tblStyle styleId="{3DDAD9CC-BE5E-492C-9966-A0CB59E24631}"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183"/>
    <p:restoredTop sz="74319" autoAdjust="0"/>
  </p:normalViewPr>
  <p:slideViewPr>
    <p:cSldViewPr snapToGrid="0">
      <p:cViewPr varScale="1">
        <p:scale>
          <a:sx n="34" d="100"/>
          <a:sy n="34" d="100"/>
        </p:scale>
        <p:origin x="798" y="66"/>
      </p:cViewPr>
      <p:guideLst/>
    </p:cSldViewPr>
  </p:slideViewPr>
  <p:notesTextViewPr>
    <p:cViewPr>
      <p:scale>
        <a:sx n="1" d="1"/>
        <a:sy n="1" d="1"/>
      </p:scale>
      <p:origin x="0" y="0"/>
    </p:cViewPr>
  </p:notesTextViewPr>
  <p:sorterViewPr>
    <p:cViewPr>
      <p:scale>
        <a:sx n="50" d="100"/>
        <a:sy n="50" d="100"/>
      </p:scale>
      <p:origin x="0" y="-426"/>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6.fntdata"/><Relationship Id="rId39" Type="http://schemas.openxmlformats.org/officeDocument/2006/relationships/font" Target="fonts/font19.fntdata"/><Relationship Id="rId3" Type="http://schemas.openxmlformats.org/officeDocument/2006/relationships/customXml" Target="../customXml/item3.xml"/><Relationship Id="rId21" Type="http://schemas.openxmlformats.org/officeDocument/2006/relationships/font" Target="fonts/font1.fntdata"/><Relationship Id="rId34" Type="http://schemas.openxmlformats.org/officeDocument/2006/relationships/font" Target="fonts/font14.fntdata"/><Relationship Id="rId55"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29" Type="http://schemas.openxmlformats.org/officeDocument/2006/relationships/font" Target="fonts/font9.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53" Type="http://customschemas.google.com/relationships/presentationmetadata" Target="metadata"/><Relationship Id="rId58"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57"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11.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56"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1BAD4C-F76B-F840-97B1-C5AC3D7011AB}"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GB"/>
        </a:p>
      </dgm:t>
    </dgm:pt>
    <dgm:pt modelId="{AB12D327-563D-8E4D-9B94-AA753D59532D}">
      <dgm:prSet phldrT="[Text]" custT="1"/>
      <dgm:spPr/>
      <dgm:t>
        <a:bodyPr/>
        <a:lstStyle/>
        <a:p>
          <a:r>
            <a:rPr lang="en-GB" sz="2400" b="0" dirty="0">
              <a:solidFill>
                <a:schemeClr val="tx2"/>
              </a:solidFill>
              <a:latin typeface="Montserrat" pitchFamily="2" charset="77"/>
            </a:rPr>
            <a:t>Falta de </a:t>
          </a:r>
          <a:r>
            <a:rPr lang="en-GB" sz="2400" b="0" dirty="0" err="1">
              <a:solidFill>
                <a:schemeClr val="tx2"/>
              </a:solidFill>
              <a:latin typeface="Montserrat" pitchFamily="2" charset="77"/>
            </a:rPr>
            <a:t>tiempo</a:t>
          </a:r>
          <a:endParaRPr lang="en-GB" sz="2400" b="0" dirty="0">
            <a:solidFill>
              <a:schemeClr val="tx2"/>
            </a:solidFill>
            <a:latin typeface="Montserrat" pitchFamily="2" charset="77"/>
          </a:endParaRPr>
        </a:p>
      </dgm:t>
    </dgm:pt>
    <dgm:pt modelId="{6C881195-0D39-604C-B9DD-03C09328DC1E}" type="parTrans" cxnId="{7C6D892A-BA6B-3247-9D57-C93E435FEA49}">
      <dgm:prSet/>
      <dgm:spPr/>
      <dgm:t>
        <a:bodyPr/>
        <a:lstStyle/>
        <a:p>
          <a:endParaRPr lang="en-GB"/>
        </a:p>
      </dgm:t>
    </dgm:pt>
    <dgm:pt modelId="{ECECA08B-B782-5842-9EDF-C2FE40A14982}" type="sibTrans" cxnId="{7C6D892A-BA6B-3247-9D57-C93E435FEA49}">
      <dgm:prSet/>
      <dgm:spPr/>
      <dgm:t>
        <a:bodyPr/>
        <a:lstStyle/>
        <a:p>
          <a:endParaRPr lang="en-GB"/>
        </a:p>
      </dgm:t>
    </dgm:pt>
    <dgm:pt modelId="{7CE0E770-D434-D248-AB17-79A091961DD7}">
      <dgm:prSet phldrT="[Text]" custT="1"/>
      <dgm:spPr/>
      <dgm:t>
        <a:bodyPr/>
        <a:lstStyle/>
        <a:p>
          <a:r>
            <a:rPr lang="en-GB" sz="2400" b="0" dirty="0" err="1">
              <a:solidFill>
                <a:schemeClr val="tx2"/>
              </a:solidFill>
              <a:latin typeface="Montserrat" pitchFamily="2" charset="77"/>
            </a:rPr>
            <a:t>Líder</a:t>
          </a:r>
          <a:r>
            <a:rPr lang="en-GB" sz="2400" b="0" dirty="0">
              <a:solidFill>
                <a:schemeClr val="tx2"/>
              </a:solidFill>
              <a:latin typeface="Montserrat" pitchFamily="2" charset="77"/>
            </a:rPr>
            <a:t> </a:t>
          </a:r>
          <a:r>
            <a:rPr lang="en-GB" sz="2400" b="0" dirty="0" err="1">
              <a:solidFill>
                <a:schemeClr val="tx2"/>
              </a:solidFill>
              <a:latin typeface="Montserrat" pitchFamily="2" charset="77"/>
            </a:rPr>
            <a:t>comunitario</a:t>
          </a:r>
          <a:r>
            <a:rPr lang="en-GB" sz="2400" b="0" dirty="0">
              <a:solidFill>
                <a:schemeClr val="tx2"/>
              </a:solidFill>
              <a:latin typeface="Montserrat" pitchFamily="2" charset="77"/>
            </a:rPr>
            <a:t> </a:t>
          </a:r>
          <a:r>
            <a:rPr lang="en-GB" sz="2400" b="0" dirty="0" err="1">
              <a:solidFill>
                <a:schemeClr val="tx2"/>
              </a:solidFill>
              <a:latin typeface="Montserrat" pitchFamily="2" charset="77"/>
            </a:rPr>
            <a:t>desafiante</a:t>
          </a:r>
          <a:endParaRPr lang="en-GB" sz="2400" b="0" dirty="0">
            <a:solidFill>
              <a:schemeClr val="tx2"/>
            </a:solidFill>
            <a:latin typeface="Montserrat" pitchFamily="2" charset="77"/>
          </a:endParaRPr>
        </a:p>
      </dgm:t>
    </dgm:pt>
    <dgm:pt modelId="{FB3FE794-3A11-B348-B587-DB1984AC171E}" type="parTrans" cxnId="{4F4A99D7-9471-0A47-8FF4-097A9114A5F0}">
      <dgm:prSet/>
      <dgm:spPr/>
      <dgm:t>
        <a:bodyPr/>
        <a:lstStyle/>
        <a:p>
          <a:endParaRPr lang="en-GB"/>
        </a:p>
      </dgm:t>
    </dgm:pt>
    <dgm:pt modelId="{DFF53021-505B-E741-A991-A2F886718982}" type="sibTrans" cxnId="{4F4A99D7-9471-0A47-8FF4-097A9114A5F0}">
      <dgm:prSet/>
      <dgm:spPr/>
      <dgm:t>
        <a:bodyPr/>
        <a:lstStyle/>
        <a:p>
          <a:endParaRPr lang="en-GB"/>
        </a:p>
      </dgm:t>
    </dgm:pt>
    <dgm:pt modelId="{D4D01E8F-8882-7D49-8CED-9116FD43DDEF}">
      <dgm:prSet phldrT="[Text]" custT="1"/>
      <dgm:spPr/>
      <dgm:t>
        <a:bodyPr/>
        <a:lstStyle/>
        <a:p>
          <a:pPr>
            <a:spcAft>
              <a:spcPts val="1200"/>
            </a:spcAft>
          </a:pPr>
          <a:r>
            <a:rPr lang="es-AR" sz="2400" noProof="0" dirty="0">
              <a:latin typeface="Open Sans" panose="020B0606030504020204" pitchFamily="34" charset="0"/>
              <a:ea typeface="Open Sans" panose="020B0606030504020204" pitchFamily="34" charset="0"/>
              <a:cs typeface="Open Sans" panose="020B0606030504020204" pitchFamily="34" charset="0"/>
            </a:rPr>
            <a:t>Utilizar los principios fundamentales</a:t>
          </a:r>
        </a:p>
      </dgm:t>
    </dgm:pt>
    <dgm:pt modelId="{69794588-BAA2-184D-B715-806E911FFBE6}" type="parTrans" cxnId="{CF4A0F9F-7FEA-9144-A2DA-7AAE7CAB3CD3}">
      <dgm:prSet/>
      <dgm:spPr/>
      <dgm:t>
        <a:bodyPr/>
        <a:lstStyle/>
        <a:p>
          <a:endParaRPr lang="en-GB"/>
        </a:p>
      </dgm:t>
    </dgm:pt>
    <dgm:pt modelId="{517C5D0A-A741-4847-8BCA-F7AF52FE9A2B}" type="sibTrans" cxnId="{CF4A0F9F-7FEA-9144-A2DA-7AAE7CAB3CD3}">
      <dgm:prSet/>
      <dgm:spPr/>
      <dgm:t>
        <a:bodyPr/>
        <a:lstStyle/>
        <a:p>
          <a:endParaRPr lang="en-GB"/>
        </a:p>
      </dgm:t>
    </dgm:pt>
    <dgm:pt modelId="{100B6331-F343-1C49-8624-6430166335DC}">
      <dgm:prSet phldrT="[Text]" custT="1"/>
      <dgm:spPr/>
      <dgm:t>
        <a:bodyPr/>
        <a:lstStyle/>
        <a:p>
          <a:r>
            <a:rPr lang="es-ES" sz="2400" b="0" dirty="0">
              <a:solidFill>
                <a:schemeClr val="tx2"/>
              </a:solidFill>
              <a:latin typeface="Montserrat" pitchFamily="2" charset="77"/>
            </a:rPr>
            <a:t>Participación de los grupos marginados</a:t>
          </a:r>
          <a:endParaRPr lang="en-GB" sz="2400" b="0" dirty="0">
            <a:solidFill>
              <a:schemeClr val="tx2"/>
            </a:solidFill>
            <a:latin typeface="Montserrat" pitchFamily="2" charset="77"/>
          </a:endParaRPr>
        </a:p>
      </dgm:t>
    </dgm:pt>
    <dgm:pt modelId="{BD18812E-986E-E544-AD71-F9B64A0F2491}" type="parTrans" cxnId="{A5D5D649-C257-7F4D-A4C9-1C447E87C36F}">
      <dgm:prSet/>
      <dgm:spPr/>
      <dgm:t>
        <a:bodyPr/>
        <a:lstStyle/>
        <a:p>
          <a:endParaRPr lang="en-GB"/>
        </a:p>
      </dgm:t>
    </dgm:pt>
    <dgm:pt modelId="{9E398FE1-BE11-394F-A7EC-28109C48F66C}" type="sibTrans" cxnId="{A5D5D649-C257-7F4D-A4C9-1C447E87C36F}">
      <dgm:prSet/>
      <dgm:spPr/>
      <dgm:t>
        <a:bodyPr/>
        <a:lstStyle/>
        <a:p>
          <a:endParaRPr lang="en-GB"/>
        </a:p>
      </dgm:t>
    </dgm:pt>
    <dgm:pt modelId="{1914C2B9-68E8-924C-8BA2-A8CE493A90FD}">
      <dgm:prSet phldrT="[Text]" custT="1"/>
      <dgm:spPr/>
      <dgm:t>
        <a:bodyPr/>
        <a:lstStyle/>
        <a:p>
          <a:pPr>
            <a:spcAft>
              <a:spcPts val="1200"/>
            </a:spcAft>
          </a:pPr>
          <a:r>
            <a:rPr lang="es-AR" sz="2200" noProof="0" dirty="0">
              <a:solidFill>
                <a:schemeClr val="tx1"/>
              </a:solidFill>
              <a:latin typeface="Open Sans" panose="020B0606030504020204" pitchFamily="34" charset="0"/>
              <a:ea typeface="Open Sans" panose="020B0606030504020204" pitchFamily="34" charset="0"/>
              <a:cs typeface="Open Sans" panose="020B0606030504020204" pitchFamily="34" charset="0"/>
            </a:rPr>
            <a:t>Crear subgrupos más pequeños y de espacio seguro</a:t>
          </a:r>
          <a:endParaRPr lang="es-AR" sz="2200" noProof="0" dirty="0">
            <a:latin typeface="Open Sans" panose="020B0606030504020204" pitchFamily="34" charset="0"/>
            <a:ea typeface="Open Sans" panose="020B0606030504020204" pitchFamily="34" charset="0"/>
            <a:cs typeface="Open Sans" panose="020B0606030504020204" pitchFamily="34" charset="0"/>
          </a:endParaRPr>
        </a:p>
      </dgm:t>
    </dgm:pt>
    <dgm:pt modelId="{38EA4ABA-0198-524F-A580-38E92304BC6E}" type="parTrans" cxnId="{8E01BE48-3028-EE43-A672-3D7F85A5AC3B}">
      <dgm:prSet/>
      <dgm:spPr/>
      <dgm:t>
        <a:bodyPr/>
        <a:lstStyle/>
        <a:p>
          <a:endParaRPr lang="en-GB"/>
        </a:p>
      </dgm:t>
    </dgm:pt>
    <dgm:pt modelId="{09929F95-D922-644A-A14B-3819938EDB61}" type="sibTrans" cxnId="{8E01BE48-3028-EE43-A672-3D7F85A5AC3B}">
      <dgm:prSet/>
      <dgm:spPr/>
      <dgm:t>
        <a:bodyPr/>
        <a:lstStyle/>
        <a:p>
          <a:endParaRPr lang="en-GB"/>
        </a:p>
      </dgm:t>
    </dgm:pt>
    <dgm:pt modelId="{FF1EA457-7CE3-3748-B0AF-AD0E6DFC0DB1}">
      <dgm:prSet phldrT="[Text]" custT="1"/>
      <dgm:spPr/>
      <dgm:t>
        <a:bodyPr/>
        <a:lstStyle/>
        <a:p>
          <a:r>
            <a:rPr lang="en-GB" sz="2400" b="0" dirty="0" err="1">
              <a:solidFill>
                <a:schemeClr val="tx2"/>
              </a:solidFill>
              <a:latin typeface="Montserrat" pitchFamily="2" charset="77"/>
            </a:rPr>
            <a:t>Programas</a:t>
          </a:r>
          <a:r>
            <a:rPr lang="en-GB" sz="2400" b="0" dirty="0">
              <a:solidFill>
                <a:schemeClr val="tx2"/>
              </a:solidFill>
              <a:latin typeface="Montserrat" pitchFamily="2" charset="77"/>
            </a:rPr>
            <a:t> </a:t>
          </a:r>
          <a:r>
            <a:rPr lang="en-GB" sz="2400" b="0" dirty="0" err="1">
              <a:solidFill>
                <a:schemeClr val="tx2"/>
              </a:solidFill>
              <a:latin typeface="Montserrat" pitchFamily="2" charset="77"/>
            </a:rPr>
            <a:t>rígidos</a:t>
          </a:r>
          <a:endParaRPr lang="en-GB" sz="2400" b="0" dirty="0">
            <a:solidFill>
              <a:schemeClr val="tx2"/>
            </a:solidFill>
            <a:latin typeface="Montserrat" pitchFamily="2" charset="77"/>
          </a:endParaRPr>
        </a:p>
      </dgm:t>
    </dgm:pt>
    <dgm:pt modelId="{119B83B6-C24D-024A-8AE7-E11BB265BB09}" type="parTrans" cxnId="{6F284C22-CB3C-3340-BBA9-88CB75C13F30}">
      <dgm:prSet/>
      <dgm:spPr/>
      <dgm:t>
        <a:bodyPr/>
        <a:lstStyle/>
        <a:p>
          <a:endParaRPr lang="en-GB"/>
        </a:p>
      </dgm:t>
    </dgm:pt>
    <dgm:pt modelId="{9547D3B6-FF49-1745-A09B-1D605CF64D70}" type="sibTrans" cxnId="{6F284C22-CB3C-3340-BBA9-88CB75C13F30}">
      <dgm:prSet/>
      <dgm:spPr/>
      <dgm:t>
        <a:bodyPr/>
        <a:lstStyle/>
        <a:p>
          <a:endParaRPr lang="en-GB"/>
        </a:p>
      </dgm:t>
    </dgm:pt>
    <dgm:pt modelId="{60A85FE4-EEC4-374C-BD37-7BE14825D562}">
      <dgm:prSet phldrT="[Text]" custT="1"/>
      <dgm:spPr/>
      <dgm:t>
        <a:bodyPr/>
        <a:lstStyle/>
        <a:p>
          <a:pPr>
            <a:spcAft>
              <a:spcPts val="1200"/>
            </a:spcAft>
          </a:pPr>
          <a:r>
            <a:rPr lang="es-AR" sz="2000" noProof="0" dirty="0">
              <a:latin typeface="Open Sans" panose="020B0606030504020204" pitchFamily="34" charset="0"/>
              <a:ea typeface="Open Sans" panose="020B0606030504020204" pitchFamily="34" charset="0"/>
              <a:cs typeface="Open Sans" panose="020B0606030504020204" pitchFamily="34" charset="0"/>
            </a:rPr>
            <a:t>Utilizar métodos en línea</a:t>
          </a:r>
        </a:p>
      </dgm:t>
    </dgm:pt>
    <dgm:pt modelId="{1F47E990-BE55-9A47-9F47-160720E33E82}" type="parTrans" cxnId="{63489882-6F10-A140-8F64-79489DD95742}">
      <dgm:prSet/>
      <dgm:spPr/>
      <dgm:t>
        <a:bodyPr/>
        <a:lstStyle/>
        <a:p>
          <a:endParaRPr lang="en-GB"/>
        </a:p>
      </dgm:t>
    </dgm:pt>
    <dgm:pt modelId="{752A57D2-DF5F-F949-91BC-17C47B32A408}" type="sibTrans" cxnId="{63489882-6F10-A140-8F64-79489DD95742}">
      <dgm:prSet/>
      <dgm:spPr/>
      <dgm:t>
        <a:bodyPr/>
        <a:lstStyle/>
        <a:p>
          <a:endParaRPr lang="en-GB"/>
        </a:p>
      </dgm:t>
    </dgm:pt>
    <dgm:pt modelId="{E9EB8867-DBAE-0B46-85BA-74D45E3EEB28}">
      <dgm:prSet phldrT="[Text]" custT="1"/>
      <dgm:spPr/>
      <dgm:t>
        <a:bodyPr/>
        <a:lstStyle/>
        <a:p>
          <a:pPr>
            <a:spcAft>
              <a:spcPts val="1200"/>
            </a:spcAft>
          </a:pPr>
          <a:r>
            <a:rPr lang="es-ES" sz="2400" dirty="0">
              <a:solidFill>
                <a:schemeClr val="tx1"/>
              </a:solidFill>
              <a:latin typeface="Open Sans" panose="020B0606030504020204" pitchFamily="34" charset="0"/>
              <a:ea typeface="Open Sans" panose="020B0606030504020204" pitchFamily="34" charset="0"/>
              <a:cs typeface="Open Sans" panose="020B0606030504020204" pitchFamily="34" charset="0"/>
            </a:rPr>
            <a:t>Abogar por la flexibilidad durante el diseño del programa</a:t>
          </a:r>
          <a:endParaRPr lang="en-GB" sz="2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gm:t>
    </dgm:pt>
    <dgm:pt modelId="{EDC2E227-8D68-7C4D-9AE2-E6DD8834A250}" type="parTrans" cxnId="{20C8B6C1-2090-EA46-9F58-67E6EC3F5619}">
      <dgm:prSet/>
      <dgm:spPr/>
      <dgm:t>
        <a:bodyPr/>
        <a:lstStyle/>
        <a:p>
          <a:endParaRPr lang="en-GB"/>
        </a:p>
      </dgm:t>
    </dgm:pt>
    <dgm:pt modelId="{25D2A8D9-4145-5848-8F7F-B4E89D0F37FB}" type="sibTrans" cxnId="{20C8B6C1-2090-EA46-9F58-67E6EC3F5619}">
      <dgm:prSet/>
      <dgm:spPr/>
      <dgm:t>
        <a:bodyPr/>
        <a:lstStyle/>
        <a:p>
          <a:endParaRPr lang="en-GB"/>
        </a:p>
      </dgm:t>
    </dgm:pt>
    <dgm:pt modelId="{4965930E-C613-C249-8C5E-4CFD75214B5B}">
      <dgm:prSet phldrT="[Text]" custT="1"/>
      <dgm:spPr/>
      <dgm:t>
        <a:bodyPr/>
        <a:lstStyle/>
        <a:p>
          <a:pPr>
            <a:spcAft>
              <a:spcPts val="1200"/>
            </a:spcAft>
          </a:pPr>
          <a:r>
            <a:rPr lang="es-AR" sz="2400" noProof="0" dirty="0">
              <a:latin typeface="Open Sans" panose="020B0606030504020204" pitchFamily="34" charset="0"/>
              <a:ea typeface="Open Sans" panose="020B0606030504020204" pitchFamily="34" charset="0"/>
              <a:cs typeface="Open Sans" panose="020B0606030504020204" pitchFamily="34" charset="0"/>
            </a:rPr>
            <a:t>Trabaja con ellos, pero también alrededor de ellos</a:t>
          </a:r>
        </a:p>
      </dgm:t>
    </dgm:pt>
    <dgm:pt modelId="{E557168D-35A8-704B-8E9F-D507CC669244}" type="parTrans" cxnId="{22B28CA0-C007-4946-B146-D6DB982E7D3C}">
      <dgm:prSet/>
      <dgm:spPr/>
      <dgm:t>
        <a:bodyPr/>
        <a:lstStyle/>
        <a:p>
          <a:endParaRPr lang="en-GB"/>
        </a:p>
      </dgm:t>
    </dgm:pt>
    <dgm:pt modelId="{BAE3E45B-12A5-2540-A1B4-0BB791C7D6D2}" type="sibTrans" cxnId="{22B28CA0-C007-4946-B146-D6DB982E7D3C}">
      <dgm:prSet/>
      <dgm:spPr/>
      <dgm:t>
        <a:bodyPr/>
        <a:lstStyle/>
        <a:p>
          <a:endParaRPr lang="en-GB"/>
        </a:p>
      </dgm:t>
    </dgm:pt>
    <dgm:pt modelId="{3006EA33-CD97-FA47-917E-47ED1E335DFE}">
      <dgm:prSet phldrT="[Text]" custT="1"/>
      <dgm:spPr/>
      <dgm:t>
        <a:bodyPr/>
        <a:lstStyle/>
        <a:p>
          <a:pPr>
            <a:spcAft>
              <a:spcPts val="1200"/>
            </a:spcAft>
          </a:pPr>
          <a:r>
            <a:rPr lang="es-AR" sz="2400" noProof="0" dirty="0">
              <a:latin typeface="Open Sans" panose="020B0606030504020204" pitchFamily="34" charset="0"/>
              <a:ea typeface="Open Sans" panose="020B0606030504020204" pitchFamily="34" charset="0"/>
              <a:cs typeface="Open Sans" panose="020B0606030504020204" pitchFamily="34" charset="0"/>
            </a:rPr>
            <a:t>Pide consejo a los voluntarios</a:t>
          </a:r>
        </a:p>
      </dgm:t>
    </dgm:pt>
    <dgm:pt modelId="{9EF307A2-EBBB-9845-8570-9931472B94D1}" type="parTrans" cxnId="{19451B13-8799-614A-9C9D-7668C29508F4}">
      <dgm:prSet/>
      <dgm:spPr/>
      <dgm:t>
        <a:bodyPr/>
        <a:lstStyle/>
        <a:p>
          <a:endParaRPr lang="en-GB"/>
        </a:p>
      </dgm:t>
    </dgm:pt>
    <dgm:pt modelId="{A055F30A-225B-6344-AF2C-857EDD30FA91}" type="sibTrans" cxnId="{19451B13-8799-614A-9C9D-7668C29508F4}">
      <dgm:prSet/>
      <dgm:spPr/>
      <dgm:t>
        <a:bodyPr/>
        <a:lstStyle/>
        <a:p>
          <a:endParaRPr lang="en-GB"/>
        </a:p>
      </dgm:t>
    </dgm:pt>
    <dgm:pt modelId="{010F82D6-8B23-3D4B-862E-92EF49A9994C}">
      <dgm:prSet phldrT="[Text]" custT="1"/>
      <dgm:spPr/>
      <dgm:t>
        <a:bodyPr/>
        <a:lstStyle/>
        <a:p>
          <a:pPr>
            <a:spcAft>
              <a:spcPts val="1200"/>
            </a:spcAft>
          </a:pPr>
          <a:r>
            <a:rPr lang="es-AR" sz="2400" noProof="0" dirty="0">
              <a:latin typeface="Open Sans" panose="020B0606030504020204" pitchFamily="34" charset="0"/>
              <a:ea typeface="Open Sans" panose="020B0606030504020204" pitchFamily="34" charset="0"/>
              <a:cs typeface="Open Sans" panose="020B0606030504020204" pitchFamily="34" charset="0"/>
            </a:rPr>
            <a:t>Pida consejo a otras partes interesadas</a:t>
          </a:r>
        </a:p>
      </dgm:t>
    </dgm:pt>
    <dgm:pt modelId="{B1982203-CFF5-B74B-A4C2-0FC3C30CBF04}" type="parTrans" cxnId="{EFFD3578-0A74-E240-85AB-0F766FABE349}">
      <dgm:prSet/>
      <dgm:spPr/>
      <dgm:t>
        <a:bodyPr/>
        <a:lstStyle/>
        <a:p>
          <a:endParaRPr lang="en-GB"/>
        </a:p>
      </dgm:t>
    </dgm:pt>
    <dgm:pt modelId="{F405F76C-90D6-6D4B-9CD8-A1181A7B2C08}" type="sibTrans" cxnId="{EFFD3578-0A74-E240-85AB-0F766FABE349}">
      <dgm:prSet/>
      <dgm:spPr/>
      <dgm:t>
        <a:bodyPr/>
        <a:lstStyle/>
        <a:p>
          <a:endParaRPr lang="en-GB"/>
        </a:p>
      </dgm:t>
    </dgm:pt>
    <dgm:pt modelId="{8F0A80F8-228B-B84E-B8FB-36B8AC57F671}">
      <dgm:prSet phldrT="[Text]" custT="1"/>
      <dgm:spPr/>
      <dgm:t>
        <a:bodyPr/>
        <a:lstStyle/>
        <a:p>
          <a:pPr>
            <a:spcAft>
              <a:spcPts val="1200"/>
            </a:spcAft>
          </a:pPr>
          <a:r>
            <a:rPr lang="es-AR" sz="2400" noProof="0" dirty="0">
              <a:latin typeface="Open Sans" panose="020B0606030504020204" pitchFamily="34" charset="0"/>
              <a:ea typeface="Open Sans" panose="020B0606030504020204" pitchFamily="34" charset="0"/>
              <a:cs typeface="Open Sans" panose="020B0606030504020204" pitchFamily="34" charset="0"/>
            </a:rPr>
            <a:t>Establecer un mecanismo de retroalimentación</a:t>
          </a:r>
        </a:p>
      </dgm:t>
    </dgm:pt>
    <dgm:pt modelId="{873D4356-9212-E84A-B214-BF49BE5BB979}" type="parTrans" cxnId="{BD55D986-BA88-F549-875C-56D48EE8FA78}">
      <dgm:prSet/>
      <dgm:spPr/>
      <dgm:t>
        <a:bodyPr/>
        <a:lstStyle/>
        <a:p>
          <a:endParaRPr lang="en-GB"/>
        </a:p>
      </dgm:t>
    </dgm:pt>
    <dgm:pt modelId="{5756EA22-4A99-AF49-8B6E-152FA19646F1}" type="sibTrans" cxnId="{BD55D986-BA88-F549-875C-56D48EE8FA78}">
      <dgm:prSet/>
      <dgm:spPr/>
      <dgm:t>
        <a:bodyPr/>
        <a:lstStyle/>
        <a:p>
          <a:endParaRPr lang="en-GB"/>
        </a:p>
      </dgm:t>
    </dgm:pt>
    <dgm:pt modelId="{2F4FE20E-DBA6-BA4D-B932-7F6C171969EB}">
      <dgm:prSet phldrT="[Text]" custT="1"/>
      <dgm:spPr/>
      <dgm:t>
        <a:bodyPr/>
        <a:lstStyle/>
        <a:p>
          <a:pPr>
            <a:spcAft>
              <a:spcPts val="1200"/>
            </a:spcAft>
          </a:pPr>
          <a:r>
            <a:rPr lang="es-AR" sz="2400" noProof="0" dirty="0">
              <a:latin typeface="Open Sans" panose="020B0606030504020204" pitchFamily="34" charset="0"/>
              <a:ea typeface="Open Sans" panose="020B0606030504020204" pitchFamily="34" charset="0"/>
              <a:cs typeface="Open Sans" panose="020B0606030504020204" pitchFamily="34" charset="0"/>
            </a:rPr>
            <a:t>¡Échale la culpa al donante!</a:t>
          </a:r>
        </a:p>
      </dgm:t>
    </dgm:pt>
    <dgm:pt modelId="{4764148E-5E86-E84C-982C-A93B304AF073}" type="parTrans" cxnId="{62C774EE-E718-0D41-96C2-FAAADBA0AED4}">
      <dgm:prSet/>
      <dgm:spPr/>
      <dgm:t>
        <a:bodyPr/>
        <a:lstStyle/>
        <a:p>
          <a:endParaRPr lang="en-GB"/>
        </a:p>
      </dgm:t>
    </dgm:pt>
    <dgm:pt modelId="{5DA9C1B1-837C-5342-942A-415B8877D575}" type="sibTrans" cxnId="{62C774EE-E718-0D41-96C2-FAAADBA0AED4}">
      <dgm:prSet/>
      <dgm:spPr/>
      <dgm:t>
        <a:bodyPr/>
        <a:lstStyle/>
        <a:p>
          <a:endParaRPr lang="en-GB"/>
        </a:p>
      </dgm:t>
    </dgm:pt>
    <dgm:pt modelId="{94FD21E7-6725-AF47-90FA-FE851E85A37A}">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Planifique en torno a los roles de género y las necesidades de acceso</a:t>
          </a:r>
        </a:p>
      </dgm:t>
    </dgm:pt>
    <dgm:pt modelId="{840FA201-B899-BC4F-8162-3C52BF747426}" type="parTrans" cxnId="{CF0E4A09-1391-724A-9115-C2FD56E4482B}">
      <dgm:prSet/>
      <dgm:spPr/>
      <dgm:t>
        <a:bodyPr/>
        <a:lstStyle/>
        <a:p>
          <a:endParaRPr lang="en-GB"/>
        </a:p>
      </dgm:t>
    </dgm:pt>
    <dgm:pt modelId="{AA2E4FBB-8B03-8747-A0C1-07F28A554A65}" type="sibTrans" cxnId="{CF0E4A09-1391-724A-9115-C2FD56E4482B}">
      <dgm:prSet/>
      <dgm:spPr/>
      <dgm:t>
        <a:bodyPr/>
        <a:lstStyle/>
        <a:p>
          <a:endParaRPr lang="en-GB"/>
        </a:p>
      </dgm:t>
    </dgm:pt>
    <dgm:pt modelId="{4F3F026F-9EEF-A14C-9BF0-23A3E7CB049B}">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Pregunte a los grupos cómo pueden participar</a:t>
          </a:r>
        </a:p>
      </dgm:t>
    </dgm:pt>
    <dgm:pt modelId="{968AF9F9-C18E-E242-ADB7-1E6965CCFDDF}" type="parTrans" cxnId="{D23F092A-BC50-494A-9904-5E30AC882A37}">
      <dgm:prSet/>
      <dgm:spPr/>
      <dgm:t>
        <a:bodyPr/>
        <a:lstStyle/>
        <a:p>
          <a:endParaRPr lang="en-GB"/>
        </a:p>
      </dgm:t>
    </dgm:pt>
    <dgm:pt modelId="{F714DF6A-2D39-A448-8FF0-EFB0AF02B0EB}" type="sibTrans" cxnId="{D23F092A-BC50-494A-9904-5E30AC882A37}">
      <dgm:prSet/>
      <dgm:spPr/>
      <dgm:t>
        <a:bodyPr/>
        <a:lstStyle/>
        <a:p>
          <a:endParaRPr lang="en-GB"/>
        </a:p>
      </dgm:t>
    </dgm:pt>
    <dgm:pt modelId="{C66F8D5E-9B10-6A47-8E01-C833FC4CFA89}">
      <dgm:prSet phldrT="[Text]" custT="1"/>
      <dgm:spPr/>
      <dgm:t>
        <a:bodyPr/>
        <a:lstStyle/>
        <a:p>
          <a:pPr>
            <a:spcAft>
              <a:spcPts val="1200"/>
            </a:spcAft>
          </a:pPr>
          <a:r>
            <a:rPr lang="es-ES" sz="2400" dirty="0">
              <a:solidFill>
                <a:schemeClr val="tx1"/>
              </a:solidFill>
              <a:latin typeface="Open Sans" panose="020B0606030504020204" pitchFamily="34" charset="0"/>
              <a:ea typeface="Open Sans" panose="020B0606030504020204" pitchFamily="34" charset="0"/>
              <a:cs typeface="Open Sans" panose="020B0606030504020204" pitchFamily="34" charset="0"/>
            </a:rPr>
            <a:t>Recopile la evidencia para el cambio</a:t>
          </a:r>
          <a:endParaRPr lang="en-GB" sz="2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gm:t>
    </dgm:pt>
    <dgm:pt modelId="{F2FC48CA-0AB2-ED40-865E-1CEC65B06444}" type="parTrans" cxnId="{D33A2CCF-01B4-EA4E-8DD3-CD8CB9A58202}">
      <dgm:prSet/>
      <dgm:spPr/>
      <dgm:t>
        <a:bodyPr/>
        <a:lstStyle/>
        <a:p>
          <a:endParaRPr lang="en-GB"/>
        </a:p>
      </dgm:t>
    </dgm:pt>
    <dgm:pt modelId="{5C84A32B-893F-C045-8DA0-D344CAF0E2F6}" type="sibTrans" cxnId="{D33A2CCF-01B4-EA4E-8DD3-CD8CB9A58202}">
      <dgm:prSet/>
      <dgm:spPr/>
      <dgm:t>
        <a:bodyPr/>
        <a:lstStyle/>
        <a:p>
          <a:endParaRPr lang="en-GB"/>
        </a:p>
      </dgm:t>
    </dgm:pt>
    <dgm:pt modelId="{975FD21B-4885-084F-996D-47DE20908F9E}">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Recurre a voluntarios de estos grupos</a:t>
          </a:r>
        </a:p>
      </dgm:t>
    </dgm:pt>
    <dgm:pt modelId="{F7BB6439-B660-A34B-AB6E-FD67C4A3A9A3}" type="parTrans" cxnId="{04703000-040D-4944-AF7D-789AC7DFC226}">
      <dgm:prSet/>
      <dgm:spPr/>
      <dgm:t>
        <a:bodyPr/>
        <a:lstStyle/>
        <a:p>
          <a:endParaRPr lang="en-GB"/>
        </a:p>
      </dgm:t>
    </dgm:pt>
    <dgm:pt modelId="{E568BB81-AE49-D444-B616-81BD08E1307E}" type="sibTrans" cxnId="{04703000-040D-4944-AF7D-789AC7DFC226}">
      <dgm:prSet/>
      <dgm:spPr/>
      <dgm:t>
        <a:bodyPr/>
        <a:lstStyle/>
        <a:p>
          <a:endParaRPr lang="en-GB"/>
        </a:p>
      </dgm:t>
    </dgm:pt>
    <dgm:pt modelId="{A3DF6EE6-6D7B-A64C-951F-3E2B95F5E344}">
      <dgm:prSet phldrT="[Text]" custT="1"/>
      <dgm:spPr/>
      <dgm:t>
        <a:bodyPr/>
        <a:lstStyle/>
        <a:p>
          <a:pPr>
            <a:spcAft>
              <a:spcPts val="1200"/>
            </a:spcAft>
          </a:pPr>
          <a:r>
            <a:rPr lang="es-AR" sz="2400" noProof="0" dirty="0">
              <a:latin typeface="Open Sans" panose="020B0606030504020204" pitchFamily="34" charset="0"/>
              <a:ea typeface="Open Sans" panose="020B0606030504020204" pitchFamily="34" charset="0"/>
              <a:cs typeface="Open Sans" panose="020B0606030504020204" pitchFamily="34" charset="0"/>
            </a:rPr>
            <a:t>Averigüe cuáles son los problemas</a:t>
          </a:r>
        </a:p>
      </dgm:t>
    </dgm:pt>
    <dgm:pt modelId="{56618535-FC76-5948-BBB5-06D2D5EEF973}" type="parTrans" cxnId="{F1E73B38-A4EE-1343-B331-83A660BDAEEA}">
      <dgm:prSet/>
      <dgm:spPr/>
      <dgm:t>
        <a:bodyPr/>
        <a:lstStyle/>
        <a:p>
          <a:endParaRPr lang="en-GB"/>
        </a:p>
      </dgm:t>
    </dgm:pt>
    <dgm:pt modelId="{55CBC77A-CD96-124C-B78A-313FB42796DD}" type="sibTrans" cxnId="{F1E73B38-A4EE-1343-B331-83A660BDAEEA}">
      <dgm:prSet/>
      <dgm:spPr/>
      <dgm:t>
        <a:bodyPr/>
        <a:lstStyle/>
        <a:p>
          <a:endParaRPr lang="en-GB"/>
        </a:p>
      </dgm:t>
    </dgm:pt>
    <dgm:pt modelId="{D24E7ABB-81A1-434F-B903-985B0C17697A}">
      <dgm:prSet phldrT="[Text]" custT="1"/>
      <dgm:spPr/>
      <dgm:t>
        <a:bodyPr/>
        <a:lstStyle/>
        <a:p>
          <a:pPr>
            <a:spcAft>
              <a:spcPts val="1200"/>
            </a:spcAft>
          </a:pPr>
          <a:r>
            <a:rPr lang="es-AR" sz="2000" noProof="0" dirty="0">
              <a:latin typeface="Open Sans" panose="020B0606030504020204" pitchFamily="34" charset="0"/>
              <a:ea typeface="Open Sans" panose="020B0606030504020204" pitchFamily="34" charset="0"/>
              <a:cs typeface="Open Sans" panose="020B0606030504020204" pitchFamily="34" charset="0"/>
            </a:rPr>
            <a:t>Hable con los representantes de la comunidad por teléfono</a:t>
          </a:r>
        </a:p>
      </dgm:t>
    </dgm:pt>
    <dgm:pt modelId="{96347B4D-1C2B-354E-9E4F-A925B14A9FF6}" type="parTrans" cxnId="{42299475-35F9-9C48-A0E4-D6F27883D5FE}">
      <dgm:prSet/>
      <dgm:spPr/>
      <dgm:t>
        <a:bodyPr/>
        <a:lstStyle/>
        <a:p>
          <a:endParaRPr lang="en-GB"/>
        </a:p>
      </dgm:t>
    </dgm:pt>
    <dgm:pt modelId="{F4D0EAB3-4E97-2340-BF36-8D6B73110CB5}" type="sibTrans" cxnId="{42299475-35F9-9C48-A0E4-D6F27883D5FE}">
      <dgm:prSet/>
      <dgm:spPr/>
      <dgm:t>
        <a:bodyPr/>
        <a:lstStyle/>
        <a:p>
          <a:endParaRPr lang="en-GB"/>
        </a:p>
      </dgm:t>
    </dgm:pt>
    <dgm:pt modelId="{A1B9DB17-CB0F-7A42-94E5-63E19A28B8CA}">
      <dgm:prSet phldrT="[Text]" custT="1"/>
      <dgm:spPr/>
      <dgm:t>
        <a:bodyPr/>
        <a:lstStyle/>
        <a:p>
          <a:pPr>
            <a:spcAft>
              <a:spcPts val="1200"/>
            </a:spcAft>
          </a:pPr>
          <a:r>
            <a:rPr lang="es-AR" sz="2000" noProof="0" dirty="0">
              <a:latin typeface="Open Sans" panose="020B0606030504020204" pitchFamily="34" charset="0"/>
              <a:ea typeface="Open Sans" panose="020B0606030504020204" pitchFamily="34" charset="0"/>
              <a:cs typeface="Open Sans" panose="020B0606030504020204" pitchFamily="34" charset="0"/>
            </a:rPr>
            <a:t>Consultas rápidas</a:t>
          </a:r>
        </a:p>
      </dgm:t>
    </dgm:pt>
    <dgm:pt modelId="{14CC5EDA-2440-6F49-A127-7D4F11C833BA}" type="parTrans" cxnId="{C629807F-7FC9-D84B-AB70-75CF1DDEDA02}">
      <dgm:prSet/>
      <dgm:spPr/>
      <dgm:t>
        <a:bodyPr/>
        <a:lstStyle/>
        <a:p>
          <a:endParaRPr lang="en-GB"/>
        </a:p>
      </dgm:t>
    </dgm:pt>
    <dgm:pt modelId="{F5C8E10C-5952-4247-B000-644241E79F40}" type="sibTrans" cxnId="{C629807F-7FC9-D84B-AB70-75CF1DDEDA02}">
      <dgm:prSet/>
      <dgm:spPr/>
      <dgm:t>
        <a:bodyPr/>
        <a:lstStyle/>
        <a:p>
          <a:endParaRPr lang="en-GB"/>
        </a:p>
      </dgm:t>
    </dgm:pt>
    <dgm:pt modelId="{1B9691A4-9853-E443-970C-6042C229C79A}">
      <dgm:prSet phldrT="[Text]" custT="1"/>
      <dgm:spPr/>
      <dgm:t>
        <a:bodyPr/>
        <a:lstStyle/>
        <a:p>
          <a:pPr>
            <a:spcAft>
              <a:spcPts val="1200"/>
            </a:spcAft>
          </a:pPr>
          <a:r>
            <a:rPr lang="es-AR" sz="2000" noProof="0" dirty="0">
              <a:latin typeface="Open Sans" panose="020B0606030504020204" pitchFamily="34" charset="0"/>
              <a:ea typeface="Open Sans" panose="020B0606030504020204" pitchFamily="34" charset="0"/>
              <a:cs typeface="Open Sans" panose="020B0606030504020204" pitchFamily="34" charset="0"/>
            </a:rPr>
            <a:t>Comience el proceso de planificación con anticipación</a:t>
          </a:r>
        </a:p>
      </dgm:t>
    </dgm:pt>
    <dgm:pt modelId="{058DB65C-5E6E-BC4B-A0D6-30F6BBC9C32A}" type="parTrans" cxnId="{339A0B35-840E-0F40-9E2E-A3DEA0DEC83F}">
      <dgm:prSet/>
      <dgm:spPr/>
      <dgm:t>
        <a:bodyPr/>
        <a:lstStyle/>
        <a:p>
          <a:endParaRPr lang="en-GB"/>
        </a:p>
      </dgm:t>
    </dgm:pt>
    <dgm:pt modelId="{645EB23F-4A93-9E4F-B8CA-63EE64EBC00C}" type="sibTrans" cxnId="{339A0B35-840E-0F40-9E2E-A3DEA0DEC83F}">
      <dgm:prSet/>
      <dgm:spPr/>
      <dgm:t>
        <a:bodyPr/>
        <a:lstStyle/>
        <a:p>
          <a:endParaRPr lang="en-GB"/>
        </a:p>
      </dgm:t>
    </dgm:pt>
    <dgm:pt modelId="{9BAD4E07-5ED6-5E4C-80D3-6AA73BF81876}">
      <dgm:prSet phldrT="[Text]" custT="1"/>
      <dgm:spPr/>
      <dgm:t>
        <a:bodyPr/>
        <a:lstStyle/>
        <a:p>
          <a:pPr>
            <a:spcAft>
              <a:spcPts val="1200"/>
            </a:spcAft>
          </a:pPr>
          <a:r>
            <a:rPr lang="es-AR" sz="2000" noProof="0" dirty="0">
              <a:latin typeface="Open Sans" panose="020B0606030504020204" pitchFamily="34" charset="0"/>
              <a:ea typeface="Open Sans" panose="020B0606030504020204" pitchFamily="34" charset="0"/>
              <a:cs typeface="Open Sans" panose="020B0606030504020204" pitchFamily="34" charset="0"/>
            </a:rPr>
            <a:t>Utilizar datos secundarios: comentarios, evaluaciones previas, etc.
Trabajar a través de voluntarios basados en </a:t>
          </a:r>
          <a:r>
            <a:rPr lang="es-ES" sz="2000" dirty="0">
              <a:latin typeface="Open Sans" panose="020B0606030504020204" pitchFamily="34" charset="0"/>
              <a:ea typeface="Open Sans" panose="020B0606030504020204" pitchFamily="34" charset="0"/>
              <a:cs typeface="Open Sans" panose="020B0606030504020204" pitchFamily="34" charset="0"/>
            </a:rPr>
            <a:t>la comunidad</a:t>
          </a:r>
          <a:endParaRPr lang="en-GB" sz="2000" dirty="0">
            <a:latin typeface="Open Sans" panose="020B0606030504020204" pitchFamily="34" charset="0"/>
            <a:ea typeface="Open Sans" panose="020B0606030504020204" pitchFamily="34" charset="0"/>
            <a:cs typeface="Open Sans" panose="020B0606030504020204" pitchFamily="34" charset="0"/>
          </a:endParaRPr>
        </a:p>
      </dgm:t>
    </dgm:pt>
    <dgm:pt modelId="{2E5D0AA0-5270-704E-A6EC-D740E84DA30B}" type="parTrans" cxnId="{1308425B-06AA-864F-A7C6-141B187A8359}">
      <dgm:prSet/>
      <dgm:spPr/>
      <dgm:t>
        <a:bodyPr/>
        <a:lstStyle/>
        <a:p>
          <a:endParaRPr lang="en-GB"/>
        </a:p>
      </dgm:t>
    </dgm:pt>
    <dgm:pt modelId="{42D51CD1-543A-5A4A-8616-1EE86B4111B9}" type="sibTrans" cxnId="{1308425B-06AA-864F-A7C6-141B187A8359}">
      <dgm:prSet/>
      <dgm:spPr/>
      <dgm:t>
        <a:bodyPr/>
        <a:lstStyle/>
        <a:p>
          <a:endParaRPr lang="en-GB"/>
        </a:p>
      </dgm:t>
    </dgm:pt>
    <dgm:pt modelId="{CC5D6540-071E-5A44-BF0D-BEB2086B2281}">
      <dgm:prSet phldrT="[Text]" custT="1"/>
      <dgm:spPr/>
      <dgm:t>
        <a:bodyPr/>
        <a:lstStyle/>
        <a:p>
          <a:pPr>
            <a:spcAft>
              <a:spcPts val="1200"/>
            </a:spcAft>
          </a:pPr>
          <a:r>
            <a:rPr lang="es-AR" sz="2200" noProof="0" dirty="0">
              <a:solidFill>
                <a:schemeClr val="tx1"/>
              </a:solidFill>
              <a:latin typeface="Open Sans" panose="020B0606030504020204" pitchFamily="34" charset="0"/>
              <a:ea typeface="Open Sans" panose="020B0606030504020204" pitchFamily="34" charset="0"/>
              <a:cs typeface="Open Sans" panose="020B0606030504020204" pitchFamily="34" charset="0"/>
            </a:rPr>
            <a:t>Abogar por su participación ante los responsables de la toma de decisiones</a:t>
          </a:r>
          <a:endParaRPr lang="es-AR" sz="2200" noProof="0" dirty="0">
            <a:latin typeface="Open Sans" panose="020B0606030504020204" pitchFamily="34" charset="0"/>
            <a:ea typeface="Open Sans" panose="020B0606030504020204" pitchFamily="34" charset="0"/>
            <a:cs typeface="Open Sans" panose="020B0606030504020204" pitchFamily="34" charset="0"/>
          </a:endParaRPr>
        </a:p>
      </dgm:t>
    </dgm:pt>
    <dgm:pt modelId="{00BA98B0-0448-6D4D-8BC2-C7FFE178DC84}" type="parTrans" cxnId="{866F5029-CAD9-DC46-B351-71C55AC1A655}">
      <dgm:prSet/>
      <dgm:spPr/>
      <dgm:t>
        <a:bodyPr/>
        <a:lstStyle/>
        <a:p>
          <a:endParaRPr lang="en-GB"/>
        </a:p>
      </dgm:t>
    </dgm:pt>
    <dgm:pt modelId="{9A3A5E34-2BA4-FD47-ABB7-A03442F1516D}" type="sibTrans" cxnId="{866F5029-CAD9-DC46-B351-71C55AC1A655}">
      <dgm:prSet/>
      <dgm:spPr/>
      <dgm:t>
        <a:bodyPr/>
        <a:lstStyle/>
        <a:p>
          <a:endParaRPr lang="en-GB"/>
        </a:p>
      </dgm:t>
    </dgm:pt>
    <dgm:pt modelId="{BDB0A139-0E58-874E-B842-55080FF85EA7}">
      <dgm:prSet phldrT="[Text]" custT="1"/>
      <dgm:spPr/>
      <dgm:t>
        <a:bodyPr/>
        <a:lstStyle/>
        <a:p>
          <a:pPr>
            <a:spcAft>
              <a:spcPts val="1200"/>
            </a:spcAft>
          </a:pPr>
          <a:r>
            <a:rPr lang="es-AR" sz="2200" noProof="0" dirty="0">
              <a:solidFill>
                <a:schemeClr val="tx1"/>
              </a:solidFill>
              <a:latin typeface="Open Sans" panose="020B0606030504020204" pitchFamily="34" charset="0"/>
              <a:ea typeface="Open Sans" panose="020B0606030504020204" pitchFamily="34" charset="0"/>
              <a:cs typeface="Open Sans" panose="020B0606030504020204" pitchFamily="34" charset="0"/>
            </a:rPr>
            <a:t>Asóciate con organizaciones especializadas</a:t>
          </a:r>
          <a:endParaRPr lang="es-AR" sz="2200" noProof="0" dirty="0">
            <a:latin typeface="Open Sans" panose="020B0606030504020204" pitchFamily="34" charset="0"/>
            <a:ea typeface="Open Sans" panose="020B0606030504020204" pitchFamily="34" charset="0"/>
            <a:cs typeface="Open Sans" panose="020B0606030504020204" pitchFamily="34" charset="0"/>
          </a:endParaRPr>
        </a:p>
      </dgm:t>
    </dgm:pt>
    <dgm:pt modelId="{F5FA5A99-BA3E-B241-AE34-3FBA2723E694}" type="parTrans" cxnId="{3A35785F-1E0F-1C47-B47D-64C21EF8F750}">
      <dgm:prSet/>
      <dgm:spPr/>
      <dgm:t>
        <a:bodyPr/>
        <a:lstStyle/>
        <a:p>
          <a:endParaRPr lang="en-GB"/>
        </a:p>
      </dgm:t>
    </dgm:pt>
    <dgm:pt modelId="{CC63DFF5-87F7-3741-A709-ACD1BBF9EDEE}" type="sibTrans" cxnId="{3A35785F-1E0F-1C47-B47D-64C21EF8F750}">
      <dgm:prSet/>
      <dgm:spPr/>
      <dgm:t>
        <a:bodyPr/>
        <a:lstStyle/>
        <a:p>
          <a:endParaRPr lang="en-GB"/>
        </a:p>
      </dgm:t>
    </dgm:pt>
    <dgm:pt modelId="{338175FB-D31C-7B43-949A-4B553E1E0561}">
      <dgm:prSet phldrT="[Text]" custT="1"/>
      <dgm:spPr/>
      <dgm:t>
        <a:bodyPr/>
        <a:lstStyle/>
        <a:p>
          <a:pPr>
            <a:spcAft>
              <a:spcPts val="1200"/>
            </a:spcAft>
          </a:pPr>
          <a:r>
            <a:rPr lang="es-ES" sz="2400" dirty="0">
              <a:solidFill>
                <a:schemeClr val="tx1"/>
              </a:solidFill>
              <a:latin typeface="Open Sans" panose="020B0606030504020204" pitchFamily="34" charset="0"/>
              <a:ea typeface="Open Sans" panose="020B0606030504020204" pitchFamily="34" charset="0"/>
              <a:cs typeface="Open Sans" panose="020B0606030504020204" pitchFamily="34" charset="0"/>
            </a:rPr>
            <a:t>Alce la voz y comparta</a:t>
          </a:r>
          <a:endParaRPr lang="en-GB" sz="2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gm:t>
    </dgm:pt>
    <dgm:pt modelId="{2368984E-FB63-824B-952C-C4312C92CA4E}" type="parTrans" cxnId="{B46AF06B-8585-304E-852B-6BBFD5FAF261}">
      <dgm:prSet/>
      <dgm:spPr/>
      <dgm:t>
        <a:bodyPr/>
        <a:lstStyle/>
        <a:p>
          <a:endParaRPr lang="en-GB"/>
        </a:p>
      </dgm:t>
    </dgm:pt>
    <dgm:pt modelId="{5D0A5FA8-4ECA-1149-9650-338168255818}" type="sibTrans" cxnId="{B46AF06B-8585-304E-852B-6BBFD5FAF261}">
      <dgm:prSet/>
      <dgm:spPr/>
      <dgm:t>
        <a:bodyPr/>
        <a:lstStyle/>
        <a:p>
          <a:endParaRPr lang="en-GB"/>
        </a:p>
      </dgm:t>
    </dgm:pt>
    <dgm:pt modelId="{91CD48CD-3EC2-634D-8CF7-333C2DC6C093}">
      <dgm:prSet phldrT="[Text]" custT="1"/>
      <dgm:spPr/>
      <dgm:t>
        <a:bodyPr/>
        <a:lstStyle/>
        <a:p>
          <a:pPr>
            <a:spcAft>
              <a:spcPts val="1200"/>
            </a:spcAft>
          </a:pPr>
          <a:r>
            <a:rPr lang="es-ES" sz="2400" dirty="0">
              <a:solidFill>
                <a:schemeClr val="tx1"/>
              </a:solidFill>
              <a:latin typeface="Open Sans" panose="020B0606030504020204" pitchFamily="34" charset="0"/>
              <a:ea typeface="Open Sans" panose="020B0606030504020204" pitchFamily="34" charset="0"/>
              <a:cs typeface="Open Sans" panose="020B0606030504020204" pitchFamily="34" charset="0"/>
            </a:rPr>
            <a:t>Sea honesto y discuta los problemas con la comunidad</a:t>
          </a:r>
          <a:endParaRPr lang="en-GB" sz="2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gm:t>
    </dgm:pt>
    <dgm:pt modelId="{5AD7B4F1-051F-7E49-9C85-A6D44B01A875}" type="parTrans" cxnId="{A9C23367-F496-8049-8F90-73A750BD37D9}">
      <dgm:prSet/>
      <dgm:spPr/>
      <dgm:t>
        <a:bodyPr/>
        <a:lstStyle/>
        <a:p>
          <a:endParaRPr lang="en-GB"/>
        </a:p>
      </dgm:t>
    </dgm:pt>
    <dgm:pt modelId="{A4FC33F2-8674-A347-901C-DE7DACFE436C}" type="sibTrans" cxnId="{A9C23367-F496-8049-8F90-73A750BD37D9}">
      <dgm:prSet/>
      <dgm:spPr/>
      <dgm:t>
        <a:bodyPr/>
        <a:lstStyle/>
        <a:p>
          <a:endParaRPr lang="en-GB"/>
        </a:p>
      </dgm:t>
    </dgm:pt>
    <dgm:pt modelId="{D1B64158-F1CF-DF40-9F82-BBFCB151593C}">
      <dgm:prSet phldrT="[Text]" custT="1"/>
      <dgm:spPr/>
      <dgm:t>
        <a:bodyPr/>
        <a:lstStyle/>
        <a:p>
          <a:pPr>
            <a:spcAft>
              <a:spcPts val="1200"/>
            </a:spcAft>
          </a:pPr>
          <a:r>
            <a:rPr lang="es-ES" sz="2400" dirty="0">
              <a:solidFill>
                <a:schemeClr val="tx1"/>
              </a:solidFill>
              <a:latin typeface="Open Sans" panose="020B0606030504020204" pitchFamily="34" charset="0"/>
              <a:ea typeface="Open Sans" panose="020B0606030504020204" pitchFamily="34" charset="0"/>
              <a:cs typeface="Open Sans" panose="020B0606030504020204" pitchFamily="34" charset="0"/>
            </a:rPr>
            <a:t>Habla con otras partes interesadas</a:t>
          </a:r>
          <a:endParaRPr lang="en-GB" sz="2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gm:t>
    </dgm:pt>
    <dgm:pt modelId="{229E91F8-E979-344D-B0E3-AE48E2A32D67}" type="parTrans" cxnId="{77F3BE1E-09DB-1D4E-A64D-94298D07BC99}">
      <dgm:prSet/>
      <dgm:spPr/>
      <dgm:t>
        <a:bodyPr/>
        <a:lstStyle/>
        <a:p>
          <a:endParaRPr lang="en-US"/>
        </a:p>
      </dgm:t>
    </dgm:pt>
    <dgm:pt modelId="{AFEDAC1E-4CDA-9346-A1F0-2EFC0EE9D989}" type="sibTrans" cxnId="{77F3BE1E-09DB-1D4E-A64D-94298D07BC99}">
      <dgm:prSet/>
      <dgm:spPr/>
      <dgm:t>
        <a:bodyPr/>
        <a:lstStyle/>
        <a:p>
          <a:endParaRPr lang="en-US"/>
        </a:p>
      </dgm:t>
    </dgm:pt>
    <dgm:pt modelId="{877BC4B1-DA22-E342-8627-9B3E0854F39D}">
      <dgm:prSet phldrT="[Text]" custT="1"/>
      <dgm:spPr/>
      <dgm:t>
        <a:bodyPr/>
        <a:lstStyle/>
        <a:p>
          <a:pPr>
            <a:spcAft>
              <a:spcPts val="1200"/>
            </a:spcAft>
          </a:pPr>
          <a:r>
            <a:rPr lang="es-ES" sz="2000" dirty="0">
              <a:latin typeface="Open Sans" panose="020B0606030504020204" pitchFamily="34" charset="0"/>
              <a:ea typeface="Open Sans" panose="020B0606030504020204" pitchFamily="34" charset="0"/>
              <a:cs typeface="Open Sans" panose="020B0606030504020204" pitchFamily="34" charset="0"/>
            </a:rPr>
            <a:t>etc.</a:t>
          </a:r>
          <a:endParaRPr lang="en-GB" sz="2000" dirty="0">
            <a:latin typeface="Open Sans" panose="020B0606030504020204" pitchFamily="34" charset="0"/>
            <a:ea typeface="Open Sans" panose="020B0606030504020204" pitchFamily="34" charset="0"/>
            <a:cs typeface="Open Sans" panose="020B0606030504020204" pitchFamily="34" charset="0"/>
          </a:endParaRPr>
        </a:p>
      </dgm:t>
    </dgm:pt>
    <dgm:pt modelId="{3CFA14F5-EBAA-E54A-A68F-9D0799DB5A30}" type="sibTrans" cxnId="{F3F171B1-41B4-074B-9105-576E0DA8D0B6}">
      <dgm:prSet/>
      <dgm:spPr/>
      <dgm:t>
        <a:bodyPr/>
        <a:lstStyle/>
        <a:p>
          <a:endParaRPr lang="en-GB"/>
        </a:p>
      </dgm:t>
    </dgm:pt>
    <dgm:pt modelId="{843B2E83-EB6A-0E41-BC76-716AA154C3EF}" type="parTrans" cxnId="{F3F171B1-41B4-074B-9105-576E0DA8D0B6}">
      <dgm:prSet/>
      <dgm:spPr/>
      <dgm:t>
        <a:bodyPr/>
        <a:lstStyle/>
        <a:p>
          <a:endParaRPr lang="en-GB"/>
        </a:p>
      </dgm:t>
    </dgm:pt>
    <dgm:pt modelId="{8E7630E7-7E1A-A34B-8EB4-AC183193092D}" type="pres">
      <dgm:prSet presAssocID="{181BAD4C-F76B-F840-97B1-C5AC3D7011AB}" presName="Name0" presStyleCnt="0">
        <dgm:presLayoutVars>
          <dgm:dir/>
          <dgm:animLvl val="lvl"/>
          <dgm:resizeHandles val="exact"/>
        </dgm:presLayoutVars>
      </dgm:prSet>
      <dgm:spPr/>
    </dgm:pt>
    <dgm:pt modelId="{278E512B-97A5-AB42-862F-BDC6103A69BC}" type="pres">
      <dgm:prSet presAssocID="{AB12D327-563D-8E4D-9B94-AA753D59532D}" presName="composite" presStyleCnt="0"/>
      <dgm:spPr/>
    </dgm:pt>
    <dgm:pt modelId="{D571AF48-8571-2345-94AA-5448183B56F3}" type="pres">
      <dgm:prSet presAssocID="{AB12D327-563D-8E4D-9B94-AA753D59532D}" presName="parTx" presStyleLbl="alignNode1" presStyleIdx="0" presStyleCnt="4" custScaleY="41545" custLinFactNeighborX="-61284" custLinFactNeighborY="-95228">
        <dgm:presLayoutVars>
          <dgm:chMax val="0"/>
          <dgm:chPref val="0"/>
          <dgm:bulletEnabled val="1"/>
        </dgm:presLayoutVars>
      </dgm:prSet>
      <dgm:spPr/>
    </dgm:pt>
    <dgm:pt modelId="{A20D54F0-E2E6-584C-8A6A-E7D3FED77051}" type="pres">
      <dgm:prSet presAssocID="{AB12D327-563D-8E4D-9B94-AA753D59532D}" presName="desTx" presStyleLbl="alignAccFollowNode1" presStyleIdx="0" presStyleCnt="4">
        <dgm:presLayoutVars>
          <dgm:bulletEnabled val="1"/>
        </dgm:presLayoutVars>
      </dgm:prSet>
      <dgm:spPr/>
    </dgm:pt>
    <dgm:pt modelId="{89ECE205-8795-9743-BF1A-069BB2A84AE8}" type="pres">
      <dgm:prSet presAssocID="{ECECA08B-B782-5842-9EDF-C2FE40A14982}" presName="space" presStyleCnt="0"/>
      <dgm:spPr/>
    </dgm:pt>
    <dgm:pt modelId="{533C13BF-2FF8-394F-8A8E-67F75190F560}" type="pres">
      <dgm:prSet presAssocID="{7CE0E770-D434-D248-AB17-79A091961DD7}" presName="composite" presStyleCnt="0"/>
      <dgm:spPr/>
    </dgm:pt>
    <dgm:pt modelId="{3A03FD09-9095-EC4B-A5A3-B973FA1C2C8D}" type="pres">
      <dgm:prSet presAssocID="{7CE0E770-D434-D248-AB17-79A091961DD7}" presName="parTx" presStyleLbl="alignNode1" presStyleIdx="1" presStyleCnt="4">
        <dgm:presLayoutVars>
          <dgm:chMax val="0"/>
          <dgm:chPref val="0"/>
          <dgm:bulletEnabled val="1"/>
        </dgm:presLayoutVars>
      </dgm:prSet>
      <dgm:spPr/>
    </dgm:pt>
    <dgm:pt modelId="{21BFF181-4C09-8649-B101-FF9CB2DF6F21}" type="pres">
      <dgm:prSet presAssocID="{7CE0E770-D434-D248-AB17-79A091961DD7}" presName="desTx" presStyleLbl="alignAccFollowNode1" presStyleIdx="1" presStyleCnt="4">
        <dgm:presLayoutVars>
          <dgm:bulletEnabled val="1"/>
        </dgm:presLayoutVars>
      </dgm:prSet>
      <dgm:spPr/>
    </dgm:pt>
    <dgm:pt modelId="{9CAA9C0D-D525-E945-933E-39FA7A2DBCC4}" type="pres">
      <dgm:prSet presAssocID="{DFF53021-505B-E741-A991-A2F886718982}" presName="space" presStyleCnt="0"/>
      <dgm:spPr/>
    </dgm:pt>
    <dgm:pt modelId="{A10EE9B4-D752-C941-9935-560B074ACDAB}" type="pres">
      <dgm:prSet presAssocID="{100B6331-F343-1C49-8624-6430166335DC}" presName="composite" presStyleCnt="0"/>
      <dgm:spPr/>
    </dgm:pt>
    <dgm:pt modelId="{5C0B8109-60C3-7246-A185-E0E5412ACF12}" type="pres">
      <dgm:prSet presAssocID="{100B6331-F343-1C49-8624-6430166335DC}" presName="parTx" presStyleLbl="alignNode1" presStyleIdx="2" presStyleCnt="4">
        <dgm:presLayoutVars>
          <dgm:chMax val="0"/>
          <dgm:chPref val="0"/>
          <dgm:bulletEnabled val="1"/>
        </dgm:presLayoutVars>
      </dgm:prSet>
      <dgm:spPr/>
    </dgm:pt>
    <dgm:pt modelId="{3A03036B-FD6D-F84E-8461-7A6536DEC993}" type="pres">
      <dgm:prSet presAssocID="{100B6331-F343-1C49-8624-6430166335DC}" presName="desTx" presStyleLbl="alignAccFollowNode1" presStyleIdx="2" presStyleCnt="4">
        <dgm:presLayoutVars>
          <dgm:bulletEnabled val="1"/>
        </dgm:presLayoutVars>
      </dgm:prSet>
      <dgm:spPr/>
    </dgm:pt>
    <dgm:pt modelId="{8660C52B-0720-F340-AE0C-46EFED16DFA2}" type="pres">
      <dgm:prSet presAssocID="{9E398FE1-BE11-394F-A7EC-28109C48F66C}" presName="space" presStyleCnt="0"/>
      <dgm:spPr/>
    </dgm:pt>
    <dgm:pt modelId="{87DE8B36-A92A-0241-835F-98B18D2B0621}" type="pres">
      <dgm:prSet presAssocID="{FF1EA457-7CE3-3748-B0AF-AD0E6DFC0DB1}" presName="composite" presStyleCnt="0"/>
      <dgm:spPr/>
    </dgm:pt>
    <dgm:pt modelId="{23D3A033-B5E6-3946-8830-E754D1D4D50A}" type="pres">
      <dgm:prSet presAssocID="{FF1EA457-7CE3-3748-B0AF-AD0E6DFC0DB1}" presName="parTx" presStyleLbl="alignNode1" presStyleIdx="3" presStyleCnt="4">
        <dgm:presLayoutVars>
          <dgm:chMax val="0"/>
          <dgm:chPref val="0"/>
          <dgm:bulletEnabled val="1"/>
        </dgm:presLayoutVars>
      </dgm:prSet>
      <dgm:spPr/>
    </dgm:pt>
    <dgm:pt modelId="{8FBBCD58-F8D5-BD4C-8BE0-F4C9BCB7489B}" type="pres">
      <dgm:prSet presAssocID="{FF1EA457-7CE3-3748-B0AF-AD0E6DFC0DB1}" presName="desTx" presStyleLbl="alignAccFollowNode1" presStyleIdx="3" presStyleCnt="4">
        <dgm:presLayoutVars>
          <dgm:bulletEnabled val="1"/>
        </dgm:presLayoutVars>
      </dgm:prSet>
      <dgm:spPr/>
    </dgm:pt>
  </dgm:ptLst>
  <dgm:cxnLst>
    <dgm:cxn modelId="{04703000-040D-4944-AF7D-789AC7DFC226}" srcId="{100B6331-F343-1C49-8624-6430166335DC}" destId="{975FD21B-4885-084F-996D-47DE20908F9E}" srcOrd="4" destOrd="0" parTransId="{F7BB6439-B660-A34B-AB6E-FD67C4A3A9A3}" sibTransId="{E568BB81-AE49-D444-B616-81BD08E1307E}"/>
    <dgm:cxn modelId="{E9CD6D04-2629-3746-A847-6FCFA61C1CBF}" type="presOf" srcId="{2F4FE20E-DBA6-BA4D-B932-7F6C171969EB}" destId="{21BFF181-4C09-8649-B101-FF9CB2DF6F21}" srcOrd="0" destOrd="6" presId="urn:microsoft.com/office/officeart/2005/8/layout/hList1"/>
    <dgm:cxn modelId="{F9258A05-89B1-BB49-8B11-F26689AD23EA}" type="presOf" srcId="{4965930E-C613-C249-8C5E-4CFD75214B5B}" destId="{21BFF181-4C09-8649-B101-FF9CB2DF6F21}" srcOrd="0" destOrd="2" presId="urn:microsoft.com/office/officeart/2005/8/layout/hList1"/>
    <dgm:cxn modelId="{CF0E4A09-1391-724A-9115-C2FD56E4482B}" srcId="{100B6331-F343-1C49-8624-6430166335DC}" destId="{94FD21E7-6725-AF47-90FA-FE851E85A37A}" srcOrd="3" destOrd="0" parTransId="{840FA201-B899-BC4F-8162-3C52BF747426}" sibTransId="{AA2E4FBB-8B03-8747-A0C1-07F28A554A65}"/>
    <dgm:cxn modelId="{9F8B9E0C-1C5A-7040-AA5B-59A246562A25}" type="presOf" srcId="{94FD21E7-6725-AF47-90FA-FE851E85A37A}" destId="{3A03036B-FD6D-F84E-8461-7A6536DEC993}" srcOrd="0" destOrd="3" presId="urn:microsoft.com/office/officeart/2005/8/layout/hList1"/>
    <dgm:cxn modelId="{19451B13-8799-614A-9C9D-7668C29508F4}" srcId="{7CE0E770-D434-D248-AB17-79A091961DD7}" destId="{3006EA33-CD97-FA47-917E-47ED1E335DFE}" srcOrd="3" destOrd="0" parTransId="{9EF307A2-EBBB-9845-8570-9931472B94D1}" sibTransId="{A055F30A-225B-6344-AF2C-857EDD30FA91}"/>
    <dgm:cxn modelId="{670BC61D-84DC-6441-84F9-E8C812B4C5CB}" type="presOf" srcId="{91CD48CD-3EC2-634D-8CF7-333C2DC6C093}" destId="{8FBBCD58-F8D5-BD4C-8BE0-F4C9BCB7489B}" srcOrd="0" destOrd="3" presId="urn:microsoft.com/office/officeart/2005/8/layout/hList1"/>
    <dgm:cxn modelId="{77F3BE1E-09DB-1D4E-A64D-94298D07BC99}" srcId="{FF1EA457-7CE3-3748-B0AF-AD0E6DFC0DB1}" destId="{D1B64158-F1CF-DF40-9F82-BBFCB151593C}" srcOrd="4" destOrd="0" parTransId="{229E91F8-E979-344D-B0E3-AE48E2A32D67}" sibTransId="{AFEDAC1E-4CDA-9346-A1F0-2EFC0EE9D989}"/>
    <dgm:cxn modelId="{6F284C22-CB3C-3340-BBA9-88CB75C13F30}" srcId="{181BAD4C-F76B-F840-97B1-C5AC3D7011AB}" destId="{FF1EA457-7CE3-3748-B0AF-AD0E6DFC0DB1}" srcOrd="3" destOrd="0" parTransId="{119B83B6-C24D-024A-8AE7-E11BB265BB09}" sibTransId="{9547D3B6-FF49-1745-A09B-1D605CF64D70}"/>
    <dgm:cxn modelId="{09EC3127-6F69-C149-B97F-86C7693E3830}" type="presOf" srcId="{D24E7ABB-81A1-434F-B903-985B0C17697A}" destId="{A20D54F0-E2E6-584C-8A6A-E7D3FED77051}" srcOrd="0" destOrd="0" presId="urn:microsoft.com/office/officeart/2005/8/layout/hList1"/>
    <dgm:cxn modelId="{866F5029-CAD9-DC46-B351-71C55AC1A655}" srcId="{100B6331-F343-1C49-8624-6430166335DC}" destId="{CC5D6540-071E-5A44-BF0D-BEB2086B2281}" srcOrd="1" destOrd="0" parTransId="{00BA98B0-0448-6D4D-8BC2-C7FFE178DC84}" sibTransId="{9A3A5E34-2BA4-FD47-ABB7-A03442F1516D}"/>
    <dgm:cxn modelId="{D23F092A-BC50-494A-9904-5E30AC882A37}" srcId="{100B6331-F343-1C49-8624-6430166335DC}" destId="{4F3F026F-9EEF-A14C-9BF0-23A3E7CB049B}" srcOrd="5" destOrd="0" parTransId="{968AF9F9-C18E-E242-ADB7-1E6965CCFDDF}" sibTransId="{F714DF6A-2D39-A448-8FF0-EFB0AF02B0EB}"/>
    <dgm:cxn modelId="{7C6D892A-BA6B-3247-9D57-C93E435FEA49}" srcId="{181BAD4C-F76B-F840-97B1-C5AC3D7011AB}" destId="{AB12D327-563D-8E4D-9B94-AA753D59532D}" srcOrd="0" destOrd="0" parTransId="{6C881195-0D39-604C-B9DD-03C09328DC1E}" sibTransId="{ECECA08B-B782-5842-9EDF-C2FE40A14982}"/>
    <dgm:cxn modelId="{339A0B35-840E-0F40-9E2E-A3DEA0DEC83F}" srcId="{AB12D327-563D-8E4D-9B94-AA753D59532D}" destId="{1B9691A4-9853-E443-970C-6042C229C79A}" srcOrd="2" destOrd="0" parTransId="{058DB65C-5E6E-BC4B-A0D6-30F6BBC9C32A}" sibTransId="{645EB23F-4A93-9E4F-B8CA-63EE64EBC00C}"/>
    <dgm:cxn modelId="{F1E73B38-A4EE-1343-B331-83A660BDAEEA}" srcId="{7CE0E770-D434-D248-AB17-79A091961DD7}" destId="{A3DF6EE6-6D7B-A64C-951F-3E2B95F5E344}" srcOrd="1" destOrd="0" parTransId="{56618535-FC76-5948-BBB5-06D2D5EEF973}" sibTransId="{55CBC77A-CD96-124C-B78A-313FB42796DD}"/>
    <dgm:cxn modelId="{4CE5213A-5335-3243-88ED-9EF2955DAE5A}" type="presOf" srcId="{BDB0A139-0E58-874E-B842-55080FF85EA7}" destId="{3A03036B-FD6D-F84E-8461-7A6536DEC993}" srcOrd="0" destOrd="2" presId="urn:microsoft.com/office/officeart/2005/8/layout/hList1"/>
    <dgm:cxn modelId="{29B95B3E-AC06-8246-9AAF-0D9142E0207B}" type="presOf" srcId="{181BAD4C-F76B-F840-97B1-C5AC3D7011AB}" destId="{8E7630E7-7E1A-A34B-8EB4-AC183193092D}" srcOrd="0" destOrd="0" presId="urn:microsoft.com/office/officeart/2005/8/layout/hList1"/>
    <dgm:cxn modelId="{1308425B-06AA-864F-A7C6-141B187A8359}" srcId="{AB12D327-563D-8E4D-9B94-AA753D59532D}" destId="{9BAD4E07-5ED6-5E4C-80D3-6AA73BF81876}" srcOrd="4" destOrd="0" parTransId="{2E5D0AA0-5270-704E-A6EC-D740E84DA30B}" sibTransId="{42D51CD1-543A-5A4A-8616-1EE86B4111B9}"/>
    <dgm:cxn modelId="{3A35785F-1E0F-1C47-B47D-64C21EF8F750}" srcId="{100B6331-F343-1C49-8624-6430166335DC}" destId="{BDB0A139-0E58-874E-B842-55080FF85EA7}" srcOrd="2" destOrd="0" parTransId="{F5FA5A99-BA3E-B241-AE34-3FBA2723E694}" sibTransId="{CC63DFF5-87F7-3741-A709-ACD1BBF9EDEE}"/>
    <dgm:cxn modelId="{1AB25D62-07D3-D346-B5A3-C8CD0B29CA01}" type="presOf" srcId="{A3DF6EE6-6D7B-A64C-951F-3E2B95F5E344}" destId="{21BFF181-4C09-8649-B101-FF9CB2DF6F21}" srcOrd="0" destOrd="1" presId="urn:microsoft.com/office/officeart/2005/8/layout/hList1"/>
    <dgm:cxn modelId="{83991944-FDF7-9D4E-BD87-CE2C2F2702DE}" type="presOf" srcId="{8F0A80F8-228B-B84E-B8FB-36B8AC57F671}" destId="{21BFF181-4C09-8649-B101-FF9CB2DF6F21}" srcOrd="0" destOrd="5" presId="urn:microsoft.com/office/officeart/2005/8/layout/hList1"/>
    <dgm:cxn modelId="{340E1B44-7B6B-C944-9F83-B76E63C70D92}" type="presOf" srcId="{C66F8D5E-9B10-6A47-8E01-C833FC4CFA89}" destId="{8FBBCD58-F8D5-BD4C-8BE0-F4C9BCB7489B}" srcOrd="0" destOrd="1" presId="urn:microsoft.com/office/officeart/2005/8/layout/hList1"/>
    <dgm:cxn modelId="{A9C23367-F496-8049-8F90-73A750BD37D9}" srcId="{FF1EA457-7CE3-3748-B0AF-AD0E6DFC0DB1}" destId="{91CD48CD-3EC2-634D-8CF7-333C2DC6C093}" srcOrd="3" destOrd="0" parTransId="{5AD7B4F1-051F-7E49-9C85-A6D44B01A875}" sibTransId="{A4FC33F2-8674-A347-901C-DE7DACFE436C}"/>
    <dgm:cxn modelId="{45768B67-66AD-394D-B57E-3B0CA70345CA}" type="presOf" srcId="{4F3F026F-9EEF-A14C-9BF0-23A3E7CB049B}" destId="{3A03036B-FD6D-F84E-8461-7A6536DEC993}" srcOrd="0" destOrd="5" presId="urn:microsoft.com/office/officeart/2005/8/layout/hList1"/>
    <dgm:cxn modelId="{7E429667-C5DC-C243-B3C5-B0229B825816}" type="presOf" srcId="{9BAD4E07-5ED6-5E4C-80D3-6AA73BF81876}" destId="{A20D54F0-E2E6-584C-8A6A-E7D3FED77051}" srcOrd="0" destOrd="4" presId="urn:microsoft.com/office/officeart/2005/8/layout/hList1"/>
    <dgm:cxn modelId="{8E01BE48-3028-EE43-A672-3D7F85A5AC3B}" srcId="{100B6331-F343-1C49-8624-6430166335DC}" destId="{1914C2B9-68E8-924C-8BA2-A8CE493A90FD}" srcOrd="0" destOrd="0" parTransId="{38EA4ABA-0198-524F-A580-38E92304BC6E}" sibTransId="{09929F95-D922-644A-A14B-3819938EDB61}"/>
    <dgm:cxn modelId="{A5D5D649-C257-7F4D-A4C9-1C447E87C36F}" srcId="{181BAD4C-F76B-F840-97B1-C5AC3D7011AB}" destId="{100B6331-F343-1C49-8624-6430166335DC}" srcOrd="2" destOrd="0" parTransId="{BD18812E-986E-E544-AD71-F9B64A0F2491}" sibTransId="{9E398FE1-BE11-394F-A7EC-28109C48F66C}"/>
    <dgm:cxn modelId="{B46AF06B-8585-304E-852B-6BBFD5FAF261}" srcId="{FF1EA457-7CE3-3748-B0AF-AD0E6DFC0DB1}" destId="{338175FB-D31C-7B43-949A-4B553E1E0561}" srcOrd="2" destOrd="0" parTransId="{2368984E-FB63-824B-952C-C4312C92CA4E}" sibTransId="{5D0A5FA8-4ECA-1149-9650-338168255818}"/>
    <dgm:cxn modelId="{53318950-3B31-2349-8014-8CC2159C7DCF}" type="presOf" srcId="{3006EA33-CD97-FA47-917E-47ED1E335DFE}" destId="{21BFF181-4C09-8649-B101-FF9CB2DF6F21}" srcOrd="0" destOrd="3" presId="urn:microsoft.com/office/officeart/2005/8/layout/hList1"/>
    <dgm:cxn modelId="{42299475-35F9-9C48-A0E4-D6F27883D5FE}" srcId="{AB12D327-563D-8E4D-9B94-AA753D59532D}" destId="{D24E7ABB-81A1-434F-B903-985B0C17697A}" srcOrd="0" destOrd="0" parTransId="{96347B4D-1C2B-354E-9E4F-A925B14A9FF6}" sibTransId="{F4D0EAB3-4E97-2340-BF36-8D6B73110CB5}"/>
    <dgm:cxn modelId="{EFFD3578-0A74-E240-85AB-0F766FABE349}" srcId="{7CE0E770-D434-D248-AB17-79A091961DD7}" destId="{010F82D6-8B23-3D4B-862E-92EF49A9994C}" srcOrd="4" destOrd="0" parTransId="{B1982203-CFF5-B74B-A4C2-0FC3C30CBF04}" sibTransId="{F405F76C-90D6-6D4B-9CD8-A1181A7B2C08}"/>
    <dgm:cxn modelId="{C629807F-7FC9-D84B-AB70-75CF1DDEDA02}" srcId="{AB12D327-563D-8E4D-9B94-AA753D59532D}" destId="{A1B9DB17-CB0F-7A42-94E5-63E19A28B8CA}" srcOrd="1" destOrd="0" parTransId="{14CC5EDA-2440-6F49-A127-7D4F11C833BA}" sibTransId="{F5C8E10C-5952-4247-B000-644241E79F40}"/>
    <dgm:cxn modelId="{D481D47F-2C60-D74E-AA41-9F20F80B85F8}" type="presOf" srcId="{FF1EA457-7CE3-3748-B0AF-AD0E6DFC0DB1}" destId="{23D3A033-B5E6-3946-8830-E754D1D4D50A}" srcOrd="0" destOrd="0" presId="urn:microsoft.com/office/officeart/2005/8/layout/hList1"/>
    <dgm:cxn modelId="{63489882-6F10-A140-8F64-79489DD95742}" srcId="{AB12D327-563D-8E4D-9B94-AA753D59532D}" destId="{60A85FE4-EEC4-374C-BD37-7BE14825D562}" srcOrd="3" destOrd="0" parTransId="{1F47E990-BE55-9A47-9F47-160720E33E82}" sibTransId="{752A57D2-DF5F-F949-91BC-17C47B32A408}"/>
    <dgm:cxn modelId="{BD55D986-BA88-F549-875C-56D48EE8FA78}" srcId="{7CE0E770-D434-D248-AB17-79A091961DD7}" destId="{8F0A80F8-228B-B84E-B8FB-36B8AC57F671}" srcOrd="5" destOrd="0" parTransId="{873D4356-9212-E84A-B214-BF49BE5BB979}" sibTransId="{5756EA22-4A99-AF49-8B6E-152FA19646F1}"/>
    <dgm:cxn modelId="{A8E97A90-FD40-374A-8E49-557F4E120C87}" type="presOf" srcId="{338175FB-D31C-7B43-949A-4B553E1E0561}" destId="{8FBBCD58-F8D5-BD4C-8BE0-F4C9BCB7489B}" srcOrd="0" destOrd="2" presId="urn:microsoft.com/office/officeart/2005/8/layout/hList1"/>
    <dgm:cxn modelId="{694C769A-6951-BD40-A589-DF712B9D2DB3}" type="presOf" srcId="{A1B9DB17-CB0F-7A42-94E5-63E19A28B8CA}" destId="{A20D54F0-E2E6-584C-8A6A-E7D3FED77051}" srcOrd="0" destOrd="1" presId="urn:microsoft.com/office/officeart/2005/8/layout/hList1"/>
    <dgm:cxn modelId="{CF4A0F9F-7FEA-9144-A2DA-7AAE7CAB3CD3}" srcId="{7CE0E770-D434-D248-AB17-79A091961DD7}" destId="{D4D01E8F-8882-7D49-8CED-9116FD43DDEF}" srcOrd="0" destOrd="0" parTransId="{69794588-BAA2-184D-B715-806E911FFBE6}" sibTransId="{517C5D0A-A741-4847-8BCA-F7AF52FE9A2B}"/>
    <dgm:cxn modelId="{22B28CA0-C007-4946-B146-D6DB982E7D3C}" srcId="{7CE0E770-D434-D248-AB17-79A091961DD7}" destId="{4965930E-C613-C249-8C5E-4CFD75214B5B}" srcOrd="2" destOrd="0" parTransId="{E557168D-35A8-704B-8E9F-D507CC669244}" sibTransId="{BAE3E45B-12A5-2540-A1B4-0BB791C7D6D2}"/>
    <dgm:cxn modelId="{71E9D2A4-4256-3243-B2BA-B92A945EAA9B}" type="presOf" srcId="{1B9691A4-9853-E443-970C-6042C229C79A}" destId="{A20D54F0-E2E6-584C-8A6A-E7D3FED77051}" srcOrd="0" destOrd="2" presId="urn:microsoft.com/office/officeart/2005/8/layout/hList1"/>
    <dgm:cxn modelId="{BB4386A6-212F-0D45-8CC8-A59FB56A1CCB}" type="presOf" srcId="{877BC4B1-DA22-E342-8627-9B3E0854F39D}" destId="{A20D54F0-E2E6-584C-8A6A-E7D3FED77051}" srcOrd="0" destOrd="5" presId="urn:microsoft.com/office/officeart/2005/8/layout/hList1"/>
    <dgm:cxn modelId="{F3F171B1-41B4-074B-9105-576E0DA8D0B6}" srcId="{AB12D327-563D-8E4D-9B94-AA753D59532D}" destId="{877BC4B1-DA22-E342-8627-9B3E0854F39D}" srcOrd="5" destOrd="0" parTransId="{843B2E83-EB6A-0E41-BC76-716AA154C3EF}" sibTransId="{3CFA14F5-EBAA-E54A-A68F-9D0799DB5A30}"/>
    <dgm:cxn modelId="{53F115B8-B176-6545-B04A-0ECE7AE51878}" type="presOf" srcId="{1914C2B9-68E8-924C-8BA2-A8CE493A90FD}" destId="{3A03036B-FD6D-F84E-8461-7A6536DEC993}" srcOrd="0" destOrd="0" presId="urn:microsoft.com/office/officeart/2005/8/layout/hList1"/>
    <dgm:cxn modelId="{C57706C0-2793-D544-A546-4D645CC71990}" type="presOf" srcId="{100B6331-F343-1C49-8624-6430166335DC}" destId="{5C0B8109-60C3-7246-A185-E0E5412ACF12}" srcOrd="0" destOrd="0" presId="urn:microsoft.com/office/officeart/2005/8/layout/hList1"/>
    <dgm:cxn modelId="{20C8B6C1-2090-EA46-9F58-67E6EC3F5619}" srcId="{FF1EA457-7CE3-3748-B0AF-AD0E6DFC0DB1}" destId="{E9EB8867-DBAE-0B46-85BA-74D45E3EEB28}" srcOrd="0" destOrd="0" parTransId="{EDC2E227-8D68-7C4D-9AE2-E6DD8834A250}" sibTransId="{25D2A8D9-4145-5848-8F7F-B4E89D0F37FB}"/>
    <dgm:cxn modelId="{46060DC3-8863-BD47-A851-6303B37F3A21}" type="presOf" srcId="{975FD21B-4885-084F-996D-47DE20908F9E}" destId="{3A03036B-FD6D-F84E-8461-7A6536DEC993}" srcOrd="0" destOrd="4" presId="urn:microsoft.com/office/officeart/2005/8/layout/hList1"/>
    <dgm:cxn modelId="{19D946C3-4FF0-7845-964B-12F6E50517AD}" type="presOf" srcId="{60A85FE4-EEC4-374C-BD37-7BE14825D562}" destId="{A20D54F0-E2E6-584C-8A6A-E7D3FED77051}" srcOrd="0" destOrd="3" presId="urn:microsoft.com/office/officeart/2005/8/layout/hList1"/>
    <dgm:cxn modelId="{D33A2CCF-01B4-EA4E-8DD3-CD8CB9A58202}" srcId="{FF1EA457-7CE3-3748-B0AF-AD0E6DFC0DB1}" destId="{C66F8D5E-9B10-6A47-8E01-C833FC4CFA89}" srcOrd="1" destOrd="0" parTransId="{F2FC48CA-0AB2-ED40-865E-1CEC65B06444}" sibTransId="{5C84A32B-893F-C045-8DA0-D344CAF0E2F6}"/>
    <dgm:cxn modelId="{4F4A99D7-9471-0A47-8FF4-097A9114A5F0}" srcId="{181BAD4C-F76B-F840-97B1-C5AC3D7011AB}" destId="{7CE0E770-D434-D248-AB17-79A091961DD7}" srcOrd="1" destOrd="0" parTransId="{FB3FE794-3A11-B348-B587-DB1984AC171E}" sibTransId="{DFF53021-505B-E741-A991-A2F886718982}"/>
    <dgm:cxn modelId="{F16D7ADA-FC37-CC4E-8E2F-57ABF77063BB}" type="presOf" srcId="{CC5D6540-071E-5A44-BF0D-BEB2086B2281}" destId="{3A03036B-FD6D-F84E-8461-7A6536DEC993}" srcOrd="0" destOrd="1" presId="urn:microsoft.com/office/officeart/2005/8/layout/hList1"/>
    <dgm:cxn modelId="{0619F0DC-B66E-9246-8B65-1DF77DB69F02}" type="presOf" srcId="{010F82D6-8B23-3D4B-862E-92EF49A9994C}" destId="{21BFF181-4C09-8649-B101-FF9CB2DF6F21}" srcOrd="0" destOrd="4" presId="urn:microsoft.com/office/officeart/2005/8/layout/hList1"/>
    <dgm:cxn modelId="{62C774EE-E718-0D41-96C2-FAAADBA0AED4}" srcId="{7CE0E770-D434-D248-AB17-79A091961DD7}" destId="{2F4FE20E-DBA6-BA4D-B932-7F6C171969EB}" srcOrd="6" destOrd="0" parTransId="{4764148E-5E86-E84C-982C-A93B304AF073}" sibTransId="{5DA9C1B1-837C-5342-942A-415B8877D575}"/>
    <dgm:cxn modelId="{D37B14F5-ABF8-FB44-B463-430B72E3FED5}" type="presOf" srcId="{AB12D327-563D-8E4D-9B94-AA753D59532D}" destId="{D571AF48-8571-2345-94AA-5448183B56F3}" srcOrd="0" destOrd="0" presId="urn:microsoft.com/office/officeart/2005/8/layout/hList1"/>
    <dgm:cxn modelId="{08CB14F8-9E7B-1C43-B557-1B293E1ED502}" type="presOf" srcId="{D1B64158-F1CF-DF40-9F82-BBFCB151593C}" destId="{8FBBCD58-F8D5-BD4C-8BE0-F4C9BCB7489B}" srcOrd="0" destOrd="4" presId="urn:microsoft.com/office/officeart/2005/8/layout/hList1"/>
    <dgm:cxn modelId="{E001D8F8-A09A-A848-A709-482642DDA866}" type="presOf" srcId="{D4D01E8F-8882-7D49-8CED-9116FD43DDEF}" destId="{21BFF181-4C09-8649-B101-FF9CB2DF6F21}" srcOrd="0" destOrd="0" presId="urn:microsoft.com/office/officeart/2005/8/layout/hList1"/>
    <dgm:cxn modelId="{AEB1FEF8-91A3-9948-885B-7E0D98FD4798}" type="presOf" srcId="{7CE0E770-D434-D248-AB17-79A091961DD7}" destId="{3A03FD09-9095-EC4B-A5A3-B973FA1C2C8D}" srcOrd="0" destOrd="0" presId="urn:microsoft.com/office/officeart/2005/8/layout/hList1"/>
    <dgm:cxn modelId="{3EB6FEFB-3754-1249-A0A5-704C6C3AB4C8}" type="presOf" srcId="{E9EB8867-DBAE-0B46-85BA-74D45E3EEB28}" destId="{8FBBCD58-F8D5-BD4C-8BE0-F4C9BCB7489B}" srcOrd="0" destOrd="0" presId="urn:microsoft.com/office/officeart/2005/8/layout/hList1"/>
    <dgm:cxn modelId="{4FCA51FD-88E1-CB46-B098-DA4561667B0A}" type="presParOf" srcId="{8E7630E7-7E1A-A34B-8EB4-AC183193092D}" destId="{278E512B-97A5-AB42-862F-BDC6103A69BC}" srcOrd="0" destOrd="0" presId="urn:microsoft.com/office/officeart/2005/8/layout/hList1"/>
    <dgm:cxn modelId="{4E8E3AA6-D262-714E-A1D0-8634CC031FAC}" type="presParOf" srcId="{278E512B-97A5-AB42-862F-BDC6103A69BC}" destId="{D571AF48-8571-2345-94AA-5448183B56F3}" srcOrd="0" destOrd="0" presId="urn:microsoft.com/office/officeart/2005/8/layout/hList1"/>
    <dgm:cxn modelId="{04C878DB-DA2E-E44F-AFDE-CB4D485212A8}" type="presParOf" srcId="{278E512B-97A5-AB42-862F-BDC6103A69BC}" destId="{A20D54F0-E2E6-584C-8A6A-E7D3FED77051}" srcOrd="1" destOrd="0" presId="urn:microsoft.com/office/officeart/2005/8/layout/hList1"/>
    <dgm:cxn modelId="{6F354DA3-C2A3-8F48-812A-E7618C83B82E}" type="presParOf" srcId="{8E7630E7-7E1A-A34B-8EB4-AC183193092D}" destId="{89ECE205-8795-9743-BF1A-069BB2A84AE8}" srcOrd="1" destOrd="0" presId="urn:microsoft.com/office/officeart/2005/8/layout/hList1"/>
    <dgm:cxn modelId="{A83845B5-153C-DF42-8A16-7989F52E33A2}" type="presParOf" srcId="{8E7630E7-7E1A-A34B-8EB4-AC183193092D}" destId="{533C13BF-2FF8-394F-8A8E-67F75190F560}" srcOrd="2" destOrd="0" presId="urn:microsoft.com/office/officeart/2005/8/layout/hList1"/>
    <dgm:cxn modelId="{35186D61-7C09-CB41-BE1F-BC576BA22579}" type="presParOf" srcId="{533C13BF-2FF8-394F-8A8E-67F75190F560}" destId="{3A03FD09-9095-EC4B-A5A3-B973FA1C2C8D}" srcOrd="0" destOrd="0" presId="urn:microsoft.com/office/officeart/2005/8/layout/hList1"/>
    <dgm:cxn modelId="{D54A0B7D-F9FF-184C-944F-00C78D6A5D44}" type="presParOf" srcId="{533C13BF-2FF8-394F-8A8E-67F75190F560}" destId="{21BFF181-4C09-8649-B101-FF9CB2DF6F21}" srcOrd="1" destOrd="0" presId="urn:microsoft.com/office/officeart/2005/8/layout/hList1"/>
    <dgm:cxn modelId="{A1F908DB-8000-F343-8431-F4467773378C}" type="presParOf" srcId="{8E7630E7-7E1A-A34B-8EB4-AC183193092D}" destId="{9CAA9C0D-D525-E945-933E-39FA7A2DBCC4}" srcOrd="3" destOrd="0" presId="urn:microsoft.com/office/officeart/2005/8/layout/hList1"/>
    <dgm:cxn modelId="{ADEE337D-5B02-CF45-B6BF-B6E781126F88}" type="presParOf" srcId="{8E7630E7-7E1A-A34B-8EB4-AC183193092D}" destId="{A10EE9B4-D752-C941-9935-560B074ACDAB}" srcOrd="4" destOrd="0" presId="urn:microsoft.com/office/officeart/2005/8/layout/hList1"/>
    <dgm:cxn modelId="{42E35605-88D0-0143-9CA2-C469D7E89B81}" type="presParOf" srcId="{A10EE9B4-D752-C941-9935-560B074ACDAB}" destId="{5C0B8109-60C3-7246-A185-E0E5412ACF12}" srcOrd="0" destOrd="0" presId="urn:microsoft.com/office/officeart/2005/8/layout/hList1"/>
    <dgm:cxn modelId="{D4776E5B-9A06-8B4E-9464-34C65442DF34}" type="presParOf" srcId="{A10EE9B4-D752-C941-9935-560B074ACDAB}" destId="{3A03036B-FD6D-F84E-8461-7A6536DEC993}" srcOrd="1" destOrd="0" presId="urn:microsoft.com/office/officeart/2005/8/layout/hList1"/>
    <dgm:cxn modelId="{72D0BCB2-FE23-9240-A307-773C1690C8B3}" type="presParOf" srcId="{8E7630E7-7E1A-A34B-8EB4-AC183193092D}" destId="{8660C52B-0720-F340-AE0C-46EFED16DFA2}" srcOrd="5" destOrd="0" presId="urn:microsoft.com/office/officeart/2005/8/layout/hList1"/>
    <dgm:cxn modelId="{3240447E-2527-FA4C-B63D-0261DC060269}" type="presParOf" srcId="{8E7630E7-7E1A-A34B-8EB4-AC183193092D}" destId="{87DE8B36-A92A-0241-835F-98B18D2B0621}" srcOrd="6" destOrd="0" presId="urn:microsoft.com/office/officeart/2005/8/layout/hList1"/>
    <dgm:cxn modelId="{65DFF233-F7F6-284A-BD20-5CA44F417094}" type="presParOf" srcId="{87DE8B36-A92A-0241-835F-98B18D2B0621}" destId="{23D3A033-B5E6-3946-8830-E754D1D4D50A}" srcOrd="0" destOrd="0" presId="urn:microsoft.com/office/officeart/2005/8/layout/hList1"/>
    <dgm:cxn modelId="{89D96186-A378-4C44-A1BC-16D30794228B}" type="presParOf" srcId="{87DE8B36-A92A-0241-835F-98B18D2B0621}" destId="{8FBBCD58-F8D5-BD4C-8BE0-F4C9BCB7489B}"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1AF48-8571-2345-94AA-5448183B56F3}">
      <dsp:nvSpPr>
        <dsp:cNvPr id="0" name=""/>
        <dsp:cNvSpPr/>
      </dsp:nvSpPr>
      <dsp:spPr>
        <a:xfrm>
          <a:off x="0" y="-11"/>
          <a:ext cx="3378664" cy="1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GB" sz="2400" b="0" kern="1200" dirty="0">
              <a:solidFill>
                <a:schemeClr val="tx2"/>
              </a:solidFill>
              <a:latin typeface="Montserrat" pitchFamily="2" charset="77"/>
            </a:rPr>
            <a:t>Falta de </a:t>
          </a:r>
          <a:r>
            <a:rPr lang="en-GB" sz="2400" b="0" kern="1200" dirty="0" err="1">
              <a:solidFill>
                <a:schemeClr val="tx2"/>
              </a:solidFill>
              <a:latin typeface="Montserrat" pitchFamily="2" charset="77"/>
            </a:rPr>
            <a:t>tiempo</a:t>
          </a:r>
          <a:endParaRPr lang="en-GB" sz="2400" b="0" kern="1200" dirty="0">
            <a:solidFill>
              <a:schemeClr val="tx2"/>
            </a:solidFill>
            <a:latin typeface="Montserrat" pitchFamily="2" charset="77"/>
          </a:endParaRPr>
        </a:p>
      </dsp:txBody>
      <dsp:txXfrm>
        <a:off x="0" y="-11"/>
        <a:ext cx="3378664" cy="14"/>
      </dsp:txXfrm>
    </dsp:sp>
    <dsp:sp modelId="{A20D54F0-E2E6-584C-8A6A-E7D3FED77051}">
      <dsp:nvSpPr>
        <dsp:cNvPr id="0" name=""/>
        <dsp:cNvSpPr/>
      </dsp:nvSpPr>
      <dsp:spPr>
        <a:xfrm>
          <a:off x="18565" y="11"/>
          <a:ext cx="3378664" cy="7269808"/>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ts val="1200"/>
            </a:spcAft>
            <a:buChar char="•"/>
          </a:pPr>
          <a:r>
            <a:rPr lang="es-AR" sz="2000" kern="1200" noProof="0" dirty="0">
              <a:latin typeface="Open Sans" panose="020B0606030504020204" pitchFamily="34" charset="0"/>
              <a:ea typeface="Open Sans" panose="020B0606030504020204" pitchFamily="34" charset="0"/>
              <a:cs typeface="Open Sans" panose="020B0606030504020204" pitchFamily="34" charset="0"/>
            </a:rPr>
            <a:t>Hable con los representantes de la comunidad por teléfono</a:t>
          </a:r>
        </a:p>
        <a:p>
          <a:pPr marL="228600" lvl="1" indent="-228600" algn="l" defTabSz="889000">
            <a:lnSpc>
              <a:spcPct val="90000"/>
            </a:lnSpc>
            <a:spcBef>
              <a:spcPct val="0"/>
            </a:spcBef>
            <a:spcAft>
              <a:spcPts val="1200"/>
            </a:spcAft>
            <a:buChar char="•"/>
          </a:pPr>
          <a:r>
            <a:rPr lang="es-AR" sz="2000" kern="1200" noProof="0" dirty="0">
              <a:latin typeface="Open Sans" panose="020B0606030504020204" pitchFamily="34" charset="0"/>
              <a:ea typeface="Open Sans" panose="020B0606030504020204" pitchFamily="34" charset="0"/>
              <a:cs typeface="Open Sans" panose="020B0606030504020204" pitchFamily="34" charset="0"/>
            </a:rPr>
            <a:t>Consultas rápidas</a:t>
          </a:r>
        </a:p>
        <a:p>
          <a:pPr marL="228600" lvl="1" indent="-228600" algn="l" defTabSz="889000">
            <a:lnSpc>
              <a:spcPct val="90000"/>
            </a:lnSpc>
            <a:spcBef>
              <a:spcPct val="0"/>
            </a:spcBef>
            <a:spcAft>
              <a:spcPts val="1200"/>
            </a:spcAft>
            <a:buChar char="•"/>
          </a:pPr>
          <a:r>
            <a:rPr lang="es-AR" sz="2000" kern="1200" noProof="0" dirty="0">
              <a:latin typeface="Open Sans" panose="020B0606030504020204" pitchFamily="34" charset="0"/>
              <a:ea typeface="Open Sans" panose="020B0606030504020204" pitchFamily="34" charset="0"/>
              <a:cs typeface="Open Sans" panose="020B0606030504020204" pitchFamily="34" charset="0"/>
            </a:rPr>
            <a:t>Comience el proceso de planificación con anticipación</a:t>
          </a:r>
        </a:p>
        <a:p>
          <a:pPr marL="228600" lvl="1" indent="-228600" algn="l" defTabSz="889000">
            <a:lnSpc>
              <a:spcPct val="90000"/>
            </a:lnSpc>
            <a:spcBef>
              <a:spcPct val="0"/>
            </a:spcBef>
            <a:spcAft>
              <a:spcPts val="1200"/>
            </a:spcAft>
            <a:buChar char="•"/>
          </a:pPr>
          <a:r>
            <a:rPr lang="es-AR" sz="2000" kern="1200" noProof="0" dirty="0">
              <a:latin typeface="Open Sans" panose="020B0606030504020204" pitchFamily="34" charset="0"/>
              <a:ea typeface="Open Sans" panose="020B0606030504020204" pitchFamily="34" charset="0"/>
              <a:cs typeface="Open Sans" panose="020B0606030504020204" pitchFamily="34" charset="0"/>
            </a:rPr>
            <a:t>Utilizar métodos en línea</a:t>
          </a:r>
        </a:p>
        <a:p>
          <a:pPr marL="228600" lvl="1" indent="-228600" algn="l" defTabSz="889000">
            <a:lnSpc>
              <a:spcPct val="90000"/>
            </a:lnSpc>
            <a:spcBef>
              <a:spcPct val="0"/>
            </a:spcBef>
            <a:spcAft>
              <a:spcPts val="1200"/>
            </a:spcAft>
            <a:buChar char="•"/>
          </a:pPr>
          <a:r>
            <a:rPr lang="es-AR" sz="2000" kern="1200" noProof="0" dirty="0">
              <a:latin typeface="Open Sans" panose="020B0606030504020204" pitchFamily="34" charset="0"/>
              <a:ea typeface="Open Sans" panose="020B0606030504020204" pitchFamily="34" charset="0"/>
              <a:cs typeface="Open Sans" panose="020B0606030504020204" pitchFamily="34" charset="0"/>
            </a:rPr>
            <a:t>Utilizar datos secundarios: comentarios, evaluaciones previas, etc.
Trabajar a través de voluntarios basados en </a:t>
          </a:r>
          <a:r>
            <a:rPr lang="es-ES" sz="2000" kern="1200" dirty="0">
              <a:latin typeface="Open Sans" panose="020B0606030504020204" pitchFamily="34" charset="0"/>
              <a:ea typeface="Open Sans" panose="020B0606030504020204" pitchFamily="34" charset="0"/>
              <a:cs typeface="Open Sans" panose="020B0606030504020204" pitchFamily="34" charset="0"/>
            </a:rPr>
            <a:t>la comunidad</a:t>
          </a:r>
          <a:endParaRPr lang="en-GB" sz="20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889000">
            <a:lnSpc>
              <a:spcPct val="90000"/>
            </a:lnSpc>
            <a:spcBef>
              <a:spcPct val="0"/>
            </a:spcBef>
            <a:spcAft>
              <a:spcPts val="1200"/>
            </a:spcAft>
            <a:buChar char="•"/>
          </a:pPr>
          <a:r>
            <a:rPr lang="es-ES" sz="2000" kern="1200" dirty="0">
              <a:latin typeface="Open Sans" panose="020B0606030504020204" pitchFamily="34" charset="0"/>
              <a:ea typeface="Open Sans" panose="020B0606030504020204" pitchFamily="34" charset="0"/>
              <a:cs typeface="Open Sans" panose="020B0606030504020204" pitchFamily="34" charset="0"/>
            </a:rPr>
            <a:t>etc.</a:t>
          </a:r>
          <a:endParaRPr lang="en-GB" sz="2000" kern="1200" dirty="0">
            <a:latin typeface="Open Sans" panose="020B0606030504020204" pitchFamily="34" charset="0"/>
            <a:ea typeface="Open Sans" panose="020B0606030504020204" pitchFamily="34" charset="0"/>
            <a:cs typeface="Open Sans" panose="020B0606030504020204" pitchFamily="34" charset="0"/>
          </a:endParaRPr>
        </a:p>
      </dsp:txBody>
      <dsp:txXfrm>
        <a:off x="18565" y="11"/>
        <a:ext cx="3378664" cy="7269808"/>
      </dsp:txXfrm>
    </dsp:sp>
    <dsp:sp modelId="{3A03FD09-9095-EC4B-A5A3-B973FA1C2C8D}">
      <dsp:nvSpPr>
        <dsp:cNvPr id="0" name=""/>
        <dsp:cNvSpPr/>
      </dsp:nvSpPr>
      <dsp:spPr>
        <a:xfrm>
          <a:off x="3869781" y="0"/>
          <a:ext cx="3375365" cy="3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GB" sz="2400" b="0" kern="1200" dirty="0" err="1">
              <a:solidFill>
                <a:schemeClr val="tx2"/>
              </a:solidFill>
              <a:latin typeface="Montserrat" pitchFamily="2" charset="77"/>
            </a:rPr>
            <a:t>Líder</a:t>
          </a:r>
          <a:r>
            <a:rPr lang="en-GB" sz="2400" b="0" kern="1200" dirty="0">
              <a:solidFill>
                <a:schemeClr val="tx2"/>
              </a:solidFill>
              <a:latin typeface="Montserrat" pitchFamily="2" charset="77"/>
            </a:rPr>
            <a:t> </a:t>
          </a:r>
          <a:r>
            <a:rPr lang="en-GB" sz="2400" b="0" kern="1200" dirty="0" err="1">
              <a:solidFill>
                <a:schemeClr val="tx2"/>
              </a:solidFill>
              <a:latin typeface="Montserrat" pitchFamily="2" charset="77"/>
            </a:rPr>
            <a:t>comunitario</a:t>
          </a:r>
          <a:r>
            <a:rPr lang="en-GB" sz="2400" b="0" kern="1200" dirty="0">
              <a:solidFill>
                <a:schemeClr val="tx2"/>
              </a:solidFill>
              <a:latin typeface="Montserrat" pitchFamily="2" charset="77"/>
            </a:rPr>
            <a:t> </a:t>
          </a:r>
          <a:r>
            <a:rPr lang="en-GB" sz="2400" b="0" kern="1200" dirty="0" err="1">
              <a:solidFill>
                <a:schemeClr val="tx2"/>
              </a:solidFill>
              <a:latin typeface="Montserrat" pitchFamily="2" charset="77"/>
            </a:rPr>
            <a:t>desafiante</a:t>
          </a:r>
          <a:endParaRPr lang="en-GB" sz="2400" b="0" kern="1200" dirty="0">
            <a:solidFill>
              <a:schemeClr val="tx2"/>
            </a:solidFill>
            <a:latin typeface="Montserrat" pitchFamily="2" charset="77"/>
          </a:endParaRPr>
        </a:p>
      </dsp:txBody>
      <dsp:txXfrm>
        <a:off x="3869781" y="0"/>
        <a:ext cx="3375365" cy="33"/>
      </dsp:txXfrm>
    </dsp:sp>
    <dsp:sp modelId="{21BFF181-4C09-8649-B101-FF9CB2DF6F21}">
      <dsp:nvSpPr>
        <dsp:cNvPr id="0" name=""/>
        <dsp:cNvSpPr/>
      </dsp:nvSpPr>
      <dsp:spPr>
        <a:xfrm>
          <a:off x="3869781" y="33"/>
          <a:ext cx="3375365" cy="726977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ts val="1200"/>
            </a:spcAft>
            <a:buChar char="•"/>
          </a:pPr>
          <a:r>
            <a:rPr lang="es-AR" sz="2400" kern="1200" noProof="0" dirty="0">
              <a:latin typeface="Open Sans" panose="020B0606030504020204" pitchFamily="34" charset="0"/>
              <a:ea typeface="Open Sans" panose="020B0606030504020204" pitchFamily="34" charset="0"/>
              <a:cs typeface="Open Sans" panose="020B0606030504020204" pitchFamily="34" charset="0"/>
            </a:rPr>
            <a:t>Utilizar los principios fundamentales</a:t>
          </a:r>
        </a:p>
        <a:p>
          <a:pPr marL="228600" lvl="1" indent="-228600" algn="l" defTabSz="1066800">
            <a:lnSpc>
              <a:spcPct val="90000"/>
            </a:lnSpc>
            <a:spcBef>
              <a:spcPct val="0"/>
            </a:spcBef>
            <a:spcAft>
              <a:spcPts val="1200"/>
            </a:spcAft>
            <a:buChar char="•"/>
          </a:pPr>
          <a:r>
            <a:rPr lang="es-AR" sz="2400" kern="1200" noProof="0" dirty="0">
              <a:latin typeface="Open Sans" panose="020B0606030504020204" pitchFamily="34" charset="0"/>
              <a:ea typeface="Open Sans" panose="020B0606030504020204" pitchFamily="34" charset="0"/>
              <a:cs typeface="Open Sans" panose="020B0606030504020204" pitchFamily="34" charset="0"/>
            </a:rPr>
            <a:t>Averigüe cuáles son los problemas</a:t>
          </a:r>
        </a:p>
        <a:p>
          <a:pPr marL="228600" lvl="1" indent="-228600" algn="l" defTabSz="1066800">
            <a:lnSpc>
              <a:spcPct val="90000"/>
            </a:lnSpc>
            <a:spcBef>
              <a:spcPct val="0"/>
            </a:spcBef>
            <a:spcAft>
              <a:spcPts val="1200"/>
            </a:spcAft>
            <a:buChar char="•"/>
          </a:pPr>
          <a:r>
            <a:rPr lang="es-AR" sz="2400" kern="1200" noProof="0" dirty="0">
              <a:latin typeface="Open Sans" panose="020B0606030504020204" pitchFamily="34" charset="0"/>
              <a:ea typeface="Open Sans" panose="020B0606030504020204" pitchFamily="34" charset="0"/>
              <a:cs typeface="Open Sans" panose="020B0606030504020204" pitchFamily="34" charset="0"/>
            </a:rPr>
            <a:t>Trabaja con ellos, pero también alrededor de ellos</a:t>
          </a:r>
        </a:p>
        <a:p>
          <a:pPr marL="228600" lvl="1" indent="-228600" algn="l" defTabSz="1066800">
            <a:lnSpc>
              <a:spcPct val="90000"/>
            </a:lnSpc>
            <a:spcBef>
              <a:spcPct val="0"/>
            </a:spcBef>
            <a:spcAft>
              <a:spcPts val="1200"/>
            </a:spcAft>
            <a:buChar char="•"/>
          </a:pPr>
          <a:r>
            <a:rPr lang="es-AR" sz="2400" kern="1200" noProof="0" dirty="0">
              <a:latin typeface="Open Sans" panose="020B0606030504020204" pitchFamily="34" charset="0"/>
              <a:ea typeface="Open Sans" panose="020B0606030504020204" pitchFamily="34" charset="0"/>
              <a:cs typeface="Open Sans" panose="020B0606030504020204" pitchFamily="34" charset="0"/>
            </a:rPr>
            <a:t>Pide consejo a los voluntarios</a:t>
          </a:r>
        </a:p>
        <a:p>
          <a:pPr marL="228600" lvl="1" indent="-228600" algn="l" defTabSz="1066800">
            <a:lnSpc>
              <a:spcPct val="90000"/>
            </a:lnSpc>
            <a:spcBef>
              <a:spcPct val="0"/>
            </a:spcBef>
            <a:spcAft>
              <a:spcPts val="1200"/>
            </a:spcAft>
            <a:buChar char="•"/>
          </a:pPr>
          <a:r>
            <a:rPr lang="es-AR" sz="2400" kern="1200" noProof="0" dirty="0">
              <a:latin typeface="Open Sans" panose="020B0606030504020204" pitchFamily="34" charset="0"/>
              <a:ea typeface="Open Sans" panose="020B0606030504020204" pitchFamily="34" charset="0"/>
              <a:cs typeface="Open Sans" panose="020B0606030504020204" pitchFamily="34" charset="0"/>
            </a:rPr>
            <a:t>Pida consejo a otras partes interesadas</a:t>
          </a:r>
        </a:p>
        <a:p>
          <a:pPr marL="228600" lvl="1" indent="-228600" algn="l" defTabSz="1066800">
            <a:lnSpc>
              <a:spcPct val="90000"/>
            </a:lnSpc>
            <a:spcBef>
              <a:spcPct val="0"/>
            </a:spcBef>
            <a:spcAft>
              <a:spcPts val="1200"/>
            </a:spcAft>
            <a:buChar char="•"/>
          </a:pPr>
          <a:r>
            <a:rPr lang="es-AR" sz="2400" kern="1200" noProof="0" dirty="0">
              <a:latin typeface="Open Sans" panose="020B0606030504020204" pitchFamily="34" charset="0"/>
              <a:ea typeface="Open Sans" panose="020B0606030504020204" pitchFamily="34" charset="0"/>
              <a:cs typeface="Open Sans" panose="020B0606030504020204" pitchFamily="34" charset="0"/>
            </a:rPr>
            <a:t>Establecer un mecanismo de retroalimentación</a:t>
          </a:r>
        </a:p>
        <a:p>
          <a:pPr marL="228600" lvl="1" indent="-228600" algn="l" defTabSz="1066800">
            <a:lnSpc>
              <a:spcPct val="90000"/>
            </a:lnSpc>
            <a:spcBef>
              <a:spcPct val="0"/>
            </a:spcBef>
            <a:spcAft>
              <a:spcPts val="1200"/>
            </a:spcAft>
            <a:buChar char="•"/>
          </a:pPr>
          <a:r>
            <a:rPr lang="es-AR" sz="2400" kern="1200" noProof="0" dirty="0">
              <a:latin typeface="Open Sans" panose="020B0606030504020204" pitchFamily="34" charset="0"/>
              <a:ea typeface="Open Sans" panose="020B0606030504020204" pitchFamily="34" charset="0"/>
              <a:cs typeface="Open Sans" panose="020B0606030504020204" pitchFamily="34" charset="0"/>
            </a:rPr>
            <a:t>¡Échale la culpa al donante!</a:t>
          </a:r>
        </a:p>
      </dsp:txBody>
      <dsp:txXfrm>
        <a:off x="3869781" y="33"/>
        <a:ext cx="3375365" cy="7269774"/>
      </dsp:txXfrm>
    </dsp:sp>
    <dsp:sp modelId="{5C0B8109-60C3-7246-A185-E0E5412ACF12}">
      <dsp:nvSpPr>
        <dsp:cNvPr id="0" name=""/>
        <dsp:cNvSpPr/>
      </dsp:nvSpPr>
      <dsp:spPr>
        <a:xfrm>
          <a:off x="7717697" y="0"/>
          <a:ext cx="3375365" cy="3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s-ES" sz="2400" b="0" kern="1200" dirty="0">
              <a:solidFill>
                <a:schemeClr val="tx2"/>
              </a:solidFill>
              <a:latin typeface="Montserrat" pitchFamily="2" charset="77"/>
            </a:rPr>
            <a:t>Participación de los grupos marginados</a:t>
          </a:r>
          <a:endParaRPr lang="en-GB" sz="2400" b="0" kern="1200" dirty="0">
            <a:solidFill>
              <a:schemeClr val="tx2"/>
            </a:solidFill>
            <a:latin typeface="Montserrat" pitchFamily="2" charset="77"/>
          </a:endParaRPr>
        </a:p>
      </dsp:txBody>
      <dsp:txXfrm>
        <a:off x="7717697" y="0"/>
        <a:ext cx="3375365" cy="33"/>
      </dsp:txXfrm>
    </dsp:sp>
    <dsp:sp modelId="{3A03036B-FD6D-F84E-8461-7A6536DEC993}">
      <dsp:nvSpPr>
        <dsp:cNvPr id="0" name=""/>
        <dsp:cNvSpPr/>
      </dsp:nvSpPr>
      <dsp:spPr>
        <a:xfrm>
          <a:off x="7717697" y="33"/>
          <a:ext cx="3375365" cy="726977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ts val="1200"/>
            </a:spcAft>
            <a:buChar char="•"/>
          </a:pPr>
          <a:r>
            <a:rPr lang="es-AR" sz="2200" kern="1200" noProof="0" dirty="0">
              <a:solidFill>
                <a:schemeClr val="tx1"/>
              </a:solidFill>
              <a:latin typeface="Open Sans" panose="020B0606030504020204" pitchFamily="34" charset="0"/>
              <a:ea typeface="Open Sans" panose="020B0606030504020204" pitchFamily="34" charset="0"/>
              <a:cs typeface="Open Sans" panose="020B0606030504020204" pitchFamily="34" charset="0"/>
            </a:rPr>
            <a:t>Crear subgrupos más pequeños y de espacio seguro</a:t>
          </a:r>
          <a:endParaRPr lang="es-AR" sz="2200" kern="1200" noProof="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977900">
            <a:lnSpc>
              <a:spcPct val="90000"/>
            </a:lnSpc>
            <a:spcBef>
              <a:spcPct val="0"/>
            </a:spcBef>
            <a:spcAft>
              <a:spcPts val="1200"/>
            </a:spcAft>
            <a:buChar char="•"/>
          </a:pPr>
          <a:r>
            <a:rPr lang="es-AR" sz="2200" kern="1200" noProof="0" dirty="0">
              <a:solidFill>
                <a:schemeClr val="tx1"/>
              </a:solidFill>
              <a:latin typeface="Open Sans" panose="020B0606030504020204" pitchFamily="34" charset="0"/>
              <a:ea typeface="Open Sans" panose="020B0606030504020204" pitchFamily="34" charset="0"/>
              <a:cs typeface="Open Sans" panose="020B0606030504020204" pitchFamily="34" charset="0"/>
            </a:rPr>
            <a:t>Abogar por su participación ante los responsables de la toma de decisiones</a:t>
          </a:r>
          <a:endParaRPr lang="es-AR" sz="2200" kern="1200" noProof="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977900">
            <a:lnSpc>
              <a:spcPct val="90000"/>
            </a:lnSpc>
            <a:spcBef>
              <a:spcPct val="0"/>
            </a:spcBef>
            <a:spcAft>
              <a:spcPts val="1200"/>
            </a:spcAft>
            <a:buChar char="•"/>
          </a:pPr>
          <a:r>
            <a:rPr lang="es-AR" sz="2200" kern="1200" noProof="0" dirty="0">
              <a:solidFill>
                <a:schemeClr val="tx1"/>
              </a:solidFill>
              <a:latin typeface="Open Sans" panose="020B0606030504020204" pitchFamily="34" charset="0"/>
              <a:ea typeface="Open Sans" panose="020B0606030504020204" pitchFamily="34" charset="0"/>
              <a:cs typeface="Open Sans" panose="020B0606030504020204" pitchFamily="34" charset="0"/>
            </a:rPr>
            <a:t>Asóciate con organizaciones especializadas</a:t>
          </a:r>
          <a:endParaRPr lang="es-AR" sz="2200" kern="1200" noProof="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Planifique en torno a los roles de género y las necesidades de acceso</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Recurre a voluntarios de estos grupos</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Pregunte a los grupos cómo pueden participar</a:t>
          </a:r>
        </a:p>
      </dsp:txBody>
      <dsp:txXfrm>
        <a:off x="7717697" y="33"/>
        <a:ext cx="3375365" cy="7269774"/>
      </dsp:txXfrm>
    </dsp:sp>
    <dsp:sp modelId="{23D3A033-B5E6-3946-8830-E754D1D4D50A}">
      <dsp:nvSpPr>
        <dsp:cNvPr id="0" name=""/>
        <dsp:cNvSpPr/>
      </dsp:nvSpPr>
      <dsp:spPr>
        <a:xfrm>
          <a:off x="11565614" y="0"/>
          <a:ext cx="3375365" cy="3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GB" sz="2400" b="0" kern="1200" dirty="0" err="1">
              <a:solidFill>
                <a:schemeClr val="tx2"/>
              </a:solidFill>
              <a:latin typeface="Montserrat" pitchFamily="2" charset="77"/>
            </a:rPr>
            <a:t>Programas</a:t>
          </a:r>
          <a:r>
            <a:rPr lang="en-GB" sz="2400" b="0" kern="1200" dirty="0">
              <a:solidFill>
                <a:schemeClr val="tx2"/>
              </a:solidFill>
              <a:latin typeface="Montserrat" pitchFamily="2" charset="77"/>
            </a:rPr>
            <a:t> </a:t>
          </a:r>
          <a:r>
            <a:rPr lang="en-GB" sz="2400" b="0" kern="1200" dirty="0" err="1">
              <a:solidFill>
                <a:schemeClr val="tx2"/>
              </a:solidFill>
              <a:latin typeface="Montserrat" pitchFamily="2" charset="77"/>
            </a:rPr>
            <a:t>rígidos</a:t>
          </a:r>
          <a:endParaRPr lang="en-GB" sz="2400" b="0" kern="1200" dirty="0">
            <a:solidFill>
              <a:schemeClr val="tx2"/>
            </a:solidFill>
            <a:latin typeface="Montserrat" pitchFamily="2" charset="77"/>
          </a:endParaRPr>
        </a:p>
      </dsp:txBody>
      <dsp:txXfrm>
        <a:off x="11565614" y="0"/>
        <a:ext cx="3375365" cy="33"/>
      </dsp:txXfrm>
    </dsp:sp>
    <dsp:sp modelId="{8FBBCD58-F8D5-BD4C-8BE0-F4C9BCB7489B}">
      <dsp:nvSpPr>
        <dsp:cNvPr id="0" name=""/>
        <dsp:cNvSpPr/>
      </dsp:nvSpPr>
      <dsp:spPr>
        <a:xfrm>
          <a:off x="11565614" y="33"/>
          <a:ext cx="3375365" cy="726977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ts val="1200"/>
            </a:spcAft>
            <a:buChar char="•"/>
          </a:pPr>
          <a:r>
            <a:rPr lang="es-ES"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Abogar por la flexibilidad durante el diseño del programa</a:t>
          </a:r>
          <a:endParaRPr lang="en-GB"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200"/>
            </a:spcAft>
            <a:buChar char="•"/>
          </a:pPr>
          <a:r>
            <a:rPr lang="es-ES"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Recopile la evidencia para el cambio</a:t>
          </a:r>
          <a:endParaRPr lang="en-GB"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200"/>
            </a:spcAft>
            <a:buChar char="•"/>
          </a:pPr>
          <a:r>
            <a:rPr lang="es-ES"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Alce la voz y comparta</a:t>
          </a:r>
          <a:endParaRPr lang="en-GB"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200"/>
            </a:spcAft>
            <a:buChar char="•"/>
          </a:pPr>
          <a:r>
            <a:rPr lang="es-ES"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Sea honesto y discuta los problemas con la comunidad</a:t>
          </a:r>
          <a:endParaRPr lang="en-GB"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200"/>
            </a:spcAft>
            <a:buChar char="•"/>
          </a:pPr>
          <a:r>
            <a:rPr lang="es-ES"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Habla con otras partes interesadas</a:t>
          </a:r>
          <a:endParaRPr lang="en-GB" sz="2400" kern="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sp:txBody>
      <dsp:txXfrm>
        <a:off x="11565614" y="33"/>
        <a:ext cx="3375365" cy="7269774"/>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1pPr>
            <a:lvl2pPr marL="914400" marR="0" lvl="1"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2pPr>
            <a:lvl3pPr marL="1371600" marR="0" lvl="2"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3pPr>
            <a:lvl4pPr marL="1828800" marR="0" lvl="3"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4pPr>
            <a:lvl5pPr marL="2286000" marR="0" lvl="4"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4241722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dirty="0"/>
              <a:t>NOTAS DEL FACILITADOR
Un breve ejercicio grupal para que los participantes piensen en cómo podrían abordar algunos de los desafíos para la participación comunitaria.
Dé a cada grupo uno de los escenarios cortos y </a:t>
            </a:r>
            <a:r>
              <a:rPr lang="es-ES" b="1" dirty="0" err="1"/>
              <a:t>déles</a:t>
            </a:r>
            <a:r>
              <a:rPr lang="es-ES" b="1" dirty="0"/>
              <a:t> 10 minutos para que hagan una lluvia de ideas en sus grupos sobre lo que podrían hacer para superar la barrera
Respuestas en la siguiente diapositiva</a:t>
            </a:r>
            <a:endParaRPr b="0" dirty="0"/>
          </a:p>
        </p:txBody>
      </p:sp>
      <p:sp>
        <p:nvSpPr>
          <p:cNvPr id="426" name="Google Shape;42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1128276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a:extLst>
            <a:ext uri="{FF2B5EF4-FFF2-40B4-BE49-F238E27FC236}">
              <a16:creationId xmlns:a16="http://schemas.microsoft.com/office/drawing/2014/main" id="{9AAFB220-4414-8EF7-AF1F-F40A90079D55}"/>
            </a:ext>
          </a:extLst>
        </p:cNvPr>
        <p:cNvGrpSpPr/>
        <p:nvPr/>
      </p:nvGrpSpPr>
      <p:grpSpPr>
        <a:xfrm>
          <a:off x="0" y="0"/>
          <a:ext cx="0" cy="0"/>
          <a:chOff x="0" y="0"/>
          <a:chExt cx="0" cy="0"/>
        </a:xfrm>
      </p:grpSpPr>
      <p:sp>
        <p:nvSpPr>
          <p:cNvPr id="435" name="Google Shape;435;p19:notes">
            <a:extLst>
              <a:ext uri="{FF2B5EF4-FFF2-40B4-BE49-F238E27FC236}">
                <a16:creationId xmlns:a16="http://schemas.microsoft.com/office/drawing/2014/main" id="{F1440AE4-9687-24A7-3D44-DE0C8A39E172}"/>
              </a:ext>
            </a:extLst>
          </p:cNvPr>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19:notes">
            <a:extLst>
              <a:ext uri="{FF2B5EF4-FFF2-40B4-BE49-F238E27FC236}">
                <a16:creationId xmlns:a16="http://schemas.microsoft.com/office/drawing/2014/main" id="{A620CDE5-CA0C-BAB0-738A-2F9FA91D917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 – ANSWERS TO THE GROUP WORK</a:t>
            </a:r>
          </a:p>
          <a:p>
            <a:pPr marL="0" lvl="0" indent="0" algn="l" rtl="0">
              <a:spcBef>
                <a:spcPts val="0"/>
              </a:spcBef>
              <a:spcAft>
                <a:spcPts val="0"/>
              </a:spcAft>
              <a:buNone/>
            </a:pPr>
            <a:endParaRPr lang="en-GB" b="1" dirty="0"/>
          </a:p>
          <a:p>
            <a:pPr marL="0"/>
            <a:r>
              <a:rPr lang="en-GB" sz="1804" b="1" i="0" u="none" strike="noStrike" cap="none" dirty="0">
                <a:solidFill>
                  <a:schemeClr val="dk1"/>
                </a:solidFill>
                <a:effectLst/>
                <a:latin typeface="Calibri"/>
                <a:ea typeface="Calibri"/>
                <a:cs typeface="Calibri"/>
                <a:sym typeface="Calibri"/>
              </a:rPr>
              <a:t>Lack of time for participation</a:t>
            </a:r>
          </a:p>
          <a:p>
            <a:pPr marL="1143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Speak to key community representatives via telephone</a:t>
            </a:r>
          </a:p>
          <a:p>
            <a:pPr marL="114300" lvl="0" indent="-342900">
              <a:buFont typeface="Arial" panose="020B0604020202020204" pitchFamily="34" charset="0"/>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Hold one day rapid community consultations using focus group discussions and key informant interviews in a handful of locations</a:t>
            </a:r>
          </a:p>
          <a:p>
            <a:pPr marL="1143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Start the planning process as early as possible to allow time for consultation </a:t>
            </a:r>
          </a:p>
          <a:p>
            <a:pPr marL="1143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Use online methods to get feedback, such as WhatsApp or social media</a:t>
            </a:r>
          </a:p>
          <a:p>
            <a:pPr marL="1143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Use any secondary data available from the same locations</a:t>
            </a:r>
          </a:p>
          <a:p>
            <a:pPr marL="1143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Work with volunteers who are based in the community, who could carry out consultations for the programme</a:t>
            </a:r>
          </a:p>
          <a:p>
            <a:pPr marL="114300" lvl="0" indent="-3429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0" marR="0" indent="-228600" algn="l" rtl="0">
              <a:lnSpc>
                <a:spcPct val="100000"/>
              </a:lnSpc>
              <a:spcBef>
                <a:spcPts val="542"/>
              </a:spcBef>
              <a:spcAft>
                <a:spcPts val="0"/>
              </a:spcAft>
              <a:buClr>
                <a:srgbClr val="000000"/>
              </a:buClr>
              <a:buSzPts val="1400"/>
              <a:buFont typeface="Arial"/>
              <a:buNone/>
            </a:pPr>
            <a:r>
              <a:rPr lang="en-GB" sz="1804" b="1" i="0" u="none" strike="noStrike" cap="none" dirty="0">
                <a:solidFill>
                  <a:schemeClr val="dk1"/>
                </a:solidFill>
                <a:effectLst/>
                <a:latin typeface="Calibri"/>
                <a:ea typeface="Calibri"/>
                <a:cs typeface="Calibri"/>
                <a:sym typeface="Calibri"/>
              </a:rPr>
              <a:t>The leader doesn’t want us to speak to other people in the community</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Explain to community leaders that the National Society has fundamental principles, which it must abide by</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Try to find out what is driving the leader’s concerns and what they are worried about – and see if these can be addressed</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Work with community leaders, but also use approaches to communicate with the whole community. In Haiti project committees were set up with leaders, but community meetings also took place to share decisions and collect feedback more widely</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Ask volunteers from that community for advice on how to convince the leader to allow wider engagement</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Ask for advice from other stakeholders such as community-based organizations or NGOs already working there</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Establish a feedback mechanism</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Explain it is a donor requirement that everyone is consulted.</a:t>
            </a:r>
          </a:p>
          <a:p>
            <a:r>
              <a:rPr lang="en-GB" sz="1804" b="0" i="0" u="none" strike="noStrike" cap="none" dirty="0">
                <a:solidFill>
                  <a:schemeClr val="dk1"/>
                </a:solidFill>
                <a:effectLst/>
                <a:latin typeface="Calibri"/>
                <a:ea typeface="Calibri"/>
                <a:cs typeface="Calibri"/>
                <a:sym typeface="Calibri"/>
              </a:rPr>
              <a:t> </a:t>
            </a:r>
          </a:p>
          <a:p>
            <a:pPr marL="0" marR="0" lvl="0" indent="0" algn="l" rtl="0">
              <a:lnSpc>
                <a:spcPct val="100000"/>
              </a:lnSpc>
              <a:spcBef>
                <a:spcPts val="542"/>
              </a:spcBef>
              <a:spcAft>
                <a:spcPts val="0"/>
              </a:spcAft>
              <a:buClr>
                <a:srgbClr val="000000"/>
              </a:buClr>
              <a:buSzPts val="1400"/>
              <a:buFont typeface="Arial" panose="020B0604020202020204" pitchFamily="34" charset="0"/>
              <a:buNone/>
            </a:pPr>
            <a:r>
              <a:rPr lang="en-GB" sz="1804" b="1" i="0" u="none" strike="noStrike" cap="none" dirty="0">
                <a:solidFill>
                  <a:schemeClr val="dk1"/>
                </a:solidFill>
                <a:effectLst/>
                <a:latin typeface="Calibri"/>
                <a:ea typeface="Calibri"/>
                <a:cs typeface="Calibri"/>
                <a:sym typeface="Calibri"/>
              </a:rPr>
              <a:t>How to ensure harder to reach groups’ meaningful participation</a:t>
            </a:r>
          </a:p>
          <a:p>
            <a:pPr marL="1143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Create smaller sub-groups to give individuals a chance to speak without the presence of more vocal or powerful members</a:t>
            </a:r>
          </a:p>
          <a:p>
            <a:pPr marL="1143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0" i="0" u="none" strike="noStrike" cap="none" dirty="0">
                <a:solidFill>
                  <a:schemeClr val="dk1"/>
                </a:solidFill>
                <a:effectLst/>
                <a:latin typeface="Calibri"/>
                <a:ea typeface="Calibri"/>
                <a:cs typeface="Calibri"/>
                <a:sym typeface="Calibri"/>
              </a:rPr>
              <a:t>Advocate to decision-makers that the opinions of these groups are important and should be considered</a:t>
            </a:r>
          </a:p>
          <a:p>
            <a:pPr marL="1143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Partner with women’s, disabled or older people’s organizations to gain access to these groups and if specialist communication is required e.g., sign language</a:t>
            </a:r>
          </a:p>
          <a:p>
            <a:pPr marL="1143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Consider gender roles and access needs. For example, avoid meetings at times women might be preparing meals or doing housework and ask women about barriers they might face participating and how to overcome these, e.g., providing childcare during meetings. Choose meeting venues that are physically accessible and safe for people with mobility limitations or visual impairments</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Use volunteers from these groups to break down some of the barriers</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Ask these groups how they can meaningfully participate e.g., they feel comfortable speaking in meetings and their contributions are taken seriously.</a:t>
            </a:r>
          </a:p>
          <a:p>
            <a:pPr marL="114300" lvl="0" indent="-3429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542"/>
              </a:spcBef>
              <a:spcAft>
                <a:spcPts val="0"/>
              </a:spcAft>
              <a:buClr>
                <a:srgbClr val="000000"/>
              </a:buClr>
              <a:buSzPts val="1400"/>
              <a:buFont typeface="Arial" panose="020B0604020202020204" pitchFamily="34" charset="0"/>
              <a:buNone/>
            </a:pPr>
            <a:r>
              <a:rPr lang="en-GB" sz="1804" b="1" i="0" u="none" strike="noStrike" cap="none" dirty="0">
                <a:solidFill>
                  <a:schemeClr val="dk1"/>
                </a:solidFill>
                <a:effectLst/>
                <a:latin typeface="Calibri"/>
                <a:ea typeface="Calibri"/>
                <a:cs typeface="Calibri"/>
                <a:sym typeface="Calibri"/>
              </a:rPr>
              <a:t>Rigid programmes</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Advocate for flexibility in the design of the programme – Malagasy Red Cross had a line in all programme plans and budgets called community project which was set aside to respond to new or changing needs in the community</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Document community feedback and evidence that shows there is a need for changes to the programme plans and share this with the programme manager, HQ or the donor</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When you see things that aren’t working at community level don’t be afraid to speak up and share your observations and concerns with managers – otherwise they may not realise things are not working</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If community members are not happy with aspects of the programme or asking for support that can’t be provided through the programme, it is better to discuss these issues and be honest if you don’t have scope to respond to these needs through the programme. People would rather get an answer – even a negative one – than feel like they are being ignored. By discussing, there is also a chance a compromise can be found</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Stakeholder analysis can identify if other agencies or government could meet needs that fall outside the programme</a:t>
            </a:r>
            <a:r>
              <a:rPr lang="en-GB" dirty="0">
                <a:effectLst/>
              </a:rPr>
              <a:t> </a:t>
            </a:r>
            <a:endParaRPr lang="en-GB" sz="1804" b="0" i="0" u="none" strike="noStrike" cap="none" dirty="0">
              <a:solidFill>
                <a:schemeClr val="dk1"/>
              </a:solidFill>
              <a:effectLst/>
              <a:latin typeface="Calibri"/>
              <a:ea typeface="Calibri"/>
              <a:cs typeface="Calibri"/>
              <a:sym typeface="Calibri"/>
            </a:endParaRP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114300" lvl="0" indent="-3429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542"/>
              </a:spcBef>
              <a:spcAft>
                <a:spcPts val="0"/>
              </a:spcAft>
              <a:buNone/>
            </a:pPr>
            <a:endParaRPr lang="en-GB" b="1" dirty="0"/>
          </a:p>
          <a:p>
            <a:pPr marL="0" lvl="0" indent="0" algn="l" rtl="0">
              <a:spcBef>
                <a:spcPts val="542"/>
              </a:spcBef>
              <a:spcAft>
                <a:spcPts val="0"/>
              </a:spcAft>
              <a:buNone/>
            </a:pPr>
            <a:endParaRPr b="1" dirty="0"/>
          </a:p>
        </p:txBody>
      </p:sp>
      <p:sp>
        <p:nvSpPr>
          <p:cNvPr id="437" name="Google Shape;437;p19:notes">
            <a:extLst>
              <a:ext uri="{FF2B5EF4-FFF2-40B4-BE49-F238E27FC236}">
                <a16:creationId xmlns:a16="http://schemas.microsoft.com/office/drawing/2014/main" id="{634E55F2-500C-B1F8-7F77-F524BFB5AF4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1338333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503" name="Google Shape;503;p2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501634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2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2" name="Google Shape;52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p>
          <a:p>
            <a:pPr marL="0" lvl="0" indent="0" algn="l" rtl="0">
              <a:spcBef>
                <a:spcPts val="0"/>
              </a:spcBef>
              <a:spcAft>
                <a:spcPts val="0"/>
              </a:spcAft>
              <a:buNone/>
            </a:pPr>
            <a:endParaRPr lang="en-GB" b="1" dirty="0"/>
          </a:p>
          <a:p>
            <a:pPr marL="342900" lvl="0" indent="-342900" algn="l" rtl="0">
              <a:spcBef>
                <a:spcPts val="0"/>
              </a:spcBef>
              <a:spcAft>
                <a:spcPts val="0"/>
              </a:spcAft>
              <a:buFont typeface="Arial" panose="020B0604020202020204" pitchFamily="34" charset="0"/>
              <a:buChar char="•"/>
            </a:pPr>
            <a:r>
              <a:rPr lang="en-GB" b="0" dirty="0"/>
              <a:t>Community participation is important for:</a:t>
            </a:r>
          </a:p>
          <a:p>
            <a:pPr marL="1030517" lvl="1" indent="-342900">
              <a:spcAft>
                <a:spcPts val="1800"/>
              </a:spcAft>
              <a:buClr>
                <a:srgbClr val="FF0000"/>
              </a:buClr>
              <a:buSzPts val="2800"/>
              <a:buFont typeface="Arial"/>
              <a:buChar char="•"/>
            </a:pPr>
            <a:r>
              <a:rPr lang="en-GB" sz="1800" dirty="0">
                <a:solidFill>
                  <a:schemeClr val="lt1"/>
                </a:solidFill>
                <a:latin typeface="Open Sans"/>
                <a:ea typeface="Open Sans"/>
                <a:cs typeface="Open Sans"/>
                <a:sym typeface="Open Sans"/>
              </a:rPr>
              <a:t>Smoother-running programmes</a:t>
            </a:r>
          </a:p>
          <a:p>
            <a:pPr marL="1030517" lvl="1" indent="-342900">
              <a:spcAft>
                <a:spcPts val="1800"/>
              </a:spcAft>
              <a:buClr>
                <a:srgbClr val="FF0000"/>
              </a:buClr>
              <a:buSzPts val="2800"/>
              <a:buFont typeface="Arial"/>
              <a:buChar char="•"/>
            </a:pPr>
            <a:r>
              <a:rPr lang="en-GB" sz="1800" dirty="0">
                <a:solidFill>
                  <a:schemeClr val="lt1"/>
                </a:solidFill>
                <a:latin typeface="Open Sans"/>
                <a:ea typeface="Open Sans"/>
                <a:cs typeface="Open Sans"/>
                <a:sym typeface="Open Sans"/>
              </a:rPr>
              <a:t>Better chance of meeting the needs</a:t>
            </a:r>
          </a:p>
          <a:p>
            <a:pPr marL="1030517" lvl="1" indent="-342900">
              <a:spcAft>
                <a:spcPts val="1800"/>
              </a:spcAft>
              <a:buClr>
                <a:srgbClr val="FF0000"/>
              </a:buClr>
              <a:buSzPts val="2800"/>
              <a:buFont typeface="Arial"/>
              <a:buChar char="•"/>
            </a:pPr>
            <a:r>
              <a:rPr lang="en-GB" sz="1800" dirty="0">
                <a:solidFill>
                  <a:schemeClr val="lt1"/>
                </a:solidFill>
                <a:latin typeface="Open Sans"/>
                <a:ea typeface="Open Sans"/>
                <a:cs typeface="Open Sans"/>
                <a:sym typeface="Open Sans"/>
              </a:rPr>
              <a:t>Participation builds trust, ownership, and sustainability</a:t>
            </a:r>
            <a:endParaRPr lang="en-GB" b="0" dirty="0"/>
          </a:p>
          <a:p>
            <a:pPr marL="342900" lvl="0" indent="-342900" algn="l" rtl="0">
              <a:spcBef>
                <a:spcPts val="0"/>
              </a:spcBef>
              <a:spcAft>
                <a:spcPts val="0"/>
              </a:spcAft>
              <a:buFont typeface="Arial" panose="020B0604020202020204" pitchFamily="34" charset="0"/>
              <a:buChar char="•"/>
            </a:pPr>
            <a:endParaRPr lang="en-GB" b="0" dirty="0"/>
          </a:p>
          <a:p>
            <a:pPr marL="342900" marR="0" lvl="0" indent="-3429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GB" b="0" dirty="0"/>
              <a:t>The statistics on the slide comes from research carried out by Ground Truth Solutions for the Grand Bargain report and is a reminder that if we don’t involve communities in planning programmes and responses, we may end not meeting their needs and wasting resources, time and funding </a:t>
            </a:r>
          </a:p>
          <a:p>
            <a:pPr marL="342900" marR="0" lvl="0" indent="-3429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endParaRPr lang="en-GB" b="0" dirty="0"/>
          </a:p>
          <a:p>
            <a:pPr marL="342900" lvl="0" indent="-342900" algn="l" rtl="0">
              <a:spcBef>
                <a:spcPts val="0"/>
              </a:spcBef>
              <a:spcAft>
                <a:spcPts val="0"/>
              </a:spcAft>
              <a:buFont typeface="Arial" panose="020B0604020202020204" pitchFamily="34" charset="0"/>
              <a:buChar char="•"/>
            </a:pPr>
            <a:endParaRPr lang="en-GB" b="0" dirty="0"/>
          </a:p>
          <a:p>
            <a:pPr marL="342900" lvl="0" indent="-342900" algn="l" rtl="0">
              <a:spcBef>
                <a:spcPts val="0"/>
              </a:spcBef>
              <a:spcAft>
                <a:spcPts val="0"/>
              </a:spcAft>
              <a:buFont typeface="Arial" panose="020B0604020202020204" pitchFamily="34" charset="0"/>
              <a:buChar char="•"/>
            </a:pPr>
            <a:endParaRPr b="0" dirty="0"/>
          </a:p>
        </p:txBody>
      </p:sp>
      <p:sp>
        <p:nvSpPr>
          <p:cNvPr id="523" name="Google Shape;52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4123125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731618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t>SEE THE FACILITATOR GUIDE FOR INSTRUCTIONS TO RUN THIS EXERCISE</a:t>
            </a:r>
            <a:endParaRPr lang="en-GB" dirty="0"/>
          </a:p>
          <a:p>
            <a:pPr marL="0" lvl="0" indent="0" algn="l" rtl="0">
              <a:spcBef>
                <a:spcPts val="0"/>
              </a:spcBef>
              <a:spcAft>
                <a:spcPts val="0"/>
              </a:spcAft>
              <a:buNone/>
            </a:pPr>
            <a:endParaRPr b="0" dirty="0"/>
          </a:p>
        </p:txBody>
      </p:sp>
      <p:sp>
        <p:nvSpPr>
          <p:cNvPr id="426" name="Google Shape;42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GB" b="1" dirty="0"/>
              <a:t>FACILITATOR NOTES</a:t>
            </a:r>
          </a:p>
          <a:p>
            <a:pPr marL="0"/>
            <a:endParaRPr lang="en-GB" b="1" dirty="0"/>
          </a:p>
          <a:p>
            <a:pPr marL="0"/>
            <a:r>
              <a:rPr lang="en-GB" b="0" dirty="0"/>
              <a:t>Before showing the content on the slide ask participants if they can share what type of decisions they think we should discuss with communities? Once lots of suggestions have been shared show the content on the slide and point out anything people did not previously mention</a:t>
            </a:r>
          </a:p>
          <a:p>
            <a:pPr marL="0"/>
            <a:endParaRPr lang="en-GB" b="0" dirty="0"/>
          </a:p>
          <a:p>
            <a:pPr marL="0"/>
            <a:r>
              <a:rPr lang="en-GB" b="0" dirty="0"/>
              <a:t>Some suggestions:</a:t>
            </a:r>
            <a:endParaRPr lang="en-GB" b="1" dirty="0"/>
          </a:p>
          <a:p>
            <a:pPr marL="5715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Planning how the assessment should be carried out – including timing, methods, and how to reach different groups</a:t>
            </a:r>
          </a:p>
          <a:p>
            <a:pPr marL="5715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Planning programme activities – including what the programme should aim to achieve, what activities will be carried out, when / timelines, and where </a:t>
            </a:r>
          </a:p>
          <a:p>
            <a:pPr marL="5715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Agreeing roles and responsibilities - </a:t>
            </a:r>
            <a:r>
              <a:rPr lang="en-GB" sz="1805" kern="1200" dirty="0">
                <a:solidFill>
                  <a:schemeClr val="tx1"/>
                </a:solidFill>
                <a:effectLst/>
                <a:latin typeface="+mn-lt"/>
                <a:ea typeface="+mn-ea"/>
                <a:cs typeface="+mn-cs"/>
              </a:rPr>
              <a:t>What will the NS do, and what can the community do – recognising the community have capacities and coping mechanisms </a:t>
            </a:r>
          </a:p>
          <a:p>
            <a:pPr marL="5715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0" b="0" i="0" u="none" strike="noStrike" cap="none" dirty="0">
                <a:solidFill>
                  <a:schemeClr val="dk1"/>
                </a:solidFill>
                <a:effectLst/>
                <a:latin typeface="Calibri"/>
                <a:ea typeface="Calibri"/>
                <a:cs typeface="Calibri"/>
                <a:sym typeface="Calibri"/>
              </a:rPr>
              <a:t>Agree how the National Society and the community will work together during the programme – including what information should be shared, when and how, how people will participate in decisions i.e., through a committee?, and discuss how feedback will be collected and responded to</a:t>
            </a:r>
            <a:endParaRPr lang="en-GB" sz="1804" b="0" i="0" u="none" strike="noStrike" cap="none" dirty="0">
              <a:solidFill>
                <a:schemeClr val="dk1"/>
              </a:solidFill>
              <a:effectLst/>
              <a:latin typeface="Calibri"/>
              <a:ea typeface="Calibri"/>
              <a:cs typeface="Calibri"/>
              <a:sym typeface="Calibri"/>
            </a:endParaRPr>
          </a:p>
          <a:p>
            <a:pPr marL="5715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Locations and designs for any construction or installations</a:t>
            </a:r>
          </a:p>
          <a:p>
            <a:pPr marL="5715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Selection criteria, targeting, and distribution processes</a:t>
            </a:r>
          </a:p>
          <a:p>
            <a:pPr marL="5715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Discuss with the community whenever any changes might need to be made to the programme, including to activities, timeline etc</a:t>
            </a:r>
          </a:p>
          <a:p>
            <a:pPr marL="5715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How to overcome challenges, including delays, funding constraints or activities not working</a:t>
            </a:r>
          </a:p>
          <a:p>
            <a:pPr marL="5715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Issues raised through community feedback and how to act on them</a:t>
            </a:r>
          </a:p>
          <a:p>
            <a:pPr marL="571500" lvl="0"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Programme closure and hand over to the community.</a:t>
            </a:r>
          </a:p>
          <a:p>
            <a:pPr marL="0"/>
            <a:endParaRPr lang="en-GB" b="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3938391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GB" b="1" dirty="0"/>
              <a:t>FACILITATOR NOTES</a:t>
            </a:r>
          </a:p>
          <a:p>
            <a:pPr marL="0"/>
            <a:endParaRPr lang="en-GB" b="1" dirty="0"/>
          </a:p>
          <a:p>
            <a:pPr marL="0"/>
            <a:r>
              <a:rPr lang="en-GB" b="0" dirty="0"/>
              <a:t>First ask if anyone has examples of working with community committees and/or representatives – what worked well and what were the challenges. Once one or two people have shared, show the tips and advice for working with committees on the slide.</a:t>
            </a:r>
          </a:p>
          <a:p>
            <a:pPr marL="0"/>
            <a:endParaRPr lang="en-GB" b="1" dirty="0"/>
          </a:p>
          <a:p>
            <a:pPr marL="0" marR="0" indent="-228600" algn="l" rtl="0">
              <a:lnSpc>
                <a:spcPct val="100000"/>
              </a:lnSpc>
              <a:spcBef>
                <a:spcPts val="542"/>
              </a:spcBef>
              <a:spcAft>
                <a:spcPts val="0"/>
              </a:spcAft>
              <a:buClr>
                <a:srgbClr val="000000"/>
              </a:buClr>
              <a:buSzPts val="1400"/>
              <a:buFont typeface="Arial"/>
              <a:buNone/>
            </a:pPr>
            <a:r>
              <a:rPr lang="en-GB" sz="1804" b="1" i="0" u="none" strike="noStrike" cap="none" dirty="0">
                <a:solidFill>
                  <a:schemeClr val="dk1"/>
                </a:solidFill>
                <a:effectLst/>
                <a:latin typeface="Calibri"/>
                <a:ea typeface="Calibri"/>
                <a:cs typeface="Calibri"/>
                <a:sym typeface="Calibri"/>
              </a:rPr>
              <a:t>Tips for working with community committees and/or representatives</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Check the committee is trusted by the wider community and has a balanced membership that represents all groups, i.e., not just older men – and if not, find ways to engage more widely with other groups</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If a new committee is being set up, those selected should represent all groups and have gender balance. Ideally the committee should be chosen by the community using safe and fair processes</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Be clear about what is expected of the committee. A written terms of reference can provide clarity and be a useful reference point</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Consider offering training to the committee, for example on communication and feedback skills</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Monitor that the committee are fulfilling their role and information is flowing between the committee and the wider community</a:t>
            </a:r>
          </a:p>
          <a:p>
            <a:pPr marL="1143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Still communicate and be available to the wider community, for example through open community meetings or feedback mechanisms.</a:t>
            </a:r>
          </a:p>
          <a:p>
            <a:pPr marL="0"/>
            <a:endParaRPr lang="en-GB" b="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79252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spcBef>
                <a:spcPct val="50000"/>
              </a:spcBef>
            </a:pPr>
            <a:r>
              <a:rPr lang="es-ES" sz="1800" b="1" dirty="0">
                <a:latin typeface="Calibri" charset="0"/>
                <a:ea typeface="ＭＳ Ｐゴシック" charset="0"/>
              </a:rPr>
              <a:t>NOTAS DEL FACILITADOR: diapositiva opcional si ningún participante compartió sus propias historias de trabajo con comités
Importancia de apoyar, capacitar y monitorear a los comités comunitarios
En Madagascar, la Sociedad Nacional establece comités comunitarios denominados KOIF. El KOIF identifica las necesidades de la aldea y luego toda la comunidad prioriza en cuáles centrarse. El KOIF elabora un plan de acción para la aldea en el que se establece lo que la comunidad puede hacer por sí sola y dónde necesita apoyo. Los planes se discuten en reuniones comunitarias y son respaldados por toda la comunidad. En una comunidad esto funcionó muy bien. Los miembros de la KOIF contaron con el apoyo de la Sociedad Nacional y recibieron capacitación. Con el tiempo, se hicieron cargo de la gestión de las actividades y comenzaron a poner en práctica sus propias iniciativas. Por ejemplo, mejoraron la carretera entre el pueblo y la carretera principal, lo que aumentó el acceso de la gente a los mercados locales, las escuelas y la atención médica. Sin embargo, en otra comunidad, el KOIF tampoco recibió apoyo, y durante un grupo de discusión con mujeres de la comunidad, muy pocas sabían sobre el KOIF. Una mujer admitió estar en el KOIF, pero explicó que la llamarían a reuniones sin previo aviso y no se le dio ninguna explicación de cuál debería ser su papel.</a:t>
            </a:r>
            <a:endParaRPr lang="en-GB" sz="1805" kern="1200" dirty="0">
              <a:solidFill>
                <a:schemeClr val="tx1"/>
              </a:solidFill>
              <a:effectLst/>
              <a:latin typeface="+mn-lt"/>
              <a:ea typeface="+mn-ea"/>
              <a:cs typeface="+mn-cs"/>
            </a:endParaRPr>
          </a:p>
          <a:p>
            <a:pPr marL="0"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411659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1"/>
        <p:cNvGrpSpPr/>
        <p:nvPr/>
      </p:nvGrpSpPr>
      <p:grpSpPr>
        <a:xfrm>
          <a:off x="0" y="0"/>
          <a:ext cx="0" cy="0"/>
          <a:chOff x="0" y="0"/>
          <a:chExt cx="0" cy="0"/>
        </a:xfrm>
      </p:grpSpPr>
      <p:sp>
        <p:nvSpPr>
          <p:cNvPr id="12" name="Google Shape;12;p2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3" name="Google Shape;13;p2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5" name="Picture 4">
            <a:extLst>
              <a:ext uri="{FF2B5EF4-FFF2-40B4-BE49-F238E27FC236}">
                <a16:creationId xmlns:a16="http://schemas.microsoft.com/office/drawing/2014/main" id="{491E7CAF-0CB2-5D40-B708-44A36F8C2E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12"/>
        <p:cNvGrpSpPr/>
        <p:nvPr/>
      </p:nvGrpSpPr>
      <p:grpSpPr>
        <a:xfrm>
          <a:off x="0" y="0"/>
          <a:ext cx="0" cy="0"/>
          <a:chOff x="0" y="0"/>
          <a:chExt cx="0" cy="0"/>
        </a:xfrm>
      </p:grpSpPr>
      <p:sp>
        <p:nvSpPr>
          <p:cNvPr id="113" name="Google Shape;113;p51"/>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114" name="Google Shape;114;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15" name="Google Shape;115;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6125430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EA76E22D-B58F-FC49-BC2E-778A1F796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0475036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50925796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3306968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34155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81726919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13051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17"/>
        <p:cNvGrpSpPr/>
        <p:nvPr/>
      </p:nvGrpSpPr>
      <p:grpSpPr>
        <a:xfrm>
          <a:off x="0" y="0"/>
          <a:ext cx="0" cy="0"/>
          <a:chOff x="0" y="0"/>
          <a:chExt cx="0" cy="0"/>
        </a:xfrm>
      </p:grpSpPr>
      <p:sp>
        <p:nvSpPr>
          <p:cNvPr id="118" name="Google Shape;118;p52"/>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119" name="Google Shape;119;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20" name="Google Shape;120;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22"/>
        <p:cNvGrpSpPr/>
        <p:nvPr/>
      </p:nvGrpSpPr>
      <p:grpSpPr>
        <a:xfrm>
          <a:off x="0" y="0"/>
          <a:ext cx="0" cy="0"/>
          <a:chOff x="0" y="0"/>
          <a:chExt cx="0" cy="0"/>
        </a:xfrm>
      </p:grpSpPr>
      <p:sp>
        <p:nvSpPr>
          <p:cNvPr id="123" name="Google Shape;123;p53"/>
          <p:cNvSpPr>
            <a:spLocks noGrp="1"/>
          </p:cNvSpPr>
          <p:nvPr>
            <p:ph type="pic" idx="2"/>
          </p:nvPr>
        </p:nvSpPr>
        <p:spPr>
          <a:xfrm>
            <a:off x="0" y="0"/>
            <a:ext cx="6698918" cy="6698919"/>
          </a:xfrm>
          <a:prstGeom prst="rect">
            <a:avLst/>
          </a:prstGeom>
          <a:solidFill>
            <a:srgbClr val="353535">
              <a:alpha val="11764"/>
            </a:srgbClr>
          </a:solidFill>
          <a:ln>
            <a:noFill/>
          </a:ln>
        </p:spPr>
      </p:sp>
      <p:sp>
        <p:nvSpPr>
          <p:cNvPr id="124" name="Google Shape;124;p53"/>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125" name="Google Shape;125;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26" name="Google Shape;126;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28"/>
        <p:cNvGrpSpPr/>
        <p:nvPr/>
      </p:nvGrpSpPr>
      <p:grpSpPr>
        <a:xfrm>
          <a:off x="0" y="0"/>
          <a:ext cx="0" cy="0"/>
          <a:chOff x="0" y="0"/>
          <a:chExt cx="0" cy="0"/>
        </a:xfrm>
      </p:grpSpPr>
      <p:sp>
        <p:nvSpPr>
          <p:cNvPr id="129" name="Google Shape;129;p54"/>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130" name="Google Shape;130;p54"/>
          <p:cNvSpPr>
            <a:spLocks noGrp="1"/>
          </p:cNvSpPr>
          <p:nvPr>
            <p:ph type="pic" idx="3"/>
          </p:nvPr>
        </p:nvSpPr>
        <p:spPr>
          <a:xfrm>
            <a:off x="-24384" y="0"/>
            <a:ext cx="3466042" cy="3429529"/>
          </a:xfrm>
          <a:prstGeom prst="rect">
            <a:avLst/>
          </a:prstGeom>
          <a:solidFill>
            <a:srgbClr val="353535">
              <a:alpha val="11764"/>
            </a:srgbClr>
          </a:solidFill>
          <a:ln>
            <a:noFill/>
          </a:ln>
        </p:spPr>
      </p:sp>
      <p:sp>
        <p:nvSpPr>
          <p:cNvPr id="131" name="Google Shape;131;p54"/>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132" name="Google Shape;132;p54"/>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133" name="Google Shape;133;p54"/>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134" name="Google Shape;134;p54"/>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135" name="Google Shape;135;p5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36" name="Google Shape;136;p5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38"/>
        <p:cNvGrpSpPr/>
        <p:nvPr/>
      </p:nvGrpSpPr>
      <p:grpSpPr>
        <a:xfrm>
          <a:off x="0" y="0"/>
          <a:ext cx="0" cy="0"/>
          <a:chOff x="0" y="0"/>
          <a:chExt cx="0" cy="0"/>
        </a:xfrm>
      </p:grpSpPr>
      <p:sp>
        <p:nvSpPr>
          <p:cNvPr id="139" name="Google Shape;139;p55"/>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140" name="Google Shape;140;p55"/>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141" name="Google Shape;141;p55"/>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142" name="Google Shape;142;p55"/>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143" name="Google Shape;143;p55"/>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144" name="Google Shape;144;p55"/>
          <p:cNvSpPr>
            <a:spLocks noGrp="1"/>
          </p:cNvSpPr>
          <p:nvPr>
            <p:ph type="pic" idx="7"/>
          </p:nvPr>
        </p:nvSpPr>
        <p:spPr>
          <a:xfrm>
            <a:off x="0" y="0"/>
            <a:ext cx="2271834" cy="2247901"/>
          </a:xfrm>
          <a:prstGeom prst="rect">
            <a:avLst/>
          </a:prstGeom>
          <a:solidFill>
            <a:srgbClr val="353535">
              <a:alpha val="11764"/>
            </a:srgbClr>
          </a:solidFill>
          <a:ln>
            <a:noFill/>
          </a:ln>
        </p:spPr>
      </p:sp>
      <p:sp>
        <p:nvSpPr>
          <p:cNvPr id="145" name="Google Shape;145;p55"/>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146" name="Google Shape;146;p55"/>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147" name="Google Shape;147;p55"/>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148" name="Google Shape;148;p55"/>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149" name="Google Shape;149;p55"/>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150" name="Google Shape;150;p55"/>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151" name="Google Shape;151;p55"/>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152" name="Google Shape;152;p55"/>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153" name="Google Shape;153;p55"/>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154" name="Google Shape;154;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55" name="Google Shape;155;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57"/>
        <p:cNvGrpSpPr/>
        <p:nvPr/>
      </p:nvGrpSpPr>
      <p:grpSpPr>
        <a:xfrm>
          <a:off x="0" y="0"/>
          <a:ext cx="0" cy="0"/>
          <a:chOff x="0" y="0"/>
          <a:chExt cx="0" cy="0"/>
        </a:xfrm>
      </p:grpSpPr>
      <p:sp>
        <p:nvSpPr>
          <p:cNvPr id="158" name="Google Shape;158;p56"/>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159" name="Google Shape;159;p56"/>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160" name="Google Shape;160;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1" name="Google Shape;161;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63"/>
        <p:cNvGrpSpPr/>
        <p:nvPr/>
      </p:nvGrpSpPr>
      <p:grpSpPr>
        <a:xfrm>
          <a:off x="0" y="0"/>
          <a:ext cx="0" cy="0"/>
          <a:chOff x="0" y="0"/>
          <a:chExt cx="0" cy="0"/>
        </a:xfrm>
      </p:grpSpPr>
      <p:sp>
        <p:nvSpPr>
          <p:cNvPr id="164" name="Google Shape;164;p57"/>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165" name="Google Shape;165;p57"/>
          <p:cNvSpPr>
            <a:spLocks noGrp="1"/>
          </p:cNvSpPr>
          <p:nvPr>
            <p:ph type="pic" idx="3"/>
          </p:nvPr>
        </p:nvSpPr>
        <p:spPr>
          <a:xfrm>
            <a:off x="0" y="0"/>
            <a:ext cx="2457448" cy="10288588"/>
          </a:xfrm>
          <a:prstGeom prst="rect">
            <a:avLst/>
          </a:prstGeom>
          <a:solidFill>
            <a:srgbClr val="353535">
              <a:alpha val="11764"/>
            </a:srgbClr>
          </a:solidFill>
          <a:ln>
            <a:noFill/>
          </a:ln>
        </p:spPr>
      </p:sp>
      <p:sp>
        <p:nvSpPr>
          <p:cNvPr id="166" name="Google Shape;166;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7" name="Google Shape;167;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72"/>
        <p:cNvGrpSpPr/>
        <p:nvPr/>
      </p:nvGrpSpPr>
      <p:grpSpPr>
        <a:xfrm>
          <a:off x="0" y="0"/>
          <a:ext cx="0" cy="0"/>
          <a:chOff x="0" y="0"/>
          <a:chExt cx="0" cy="0"/>
        </a:xfrm>
      </p:grpSpPr>
      <p:sp>
        <p:nvSpPr>
          <p:cNvPr id="173" name="Google Shape;173;p59"/>
          <p:cNvSpPr>
            <a:spLocks noGrp="1"/>
          </p:cNvSpPr>
          <p:nvPr>
            <p:ph type="pic" idx="2"/>
          </p:nvPr>
        </p:nvSpPr>
        <p:spPr>
          <a:xfrm>
            <a:off x="-1" y="0"/>
            <a:ext cx="11799269" cy="10288588"/>
          </a:xfrm>
          <a:prstGeom prst="rect">
            <a:avLst/>
          </a:prstGeom>
          <a:solidFill>
            <a:srgbClr val="353535">
              <a:alpha val="11764"/>
            </a:srgbClr>
          </a:solidFill>
          <a:ln>
            <a:noFill/>
          </a:ln>
        </p:spPr>
      </p:sp>
      <p:sp>
        <p:nvSpPr>
          <p:cNvPr id="174" name="Google Shape;17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5" name="Google Shape;17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7"/>
        <p:cNvGrpSpPr/>
        <p:nvPr/>
      </p:nvGrpSpPr>
      <p:grpSpPr>
        <a:xfrm>
          <a:off x="0" y="0"/>
          <a:ext cx="0" cy="0"/>
          <a:chOff x="0" y="0"/>
          <a:chExt cx="0" cy="0"/>
        </a:xfrm>
      </p:grpSpPr>
      <p:sp>
        <p:nvSpPr>
          <p:cNvPr id="178" name="Google Shape;178;p60"/>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179" name="Google Shape;179;p60"/>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180" name="Google Shape;180;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1" name="Google Shape;181;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2" name="Google Shape;182;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83"/>
        <p:cNvGrpSpPr/>
        <p:nvPr/>
      </p:nvGrpSpPr>
      <p:grpSpPr>
        <a:xfrm>
          <a:off x="0" y="0"/>
          <a:ext cx="0" cy="0"/>
          <a:chOff x="0" y="0"/>
          <a:chExt cx="0" cy="0"/>
        </a:xfrm>
      </p:grpSpPr>
      <p:sp>
        <p:nvSpPr>
          <p:cNvPr id="184" name="Google Shape;184;p61"/>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185" name="Google Shape;185;p61"/>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186" name="Google Shape;186;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7" name="Google Shape;187;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8" name="Google Shape;188;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0"/>
        <p:cNvGrpSpPr/>
        <p:nvPr/>
      </p:nvGrpSpPr>
      <p:grpSpPr>
        <a:xfrm>
          <a:off x="0" y="0"/>
          <a:ext cx="0" cy="0"/>
          <a:chOff x="0" y="0"/>
          <a:chExt cx="0" cy="0"/>
        </a:xfrm>
      </p:grpSpPr>
      <p:sp>
        <p:nvSpPr>
          <p:cNvPr id="21" name="Google Shape;21;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lt2"/>
                </a:solidFill>
                <a:latin typeface="Open Sans"/>
                <a:ea typeface="Open Sans"/>
                <a:cs typeface="Open Sans"/>
                <a:sym typeface="Open Sans"/>
              </a:rPr>
              <a:t>‹#›</a:t>
            </a:fld>
            <a:endParaRPr sz="1600" b="0" i="0">
              <a:solidFill>
                <a:schemeClr val="lt2"/>
              </a:solidFill>
              <a:latin typeface="Open Sans"/>
              <a:ea typeface="Open Sans"/>
              <a:cs typeface="Open Sans"/>
              <a:sym typeface="Open Sans"/>
            </a:endParaRPr>
          </a:p>
        </p:txBody>
      </p:sp>
      <p:cxnSp>
        <p:nvCxnSpPr>
          <p:cNvPr id="22" name="Google Shape;22;p29"/>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89"/>
        <p:cNvGrpSpPr/>
        <p:nvPr/>
      </p:nvGrpSpPr>
      <p:grpSpPr>
        <a:xfrm>
          <a:off x="0" y="0"/>
          <a:ext cx="0" cy="0"/>
          <a:chOff x="0" y="0"/>
          <a:chExt cx="0" cy="0"/>
        </a:xfrm>
      </p:grpSpPr>
      <p:sp>
        <p:nvSpPr>
          <p:cNvPr id="190" name="Google Shape;190;p62"/>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191" name="Google Shape;191;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2" name="Google Shape;192;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3" name="Google Shape;193;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204"/>
        <p:cNvGrpSpPr/>
        <p:nvPr/>
      </p:nvGrpSpPr>
      <p:grpSpPr>
        <a:xfrm>
          <a:off x="0" y="0"/>
          <a:ext cx="0" cy="0"/>
          <a:chOff x="0" y="0"/>
          <a:chExt cx="0" cy="0"/>
        </a:xfrm>
      </p:grpSpPr>
      <p:sp>
        <p:nvSpPr>
          <p:cNvPr id="205" name="Google Shape;205;p65"/>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206" name="Google Shape;206;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7" name="Google Shape;207;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208" name="Google Shape;208;p65"/>
          <p:cNvSpPr>
            <a:spLocks noGrp="1"/>
          </p:cNvSpPr>
          <p:nvPr>
            <p:ph type="pic" idx="3"/>
          </p:nvPr>
        </p:nvSpPr>
        <p:spPr>
          <a:xfrm>
            <a:off x="9411837" y="2263699"/>
            <a:ext cx="8156496" cy="5561868"/>
          </a:xfrm>
          <a:prstGeom prst="rect">
            <a:avLst/>
          </a:prstGeom>
          <a:solidFill>
            <a:srgbClr val="353535">
              <a:alpha val="11764"/>
            </a:srgbClr>
          </a:solidFill>
          <a:ln>
            <a:noFill/>
          </a:ln>
        </p:spPr>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0"/>
        <p:cNvGrpSpPr/>
        <p:nvPr/>
      </p:nvGrpSpPr>
      <p:grpSpPr>
        <a:xfrm>
          <a:off x="0" y="0"/>
          <a:ext cx="0" cy="0"/>
          <a:chOff x="0" y="0"/>
          <a:chExt cx="0" cy="0"/>
        </a:xfrm>
      </p:grpSpPr>
      <p:sp>
        <p:nvSpPr>
          <p:cNvPr id="211" name="Google Shape;211;p66"/>
          <p:cNvSpPr>
            <a:spLocks noGrp="1"/>
          </p:cNvSpPr>
          <p:nvPr>
            <p:ph type="pic" idx="2"/>
          </p:nvPr>
        </p:nvSpPr>
        <p:spPr>
          <a:xfrm>
            <a:off x="0" y="0"/>
            <a:ext cx="5144294" cy="5144294"/>
          </a:xfrm>
          <a:prstGeom prst="rect">
            <a:avLst/>
          </a:prstGeom>
          <a:solidFill>
            <a:srgbClr val="353535">
              <a:alpha val="11764"/>
            </a:srgbClr>
          </a:solidFill>
          <a:ln>
            <a:noFill/>
          </a:ln>
        </p:spPr>
      </p:sp>
      <p:sp>
        <p:nvSpPr>
          <p:cNvPr id="212" name="Google Shape;212;p66"/>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213" name="Google Shape;213;p66"/>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214" name="Google Shape;214;p66"/>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215" name="Google Shape;215;p66"/>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216" name="Google Shape;216;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17" name="Google Shape;217;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18"/>
        <p:cNvGrpSpPr/>
        <p:nvPr/>
      </p:nvGrpSpPr>
      <p:grpSpPr>
        <a:xfrm>
          <a:off x="0" y="0"/>
          <a:ext cx="0" cy="0"/>
          <a:chOff x="0" y="0"/>
          <a:chExt cx="0" cy="0"/>
        </a:xfrm>
      </p:grpSpPr>
      <p:sp>
        <p:nvSpPr>
          <p:cNvPr id="219" name="Google Shape;219;p67"/>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0" name="Google Shape;220;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221" name="Google Shape;221;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2"/>
        <p:cNvGrpSpPr/>
        <p:nvPr/>
      </p:nvGrpSpPr>
      <p:grpSpPr>
        <a:xfrm>
          <a:off x="0" y="0"/>
          <a:ext cx="0" cy="0"/>
          <a:chOff x="0" y="0"/>
          <a:chExt cx="0" cy="0"/>
        </a:xfrm>
      </p:grpSpPr>
      <p:sp>
        <p:nvSpPr>
          <p:cNvPr id="223" name="Google Shape;223;p68"/>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a:solidFill>
                <a:schemeClr val="lt1"/>
              </a:solidFill>
              <a:latin typeface="Calibri"/>
              <a:ea typeface="Calibri"/>
              <a:cs typeface="Calibri"/>
              <a:sym typeface="Calibri"/>
            </a:endParaRPr>
          </a:p>
        </p:txBody>
      </p:sp>
      <p:sp>
        <p:nvSpPr>
          <p:cNvPr id="224" name="Google Shape;224;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5" name="Google Shape;225;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56082FD5-A9AB-4091-B5E5-605BD5F4EBF0}" type="datetimeFigureOut">
              <a:rPr lang="de-DE" smtClean="0"/>
              <a:t>23.03.2024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DD39E871-F1C0-4EFC-AC77-A9E95D02D749}" type="slidenum">
              <a:rPr lang="de-DE" smtClean="0"/>
              <a:t>‹#›</a:t>
            </a:fld>
            <a:endParaRPr lang="de-DE"/>
          </a:p>
        </p:txBody>
      </p:sp>
    </p:spTree>
    <p:extLst>
      <p:ext uri="{BB962C8B-B14F-4D97-AF65-F5344CB8AC3E}">
        <p14:creationId xmlns:p14="http://schemas.microsoft.com/office/powerpoint/2010/main" val="6723552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48740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72208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64843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98088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76"/>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18112053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158B815C-13AC-07BF-1077-0B49C91A6F7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110729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8691595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642721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9694041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1686347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7175939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4400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1701063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094774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78"/>
        <p:cNvGrpSpPr/>
        <p:nvPr/>
      </p:nvGrpSpPr>
      <p:grpSpPr>
        <a:xfrm>
          <a:off x="0" y="0"/>
          <a:ext cx="0" cy="0"/>
          <a:chOff x="0" y="0"/>
          <a:chExt cx="0" cy="0"/>
        </a:xfrm>
      </p:grpSpPr>
      <p:sp>
        <p:nvSpPr>
          <p:cNvPr id="79" name="Google Shape;79;p44"/>
          <p:cNvSpPr>
            <a:spLocks noGrp="1"/>
          </p:cNvSpPr>
          <p:nvPr>
            <p:ph type="pic" idx="2"/>
          </p:nvPr>
        </p:nvSpPr>
        <p:spPr>
          <a:xfrm>
            <a:off x="0" y="0"/>
            <a:ext cx="18288000" cy="10288588"/>
          </a:xfrm>
          <a:prstGeom prst="rect">
            <a:avLst/>
          </a:prstGeom>
          <a:solidFill>
            <a:srgbClr val="353535">
              <a:alpha val="11764"/>
            </a:srgbClr>
          </a:solidFill>
          <a:ln>
            <a:noFill/>
          </a:ln>
        </p:spPr>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42470625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37054511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609593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534598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8137165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321689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590898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449461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111421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84900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80"/>
        <p:cNvGrpSpPr/>
        <p:nvPr/>
      </p:nvGrpSpPr>
      <p:grpSpPr>
        <a:xfrm>
          <a:off x="0" y="0"/>
          <a:ext cx="0" cy="0"/>
          <a:chOff x="0" y="0"/>
          <a:chExt cx="0" cy="0"/>
        </a:xfrm>
      </p:grpSpPr>
      <p:sp>
        <p:nvSpPr>
          <p:cNvPr id="81" name="Google Shape;81;p45"/>
          <p:cNvSpPr>
            <a:spLocks noGrp="1"/>
          </p:cNvSpPr>
          <p:nvPr>
            <p:ph type="pic" idx="2"/>
          </p:nvPr>
        </p:nvSpPr>
        <p:spPr>
          <a:xfrm>
            <a:off x="0" y="0"/>
            <a:ext cx="18288000" cy="10288588"/>
          </a:xfrm>
          <a:prstGeom prst="rect">
            <a:avLst/>
          </a:prstGeom>
          <a:solidFill>
            <a:srgbClr val="353535">
              <a:alpha val="11764"/>
            </a:srgbClr>
          </a:solidFill>
          <a:ln>
            <a:noFill/>
          </a:ln>
        </p:spPr>
      </p:sp>
      <p:sp>
        <p:nvSpPr>
          <p:cNvPr id="82" name="Google Shape;82;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83" name="Google Shape;83;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114727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7087787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0209733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788334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6846088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86874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8526978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436075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675339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74704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85"/>
        <p:cNvGrpSpPr/>
        <p:nvPr/>
      </p:nvGrpSpPr>
      <p:grpSpPr>
        <a:xfrm>
          <a:off x="0" y="0"/>
          <a:ext cx="0" cy="0"/>
          <a:chOff x="0" y="0"/>
          <a:chExt cx="0" cy="0"/>
        </a:xfrm>
      </p:grpSpPr>
      <p:sp>
        <p:nvSpPr>
          <p:cNvPr id="86" name="Google Shape;86;p46"/>
          <p:cNvSpPr>
            <a:spLocks noGrp="1"/>
          </p:cNvSpPr>
          <p:nvPr>
            <p:ph type="pic" idx="2"/>
          </p:nvPr>
        </p:nvSpPr>
        <p:spPr>
          <a:xfrm>
            <a:off x="0" y="0"/>
            <a:ext cx="18288000" cy="10288588"/>
          </a:xfrm>
          <a:prstGeom prst="rect">
            <a:avLst/>
          </a:prstGeom>
          <a:solidFill>
            <a:srgbClr val="353535">
              <a:alpha val="11764"/>
            </a:srgbClr>
          </a:solidFill>
          <a:ln>
            <a:noFill/>
          </a:ln>
        </p:spPr>
      </p:sp>
      <p:sp>
        <p:nvSpPr>
          <p:cNvPr id="87" name="Google Shape;87;p46"/>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8" name="Google Shape;88;p46"/>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9" name="Google Shape;89;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90" name="Google Shape;90;p46"/>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1" name="Google Shape;91;p46"/>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20 March 2022</a:t>
            </a:r>
            <a:endParaRPr sz="2400" b="1" i="0">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593992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3502615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6224586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7686845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8922488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3037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426330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38505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95CDBC43-5708-7542-AEBD-02E226C16C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32171" y="0"/>
            <a:ext cx="2746587" cy="2683239"/>
          </a:xfrm>
          <a:prstGeom prst="rect">
            <a:avLst/>
          </a:prstGeom>
        </p:spPr>
      </p:pic>
    </p:spTree>
    <p:extLst>
      <p:ext uri="{BB962C8B-B14F-4D97-AF65-F5344CB8AC3E}">
        <p14:creationId xmlns:p14="http://schemas.microsoft.com/office/powerpoint/2010/main" val="366546978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39753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92"/>
        <p:cNvGrpSpPr/>
        <p:nvPr/>
      </p:nvGrpSpPr>
      <p:grpSpPr>
        <a:xfrm>
          <a:off x="0" y="0"/>
          <a:ext cx="0" cy="0"/>
          <a:chOff x="0" y="0"/>
          <a:chExt cx="0" cy="0"/>
        </a:xfrm>
      </p:grpSpPr>
      <p:pic>
        <p:nvPicPr>
          <p:cNvPr id="93" name="Google Shape;93;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94" name="Google Shape;94;p47"/>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5" name="Google Shape;95;p47"/>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chemeClr val="lt2"/>
                </a:solidFill>
                <a:latin typeface="Montserrat SemiBold"/>
                <a:ea typeface="Montserrat SemiBold"/>
                <a:cs typeface="Montserrat SemiBold"/>
                <a:sym typeface="Montserrat SemiBold"/>
              </a:rPr>
              <a:t>20 March 2022</a:t>
            </a:r>
            <a:endParaRPr sz="2400" b="1" i="0">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675197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23 March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9013387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23 March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61756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23 March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7542515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8383886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C6CE324C-3444-A14E-9C65-A01E60CA6D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17876077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9171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8981CBB9-A54F-F447-A3CC-2069B379AA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1747529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19894A57-3362-D845-9FF5-F2BF986B38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5583074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874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96"/>
        <p:cNvGrpSpPr/>
        <p:nvPr/>
      </p:nvGrpSpPr>
      <p:grpSpPr>
        <a:xfrm>
          <a:off x="0" y="0"/>
          <a:ext cx="0" cy="0"/>
          <a:chOff x="0" y="0"/>
          <a:chExt cx="0" cy="0"/>
        </a:xfrm>
      </p:grpSpPr>
      <p:sp>
        <p:nvSpPr>
          <p:cNvPr id="97" name="Google Shape;97;p48"/>
          <p:cNvSpPr>
            <a:spLocks noGrp="1"/>
          </p:cNvSpPr>
          <p:nvPr>
            <p:ph type="pic" idx="2"/>
          </p:nvPr>
        </p:nvSpPr>
        <p:spPr>
          <a:xfrm>
            <a:off x="0" y="0"/>
            <a:ext cx="18288000" cy="10288588"/>
          </a:xfrm>
          <a:prstGeom prst="rect">
            <a:avLst/>
          </a:prstGeom>
          <a:solidFill>
            <a:srgbClr val="353535">
              <a:alpha val="11764"/>
            </a:srgbClr>
          </a:solidFill>
          <a:ln>
            <a:noFill/>
          </a:ln>
        </p:spPr>
      </p:sp>
      <p:sp>
        <p:nvSpPr>
          <p:cNvPr id="98" name="Google Shape;98;p48"/>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9" name="Google Shape;99;p48"/>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0" name="Google Shape;100;p48"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101" name="Google Shape;101;p48"/>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2" name="Google Shape;102;p48"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103" name="Google Shape;103;p48"/>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4" name="Google Shape;104;p48"/>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20 March 2022</a:t>
            </a:r>
            <a:endParaRPr sz="2400" b="1" i="0">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36673094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55138142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18275617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1315537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33523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5908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60155229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2762252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5986255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519716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105"/>
        <p:cNvGrpSpPr/>
        <p:nvPr/>
      </p:nvGrpSpPr>
      <p:grpSpPr>
        <a:xfrm>
          <a:off x="0" y="0"/>
          <a:ext cx="0" cy="0"/>
          <a:chOff x="0" y="0"/>
          <a:chExt cx="0" cy="0"/>
        </a:xfrm>
      </p:grpSpPr>
      <p:sp>
        <p:nvSpPr>
          <p:cNvPr id="106" name="Google Shape;106;p49"/>
          <p:cNvSpPr>
            <a:spLocks noGrp="1"/>
          </p:cNvSpPr>
          <p:nvPr>
            <p:ph type="pic" idx="2"/>
          </p:nvPr>
        </p:nvSpPr>
        <p:spPr>
          <a:xfrm>
            <a:off x="383056" y="338143"/>
            <a:ext cx="17521895" cy="9625008"/>
          </a:xfrm>
          <a:prstGeom prst="rect">
            <a:avLst/>
          </a:prstGeom>
          <a:solidFill>
            <a:srgbClr val="353535">
              <a:alpha val="11764"/>
            </a:srgbClr>
          </a:solidFill>
          <a:ln>
            <a:noFill/>
          </a:ln>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238578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97084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73361061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1002358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79637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2120817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137105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79269414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62337330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9531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slideLayout" Target="../slideLayouts/slideLayout62.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slideLayout" Target="../slideLayouts/slideLayout61.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37" Type="http://schemas.openxmlformats.org/officeDocument/2006/relationships/theme" Target="../theme/theme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36" Type="http://schemas.openxmlformats.org/officeDocument/2006/relationships/slideLayout" Target="../slideLayouts/slideLayout64.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35" Type="http://schemas.openxmlformats.org/officeDocument/2006/relationships/slideLayout" Target="../slideLayouts/slideLayout6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slideLayout" Target="../slideLayouts/slideLayout90.xml"/><Relationship Id="rId39" Type="http://schemas.openxmlformats.org/officeDocument/2006/relationships/slideLayout" Target="../slideLayouts/slideLayout103.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34" Type="http://schemas.openxmlformats.org/officeDocument/2006/relationships/slideLayout" Target="../slideLayouts/slideLayout98.xml"/><Relationship Id="rId42" Type="http://schemas.openxmlformats.org/officeDocument/2006/relationships/slideLayout" Target="../slideLayouts/slideLayout106.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33" Type="http://schemas.openxmlformats.org/officeDocument/2006/relationships/slideLayout" Target="../slideLayouts/slideLayout97.xml"/><Relationship Id="rId38" Type="http://schemas.openxmlformats.org/officeDocument/2006/relationships/slideLayout" Target="../slideLayouts/slideLayout102.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29" Type="http://schemas.openxmlformats.org/officeDocument/2006/relationships/slideLayout" Target="../slideLayouts/slideLayout93.xml"/><Relationship Id="rId41" Type="http://schemas.openxmlformats.org/officeDocument/2006/relationships/slideLayout" Target="../slideLayouts/slideLayout105.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32" Type="http://schemas.openxmlformats.org/officeDocument/2006/relationships/slideLayout" Target="../slideLayouts/slideLayout96.xml"/><Relationship Id="rId37" Type="http://schemas.openxmlformats.org/officeDocument/2006/relationships/slideLayout" Target="../slideLayouts/slideLayout101.xml"/><Relationship Id="rId40" Type="http://schemas.openxmlformats.org/officeDocument/2006/relationships/slideLayout" Target="../slideLayouts/slideLayout104.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28" Type="http://schemas.openxmlformats.org/officeDocument/2006/relationships/slideLayout" Target="../slideLayouts/slideLayout92.xml"/><Relationship Id="rId36" Type="http://schemas.openxmlformats.org/officeDocument/2006/relationships/slideLayout" Target="../slideLayouts/slideLayout100.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31" Type="http://schemas.openxmlformats.org/officeDocument/2006/relationships/slideLayout" Target="../slideLayouts/slideLayout95.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slideLayout" Target="../slideLayouts/slideLayout91.xml"/><Relationship Id="rId30" Type="http://schemas.openxmlformats.org/officeDocument/2006/relationships/slideLayout" Target="../slideLayouts/slideLayout94.xml"/><Relationship Id="rId35" Type="http://schemas.openxmlformats.org/officeDocument/2006/relationships/slideLayout" Target="../slideLayouts/slideLayout99.xml"/><Relationship Id="rId4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6"/>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EB82F43B-5F2D-47FB-ABCA-9384A173ACA0}"/>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pic>
        <p:nvPicPr>
          <p:cNvPr id="3" name="Picture 2">
            <a:extLst>
              <a:ext uri="{FF2B5EF4-FFF2-40B4-BE49-F238E27FC236}">
                <a16:creationId xmlns:a16="http://schemas.microsoft.com/office/drawing/2014/main" id="{AD106788-E69A-F210-AEEA-5CCE4234A39B}"/>
              </a:ext>
            </a:extLst>
          </p:cNvPr>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 id="2147483651" r:id="rId2"/>
    <p:sldLayoutId id="2147483665" r:id="rId3"/>
    <p:sldLayoutId id="2147483666" r:id="rId4"/>
    <p:sldLayoutId id="2147483667" r:id="rId5"/>
    <p:sldLayoutId id="2147483668" r:id="rId6"/>
    <p:sldLayoutId id="2147483669" r:id="rId7"/>
    <p:sldLayoutId id="2147483670" r:id="rId8"/>
    <p:sldLayoutId id="2147483671" r:id="rId9"/>
    <p:sldLayoutId id="2147483673" r:id="rId10"/>
    <p:sldLayoutId id="2147483674" r:id="rId11"/>
    <p:sldLayoutId id="2147483675" r:id="rId12"/>
    <p:sldLayoutId id="2147483676" r:id="rId13"/>
    <p:sldLayoutId id="2147483677" r:id="rId14"/>
    <p:sldLayoutId id="2147483678" r:id="rId15"/>
    <p:sldLayoutId id="2147483679" r:id="rId16"/>
    <p:sldLayoutId id="2147483681" r:id="rId17"/>
    <p:sldLayoutId id="2147483682" r:id="rId18"/>
    <p:sldLayoutId id="2147483683" r:id="rId19"/>
    <p:sldLayoutId id="2147483684" r:id="rId20"/>
    <p:sldLayoutId id="2147483687" r:id="rId21"/>
    <p:sldLayoutId id="2147483688" r:id="rId22"/>
    <p:sldLayoutId id="2147483689" r:id="rId23"/>
    <p:sldLayoutId id="2147483690" r:id="rId24"/>
    <p:sldLayoutId id="2147483747" r:id="rId25"/>
    <p:sldLayoutId id="2147483748" r:id="rId26"/>
    <p:sldLayoutId id="2147483749" r:id="rId27"/>
    <p:sldLayoutId id="2147483750" r:id="rId2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944653439"/>
      </p:ext>
    </p:extLst>
  </p:cSld>
  <p:clrMap bg1="lt1" tx1="dk1" bg2="dk2" tx2="lt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2B3E6EB0-68EF-4C82-A559-6CF39742D9EE}"/>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781636314"/>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 id="2147483895" r:id="rId14"/>
    <p:sldLayoutId id="2147483896" r:id="rId15"/>
    <p:sldLayoutId id="2147483897" r:id="rId16"/>
    <p:sldLayoutId id="2147483898" r:id="rId17"/>
    <p:sldLayoutId id="2147483899" r:id="rId18"/>
    <p:sldLayoutId id="2147483900" r:id="rId19"/>
    <p:sldLayoutId id="2147483901" r:id="rId20"/>
    <p:sldLayoutId id="2147483902" r:id="rId21"/>
    <p:sldLayoutId id="2147483903" r:id="rId22"/>
    <p:sldLayoutId id="2147483904" r:id="rId23"/>
    <p:sldLayoutId id="2147483905" r:id="rId24"/>
    <p:sldLayoutId id="2147483906" r:id="rId25"/>
    <p:sldLayoutId id="2147483907" r:id="rId26"/>
    <p:sldLayoutId id="2147483908" r:id="rId27"/>
    <p:sldLayoutId id="2147483909" r:id="rId28"/>
    <p:sldLayoutId id="2147483910" r:id="rId29"/>
    <p:sldLayoutId id="2147483911" r:id="rId30"/>
    <p:sldLayoutId id="2147483912" r:id="rId31"/>
    <p:sldLayoutId id="2147483913" r:id="rId32"/>
    <p:sldLayoutId id="2147483914" r:id="rId33"/>
    <p:sldLayoutId id="2147483915" r:id="rId34"/>
    <p:sldLayoutId id="2147483916" r:id="rId35"/>
    <p:sldLayoutId id="2147483917" r:id="rId36"/>
    <p:sldLayoutId id="2147483918" r:id="rId37"/>
    <p:sldLayoutId id="2147483919" r:id="rId38"/>
    <p:sldLayoutId id="2147483920" r:id="rId39"/>
    <p:sldLayoutId id="2147483921" r:id="rId40"/>
    <p:sldLayoutId id="2147483922" r:id="rId41"/>
    <p:sldLayoutId id="2147483923" r:id="rId42"/>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notesSlide" Target="../notesSlides/notesSlide12.xml"/><Relationship Id="rId1" Type="http://schemas.openxmlformats.org/officeDocument/2006/relationships/slideLayout" Target="../slideLayouts/slideLayout2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0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85.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464738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4800" b="1" i="0" u="none" strike="noStrike" kern="0" cap="none" spc="0" normalizeH="0" baseline="0" noProof="0" dirty="0" err="1">
                <a:ln>
                  <a:noFill/>
                </a:ln>
                <a:solidFill>
                  <a:srgbClr val="F5333F"/>
                </a:solidFill>
                <a:effectLst/>
                <a:uLnTx/>
                <a:uFillTx/>
                <a:latin typeface="Montserrat"/>
                <a:ea typeface="Montserrat"/>
                <a:cs typeface="Montserrat"/>
                <a:sym typeface="Montserrat"/>
              </a:rPr>
              <a:t>Formaci</a:t>
            </a:r>
            <a:r>
              <a:rPr kumimoji="0" lang="es-AR" sz="4800" b="1" i="0" u="none" strike="noStrike" kern="0" cap="none" spc="0" normalizeH="0" baseline="0" noProof="0" dirty="0" err="1">
                <a:ln>
                  <a:noFill/>
                </a:ln>
                <a:solidFill>
                  <a:srgbClr val="F5333F"/>
                </a:solidFill>
                <a:effectLst/>
                <a:uLnTx/>
                <a:uFillTx/>
                <a:latin typeface="Montserrat"/>
                <a:ea typeface="Montserrat"/>
                <a:cs typeface="Montserrat"/>
                <a:sym typeface="Montserrat"/>
              </a:rPr>
              <a:t>ón</a:t>
            </a:r>
            <a:r>
              <a:rPr kumimoji="0" lang="es-AR"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en </a:t>
            </a:r>
            <a:r>
              <a:rPr lang="es-AR" sz="4800" b="1" dirty="0">
                <a:solidFill>
                  <a:srgbClr val="F5333F"/>
                </a:solidFill>
                <a:latin typeface="Montserrat"/>
                <a:ea typeface="Montserrat"/>
                <a:cs typeface="Montserrat"/>
                <a:sym typeface="Montserrat"/>
              </a:rPr>
              <a:t>Participación Comunitaria para Filiales</a:t>
            </a:r>
            <a:br>
              <a:rPr kumimoji="0" lang="en-GB" sz="3200" b="1" i="0" u="none" strike="noStrike" kern="0" cap="none" spc="0" normalizeH="0" baseline="0" noProof="0" dirty="0">
                <a:ln>
                  <a:noFill/>
                </a:ln>
                <a:solidFill>
                  <a:srgbClr val="000000"/>
                </a:solidFill>
                <a:effectLst/>
                <a:uLnTx/>
                <a:uFillTx/>
                <a:latin typeface="Montserrat"/>
                <a:ea typeface="Montserrat"/>
                <a:cs typeface="Montserrat"/>
                <a:sym typeface="Montserrat"/>
              </a:rPr>
            </a:br>
            <a:endParaRPr kumimoji="0" sz="3200" b="1" i="0" u="none" strike="noStrike" kern="0" cap="none" spc="0" normalizeH="0" baseline="0" noProof="0" dirty="0">
              <a:ln>
                <a:noFill/>
              </a:ln>
              <a:solidFill>
                <a:srgbClr val="000000"/>
              </a:solidFill>
              <a:effectLst/>
              <a:uLnTx/>
              <a:uFillTx/>
              <a:latin typeface="Montserrat"/>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GB" sz="3600" b="1" i="0" u="none" strike="noStrike" kern="0" cap="none" spc="0" normalizeH="0" baseline="0" noProof="0" dirty="0">
                <a:ln>
                  <a:noFill/>
                </a:ln>
                <a:solidFill>
                  <a:srgbClr val="0F2042"/>
                </a:solidFill>
                <a:effectLst/>
                <a:uLnTx/>
                <a:uFillTx/>
                <a:latin typeface="Montserrat"/>
                <a:ea typeface="Montserrat"/>
                <a:cs typeface="Montserrat"/>
                <a:sym typeface="Montserrat"/>
              </a:rPr>
              <a:t>Modul</a:t>
            </a:r>
            <a:r>
              <a:rPr lang="en-GB" sz="3600" b="1" dirty="0">
                <a:solidFill>
                  <a:srgbClr val="0F2042"/>
                </a:solidFill>
                <a:latin typeface="Montserrat"/>
                <a:ea typeface="Montserrat"/>
                <a:cs typeface="Montserrat"/>
                <a:sym typeface="Montserrat"/>
              </a:rPr>
              <a:t>o</a:t>
            </a:r>
            <a:r>
              <a:rPr kumimoji="0" lang="en-GB" sz="3600" b="1" i="0" u="none" strike="noStrike" kern="0" cap="none" spc="0" normalizeH="0" baseline="0" noProof="0" dirty="0">
                <a:ln>
                  <a:noFill/>
                </a:ln>
                <a:solidFill>
                  <a:srgbClr val="0F2042"/>
                </a:solidFill>
                <a:effectLst/>
                <a:uLnTx/>
                <a:uFillTx/>
                <a:latin typeface="Montserrat"/>
                <a:ea typeface="Montserrat"/>
                <a:cs typeface="Montserrat"/>
                <a:sym typeface="Montserrat"/>
              </a:rPr>
              <a:t> 4</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GB" sz="3600" b="0" i="0" u="none" strike="noStrike" kern="0" cap="none" spc="0" normalizeH="0" baseline="0" noProof="0" dirty="0" err="1">
                <a:ln>
                  <a:noFill/>
                </a:ln>
                <a:solidFill>
                  <a:srgbClr val="0F2042"/>
                </a:solidFill>
                <a:effectLst/>
                <a:uLnTx/>
                <a:uFillTx/>
                <a:latin typeface="Montserrat"/>
                <a:ea typeface="Montserrat"/>
                <a:cs typeface="Montserrat"/>
                <a:sym typeface="Montserrat"/>
              </a:rPr>
              <a:t>Participación</a:t>
            </a:r>
            <a:r>
              <a:rPr kumimoji="0" lang="en-GB" sz="3600" b="0" i="0" u="none" strike="noStrike" kern="0" cap="none" spc="0" normalizeH="0" baseline="0" noProof="0" dirty="0">
                <a:ln>
                  <a:noFill/>
                </a:ln>
                <a:solidFill>
                  <a:srgbClr val="0F2042"/>
                </a:solidFill>
                <a:effectLst/>
                <a:uLnTx/>
                <a:uFillTx/>
                <a:latin typeface="Montserrat"/>
                <a:ea typeface="Montserrat"/>
                <a:cs typeface="Montserrat"/>
                <a:sym typeface="Montserrat"/>
              </a:rPr>
              <a:t> </a:t>
            </a:r>
            <a:r>
              <a:rPr kumimoji="0" lang="en-GB" sz="3600" b="0" i="0" u="none" strike="noStrike" kern="0" cap="none" spc="0" normalizeH="0" baseline="0" noProof="0" dirty="0" err="1">
                <a:ln>
                  <a:noFill/>
                </a:ln>
                <a:solidFill>
                  <a:srgbClr val="0F2042"/>
                </a:solidFill>
                <a:effectLst/>
                <a:uLnTx/>
                <a:uFillTx/>
                <a:latin typeface="Montserrat"/>
                <a:ea typeface="Montserrat"/>
                <a:cs typeface="Montserrat"/>
                <a:sym typeface="Montserrat"/>
              </a:rPr>
              <a:t>Comunitaria</a:t>
            </a:r>
            <a:endParaRPr kumimoji="0" lang="en-GB" sz="3600" b="0" i="0" u="none" strike="noStrike" kern="0" cap="none" spc="0" normalizeH="0" baseline="0" noProof="0" dirty="0">
              <a:ln>
                <a:noFill/>
              </a:ln>
              <a:solidFill>
                <a:srgbClr val="0F2042"/>
              </a:solidFill>
              <a:effectLst/>
              <a:uLnTx/>
              <a:uFillTx/>
              <a:latin typeface="Montserrat"/>
              <a:ea typeface="+mn-ea"/>
              <a:cs typeface="Arial"/>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4</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lang="en-GB" sz="6600" dirty="0" err="1">
                <a:solidFill>
                  <a:srgbClr val="F5333F"/>
                </a:solidFill>
                <a:latin typeface="Montserrat"/>
                <a:ea typeface="Montserrat"/>
                <a:cs typeface="Montserrat"/>
                <a:sym typeface="Montserrat"/>
              </a:rPr>
              <a:t>Desafíos</a:t>
            </a:r>
            <a:r>
              <a:rPr lang="en-GB" sz="6600" dirty="0">
                <a:solidFill>
                  <a:srgbClr val="F5333F"/>
                </a:solidFill>
                <a:latin typeface="Montserrat"/>
                <a:ea typeface="Montserrat"/>
                <a:cs typeface="Montserrat"/>
                <a:sym typeface="Montserrat"/>
              </a:rPr>
              <a:t> para la </a:t>
            </a:r>
            <a:r>
              <a:rPr lang="en-GB" sz="6600" dirty="0" err="1">
                <a:solidFill>
                  <a:srgbClr val="F5333F"/>
                </a:solidFill>
                <a:latin typeface="Montserrat"/>
                <a:ea typeface="Montserrat"/>
                <a:cs typeface="Montserrat"/>
                <a:sym typeface="Montserrat"/>
              </a:rPr>
              <a:t>Participación</a:t>
            </a:r>
            <a:endPar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90148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18"/>
          <p:cNvSpPr txBox="1"/>
          <p:nvPr/>
        </p:nvSpPr>
        <p:spPr>
          <a:xfrm>
            <a:off x="2339300" y="673365"/>
            <a:ext cx="10348000" cy="1983323"/>
          </a:xfrm>
          <a:prstGeom prst="rect">
            <a:avLst/>
          </a:prstGeom>
          <a:noFill/>
          <a:ln>
            <a:noFill/>
          </a:ln>
        </p:spPr>
        <p:txBody>
          <a:bodyPr spcFirstLastPara="1" wrap="square" lIns="91425" tIns="45700" rIns="91425" bIns="45700" anchor="t" anchorCtr="0">
            <a:spAutoFit/>
          </a:bodyPr>
          <a:lstStyle/>
          <a:p>
            <a:pPr lvl="0">
              <a:lnSpc>
                <a:spcPct val="128333"/>
              </a:lnSpc>
            </a:pPr>
            <a:r>
              <a:rPr lang="en-GB" sz="4800" b="1" dirty="0" err="1">
                <a:solidFill>
                  <a:schemeClr val="dk2"/>
                </a:solidFill>
                <a:latin typeface="Montserrat"/>
                <a:ea typeface="Montserrat"/>
                <a:cs typeface="Montserrat"/>
                <a:sym typeface="Montserrat"/>
              </a:rPr>
              <a:t>Ejercicio</a:t>
            </a:r>
            <a:r>
              <a:rPr lang="en-GB" sz="4800" b="1" dirty="0">
                <a:solidFill>
                  <a:schemeClr val="dk2"/>
                </a:solidFill>
                <a:latin typeface="Montserrat"/>
                <a:ea typeface="Montserrat"/>
                <a:cs typeface="Montserrat"/>
                <a:sym typeface="Montserrat"/>
              </a:rPr>
              <a:t> </a:t>
            </a:r>
            <a:r>
              <a:rPr lang="en-GB" sz="4800" b="1" dirty="0" err="1">
                <a:solidFill>
                  <a:schemeClr val="dk2"/>
                </a:solidFill>
                <a:latin typeface="Montserrat"/>
                <a:ea typeface="Montserrat"/>
                <a:cs typeface="Montserrat"/>
                <a:sym typeface="Montserrat"/>
              </a:rPr>
              <a:t>en</a:t>
            </a:r>
            <a:r>
              <a:rPr lang="en-GB" sz="4800" b="1" dirty="0">
                <a:solidFill>
                  <a:schemeClr val="dk2"/>
                </a:solidFill>
                <a:latin typeface="Montserrat"/>
                <a:ea typeface="Montserrat"/>
                <a:cs typeface="Montserrat"/>
                <a:sym typeface="Montserrat"/>
              </a:rPr>
              <a:t> </a:t>
            </a:r>
            <a:r>
              <a:rPr lang="en-GB" sz="4800" b="1" dirty="0" err="1">
                <a:solidFill>
                  <a:schemeClr val="dk2"/>
                </a:solidFill>
                <a:latin typeface="Montserrat"/>
                <a:ea typeface="Montserrat"/>
                <a:cs typeface="Montserrat"/>
                <a:sym typeface="Montserrat"/>
              </a:rPr>
              <a:t>grupo</a:t>
            </a:r>
            <a:r>
              <a:rPr lang="en-GB" sz="4800" b="1" dirty="0">
                <a:solidFill>
                  <a:schemeClr val="dk2"/>
                </a:solidFill>
                <a:latin typeface="Montserrat"/>
                <a:ea typeface="Montserrat"/>
                <a:cs typeface="Montserrat"/>
                <a:sym typeface="Montserrat"/>
              </a:rPr>
              <a:t>(15 mins)</a:t>
            </a:r>
            <a:endParaRPr dirty="0"/>
          </a:p>
          <a:p>
            <a:pPr lvl="0">
              <a:lnSpc>
                <a:spcPct val="128333"/>
              </a:lnSpc>
            </a:pPr>
            <a:r>
              <a:rPr lang="en-GB" sz="4800" b="1" dirty="0" err="1">
                <a:solidFill>
                  <a:schemeClr val="accent3"/>
                </a:solidFill>
                <a:latin typeface="Montserrat"/>
                <a:ea typeface="Montserrat"/>
                <a:cs typeface="Montserrat"/>
                <a:sym typeface="Montserrat"/>
              </a:rPr>
              <a:t>Retos</a:t>
            </a:r>
            <a:r>
              <a:rPr lang="en-GB" sz="4800" b="1" dirty="0">
                <a:solidFill>
                  <a:schemeClr val="accent3"/>
                </a:solidFill>
                <a:latin typeface="Montserrat"/>
                <a:ea typeface="Montserrat"/>
                <a:cs typeface="Montserrat"/>
                <a:sym typeface="Montserrat"/>
              </a:rPr>
              <a:t> de </a:t>
            </a:r>
            <a:r>
              <a:rPr lang="en-GB" sz="4800" b="1" dirty="0" err="1">
                <a:solidFill>
                  <a:schemeClr val="accent3"/>
                </a:solidFill>
                <a:latin typeface="Montserrat"/>
                <a:ea typeface="Montserrat"/>
                <a:cs typeface="Montserrat"/>
                <a:sym typeface="Montserrat"/>
              </a:rPr>
              <a:t>participación</a:t>
            </a:r>
            <a:endParaRPr dirty="0"/>
          </a:p>
        </p:txBody>
      </p:sp>
      <p:sp>
        <p:nvSpPr>
          <p:cNvPr id="429" name="Google Shape;429;p18"/>
          <p:cNvSpPr txBox="1"/>
          <p:nvPr/>
        </p:nvSpPr>
        <p:spPr>
          <a:xfrm>
            <a:off x="2339300" y="3049066"/>
            <a:ext cx="15948700" cy="656742"/>
          </a:xfrm>
          <a:prstGeom prst="rect">
            <a:avLst/>
          </a:prstGeom>
          <a:noFill/>
          <a:ln>
            <a:noFill/>
          </a:ln>
        </p:spPr>
        <p:txBody>
          <a:bodyPr spcFirstLastPara="1" wrap="square" lIns="91425" tIns="45700" rIns="91425" bIns="45700" anchor="t" anchorCtr="0">
            <a:spAutoFit/>
          </a:bodyPr>
          <a:lstStyle/>
          <a:p>
            <a:pPr lvl="0">
              <a:lnSpc>
                <a:spcPct val="130714"/>
              </a:lnSpc>
            </a:pPr>
            <a:r>
              <a:rPr lang="es-ES" sz="2800" b="1" dirty="0">
                <a:solidFill>
                  <a:schemeClr val="lt1"/>
                </a:solidFill>
                <a:latin typeface="Open Sans"/>
                <a:ea typeface="Open Sans"/>
                <a:cs typeface="Open Sans"/>
                <a:sym typeface="Open Sans"/>
              </a:rPr>
              <a:t>¿Cómo podría superar las siguientes barreras para la participación de la comunidad?</a:t>
            </a:r>
            <a:r>
              <a:rPr lang="en-GB" sz="2800" b="1" dirty="0">
                <a:solidFill>
                  <a:schemeClr val="lt1"/>
                </a:solidFill>
                <a:latin typeface="Open Sans"/>
                <a:ea typeface="Open Sans"/>
                <a:cs typeface="Open Sans"/>
                <a:sym typeface="Open Sans"/>
              </a:rPr>
              <a:t>?</a:t>
            </a:r>
            <a:endParaRPr dirty="0"/>
          </a:p>
        </p:txBody>
      </p:sp>
      <p:grpSp>
        <p:nvGrpSpPr>
          <p:cNvPr id="430" name="Google Shape;430;p18"/>
          <p:cNvGrpSpPr/>
          <p:nvPr/>
        </p:nvGrpSpPr>
        <p:grpSpPr>
          <a:xfrm>
            <a:off x="465369" y="648484"/>
            <a:ext cx="1768596" cy="1690146"/>
            <a:chOff x="9817404" y="685187"/>
            <a:chExt cx="3283485" cy="3481483"/>
          </a:xfrm>
        </p:grpSpPr>
        <p:sp>
          <p:nvSpPr>
            <p:cNvPr id="431" name="Google Shape;431;p18"/>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32" name="Google Shape;432;p1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817404" y="685187"/>
              <a:ext cx="3283485" cy="3481483"/>
            </a:xfrm>
            <a:prstGeom prst="rect">
              <a:avLst/>
            </a:prstGeom>
            <a:noFill/>
            <a:ln>
              <a:noFill/>
            </a:ln>
          </p:spPr>
        </p:pic>
      </p:grpSp>
      <p:graphicFrame>
        <p:nvGraphicFramePr>
          <p:cNvPr id="433" name="Google Shape;433;p18"/>
          <p:cNvGraphicFramePr/>
          <p:nvPr>
            <p:extLst>
              <p:ext uri="{D42A27DB-BD31-4B8C-83A1-F6EECF244321}">
                <p14:modId xmlns:p14="http://schemas.microsoft.com/office/powerpoint/2010/main" val="3135263401"/>
              </p:ext>
            </p:extLst>
          </p:nvPr>
        </p:nvGraphicFramePr>
        <p:xfrm>
          <a:off x="2339299" y="4113523"/>
          <a:ext cx="15405775" cy="5501700"/>
        </p:xfrm>
        <a:graphic>
          <a:graphicData uri="http://schemas.openxmlformats.org/drawingml/2006/table">
            <a:tbl>
              <a:tblPr firstRow="1" bandRow="1">
                <a:noFill/>
                <a:tableStyleId>{3DDAD9CC-BE5E-492C-9966-A0CB59E24631}</a:tableStyleId>
              </a:tblPr>
              <a:tblGrid>
                <a:gridCol w="15405775">
                  <a:extLst>
                    <a:ext uri="{9D8B030D-6E8A-4147-A177-3AD203B41FA5}">
                      <a16:colId xmlns:a16="http://schemas.microsoft.com/office/drawing/2014/main" val="20000"/>
                    </a:ext>
                  </a:extLst>
                </a:gridCol>
              </a:tblGrid>
              <a:tr h="1375425">
                <a:tc>
                  <a:txBody>
                    <a:bodyPr/>
                    <a:lstStyle/>
                    <a:p>
                      <a:pPr marL="0" marR="0" lvl="0" indent="0" algn="l" rtl="0">
                        <a:spcBef>
                          <a:spcPts val="0"/>
                        </a:spcBef>
                        <a:spcAft>
                          <a:spcPts val="0"/>
                        </a:spcAft>
                        <a:buNone/>
                      </a:pPr>
                      <a:r>
                        <a:rPr lang="es-ES" sz="2400" b="1" u="none" strike="noStrike" cap="none" dirty="0">
                          <a:solidFill>
                            <a:srgbClr val="FF0000"/>
                          </a:solidFill>
                          <a:latin typeface="Open Sans"/>
                          <a:ea typeface="Open Sans"/>
                          <a:cs typeface="Open Sans"/>
                          <a:sym typeface="Open Sans"/>
                        </a:rPr>
                        <a:t>Grupo 1
</a:t>
                      </a:r>
                      <a:r>
                        <a:rPr lang="es-ES" sz="2400" b="1" u="none" strike="noStrike" cap="none" dirty="0">
                          <a:solidFill>
                            <a:schemeClr val="tx1"/>
                          </a:solidFill>
                          <a:latin typeface="Open Sans"/>
                          <a:ea typeface="Open Sans"/>
                          <a:cs typeface="Open Sans"/>
                          <a:sym typeface="Open Sans"/>
                        </a:rPr>
                        <a:t>Falta de tiempo: </a:t>
                      </a:r>
                      <a:r>
                        <a:rPr lang="es-ES" sz="2400" b="0" u="none" strike="noStrike" cap="none" dirty="0">
                          <a:solidFill>
                            <a:schemeClr val="tx1"/>
                          </a:solidFill>
                          <a:latin typeface="Open Sans"/>
                          <a:ea typeface="Open Sans"/>
                          <a:cs typeface="Open Sans"/>
                          <a:sym typeface="Open Sans"/>
                        </a:rPr>
                        <a:t>demasiadas prioridades y plazos cortos significan que no tenemos suficiente tiempo para dedicar a la comunidad</a:t>
                      </a:r>
                      <a:endParaRPr b="0" dirty="0">
                        <a:solidFill>
                          <a:schemeClr val="tx1"/>
                        </a:solidFill>
                      </a:endParaRPr>
                    </a:p>
                  </a:txBody>
                  <a:tcPr marL="137150" marR="137150" marT="137150" marB="137150"/>
                </a:tc>
                <a:extLst>
                  <a:ext uri="{0D108BD9-81ED-4DB2-BD59-A6C34878D82A}">
                    <a16:rowId xmlns:a16="http://schemas.microsoft.com/office/drawing/2014/main" val="10000"/>
                  </a:ext>
                </a:extLst>
              </a:tr>
              <a:tr h="1375425">
                <a:tc>
                  <a:txBody>
                    <a:bodyPr/>
                    <a:lstStyle/>
                    <a:p>
                      <a:pPr marL="0" marR="0" lvl="0" indent="0" algn="l" rtl="0">
                        <a:spcBef>
                          <a:spcPts val="0"/>
                        </a:spcBef>
                        <a:spcAft>
                          <a:spcPts val="0"/>
                        </a:spcAft>
                        <a:buNone/>
                      </a:pPr>
                      <a:r>
                        <a:rPr lang="en-GB" sz="2400" b="1" dirty="0">
                          <a:solidFill>
                            <a:srgbClr val="FF0000"/>
                          </a:solidFill>
                          <a:latin typeface="Open Sans"/>
                          <a:ea typeface="Open Sans"/>
                          <a:cs typeface="Open Sans"/>
                          <a:sym typeface="Open Sans"/>
                        </a:rPr>
                        <a:t>Grupo 2</a:t>
                      </a:r>
                      <a:endParaRPr dirty="0"/>
                    </a:p>
                    <a:p>
                      <a:pPr marL="0" marR="0" lvl="0" indent="0" algn="l" rtl="0">
                        <a:spcBef>
                          <a:spcPts val="0"/>
                        </a:spcBef>
                        <a:spcAft>
                          <a:spcPts val="0"/>
                        </a:spcAft>
                        <a:buNone/>
                      </a:pPr>
                      <a:r>
                        <a:rPr lang="es-ES" sz="2400" b="1" dirty="0">
                          <a:latin typeface="Open Sans"/>
                          <a:ea typeface="Open Sans"/>
                          <a:cs typeface="Open Sans"/>
                          <a:sym typeface="Open Sans"/>
                        </a:rPr>
                        <a:t>Desafiar al líder de la comunidad: </a:t>
                      </a:r>
                      <a:r>
                        <a:rPr lang="es-ES" sz="2400" b="0" dirty="0">
                          <a:latin typeface="Open Sans"/>
                          <a:ea typeface="Open Sans"/>
                          <a:cs typeface="Open Sans"/>
                          <a:sym typeface="Open Sans"/>
                        </a:rPr>
                        <a:t>el líder de la comunidad no quiere que hablemos con otras personas de la comunidad</a:t>
                      </a:r>
                      <a:r>
                        <a:rPr lang="es-ES" sz="2400" b="1" dirty="0">
                          <a:latin typeface="Open Sans"/>
                          <a:ea typeface="Open Sans"/>
                          <a:cs typeface="Open Sans"/>
                          <a:sym typeface="Open Sans"/>
                        </a:rPr>
                        <a:t>.</a:t>
                      </a:r>
                      <a:endParaRPr dirty="0"/>
                    </a:p>
                  </a:txBody>
                  <a:tcPr marL="137150" marR="137150" marT="137150" marB="137150"/>
                </a:tc>
                <a:extLst>
                  <a:ext uri="{0D108BD9-81ED-4DB2-BD59-A6C34878D82A}">
                    <a16:rowId xmlns:a16="http://schemas.microsoft.com/office/drawing/2014/main" val="10001"/>
                  </a:ext>
                </a:extLst>
              </a:tr>
              <a:tr h="1375425">
                <a:tc>
                  <a:txBody>
                    <a:bodyPr/>
                    <a:lstStyle/>
                    <a:p>
                      <a:pPr marL="0" marR="0" lvl="0" indent="0" algn="l" rtl="0">
                        <a:spcBef>
                          <a:spcPts val="0"/>
                        </a:spcBef>
                        <a:spcAft>
                          <a:spcPts val="0"/>
                        </a:spcAft>
                        <a:buNone/>
                      </a:pPr>
                      <a:r>
                        <a:rPr lang="es-AR" sz="2400" b="1" dirty="0">
                          <a:solidFill>
                            <a:srgbClr val="FF0000"/>
                          </a:solidFill>
                          <a:latin typeface="Open Sans"/>
                          <a:ea typeface="Open Sans"/>
                          <a:cs typeface="Open Sans"/>
                          <a:sym typeface="Open Sans"/>
                        </a:rPr>
                        <a:t>Grupo 3</a:t>
                      </a:r>
                      <a:endParaRPr dirty="0"/>
                    </a:p>
                    <a:p>
                      <a:pPr marL="0" marR="0" lvl="0" indent="0" algn="l" rtl="0">
                        <a:spcBef>
                          <a:spcPts val="0"/>
                        </a:spcBef>
                        <a:spcAft>
                          <a:spcPts val="0"/>
                        </a:spcAft>
                        <a:buNone/>
                      </a:pPr>
                      <a:r>
                        <a:rPr lang="es-ES" sz="2400" b="1" dirty="0">
                          <a:latin typeface="Open Sans"/>
                          <a:ea typeface="Open Sans"/>
                          <a:cs typeface="Open Sans"/>
                          <a:sym typeface="Open Sans"/>
                        </a:rPr>
                        <a:t>Involucrar a los grupos marginados</a:t>
                      </a:r>
                      <a:r>
                        <a:rPr lang="es-ES" sz="2400" b="0" dirty="0">
                          <a:latin typeface="Open Sans"/>
                          <a:ea typeface="Open Sans"/>
                          <a:cs typeface="Open Sans"/>
                          <a:sym typeface="Open Sans"/>
                        </a:rPr>
                        <a:t>: cómo garantizar que las mujeres o los grupos marginados puedan participar de manera significativa en la toma de decisiones.</a:t>
                      </a:r>
                      <a:endParaRPr b="0" dirty="0"/>
                    </a:p>
                  </a:txBody>
                  <a:tcPr marL="137150" marR="137150" marT="137150" marB="137150"/>
                </a:tc>
                <a:extLst>
                  <a:ext uri="{0D108BD9-81ED-4DB2-BD59-A6C34878D82A}">
                    <a16:rowId xmlns:a16="http://schemas.microsoft.com/office/drawing/2014/main" val="10002"/>
                  </a:ext>
                </a:extLst>
              </a:tr>
              <a:tr h="1375425">
                <a:tc>
                  <a:txBody>
                    <a:bodyPr/>
                    <a:lstStyle/>
                    <a:p>
                      <a:pPr marL="0" marR="0" lvl="0" indent="0" algn="l" rtl="0">
                        <a:spcBef>
                          <a:spcPts val="0"/>
                        </a:spcBef>
                        <a:spcAft>
                          <a:spcPts val="0"/>
                        </a:spcAft>
                        <a:buNone/>
                      </a:pPr>
                      <a:r>
                        <a:rPr lang="en-GB" sz="2400" b="1" dirty="0">
                          <a:solidFill>
                            <a:srgbClr val="FF0000"/>
                          </a:solidFill>
                          <a:latin typeface="Open Sans"/>
                          <a:ea typeface="Open Sans"/>
                          <a:cs typeface="Open Sans"/>
                          <a:sym typeface="Open Sans"/>
                        </a:rPr>
                        <a:t>Grupo 4</a:t>
                      </a:r>
                      <a:endParaRPr dirty="0"/>
                    </a:p>
                    <a:p>
                      <a:pPr marL="0" marR="0" lvl="0" indent="0" algn="l" rtl="0">
                        <a:spcBef>
                          <a:spcPts val="0"/>
                        </a:spcBef>
                        <a:spcAft>
                          <a:spcPts val="0"/>
                        </a:spcAft>
                        <a:buNone/>
                      </a:pPr>
                      <a:r>
                        <a:rPr lang="es-ES" sz="2400" b="1" dirty="0">
                          <a:latin typeface="Open Sans"/>
                          <a:ea typeface="Open Sans"/>
                          <a:cs typeface="Open Sans"/>
                          <a:sym typeface="Open Sans"/>
                        </a:rPr>
                        <a:t>Programas rígidos: </a:t>
                      </a:r>
                      <a:r>
                        <a:rPr lang="es-ES" sz="2400" b="0" dirty="0">
                          <a:latin typeface="Open Sans"/>
                          <a:ea typeface="Open Sans"/>
                          <a:cs typeface="Open Sans"/>
                          <a:sym typeface="Open Sans"/>
                        </a:rPr>
                        <a:t>es difícil realizar cambios en los programas u operaciones en función de los resultados de la participación y la retroalimentación de la comunidad.</a:t>
                      </a:r>
                      <a:endParaRPr b="0" dirty="0"/>
                    </a:p>
                  </a:txBody>
                  <a:tcPr marL="137150" marR="137150" marT="137150" marB="13715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88817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8">
          <a:extLst>
            <a:ext uri="{FF2B5EF4-FFF2-40B4-BE49-F238E27FC236}">
              <a16:creationId xmlns:a16="http://schemas.microsoft.com/office/drawing/2014/main" id="{B6DA0F29-AE6A-AB82-EBBF-5178E8A05473}"/>
            </a:ext>
          </a:extLst>
        </p:cNvPr>
        <p:cNvGrpSpPr/>
        <p:nvPr/>
      </p:nvGrpSpPr>
      <p:grpSpPr>
        <a:xfrm>
          <a:off x="0" y="0"/>
          <a:ext cx="0" cy="0"/>
          <a:chOff x="0" y="0"/>
          <a:chExt cx="0" cy="0"/>
        </a:xfrm>
      </p:grpSpPr>
      <p:sp>
        <p:nvSpPr>
          <p:cNvPr id="439" name="Google Shape;439;p19">
            <a:extLst>
              <a:ext uri="{FF2B5EF4-FFF2-40B4-BE49-F238E27FC236}">
                <a16:creationId xmlns:a16="http://schemas.microsoft.com/office/drawing/2014/main" id="{5FCBCD89-03A1-346D-5F1F-E62C3A5C585D}"/>
              </a:ext>
            </a:extLst>
          </p:cNvPr>
          <p:cNvSpPr txBox="1"/>
          <p:nvPr/>
        </p:nvSpPr>
        <p:spPr>
          <a:xfrm>
            <a:off x="2513676" y="344960"/>
            <a:ext cx="11518590" cy="1569620"/>
          </a:xfrm>
          <a:prstGeom prst="rect">
            <a:avLst/>
          </a:prstGeom>
          <a:noFill/>
          <a:ln>
            <a:noFill/>
          </a:ln>
        </p:spPr>
        <p:txBody>
          <a:bodyPr spcFirstLastPara="1" wrap="square" lIns="91425" tIns="45700" rIns="91425" bIns="45700" anchor="t" anchorCtr="0">
            <a:spAutoFit/>
          </a:bodyPr>
          <a:lstStyle/>
          <a:p>
            <a:pPr lvl="0"/>
            <a:r>
              <a:rPr lang="en-GB" sz="4800" b="1" dirty="0" err="1">
                <a:solidFill>
                  <a:schemeClr val="dk2"/>
                </a:solidFill>
                <a:latin typeface="Montserrat"/>
                <a:ea typeface="Montserrat"/>
                <a:cs typeface="Montserrat"/>
                <a:sym typeface="Montserrat"/>
              </a:rPr>
              <a:t>Ejercicio</a:t>
            </a:r>
            <a:r>
              <a:rPr lang="en-GB" sz="4800" b="1" dirty="0">
                <a:solidFill>
                  <a:schemeClr val="dk2"/>
                </a:solidFill>
                <a:latin typeface="Montserrat"/>
                <a:ea typeface="Montserrat"/>
                <a:cs typeface="Montserrat"/>
                <a:sym typeface="Montserrat"/>
              </a:rPr>
              <a:t> </a:t>
            </a:r>
            <a:r>
              <a:rPr lang="en-GB" sz="4800" b="1" dirty="0" err="1">
                <a:solidFill>
                  <a:schemeClr val="dk2"/>
                </a:solidFill>
                <a:latin typeface="Montserrat"/>
                <a:ea typeface="Montserrat"/>
                <a:cs typeface="Montserrat"/>
                <a:sym typeface="Montserrat"/>
              </a:rPr>
              <a:t>en</a:t>
            </a:r>
            <a:r>
              <a:rPr lang="en-GB" sz="4800" b="1" dirty="0">
                <a:solidFill>
                  <a:schemeClr val="dk2"/>
                </a:solidFill>
                <a:latin typeface="Montserrat"/>
                <a:ea typeface="Montserrat"/>
                <a:cs typeface="Montserrat"/>
                <a:sym typeface="Montserrat"/>
              </a:rPr>
              <a:t> </a:t>
            </a:r>
            <a:r>
              <a:rPr lang="en-GB" sz="4800" b="1" dirty="0" err="1">
                <a:solidFill>
                  <a:schemeClr val="dk2"/>
                </a:solidFill>
                <a:latin typeface="Montserrat"/>
                <a:ea typeface="Montserrat"/>
                <a:cs typeface="Montserrat"/>
                <a:sym typeface="Montserrat"/>
              </a:rPr>
              <a:t>grupo</a:t>
            </a:r>
            <a:endParaRPr lang="en-GB" sz="4800" b="1" dirty="0">
              <a:solidFill>
                <a:schemeClr val="dk2"/>
              </a:solidFill>
              <a:latin typeface="Montserrat"/>
              <a:ea typeface="Montserrat"/>
              <a:cs typeface="Montserrat"/>
              <a:sym typeface="Montserrat"/>
            </a:endParaRPr>
          </a:p>
          <a:p>
            <a:pPr lvl="0"/>
            <a:r>
              <a:rPr lang="en-GB" sz="4800" b="1" dirty="0" err="1">
                <a:solidFill>
                  <a:schemeClr val="accent3"/>
                </a:solidFill>
                <a:latin typeface="Montserrat"/>
                <a:ea typeface="Montserrat"/>
                <a:cs typeface="Montserrat"/>
                <a:sym typeface="Montserrat"/>
              </a:rPr>
              <a:t>Retos</a:t>
            </a:r>
            <a:r>
              <a:rPr lang="en-GB" sz="4800" b="1" dirty="0">
                <a:solidFill>
                  <a:schemeClr val="accent3"/>
                </a:solidFill>
                <a:latin typeface="Montserrat"/>
                <a:ea typeface="Montserrat"/>
                <a:cs typeface="Montserrat"/>
                <a:sym typeface="Montserrat"/>
              </a:rPr>
              <a:t> de </a:t>
            </a:r>
            <a:r>
              <a:rPr lang="en-GB" sz="4800" b="1" dirty="0" err="1">
                <a:solidFill>
                  <a:schemeClr val="accent3"/>
                </a:solidFill>
                <a:latin typeface="Montserrat"/>
                <a:ea typeface="Montserrat"/>
                <a:cs typeface="Montserrat"/>
                <a:sym typeface="Montserrat"/>
              </a:rPr>
              <a:t>participación</a:t>
            </a:r>
            <a:r>
              <a:rPr lang="en-GB" sz="4800" b="1" dirty="0">
                <a:solidFill>
                  <a:schemeClr val="accent3"/>
                </a:solidFill>
                <a:latin typeface="Montserrat"/>
                <a:ea typeface="Montserrat"/>
                <a:cs typeface="Montserrat"/>
                <a:sym typeface="Montserrat"/>
              </a:rPr>
              <a:t> - </a:t>
            </a:r>
            <a:r>
              <a:rPr lang="en-GB" sz="4800" b="1" dirty="0" err="1">
                <a:solidFill>
                  <a:schemeClr val="accent3"/>
                </a:solidFill>
                <a:latin typeface="Montserrat"/>
                <a:ea typeface="Montserrat"/>
                <a:cs typeface="Montserrat"/>
                <a:sym typeface="Montserrat"/>
              </a:rPr>
              <a:t>soluciones</a:t>
            </a:r>
            <a:endParaRPr dirty="0"/>
          </a:p>
        </p:txBody>
      </p:sp>
      <p:grpSp>
        <p:nvGrpSpPr>
          <p:cNvPr id="440" name="Google Shape;440;p19">
            <a:extLst>
              <a:ext uri="{FF2B5EF4-FFF2-40B4-BE49-F238E27FC236}">
                <a16:creationId xmlns:a16="http://schemas.microsoft.com/office/drawing/2014/main" id="{371D6810-4777-12D8-64AA-F1022836370D}"/>
              </a:ext>
            </a:extLst>
          </p:cNvPr>
          <p:cNvGrpSpPr/>
          <p:nvPr/>
        </p:nvGrpSpPr>
        <p:grpSpPr>
          <a:xfrm>
            <a:off x="415458" y="275580"/>
            <a:ext cx="1768596" cy="1690146"/>
            <a:chOff x="9817404" y="685187"/>
            <a:chExt cx="3283485" cy="3481483"/>
          </a:xfrm>
        </p:grpSpPr>
        <p:sp>
          <p:nvSpPr>
            <p:cNvPr id="441" name="Google Shape;441;p19">
              <a:extLst>
                <a:ext uri="{FF2B5EF4-FFF2-40B4-BE49-F238E27FC236}">
                  <a16:creationId xmlns:a16="http://schemas.microsoft.com/office/drawing/2014/main" id="{49093428-ADA3-6F26-C63C-F8C890B7512D}"/>
                </a:ext>
              </a:extLst>
            </p:cNvPr>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42" name="Google Shape;442;p19">
              <a:extLst>
                <a:ext uri="{FF2B5EF4-FFF2-40B4-BE49-F238E27FC236}">
                  <a16:creationId xmlns:a16="http://schemas.microsoft.com/office/drawing/2014/main" id="{1E7A7FA5-1EEA-361F-10D6-6A39048D4D08}"/>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817404" y="685187"/>
              <a:ext cx="3283485" cy="3481483"/>
            </a:xfrm>
            <a:prstGeom prst="rect">
              <a:avLst/>
            </a:prstGeom>
            <a:noFill/>
            <a:ln>
              <a:noFill/>
            </a:ln>
          </p:spPr>
        </p:pic>
      </p:grpSp>
      <p:graphicFrame>
        <p:nvGraphicFramePr>
          <p:cNvPr id="23" name="Diagram 22">
            <a:extLst>
              <a:ext uri="{FF2B5EF4-FFF2-40B4-BE49-F238E27FC236}">
                <a16:creationId xmlns:a16="http://schemas.microsoft.com/office/drawing/2014/main" id="{4DF7E2BD-2116-590C-ED8E-BC077A213314}"/>
              </a:ext>
            </a:extLst>
          </p:cNvPr>
          <p:cNvGraphicFramePr/>
          <p:nvPr>
            <p:extLst>
              <p:ext uri="{D42A27DB-BD31-4B8C-83A1-F6EECF244321}">
                <p14:modId xmlns:p14="http://schemas.microsoft.com/office/powerpoint/2010/main" val="3968861831"/>
              </p:ext>
            </p:extLst>
          </p:nvPr>
        </p:nvGraphicFramePr>
        <p:xfrm>
          <a:off x="1142898" y="2617480"/>
          <a:ext cx="14959545" cy="72698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Rectangle 1">
            <a:extLst>
              <a:ext uri="{FF2B5EF4-FFF2-40B4-BE49-F238E27FC236}">
                <a16:creationId xmlns:a16="http://schemas.microsoft.com/office/drawing/2014/main" id="{C6E83BCF-D2EC-7DF7-1AE9-FC89AE6E2412}"/>
              </a:ext>
            </a:extLst>
          </p:cNvPr>
          <p:cNvSpPr/>
          <p:nvPr/>
        </p:nvSpPr>
        <p:spPr>
          <a:xfrm>
            <a:off x="1142898" y="2011590"/>
            <a:ext cx="3329394" cy="5600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FALTA DE TEMPO</a:t>
            </a:r>
          </a:p>
        </p:txBody>
      </p:sp>
      <p:sp>
        <p:nvSpPr>
          <p:cNvPr id="4" name="Rectangle 3">
            <a:extLst>
              <a:ext uri="{FF2B5EF4-FFF2-40B4-BE49-F238E27FC236}">
                <a16:creationId xmlns:a16="http://schemas.microsoft.com/office/drawing/2014/main" id="{54DC0054-9BC0-E884-C3A1-0091FD661D5E}"/>
              </a:ext>
            </a:extLst>
          </p:cNvPr>
          <p:cNvSpPr/>
          <p:nvPr/>
        </p:nvSpPr>
        <p:spPr>
          <a:xfrm>
            <a:off x="5008023" y="2006723"/>
            <a:ext cx="3329394" cy="5600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LIDERES COMUNITARIOS DESAFIANTES</a:t>
            </a:r>
          </a:p>
        </p:txBody>
      </p:sp>
      <p:sp>
        <p:nvSpPr>
          <p:cNvPr id="5" name="Rectangle 4">
            <a:extLst>
              <a:ext uri="{FF2B5EF4-FFF2-40B4-BE49-F238E27FC236}">
                <a16:creationId xmlns:a16="http://schemas.microsoft.com/office/drawing/2014/main" id="{AC155176-AEE1-690C-680D-17C904F79A20}"/>
              </a:ext>
            </a:extLst>
          </p:cNvPr>
          <p:cNvSpPr/>
          <p:nvPr/>
        </p:nvSpPr>
        <p:spPr>
          <a:xfrm>
            <a:off x="8873148" y="2048877"/>
            <a:ext cx="3329394" cy="5600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GRUPOS MARGINADOS</a:t>
            </a:r>
          </a:p>
        </p:txBody>
      </p:sp>
      <p:sp>
        <p:nvSpPr>
          <p:cNvPr id="6" name="Rectangle 5">
            <a:extLst>
              <a:ext uri="{FF2B5EF4-FFF2-40B4-BE49-F238E27FC236}">
                <a16:creationId xmlns:a16="http://schemas.microsoft.com/office/drawing/2014/main" id="{6311C824-F233-04EA-ED30-56262E869627}"/>
              </a:ext>
            </a:extLst>
          </p:cNvPr>
          <p:cNvSpPr/>
          <p:nvPr/>
        </p:nvSpPr>
        <p:spPr>
          <a:xfrm>
            <a:off x="12659844" y="1977494"/>
            <a:ext cx="3329394" cy="5600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PROGRAMAS RIGIDOS</a:t>
            </a:r>
          </a:p>
        </p:txBody>
      </p:sp>
    </p:spTree>
    <p:extLst>
      <p:ext uri="{BB962C8B-B14F-4D97-AF65-F5344CB8AC3E}">
        <p14:creationId xmlns:p14="http://schemas.microsoft.com/office/powerpoint/2010/main" val="400567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graphicEl>
                                              <a:dgm id="{D571AF48-8571-2345-94AA-5448183B56F3}"/>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graphicEl>
                                              <a:dgm id="{A20D54F0-E2E6-584C-8A6A-E7D3FED77051}"/>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graphicEl>
                                              <a:dgm id="{3A03FD09-9095-EC4B-A5A3-B973FA1C2C8D}"/>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graphicEl>
                                              <a:dgm id="{21BFF181-4C09-8649-B101-FF9CB2DF6F21}"/>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graphicEl>
                                              <a:dgm id="{5C0B8109-60C3-7246-A185-E0E5412ACF12}"/>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graphicEl>
                                              <a:dgm id="{3A03036B-FD6D-F84E-8461-7A6536DEC993}"/>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graphicEl>
                                              <a:dgm id="{23D3A033-B5E6-3946-8830-E754D1D4D50A}"/>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graphicEl>
                                              <a:dgm id="{8FBBCD58-F8D5-BD4C-8BE0-F4C9BCB7489B}"/>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5"/>
          <p:cNvSpPr txBox="1"/>
          <p:nvPr/>
        </p:nvSpPr>
        <p:spPr>
          <a:xfrm>
            <a:off x="1961498" y="4551150"/>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GB" sz="8800" b="1" dirty="0">
                <a:solidFill>
                  <a:srgbClr val="F5333F"/>
                </a:solidFill>
                <a:latin typeface="Montserrat"/>
                <a:ea typeface="Roboto Black"/>
                <a:cs typeface="Roboto Black"/>
                <a:sym typeface="Montserrat"/>
              </a:rPr>
              <a:t>¿</a:t>
            </a:r>
            <a:r>
              <a:rPr lang="en-GB" sz="8800" b="1" dirty="0" err="1">
                <a:solidFill>
                  <a:srgbClr val="F5333F"/>
                </a:solidFill>
                <a:latin typeface="Montserrat"/>
                <a:ea typeface="Roboto Black"/>
                <a:cs typeface="Roboto Black"/>
                <a:sym typeface="Montserrat"/>
              </a:rPr>
              <a:t>Preguntas</a:t>
            </a:r>
            <a:r>
              <a:rPr lang="en-GB" sz="8800" b="1" dirty="0">
                <a:solidFill>
                  <a:srgbClr val="F5333F"/>
                </a:solidFill>
                <a:latin typeface="Montserrat"/>
                <a:ea typeface="Roboto Black"/>
                <a:cs typeface="Roboto Black"/>
                <a:sym typeface="Montserrat"/>
              </a:rPr>
              <a:t> o </a:t>
            </a:r>
            <a:r>
              <a:rPr lang="en-GB" sz="8800" b="1" dirty="0" err="1">
                <a:solidFill>
                  <a:srgbClr val="F5333F"/>
                </a:solidFill>
                <a:latin typeface="Montserrat"/>
                <a:ea typeface="Roboto Black"/>
                <a:cs typeface="Roboto Black"/>
                <a:sym typeface="Montserrat"/>
              </a:rPr>
              <a:t>Comentarios</a:t>
            </a:r>
            <a:r>
              <a:rPr lang="en-GB" sz="8800" b="1" dirty="0">
                <a:solidFill>
                  <a:srgbClr val="F5333F"/>
                </a:solidFill>
                <a:latin typeface="Montserrat"/>
                <a:ea typeface="Roboto Black"/>
                <a:cs typeface="Roboto Black"/>
                <a:sym typeface="Montserrat"/>
              </a:rPr>
              <a:t>?</a:t>
            </a:r>
            <a:endParaRPr sz="8800" dirty="0">
              <a:solidFill>
                <a:srgbClr val="F5333F"/>
              </a:solidFill>
              <a:latin typeface="Roboto Black"/>
              <a:ea typeface="Roboto Black"/>
              <a:cs typeface="Roboto Black"/>
              <a:sym typeface="Roboto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1</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lang="en-GB" sz="6600" dirty="0">
                <a:solidFill>
                  <a:srgbClr val="F5333F"/>
                </a:solidFill>
                <a:latin typeface="Montserrat"/>
                <a:ea typeface="Montserrat"/>
                <a:cs typeface="Montserrat"/>
                <a:sym typeface="Montserrat"/>
              </a:rPr>
              <a:t>La </a:t>
            </a:r>
            <a:r>
              <a:rPr lang="en-GB" sz="6600" dirty="0" err="1">
                <a:solidFill>
                  <a:srgbClr val="F5333F"/>
                </a:solidFill>
                <a:latin typeface="Montserrat"/>
                <a:ea typeface="Montserrat"/>
                <a:cs typeface="Montserrat"/>
                <a:sym typeface="Montserrat"/>
              </a:rPr>
              <a:t>Participación</a:t>
            </a:r>
            <a:r>
              <a:rPr lang="en-GB" sz="6600" dirty="0">
                <a:solidFill>
                  <a:srgbClr val="F5333F"/>
                </a:solidFill>
                <a:latin typeface="Montserrat"/>
                <a:ea typeface="Montserrat"/>
                <a:cs typeface="Montserrat"/>
                <a:sym typeface="Montserrat"/>
              </a:rPr>
              <a:t> </a:t>
            </a:r>
            <a:r>
              <a:rPr lang="en-GB" sz="6600" dirty="0" err="1">
                <a:solidFill>
                  <a:srgbClr val="F5333F"/>
                </a:solidFill>
                <a:latin typeface="Montserrat"/>
                <a:ea typeface="Montserrat"/>
                <a:cs typeface="Montserrat"/>
                <a:sym typeface="Montserrat"/>
              </a:rPr>
              <a:t>Importa</a:t>
            </a:r>
            <a:endPar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60271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6" name="Google Shape;526;p20"/>
          <p:cNvSpPr txBox="1"/>
          <p:nvPr/>
        </p:nvSpPr>
        <p:spPr>
          <a:xfrm>
            <a:off x="462846" y="1125734"/>
            <a:ext cx="16324045"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800" b="1" dirty="0">
                <a:solidFill>
                  <a:schemeClr val="dk2"/>
                </a:solidFill>
                <a:latin typeface="Montserrat"/>
                <a:ea typeface="Montserrat"/>
                <a:cs typeface="Montserrat"/>
                <a:sym typeface="Montserrat"/>
              </a:rPr>
              <a:t>¿</a:t>
            </a:r>
            <a:r>
              <a:rPr lang="es-AR" sz="4800" b="1" dirty="0">
                <a:solidFill>
                  <a:schemeClr val="dk2"/>
                </a:solidFill>
                <a:latin typeface="Montserrat"/>
                <a:ea typeface="Montserrat"/>
                <a:cs typeface="Montserrat"/>
                <a:sym typeface="Montserrat"/>
              </a:rPr>
              <a:t>Porqué la Participación es importante</a:t>
            </a:r>
            <a:r>
              <a:rPr lang="en-GB" sz="4800" b="1" dirty="0">
                <a:solidFill>
                  <a:schemeClr val="dk2"/>
                </a:solidFill>
                <a:latin typeface="Montserrat"/>
                <a:ea typeface="Montserrat"/>
                <a:cs typeface="Montserrat"/>
                <a:sym typeface="Montserrat"/>
              </a:rPr>
              <a:t>?</a:t>
            </a:r>
          </a:p>
        </p:txBody>
      </p:sp>
      <p:sp>
        <p:nvSpPr>
          <p:cNvPr id="2" name="TextBox 1">
            <a:extLst>
              <a:ext uri="{FF2B5EF4-FFF2-40B4-BE49-F238E27FC236}">
                <a16:creationId xmlns:a16="http://schemas.microsoft.com/office/drawing/2014/main" id="{BBA2C9C4-8BF1-1E9E-8EE6-5A905FC2B71D}"/>
              </a:ext>
            </a:extLst>
          </p:cNvPr>
          <p:cNvSpPr txBox="1"/>
          <p:nvPr/>
        </p:nvSpPr>
        <p:spPr>
          <a:xfrm>
            <a:off x="10177734" y="3794336"/>
            <a:ext cx="6773248" cy="518603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eaLnBrk="0" fontAlgn="base" hangingPunct="0">
              <a:spcAft>
                <a:spcPts val="3000"/>
              </a:spcAft>
              <a:defRPr/>
            </a:pPr>
            <a:r>
              <a:rPr lang="es-AR" sz="3200" kern="1200" dirty="0">
                <a:solidFill>
                  <a:srgbClr val="3F3F3F"/>
                </a:solidFill>
              </a:rPr>
              <a:t>Para entender las necesidades</a:t>
            </a:r>
          </a:p>
          <a:p>
            <a:pPr lvl="0" eaLnBrk="0" fontAlgn="base" hangingPunct="0">
              <a:spcAft>
                <a:spcPts val="3000"/>
              </a:spcAft>
              <a:defRPr/>
            </a:pPr>
            <a:r>
              <a:rPr lang="es-AR" sz="3200" kern="1200" dirty="0">
                <a:solidFill>
                  <a:srgbClr val="3F3F3F"/>
                </a:solidFill>
              </a:rPr>
              <a:t>Las comunidades nos ayudan a diseñar mejores programas, mas eficientes. </a:t>
            </a:r>
          </a:p>
          <a:p>
            <a:pPr lvl="0" eaLnBrk="0" fontAlgn="base" hangingPunct="0">
              <a:spcAft>
                <a:spcPts val="3000"/>
              </a:spcAft>
              <a:defRPr/>
            </a:pPr>
            <a:r>
              <a:rPr lang="es-AR" sz="3200" kern="1200" dirty="0">
                <a:solidFill>
                  <a:srgbClr val="3F3F3F"/>
                </a:solidFill>
              </a:rPr>
              <a:t>Genera confianza y respeto con las comunidades</a:t>
            </a:r>
          </a:p>
          <a:p>
            <a:pPr lvl="0" eaLnBrk="0" fontAlgn="base" hangingPunct="0">
              <a:spcAft>
                <a:spcPts val="3000"/>
              </a:spcAft>
              <a:defRPr/>
            </a:pPr>
            <a:r>
              <a:rPr lang="es-AR" sz="3200" kern="1200" dirty="0">
                <a:solidFill>
                  <a:srgbClr val="3F3F3F"/>
                </a:solidFill>
              </a:rPr>
              <a:t>Asegura que cumplamos con el principio “no hacer daño</a:t>
            </a:r>
            <a:r>
              <a:rPr lang="en-US" sz="3200" kern="1200" dirty="0">
                <a:solidFill>
                  <a:srgbClr val="3F3F3F"/>
                </a:solidFill>
              </a:rPr>
              <a:t>”</a:t>
            </a:r>
          </a:p>
        </p:txBody>
      </p:sp>
      <p:pic>
        <p:nvPicPr>
          <p:cNvPr id="3" name="Picture 2">
            <a:extLst>
              <a:ext uri="{FF2B5EF4-FFF2-40B4-BE49-F238E27FC236}">
                <a16:creationId xmlns:a16="http://schemas.microsoft.com/office/drawing/2014/main" id="{78009377-749C-7059-5996-C84C9B6D2151}"/>
              </a:ext>
            </a:extLst>
          </p:cNvPr>
          <p:cNvPicPr>
            <a:picLocks noChangeAspect="1"/>
          </p:cNvPicPr>
          <p:nvPr/>
        </p:nvPicPr>
        <p:blipFill>
          <a:blip r:embed="rId3"/>
          <a:stretch>
            <a:fillRect/>
          </a:stretch>
        </p:blipFill>
        <p:spPr>
          <a:xfrm>
            <a:off x="980520" y="2804904"/>
            <a:ext cx="8415873" cy="5186035"/>
          </a:xfrm>
          <a:prstGeom prst="rect">
            <a:avLst/>
          </a:prstGeom>
        </p:spPr>
      </p:pic>
      <p:sp>
        <p:nvSpPr>
          <p:cNvPr id="4" name="Oval 3">
            <a:extLst>
              <a:ext uri="{FF2B5EF4-FFF2-40B4-BE49-F238E27FC236}">
                <a16:creationId xmlns:a16="http://schemas.microsoft.com/office/drawing/2014/main" id="{35B94EBE-456C-9ADB-2372-645FD25888C4}"/>
              </a:ext>
            </a:extLst>
          </p:cNvPr>
          <p:cNvSpPr/>
          <p:nvPr/>
        </p:nvSpPr>
        <p:spPr>
          <a:xfrm>
            <a:off x="752766" y="5011480"/>
            <a:ext cx="5143500" cy="3199606"/>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2 </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lang="en-GB" sz="6600" dirty="0" err="1">
                <a:solidFill>
                  <a:srgbClr val="F5333F"/>
                </a:solidFill>
                <a:latin typeface="Montserrat"/>
                <a:ea typeface="Montserrat"/>
                <a:cs typeface="Montserrat"/>
                <a:sym typeface="Montserrat"/>
              </a:rPr>
              <a:t>Métodos</a:t>
            </a:r>
            <a:r>
              <a:rPr lang="en-GB" sz="6600" dirty="0">
                <a:solidFill>
                  <a:srgbClr val="F5333F"/>
                </a:solidFill>
                <a:latin typeface="Montserrat"/>
                <a:ea typeface="Montserrat"/>
                <a:cs typeface="Montserrat"/>
                <a:sym typeface="Montserrat"/>
              </a:rPr>
              <a:t> </a:t>
            </a:r>
            <a:r>
              <a:rPr lang="en-GB" sz="6600" dirty="0" err="1">
                <a:solidFill>
                  <a:srgbClr val="F5333F"/>
                </a:solidFill>
                <a:latin typeface="Montserrat"/>
                <a:ea typeface="Montserrat"/>
                <a:cs typeface="Montserrat"/>
                <a:sym typeface="Montserrat"/>
              </a:rPr>
              <a:t>Participativos</a:t>
            </a:r>
            <a:endPar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698818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3</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lang="en-GB" sz="6600" dirty="0">
                <a:solidFill>
                  <a:srgbClr val="F5333F"/>
                </a:solidFill>
                <a:latin typeface="Montserrat"/>
                <a:ea typeface="Montserrat"/>
                <a:cs typeface="Montserrat"/>
                <a:sym typeface="Montserrat"/>
              </a:rPr>
              <a:t>La </a:t>
            </a:r>
            <a:r>
              <a:rPr lang="en-GB" sz="6600" dirty="0" err="1">
                <a:solidFill>
                  <a:srgbClr val="F5333F"/>
                </a:solidFill>
                <a:latin typeface="Montserrat"/>
                <a:ea typeface="Montserrat"/>
                <a:cs typeface="Montserrat"/>
                <a:sym typeface="Montserrat"/>
              </a:rPr>
              <a:t>participación</a:t>
            </a:r>
            <a:r>
              <a:rPr lang="en-GB" sz="6600" dirty="0">
                <a:solidFill>
                  <a:srgbClr val="F5333F"/>
                </a:solidFill>
                <a:latin typeface="Montserrat"/>
                <a:ea typeface="Montserrat"/>
                <a:cs typeface="Montserrat"/>
                <a:sym typeface="Montserrat"/>
              </a:rPr>
              <a:t> </a:t>
            </a:r>
            <a:r>
              <a:rPr lang="en-GB" sz="6600" dirty="0" err="1">
                <a:solidFill>
                  <a:srgbClr val="F5333F"/>
                </a:solidFill>
                <a:latin typeface="Montserrat"/>
                <a:ea typeface="Montserrat"/>
                <a:cs typeface="Montserrat"/>
                <a:sym typeface="Montserrat"/>
              </a:rPr>
              <a:t>en</a:t>
            </a:r>
            <a:r>
              <a:rPr lang="en-GB" sz="6600" dirty="0">
                <a:solidFill>
                  <a:srgbClr val="F5333F"/>
                </a:solidFill>
                <a:latin typeface="Montserrat"/>
                <a:ea typeface="Montserrat"/>
                <a:cs typeface="Montserrat"/>
                <a:sym typeface="Montserrat"/>
              </a:rPr>
              <a:t> la </a:t>
            </a:r>
            <a:r>
              <a:rPr lang="en-GB" sz="6600" dirty="0" err="1">
                <a:solidFill>
                  <a:srgbClr val="F5333F"/>
                </a:solidFill>
                <a:latin typeface="Montserrat"/>
                <a:ea typeface="Montserrat"/>
                <a:cs typeface="Montserrat"/>
                <a:sym typeface="Montserrat"/>
              </a:rPr>
              <a:t>práctica</a:t>
            </a:r>
            <a:endPar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310053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18"/>
          <p:cNvSpPr txBox="1"/>
          <p:nvPr/>
        </p:nvSpPr>
        <p:spPr>
          <a:xfrm>
            <a:off x="2339300" y="673365"/>
            <a:ext cx="10868700" cy="1983323"/>
          </a:xfrm>
          <a:prstGeom prst="rect">
            <a:avLst/>
          </a:prstGeom>
          <a:noFill/>
          <a:ln>
            <a:noFill/>
          </a:ln>
        </p:spPr>
        <p:txBody>
          <a:bodyPr spcFirstLastPara="1" wrap="square" lIns="91425" tIns="45700" rIns="91425" bIns="45700" anchor="t" anchorCtr="0">
            <a:spAutoFit/>
          </a:bodyPr>
          <a:lstStyle/>
          <a:p>
            <a:pPr lvl="0">
              <a:lnSpc>
                <a:spcPct val="128333"/>
              </a:lnSpc>
            </a:pPr>
            <a:r>
              <a:rPr lang="es-ES" sz="4800" b="1" dirty="0">
                <a:solidFill>
                  <a:schemeClr val="dk2"/>
                </a:solidFill>
                <a:latin typeface="Montserrat"/>
                <a:ea typeface="Montserrat"/>
                <a:cs typeface="Montserrat"/>
                <a:sym typeface="Montserrat"/>
              </a:rPr>
              <a:t>Ejercicio en grupo (30 minutos)</a:t>
            </a:r>
          </a:p>
          <a:p>
            <a:pPr lvl="0">
              <a:lnSpc>
                <a:spcPct val="128333"/>
              </a:lnSpc>
            </a:pPr>
            <a:r>
              <a:rPr lang="en-GB" sz="4800" b="1" dirty="0" err="1">
                <a:solidFill>
                  <a:schemeClr val="accent3"/>
                </a:solidFill>
                <a:latin typeface="Montserrat"/>
                <a:ea typeface="Montserrat"/>
                <a:cs typeface="Montserrat"/>
                <a:sym typeface="Montserrat"/>
              </a:rPr>
              <a:t>Participación</a:t>
            </a:r>
            <a:r>
              <a:rPr lang="en-GB" sz="4800" b="1" dirty="0">
                <a:solidFill>
                  <a:schemeClr val="accent3"/>
                </a:solidFill>
                <a:latin typeface="Montserrat"/>
                <a:ea typeface="Montserrat"/>
                <a:cs typeface="Montserrat"/>
                <a:sym typeface="Montserrat"/>
              </a:rPr>
              <a:t> </a:t>
            </a:r>
            <a:r>
              <a:rPr lang="en-GB" sz="4800" b="1" dirty="0" err="1">
                <a:solidFill>
                  <a:schemeClr val="accent3"/>
                </a:solidFill>
                <a:latin typeface="Montserrat"/>
                <a:ea typeface="Montserrat"/>
                <a:cs typeface="Montserrat"/>
                <a:sym typeface="Montserrat"/>
              </a:rPr>
              <a:t>en</a:t>
            </a:r>
            <a:r>
              <a:rPr lang="en-GB" sz="4800" b="1" dirty="0">
                <a:solidFill>
                  <a:schemeClr val="accent3"/>
                </a:solidFill>
                <a:latin typeface="Montserrat"/>
                <a:ea typeface="Montserrat"/>
                <a:cs typeface="Montserrat"/>
                <a:sym typeface="Montserrat"/>
              </a:rPr>
              <a:t> </a:t>
            </a:r>
            <a:r>
              <a:rPr lang="en-GB" sz="4800" b="1" dirty="0" err="1">
                <a:solidFill>
                  <a:schemeClr val="accent3"/>
                </a:solidFill>
                <a:latin typeface="Montserrat"/>
                <a:ea typeface="Montserrat"/>
                <a:cs typeface="Montserrat"/>
                <a:sym typeface="Montserrat"/>
              </a:rPr>
              <a:t>su</a:t>
            </a:r>
            <a:r>
              <a:rPr lang="en-GB" sz="4800" b="1" dirty="0">
                <a:solidFill>
                  <a:schemeClr val="accent3"/>
                </a:solidFill>
                <a:latin typeface="Montserrat"/>
                <a:ea typeface="Montserrat"/>
                <a:cs typeface="Montserrat"/>
                <a:sym typeface="Montserrat"/>
              </a:rPr>
              <a:t> filial</a:t>
            </a:r>
            <a:endParaRPr dirty="0"/>
          </a:p>
        </p:txBody>
      </p:sp>
      <p:sp>
        <p:nvSpPr>
          <p:cNvPr id="429" name="Google Shape;429;p18"/>
          <p:cNvSpPr txBox="1"/>
          <p:nvPr/>
        </p:nvSpPr>
        <p:spPr>
          <a:xfrm>
            <a:off x="2339300" y="3164688"/>
            <a:ext cx="14170700" cy="6263213"/>
          </a:xfrm>
          <a:prstGeom prst="rect">
            <a:avLst/>
          </a:prstGeom>
          <a:noFill/>
          <a:ln>
            <a:noFill/>
          </a:ln>
        </p:spPr>
        <p:txBody>
          <a:bodyPr spcFirstLastPara="1" wrap="square" lIns="91425" tIns="45700" rIns="91425" bIns="45700" anchor="t" anchorCtr="0">
            <a:spAutoFit/>
          </a:bodyPr>
          <a:lstStyle/>
          <a:p>
            <a:pPr>
              <a:spcAft>
                <a:spcPts val="1200"/>
              </a:spcAft>
            </a:pPr>
            <a:r>
              <a:rPr lang="es-ES" sz="2800" dirty="0">
                <a:latin typeface="Open Sans" panose="020B0606030504020204" pitchFamily="34" charset="0"/>
                <a:ea typeface="Open Sans" panose="020B0606030504020204" pitchFamily="34" charset="0"/>
                <a:cs typeface="Open Sans" panose="020B0606030504020204" pitchFamily="34" charset="0"/>
              </a:rPr>
              <a:t>Utilizando el siguiente escenario, por favor discuta</a:t>
            </a:r>
            <a:r>
              <a:rPr lang="en-GB" sz="2800" dirty="0">
                <a:effectLst/>
                <a:latin typeface="Open Sans" panose="020B0606030504020204" pitchFamily="34" charset="0"/>
                <a:ea typeface="Open Sans" panose="020B0606030504020204" pitchFamily="34" charset="0"/>
                <a:cs typeface="Open Sans" panose="020B0606030504020204" pitchFamily="34" charset="0"/>
              </a:rPr>
              <a:t>:</a:t>
            </a:r>
          </a:p>
          <a:p>
            <a:pPr marL="1371600" lvl="2" indent="-457200">
              <a:spcAft>
                <a:spcPts val="600"/>
              </a:spcAft>
              <a:buFont typeface="Arial" panose="020B0604020202020204" pitchFamily="34" charset="0"/>
              <a:buChar char="•"/>
            </a:pPr>
            <a:r>
              <a:rPr lang="es-ES" sz="2800" b="1" dirty="0">
                <a:latin typeface="Open Sans" panose="020B0606030504020204" pitchFamily="34" charset="0"/>
                <a:ea typeface="Open Sans" panose="020B0606030504020204" pitchFamily="34" charset="0"/>
                <a:cs typeface="Open Sans" panose="020B0606030504020204" pitchFamily="34" charset="0"/>
              </a:rPr>
              <a:t>QUÉ: </a:t>
            </a:r>
            <a:r>
              <a:rPr lang="es-ES" sz="2800" dirty="0">
                <a:latin typeface="Open Sans" panose="020B0606030504020204" pitchFamily="34" charset="0"/>
                <a:ea typeface="Open Sans" panose="020B0606030504020204" pitchFamily="34" charset="0"/>
                <a:cs typeface="Open Sans" panose="020B0606030504020204" pitchFamily="34" charset="0"/>
              </a:rPr>
              <a:t>decisiones o temas discutiría con la comunidad</a:t>
            </a:r>
            <a:r>
              <a:rPr lang="es-ES" sz="2800" b="1" dirty="0">
                <a:latin typeface="Open Sans" panose="020B0606030504020204" pitchFamily="34" charset="0"/>
                <a:ea typeface="Open Sans" panose="020B0606030504020204" pitchFamily="34" charset="0"/>
                <a:cs typeface="Open Sans" panose="020B0606030504020204" pitchFamily="34" charset="0"/>
              </a:rPr>
              <a:t>.</a:t>
            </a:r>
          </a:p>
          <a:p>
            <a:pPr marL="1371600" lvl="2" indent="-457200">
              <a:spcAft>
                <a:spcPts val="600"/>
              </a:spcAft>
              <a:buFont typeface="Arial" panose="020B0604020202020204" pitchFamily="34" charset="0"/>
              <a:buChar char="•"/>
            </a:pPr>
            <a:r>
              <a:rPr lang="es-ES" sz="2800" b="1" dirty="0">
                <a:latin typeface="Open Sans" panose="020B0606030504020204" pitchFamily="34" charset="0"/>
                <a:ea typeface="Open Sans" panose="020B0606030504020204" pitchFamily="34" charset="0"/>
                <a:cs typeface="Open Sans" panose="020B0606030504020204" pitchFamily="34" charset="0"/>
              </a:rPr>
              <a:t>QUIÉN: </a:t>
            </a:r>
            <a:r>
              <a:rPr lang="es-ES" sz="2800" dirty="0">
                <a:latin typeface="Open Sans" panose="020B0606030504020204" pitchFamily="34" charset="0"/>
                <a:ea typeface="Open Sans" panose="020B0606030504020204" pitchFamily="34" charset="0"/>
                <a:cs typeface="Open Sans" panose="020B0606030504020204" pitchFamily="34" charset="0"/>
              </a:rPr>
              <a:t>en la comunidad se involucraría / quién necesita participar</a:t>
            </a:r>
          </a:p>
          <a:p>
            <a:pPr marL="1371600" lvl="2" indent="-457200">
              <a:spcAft>
                <a:spcPts val="600"/>
              </a:spcAft>
              <a:buFont typeface="Arial" panose="020B0604020202020204" pitchFamily="34" charset="0"/>
              <a:buChar char="•"/>
            </a:pPr>
            <a:r>
              <a:rPr lang="en-GB" sz="2800" b="1" dirty="0">
                <a:latin typeface="Open Sans" panose="020B0606030504020204" pitchFamily="34" charset="0"/>
                <a:ea typeface="Open Sans" panose="020B0606030504020204" pitchFamily="34" charset="0"/>
                <a:cs typeface="Open Sans" panose="020B0606030504020204" pitchFamily="34" charset="0"/>
              </a:rPr>
              <a:t>CÓMO–</a:t>
            </a:r>
            <a:r>
              <a:rPr lang="en-GB" sz="2800" dirty="0">
                <a:latin typeface="Open Sans" panose="020B0606030504020204" pitchFamily="34" charset="0"/>
                <a:ea typeface="Open Sans" panose="020B0606030504020204" pitchFamily="34" charset="0"/>
                <a:cs typeface="Open Sans" panose="020B0606030504020204" pitchFamily="34" charset="0"/>
              </a:rPr>
              <a:t> </a:t>
            </a:r>
            <a:r>
              <a:rPr lang="es-ES" sz="2800" dirty="0">
                <a:latin typeface="Open Sans" panose="020B0606030504020204" pitchFamily="34" charset="0"/>
                <a:ea typeface="Open Sans" panose="020B0606030504020204" pitchFamily="34" charset="0"/>
                <a:cs typeface="Open Sans" panose="020B0606030504020204" pitchFamily="34" charset="0"/>
              </a:rPr>
              <a:t>¿Qué métodos de participación utilizarías?</a:t>
            </a:r>
            <a:endParaRPr lang="en-GB" sz="2800" dirty="0">
              <a:latin typeface="Open Sans" panose="020B0606030504020204" pitchFamily="34" charset="0"/>
              <a:ea typeface="Open Sans" panose="020B0606030504020204" pitchFamily="34" charset="0"/>
              <a:cs typeface="Open Sans" panose="020B0606030504020204" pitchFamily="34" charset="0"/>
            </a:endParaRPr>
          </a:p>
          <a:p>
            <a:pPr marL="457200" indent="-457200">
              <a:buFont typeface="Arial" panose="020B0604020202020204" pitchFamily="34" charset="0"/>
              <a:buChar char="•"/>
            </a:pPr>
            <a:endParaRPr lang="en-GB" sz="2800"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1200"/>
              </a:spcAft>
            </a:pPr>
            <a:r>
              <a:rPr lang="en-GB" sz="2800" b="1" dirty="0" err="1">
                <a:latin typeface="Open Sans" panose="020B0606030504020204" pitchFamily="34" charset="0"/>
                <a:ea typeface="Open Sans" panose="020B0606030504020204" pitchFamily="34" charset="0"/>
                <a:cs typeface="Open Sans" panose="020B0606030504020204" pitchFamily="34" charset="0"/>
              </a:rPr>
              <a:t>Escenario</a:t>
            </a:r>
            <a:endParaRPr lang="en-GB" sz="2800" b="1" dirty="0">
              <a:latin typeface="Open Sans" panose="020B0606030504020204" pitchFamily="34" charset="0"/>
              <a:ea typeface="Open Sans" panose="020B0606030504020204" pitchFamily="34" charset="0"/>
              <a:cs typeface="Open Sans" panose="020B0606030504020204" pitchFamily="34" charset="0"/>
            </a:endParaRPr>
          </a:p>
          <a:p>
            <a:pPr>
              <a:spcAft>
                <a:spcPts val="1200"/>
              </a:spcAft>
            </a:pPr>
            <a:r>
              <a:rPr lang="es-ES" sz="2800" dirty="0">
                <a:latin typeface="Open Sans" panose="020B0606030504020204" pitchFamily="34" charset="0"/>
                <a:ea typeface="Open Sans" panose="020B0606030504020204" pitchFamily="34" charset="0"/>
                <a:cs typeface="Open Sans" panose="020B0606030504020204" pitchFamily="34" charset="0"/>
              </a:rPr>
              <a:t>Está iniciando un nuevo programa de asistencia en efectivo en su </a:t>
            </a:r>
            <a:r>
              <a:rPr lang="es-ES" sz="2800" dirty="0" err="1">
                <a:latin typeface="Open Sans" panose="020B0606030504020204" pitchFamily="34" charset="0"/>
                <a:ea typeface="Open Sans" panose="020B0606030504020204" pitchFamily="34" charset="0"/>
                <a:cs typeface="Open Sans" panose="020B0606030504020204" pitchFamily="34" charset="0"/>
              </a:rPr>
              <a:t>filail</a:t>
            </a:r>
            <a:r>
              <a:rPr lang="es-ES" sz="2800" dirty="0">
                <a:latin typeface="Open Sans" panose="020B0606030504020204" pitchFamily="34" charset="0"/>
                <a:ea typeface="Open Sans" panose="020B0606030504020204" pitchFamily="34" charset="0"/>
                <a:cs typeface="Open Sans" panose="020B0606030504020204" pitchFamily="34" charset="0"/>
              </a:rPr>
              <a:t>. </a:t>
            </a:r>
          </a:p>
          <a:p>
            <a:pPr>
              <a:spcAft>
                <a:spcPts val="1200"/>
              </a:spcAft>
            </a:pPr>
            <a:r>
              <a:rPr lang="es-ES" sz="2800" dirty="0">
                <a:latin typeface="Open Sans" panose="020B0606030504020204" pitchFamily="34" charset="0"/>
                <a:ea typeface="Open Sans" panose="020B0606030504020204" pitchFamily="34" charset="0"/>
                <a:cs typeface="Open Sans" panose="020B0606030504020204" pitchFamily="34" charset="0"/>
              </a:rPr>
              <a:t>El programa tiene como objetivo proporcionar a las personas vulnerables una cantidad mensual de dinero para satisfacer sus necesidades alimentarias básicas durante seis meses después de las inundaciones en la zona. </a:t>
            </a:r>
          </a:p>
          <a:p>
            <a:pPr>
              <a:spcAft>
                <a:spcPts val="1200"/>
              </a:spcAft>
            </a:pPr>
            <a:r>
              <a:rPr lang="es-ES" sz="2800" dirty="0">
                <a:latin typeface="Open Sans" panose="020B0606030504020204" pitchFamily="34" charset="0"/>
                <a:ea typeface="Open Sans" panose="020B0606030504020204" pitchFamily="34" charset="0"/>
                <a:cs typeface="Open Sans" panose="020B0606030504020204" pitchFamily="34" charset="0"/>
              </a:rPr>
              <a:t>La sede central le ha pedido que discuta el programa de asistencia en efectivo con las comunidades que recibirán apoyo de su filial</a:t>
            </a:r>
            <a:r>
              <a:rPr lang="en-GB" sz="2800"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430" name="Google Shape;430;p18"/>
          <p:cNvGrpSpPr/>
          <p:nvPr/>
        </p:nvGrpSpPr>
        <p:grpSpPr>
          <a:xfrm>
            <a:off x="465369" y="648484"/>
            <a:ext cx="1768596" cy="1690146"/>
            <a:chOff x="9817404" y="685187"/>
            <a:chExt cx="3283485" cy="3481483"/>
          </a:xfrm>
        </p:grpSpPr>
        <p:sp>
          <p:nvSpPr>
            <p:cNvPr id="431" name="Google Shape;431;p18"/>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32" name="Google Shape;432;p1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817404" y="685187"/>
              <a:ext cx="3283485" cy="3481483"/>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58595F-6899-634E-A344-82E54F1423E9}"/>
              </a:ext>
            </a:extLst>
          </p:cNvPr>
          <p:cNvSpPr txBox="1"/>
          <p:nvPr/>
        </p:nvSpPr>
        <p:spPr>
          <a:xfrm>
            <a:off x="604155" y="489895"/>
            <a:ext cx="13324116" cy="2200602"/>
          </a:xfrm>
          <a:prstGeom prst="rect">
            <a:avLst/>
          </a:prstGeom>
          <a:noFill/>
        </p:spPr>
        <p:txBody>
          <a:bodyPr wrap="square" rtlCol="0" anchor="t">
            <a:spAutoFit/>
          </a:bodyPr>
          <a:lstStyle/>
          <a:p>
            <a:pPr marL="0" marR="0" lvl="0" indent="0" algn="l" defTabSz="914400" rtl="0" eaLnBrk="0" fontAlgn="base" latinLnBrk="0" hangingPunct="0">
              <a:buClrTx/>
              <a:buSzTx/>
              <a:buFontTx/>
              <a:buNone/>
              <a:tabLst/>
              <a:defRPr/>
            </a:pP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¿En </a:t>
            </a:r>
            <a:r>
              <a:rPr lang="en-US" sz="4400" b="1" kern="1200" dirty="0" err="1">
                <a:solidFill>
                  <a:schemeClr val="bg1"/>
                </a:solidFill>
                <a:latin typeface="Montserrat" pitchFamily="2" charset="77"/>
                <a:ea typeface="Roboto Black" panose="02000000000000000000" pitchFamily="2" charset="0"/>
                <a:cs typeface="Open Sans Light" panose="020B0306030504020204" pitchFamily="34" charset="0"/>
              </a:rPr>
              <a:t>qué</a:t>
            </a: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 decisions </a:t>
            </a:r>
            <a:r>
              <a:rPr lang="en-US" sz="4400" b="1" kern="1200" dirty="0" err="1">
                <a:solidFill>
                  <a:schemeClr val="bg1"/>
                </a:solidFill>
                <a:latin typeface="Montserrat" pitchFamily="2" charset="77"/>
                <a:ea typeface="Roboto Black" panose="02000000000000000000" pitchFamily="2" charset="0"/>
                <a:cs typeface="Open Sans Light" panose="020B0306030504020204" pitchFamily="34" charset="0"/>
              </a:rPr>
              <a:t>deben</a:t>
            </a: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 </a:t>
            </a:r>
            <a:r>
              <a:rPr lang="en-US" sz="4400" b="1" kern="1200" dirty="0" err="1">
                <a:solidFill>
                  <a:schemeClr val="bg1"/>
                </a:solidFill>
                <a:latin typeface="Montserrat" pitchFamily="2" charset="77"/>
                <a:ea typeface="Roboto Black" panose="02000000000000000000" pitchFamily="2" charset="0"/>
                <a:cs typeface="Open Sans Light" panose="020B0306030504020204" pitchFamily="34" charset="0"/>
              </a:rPr>
              <a:t>participar</a:t>
            </a: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 las </a:t>
            </a:r>
            <a:r>
              <a:rPr lang="en-US" sz="4400" b="1" kern="1200" dirty="0" err="1">
                <a:solidFill>
                  <a:schemeClr val="bg1"/>
                </a:solidFill>
                <a:latin typeface="Montserrat" pitchFamily="2" charset="77"/>
                <a:ea typeface="Roboto Black" panose="02000000000000000000" pitchFamily="2" charset="0"/>
                <a:cs typeface="Open Sans Light" panose="020B0306030504020204" pitchFamily="34" charset="0"/>
              </a:rPr>
              <a:t>comunidades</a:t>
            </a: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 </a:t>
            </a:r>
            <a:endParaRPr kumimoji="0" lang="en-US" sz="4400" b="1" i="0" u="none" strike="noStrike" kern="1200" cap="none" spc="0" normalizeH="0" baseline="0" noProof="0" dirty="0">
              <a:ln>
                <a:noFill/>
              </a:ln>
              <a:solidFill>
                <a:schemeClr val="bg1"/>
              </a:solidFill>
              <a:effectLst/>
              <a:uLnTx/>
              <a:uFillTx/>
              <a:latin typeface="Montserrat" pitchFamily="2" charset="77"/>
              <a:ea typeface="Roboto Black" panose="02000000000000000000" pitchFamily="2" charset="0"/>
              <a:cs typeface="Open Sans Light" panose="020B0306030504020204" pitchFamily="34" charset="0"/>
              <a:sym typeface="Arial"/>
            </a:endParaRPr>
          </a:p>
          <a:p>
            <a:pPr marL="0" marR="0" lvl="0" indent="0" algn="l" defTabSz="914400" rtl="0" eaLnBrk="0" fontAlgn="base" latinLnBrk="0" hangingPunct="0">
              <a:lnSpc>
                <a:spcPct val="100000"/>
              </a:lnSpc>
              <a:spcBef>
                <a:spcPts val="600"/>
              </a:spcBef>
              <a:spcAft>
                <a:spcPts val="600"/>
              </a:spcAft>
              <a:buClrTx/>
              <a:buSzTx/>
              <a:buFontTx/>
              <a:buNone/>
              <a:tabLst/>
              <a:defRPr/>
            </a:pPr>
            <a:r>
              <a:rPr kumimoji="0" lang="en-US" sz="4400" b="0" i="0" u="none" strike="noStrike" kern="1200" cap="none" spc="0" normalizeH="0" baseline="0" noProof="0" dirty="0" err="1">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sym typeface="Arial"/>
              </a:rPr>
              <a:t>Discutir</a:t>
            </a:r>
            <a:r>
              <a:rPr kumimoji="0" lang="en-US" sz="4400" b="0"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sym typeface="Arial"/>
              </a:rPr>
              <a:t>…</a:t>
            </a:r>
          </a:p>
        </p:txBody>
      </p:sp>
      <p:pic>
        <p:nvPicPr>
          <p:cNvPr id="12" name="Picture Placeholder 11">
            <a:extLst>
              <a:ext uri="{FF2B5EF4-FFF2-40B4-BE49-F238E27FC236}">
                <a16:creationId xmlns:a16="http://schemas.microsoft.com/office/drawing/2014/main" id="{58108AD6-C3ED-714A-90FE-3A312D48D312}"/>
              </a:ext>
            </a:extLst>
          </p:cNvPr>
          <p:cNvPicPr>
            <a:picLocks noGrp="1" noChangeAspect="1"/>
          </p:cNvPicPr>
          <p:nvPr>
            <p:ph type="pic" sz="quarter" idx="10"/>
          </p:nvPr>
        </p:nvPicPr>
        <p:blipFill rotWithShape="1">
          <a:blip r:embed="rId3"/>
          <a:srcRect l="6113" t="-369" r="24572" b="5240"/>
          <a:stretch/>
        </p:blipFill>
        <p:spPr>
          <a:xfrm>
            <a:off x="9829798" y="2155370"/>
            <a:ext cx="7775723" cy="7708655"/>
          </a:xfrm>
        </p:spPr>
      </p:pic>
      <p:sp>
        <p:nvSpPr>
          <p:cNvPr id="4" name="TextBox 3">
            <a:extLst>
              <a:ext uri="{FF2B5EF4-FFF2-40B4-BE49-F238E27FC236}">
                <a16:creationId xmlns:a16="http://schemas.microsoft.com/office/drawing/2014/main" id="{963512BA-A657-B94B-8992-98C9107FC196}"/>
              </a:ext>
            </a:extLst>
          </p:cNvPr>
          <p:cNvSpPr txBox="1"/>
          <p:nvPr/>
        </p:nvSpPr>
        <p:spPr>
          <a:xfrm>
            <a:off x="604155" y="2690497"/>
            <a:ext cx="11197320" cy="7201972"/>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900" marR="0" lvl="0" indent="-342900" algn="l" defTabSz="914400" rtl="0" eaLnBrk="0" fontAlgn="base" latinLnBrk="0" hangingPunct="0">
              <a:lnSpc>
                <a:spcPct val="100000"/>
              </a:lnSpc>
              <a:spcBef>
                <a:spcPts val="0"/>
              </a:spcBef>
              <a:spcAft>
                <a:spcPts val="2000"/>
              </a:spcAft>
              <a:buClr>
                <a:srgbClr val="FF0000"/>
              </a:buClr>
              <a:buSzTx/>
              <a:buFont typeface="Arial" panose="020B0604020202020204" pitchFamily="34" charset="0"/>
              <a:buChar char="•"/>
              <a:tabLst/>
              <a:defRPr/>
            </a:pPr>
            <a:r>
              <a:rPr kumimoji="0" lang="es-AR" b="0" i="0" u="none" strike="noStrike" kern="1200" cap="none" spc="0" normalizeH="0" baseline="0" noProof="0" dirty="0">
                <a:ln>
                  <a:noFill/>
                </a:ln>
                <a:solidFill>
                  <a:srgbClr val="3F3F3F"/>
                </a:solidFill>
                <a:effectLst/>
                <a:uLnTx/>
                <a:uFillTx/>
                <a:sym typeface="Arial"/>
              </a:rPr>
              <a:t>Planificación</a:t>
            </a:r>
            <a:r>
              <a:rPr kumimoji="0" lang="es-AR" b="0" i="0" u="none" strike="noStrike" kern="1200" cap="none" spc="0" normalizeH="0" noProof="0" dirty="0">
                <a:ln>
                  <a:noFill/>
                </a:ln>
                <a:solidFill>
                  <a:srgbClr val="3F3F3F"/>
                </a:solidFill>
                <a:effectLst/>
                <a:uLnTx/>
                <a:uFillTx/>
                <a:sym typeface="Arial"/>
              </a:rPr>
              <a:t> de la evaluación</a:t>
            </a:r>
            <a:endParaRPr kumimoji="0" lang="es-AR" b="0" i="0" u="none" strike="noStrike" kern="1200" cap="none" spc="0" normalizeH="0" baseline="0" noProof="0" dirty="0">
              <a:ln>
                <a:noFill/>
              </a:ln>
              <a:solidFill>
                <a:srgbClr val="3F3F3F"/>
              </a:solidFill>
              <a:effectLst/>
              <a:uLnTx/>
              <a:uFillTx/>
              <a:sym typeface="Arial"/>
            </a:endParaRPr>
          </a:p>
          <a:p>
            <a:pPr marL="342900" marR="0" lvl="0" indent="-342900" algn="l" defTabSz="914400" rtl="0" eaLnBrk="0" fontAlgn="base" latinLnBrk="0" hangingPunct="0">
              <a:lnSpc>
                <a:spcPct val="100000"/>
              </a:lnSpc>
              <a:spcBef>
                <a:spcPts val="0"/>
              </a:spcBef>
              <a:spcAft>
                <a:spcPts val="2000"/>
              </a:spcAft>
              <a:buClr>
                <a:srgbClr val="FF0000"/>
              </a:buClr>
              <a:buSzTx/>
              <a:buFont typeface="Arial" panose="020B0604020202020204" pitchFamily="34" charset="0"/>
              <a:buChar char="•"/>
              <a:tabLst/>
              <a:defRPr/>
            </a:pPr>
            <a:r>
              <a:rPr lang="es-AR" kern="1200" dirty="0">
                <a:solidFill>
                  <a:srgbClr val="3F3F3F"/>
                </a:solidFill>
              </a:rPr>
              <a:t>Actividades del programa – qué, cuándo y dónde</a:t>
            </a:r>
          </a:p>
          <a:p>
            <a:pPr eaLnBrk="0" fontAlgn="base" hangingPunct="0">
              <a:spcAft>
                <a:spcPts val="2000"/>
              </a:spcAft>
              <a:defRPr/>
            </a:pPr>
            <a:r>
              <a:rPr lang="es-AR" kern="1200" dirty="0">
                <a:solidFill>
                  <a:srgbClr val="3F3F3F"/>
                </a:solidFill>
              </a:rPr>
              <a:t>Roles y responsabilidades</a:t>
            </a:r>
          </a:p>
          <a:p>
            <a:pPr marL="342900" marR="0" lvl="0" indent="-342900" algn="l" defTabSz="914400" rtl="0" eaLnBrk="0" fontAlgn="base" latinLnBrk="0" hangingPunct="0">
              <a:lnSpc>
                <a:spcPct val="100000"/>
              </a:lnSpc>
              <a:spcBef>
                <a:spcPts val="0"/>
              </a:spcBef>
              <a:spcAft>
                <a:spcPts val="2000"/>
              </a:spcAft>
              <a:buClr>
                <a:srgbClr val="FF0000"/>
              </a:buClr>
              <a:buSzTx/>
              <a:buFont typeface="Arial" panose="020B0604020202020204" pitchFamily="34" charset="0"/>
              <a:buChar char="•"/>
              <a:tabLst/>
              <a:defRPr/>
            </a:pPr>
            <a:r>
              <a:rPr lang="es-AR" kern="1200" dirty="0">
                <a:solidFill>
                  <a:srgbClr val="3F3F3F"/>
                </a:solidFill>
              </a:rPr>
              <a:t>Diseño de los abordajes de retroalimentación, comunicación y participación</a:t>
            </a:r>
          </a:p>
          <a:p>
            <a:pPr marL="342900" marR="0" lvl="0" indent="-342900" algn="l" defTabSz="914400" rtl="0" eaLnBrk="0" fontAlgn="base" latinLnBrk="0" hangingPunct="0">
              <a:lnSpc>
                <a:spcPct val="100000"/>
              </a:lnSpc>
              <a:spcBef>
                <a:spcPts val="0"/>
              </a:spcBef>
              <a:spcAft>
                <a:spcPts val="2000"/>
              </a:spcAft>
              <a:buClr>
                <a:srgbClr val="FF0000"/>
              </a:buClr>
              <a:buSzTx/>
              <a:buFont typeface="Arial" panose="020B0604020202020204" pitchFamily="34" charset="0"/>
              <a:buChar char="•"/>
              <a:tabLst/>
              <a:defRPr/>
            </a:pPr>
            <a:r>
              <a:rPr lang="es-AR" kern="1200" dirty="0">
                <a:solidFill>
                  <a:srgbClr val="3F3F3F"/>
                </a:solidFill>
              </a:rPr>
              <a:t>Ubicación y diseño de cualquier estructura que se construya</a:t>
            </a:r>
            <a:endParaRPr kumimoji="0" lang="es-AR" b="0" i="0" u="none" strike="noStrike" kern="1200" cap="none" spc="0" normalizeH="0" baseline="0" noProof="0" dirty="0">
              <a:ln>
                <a:noFill/>
              </a:ln>
              <a:solidFill>
                <a:srgbClr val="3F3F3F"/>
              </a:solidFill>
              <a:effectLst/>
              <a:uLnTx/>
              <a:uFillTx/>
              <a:sym typeface="Arial"/>
            </a:endParaRPr>
          </a:p>
          <a:p>
            <a:pPr marL="342900" marR="0" lvl="0" indent="-342900" algn="l" defTabSz="914400" rtl="0" eaLnBrk="0" fontAlgn="base" latinLnBrk="0" hangingPunct="0">
              <a:lnSpc>
                <a:spcPct val="100000"/>
              </a:lnSpc>
              <a:spcBef>
                <a:spcPts val="0"/>
              </a:spcBef>
              <a:spcAft>
                <a:spcPts val="2000"/>
              </a:spcAft>
              <a:buClr>
                <a:srgbClr val="FF0000"/>
              </a:buClr>
              <a:buSzTx/>
              <a:buFont typeface="Arial" panose="020B0604020202020204" pitchFamily="34" charset="0"/>
              <a:buChar char="•"/>
              <a:tabLst/>
              <a:defRPr/>
            </a:pPr>
            <a:r>
              <a:rPr kumimoji="0" lang="es-AR" b="0" i="0" u="none" strike="noStrike" kern="1200" cap="none" spc="0" normalizeH="0" baseline="0" noProof="0" dirty="0">
                <a:ln>
                  <a:noFill/>
                </a:ln>
                <a:solidFill>
                  <a:srgbClr val="3F3F3F"/>
                </a:solidFill>
                <a:effectLst/>
                <a:uLnTx/>
                <a:uFillTx/>
                <a:sym typeface="Arial"/>
              </a:rPr>
              <a:t>Criterios</a:t>
            </a:r>
            <a:r>
              <a:rPr kumimoji="0" lang="es-AR" b="0" i="0" u="none" strike="noStrike" kern="1200" cap="none" spc="0" normalizeH="0" noProof="0" dirty="0">
                <a:ln>
                  <a:noFill/>
                </a:ln>
                <a:solidFill>
                  <a:srgbClr val="3F3F3F"/>
                </a:solidFill>
                <a:effectLst/>
                <a:uLnTx/>
                <a:uFillTx/>
                <a:sym typeface="Arial"/>
              </a:rPr>
              <a:t> de selección, orientación y procesos de distribución</a:t>
            </a:r>
            <a:r>
              <a:rPr lang="es-AR" kern="1200" noProof="0" dirty="0">
                <a:solidFill>
                  <a:srgbClr val="3F3F3F"/>
                </a:solidFill>
              </a:rPr>
              <a:t>. </a:t>
            </a:r>
            <a:endParaRPr kumimoji="0" lang="es-AR" b="0" i="0" u="none" strike="noStrike" kern="1200" cap="none" spc="0" normalizeH="0" baseline="0" noProof="0" dirty="0">
              <a:ln>
                <a:noFill/>
              </a:ln>
              <a:solidFill>
                <a:srgbClr val="3F3F3F"/>
              </a:solidFill>
              <a:effectLst/>
              <a:uLnTx/>
              <a:uFillTx/>
              <a:sym typeface="Arial"/>
            </a:endParaRPr>
          </a:p>
          <a:p>
            <a:pPr marL="342900" marR="0" lvl="0" indent="-342900" algn="l" defTabSz="914400" rtl="0" eaLnBrk="0" fontAlgn="base" latinLnBrk="0" hangingPunct="0">
              <a:lnSpc>
                <a:spcPct val="100000"/>
              </a:lnSpc>
              <a:spcBef>
                <a:spcPts val="0"/>
              </a:spcBef>
              <a:spcAft>
                <a:spcPts val="2000"/>
              </a:spcAft>
              <a:buClr>
                <a:srgbClr val="FF0000"/>
              </a:buClr>
              <a:buSzTx/>
              <a:buFont typeface="Arial" panose="020B0604020202020204" pitchFamily="34" charset="0"/>
              <a:buChar char="•"/>
              <a:tabLst/>
              <a:defRPr/>
            </a:pPr>
            <a:r>
              <a:rPr lang="es-AR" kern="1200" dirty="0">
                <a:solidFill>
                  <a:srgbClr val="3F3F3F"/>
                </a:solidFill>
              </a:rPr>
              <a:t>Cualquier cambio al programa</a:t>
            </a:r>
            <a:endParaRPr kumimoji="0" lang="es-AR" b="0" i="0" u="none" strike="noStrike" kern="1200" cap="none" spc="0" normalizeH="0" baseline="0" noProof="0" dirty="0">
              <a:ln>
                <a:noFill/>
              </a:ln>
              <a:solidFill>
                <a:srgbClr val="3F3F3F"/>
              </a:solidFill>
              <a:effectLst/>
              <a:uLnTx/>
              <a:uFillTx/>
              <a:sym typeface="Arial"/>
            </a:endParaRPr>
          </a:p>
          <a:p>
            <a:pPr marL="342900" marR="0" lvl="0" indent="-342900" algn="l" defTabSz="914400" rtl="0" eaLnBrk="0" fontAlgn="base" latinLnBrk="0" hangingPunct="0">
              <a:lnSpc>
                <a:spcPct val="100000"/>
              </a:lnSpc>
              <a:spcBef>
                <a:spcPts val="0"/>
              </a:spcBef>
              <a:spcAft>
                <a:spcPts val="2000"/>
              </a:spcAft>
              <a:buClr>
                <a:srgbClr val="FF0000"/>
              </a:buClr>
              <a:buSzTx/>
              <a:buFont typeface="Arial" panose="020B0604020202020204" pitchFamily="34" charset="0"/>
              <a:buChar char="•"/>
              <a:tabLst/>
              <a:defRPr/>
            </a:pPr>
            <a:r>
              <a:rPr kumimoji="0" lang="es-AR" b="0" i="0" u="none" strike="noStrike" kern="1200" cap="none" spc="0" normalizeH="0" baseline="0" noProof="0" dirty="0">
                <a:ln>
                  <a:noFill/>
                </a:ln>
                <a:solidFill>
                  <a:srgbClr val="3F3F3F"/>
                </a:solidFill>
                <a:effectLst/>
                <a:uLnTx/>
                <a:uFillTx/>
                <a:sym typeface="Arial"/>
              </a:rPr>
              <a:t>Desafíos y como superarlo</a:t>
            </a:r>
            <a:r>
              <a:rPr lang="es-AR" kern="1200" dirty="0">
                <a:solidFill>
                  <a:srgbClr val="3F3F3F"/>
                </a:solidFill>
              </a:rPr>
              <a:t>s por ejemplo: demoras, limitaciones de financiación, actividades que no están funcionando, </a:t>
            </a:r>
            <a:r>
              <a:rPr lang="es-AR" kern="1200" dirty="0" err="1">
                <a:solidFill>
                  <a:srgbClr val="3F3F3F"/>
                </a:solidFill>
              </a:rPr>
              <a:t>etc</a:t>
            </a:r>
            <a:endParaRPr kumimoji="0" lang="es-AR" b="0" i="0" u="none" strike="noStrike" kern="1200" cap="none" spc="0" normalizeH="0" baseline="0" noProof="0" dirty="0">
              <a:ln>
                <a:noFill/>
              </a:ln>
              <a:solidFill>
                <a:srgbClr val="3F3F3F"/>
              </a:solidFill>
              <a:effectLst/>
              <a:uLnTx/>
              <a:uFillTx/>
              <a:sym typeface="Arial"/>
            </a:endParaRPr>
          </a:p>
          <a:p>
            <a:pPr marL="342900" marR="0" lvl="0" indent="-342900" algn="l" defTabSz="914400" rtl="0" eaLnBrk="0" fontAlgn="base" latinLnBrk="0" hangingPunct="0">
              <a:lnSpc>
                <a:spcPct val="100000"/>
              </a:lnSpc>
              <a:spcBef>
                <a:spcPts val="0"/>
              </a:spcBef>
              <a:spcAft>
                <a:spcPts val="2000"/>
              </a:spcAft>
              <a:buClr>
                <a:srgbClr val="FF0000"/>
              </a:buClr>
              <a:buSzTx/>
              <a:buFont typeface="Arial" panose="020B0604020202020204" pitchFamily="34" charset="0"/>
              <a:buChar char="•"/>
              <a:tabLst/>
              <a:defRPr/>
            </a:pPr>
            <a:r>
              <a:rPr lang="es-AR" kern="1200" dirty="0">
                <a:solidFill>
                  <a:srgbClr val="3F3F3F"/>
                </a:solidFill>
              </a:rPr>
              <a:t>Cómo responder a temas presentados por la comunidad en la retroalimentación. </a:t>
            </a:r>
          </a:p>
          <a:p>
            <a:pPr marL="342900" marR="0" lvl="0" indent="-342900" algn="l" defTabSz="914400" rtl="0" eaLnBrk="0" fontAlgn="base" latinLnBrk="0" hangingPunct="0">
              <a:lnSpc>
                <a:spcPct val="100000"/>
              </a:lnSpc>
              <a:spcBef>
                <a:spcPts val="0"/>
              </a:spcBef>
              <a:spcAft>
                <a:spcPts val="2000"/>
              </a:spcAft>
              <a:buClr>
                <a:srgbClr val="FF0000"/>
              </a:buClr>
              <a:buSzTx/>
              <a:buFont typeface="Arial" panose="020B0604020202020204" pitchFamily="34" charset="0"/>
              <a:buChar char="•"/>
              <a:tabLst/>
              <a:defRPr/>
            </a:pPr>
            <a:r>
              <a:rPr kumimoji="0" lang="es-AR" b="0" i="0" u="none" strike="noStrike" kern="1200" cap="none" spc="0" normalizeH="0" baseline="0" noProof="0" dirty="0">
                <a:ln>
                  <a:noFill/>
                </a:ln>
                <a:solidFill>
                  <a:srgbClr val="3F3F3F"/>
                </a:solidFill>
                <a:effectLst/>
                <a:uLnTx/>
                <a:uFillTx/>
                <a:sym typeface="Arial"/>
              </a:rPr>
              <a:t>Cierre</a:t>
            </a:r>
            <a:r>
              <a:rPr kumimoji="0" lang="es-AR" b="0" i="0" u="none" strike="noStrike" kern="1200" cap="none" spc="0" normalizeH="0" noProof="0" dirty="0">
                <a:ln>
                  <a:noFill/>
                </a:ln>
                <a:solidFill>
                  <a:srgbClr val="3F3F3F"/>
                </a:solidFill>
                <a:effectLst/>
                <a:uLnTx/>
                <a:uFillTx/>
                <a:sym typeface="Arial"/>
              </a:rPr>
              <a:t> y finalización del programa</a:t>
            </a:r>
            <a:endParaRPr kumimoji="0" lang="es-AR" b="0" i="0" u="none" strike="noStrike" kern="1200" cap="none" spc="0" normalizeH="0" baseline="0" noProof="0" dirty="0">
              <a:ln>
                <a:noFill/>
              </a:ln>
              <a:solidFill>
                <a:srgbClr val="3F3F3F"/>
              </a:solidFill>
              <a:effectLst/>
              <a:uLnTx/>
              <a:uFillTx/>
              <a:sym typeface="Arial"/>
            </a:endParaRPr>
          </a:p>
        </p:txBody>
      </p:sp>
    </p:spTree>
    <p:extLst>
      <p:ext uri="{BB962C8B-B14F-4D97-AF65-F5344CB8AC3E}">
        <p14:creationId xmlns:p14="http://schemas.microsoft.com/office/powerpoint/2010/main" val="216945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58595F-6899-634E-A344-82E54F1423E9}"/>
              </a:ext>
            </a:extLst>
          </p:cNvPr>
          <p:cNvSpPr txBox="1"/>
          <p:nvPr/>
        </p:nvSpPr>
        <p:spPr>
          <a:xfrm>
            <a:off x="8673769" y="0"/>
            <a:ext cx="9148865" cy="2800767"/>
          </a:xfrm>
          <a:prstGeom prst="rect">
            <a:avLst/>
          </a:prstGeom>
          <a:noFill/>
        </p:spPr>
        <p:txBody>
          <a:bodyPr wrap="square" rtlCol="0" anchor="t">
            <a:spAutoFit/>
          </a:bodyPr>
          <a:lstStyle/>
          <a:p>
            <a:pPr marL="0" marR="0" lvl="0" indent="0" algn="l" defTabSz="914400" rtl="0" eaLnBrk="0" fontAlgn="base" latinLnBrk="0" hangingPunct="0">
              <a:lnSpc>
                <a:spcPct val="100000"/>
              </a:lnSpc>
              <a:buClrTx/>
              <a:buSzTx/>
              <a:buFontTx/>
              <a:buNone/>
              <a:tabLst/>
              <a:defRPr/>
            </a:pPr>
            <a:r>
              <a:rPr lang="en-US" sz="4400" b="1" kern="1200" dirty="0" err="1">
                <a:solidFill>
                  <a:schemeClr val="bg1"/>
                </a:solidFill>
                <a:latin typeface="Montserrat" pitchFamily="2" charset="77"/>
                <a:ea typeface="Roboto Black" panose="02000000000000000000" pitchFamily="2" charset="0"/>
                <a:cs typeface="Open Sans Light" panose="020B0306030504020204" pitchFamily="34" charset="0"/>
              </a:rPr>
              <a:t>Trabajando</a:t>
            </a: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 con </a:t>
            </a:r>
            <a:r>
              <a:rPr lang="en-US" sz="4400" b="1" kern="1200" dirty="0" err="1">
                <a:solidFill>
                  <a:schemeClr val="bg1"/>
                </a:solidFill>
                <a:latin typeface="Montserrat" pitchFamily="2" charset="77"/>
                <a:ea typeface="Roboto Black" panose="02000000000000000000" pitchFamily="2" charset="0"/>
                <a:cs typeface="Open Sans Light" panose="020B0306030504020204" pitchFamily="34" charset="0"/>
              </a:rPr>
              <a:t>comités</a:t>
            </a: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 </a:t>
            </a:r>
            <a:r>
              <a:rPr lang="en-US" sz="4400" b="1" kern="1200" dirty="0" err="1">
                <a:solidFill>
                  <a:schemeClr val="bg1"/>
                </a:solidFill>
                <a:latin typeface="Montserrat" pitchFamily="2" charset="77"/>
                <a:ea typeface="Roboto Black" panose="02000000000000000000" pitchFamily="2" charset="0"/>
                <a:cs typeface="Open Sans Light" panose="020B0306030504020204" pitchFamily="34" charset="0"/>
              </a:rPr>
              <a:t>comunitarios</a:t>
            </a: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 y </a:t>
            </a:r>
            <a:r>
              <a:rPr lang="en-US" sz="4400" b="1" kern="1200" dirty="0" err="1">
                <a:solidFill>
                  <a:schemeClr val="bg1"/>
                </a:solidFill>
                <a:latin typeface="Montserrat" pitchFamily="2" charset="77"/>
                <a:ea typeface="Roboto Black" panose="02000000000000000000" pitchFamily="2" charset="0"/>
                <a:cs typeface="Open Sans Light" panose="020B0306030504020204" pitchFamily="34" charset="0"/>
              </a:rPr>
              <a:t>representantes</a:t>
            </a: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 </a:t>
            </a:r>
            <a:r>
              <a:rPr lang="en-US" sz="4400" b="1" kern="1200" dirty="0" err="1">
                <a:solidFill>
                  <a:schemeClr val="bg1"/>
                </a:solidFill>
                <a:latin typeface="Montserrat" pitchFamily="2" charset="77"/>
                <a:ea typeface="Roboto Black" panose="02000000000000000000" pitchFamily="2" charset="0"/>
                <a:cs typeface="Open Sans Light" panose="020B0306030504020204" pitchFamily="34" charset="0"/>
              </a:rPr>
              <a:t>comunitarios</a:t>
            </a:r>
            <a:r>
              <a:rPr lang="en-US" sz="4400" b="1" kern="1200" dirty="0">
                <a:solidFill>
                  <a:schemeClr val="bg1"/>
                </a:solidFill>
                <a:latin typeface="Montserrat" pitchFamily="2" charset="77"/>
                <a:ea typeface="Roboto Black" panose="02000000000000000000" pitchFamily="2" charset="0"/>
                <a:cs typeface="Open Sans Light" panose="020B0306030504020204" pitchFamily="34" charset="0"/>
              </a:rPr>
              <a:t> </a:t>
            </a:r>
            <a:r>
              <a:rPr kumimoji="0" lang="en-US" sz="4400" b="0" i="0" u="none" strike="noStrike" kern="1200" cap="none" spc="0" normalizeH="0" baseline="0" noProof="0" dirty="0" err="1">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sym typeface="Arial"/>
              </a:rPr>
              <a:t>Discutir</a:t>
            </a:r>
            <a:r>
              <a:rPr kumimoji="0" lang="en-US" sz="4400" b="0"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sym typeface="Arial"/>
              </a:rPr>
              <a:t>…</a:t>
            </a:r>
          </a:p>
        </p:txBody>
      </p:sp>
      <p:pic>
        <p:nvPicPr>
          <p:cNvPr id="12" name="Picture Placeholder 11">
            <a:extLst>
              <a:ext uri="{FF2B5EF4-FFF2-40B4-BE49-F238E27FC236}">
                <a16:creationId xmlns:a16="http://schemas.microsoft.com/office/drawing/2014/main" id="{58108AD6-C3ED-714A-90FE-3A312D48D312}"/>
              </a:ext>
            </a:extLst>
          </p:cNvPr>
          <p:cNvPicPr>
            <a:picLocks noGrp="1" noChangeAspect="1"/>
          </p:cNvPicPr>
          <p:nvPr>
            <p:ph type="pic" sz="quarter" idx="10"/>
          </p:nvPr>
        </p:nvPicPr>
        <p:blipFill rotWithShape="1">
          <a:blip r:embed="rId3"/>
          <a:srcRect l="23181" r="22909"/>
          <a:stretch/>
        </p:blipFill>
        <p:spPr>
          <a:xfrm>
            <a:off x="0" y="0"/>
            <a:ext cx="8278586" cy="10288588"/>
          </a:xfrm>
        </p:spPr>
      </p:pic>
      <p:sp>
        <p:nvSpPr>
          <p:cNvPr id="4" name="TextBox 3">
            <a:extLst>
              <a:ext uri="{FF2B5EF4-FFF2-40B4-BE49-F238E27FC236}">
                <a16:creationId xmlns:a16="http://schemas.microsoft.com/office/drawing/2014/main" id="{963512BA-A657-B94B-8992-98C9107FC196}"/>
              </a:ext>
            </a:extLst>
          </p:cNvPr>
          <p:cNvSpPr txBox="1"/>
          <p:nvPr/>
        </p:nvSpPr>
        <p:spPr>
          <a:xfrm>
            <a:off x="8673768" y="2800767"/>
            <a:ext cx="9148865" cy="7109639"/>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900" marR="0" lvl="0" indent="-342900" algn="l" defTabSz="914400" rtl="0" eaLnBrk="0" fontAlgn="base" latinLnBrk="0" hangingPunct="0">
              <a:lnSpc>
                <a:spcPct val="100000"/>
              </a:lnSpc>
              <a:spcBef>
                <a:spcPts val="0"/>
              </a:spcBef>
              <a:spcAft>
                <a:spcPts val="2400"/>
              </a:spcAft>
              <a:buClr>
                <a:srgbClr val="FF0000"/>
              </a:buClr>
              <a:buSzTx/>
              <a:buFont typeface="Arial" panose="020B0604020202020204" pitchFamily="34" charset="0"/>
              <a:buChar char="•"/>
              <a:tabLst/>
              <a:defRPr/>
            </a:pPr>
            <a:r>
              <a:rPr kumimoji="0" lang="es-AR" b="0" i="0" u="none" strike="noStrike" kern="1200" cap="none" spc="0" normalizeH="0" baseline="0" noProof="0" dirty="0">
                <a:ln>
                  <a:noFill/>
                </a:ln>
                <a:solidFill>
                  <a:srgbClr val="3F3F3F"/>
                </a:solidFill>
                <a:effectLst/>
                <a:uLnTx/>
                <a:uFillTx/>
              </a:rPr>
              <a:t>Chequear si el comité</a:t>
            </a:r>
            <a:r>
              <a:rPr kumimoji="0" lang="es-AR" b="0" i="0" u="none" strike="noStrike" kern="1200" cap="none" spc="0" normalizeH="0" noProof="0" dirty="0">
                <a:ln>
                  <a:noFill/>
                </a:ln>
                <a:solidFill>
                  <a:srgbClr val="3F3F3F"/>
                </a:solidFill>
                <a:effectLst/>
                <a:uLnTx/>
                <a:uFillTx/>
              </a:rPr>
              <a:t> o el representante tiene la confianza de la comunidad</a:t>
            </a:r>
            <a:endParaRPr kumimoji="0" lang="es-AR" b="0" i="0" u="none" strike="noStrike" kern="1200" cap="none" spc="0" normalizeH="0" baseline="0" noProof="0" dirty="0">
              <a:ln>
                <a:noFill/>
              </a:ln>
              <a:solidFill>
                <a:srgbClr val="3F3F3F"/>
              </a:solidFill>
              <a:effectLst/>
              <a:uLnTx/>
              <a:uFillTx/>
            </a:endParaRPr>
          </a:p>
          <a:p>
            <a:pPr marL="342900" marR="0" lvl="0" indent="-342900" algn="l" defTabSz="914400" rtl="0" eaLnBrk="0" fontAlgn="base" latinLnBrk="0" hangingPunct="0">
              <a:lnSpc>
                <a:spcPct val="100000"/>
              </a:lnSpc>
              <a:spcBef>
                <a:spcPts val="0"/>
              </a:spcBef>
              <a:spcAft>
                <a:spcPts val="2400"/>
              </a:spcAft>
              <a:buClr>
                <a:srgbClr val="FF0000"/>
              </a:buClr>
              <a:buSzTx/>
              <a:buFont typeface="Arial" panose="020B0604020202020204" pitchFamily="34" charset="0"/>
              <a:buChar char="•"/>
              <a:tabLst/>
              <a:defRPr/>
            </a:pPr>
            <a:r>
              <a:rPr kumimoji="0" lang="es-AR" b="0" i="0" u="none" strike="noStrike" kern="1200" cap="none" spc="0" normalizeH="0" baseline="0" noProof="0" dirty="0">
                <a:ln>
                  <a:noFill/>
                </a:ln>
                <a:solidFill>
                  <a:srgbClr val="3F3F3F"/>
                </a:solidFill>
                <a:effectLst/>
                <a:uLnTx/>
                <a:uFillTx/>
              </a:rPr>
              <a:t>Los comité</a:t>
            </a:r>
            <a:r>
              <a:rPr kumimoji="0" lang="es-AR" b="0" i="0" u="none" strike="noStrike" kern="1200" cap="none" spc="0" normalizeH="0" noProof="0" dirty="0">
                <a:ln>
                  <a:noFill/>
                </a:ln>
                <a:solidFill>
                  <a:srgbClr val="3F3F3F"/>
                </a:solidFill>
                <a:effectLst/>
                <a:uLnTx/>
                <a:uFillTx/>
              </a:rPr>
              <a:t> deberían respetar el </a:t>
            </a:r>
            <a:r>
              <a:rPr lang="es-AR" kern="1200" dirty="0">
                <a:solidFill>
                  <a:srgbClr val="3F3F3F"/>
                </a:solidFill>
              </a:rPr>
              <a:t>balance de género y representar a todos los grupos. Si esto no sucede se deben buscar otras maneras de dar espacio a esos grupos. </a:t>
            </a:r>
          </a:p>
          <a:p>
            <a:pPr marL="342900" marR="0" lvl="0" indent="-342900" algn="l" defTabSz="914400" rtl="0" eaLnBrk="0" fontAlgn="base" latinLnBrk="0" hangingPunct="0">
              <a:lnSpc>
                <a:spcPct val="100000"/>
              </a:lnSpc>
              <a:spcBef>
                <a:spcPts val="0"/>
              </a:spcBef>
              <a:spcAft>
                <a:spcPts val="2400"/>
              </a:spcAft>
              <a:buClr>
                <a:srgbClr val="FF0000"/>
              </a:buClr>
              <a:buSzTx/>
              <a:buFont typeface="Arial" panose="020B0604020202020204" pitchFamily="34" charset="0"/>
              <a:buChar char="•"/>
              <a:tabLst/>
              <a:defRPr/>
            </a:pPr>
            <a:r>
              <a:rPr kumimoji="0" lang="es-AR" b="0" i="0" u="none" strike="noStrike" kern="1200" cap="none" spc="0" normalizeH="0" baseline="0" noProof="0" dirty="0">
                <a:ln>
                  <a:noFill/>
                </a:ln>
                <a:solidFill>
                  <a:srgbClr val="3F3F3F"/>
                </a:solidFill>
                <a:effectLst/>
                <a:uLnTx/>
                <a:uFillTx/>
              </a:rPr>
              <a:t>Si</a:t>
            </a:r>
            <a:r>
              <a:rPr kumimoji="0" lang="es-AR" b="0" i="0" u="none" strike="noStrike" kern="1200" cap="none" spc="0" normalizeH="0" noProof="0" dirty="0">
                <a:ln>
                  <a:noFill/>
                </a:ln>
                <a:solidFill>
                  <a:srgbClr val="3F3F3F"/>
                </a:solidFill>
                <a:effectLst/>
                <a:uLnTx/>
                <a:uFillTx/>
              </a:rPr>
              <a:t> se establece un comité comunitario</a:t>
            </a:r>
            <a:r>
              <a:rPr lang="es-AR" kern="1200" noProof="0" dirty="0">
                <a:solidFill>
                  <a:srgbClr val="3F3F3F"/>
                </a:solidFill>
              </a:rPr>
              <a:t>, los miembros de la comunidad deberían elegir quienes participan en un proceso seguro y </a:t>
            </a:r>
            <a:r>
              <a:rPr lang="es-AR" kern="1200" dirty="0">
                <a:solidFill>
                  <a:srgbClr val="3F3F3F"/>
                </a:solidFill>
              </a:rPr>
              <a:t>justo. </a:t>
            </a:r>
            <a:endParaRPr kumimoji="0" lang="es-AR" b="0" i="0" u="none" strike="noStrike" kern="1200" cap="none" spc="0" normalizeH="0" baseline="0" noProof="0" dirty="0">
              <a:ln>
                <a:noFill/>
              </a:ln>
              <a:solidFill>
                <a:srgbClr val="3F3F3F"/>
              </a:solidFill>
              <a:effectLst/>
              <a:uLnTx/>
              <a:uFillTx/>
            </a:endParaRPr>
          </a:p>
          <a:p>
            <a:pPr marL="342900" marR="0" lvl="0" indent="-342900" algn="l" defTabSz="914400" rtl="0" eaLnBrk="0" fontAlgn="base" latinLnBrk="0" hangingPunct="0">
              <a:lnSpc>
                <a:spcPct val="100000"/>
              </a:lnSpc>
              <a:spcBef>
                <a:spcPts val="0"/>
              </a:spcBef>
              <a:spcAft>
                <a:spcPts val="2400"/>
              </a:spcAft>
              <a:buClr>
                <a:srgbClr val="FF0000"/>
              </a:buClr>
              <a:buSzTx/>
              <a:buFont typeface="Arial" panose="020B0604020202020204" pitchFamily="34" charset="0"/>
              <a:buChar char="•"/>
              <a:tabLst/>
              <a:defRPr/>
            </a:pPr>
            <a:r>
              <a:rPr kumimoji="0" lang="es-AR" b="0" i="0" u="none" strike="noStrike" kern="1200" cap="none" spc="0" normalizeH="0" baseline="0" noProof="0" dirty="0">
                <a:ln>
                  <a:noFill/>
                </a:ln>
                <a:solidFill>
                  <a:srgbClr val="3F3F3F"/>
                </a:solidFill>
                <a:effectLst/>
                <a:uLnTx/>
                <a:uFillTx/>
              </a:rPr>
              <a:t>Clarificar</a:t>
            </a:r>
            <a:r>
              <a:rPr kumimoji="0" lang="es-AR" b="0" i="0" u="none" strike="noStrike" kern="1200" cap="none" spc="0" normalizeH="0" noProof="0" dirty="0">
                <a:ln>
                  <a:noFill/>
                </a:ln>
                <a:solidFill>
                  <a:srgbClr val="3F3F3F"/>
                </a:solidFill>
                <a:effectLst/>
                <a:uLnTx/>
                <a:uFillTx/>
              </a:rPr>
              <a:t> las expectativas</a:t>
            </a:r>
            <a:endParaRPr kumimoji="0" lang="es-AR" b="0" i="0" u="none" strike="noStrike" kern="1200" cap="none" spc="0" normalizeH="0" baseline="0" noProof="0" dirty="0">
              <a:ln>
                <a:noFill/>
              </a:ln>
              <a:solidFill>
                <a:srgbClr val="3F3F3F"/>
              </a:solidFill>
              <a:effectLst/>
              <a:uLnTx/>
              <a:uFillTx/>
            </a:endParaRPr>
          </a:p>
          <a:p>
            <a:pPr marL="342900" marR="0" lvl="0" indent="-342900" algn="l" defTabSz="914400" rtl="0" eaLnBrk="0" fontAlgn="base" latinLnBrk="0" hangingPunct="0">
              <a:lnSpc>
                <a:spcPct val="100000"/>
              </a:lnSpc>
              <a:spcBef>
                <a:spcPts val="0"/>
              </a:spcBef>
              <a:spcAft>
                <a:spcPts val="2400"/>
              </a:spcAft>
              <a:buClr>
                <a:srgbClr val="FF0000"/>
              </a:buClr>
              <a:buSzTx/>
              <a:buFont typeface="Arial" panose="020B0604020202020204" pitchFamily="34" charset="0"/>
              <a:buChar char="•"/>
              <a:tabLst/>
              <a:defRPr/>
            </a:pPr>
            <a:r>
              <a:rPr lang="es-AR" kern="1200" dirty="0">
                <a:solidFill>
                  <a:srgbClr val="3F3F3F"/>
                </a:solidFill>
              </a:rPr>
              <a:t>Brindar formación a los comités comunitarios y sus representantes.</a:t>
            </a:r>
          </a:p>
          <a:p>
            <a:pPr marL="342900" marR="0" lvl="0" indent="-342900" algn="l" defTabSz="914400" rtl="0" eaLnBrk="0" fontAlgn="base" latinLnBrk="0" hangingPunct="0">
              <a:lnSpc>
                <a:spcPct val="100000"/>
              </a:lnSpc>
              <a:spcBef>
                <a:spcPts val="0"/>
              </a:spcBef>
              <a:spcAft>
                <a:spcPts val="2400"/>
              </a:spcAft>
              <a:buClr>
                <a:srgbClr val="FF0000"/>
              </a:buClr>
              <a:buSzTx/>
              <a:buFont typeface="Arial" panose="020B0604020202020204" pitchFamily="34" charset="0"/>
              <a:buChar char="•"/>
              <a:tabLst/>
              <a:defRPr/>
            </a:pPr>
            <a:r>
              <a:rPr kumimoji="0" lang="es-AR" b="0" i="0" u="none" strike="noStrike" kern="1200" cap="none" spc="0" normalizeH="0" baseline="0" noProof="0" dirty="0">
                <a:ln>
                  <a:noFill/>
                </a:ln>
                <a:solidFill>
                  <a:srgbClr val="3F3F3F"/>
                </a:solidFill>
                <a:effectLst/>
                <a:uLnTx/>
                <a:uFillTx/>
              </a:rPr>
              <a:t>Monitorear</a:t>
            </a:r>
            <a:r>
              <a:rPr kumimoji="0" lang="es-AR" b="0" i="0" u="none" strike="noStrike" kern="1200" cap="none" spc="0" normalizeH="0" noProof="0" dirty="0">
                <a:ln>
                  <a:noFill/>
                </a:ln>
                <a:solidFill>
                  <a:srgbClr val="3F3F3F"/>
                </a:solidFill>
                <a:effectLst/>
                <a:uLnTx/>
                <a:uFillTx/>
              </a:rPr>
              <a:t> que el comité o </a:t>
            </a:r>
            <a:r>
              <a:rPr lang="es-AR" kern="1200" dirty="0">
                <a:solidFill>
                  <a:srgbClr val="3F3F3F"/>
                </a:solidFill>
              </a:rPr>
              <a:t>los representantes estén cumpliendo con su rol en el programa</a:t>
            </a:r>
            <a:endParaRPr kumimoji="0" lang="es-AR" b="0" i="0" u="none" strike="noStrike" kern="1200" cap="none" spc="0" normalizeH="0" baseline="0" noProof="0" dirty="0">
              <a:ln>
                <a:noFill/>
              </a:ln>
              <a:solidFill>
                <a:srgbClr val="3F3F3F"/>
              </a:solidFill>
              <a:effectLst/>
              <a:uLnTx/>
              <a:uFillTx/>
            </a:endParaRPr>
          </a:p>
          <a:p>
            <a:pPr marL="342900" marR="0" lvl="0" indent="-342900" algn="l" defTabSz="914400" rtl="0" eaLnBrk="0" fontAlgn="base" latinLnBrk="0" hangingPunct="0">
              <a:lnSpc>
                <a:spcPct val="100000"/>
              </a:lnSpc>
              <a:spcBef>
                <a:spcPts val="0"/>
              </a:spcBef>
              <a:spcAft>
                <a:spcPts val="2400"/>
              </a:spcAft>
              <a:buClr>
                <a:srgbClr val="FF0000"/>
              </a:buClr>
              <a:buSzTx/>
              <a:buFont typeface="Arial" panose="020B0604020202020204" pitchFamily="34" charset="0"/>
              <a:buChar char="•"/>
              <a:tabLst/>
              <a:defRPr/>
            </a:pPr>
            <a:r>
              <a:rPr lang="es-AR" kern="1200" noProof="0" dirty="0">
                <a:solidFill>
                  <a:srgbClr val="3F3F3F"/>
                </a:solidFill>
              </a:rPr>
              <a:t>Mantener la comunicación con toda la comunidad</a:t>
            </a:r>
            <a:endParaRPr kumimoji="0" lang="es-AR" b="0" i="0" u="none" strike="noStrike" kern="1200" cap="none" spc="0" normalizeH="0" baseline="0" noProof="0" dirty="0">
              <a:ln>
                <a:noFill/>
              </a:ln>
              <a:solidFill>
                <a:srgbClr val="3F3F3F"/>
              </a:solidFill>
              <a:effectLst/>
              <a:uLnTx/>
              <a:uFillTx/>
            </a:endParaRPr>
          </a:p>
        </p:txBody>
      </p:sp>
    </p:spTree>
    <p:extLst>
      <p:ext uri="{BB962C8B-B14F-4D97-AF65-F5344CB8AC3E}">
        <p14:creationId xmlns:p14="http://schemas.microsoft.com/office/powerpoint/2010/main" val="889222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03548" y="6939470"/>
            <a:ext cx="4278999" cy="280076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CASO DE ESTUDIO de un </a:t>
            </a:r>
            <a:r>
              <a:rPr kumimoji="0" lang="en-US" sz="4400" b="1" i="0" u="none" strike="noStrike" kern="1200" cap="none" spc="0" normalizeH="0" baseline="0" noProof="0" dirty="0" err="1">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Comité</a:t>
            </a:r>
            <a:r>
              <a:rPr kumimoji="0" lang="en-US" sz="44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 </a:t>
            </a:r>
            <a:r>
              <a:rPr kumimoji="0" lang="en-US" sz="4400" b="1" i="0" u="none" strike="noStrike" kern="1200" cap="none" spc="0" normalizeH="0" baseline="0" noProof="0" dirty="0" err="1">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Comunitario</a:t>
            </a:r>
            <a:endParaRPr kumimoji="0" lang="ru-RU" sz="4400" b="0"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sp>
        <p:nvSpPr>
          <p:cNvPr id="12" name="TextBox 11">
            <a:extLst>
              <a:ext uri="{FF2B5EF4-FFF2-40B4-BE49-F238E27FC236}">
                <a16:creationId xmlns:a16="http://schemas.microsoft.com/office/drawing/2014/main" id="{98C1E690-A4A7-2E42-8D5C-BD304CF4A069}"/>
              </a:ext>
            </a:extLst>
          </p:cNvPr>
          <p:cNvSpPr txBox="1"/>
          <p:nvPr/>
        </p:nvSpPr>
        <p:spPr>
          <a:xfrm>
            <a:off x="11752028" y="4446480"/>
            <a:ext cx="5832424" cy="572464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None/>
              <a:tabLst/>
              <a:defRPr/>
            </a:pPr>
            <a:r>
              <a:rPr kumimoji="0" lang="es-AR"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La Cruz </a:t>
            </a:r>
            <a:r>
              <a:rPr lang="es-AR" kern="1200" dirty="0">
                <a:solidFill>
                  <a:srgbClr val="3F3F3F"/>
                </a:solidFill>
              </a:rPr>
              <a:t>Roja de </a:t>
            </a:r>
            <a:r>
              <a:rPr kumimoji="0" lang="es-AR"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Madagascar trabaja </a:t>
            </a:r>
            <a:r>
              <a:rPr kumimoji="0" lang="es-AR" sz="2400" b="0" i="0" u="none" strike="noStrike" kern="1200" cap="none" spc="0" normalizeH="0" baseline="0" noProof="0" dirty="0" err="1">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co</a:t>
            </a:r>
            <a:r>
              <a:rPr kumimoji="0" lang="es-AR"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 comités comunitarios para el Desarrollo del Plan de Acción Comunitario.</a:t>
            </a:r>
          </a:p>
          <a:p>
            <a:pPr marL="0" marR="0" lvl="0" indent="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None/>
              <a:tabLst/>
              <a:defRPr/>
            </a:pPr>
            <a:r>
              <a:rPr kumimoji="0" lang="es-AR"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En una comunidad esto funcionó muy bien. El comité comunitario fue entrenado y apoyado para, eventualmente, tomar a su cargo las actividades</a:t>
            </a:r>
            <a:r>
              <a:rPr lang="es-AR" kern="1200" dirty="0">
                <a:solidFill>
                  <a:srgbClr val="3F3F3F"/>
                </a:solidFill>
              </a:rPr>
              <a:t>, incluso mejorándolas. </a:t>
            </a:r>
            <a:endParaRPr kumimoji="0" lang="es-AR"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None/>
              <a:tabLst/>
              <a:defRPr/>
            </a:pPr>
            <a:r>
              <a:rPr kumimoji="0" lang="es-AR"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En otra comunidad, el comité </a:t>
            </a:r>
            <a:r>
              <a:rPr lang="es-AR" kern="1200" dirty="0">
                <a:solidFill>
                  <a:srgbClr val="3F3F3F"/>
                </a:solidFill>
              </a:rPr>
              <a:t>no fue capacitado ni apoyado. Muchas personas no conocían la existencia del comité e incluso los que formaban parte no estaban seguros de su rol.</a:t>
            </a:r>
            <a:endParaRPr kumimoji="0" lang="es-AR"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Placeholder 3" descr="A group of people sitting on the sand&#10;&#10;Description automatically generated with low confidence">
            <a:extLst>
              <a:ext uri="{FF2B5EF4-FFF2-40B4-BE49-F238E27FC236}">
                <a16:creationId xmlns:a16="http://schemas.microsoft.com/office/drawing/2014/main" id="{798D2B33-FCDB-0141-A25D-348491B90F42}"/>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156917764"/>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SharingLink xmlns="cf328f71-004c-4ec5-8aac-4c1fe87c002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1" ma:contentTypeDescription="Create a new document." ma:contentTypeScope="" ma:versionID="371a55670b36c1453381dad92e03020a">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ccec711ce68aa3d4cfc5b67e25e9f3e"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A62C01-CEB7-4F23-B41A-1DFACB2DAFDC}">
  <ds:schemaRefs>
    <ds:schemaRef ds:uri="http://schemas.microsoft.com/sharepoint/v3/contenttype/forms"/>
  </ds:schemaRefs>
</ds:datastoreItem>
</file>

<file path=customXml/itemProps2.xml><?xml version="1.0" encoding="utf-8"?>
<ds:datastoreItem xmlns:ds="http://schemas.openxmlformats.org/officeDocument/2006/customXml" ds:itemID="{BD9BE4F8-6B3F-4706-8570-22C906A76D41}">
  <ds:schemaRefs>
    <ds:schemaRef ds:uri="http://schemas.microsoft.com/office/2006/metadata/properties"/>
    <ds:schemaRef ds:uri="http://schemas.microsoft.com/office/infopath/2007/PartnerControls"/>
    <ds:schemaRef ds:uri="133e5729-7bb1-4685-bd1f-c5e580a2ee33"/>
    <ds:schemaRef ds:uri="cf328f71-004c-4ec5-8aac-4c1fe87c002c"/>
    <ds:schemaRef ds:uri="http://schemas.microsoft.com/sharepoint/v3"/>
  </ds:schemaRefs>
</ds:datastoreItem>
</file>

<file path=customXml/itemProps3.xml><?xml version="1.0" encoding="utf-8"?>
<ds:datastoreItem xmlns:ds="http://schemas.openxmlformats.org/officeDocument/2006/customXml" ds:itemID="{E8BD88E2-EFCC-4F48-A229-FFFA4A3EFE8D}"/>
</file>

<file path=docProps/app.xml><?xml version="1.0" encoding="utf-8"?>
<Properties xmlns="http://schemas.openxmlformats.org/officeDocument/2006/extended-properties" xmlns:vt="http://schemas.openxmlformats.org/officeDocument/2006/docPropsVTypes">
  <TotalTime>2873</TotalTime>
  <Words>2338</Words>
  <Application>Microsoft Office PowerPoint</Application>
  <PresentationFormat>Custom</PresentationFormat>
  <Paragraphs>189</Paragraphs>
  <Slides>13</Slides>
  <Notes>13</Notes>
  <HiddenSlides>1</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13</vt:i4>
      </vt:variant>
    </vt:vector>
  </HeadingPairs>
  <TitlesOfParts>
    <vt:vector size="23" baseType="lpstr">
      <vt:lpstr>Montserrat</vt:lpstr>
      <vt:lpstr>Montserrat SemiBold</vt:lpstr>
      <vt:lpstr>Open Sans</vt:lpstr>
      <vt:lpstr>Calibri</vt:lpstr>
      <vt:lpstr>Roboto Black</vt:lpstr>
      <vt:lpstr>Roboto</vt:lpstr>
      <vt:lpstr>Arial</vt:lpstr>
      <vt:lpstr>Office Theme</vt:lpstr>
      <vt:lpstr>3_Office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Virginia LAINO</cp:lastModifiedBy>
  <cp:revision>25</cp:revision>
  <dcterms:created xsi:type="dcterms:W3CDTF">2015-02-25T15:20:40Z</dcterms:created>
  <dcterms:modified xsi:type="dcterms:W3CDTF">2024-03-23T15:42:49Z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2022-04-22T16:33:11Z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98914512-19f6-4061-9779-4951b676cdfc</vt:lpwstr>
  </property>
  <property fmtid="{D5CDD505-2E9C-101B-9397-08002B2CF9AE}" pid="10" name="MSIP_Label_caf3f7fd-5cd4-4287-9002-aceb9af13c42_ContentBits">
    <vt:lpwstr>2</vt:lpwstr>
  </property>
  <property fmtid="{D5CDD505-2E9C-101B-9397-08002B2CF9AE}" pid="11" name="ContentTypeId">
    <vt:lpwstr>0x010100DC1B9813665D524A9A064BFEDF6BE30B</vt:lpwstr>
  </property>
</Properties>
</file>