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4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5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6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ink/ink1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4"/>
    <p:sldMasterId id="2147483808" r:id="rId5"/>
    <p:sldMasterId id="2147483835" r:id="rId6"/>
    <p:sldMasterId id="2147483878" r:id="rId7"/>
    <p:sldMasterId id="2147483891" r:id="rId8"/>
    <p:sldMasterId id="2147483906" r:id="rId9"/>
    <p:sldMasterId id="2147483931" r:id="rId10"/>
  </p:sldMasterIdLst>
  <p:notesMasterIdLst>
    <p:notesMasterId r:id="rId45"/>
  </p:notesMasterIdLst>
  <p:sldIdLst>
    <p:sldId id="2145706976" r:id="rId11"/>
    <p:sldId id="4061" r:id="rId12"/>
    <p:sldId id="2145706980" r:id="rId13"/>
    <p:sldId id="2145706981" r:id="rId14"/>
    <p:sldId id="2145706982" r:id="rId15"/>
    <p:sldId id="2145706983" r:id="rId16"/>
    <p:sldId id="317" r:id="rId17"/>
    <p:sldId id="2145706984" r:id="rId18"/>
    <p:sldId id="318" r:id="rId19"/>
    <p:sldId id="2145706985" r:id="rId20"/>
    <p:sldId id="2145706986" r:id="rId21"/>
    <p:sldId id="2076137830" r:id="rId22"/>
    <p:sldId id="256" r:id="rId23"/>
    <p:sldId id="270" r:id="rId24"/>
    <p:sldId id="271" r:id="rId25"/>
    <p:sldId id="262" r:id="rId26"/>
    <p:sldId id="276" r:id="rId27"/>
    <p:sldId id="259" r:id="rId28"/>
    <p:sldId id="278" r:id="rId29"/>
    <p:sldId id="266" r:id="rId30"/>
    <p:sldId id="273" r:id="rId31"/>
    <p:sldId id="277" r:id="rId32"/>
    <p:sldId id="279" r:id="rId33"/>
    <p:sldId id="268" r:id="rId34"/>
    <p:sldId id="2145706979" r:id="rId35"/>
    <p:sldId id="272" r:id="rId36"/>
    <p:sldId id="361" r:id="rId37"/>
    <p:sldId id="356" r:id="rId38"/>
    <p:sldId id="363" r:id="rId39"/>
    <p:sldId id="362" r:id="rId40"/>
    <p:sldId id="359" r:id="rId41"/>
    <p:sldId id="2145706978" r:id="rId42"/>
    <p:sldId id="4302" r:id="rId43"/>
    <p:sldId id="430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6C031C-D08F-4C6F-AE51-38672F40FA32}">
          <p14:sldIdLst>
            <p14:sldId id="2145706976"/>
            <p14:sldId id="4061"/>
            <p14:sldId id="2145706980"/>
            <p14:sldId id="2145706981"/>
            <p14:sldId id="2145706982"/>
            <p14:sldId id="2145706983"/>
            <p14:sldId id="317"/>
            <p14:sldId id="2145706984"/>
            <p14:sldId id="318"/>
            <p14:sldId id="2145706985"/>
            <p14:sldId id="2145706986"/>
            <p14:sldId id="2076137830"/>
            <p14:sldId id="256"/>
            <p14:sldId id="270"/>
            <p14:sldId id="271"/>
            <p14:sldId id="262"/>
            <p14:sldId id="276"/>
            <p14:sldId id="259"/>
            <p14:sldId id="278"/>
            <p14:sldId id="266"/>
            <p14:sldId id="273"/>
            <p14:sldId id="277"/>
            <p14:sldId id="279"/>
            <p14:sldId id="268"/>
            <p14:sldId id="2145706979"/>
            <p14:sldId id="272"/>
            <p14:sldId id="361"/>
            <p14:sldId id="356"/>
            <p14:sldId id="363"/>
            <p14:sldId id="362"/>
            <p14:sldId id="359"/>
            <p14:sldId id="2145706978"/>
            <p14:sldId id="4302"/>
            <p14:sldId id="4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09C76C-FBFE-4929-C134-41A17E9A6A5A}" name="RRFieldCo Slovakia" initials="RS" userId="S::RRFieldCo.Slovakia@ifrc.org::4b793158-86b0-4298-b19a-8299a7dca3e5" providerId="AD"/>
  <p188:author id="{97FEDA8A-4095-1C04-8CF7-E9C338B5CDED}" name="RRLogsOfficer Slovakia" initials="RS" userId="S::rrlogsofficer.slovakia@ifrc.org::4c5be778-2569-421a-a25b-90919ecd3821" providerId="AD"/>
  <p188:author id="{73E8779A-FE45-F392-431D-0FDB5036B598}" name="Fatma Nur BAKKALBASI" initials="FB" userId="S::FatmaNur.BAKKALBASI@ifrc.org::e348f7cc-72fc-4381-b0e9-07d385de51a3" providerId="AD"/>
  <p188:author id="{9A2FF2A5-D38B-4A21-0D4F-93BF30CAD0F5}" name="RRCVAOfficer Slovakia" initials="RS" userId="S::rrcvaofficer.slovakia@ifrc.org::1a0fd08e-26f3-458e-8186-688c7113ab67" providerId="AD"/>
  <p188:author id="{36D46EAE-6B28-B123-62C0-8585A5736E88}" name="RRCEAofficer Slovakia" initials="RS" userId="S::rrceaofficer.slovakia@ifrc.org::8ccb88be-8f7f-4b41-b3f8-0de904c5d0a9" providerId="AD"/>
  <p188:author id="{F31862F0-66EF-14CA-29E1-DE4DC513DE2C}" name="Krupicka Valerija Szergejevna" initials="KS" userId="S::valerija.krupicka_voroskereszt.hu#ext#@ifrcorg.onmicrosoft.com::8ae1f125-0e5c-431e-a3ff-5d36c3d8eb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F1"/>
    <a:srgbClr val="001D41"/>
    <a:srgbClr val="FBE3E1"/>
    <a:srgbClr val="F1A59D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2125DE-275B-457A-8DE8-1BC08BB86186}" v="629" dt="2025-04-03T07:06:39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56" autoAdjust="0"/>
  </p:normalViewPr>
  <p:slideViewPr>
    <p:cSldViewPr snapToGrid="0">
      <p:cViewPr varScale="1">
        <p:scale>
          <a:sx n="77" d="100"/>
          <a:sy n="77" d="100"/>
        </p:scale>
        <p:origin x="88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Richard SOUTH" userId="933c1205-3e32-4a6f-a108-7c3308ed081a" providerId="ADAL" clId="{136359F7-A166-4ED9-9C31-4E76DD3D573D}"/>
    <pc:docChg chg="addSld delSld modSld delMainMaster modSection">
      <pc:chgData name="Mark Richard SOUTH" userId="933c1205-3e32-4a6f-a108-7c3308ed081a" providerId="ADAL" clId="{136359F7-A166-4ED9-9C31-4E76DD3D573D}" dt="2024-08-12T08:37:15.851" v="104" actId="20577"/>
      <pc:docMkLst>
        <pc:docMk/>
      </pc:docMkLst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3081370021" sldId="256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2695806460" sldId="257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2915386070" sldId="258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4087747427" sldId="259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346207065" sldId="261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545144245" sldId="265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1753820087" sldId="266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3418109976" sldId="268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3693742702" sldId="269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2629201128" sldId="270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670660646" sldId="271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678453355" sldId="272"/>
        </pc:sldMkLst>
      </pc:sldChg>
      <pc:sldChg chg="add del setBg">
        <pc:chgData name="Mark Richard SOUTH" userId="933c1205-3e32-4a6f-a108-7c3308ed081a" providerId="ADAL" clId="{136359F7-A166-4ED9-9C31-4E76DD3D573D}" dt="2024-08-12T08:36:41.193" v="54"/>
        <pc:sldMkLst>
          <pc:docMk/>
          <pc:sldMk cId="74785342" sldId="273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1911292325" sldId="274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1594778916" sldId="275"/>
        </pc:sldMkLst>
      </pc:sldChg>
      <pc:sldChg chg="add del">
        <pc:chgData name="Mark Richard SOUTH" userId="933c1205-3e32-4a6f-a108-7c3308ed081a" providerId="ADAL" clId="{136359F7-A166-4ED9-9C31-4E76DD3D573D}" dt="2024-08-12T08:36:41.193" v="54"/>
        <pc:sldMkLst>
          <pc:docMk/>
          <pc:sldMk cId="3836785374" sldId="276"/>
        </pc:sldMkLst>
      </pc:sldChg>
      <pc:sldChg chg="modSp">
        <pc:chgData name="Mark Richard SOUTH" userId="933c1205-3e32-4a6f-a108-7c3308ed081a" providerId="ADAL" clId="{136359F7-A166-4ED9-9C31-4E76DD3D573D}" dt="2024-08-12T08:37:15.851" v="104" actId="20577"/>
        <pc:sldMkLst>
          <pc:docMk/>
          <pc:sldMk cId="337212953" sldId="4061"/>
        </pc:sldMkLst>
      </pc:sldChg>
      <pc:sldChg chg="modNotesTx">
        <pc:chgData name="Mark Richard SOUTH" userId="933c1205-3e32-4a6f-a108-7c3308ed081a" providerId="ADAL" clId="{136359F7-A166-4ED9-9C31-4E76DD3D573D}" dt="2024-08-12T08:30:19.599" v="36" actId="20577"/>
        <pc:sldMkLst>
          <pc:docMk/>
          <pc:sldMk cId="804809276" sldId="4302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1913698666" sldId="2076137834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2383250035" sldId="2145706900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613336677" sldId="2145706901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4251294823" sldId="2145706960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846807229" sldId="2145706963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1348080855" sldId="2145706968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2664152985" sldId="2145706971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1659589955" sldId="2145706975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9837037" sldId="2145706977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1728348924" sldId="2145706977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272295300" sldId="2145706978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580553686" sldId="2145706978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2641879407" sldId="2145706979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2868019387" sldId="2145706979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1534262691" sldId="2145706980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4182162191" sldId="2145706980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1150882157" sldId="2145706981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2379304817" sldId="2145706981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1002429392" sldId="2145706982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3493302776" sldId="2145706982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581909053" sldId="2145706983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4276806452" sldId="2145706983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263909226" sldId="2145706984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1719736557" sldId="2145706984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261122522" sldId="2145706985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4128845467" sldId="2145706985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443206691" sldId="2145706986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3759629987" sldId="2145706986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2652199261" sldId="2145706987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3051126585" sldId="2145706987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2747754991" sldId="2145706988"/>
        </pc:sldMkLst>
      </pc:sldChg>
      <pc:sldChg chg="del">
        <pc:chgData name="Mark Richard SOUTH" userId="933c1205-3e32-4a6f-a108-7c3308ed081a" providerId="ADAL" clId="{136359F7-A166-4ED9-9C31-4E76DD3D573D}" dt="2024-08-12T07:58:57.470" v="1" actId="2696"/>
        <pc:sldMkLst>
          <pc:docMk/>
          <pc:sldMk cId="3354756740" sldId="2145706988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3162593146" sldId="2145706989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2475844127" sldId="2145706990"/>
        </pc:sldMkLst>
      </pc:sldChg>
      <pc:sldChg chg="add del">
        <pc:chgData name="Mark Richard SOUTH" userId="933c1205-3e32-4a6f-a108-7c3308ed081a" providerId="ADAL" clId="{136359F7-A166-4ED9-9C31-4E76DD3D573D}" dt="2024-08-12T08:36:15.452" v="38"/>
        <pc:sldMkLst>
          <pc:docMk/>
          <pc:sldMk cId="2960118352" sldId="2145706991"/>
        </pc:sldMkLst>
      </pc:sldChg>
      <pc:sldMasterChg chg="del delSldLayout">
        <pc:chgData name="Mark Richard SOUTH" userId="933c1205-3e32-4a6f-a108-7c3308ed081a" providerId="ADAL" clId="{136359F7-A166-4ED9-9C31-4E76DD3D573D}" dt="2024-08-12T07:58:57.470" v="1" actId="2696"/>
        <pc:sldMasterMkLst>
          <pc:docMk/>
          <pc:sldMasterMk cId="1455869514" sldId="2147483759"/>
        </pc:sldMasterMkLst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800680433" sldId="2147483760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597568402" sldId="2147483761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806068636" sldId="2147483762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936061410" sldId="2147483763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899815229" sldId="2147483764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221050627" sldId="2147483765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394649388" sldId="2147483766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624657997" sldId="2147483767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2139119365" sldId="2147483768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2724700044" sldId="2147483769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793635662" sldId="2147483770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303262365" sldId="2147483771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144430605" sldId="2147483772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036583717" sldId="2147483773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2333202694" sldId="2147483774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235149872" sldId="2147483775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696862099" sldId="2147483776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284572685" sldId="2147483777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2239647174" sldId="2147483778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4017358468" sldId="2147483779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650333212" sldId="2147483780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761739334" sldId="2147483781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294057570" sldId="2147483782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79636347" sldId="2147483783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4291663267" sldId="2147483784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800171266" sldId="2147483785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2567899502" sldId="2147483786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2590759147" sldId="2147483787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058460476" sldId="2147483788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2187891068" sldId="2147483789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485558194" sldId="2147483790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975556832" sldId="2147483791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289724219" sldId="2147483792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208801049" sldId="2147483793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462589222" sldId="2147483794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2272430586" sldId="2147483795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108086798" sldId="2147483796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3713781986" sldId="2147483797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238623583" sldId="2147483798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652527367" sldId="2147483799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363441909" sldId="2147483800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2967869600" sldId="2147483802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961698402" sldId="2147483803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1452877463" sldId="2147483804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586996195" sldId="2147483805"/>
          </pc:sldLayoutMkLst>
        </pc:sldLayoutChg>
        <pc:sldLayoutChg chg="del">
          <pc:chgData name="Mark Richard SOUTH" userId="933c1205-3e32-4a6f-a108-7c3308ed081a" providerId="ADAL" clId="{136359F7-A166-4ED9-9C31-4E76DD3D573D}" dt="2024-08-12T07:58:57.470" v="1" actId="2696"/>
          <pc:sldLayoutMkLst>
            <pc:docMk/>
            <pc:sldMasterMk cId="1455869514" sldId="2147483759"/>
            <pc:sldLayoutMk cId="6665031" sldId="2147483806"/>
          </pc:sldLayoutMkLst>
        </pc:sldLayoutChg>
      </pc:sldMasterChg>
    </pc:docChg>
  </pc:docChgLst>
  <pc:docChgLst>
    <pc:chgData name="Mark Richard SOUTH" userId="933c1205-3e32-4a6f-a108-7c3308ed081a" providerId="ADAL" clId="{0FCC4FA9-E417-4654-83A6-5794AAF970D0}"/>
    <pc:docChg chg="modSld">
      <pc:chgData name="Mark Richard SOUTH" userId="933c1205-3e32-4a6f-a108-7c3308ed081a" providerId="ADAL" clId="{0FCC4FA9-E417-4654-83A6-5794AAF970D0}" dt="2024-08-28T13:57:15.939" v="1" actId="20577"/>
      <pc:docMkLst>
        <pc:docMk/>
      </pc:docMkLst>
      <pc:sldChg chg="modSp">
        <pc:chgData name="Mark Richard SOUTH" userId="933c1205-3e32-4a6f-a108-7c3308ed081a" providerId="ADAL" clId="{0FCC4FA9-E417-4654-83A6-5794AAF970D0}" dt="2024-08-28T13:57:15.939" v="1" actId="20577"/>
        <pc:sldMkLst>
          <pc:docMk/>
          <pc:sldMk cId="337212953" sldId="4061"/>
        </pc:sldMkLst>
      </pc:sldChg>
    </pc:docChg>
  </pc:docChgLst>
  <pc:docChgLst>
    <pc:chgData name="Mark Richard SOUTH" userId="933c1205-3e32-4a6f-a108-7c3308ed081a" providerId="ADAL" clId="{E67556BD-3A7A-47D6-AC80-99245C35388E}"/>
    <pc:docChg chg="undo custSel addSld delSld modSld sldOrd modSection">
      <pc:chgData name="Mark Richard SOUTH" userId="933c1205-3e32-4a6f-a108-7c3308ed081a" providerId="ADAL" clId="{E67556BD-3A7A-47D6-AC80-99245C35388E}" dt="2024-07-22T15:51:40.266" v="362" actId="20577"/>
      <pc:docMkLst>
        <pc:docMk/>
      </pc:docMkLst>
      <pc:sldChg chg="add del">
        <pc:chgData name="Mark Richard SOUTH" userId="933c1205-3e32-4a6f-a108-7c3308ed081a" providerId="ADAL" clId="{E67556BD-3A7A-47D6-AC80-99245C35388E}" dt="2024-07-08T14:21:40.193" v="160" actId="2696"/>
        <pc:sldMkLst>
          <pc:docMk/>
          <pc:sldMk cId="556172843" sldId="256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4090090091" sldId="257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1107875286" sldId="258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487727704" sldId="259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2832026080" sldId="260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3690944366" sldId="261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3675840669" sldId="262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240717605" sldId="263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3049365911" sldId="264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4013253771" sldId="266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2149516683" sldId="267"/>
        </pc:sldMkLst>
      </pc:sldChg>
      <pc:sldChg chg="add del">
        <pc:chgData name="Mark Richard SOUTH" userId="933c1205-3e32-4a6f-a108-7c3308ed081a" providerId="ADAL" clId="{E67556BD-3A7A-47D6-AC80-99245C35388E}" dt="2024-07-08T14:21:10.500" v="159" actId="2696"/>
        <pc:sldMkLst>
          <pc:docMk/>
          <pc:sldMk cId="3302054412" sldId="268"/>
        </pc:sldMkLst>
      </pc:sldChg>
      <pc:sldChg chg="add del">
        <pc:chgData name="Mark Richard SOUTH" userId="933c1205-3e32-4a6f-a108-7c3308ed081a" providerId="ADAL" clId="{E67556BD-3A7A-47D6-AC80-99245C35388E}" dt="2024-07-08T14:18:36.020" v="154" actId="2696"/>
        <pc:sldMkLst>
          <pc:docMk/>
          <pc:sldMk cId="3918327233" sldId="269"/>
        </pc:sldMkLst>
      </pc:sldChg>
      <pc:sldChg chg="modSp add del mod">
        <pc:chgData name="Mark Richard SOUTH" userId="933c1205-3e32-4a6f-a108-7c3308ed081a" providerId="ADAL" clId="{E67556BD-3A7A-47D6-AC80-99245C35388E}" dt="2024-07-08T14:18:29.656" v="152" actId="2696"/>
        <pc:sldMkLst>
          <pc:docMk/>
          <pc:sldMk cId="4022025440" sldId="269"/>
        </pc:sldMkLst>
      </pc:sldChg>
      <pc:sldChg chg="delSp modSp add mod modAnim">
        <pc:chgData name="Mark Richard SOUTH" userId="933c1205-3e32-4a6f-a108-7c3308ed081a" providerId="ADAL" clId="{E67556BD-3A7A-47D6-AC80-99245C35388E}" dt="2024-07-09T12:42:03.693" v="358" actId="20577"/>
        <pc:sldMkLst>
          <pc:docMk/>
          <pc:sldMk cId="337212953" sldId="4061"/>
        </pc:sldMkLst>
      </pc:sldChg>
      <pc:sldChg chg="add del">
        <pc:chgData name="Mark Richard SOUTH" userId="933c1205-3e32-4a6f-a108-7c3308ed081a" providerId="ADAL" clId="{E67556BD-3A7A-47D6-AC80-99245C35388E}" dt="2024-07-08T14:19:13.410" v="158"/>
        <pc:sldMkLst>
          <pc:docMk/>
          <pc:sldMk cId="804809276" sldId="4302"/>
        </pc:sldMkLst>
      </pc:sldChg>
      <pc:sldChg chg="add del">
        <pc:chgData name="Mark Richard SOUTH" userId="933c1205-3e32-4a6f-a108-7c3308ed081a" providerId="ADAL" clId="{E67556BD-3A7A-47D6-AC80-99245C35388E}" dt="2024-07-08T14:22:03.061" v="162" actId="2696"/>
        <pc:sldMkLst>
          <pc:docMk/>
          <pc:sldMk cId="3000828060" sldId="4304"/>
        </pc:sldMkLst>
      </pc:sldChg>
      <pc:sldChg chg="add del">
        <pc:chgData name="Mark Richard SOUTH" userId="933c1205-3e32-4a6f-a108-7c3308ed081a" providerId="ADAL" clId="{E67556BD-3A7A-47D6-AC80-99245C35388E}" dt="2024-07-08T14:19:13.410" v="158"/>
        <pc:sldMkLst>
          <pc:docMk/>
          <pc:sldMk cId="2499567305" sldId="4305"/>
        </pc:sldMkLst>
      </pc:sldChg>
      <pc:sldChg chg="modSp add del mod setBg">
        <pc:chgData name="Mark Richard SOUTH" userId="933c1205-3e32-4a6f-a108-7c3308ed081a" providerId="ADAL" clId="{E67556BD-3A7A-47D6-AC80-99245C35388E}" dt="2024-07-08T14:19:13.410" v="158"/>
        <pc:sldMkLst>
          <pc:docMk/>
          <pc:sldMk cId="440566123" sldId="2076137830"/>
        </pc:sldMkLst>
      </pc:sldChg>
      <pc:sldChg chg="modSp mod">
        <pc:chgData name="Mark Richard SOUTH" userId="933c1205-3e32-4a6f-a108-7c3308ed081a" providerId="ADAL" clId="{E67556BD-3A7A-47D6-AC80-99245C35388E}" dt="2024-07-09T08:28:08.728" v="352" actId="20577"/>
        <pc:sldMkLst>
          <pc:docMk/>
          <pc:sldMk cId="1913698666" sldId="2076137834"/>
        </pc:sldMkLst>
      </pc:sldChg>
      <pc:sldChg chg="del ord">
        <pc:chgData name="Mark Richard SOUTH" userId="933c1205-3e32-4a6f-a108-7c3308ed081a" providerId="ADAL" clId="{E67556BD-3A7A-47D6-AC80-99245C35388E}" dt="2024-07-08T14:21:42.962" v="161" actId="2696"/>
        <pc:sldMkLst>
          <pc:docMk/>
          <pc:sldMk cId="1967538032" sldId="2145706957"/>
        </pc:sldMkLst>
      </pc:sldChg>
      <pc:sldChg chg="modNotesTx">
        <pc:chgData name="Mark Richard SOUTH" userId="933c1205-3e32-4a6f-a108-7c3308ed081a" providerId="ADAL" clId="{E67556BD-3A7A-47D6-AC80-99245C35388E}" dt="2024-07-22T15:51:40.266" v="362" actId="20577"/>
        <pc:sldMkLst>
          <pc:docMk/>
          <pc:sldMk cId="846807229" sldId="2145706963"/>
        </pc:sldMkLst>
      </pc:sldChg>
      <pc:sldChg chg="modNotesTx">
        <pc:chgData name="Mark Richard SOUTH" userId="933c1205-3e32-4a6f-a108-7c3308ed081a" providerId="ADAL" clId="{E67556BD-3A7A-47D6-AC80-99245C35388E}" dt="2024-07-22T15:51:33.051" v="360" actId="20577"/>
        <pc:sldMkLst>
          <pc:docMk/>
          <pc:sldMk cId="1348080855" sldId="2145706968"/>
        </pc:sldMkLst>
      </pc:sldChg>
      <pc:sldChg chg="delSp modSp add mod">
        <pc:chgData name="Mark Richard SOUTH" userId="933c1205-3e32-4a6f-a108-7c3308ed081a" providerId="ADAL" clId="{E67556BD-3A7A-47D6-AC80-99245C35388E}" dt="2024-07-08T14:17:32.339" v="106" actId="20577"/>
        <pc:sldMkLst>
          <pc:docMk/>
          <pc:sldMk cId="0" sldId="2145706976"/>
        </pc:sldMkLst>
      </pc:sldChg>
      <pc:sldMasterChg chg="delSldLayout">
        <pc:chgData name="Mark Richard SOUTH" userId="933c1205-3e32-4a6f-a108-7c3308ed081a" providerId="ADAL" clId="{E67556BD-3A7A-47D6-AC80-99245C35388E}" dt="2024-07-08T14:21:40.193" v="160" actId="2696"/>
        <pc:sldMasterMkLst>
          <pc:docMk/>
          <pc:sldMasterMk cId="1455869514" sldId="2147483759"/>
        </pc:sldMasterMkLst>
        <pc:sldLayoutChg chg="del">
          <pc:chgData name="Mark Richard SOUTH" userId="933c1205-3e32-4a6f-a108-7c3308ed081a" providerId="ADAL" clId="{E67556BD-3A7A-47D6-AC80-99245C35388E}" dt="2024-07-08T14:21:10.500" v="159" actId="2696"/>
          <pc:sldLayoutMkLst>
            <pc:docMk/>
            <pc:sldMasterMk cId="1455869514" sldId="2147483759"/>
            <pc:sldLayoutMk cId="1135021049" sldId="2147483801"/>
          </pc:sldLayoutMkLst>
        </pc:sldLayoutChg>
        <pc:sldLayoutChg chg="del">
          <pc:chgData name="Mark Richard SOUTH" userId="933c1205-3e32-4a6f-a108-7c3308ed081a" providerId="ADAL" clId="{E67556BD-3A7A-47D6-AC80-99245C35388E}" dt="2024-07-08T14:21:40.193" v="160" actId="2696"/>
          <pc:sldLayoutMkLst>
            <pc:docMk/>
            <pc:sldMasterMk cId="1455869514" sldId="2147483759"/>
            <pc:sldLayoutMk cId="3403342066" sldId="2147483807"/>
          </pc:sldLayoutMkLst>
        </pc:sldLayoutChg>
      </pc:sldMasterChg>
    </pc:docChg>
  </pc:docChgLst>
  <pc:docChgLst>
    <pc:chgData name="Mark Richard SOUTH" userId="933c1205-3e32-4a6f-a108-7c3308ed081a" providerId="ADAL" clId="{9332BC76-AD64-4380-B478-8A1931221D4E}"/>
    <pc:docChg chg="modSld">
      <pc:chgData name="Mark Richard SOUTH" userId="933c1205-3e32-4a6f-a108-7c3308ed081a" providerId="ADAL" clId="{9332BC76-AD64-4380-B478-8A1931221D4E}" dt="2024-12-16T11:43:12.970" v="7" actId="122"/>
      <pc:docMkLst>
        <pc:docMk/>
      </pc:docMkLst>
      <pc:sldChg chg="modSp mod">
        <pc:chgData name="Mark Richard SOUTH" userId="933c1205-3e32-4a6f-a108-7c3308ed081a" providerId="ADAL" clId="{9332BC76-AD64-4380-B478-8A1931221D4E}" dt="2024-12-16T11:43:12.970" v="7" actId="122"/>
        <pc:sldMkLst>
          <pc:docMk/>
          <pc:sldMk cId="0" sldId="2145706976"/>
        </pc:sldMkLst>
      </pc:sldChg>
    </pc:docChg>
  </pc:docChgLst>
  <pc:docChgLst>
    <pc:chgData name="Mark Richard SOUTH" userId="933c1205-3e32-4a6f-a108-7c3308ed081a" providerId="ADAL" clId="{E22125DE-275B-457A-8DE8-1BC08BB86186}"/>
    <pc:docChg chg="undo custSel addSld delSld modSld sldOrd delMainMaster modSection">
      <pc:chgData name="Mark Richard SOUTH" userId="933c1205-3e32-4a6f-a108-7c3308ed081a" providerId="ADAL" clId="{E22125DE-275B-457A-8DE8-1BC08BB86186}" dt="2025-04-03T07:09:20.909" v="1019" actId="20577"/>
      <pc:docMkLst>
        <pc:docMk/>
      </pc:docMkLst>
      <pc:sldChg chg="add del">
        <pc:chgData name="Mark Richard SOUTH" userId="933c1205-3e32-4a6f-a108-7c3308ed081a" providerId="ADAL" clId="{E22125DE-275B-457A-8DE8-1BC08BB86186}" dt="2025-04-02T11:06:20.835" v="817"/>
        <pc:sldMkLst>
          <pc:docMk/>
          <pc:sldMk cId="0" sldId="256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1470658735" sldId="256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3081370021" sldId="256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2695806460" sldId="257"/>
        </pc:sldMkLst>
      </pc:sldChg>
      <pc:sldChg chg="add del">
        <pc:chgData name="Mark Richard SOUTH" userId="933c1205-3e32-4a6f-a108-7c3308ed081a" providerId="ADAL" clId="{E22125DE-275B-457A-8DE8-1BC08BB86186}" dt="2025-04-02T11:08:38.071" v="821" actId="2696"/>
        <pc:sldMkLst>
          <pc:docMk/>
          <pc:sldMk cId="0" sldId="258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1748182847" sldId="258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2915386070" sldId="258"/>
        </pc:sldMkLst>
      </pc:sldChg>
      <pc:sldChg chg="add del">
        <pc:chgData name="Mark Richard SOUTH" userId="933c1205-3e32-4a6f-a108-7c3308ed081a" providerId="ADAL" clId="{E22125DE-275B-457A-8DE8-1BC08BB86186}" dt="2025-04-02T11:06:20.835" v="817"/>
        <pc:sldMkLst>
          <pc:docMk/>
          <pc:sldMk cId="0" sldId="259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4046301936" sldId="259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4087747427" sldId="259"/>
        </pc:sldMkLst>
      </pc:sldChg>
      <pc:sldChg chg="add del">
        <pc:chgData name="Mark Richard SOUTH" userId="933c1205-3e32-4a6f-a108-7c3308ed081a" providerId="ADAL" clId="{E22125DE-275B-457A-8DE8-1BC08BB86186}" dt="2025-04-02T11:08:41.647" v="822" actId="2696"/>
        <pc:sldMkLst>
          <pc:docMk/>
          <pc:sldMk cId="0" sldId="260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152051436" sldId="260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346207065" sldId="261"/>
        </pc:sldMkLst>
      </pc:sldChg>
      <pc:sldChg chg="modSp add del mod">
        <pc:chgData name="Mark Richard SOUTH" userId="933c1205-3e32-4a6f-a108-7c3308ed081a" providerId="ADAL" clId="{E22125DE-275B-457A-8DE8-1BC08BB86186}" dt="2025-04-02T11:06:20.835" v="817"/>
        <pc:sldMkLst>
          <pc:docMk/>
          <pc:sldMk cId="0" sldId="262"/>
        </pc:sldMkLst>
        <pc:spChg chg="mod">
          <ac:chgData name="Mark Richard SOUTH" userId="933c1205-3e32-4a6f-a108-7c3308ed081a" providerId="ADAL" clId="{E22125DE-275B-457A-8DE8-1BC08BB86186}" dt="2025-04-02T11:05:25.534" v="810" actId="1076"/>
          <ac:spMkLst>
            <pc:docMk/>
            <pc:sldMk cId="0" sldId="262"/>
            <ac:spMk id="11" creationId="{99426BE1-46AD-0E25-8BB0-78A4ED0754A7}"/>
          </ac:spMkLst>
        </pc:spChg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864844251" sldId="262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545144245" sldId="265"/>
        </pc:sldMkLst>
      </pc:sldChg>
      <pc:sldChg chg="add del">
        <pc:chgData name="Mark Richard SOUTH" userId="933c1205-3e32-4a6f-a108-7c3308ed081a" providerId="ADAL" clId="{E22125DE-275B-457A-8DE8-1BC08BB86186}" dt="2025-04-02T11:06:20.835" v="817"/>
        <pc:sldMkLst>
          <pc:docMk/>
          <pc:sldMk cId="0" sldId="266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707880127" sldId="266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1753820087" sldId="266"/>
        </pc:sldMkLst>
      </pc:sldChg>
      <pc:sldChg chg="add del">
        <pc:chgData name="Mark Richard SOUTH" userId="933c1205-3e32-4a6f-a108-7c3308ed081a" providerId="ADAL" clId="{E22125DE-275B-457A-8DE8-1BC08BB86186}" dt="2025-04-02T11:06:20.835" v="817"/>
        <pc:sldMkLst>
          <pc:docMk/>
          <pc:sldMk cId="0" sldId="268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753224026" sldId="268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3418109976" sldId="268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3693742702" sldId="269"/>
        </pc:sldMkLst>
      </pc:sldChg>
      <pc:sldChg chg="modSp add del">
        <pc:chgData name="Mark Richard SOUTH" userId="933c1205-3e32-4a6f-a108-7c3308ed081a" providerId="ADAL" clId="{E22125DE-275B-457A-8DE8-1BC08BB86186}" dt="2025-04-02T11:13:40.086" v="881" actId="255"/>
        <pc:sldMkLst>
          <pc:docMk/>
          <pc:sldMk cId="117237896" sldId="270"/>
        </pc:sldMkLst>
        <pc:graphicFrameChg chg="mod">
          <ac:chgData name="Mark Richard SOUTH" userId="933c1205-3e32-4a6f-a108-7c3308ed081a" providerId="ADAL" clId="{E22125DE-275B-457A-8DE8-1BC08BB86186}" dt="2025-04-02T11:13:40.086" v="881" actId="255"/>
          <ac:graphicFrameMkLst>
            <pc:docMk/>
            <pc:sldMk cId="117237896" sldId="270"/>
            <ac:graphicFrameMk id="4" creationId="{4A39C482-A338-F7EE-52B8-35AEC47E0842}"/>
          </ac:graphicFrameMkLst>
        </pc:graphicFrameChg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1412177437" sldId="270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2629201128" sldId="270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670660646" sldId="271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1605110571" sldId="271"/>
        </pc:sldMkLst>
      </pc:sldChg>
      <pc:sldChg chg="modSp add del">
        <pc:chgData name="Mark Richard SOUTH" userId="933c1205-3e32-4a6f-a108-7c3308ed081a" providerId="ADAL" clId="{E22125DE-275B-457A-8DE8-1BC08BB86186}" dt="2025-04-02T11:14:12.668" v="884" actId="255"/>
        <pc:sldMkLst>
          <pc:docMk/>
          <pc:sldMk cId="1680120250" sldId="271"/>
        </pc:sldMkLst>
        <pc:graphicFrameChg chg="mod">
          <ac:chgData name="Mark Richard SOUTH" userId="933c1205-3e32-4a6f-a108-7c3308ed081a" providerId="ADAL" clId="{E22125DE-275B-457A-8DE8-1BC08BB86186}" dt="2025-04-02T11:14:12.668" v="884" actId="255"/>
          <ac:graphicFrameMkLst>
            <pc:docMk/>
            <pc:sldMk cId="1680120250" sldId="271"/>
            <ac:graphicFrameMk id="4" creationId="{47A35CF2-DBA5-D775-3F4A-CFEF4C726F5C}"/>
          </ac:graphicFrameMkLst>
        </pc:graphicFrameChg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678453355" sldId="272"/>
        </pc:sldMkLst>
      </pc:sldChg>
      <pc:sldChg chg="add del">
        <pc:chgData name="Mark Richard SOUTH" userId="933c1205-3e32-4a6f-a108-7c3308ed081a" providerId="ADAL" clId="{E22125DE-275B-457A-8DE8-1BC08BB86186}" dt="2025-04-02T11:06:50.582" v="818" actId="2696"/>
        <pc:sldMkLst>
          <pc:docMk/>
          <pc:sldMk cId="2581172859" sldId="272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74785342" sldId="273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307961308" sldId="273"/>
        </pc:sldMkLst>
      </pc:sldChg>
      <pc:sldChg chg="add del">
        <pc:chgData name="Mark Richard SOUTH" userId="933c1205-3e32-4a6f-a108-7c3308ed081a" providerId="ADAL" clId="{E22125DE-275B-457A-8DE8-1BC08BB86186}" dt="2025-04-02T11:06:20.835" v="817"/>
        <pc:sldMkLst>
          <pc:docMk/>
          <pc:sldMk cId="850631142" sldId="273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1911292325" sldId="274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1594778916" sldId="275"/>
        </pc:sldMkLst>
      </pc:sldChg>
      <pc:sldChg chg="addSp delSp add del setBg delDesignElem">
        <pc:chgData name="Mark Richard SOUTH" userId="933c1205-3e32-4a6f-a108-7c3308ed081a" providerId="ADAL" clId="{E22125DE-275B-457A-8DE8-1BC08BB86186}" dt="2025-04-02T11:06:20.835" v="817"/>
        <pc:sldMkLst>
          <pc:docMk/>
          <pc:sldMk cId="2040814333" sldId="276"/>
        </pc:sldMkLst>
        <pc:spChg chg="add del">
          <ac:chgData name="Mark Richard SOUTH" userId="933c1205-3e32-4a6f-a108-7c3308ed081a" providerId="ADAL" clId="{E22125DE-275B-457A-8DE8-1BC08BB86186}" dt="2025-04-02T11:06:05.806" v="816"/>
          <ac:spMkLst>
            <pc:docMk/>
            <pc:sldMk cId="2040814333" sldId="276"/>
            <ac:spMk id="32" creationId="{42A4FC2C-047E-45A5-965D-8E1E3BF09BC6}"/>
          </ac:spMkLst>
        </pc:spChg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2495246809" sldId="276"/>
        </pc:sldMkLst>
      </pc:sldChg>
      <pc:sldChg chg="del">
        <pc:chgData name="Mark Richard SOUTH" userId="933c1205-3e32-4a6f-a108-7c3308ed081a" providerId="ADAL" clId="{E22125DE-275B-457A-8DE8-1BC08BB86186}" dt="2025-04-02T10:27:42.913" v="728" actId="2696"/>
        <pc:sldMkLst>
          <pc:docMk/>
          <pc:sldMk cId="3836785374" sldId="276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2084997330" sldId="277"/>
        </pc:sldMkLst>
      </pc:sldChg>
      <pc:sldChg chg="add del setBg">
        <pc:chgData name="Mark Richard SOUTH" userId="933c1205-3e32-4a6f-a108-7c3308ed081a" providerId="ADAL" clId="{E22125DE-275B-457A-8DE8-1BC08BB86186}" dt="2025-04-02T11:06:20.835" v="817"/>
        <pc:sldMkLst>
          <pc:docMk/>
          <pc:sldMk cId="3311926529" sldId="277"/>
        </pc:sldMkLst>
      </pc:sldChg>
      <pc:sldChg chg="add del">
        <pc:chgData name="Mark Richard SOUTH" userId="933c1205-3e32-4a6f-a108-7c3308ed081a" providerId="ADAL" clId="{E22125DE-275B-457A-8DE8-1BC08BB86186}" dt="2025-04-02T11:06:20.835" v="817"/>
        <pc:sldMkLst>
          <pc:docMk/>
          <pc:sldMk cId="1307701574" sldId="278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4266052038" sldId="278"/>
        </pc:sldMkLst>
      </pc:sldChg>
      <pc:sldChg chg="add del">
        <pc:chgData name="Mark Richard SOUTH" userId="933c1205-3e32-4a6f-a108-7c3308ed081a" providerId="ADAL" clId="{E22125DE-275B-457A-8DE8-1BC08BB86186}" dt="2025-04-02T11:06:20.835" v="817"/>
        <pc:sldMkLst>
          <pc:docMk/>
          <pc:sldMk cId="680383570" sldId="279"/>
        </pc:sldMkLst>
      </pc:sldChg>
      <pc:sldChg chg="del">
        <pc:chgData name="Mark Richard SOUTH" userId="933c1205-3e32-4a6f-a108-7c3308ed081a" providerId="ADAL" clId="{E22125DE-275B-457A-8DE8-1BC08BB86186}" dt="2025-04-02T11:05:38.120" v="814"/>
        <pc:sldMkLst>
          <pc:docMk/>
          <pc:sldMk cId="2413602152" sldId="279"/>
        </pc:sldMkLst>
      </pc:sldChg>
      <pc:sldChg chg="del">
        <pc:chgData name="Mark Richard SOUTH" userId="933c1205-3e32-4a6f-a108-7c3308ed081a" providerId="ADAL" clId="{E22125DE-275B-457A-8DE8-1BC08BB86186}" dt="2025-04-03T07:07:12.847" v="1010" actId="2696"/>
        <pc:sldMkLst>
          <pc:docMk/>
          <pc:sldMk cId="3430859183" sldId="283"/>
        </pc:sldMkLst>
      </pc:sldChg>
      <pc:sldChg chg="del">
        <pc:chgData name="Mark Richard SOUTH" userId="933c1205-3e32-4a6f-a108-7c3308ed081a" providerId="ADAL" clId="{E22125DE-275B-457A-8DE8-1BC08BB86186}" dt="2025-04-03T07:07:12.847" v="1010" actId="2696"/>
        <pc:sldMkLst>
          <pc:docMk/>
          <pc:sldMk cId="411234007" sldId="309"/>
        </pc:sldMkLst>
      </pc:sldChg>
      <pc:sldChg chg="del">
        <pc:chgData name="Mark Richard SOUTH" userId="933c1205-3e32-4a6f-a108-7c3308ed081a" providerId="ADAL" clId="{E22125DE-275B-457A-8DE8-1BC08BB86186}" dt="2025-04-03T07:07:12.847" v="1010" actId="2696"/>
        <pc:sldMkLst>
          <pc:docMk/>
          <pc:sldMk cId="2825154297" sldId="312"/>
        </pc:sldMkLst>
      </pc:sldChg>
      <pc:sldChg chg="del">
        <pc:chgData name="Mark Richard SOUTH" userId="933c1205-3e32-4a6f-a108-7c3308ed081a" providerId="ADAL" clId="{E22125DE-275B-457A-8DE8-1BC08BB86186}" dt="2025-04-03T07:07:12.847" v="1010" actId="2696"/>
        <pc:sldMkLst>
          <pc:docMk/>
          <pc:sldMk cId="70751713" sldId="313"/>
        </pc:sldMkLst>
      </pc:sldChg>
      <pc:sldChg chg="del">
        <pc:chgData name="Mark Richard SOUTH" userId="933c1205-3e32-4a6f-a108-7c3308ed081a" providerId="ADAL" clId="{E22125DE-275B-457A-8DE8-1BC08BB86186}" dt="2025-04-03T07:07:12.847" v="1010" actId="2696"/>
        <pc:sldMkLst>
          <pc:docMk/>
          <pc:sldMk cId="2316907642" sldId="314"/>
        </pc:sldMkLst>
      </pc:sldChg>
      <pc:sldChg chg="del">
        <pc:chgData name="Mark Richard SOUTH" userId="933c1205-3e32-4a6f-a108-7c3308ed081a" providerId="ADAL" clId="{E22125DE-275B-457A-8DE8-1BC08BB86186}" dt="2025-04-03T07:07:12.847" v="1010" actId="2696"/>
        <pc:sldMkLst>
          <pc:docMk/>
          <pc:sldMk cId="4129031392" sldId="315"/>
        </pc:sldMkLst>
      </pc:sldChg>
      <pc:sldChg chg="add del">
        <pc:chgData name="Mark Richard SOUTH" userId="933c1205-3e32-4a6f-a108-7c3308ed081a" providerId="ADAL" clId="{E22125DE-275B-457A-8DE8-1BC08BB86186}" dt="2025-04-02T11:06:50.582" v="818" actId="2696"/>
        <pc:sldMkLst>
          <pc:docMk/>
          <pc:sldMk cId="2678267894" sldId="356"/>
        </pc:sldMkLst>
      </pc:sldChg>
      <pc:sldChg chg="add del">
        <pc:chgData name="Mark Richard SOUTH" userId="933c1205-3e32-4a6f-a108-7c3308ed081a" providerId="ADAL" clId="{E22125DE-275B-457A-8DE8-1BC08BB86186}" dt="2025-04-02T11:06:50.582" v="818" actId="2696"/>
        <pc:sldMkLst>
          <pc:docMk/>
          <pc:sldMk cId="2307001753" sldId="359"/>
        </pc:sldMkLst>
      </pc:sldChg>
      <pc:sldChg chg="add del">
        <pc:chgData name="Mark Richard SOUTH" userId="933c1205-3e32-4a6f-a108-7c3308ed081a" providerId="ADAL" clId="{E22125DE-275B-457A-8DE8-1BC08BB86186}" dt="2025-04-02T11:06:50.582" v="818" actId="2696"/>
        <pc:sldMkLst>
          <pc:docMk/>
          <pc:sldMk cId="2989040414" sldId="361"/>
        </pc:sldMkLst>
      </pc:sldChg>
      <pc:sldChg chg="add del">
        <pc:chgData name="Mark Richard SOUTH" userId="933c1205-3e32-4a6f-a108-7c3308ed081a" providerId="ADAL" clId="{E22125DE-275B-457A-8DE8-1BC08BB86186}" dt="2025-04-02T11:06:50.582" v="818" actId="2696"/>
        <pc:sldMkLst>
          <pc:docMk/>
          <pc:sldMk cId="1032619349" sldId="362"/>
        </pc:sldMkLst>
      </pc:sldChg>
      <pc:sldChg chg="add del">
        <pc:chgData name="Mark Richard SOUTH" userId="933c1205-3e32-4a6f-a108-7c3308ed081a" providerId="ADAL" clId="{E22125DE-275B-457A-8DE8-1BC08BB86186}" dt="2025-04-02T11:06:50.582" v="818" actId="2696"/>
        <pc:sldMkLst>
          <pc:docMk/>
          <pc:sldMk cId="29916635" sldId="363"/>
        </pc:sldMkLst>
      </pc:sldChg>
      <pc:sldChg chg="modSp mod modAnim">
        <pc:chgData name="Mark Richard SOUTH" userId="933c1205-3e32-4a6f-a108-7c3308ed081a" providerId="ADAL" clId="{E22125DE-275B-457A-8DE8-1BC08BB86186}" dt="2025-04-02T13:43:18.803" v="941"/>
        <pc:sldMkLst>
          <pc:docMk/>
          <pc:sldMk cId="337212953" sldId="4061"/>
        </pc:sldMkLst>
        <pc:spChg chg="mod">
          <ac:chgData name="Mark Richard SOUTH" userId="933c1205-3e32-4a6f-a108-7c3308ed081a" providerId="ADAL" clId="{E22125DE-275B-457A-8DE8-1BC08BB86186}" dt="2025-04-02T12:32:26.155" v="938" actId="20577"/>
          <ac:spMkLst>
            <pc:docMk/>
            <pc:sldMk cId="337212953" sldId="4061"/>
            <ac:spMk id="2" creationId="{C6E363C8-97D2-8385-A580-D444F91362C7}"/>
          </ac:spMkLst>
        </pc:spChg>
      </pc:sldChg>
      <pc:sldChg chg="modNotesTx">
        <pc:chgData name="Mark Richard SOUTH" userId="933c1205-3e32-4a6f-a108-7c3308ed081a" providerId="ADAL" clId="{E22125DE-275B-457A-8DE8-1BC08BB86186}" dt="2025-04-02T15:12:44.696" v="1009" actId="20577"/>
        <pc:sldMkLst>
          <pc:docMk/>
          <pc:sldMk cId="804809276" sldId="4302"/>
        </pc:sldMkLst>
      </pc:sldChg>
      <pc:sldChg chg="modSp mod">
        <pc:chgData name="Mark Richard SOUTH" userId="933c1205-3e32-4a6f-a108-7c3308ed081a" providerId="ADAL" clId="{E22125DE-275B-457A-8DE8-1BC08BB86186}" dt="2025-04-02T10:28:29.929" v="736" actId="1076"/>
        <pc:sldMkLst>
          <pc:docMk/>
          <pc:sldMk cId="2499567305" sldId="4305"/>
        </pc:sldMkLst>
        <pc:spChg chg="mod">
          <ac:chgData name="Mark Richard SOUTH" userId="933c1205-3e32-4a6f-a108-7c3308ed081a" providerId="ADAL" clId="{E22125DE-275B-457A-8DE8-1BC08BB86186}" dt="2025-04-02T10:28:29.929" v="736" actId="1076"/>
          <ac:spMkLst>
            <pc:docMk/>
            <pc:sldMk cId="2499567305" sldId="4305"/>
            <ac:spMk id="280" creationId="{00000000-0000-0000-0000-000000000000}"/>
          </ac:spMkLst>
        </pc:spChg>
      </pc:sldChg>
      <pc:sldChg chg="modSp mod ord">
        <pc:chgData name="Mark Richard SOUTH" userId="933c1205-3e32-4a6f-a108-7c3308ed081a" providerId="ADAL" clId="{E22125DE-275B-457A-8DE8-1BC08BB86186}" dt="2025-04-02T13:43:10.065" v="940"/>
        <pc:sldMkLst>
          <pc:docMk/>
          <pc:sldMk cId="0" sldId="2145706976"/>
        </pc:sldMkLst>
        <pc:spChg chg="mod">
          <ac:chgData name="Mark Richard SOUTH" userId="933c1205-3e32-4a6f-a108-7c3308ed081a" providerId="ADAL" clId="{E22125DE-275B-457A-8DE8-1BC08BB86186}" dt="2025-04-02T10:26:46.924" v="703" actId="20577"/>
          <ac:spMkLst>
            <pc:docMk/>
            <pc:sldMk cId="0" sldId="2145706976"/>
            <ac:spMk id="280" creationId="{00000000-0000-0000-0000-000000000000}"/>
          </ac:spMkLst>
        </pc:spChg>
      </pc:sldChg>
      <pc:sldChg chg="delSp modSp add del mod delAnim modAnim">
        <pc:chgData name="Mark Richard SOUTH" userId="933c1205-3e32-4a6f-a108-7c3308ed081a" providerId="ADAL" clId="{E22125DE-275B-457A-8DE8-1BC08BB86186}" dt="2025-04-02T12:31:39.595" v="885" actId="2696"/>
        <pc:sldMkLst>
          <pc:docMk/>
          <pc:sldMk cId="3690157141" sldId="2145706977"/>
        </pc:sldMkLst>
        <pc:spChg chg="del mod">
          <ac:chgData name="Mark Richard SOUTH" userId="933c1205-3e32-4a6f-a108-7c3308ed081a" providerId="ADAL" clId="{E22125DE-275B-457A-8DE8-1BC08BB86186}" dt="2025-04-02T10:29:24.254" v="801"/>
          <ac:spMkLst>
            <pc:docMk/>
            <pc:sldMk cId="3690157141" sldId="2145706977"/>
            <ac:spMk id="2" creationId="{3F3F0D81-57A1-49E6-96F4-AA3B5A30810C}"/>
          </ac:spMkLst>
        </pc:spChg>
        <pc:spChg chg="mod">
          <ac:chgData name="Mark Richard SOUTH" userId="933c1205-3e32-4a6f-a108-7c3308ed081a" providerId="ADAL" clId="{E22125DE-275B-457A-8DE8-1BC08BB86186}" dt="2025-04-02T10:29:23.593" v="799" actId="1076"/>
          <ac:spMkLst>
            <pc:docMk/>
            <pc:sldMk cId="3690157141" sldId="2145706977"/>
            <ac:spMk id="5" creationId="{B7AE19B2-BDC5-5135-8B97-15AA01453C50}"/>
          </ac:spMkLst>
        </pc:spChg>
      </pc:sldChg>
      <pc:sldChg chg="add">
        <pc:chgData name="Mark Richard SOUTH" userId="933c1205-3e32-4a6f-a108-7c3308ed081a" providerId="ADAL" clId="{E22125DE-275B-457A-8DE8-1BC08BB86186}" dt="2025-04-02T11:07:37.345" v="819" actId="2890"/>
        <pc:sldMkLst>
          <pc:docMk/>
          <pc:sldMk cId="2353077668" sldId="2145706979"/>
        </pc:sldMkLst>
      </pc:sldChg>
      <pc:sldChg chg="delSp modSp add mod">
        <pc:chgData name="Mark Richard SOUTH" userId="933c1205-3e32-4a6f-a108-7c3308ed081a" providerId="ADAL" clId="{E22125DE-275B-457A-8DE8-1BC08BB86186}" dt="2025-04-02T13:48:31.350" v="988" actId="1076"/>
        <pc:sldMkLst>
          <pc:docMk/>
          <pc:sldMk cId="2097584357" sldId="2145706980"/>
        </pc:sldMkLst>
        <pc:spChg chg="del">
          <ac:chgData name="Mark Richard SOUTH" userId="933c1205-3e32-4a6f-a108-7c3308ed081a" providerId="ADAL" clId="{E22125DE-275B-457A-8DE8-1BC08BB86186}" dt="2025-04-02T13:45:14.689" v="975" actId="21"/>
          <ac:spMkLst>
            <pc:docMk/>
            <pc:sldMk cId="2097584357" sldId="2145706980"/>
            <ac:spMk id="2" creationId="{B5A2F8A9-5A52-A16E-A3BB-35009F15A0AA}"/>
          </ac:spMkLst>
        </pc:spChg>
        <pc:spChg chg="mod">
          <ac:chgData name="Mark Richard SOUTH" userId="933c1205-3e32-4a6f-a108-7c3308ed081a" providerId="ADAL" clId="{E22125DE-275B-457A-8DE8-1BC08BB86186}" dt="2025-04-02T13:48:31.350" v="988" actId="1076"/>
          <ac:spMkLst>
            <pc:docMk/>
            <pc:sldMk cId="2097584357" sldId="2145706980"/>
            <ac:spMk id="5" creationId="{92439092-FA64-0E43-95A4-B3829CA0DE43}"/>
          </ac:spMkLst>
        </pc:spChg>
      </pc:sldChg>
      <pc:sldChg chg="modSp mod">
        <pc:chgData name="Mark Richard SOUTH" userId="933c1205-3e32-4a6f-a108-7c3308ed081a" providerId="ADAL" clId="{E22125DE-275B-457A-8DE8-1BC08BB86186}" dt="2025-04-03T07:09:20.909" v="1019" actId="20577"/>
        <pc:sldMkLst>
          <pc:docMk/>
          <pc:sldMk cId="535392411" sldId="2145706986"/>
        </pc:sldMkLst>
        <pc:spChg chg="mod">
          <ac:chgData name="Mark Richard SOUTH" userId="933c1205-3e32-4a6f-a108-7c3308ed081a" providerId="ADAL" clId="{E22125DE-275B-457A-8DE8-1BC08BB86186}" dt="2025-04-03T07:08:46.951" v="1013" actId="20577"/>
          <ac:spMkLst>
            <pc:docMk/>
            <pc:sldMk cId="535392411" sldId="2145706986"/>
            <ac:spMk id="4" creationId="{3C35851D-64C6-D91E-ECD3-C6E9D87CF564}"/>
          </ac:spMkLst>
        </pc:spChg>
        <pc:spChg chg="mod">
          <ac:chgData name="Mark Richard SOUTH" userId="933c1205-3e32-4a6f-a108-7c3308ed081a" providerId="ADAL" clId="{E22125DE-275B-457A-8DE8-1BC08BB86186}" dt="2025-04-03T07:09:20.909" v="1019" actId="20577"/>
          <ac:spMkLst>
            <pc:docMk/>
            <pc:sldMk cId="535392411" sldId="2145706986"/>
            <ac:spMk id="5" creationId="{DAE7B318-C2A2-8E14-0BC8-71EAAADA4A76}"/>
          </ac:spMkLst>
        </pc:spChg>
      </pc:sldChg>
      <pc:sldMasterChg chg="delSldLayout">
        <pc:chgData name="Mark Richard SOUTH" userId="933c1205-3e32-4a6f-a108-7c3308ed081a" providerId="ADAL" clId="{E22125DE-275B-457A-8DE8-1BC08BB86186}" dt="2025-04-02T11:06:50.582" v="818" actId="2696"/>
        <pc:sldMasterMkLst>
          <pc:docMk/>
          <pc:sldMasterMk cId="794886312" sldId="2147483808"/>
        </pc:sldMasterMkLst>
        <pc:sldLayoutChg chg="del">
          <pc:chgData name="Mark Richard SOUTH" userId="933c1205-3e32-4a6f-a108-7c3308ed081a" providerId="ADAL" clId="{E22125DE-275B-457A-8DE8-1BC08BB86186}" dt="2025-04-02T11:06:50.582" v="818" actId="2696"/>
          <pc:sldLayoutMkLst>
            <pc:docMk/>
            <pc:sldMasterMk cId="794886312" sldId="2147483808"/>
            <pc:sldLayoutMk cId="1325796403" sldId="2147483891"/>
          </pc:sldLayoutMkLst>
        </pc:sldLayoutChg>
        <pc:sldLayoutChg chg="del">
          <pc:chgData name="Mark Richard SOUTH" userId="933c1205-3e32-4a6f-a108-7c3308ed081a" providerId="ADAL" clId="{E22125DE-275B-457A-8DE8-1BC08BB86186}" dt="2025-04-02T11:06:50.582" v="818" actId="2696"/>
          <pc:sldLayoutMkLst>
            <pc:docMk/>
            <pc:sldMasterMk cId="794886312" sldId="2147483808"/>
            <pc:sldLayoutMk cId="1476439804" sldId="2147483892"/>
          </pc:sldLayoutMkLst>
        </pc:sldLayoutChg>
        <pc:sldLayoutChg chg="del">
          <pc:chgData name="Mark Richard SOUTH" userId="933c1205-3e32-4a6f-a108-7c3308ed081a" providerId="ADAL" clId="{E22125DE-275B-457A-8DE8-1BC08BB86186}" dt="2025-04-02T11:06:50.582" v="818" actId="2696"/>
          <pc:sldLayoutMkLst>
            <pc:docMk/>
            <pc:sldMasterMk cId="794886312" sldId="2147483808"/>
            <pc:sldLayoutMk cId="1582098748" sldId="2147483893"/>
          </pc:sldLayoutMkLst>
        </pc:sldLayoutChg>
      </pc:sldMasterChg>
      <pc:sldMasterChg chg="del delSldLayout">
        <pc:chgData name="Mark Richard SOUTH" userId="933c1205-3e32-4a6f-a108-7c3308ed081a" providerId="ADAL" clId="{E22125DE-275B-457A-8DE8-1BC08BB86186}" dt="2025-04-03T07:07:12.847" v="1010" actId="2696"/>
        <pc:sldMasterMkLst>
          <pc:docMk/>
          <pc:sldMasterMk cId="2936522563" sldId="2147483918"/>
        </pc:sldMasterMkLst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2192213817" sldId="2147483919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4220402825" sldId="2147483920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1623967232" sldId="2147483921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1323644236" sldId="2147483922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3911874620" sldId="2147483923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2043886407" sldId="2147483924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2037452904" sldId="2147483925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3377244324" sldId="2147483926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3112054223" sldId="2147483927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1797245216" sldId="2147483928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1509021963" sldId="2147483929"/>
          </pc:sldLayoutMkLst>
        </pc:sldLayoutChg>
        <pc:sldLayoutChg chg="del">
          <pc:chgData name="Mark Richard SOUTH" userId="933c1205-3e32-4a6f-a108-7c3308ed081a" providerId="ADAL" clId="{E22125DE-275B-457A-8DE8-1BC08BB86186}" dt="2025-04-03T07:07:12.847" v="1010" actId="2696"/>
          <pc:sldLayoutMkLst>
            <pc:docMk/>
            <pc:sldMasterMk cId="2936522563" sldId="2147483918"/>
            <pc:sldLayoutMk cId="3112037260" sldId="2147483930"/>
          </pc:sldLayoutMkLst>
        </pc:sldLayoutChg>
      </pc:sldMaster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4BDB26-7990-40CE-B785-65AAC7CD2D1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B5124C8-CCE6-4647-A88D-7F5B34D2CBED}">
      <dgm:prSet phldrT="[Текст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CEA Unit</a:t>
          </a:r>
          <a:b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Vladyslav Zapolskiy</a:t>
          </a:r>
          <a:endParaRPr lang="uk-UA" sz="2000" b="1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94A1030-89A2-484D-81ED-271B09B66559}" type="parTrans" cxnId="{8DB693D5-3B6C-4EDE-B664-4ED7C190C42C}">
      <dgm:prSet/>
      <dgm:spPr/>
      <dgm:t>
        <a:bodyPr/>
        <a:lstStyle/>
        <a:p>
          <a:endParaRPr lang="uk-UA"/>
        </a:p>
      </dgm:t>
    </dgm:pt>
    <dgm:pt modelId="{82CEA095-1EF7-4D47-AE36-621FAD23B684}" type="sibTrans" cxnId="{8DB693D5-3B6C-4EDE-B664-4ED7C190C42C}">
      <dgm:prSet/>
      <dgm:spPr/>
      <dgm:t>
        <a:bodyPr/>
        <a:lstStyle/>
        <a:p>
          <a:endParaRPr lang="uk-UA"/>
        </a:p>
      </dgm:t>
    </dgm:pt>
    <dgm:pt modelId="{76A29CFB-0D9A-4A1E-A347-E5D25AD3448A}">
      <dgm:prSet phldrT="[Текст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Program Development Officer</a:t>
          </a:r>
          <a:b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Gabriella Simchak</a:t>
          </a:r>
          <a:endParaRPr lang="uk-UA" sz="1600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E9A399F-9F4B-4C32-9327-A595E06DCDD8}" type="parTrans" cxnId="{0D385086-5322-41AE-92B1-760AA173A674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2E584D06-9262-403F-9FE0-999170DD0865}" type="sibTrans" cxnId="{0D385086-5322-41AE-92B1-760AA173A674}">
      <dgm:prSet/>
      <dgm:spPr/>
      <dgm:t>
        <a:bodyPr/>
        <a:lstStyle/>
        <a:p>
          <a:endParaRPr lang="uk-UA"/>
        </a:p>
      </dgm:t>
    </dgm:pt>
    <dgm:pt modelId="{CCEBBD62-9FC4-416B-9D48-BB9FEE8757A8}">
      <dgm:prSet phldrT="[Текст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Regional Development Officer</a:t>
          </a:r>
          <a:b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Olena Sakhnovska</a:t>
          </a:r>
          <a:endParaRPr lang="uk-UA" sz="1600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0F0144B-672A-4AD4-A382-E6644F2CAFFA}" type="parTrans" cxnId="{BCA4CC79-D26C-48BD-B2A1-7EDDC333A569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0A3697B2-751D-4675-BF84-E15FCB8DF778}" type="sibTrans" cxnId="{BCA4CC79-D26C-48BD-B2A1-7EDDC333A569}">
      <dgm:prSet/>
      <dgm:spPr/>
      <dgm:t>
        <a:bodyPr/>
        <a:lstStyle/>
        <a:p>
          <a:endParaRPr lang="uk-UA"/>
        </a:p>
      </dgm:t>
    </dgm:pt>
    <dgm:pt modelId="{EAABD385-501B-4019-AE1C-E60EE0C5B033}">
      <dgm:prSet custT="1"/>
      <dgm:spPr>
        <a:solidFill>
          <a:schemeClr val="bg1">
            <a:lumMod val="65000"/>
          </a:schemeClr>
        </a:solidFill>
        <a:ln>
          <a:solidFill>
            <a:schemeClr val="tx1"/>
          </a:solidFill>
          <a:prstDash val="sysDot"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officer in training and professional development</a:t>
          </a:r>
          <a:endParaRPr lang="uk-UA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72FC351-DD02-4FF7-A410-31753C64012B}" type="parTrans" cxnId="{3B386744-C456-4217-9040-1E231C1AF945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C6FCA683-DBD5-4CA8-9CDB-9BA2B8D8D073}" type="sibTrans" cxnId="{3B386744-C456-4217-9040-1E231C1AF945}">
      <dgm:prSet/>
      <dgm:spPr/>
      <dgm:t>
        <a:bodyPr/>
        <a:lstStyle/>
        <a:p>
          <a:endParaRPr lang="uk-UA"/>
        </a:p>
      </dgm:t>
    </dgm:pt>
    <dgm:pt modelId="{0067336F-0DA2-4306-89BA-D6FEC599D955}">
      <dgm:prSet custT="1"/>
      <dgm:spPr>
        <a:solidFill>
          <a:schemeClr val="bg1">
            <a:lumMod val="65000"/>
          </a:schemeClr>
        </a:solidFill>
        <a:ln>
          <a:solidFill>
            <a:schemeClr val="tx1"/>
          </a:solidFill>
          <a:prstDash val="sysDot"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officer in expert approaches and methodologies</a:t>
          </a:r>
          <a:endParaRPr lang="uk-UA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8FB0A62-F0B1-487A-B168-0C7DCD8F8F2F}" type="parTrans" cxnId="{4F96C691-B3BB-494D-B311-09CF0AB216F6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490437CB-AFA0-4D8C-A0A2-D001C7C032D3}" type="sibTrans" cxnId="{4F96C691-B3BB-494D-B311-09CF0AB216F6}">
      <dgm:prSet/>
      <dgm:spPr/>
      <dgm:t>
        <a:bodyPr/>
        <a:lstStyle/>
        <a:p>
          <a:endParaRPr lang="uk-UA"/>
        </a:p>
      </dgm:t>
    </dgm:pt>
    <dgm:pt modelId="{82D1EB44-5867-4168-B1D4-EDB36DB6399E}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Feedback Sector</a:t>
          </a:r>
          <a:b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Olena Myronchuk</a:t>
          </a:r>
          <a:endParaRPr lang="uk-UA" sz="1800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DA50AE6-37D9-492D-9989-A933EEC75096}" type="parTrans" cxnId="{EF1A81EE-96A7-4A88-90A1-A98E5FBE9349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51CBC5E2-7D28-44F4-9475-0B35BAEAA325}" type="sibTrans" cxnId="{EF1A81EE-96A7-4A88-90A1-A98E5FBE9349}">
      <dgm:prSet/>
      <dgm:spPr/>
      <dgm:t>
        <a:bodyPr/>
        <a:lstStyle/>
        <a:p>
          <a:endParaRPr lang="uk-UA"/>
        </a:p>
      </dgm:t>
    </dgm:pt>
    <dgm:pt modelId="{4C1BAA69-7678-4426-A74A-C7F396650858}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Information Center</a:t>
          </a:r>
          <a:b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Mariia Nazarko</a:t>
          </a:r>
          <a:endParaRPr lang="uk-UA" sz="1800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C40113C-C547-4DDF-A59E-EA5EAA20CECF}" type="parTrans" cxnId="{64E87B8D-B1B5-4D66-BD55-3639C6C6162B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2996E01E-9731-4D2B-8F43-B23F228E3C82}" type="sibTrans" cxnId="{64E87B8D-B1B5-4D66-BD55-3639C6C6162B}">
      <dgm:prSet/>
      <dgm:spPr/>
      <dgm:t>
        <a:bodyPr/>
        <a:lstStyle/>
        <a:p>
          <a:endParaRPr lang="uk-UA"/>
        </a:p>
      </dgm:t>
    </dgm:pt>
    <dgm:pt modelId="{EDDCFD99-EA80-4E00-A473-EF6C6ED136E9}">
      <dgm:prSet custT="1"/>
      <dgm:spPr>
        <a:solidFill>
          <a:schemeClr val="bg1">
            <a:lumMod val="6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uk-UA" sz="2400" b="1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r>
            <a:rPr 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Feedback Officer</a:t>
          </a:r>
          <a:br>
            <a: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uk-UA" sz="1600" b="1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B2F6F21-3F1F-46BC-9B73-180F62D3709D}" type="parTrans" cxnId="{D3E74B80-72D3-4B3A-9C7D-FE4F2A9E8BAA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4F66F59F-73FC-45F9-BA6C-89E80F1A1309}" type="sibTrans" cxnId="{D3E74B80-72D3-4B3A-9C7D-FE4F2A9E8BAA}">
      <dgm:prSet/>
      <dgm:spPr/>
      <dgm:t>
        <a:bodyPr/>
        <a:lstStyle/>
        <a:p>
          <a:endParaRPr lang="uk-UA"/>
        </a:p>
      </dgm:t>
    </dgm:pt>
    <dgm:pt modelId="{63A4D4EA-8C75-4CB5-9C18-6756297F9F26}">
      <dgm:prSet custT="1"/>
      <dgm:spPr>
        <a:solidFill>
          <a:srgbClr val="002060"/>
        </a:solidFill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Information Center</a:t>
          </a:r>
          <a:endParaRPr lang="uk-UA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0F1C12C-3A33-4512-855B-9FB52FF41FEB}" type="parTrans" cxnId="{E51A4BC4-29C9-4DF3-A264-BA0297671023}">
      <dgm:prSet/>
      <dgm:spPr>
        <a:ln>
          <a:prstDash val="sysDash"/>
        </a:ln>
      </dgm:spPr>
      <dgm:t>
        <a:bodyPr/>
        <a:lstStyle/>
        <a:p>
          <a:endParaRPr lang="uk-UA"/>
        </a:p>
      </dgm:t>
    </dgm:pt>
    <dgm:pt modelId="{19D1D9C0-1013-4F50-A434-F6BA230DF8CE}" type="sibTrans" cxnId="{E51A4BC4-29C9-4DF3-A264-BA0297671023}">
      <dgm:prSet/>
      <dgm:spPr/>
      <dgm:t>
        <a:bodyPr/>
        <a:lstStyle/>
        <a:p>
          <a:endParaRPr lang="uk-UA"/>
        </a:p>
      </dgm:t>
    </dgm:pt>
    <dgm:pt modelId="{6F9AD07B-0631-4480-A0B8-BBD0A9A7942C}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CEA M&amp;E Officer (BHA)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Serhii Poziuchenko</a:t>
          </a:r>
          <a:endParaRPr lang="uk-UA" sz="16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84E09E-9603-4109-ADAC-6CE81BF0B66C}" type="parTrans" cxnId="{B22F83EE-F2DA-483F-8C30-38F37697E193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4C5C9E9C-49CD-4445-964D-2BC912147A62}" type="sibTrans" cxnId="{B22F83EE-F2DA-483F-8C30-38F37697E193}">
      <dgm:prSet/>
      <dgm:spPr/>
      <dgm:t>
        <a:bodyPr/>
        <a:lstStyle/>
        <a:p>
          <a:endParaRPr lang="uk-UA"/>
        </a:p>
      </dgm:t>
    </dgm:pt>
    <dgm:pt modelId="{C4BC49CA-5795-4125-9BDA-E7769AA28C3B}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Feedback Officer </a:t>
          </a:r>
          <a:r>
            <a: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Mariia Merkulova</a:t>
          </a:r>
          <a:endParaRPr lang="uk-UA" sz="16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B82B3E-E967-4A95-8011-0C589632485F}" type="parTrans" cxnId="{728FCA7E-EA48-4077-A770-2E1067119123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ADCC1C4D-1493-460B-A5B0-7A02603ACB38}" type="sibTrans" cxnId="{728FCA7E-EA48-4077-A770-2E1067119123}">
      <dgm:prSet/>
      <dgm:spPr/>
      <dgm:t>
        <a:bodyPr/>
        <a:lstStyle/>
        <a:p>
          <a:endParaRPr lang="uk-UA"/>
        </a:p>
      </dgm:t>
    </dgm:pt>
    <dgm:pt modelId="{57FEAA8E-813A-4676-A61D-25BC23AD087F}">
      <dgm:prSet custT="1"/>
      <dgm:spPr>
        <a:solidFill>
          <a:srgbClr val="C00000"/>
        </a:solidFill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</a:t>
          </a:r>
          <a:r>
            <a:rPr lang="en-AU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enior</a:t>
          </a:r>
          <a:r>
            <a:rPr lang="en-A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feedback analysis officer </a:t>
          </a:r>
          <a:r>
            <a:rPr lang="en-A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Bohdan Koval</a:t>
          </a:r>
          <a:endParaRPr lang="uk-UA" sz="1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3E0CA83-B135-431B-B609-7EF4A32392A1}" type="parTrans" cxnId="{581A6264-52D6-415F-B76B-413E9E61DAA8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DC47C74E-9A64-4F50-9F5A-ACAE97772567}" type="sibTrans" cxnId="{581A6264-52D6-415F-B76B-413E9E61DAA8}">
      <dgm:prSet/>
      <dgm:spPr/>
      <dgm:t>
        <a:bodyPr/>
        <a:lstStyle/>
        <a:p>
          <a:endParaRPr lang="uk-UA"/>
        </a:p>
      </dgm:t>
    </dgm:pt>
    <dgm:pt modelId="{2247F584-2577-4AFE-8401-2E59B5C7574A}" type="asst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CEA regional focal points </a:t>
          </a:r>
          <a:endParaRPr lang="uk-UA" sz="1600" b="1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FF8DC2A-8DFC-4204-AF91-5BA3BB6EA6C5}" type="parTrans" cxnId="{B9D8B460-2A3E-47A0-9D2A-BF49A7CF3EB6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10A23CF6-8E1E-435F-B185-418251212EA4}" type="sibTrans" cxnId="{B9D8B460-2A3E-47A0-9D2A-BF49A7CF3EB6}">
      <dgm:prSet/>
      <dgm:spPr/>
      <dgm:t>
        <a:bodyPr/>
        <a:lstStyle/>
        <a:p>
          <a:endParaRPr lang="uk-UA"/>
        </a:p>
      </dgm:t>
    </dgm:pt>
    <dgm:pt modelId="{DAC8E16F-C73C-41F2-A0E7-DCBC514AD67A}" type="pres">
      <dgm:prSet presAssocID="{4D4BDB26-7990-40CE-B785-65AAC7CD2D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855AFEE-010B-4E13-9072-C4C32E7A3B37}" type="pres">
      <dgm:prSet presAssocID="{BB5124C8-CCE6-4647-A88D-7F5B34D2CBED}" presName="hierRoot1" presStyleCnt="0">
        <dgm:presLayoutVars>
          <dgm:hierBranch val="init"/>
        </dgm:presLayoutVars>
      </dgm:prSet>
      <dgm:spPr/>
    </dgm:pt>
    <dgm:pt modelId="{21EBD628-6EC0-42FF-983D-9A7088E4610B}" type="pres">
      <dgm:prSet presAssocID="{BB5124C8-CCE6-4647-A88D-7F5B34D2CBED}" presName="rootComposite1" presStyleCnt="0"/>
      <dgm:spPr/>
    </dgm:pt>
    <dgm:pt modelId="{317A241E-A5BB-492A-8E2F-FC78CC33C63F}" type="pres">
      <dgm:prSet presAssocID="{BB5124C8-CCE6-4647-A88D-7F5B34D2CBED}" presName="rootText1" presStyleLbl="node0" presStyleIdx="0" presStyleCnt="1" custScaleX="279185" custScaleY="267179" custLinFactNeighborX="-3705" custLinFactNeighborY="-36913">
        <dgm:presLayoutVars>
          <dgm:chPref val="3"/>
        </dgm:presLayoutVars>
      </dgm:prSet>
      <dgm:spPr/>
    </dgm:pt>
    <dgm:pt modelId="{641E69A2-BD4E-4642-9ECD-A140112D3445}" type="pres">
      <dgm:prSet presAssocID="{BB5124C8-CCE6-4647-A88D-7F5B34D2CBED}" presName="rootConnector1" presStyleLbl="node1" presStyleIdx="0" presStyleCnt="0"/>
      <dgm:spPr/>
    </dgm:pt>
    <dgm:pt modelId="{2A2439F0-B7C5-4B9B-8E86-BE6AE0FF9E56}" type="pres">
      <dgm:prSet presAssocID="{BB5124C8-CCE6-4647-A88D-7F5B34D2CBED}" presName="hierChild2" presStyleCnt="0"/>
      <dgm:spPr/>
    </dgm:pt>
    <dgm:pt modelId="{0DF95B84-D279-4BBE-BC3E-4168E09A45D9}" type="pres">
      <dgm:prSet presAssocID="{AE9A399F-9F4B-4C32-9327-A595E06DCDD8}" presName="Name37" presStyleLbl="parChTrans1D2" presStyleIdx="0" presStyleCnt="5"/>
      <dgm:spPr/>
    </dgm:pt>
    <dgm:pt modelId="{14DF086C-70E3-4EB7-B5EF-796AE95B1C6E}" type="pres">
      <dgm:prSet presAssocID="{76A29CFB-0D9A-4A1E-A347-E5D25AD3448A}" presName="hierRoot2" presStyleCnt="0">
        <dgm:presLayoutVars>
          <dgm:hierBranch val="init"/>
        </dgm:presLayoutVars>
      </dgm:prSet>
      <dgm:spPr/>
    </dgm:pt>
    <dgm:pt modelId="{A8182863-AC79-401D-820A-0E29C2105037}" type="pres">
      <dgm:prSet presAssocID="{76A29CFB-0D9A-4A1E-A347-E5D25AD3448A}" presName="rootComposite" presStyleCnt="0"/>
      <dgm:spPr/>
    </dgm:pt>
    <dgm:pt modelId="{2556A1C1-D0F0-4B51-BBA8-B6A13C2CF010}" type="pres">
      <dgm:prSet presAssocID="{76A29CFB-0D9A-4A1E-A347-E5D25AD3448A}" presName="rootText" presStyleLbl="node2" presStyleIdx="0" presStyleCnt="5" custScaleX="208929" custScaleY="190573" custLinFactNeighborX="10641" custLinFactNeighborY="-7105">
        <dgm:presLayoutVars>
          <dgm:chPref val="3"/>
        </dgm:presLayoutVars>
      </dgm:prSet>
      <dgm:spPr/>
    </dgm:pt>
    <dgm:pt modelId="{636E1EC3-7138-47B6-82FF-00C2C7FEDF18}" type="pres">
      <dgm:prSet presAssocID="{76A29CFB-0D9A-4A1E-A347-E5D25AD3448A}" presName="rootConnector" presStyleLbl="node2" presStyleIdx="0" presStyleCnt="5"/>
      <dgm:spPr/>
    </dgm:pt>
    <dgm:pt modelId="{E2F1CB52-62E1-47A6-BEAB-58475E796819}" type="pres">
      <dgm:prSet presAssocID="{76A29CFB-0D9A-4A1E-A347-E5D25AD3448A}" presName="hierChild4" presStyleCnt="0"/>
      <dgm:spPr/>
    </dgm:pt>
    <dgm:pt modelId="{C83DC76E-60D6-4082-8144-3FCE273BD51C}" type="pres">
      <dgm:prSet presAssocID="{3E84E09E-9603-4109-ADAC-6CE81BF0B66C}" presName="Name37" presStyleLbl="parChTrans1D3" presStyleIdx="0" presStyleCnt="7"/>
      <dgm:spPr/>
    </dgm:pt>
    <dgm:pt modelId="{8F873794-22DC-40D3-87C1-BA98427830BE}" type="pres">
      <dgm:prSet presAssocID="{6F9AD07B-0631-4480-A0B8-BBD0A9A7942C}" presName="hierRoot2" presStyleCnt="0">
        <dgm:presLayoutVars>
          <dgm:hierBranch val="init"/>
        </dgm:presLayoutVars>
      </dgm:prSet>
      <dgm:spPr/>
    </dgm:pt>
    <dgm:pt modelId="{99464670-6454-42F6-85E4-58050402B9A3}" type="pres">
      <dgm:prSet presAssocID="{6F9AD07B-0631-4480-A0B8-BBD0A9A7942C}" presName="rootComposite" presStyleCnt="0"/>
      <dgm:spPr/>
    </dgm:pt>
    <dgm:pt modelId="{4D05FDC2-328A-41B3-9E1B-E4A53649F47A}" type="pres">
      <dgm:prSet presAssocID="{6F9AD07B-0631-4480-A0B8-BBD0A9A7942C}" presName="rootText" presStyleLbl="node3" presStyleIdx="0" presStyleCnt="6" custScaleX="162830" custScaleY="211769" custLinFactNeighborX="-2948" custLinFactNeighborY="10990">
        <dgm:presLayoutVars>
          <dgm:chPref val="3"/>
        </dgm:presLayoutVars>
      </dgm:prSet>
      <dgm:spPr/>
    </dgm:pt>
    <dgm:pt modelId="{1AC12001-B903-4A11-90F1-3D6336E65AD5}" type="pres">
      <dgm:prSet presAssocID="{6F9AD07B-0631-4480-A0B8-BBD0A9A7942C}" presName="rootConnector" presStyleLbl="node3" presStyleIdx="0" presStyleCnt="6"/>
      <dgm:spPr/>
    </dgm:pt>
    <dgm:pt modelId="{77FF41AC-AB61-4416-A3D6-00E1B3FF7F36}" type="pres">
      <dgm:prSet presAssocID="{6F9AD07B-0631-4480-A0B8-BBD0A9A7942C}" presName="hierChild4" presStyleCnt="0"/>
      <dgm:spPr/>
    </dgm:pt>
    <dgm:pt modelId="{3FCCC573-C4FA-4B60-A2A3-0904FA8B67A3}" type="pres">
      <dgm:prSet presAssocID="{6F9AD07B-0631-4480-A0B8-BBD0A9A7942C}" presName="hierChild5" presStyleCnt="0"/>
      <dgm:spPr/>
    </dgm:pt>
    <dgm:pt modelId="{3ED97672-0309-4EE1-8466-ABDC218F6E67}" type="pres">
      <dgm:prSet presAssocID="{76A29CFB-0D9A-4A1E-A347-E5D25AD3448A}" presName="hierChild5" presStyleCnt="0"/>
      <dgm:spPr/>
    </dgm:pt>
    <dgm:pt modelId="{5AAA1CC5-1F07-49D3-91D1-69577255AFDA}" type="pres">
      <dgm:prSet presAssocID="{50F0144B-672A-4AD4-A382-E6644F2CAFFA}" presName="Name37" presStyleLbl="parChTrans1D2" presStyleIdx="1" presStyleCnt="5"/>
      <dgm:spPr/>
    </dgm:pt>
    <dgm:pt modelId="{4412482B-4210-4DF5-A948-DF22F12D8BBD}" type="pres">
      <dgm:prSet presAssocID="{CCEBBD62-9FC4-416B-9D48-BB9FEE8757A8}" presName="hierRoot2" presStyleCnt="0">
        <dgm:presLayoutVars>
          <dgm:hierBranch val="init"/>
        </dgm:presLayoutVars>
      </dgm:prSet>
      <dgm:spPr/>
    </dgm:pt>
    <dgm:pt modelId="{162D66DB-E809-4769-B952-005835CF45F4}" type="pres">
      <dgm:prSet presAssocID="{CCEBBD62-9FC4-416B-9D48-BB9FEE8757A8}" presName="rootComposite" presStyleCnt="0"/>
      <dgm:spPr/>
    </dgm:pt>
    <dgm:pt modelId="{B9E7AE86-FC77-4B9B-962A-E813C5328255}" type="pres">
      <dgm:prSet presAssocID="{CCEBBD62-9FC4-416B-9D48-BB9FEE8757A8}" presName="rootText" presStyleLbl="node2" presStyleIdx="1" presStyleCnt="5" custScaleX="204865" custScaleY="201437" custLinFactNeighborX="5908" custLinFactNeighborY="1834">
        <dgm:presLayoutVars>
          <dgm:chPref val="3"/>
        </dgm:presLayoutVars>
      </dgm:prSet>
      <dgm:spPr/>
    </dgm:pt>
    <dgm:pt modelId="{7A0236D0-FE55-4CF4-B194-E5287E5429FD}" type="pres">
      <dgm:prSet presAssocID="{CCEBBD62-9FC4-416B-9D48-BB9FEE8757A8}" presName="rootConnector" presStyleLbl="node2" presStyleIdx="1" presStyleCnt="5"/>
      <dgm:spPr/>
    </dgm:pt>
    <dgm:pt modelId="{8CD8A15C-A63E-465C-871C-91C004AC62FB}" type="pres">
      <dgm:prSet presAssocID="{CCEBBD62-9FC4-416B-9D48-BB9FEE8757A8}" presName="hierChild4" presStyleCnt="0"/>
      <dgm:spPr/>
    </dgm:pt>
    <dgm:pt modelId="{2E8C36A8-160B-4A93-8F03-882B06A0187E}" type="pres">
      <dgm:prSet presAssocID="{A72FC351-DD02-4FF7-A410-31753C64012B}" presName="Name37" presStyleLbl="parChTrans1D3" presStyleIdx="1" presStyleCnt="7"/>
      <dgm:spPr/>
    </dgm:pt>
    <dgm:pt modelId="{5974D269-CA22-4F71-9C75-DDC10EECAE6E}" type="pres">
      <dgm:prSet presAssocID="{EAABD385-501B-4019-AE1C-E60EE0C5B033}" presName="hierRoot2" presStyleCnt="0">
        <dgm:presLayoutVars>
          <dgm:hierBranch val="init"/>
        </dgm:presLayoutVars>
      </dgm:prSet>
      <dgm:spPr/>
    </dgm:pt>
    <dgm:pt modelId="{E077BBCE-94AC-46F7-96A1-75C40C3AC73E}" type="pres">
      <dgm:prSet presAssocID="{EAABD385-501B-4019-AE1C-E60EE0C5B033}" presName="rootComposite" presStyleCnt="0"/>
      <dgm:spPr/>
    </dgm:pt>
    <dgm:pt modelId="{53C285E1-6C77-4687-A4E6-049F3D10CB1E}" type="pres">
      <dgm:prSet presAssocID="{EAABD385-501B-4019-AE1C-E60EE0C5B033}" presName="rootText" presStyleLbl="node3" presStyleIdx="1" presStyleCnt="6" custScaleX="157171" custScaleY="256338" custLinFactNeighborX="-14573" custLinFactNeighborY="43004">
        <dgm:presLayoutVars>
          <dgm:chPref val="3"/>
        </dgm:presLayoutVars>
      </dgm:prSet>
      <dgm:spPr/>
    </dgm:pt>
    <dgm:pt modelId="{71A4743F-D67C-42FF-8E69-844D2F994008}" type="pres">
      <dgm:prSet presAssocID="{EAABD385-501B-4019-AE1C-E60EE0C5B033}" presName="rootConnector" presStyleLbl="node3" presStyleIdx="1" presStyleCnt="6"/>
      <dgm:spPr/>
    </dgm:pt>
    <dgm:pt modelId="{1F6D6032-3EAA-4ED8-9360-6C958557855F}" type="pres">
      <dgm:prSet presAssocID="{EAABD385-501B-4019-AE1C-E60EE0C5B033}" presName="hierChild4" presStyleCnt="0"/>
      <dgm:spPr/>
    </dgm:pt>
    <dgm:pt modelId="{B87236D2-E336-49AF-B759-FFF526BC43D0}" type="pres">
      <dgm:prSet presAssocID="{EAABD385-501B-4019-AE1C-E60EE0C5B033}" presName="hierChild5" presStyleCnt="0"/>
      <dgm:spPr/>
    </dgm:pt>
    <dgm:pt modelId="{1032E192-07B8-4715-8524-1BEC97E82E2A}" type="pres">
      <dgm:prSet presAssocID="{CCEBBD62-9FC4-416B-9D48-BB9FEE8757A8}" presName="hierChild5" presStyleCnt="0"/>
      <dgm:spPr/>
    </dgm:pt>
    <dgm:pt modelId="{B1EAF2AC-1542-4490-96F9-416975F9BAB5}" type="pres">
      <dgm:prSet presAssocID="{CFF8DC2A-8DFC-4204-AF91-5BA3BB6EA6C5}" presName="Name111" presStyleLbl="parChTrans1D3" presStyleIdx="2" presStyleCnt="7"/>
      <dgm:spPr/>
    </dgm:pt>
    <dgm:pt modelId="{D6B8965C-7B57-4736-8440-84CD3BF34505}" type="pres">
      <dgm:prSet presAssocID="{2247F584-2577-4AFE-8401-2E59B5C7574A}" presName="hierRoot3" presStyleCnt="0">
        <dgm:presLayoutVars>
          <dgm:hierBranch val="init"/>
        </dgm:presLayoutVars>
      </dgm:prSet>
      <dgm:spPr/>
    </dgm:pt>
    <dgm:pt modelId="{2C08F388-59A1-4426-8967-33C7BFF49FD6}" type="pres">
      <dgm:prSet presAssocID="{2247F584-2577-4AFE-8401-2E59B5C7574A}" presName="rootComposite3" presStyleCnt="0"/>
      <dgm:spPr/>
    </dgm:pt>
    <dgm:pt modelId="{73F0F469-9492-40AF-A881-4BC223E3DFA2}" type="pres">
      <dgm:prSet presAssocID="{2247F584-2577-4AFE-8401-2E59B5C7574A}" presName="rootText3" presStyleLbl="asst2" presStyleIdx="0" presStyleCnt="1" custScaleX="127050" custScaleY="164365">
        <dgm:presLayoutVars>
          <dgm:chPref val="3"/>
        </dgm:presLayoutVars>
      </dgm:prSet>
      <dgm:spPr/>
    </dgm:pt>
    <dgm:pt modelId="{E169CDF6-A974-490F-AA85-491627DDD382}" type="pres">
      <dgm:prSet presAssocID="{2247F584-2577-4AFE-8401-2E59B5C7574A}" presName="rootConnector3" presStyleLbl="asst2" presStyleIdx="0" presStyleCnt="1"/>
      <dgm:spPr/>
    </dgm:pt>
    <dgm:pt modelId="{D768BA0E-D2BC-4502-803A-2BF4CAF46181}" type="pres">
      <dgm:prSet presAssocID="{2247F584-2577-4AFE-8401-2E59B5C7574A}" presName="hierChild6" presStyleCnt="0"/>
      <dgm:spPr/>
    </dgm:pt>
    <dgm:pt modelId="{B646CA26-3C1C-4914-BDDC-69ADBF00DCB0}" type="pres">
      <dgm:prSet presAssocID="{2247F584-2577-4AFE-8401-2E59B5C7574A}" presName="hierChild7" presStyleCnt="0"/>
      <dgm:spPr/>
    </dgm:pt>
    <dgm:pt modelId="{564A2E86-B922-4464-A71F-AD295F22FCAE}" type="pres">
      <dgm:prSet presAssocID="{1DA50AE6-37D9-492D-9989-A933EEC75096}" presName="Name37" presStyleLbl="parChTrans1D2" presStyleIdx="2" presStyleCnt="5"/>
      <dgm:spPr/>
    </dgm:pt>
    <dgm:pt modelId="{E1025F57-B997-47D1-B760-B4CFC2F942AF}" type="pres">
      <dgm:prSet presAssocID="{82D1EB44-5867-4168-B1D4-EDB36DB6399E}" presName="hierRoot2" presStyleCnt="0">
        <dgm:presLayoutVars>
          <dgm:hierBranch val="init"/>
        </dgm:presLayoutVars>
      </dgm:prSet>
      <dgm:spPr/>
    </dgm:pt>
    <dgm:pt modelId="{E781EF43-E50B-4398-BC6E-9546BA3882D1}" type="pres">
      <dgm:prSet presAssocID="{82D1EB44-5867-4168-B1D4-EDB36DB6399E}" presName="rootComposite" presStyleCnt="0"/>
      <dgm:spPr/>
    </dgm:pt>
    <dgm:pt modelId="{C755EB06-A39A-45AD-8FE9-2346B9E2D356}" type="pres">
      <dgm:prSet presAssocID="{82D1EB44-5867-4168-B1D4-EDB36DB6399E}" presName="rootText" presStyleLbl="node2" presStyleIdx="2" presStyleCnt="5" custScaleX="200004" custScaleY="174677">
        <dgm:presLayoutVars>
          <dgm:chPref val="3"/>
        </dgm:presLayoutVars>
      </dgm:prSet>
      <dgm:spPr/>
    </dgm:pt>
    <dgm:pt modelId="{B602023C-107C-401E-B50F-C328DAA3694B}" type="pres">
      <dgm:prSet presAssocID="{82D1EB44-5867-4168-B1D4-EDB36DB6399E}" presName="rootConnector" presStyleLbl="node2" presStyleIdx="2" presStyleCnt="5"/>
      <dgm:spPr/>
    </dgm:pt>
    <dgm:pt modelId="{22EBC2B9-3A1A-4E67-8BD7-28EEFE60D27E}" type="pres">
      <dgm:prSet presAssocID="{82D1EB44-5867-4168-B1D4-EDB36DB6399E}" presName="hierChild4" presStyleCnt="0"/>
      <dgm:spPr/>
    </dgm:pt>
    <dgm:pt modelId="{BAF18BF1-8E20-4ACA-BDEC-E22DE03D6962}" type="pres">
      <dgm:prSet presAssocID="{2B2F6F21-3F1F-46BC-9B73-180F62D3709D}" presName="Name37" presStyleLbl="parChTrans1D3" presStyleIdx="3" presStyleCnt="7"/>
      <dgm:spPr/>
    </dgm:pt>
    <dgm:pt modelId="{3C316F22-E50F-459C-8B26-AA42F29D184B}" type="pres">
      <dgm:prSet presAssocID="{EDDCFD99-EA80-4E00-A473-EF6C6ED136E9}" presName="hierRoot2" presStyleCnt="0">
        <dgm:presLayoutVars>
          <dgm:hierBranch val="init"/>
        </dgm:presLayoutVars>
      </dgm:prSet>
      <dgm:spPr/>
    </dgm:pt>
    <dgm:pt modelId="{0B20C56B-18F1-461A-82D2-1B9A3E941EB5}" type="pres">
      <dgm:prSet presAssocID="{EDDCFD99-EA80-4E00-A473-EF6C6ED136E9}" presName="rootComposite" presStyleCnt="0"/>
      <dgm:spPr/>
    </dgm:pt>
    <dgm:pt modelId="{C42F6DF5-7871-477C-98C9-CC99B45AC438}" type="pres">
      <dgm:prSet presAssocID="{EDDCFD99-EA80-4E00-A473-EF6C6ED136E9}" presName="rootText" presStyleLbl="node3" presStyleIdx="2" presStyleCnt="6" custScaleX="156168" custScaleY="158017">
        <dgm:presLayoutVars>
          <dgm:chPref val="3"/>
        </dgm:presLayoutVars>
      </dgm:prSet>
      <dgm:spPr/>
    </dgm:pt>
    <dgm:pt modelId="{E269B4AF-32C2-472D-95E6-09389772097B}" type="pres">
      <dgm:prSet presAssocID="{EDDCFD99-EA80-4E00-A473-EF6C6ED136E9}" presName="rootConnector" presStyleLbl="node3" presStyleIdx="2" presStyleCnt="6"/>
      <dgm:spPr/>
    </dgm:pt>
    <dgm:pt modelId="{71975F12-A04F-44E4-BE06-55D2C6E4279D}" type="pres">
      <dgm:prSet presAssocID="{EDDCFD99-EA80-4E00-A473-EF6C6ED136E9}" presName="hierChild4" presStyleCnt="0"/>
      <dgm:spPr/>
    </dgm:pt>
    <dgm:pt modelId="{F65E72EC-B985-49DC-9F56-F07196E74DC4}" type="pres">
      <dgm:prSet presAssocID="{EDDCFD99-EA80-4E00-A473-EF6C6ED136E9}" presName="hierChild5" presStyleCnt="0"/>
      <dgm:spPr/>
    </dgm:pt>
    <dgm:pt modelId="{36CF0DA1-EBC2-4185-A0CA-7B2FE3A6EDBB}" type="pres">
      <dgm:prSet presAssocID="{78B82B3E-E967-4A95-8011-0C589632485F}" presName="Name37" presStyleLbl="parChTrans1D3" presStyleIdx="4" presStyleCnt="7"/>
      <dgm:spPr/>
    </dgm:pt>
    <dgm:pt modelId="{EA148C9F-B18A-4E0A-ADA0-D16F1568E099}" type="pres">
      <dgm:prSet presAssocID="{C4BC49CA-5795-4125-9BDA-E7769AA28C3B}" presName="hierRoot2" presStyleCnt="0">
        <dgm:presLayoutVars>
          <dgm:hierBranch val="init"/>
        </dgm:presLayoutVars>
      </dgm:prSet>
      <dgm:spPr/>
    </dgm:pt>
    <dgm:pt modelId="{BC27481A-82DB-44BE-A646-0A82004266BC}" type="pres">
      <dgm:prSet presAssocID="{C4BC49CA-5795-4125-9BDA-E7769AA28C3B}" presName="rootComposite" presStyleCnt="0"/>
      <dgm:spPr/>
    </dgm:pt>
    <dgm:pt modelId="{39EA5265-E8FB-4FD2-B5E6-52CC1E1091D8}" type="pres">
      <dgm:prSet presAssocID="{C4BC49CA-5795-4125-9BDA-E7769AA28C3B}" presName="rootText" presStyleLbl="node3" presStyleIdx="3" presStyleCnt="6" custScaleX="163237" custScaleY="166399">
        <dgm:presLayoutVars>
          <dgm:chPref val="3"/>
        </dgm:presLayoutVars>
      </dgm:prSet>
      <dgm:spPr/>
    </dgm:pt>
    <dgm:pt modelId="{20C24997-BC06-47FC-8B48-17B4CB9F5AFB}" type="pres">
      <dgm:prSet presAssocID="{C4BC49CA-5795-4125-9BDA-E7769AA28C3B}" presName="rootConnector" presStyleLbl="node3" presStyleIdx="3" presStyleCnt="6"/>
      <dgm:spPr/>
    </dgm:pt>
    <dgm:pt modelId="{6448D3EA-EA62-41A4-828A-A7C89807C010}" type="pres">
      <dgm:prSet presAssocID="{C4BC49CA-5795-4125-9BDA-E7769AA28C3B}" presName="hierChild4" presStyleCnt="0"/>
      <dgm:spPr/>
    </dgm:pt>
    <dgm:pt modelId="{4672B428-4E08-41DB-B89C-578EA6B121A5}" type="pres">
      <dgm:prSet presAssocID="{C4BC49CA-5795-4125-9BDA-E7769AA28C3B}" presName="hierChild5" presStyleCnt="0"/>
      <dgm:spPr/>
    </dgm:pt>
    <dgm:pt modelId="{80E5AC17-7959-4663-8C10-06B0B9B7244E}" type="pres">
      <dgm:prSet presAssocID="{82D1EB44-5867-4168-B1D4-EDB36DB6399E}" presName="hierChild5" presStyleCnt="0"/>
      <dgm:spPr/>
    </dgm:pt>
    <dgm:pt modelId="{8A4A6617-ED56-4F77-93FA-4216EC89B7CE}" type="pres">
      <dgm:prSet presAssocID="{98FB0A62-F0B1-487A-B168-0C7DCD8F8F2F}" presName="Name37" presStyleLbl="parChTrans1D2" presStyleIdx="3" presStyleCnt="5"/>
      <dgm:spPr/>
    </dgm:pt>
    <dgm:pt modelId="{06D76E5B-021C-4235-8ABE-64937FC6BF22}" type="pres">
      <dgm:prSet presAssocID="{0067336F-0DA2-4306-89BA-D6FEC599D955}" presName="hierRoot2" presStyleCnt="0">
        <dgm:presLayoutVars>
          <dgm:hierBranch val="init"/>
        </dgm:presLayoutVars>
      </dgm:prSet>
      <dgm:spPr/>
    </dgm:pt>
    <dgm:pt modelId="{5A6DD306-6ED8-4193-9511-BCCAB0542130}" type="pres">
      <dgm:prSet presAssocID="{0067336F-0DA2-4306-89BA-D6FEC599D955}" presName="rootComposite" presStyleCnt="0"/>
      <dgm:spPr/>
    </dgm:pt>
    <dgm:pt modelId="{60E3431F-5A2E-4882-801D-B0BB6920A0B1}" type="pres">
      <dgm:prSet presAssocID="{0067336F-0DA2-4306-89BA-D6FEC599D955}" presName="rootText" presStyleLbl="node2" presStyleIdx="3" presStyleCnt="5" custScaleX="197016" custScaleY="208959" custLinFactNeighborX="1380" custLinFactNeighborY="5626">
        <dgm:presLayoutVars>
          <dgm:chPref val="3"/>
        </dgm:presLayoutVars>
      </dgm:prSet>
      <dgm:spPr/>
    </dgm:pt>
    <dgm:pt modelId="{C3FFBE45-1EA5-4830-B9AD-97EBF1F14FD6}" type="pres">
      <dgm:prSet presAssocID="{0067336F-0DA2-4306-89BA-D6FEC599D955}" presName="rootConnector" presStyleLbl="node2" presStyleIdx="3" presStyleCnt="5"/>
      <dgm:spPr/>
    </dgm:pt>
    <dgm:pt modelId="{14F567A2-BAB2-438A-9A1B-F4C9DFB18357}" type="pres">
      <dgm:prSet presAssocID="{0067336F-0DA2-4306-89BA-D6FEC599D955}" presName="hierChild4" presStyleCnt="0"/>
      <dgm:spPr/>
    </dgm:pt>
    <dgm:pt modelId="{172B80D2-A1A3-4FA9-8559-595645A04509}" type="pres">
      <dgm:prSet presAssocID="{0067336F-0DA2-4306-89BA-D6FEC599D955}" presName="hierChild5" presStyleCnt="0"/>
      <dgm:spPr/>
    </dgm:pt>
    <dgm:pt modelId="{7AEF9F6D-B1D1-40DA-845E-D51D6D2F0062}" type="pres">
      <dgm:prSet presAssocID="{1C40113C-C547-4DDF-A59E-EA5EAA20CECF}" presName="Name37" presStyleLbl="parChTrans1D2" presStyleIdx="4" presStyleCnt="5"/>
      <dgm:spPr/>
    </dgm:pt>
    <dgm:pt modelId="{4A221DC9-076F-4544-B672-2A44731F81F0}" type="pres">
      <dgm:prSet presAssocID="{4C1BAA69-7678-4426-A74A-C7F396650858}" presName="hierRoot2" presStyleCnt="0">
        <dgm:presLayoutVars>
          <dgm:hierBranch val="init"/>
        </dgm:presLayoutVars>
      </dgm:prSet>
      <dgm:spPr/>
    </dgm:pt>
    <dgm:pt modelId="{ABEA8FB0-E3E6-47C2-925F-6BFE0AEE00C0}" type="pres">
      <dgm:prSet presAssocID="{4C1BAA69-7678-4426-A74A-C7F396650858}" presName="rootComposite" presStyleCnt="0"/>
      <dgm:spPr/>
    </dgm:pt>
    <dgm:pt modelId="{7C043C0D-D0ED-4BFE-BF61-D4F251290C99}" type="pres">
      <dgm:prSet presAssocID="{4C1BAA69-7678-4426-A74A-C7F396650858}" presName="rootText" presStyleLbl="node2" presStyleIdx="4" presStyleCnt="5" custScaleX="180771" custScaleY="212503" custLinFactNeighborX="14514" custLinFactNeighborY="-2853">
        <dgm:presLayoutVars>
          <dgm:chPref val="3"/>
        </dgm:presLayoutVars>
      </dgm:prSet>
      <dgm:spPr/>
    </dgm:pt>
    <dgm:pt modelId="{75CFBABF-DD0A-4001-9936-914EB0E460C2}" type="pres">
      <dgm:prSet presAssocID="{4C1BAA69-7678-4426-A74A-C7F396650858}" presName="rootConnector" presStyleLbl="node2" presStyleIdx="4" presStyleCnt="5"/>
      <dgm:spPr/>
    </dgm:pt>
    <dgm:pt modelId="{38EA9323-17CD-4AD7-AED6-BAC82A5C3C8C}" type="pres">
      <dgm:prSet presAssocID="{4C1BAA69-7678-4426-A74A-C7F396650858}" presName="hierChild4" presStyleCnt="0"/>
      <dgm:spPr/>
    </dgm:pt>
    <dgm:pt modelId="{FBCE998F-B123-4E47-83BD-AC90244904F3}" type="pres">
      <dgm:prSet presAssocID="{00F1C12C-3A33-4512-855B-9FB52FF41FEB}" presName="Name37" presStyleLbl="parChTrans1D3" presStyleIdx="5" presStyleCnt="7"/>
      <dgm:spPr/>
    </dgm:pt>
    <dgm:pt modelId="{1EDD4805-1CB9-4EEB-8DA3-A75E0D84EC7B}" type="pres">
      <dgm:prSet presAssocID="{63A4D4EA-8C75-4CB5-9C18-6756297F9F26}" presName="hierRoot2" presStyleCnt="0">
        <dgm:presLayoutVars>
          <dgm:hierBranch val="init"/>
        </dgm:presLayoutVars>
      </dgm:prSet>
      <dgm:spPr/>
    </dgm:pt>
    <dgm:pt modelId="{D13565F2-A3B5-4C50-853D-2EC405537C28}" type="pres">
      <dgm:prSet presAssocID="{63A4D4EA-8C75-4CB5-9C18-6756297F9F26}" presName="rootComposite" presStyleCnt="0"/>
      <dgm:spPr/>
    </dgm:pt>
    <dgm:pt modelId="{A72408E9-8E02-4FCD-9CCD-3E6C5B46812B}" type="pres">
      <dgm:prSet presAssocID="{63A4D4EA-8C75-4CB5-9C18-6756297F9F26}" presName="rootText" presStyleLbl="node3" presStyleIdx="4" presStyleCnt="6" custScaleX="164681" custScaleY="147353" custLinFactY="135128" custLinFactNeighborX="892" custLinFactNeighborY="200000">
        <dgm:presLayoutVars>
          <dgm:chPref val="3"/>
        </dgm:presLayoutVars>
      </dgm:prSet>
      <dgm:spPr/>
    </dgm:pt>
    <dgm:pt modelId="{0808F5B4-9A3E-4354-AE86-926D3D5FF475}" type="pres">
      <dgm:prSet presAssocID="{63A4D4EA-8C75-4CB5-9C18-6756297F9F26}" presName="rootConnector" presStyleLbl="node3" presStyleIdx="4" presStyleCnt="6"/>
      <dgm:spPr/>
    </dgm:pt>
    <dgm:pt modelId="{3D30668D-40B3-4728-9C85-68BCA960AEFE}" type="pres">
      <dgm:prSet presAssocID="{63A4D4EA-8C75-4CB5-9C18-6756297F9F26}" presName="hierChild4" presStyleCnt="0"/>
      <dgm:spPr/>
    </dgm:pt>
    <dgm:pt modelId="{71C6DE11-0269-4F7E-B81A-05FFB4510AF9}" type="pres">
      <dgm:prSet presAssocID="{63A4D4EA-8C75-4CB5-9C18-6756297F9F26}" presName="hierChild5" presStyleCnt="0"/>
      <dgm:spPr/>
    </dgm:pt>
    <dgm:pt modelId="{5DCAD924-E9D0-44AF-A53B-ADA2BB073F9B}" type="pres">
      <dgm:prSet presAssocID="{53E0CA83-B135-431B-B609-7EF4A32392A1}" presName="Name37" presStyleLbl="parChTrans1D3" presStyleIdx="6" presStyleCnt="7"/>
      <dgm:spPr/>
    </dgm:pt>
    <dgm:pt modelId="{AD34EB3A-2C45-4906-A720-A1F7039A5FBB}" type="pres">
      <dgm:prSet presAssocID="{57FEAA8E-813A-4676-A61D-25BC23AD087F}" presName="hierRoot2" presStyleCnt="0">
        <dgm:presLayoutVars>
          <dgm:hierBranch val="init"/>
        </dgm:presLayoutVars>
      </dgm:prSet>
      <dgm:spPr/>
    </dgm:pt>
    <dgm:pt modelId="{38DB990E-E2CC-491C-8876-D0B5E04CA6A5}" type="pres">
      <dgm:prSet presAssocID="{57FEAA8E-813A-4676-A61D-25BC23AD087F}" presName="rootComposite" presStyleCnt="0"/>
      <dgm:spPr/>
    </dgm:pt>
    <dgm:pt modelId="{4CFF664B-6558-45F2-9844-389620439710}" type="pres">
      <dgm:prSet presAssocID="{57FEAA8E-813A-4676-A61D-25BC23AD087F}" presName="rootText" presStyleLbl="node3" presStyleIdx="5" presStyleCnt="6" custScaleX="160036" custScaleY="219999" custLinFactX="-98597" custLinFactNeighborX="-100000" custLinFactNeighborY="-84093">
        <dgm:presLayoutVars>
          <dgm:chPref val="3"/>
        </dgm:presLayoutVars>
      </dgm:prSet>
      <dgm:spPr/>
    </dgm:pt>
    <dgm:pt modelId="{65C7E5C9-0E18-4AAD-A404-9361989E8EEB}" type="pres">
      <dgm:prSet presAssocID="{57FEAA8E-813A-4676-A61D-25BC23AD087F}" presName="rootConnector" presStyleLbl="node3" presStyleIdx="5" presStyleCnt="6"/>
      <dgm:spPr/>
    </dgm:pt>
    <dgm:pt modelId="{FE7CC39D-AAEA-4D1D-BDD7-1AEC341F843B}" type="pres">
      <dgm:prSet presAssocID="{57FEAA8E-813A-4676-A61D-25BC23AD087F}" presName="hierChild4" presStyleCnt="0"/>
      <dgm:spPr/>
    </dgm:pt>
    <dgm:pt modelId="{1D814946-B113-44F5-BF54-627349C0CF86}" type="pres">
      <dgm:prSet presAssocID="{57FEAA8E-813A-4676-A61D-25BC23AD087F}" presName="hierChild5" presStyleCnt="0"/>
      <dgm:spPr/>
    </dgm:pt>
    <dgm:pt modelId="{F244C812-ACDB-47A9-A5DD-34C9293666CA}" type="pres">
      <dgm:prSet presAssocID="{4C1BAA69-7678-4426-A74A-C7F396650858}" presName="hierChild5" presStyleCnt="0"/>
      <dgm:spPr/>
    </dgm:pt>
    <dgm:pt modelId="{23E3529C-8001-486F-972E-8C7323A81AE8}" type="pres">
      <dgm:prSet presAssocID="{BB5124C8-CCE6-4647-A88D-7F5B34D2CBED}" presName="hierChild3" presStyleCnt="0"/>
      <dgm:spPr/>
    </dgm:pt>
  </dgm:ptLst>
  <dgm:cxnLst>
    <dgm:cxn modelId="{D9AF7206-2F6F-437A-8DEB-0ED42D734591}" type="presOf" srcId="{82D1EB44-5867-4168-B1D4-EDB36DB6399E}" destId="{C755EB06-A39A-45AD-8FE9-2346B9E2D356}" srcOrd="0" destOrd="0" presId="urn:microsoft.com/office/officeart/2005/8/layout/orgChart1"/>
    <dgm:cxn modelId="{34CC6807-4A50-43C3-B6B7-8112F17387C6}" type="presOf" srcId="{63A4D4EA-8C75-4CB5-9C18-6756297F9F26}" destId="{A72408E9-8E02-4FCD-9CCD-3E6C5B46812B}" srcOrd="0" destOrd="0" presId="urn:microsoft.com/office/officeart/2005/8/layout/orgChart1"/>
    <dgm:cxn modelId="{89C41108-9D83-4C8A-82D3-E8C3C353CAF8}" type="presOf" srcId="{00F1C12C-3A33-4512-855B-9FB52FF41FEB}" destId="{FBCE998F-B123-4E47-83BD-AC90244904F3}" srcOrd="0" destOrd="0" presId="urn:microsoft.com/office/officeart/2005/8/layout/orgChart1"/>
    <dgm:cxn modelId="{56351F08-5936-4F08-8AA7-58089FE52D2A}" type="presOf" srcId="{6F9AD07B-0631-4480-A0B8-BBD0A9A7942C}" destId="{4D05FDC2-328A-41B3-9E1B-E4A53649F47A}" srcOrd="0" destOrd="0" presId="urn:microsoft.com/office/officeart/2005/8/layout/orgChart1"/>
    <dgm:cxn modelId="{2291850B-BEF1-4B0E-9626-682B4529BB78}" type="presOf" srcId="{AE9A399F-9F4B-4C32-9327-A595E06DCDD8}" destId="{0DF95B84-D279-4BBE-BC3E-4168E09A45D9}" srcOrd="0" destOrd="0" presId="urn:microsoft.com/office/officeart/2005/8/layout/orgChart1"/>
    <dgm:cxn modelId="{97F4D80E-155A-41D7-8B6A-8368307A3F0F}" type="presOf" srcId="{A72FC351-DD02-4FF7-A410-31753C64012B}" destId="{2E8C36A8-160B-4A93-8F03-882B06A0187E}" srcOrd="0" destOrd="0" presId="urn:microsoft.com/office/officeart/2005/8/layout/orgChart1"/>
    <dgm:cxn modelId="{77F16823-7E59-4A40-A294-E6C25D93F11B}" type="presOf" srcId="{0067336F-0DA2-4306-89BA-D6FEC599D955}" destId="{60E3431F-5A2E-4882-801D-B0BB6920A0B1}" srcOrd="0" destOrd="0" presId="urn:microsoft.com/office/officeart/2005/8/layout/orgChart1"/>
    <dgm:cxn modelId="{B1AAB02B-017D-41E0-92F1-236E252DE210}" type="presOf" srcId="{2247F584-2577-4AFE-8401-2E59B5C7574A}" destId="{73F0F469-9492-40AF-A881-4BC223E3DFA2}" srcOrd="0" destOrd="0" presId="urn:microsoft.com/office/officeart/2005/8/layout/orgChart1"/>
    <dgm:cxn modelId="{0DD92236-2B92-46C7-9A3F-ECC0CE749E10}" type="presOf" srcId="{78B82B3E-E967-4A95-8011-0C589632485F}" destId="{36CF0DA1-EBC2-4185-A0CA-7B2FE3A6EDBB}" srcOrd="0" destOrd="0" presId="urn:microsoft.com/office/officeart/2005/8/layout/orgChart1"/>
    <dgm:cxn modelId="{102E4A36-D364-4884-A2C8-F87ACB5617F1}" type="presOf" srcId="{98FB0A62-F0B1-487A-B168-0C7DCD8F8F2F}" destId="{8A4A6617-ED56-4F77-93FA-4216EC89B7CE}" srcOrd="0" destOrd="0" presId="urn:microsoft.com/office/officeart/2005/8/layout/orgChart1"/>
    <dgm:cxn modelId="{C6EB623E-B4EA-49E2-AA62-AD5EB8F8C9E7}" type="presOf" srcId="{57FEAA8E-813A-4676-A61D-25BC23AD087F}" destId="{4CFF664B-6558-45F2-9844-389620439710}" srcOrd="0" destOrd="0" presId="urn:microsoft.com/office/officeart/2005/8/layout/orgChart1"/>
    <dgm:cxn modelId="{B9D8B460-2A3E-47A0-9D2A-BF49A7CF3EB6}" srcId="{CCEBBD62-9FC4-416B-9D48-BB9FEE8757A8}" destId="{2247F584-2577-4AFE-8401-2E59B5C7574A}" srcOrd="1" destOrd="0" parTransId="{CFF8DC2A-8DFC-4204-AF91-5BA3BB6EA6C5}" sibTransId="{10A23CF6-8E1E-435F-B185-418251212EA4}"/>
    <dgm:cxn modelId="{68C79361-8FEC-4877-9D38-992EA839A2FA}" type="presOf" srcId="{76A29CFB-0D9A-4A1E-A347-E5D25AD3448A}" destId="{636E1EC3-7138-47B6-82FF-00C2C7FEDF18}" srcOrd="1" destOrd="0" presId="urn:microsoft.com/office/officeart/2005/8/layout/orgChart1"/>
    <dgm:cxn modelId="{A3293A62-7944-4AE9-9787-F0EEA4B781B6}" type="presOf" srcId="{4D4BDB26-7990-40CE-B785-65AAC7CD2D16}" destId="{DAC8E16F-C73C-41F2-A0E7-DCBC514AD67A}" srcOrd="0" destOrd="0" presId="urn:microsoft.com/office/officeart/2005/8/layout/orgChart1"/>
    <dgm:cxn modelId="{5E635542-DAAF-4D4D-9E28-6B303EE65BC4}" type="presOf" srcId="{EDDCFD99-EA80-4E00-A473-EF6C6ED136E9}" destId="{C42F6DF5-7871-477C-98C9-CC99B45AC438}" srcOrd="0" destOrd="0" presId="urn:microsoft.com/office/officeart/2005/8/layout/orgChart1"/>
    <dgm:cxn modelId="{581A6264-52D6-415F-B76B-413E9E61DAA8}" srcId="{4C1BAA69-7678-4426-A74A-C7F396650858}" destId="{57FEAA8E-813A-4676-A61D-25BC23AD087F}" srcOrd="1" destOrd="0" parTransId="{53E0CA83-B135-431B-B609-7EF4A32392A1}" sibTransId="{DC47C74E-9A64-4F50-9F5A-ACAE97772567}"/>
    <dgm:cxn modelId="{42454364-B1CA-4A73-BC39-2BD14ACCD74B}" type="presOf" srcId="{76A29CFB-0D9A-4A1E-A347-E5D25AD3448A}" destId="{2556A1C1-D0F0-4B51-BBA8-B6A13C2CF010}" srcOrd="0" destOrd="0" presId="urn:microsoft.com/office/officeart/2005/8/layout/orgChart1"/>
    <dgm:cxn modelId="{3B386744-C456-4217-9040-1E231C1AF945}" srcId="{CCEBBD62-9FC4-416B-9D48-BB9FEE8757A8}" destId="{EAABD385-501B-4019-AE1C-E60EE0C5B033}" srcOrd="0" destOrd="0" parTransId="{A72FC351-DD02-4FF7-A410-31753C64012B}" sibTransId="{C6FCA683-DBD5-4CA8-9CDB-9BA2B8D8D073}"/>
    <dgm:cxn modelId="{D4EAA167-34D2-4B5E-9187-EEED86BBBD9E}" type="presOf" srcId="{50F0144B-672A-4AD4-A382-E6644F2CAFFA}" destId="{5AAA1CC5-1F07-49D3-91D1-69577255AFDA}" srcOrd="0" destOrd="0" presId="urn:microsoft.com/office/officeart/2005/8/layout/orgChart1"/>
    <dgm:cxn modelId="{45D18E48-D9C5-4C30-917F-51AD971E37FA}" type="presOf" srcId="{2247F584-2577-4AFE-8401-2E59B5C7574A}" destId="{E169CDF6-A974-490F-AA85-491627DDD382}" srcOrd="1" destOrd="0" presId="urn:microsoft.com/office/officeart/2005/8/layout/orgChart1"/>
    <dgm:cxn modelId="{8641AC6A-4C14-45DC-979A-E2AD664D5E1F}" type="presOf" srcId="{CFF8DC2A-8DFC-4204-AF91-5BA3BB6EA6C5}" destId="{B1EAF2AC-1542-4490-96F9-416975F9BAB5}" srcOrd="0" destOrd="0" presId="urn:microsoft.com/office/officeart/2005/8/layout/orgChart1"/>
    <dgm:cxn modelId="{FA74764E-E49F-48D2-8FC9-E836EEA2CD14}" type="presOf" srcId="{4C1BAA69-7678-4426-A74A-C7F396650858}" destId="{7C043C0D-D0ED-4BFE-BF61-D4F251290C99}" srcOrd="0" destOrd="0" presId="urn:microsoft.com/office/officeart/2005/8/layout/orgChart1"/>
    <dgm:cxn modelId="{A91D7C6F-A2C0-48A4-AF1B-BECD61F0650C}" type="presOf" srcId="{EAABD385-501B-4019-AE1C-E60EE0C5B033}" destId="{71A4743F-D67C-42FF-8E69-844D2F994008}" srcOrd="1" destOrd="0" presId="urn:microsoft.com/office/officeart/2005/8/layout/orgChart1"/>
    <dgm:cxn modelId="{31AC6954-5E47-42B7-98A6-146F99FB9A01}" type="presOf" srcId="{EDDCFD99-EA80-4E00-A473-EF6C6ED136E9}" destId="{E269B4AF-32C2-472D-95E6-09389772097B}" srcOrd="1" destOrd="0" presId="urn:microsoft.com/office/officeart/2005/8/layout/orgChart1"/>
    <dgm:cxn modelId="{41968E75-15DB-4931-93DC-753BAEFFF4D7}" type="presOf" srcId="{C4BC49CA-5795-4125-9BDA-E7769AA28C3B}" destId="{20C24997-BC06-47FC-8B48-17B4CB9F5AFB}" srcOrd="1" destOrd="0" presId="urn:microsoft.com/office/officeart/2005/8/layout/orgChart1"/>
    <dgm:cxn modelId="{8718B578-9165-4C22-A517-300361C6FE84}" type="presOf" srcId="{2B2F6F21-3F1F-46BC-9B73-180F62D3709D}" destId="{BAF18BF1-8E20-4ACA-BDEC-E22DE03D6962}" srcOrd="0" destOrd="0" presId="urn:microsoft.com/office/officeart/2005/8/layout/orgChart1"/>
    <dgm:cxn modelId="{6C3A6C59-914B-4CC7-8D01-8D3254FC389B}" type="presOf" srcId="{0067336F-0DA2-4306-89BA-D6FEC599D955}" destId="{C3FFBE45-1EA5-4830-B9AD-97EBF1F14FD6}" srcOrd="1" destOrd="0" presId="urn:microsoft.com/office/officeart/2005/8/layout/orgChart1"/>
    <dgm:cxn modelId="{BCA4CC79-D26C-48BD-B2A1-7EDDC333A569}" srcId="{BB5124C8-CCE6-4647-A88D-7F5B34D2CBED}" destId="{CCEBBD62-9FC4-416B-9D48-BB9FEE8757A8}" srcOrd="1" destOrd="0" parTransId="{50F0144B-672A-4AD4-A382-E6644F2CAFFA}" sibTransId="{0A3697B2-751D-4675-BF84-E15FCB8DF778}"/>
    <dgm:cxn modelId="{10E4A97A-DF7D-4A24-8671-B120BCA2336E}" type="presOf" srcId="{EAABD385-501B-4019-AE1C-E60EE0C5B033}" destId="{53C285E1-6C77-4687-A4E6-049F3D10CB1E}" srcOrd="0" destOrd="0" presId="urn:microsoft.com/office/officeart/2005/8/layout/orgChart1"/>
    <dgm:cxn modelId="{728FCA7E-EA48-4077-A770-2E1067119123}" srcId="{82D1EB44-5867-4168-B1D4-EDB36DB6399E}" destId="{C4BC49CA-5795-4125-9BDA-E7769AA28C3B}" srcOrd="1" destOrd="0" parTransId="{78B82B3E-E967-4A95-8011-0C589632485F}" sibTransId="{ADCC1C4D-1493-460B-A5B0-7A02603ACB38}"/>
    <dgm:cxn modelId="{D3E74B80-72D3-4B3A-9C7D-FE4F2A9E8BAA}" srcId="{82D1EB44-5867-4168-B1D4-EDB36DB6399E}" destId="{EDDCFD99-EA80-4E00-A473-EF6C6ED136E9}" srcOrd="0" destOrd="0" parTransId="{2B2F6F21-3F1F-46BC-9B73-180F62D3709D}" sibTransId="{4F66F59F-73FC-45F9-BA6C-89E80F1A1309}"/>
    <dgm:cxn modelId="{25319780-1289-4AFC-A186-33EBF6E15C91}" type="presOf" srcId="{CCEBBD62-9FC4-416B-9D48-BB9FEE8757A8}" destId="{7A0236D0-FE55-4CF4-B194-E5287E5429FD}" srcOrd="1" destOrd="0" presId="urn:microsoft.com/office/officeart/2005/8/layout/orgChart1"/>
    <dgm:cxn modelId="{0D385086-5322-41AE-92B1-760AA173A674}" srcId="{BB5124C8-CCE6-4647-A88D-7F5B34D2CBED}" destId="{76A29CFB-0D9A-4A1E-A347-E5D25AD3448A}" srcOrd="0" destOrd="0" parTransId="{AE9A399F-9F4B-4C32-9327-A595E06DCDD8}" sibTransId="{2E584D06-9262-403F-9FE0-999170DD0865}"/>
    <dgm:cxn modelId="{52380C8A-31E5-43C1-83FB-349A428762AF}" type="presOf" srcId="{82D1EB44-5867-4168-B1D4-EDB36DB6399E}" destId="{B602023C-107C-401E-B50F-C328DAA3694B}" srcOrd="1" destOrd="0" presId="urn:microsoft.com/office/officeart/2005/8/layout/orgChart1"/>
    <dgm:cxn modelId="{2193808B-EAB1-4C42-9FC6-1938040184F3}" type="presOf" srcId="{3E84E09E-9603-4109-ADAC-6CE81BF0B66C}" destId="{C83DC76E-60D6-4082-8144-3FCE273BD51C}" srcOrd="0" destOrd="0" presId="urn:microsoft.com/office/officeart/2005/8/layout/orgChart1"/>
    <dgm:cxn modelId="{64E87B8D-B1B5-4D66-BD55-3639C6C6162B}" srcId="{BB5124C8-CCE6-4647-A88D-7F5B34D2CBED}" destId="{4C1BAA69-7678-4426-A74A-C7F396650858}" srcOrd="4" destOrd="0" parTransId="{1C40113C-C547-4DDF-A59E-EA5EAA20CECF}" sibTransId="{2996E01E-9731-4D2B-8F43-B23F228E3C82}"/>
    <dgm:cxn modelId="{0807EA8F-F48F-4EEE-9233-9FA02D2066F1}" type="presOf" srcId="{4C1BAA69-7678-4426-A74A-C7F396650858}" destId="{75CFBABF-DD0A-4001-9936-914EB0E460C2}" srcOrd="1" destOrd="0" presId="urn:microsoft.com/office/officeart/2005/8/layout/orgChart1"/>
    <dgm:cxn modelId="{4F96C691-B3BB-494D-B311-09CF0AB216F6}" srcId="{BB5124C8-CCE6-4647-A88D-7F5B34D2CBED}" destId="{0067336F-0DA2-4306-89BA-D6FEC599D955}" srcOrd="3" destOrd="0" parTransId="{98FB0A62-F0B1-487A-B168-0C7DCD8F8F2F}" sibTransId="{490437CB-AFA0-4D8C-A0A2-D001C7C032D3}"/>
    <dgm:cxn modelId="{9AD4DB92-ED6B-4358-BC13-E11D4D822AB4}" type="presOf" srcId="{1C40113C-C547-4DDF-A59E-EA5EAA20CECF}" destId="{7AEF9F6D-B1D1-40DA-845E-D51D6D2F0062}" srcOrd="0" destOrd="0" presId="urn:microsoft.com/office/officeart/2005/8/layout/orgChart1"/>
    <dgm:cxn modelId="{53331D97-B228-4827-B961-0E1CBF667020}" type="presOf" srcId="{57FEAA8E-813A-4676-A61D-25BC23AD087F}" destId="{65C7E5C9-0E18-4AAD-A404-9361989E8EEB}" srcOrd="1" destOrd="0" presId="urn:microsoft.com/office/officeart/2005/8/layout/orgChart1"/>
    <dgm:cxn modelId="{94B82797-9228-4169-98B5-0ADB6CF24391}" type="presOf" srcId="{63A4D4EA-8C75-4CB5-9C18-6756297F9F26}" destId="{0808F5B4-9A3E-4354-AE86-926D3D5FF475}" srcOrd="1" destOrd="0" presId="urn:microsoft.com/office/officeart/2005/8/layout/orgChart1"/>
    <dgm:cxn modelId="{6457F9B1-BB75-43A2-AA78-306F02ABECDC}" type="presOf" srcId="{CCEBBD62-9FC4-416B-9D48-BB9FEE8757A8}" destId="{B9E7AE86-FC77-4B9B-962A-E813C5328255}" srcOrd="0" destOrd="0" presId="urn:microsoft.com/office/officeart/2005/8/layout/orgChart1"/>
    <dgm:cxn modelId="{2AB012B4-1611-43D8-80B2-3B32987B4F81}" type="presOf" srcId="{53E0CA83-B135-431B-B609-7EF4A32392A1}" destId="{5DCAD924-E9D0-44AF-A53B-ADA2BB073F9B}" srcOrd="0" destOrd="0" presId="urn:microsoft.com/office/officeart/2005/8/layout/orgChart1"/>
    <dgm:cxn modelId="{E51A4BC4-29C9-4DF3-A264-BA0297671023}" srcId="{4C1BAA69-7678-4426-A74A-C7F396650858}" destId="{63A4D4EA-8C75-4CB5-9C18-6756297F9F26}" srcOrd="0" destOrd="0" parTransId="{00F1C12C-3A33-4512-855B-9FB52FF41FEB}" sibTransId="{19D1D9C0-1013-4F50-A434-F6BA230DF8CE}"/>
    <dgm:cxn modelId="{E2D38AC4-4535-478C-9936-8104F4A64A12}" type="presOf" srcId="{C4BC49CA-5795-4125-9BDA-E7769AA28C3B}" destId="{39EA5265-E8FB-4FD2-B5E6-52CC1E1091D8}" srcOrd="0" destOrd="0" presId="urn:microsoft.com/office/officeart/2005/8/layout/orgChart1"/>
    <dgm:cxn modelId="{8DB693D5-3B6C-4EDE-B664-4ED7C190C42C}" srcId="{4D4BDB26-7990-40CE-B785-65AAC7CD2D16}" destId="{BB5124C8-CCE6-4647-A88D-7F5B34D2CBED}" srcOrd="0" destOrd="0" parTransId="{094A1030-89A2-484D-81ED-271B09B66559}" sibTransId="{82CEA095-1EF7-4D47-AE36-621FAD23B684}"/>
    <dgm:cxn modelId="{769322D9-7E6E-400A-9784-309ADDA07DF5}" type="presOf" srcId="{1DA50AE6-37D9-492D-9989-A933EEC75096}" destId="{564A2E86-B922-4464-A71F-AD295F22FCAE}" srcOrd="0" destOrd="0" presId="urn:microsoft.com/office/officeart/2005/8/layout/orgChart1"/>
    <dgm:cxn modelId="{5D6B62E4-418E-4AD1-9C97-C1E29F96637E}" type="presOf" srcId="{6F9AD07B-0631-4480-A0B8-BBD0A9A7942C}" destId="{1AC12001-B903-4A11-90F1-3D6336E65AD5}" srcOrd="1" destOrd="0" presId="urn:microsoft.com/office/officeart/2005/8/layout/orgChart1"/>
    <dgm:cxn modelId="{D94259E6-34BD-489F-97B6-3A593DA4FABD}" type="presOf" srcId="{BB5124C8-CCE6-4647-A88D-7F5B34D2CBED}" destId="{317A241E-A5BB-492A-8E2F-FC78CC33C63F}" srcOrd="0" destOrd="0" presId="urn:microsoft.com/office/officeart/2005/8/layout/orgChart1"/>
    <dgm:cxn modelId="{5C463AEA-B0C5-4B42-A67D-C02FA163A964}" type="presOf" srcId="{BB5124C8-CCE6-4647-A88D-7F5B34D2CBED}" destId="{641E69A2-BD4E-4642-9ECD-A140112D3445}" srcOrd="1" destOrd="0" presId="urn:microsoft.com/office/officeart/2005/8/layout/orgChart1"/>
    <dgm:cxn modelId="{EF1A81EE-96A7-4A88-90A1-A98E5FBE9349}" srcId="{BB5124C8-CCE6-4647-A88D-7F5B34D2CBED}" destId="{82D1EB44-5867-4168-B1D4-EDB36DB6399E}" srcOrd="2" destOrd="0" parTransId="{1DA50AE6-37D9-492D-9989-A933EEC75096}" sibTransId="{51CBC5E2-7D28-44F4-9475-0B35BAEAA325}"/>
    <dgm:cxn modelId="{B22F83EE-F2DA-483F-8C30-38F37697E193}" srcId="{76A29CFB-0D9A-4A1E-A347-E5D25AD3448A}" destId="{6F9AD07B-0631-4480-A0B8-BBD0A9A7942C}" srcOrd="0" destOrd="0" parTransId="{3E84E09E-9603-4109-ADAC-6CE81BF0B66C}" sibTransId="{4C5C9E9C-49CD-4445-964D-2BC912147A62}"/>
    <dgm:cxn modelId="{4F8F562A-8623-4F4E-8726-C893169FBC71}" type="presParOf" srcId="{DAC8E16F-C73C-41F2-A0E7-DCBC514AD67A}" destId="{C855AFEE-010B-4E13-9072-C4C32E7A3B37}" srcOrd="0" destOrd="0" presId="urn:microsoft.com/office/officeart/2005/8/layout/orgChart1"/>
    <dgm:cxn modelId="{A61A89C7-C34D-4D3C-8367-B1D9D54D5D50}" type="presParOf" srcId="{C855AFEE-010B-4E13-9072-C4C32E7A3B37}" destId="{21EBD628-6EC0-42FF-983D-9A7088E4610B}" srcOrd="0" destOrd="0" presId="urn:microsoft.com/office/officeart/2005/8/layout/orgChart1"/>
    <dgm:cxn modelId="{993F026D-1B49-4DF0-ABF5-61EEA676AC72}" type="presParOf" srcId="{21EBD628-6EC0-42FF-983D-9A7088E4610B}" destId="{317A241E-A5BB-492A-8E2F-FC78CC33C63F}" srcOrd="0" destOrd="0" presId="urn:microsoft.com/office/officeart/2005/8/layout/orgChart1"/>
    <dgm:cxn modelId="{19C96265-E991-49B3-8D7E-F92093B6E77A}" type="presParOf" srcId="{21EBD628-6EC0-42FF-983D-9A7088E4610B}" destId="{641E69A2-BD4E-4642-9ECD-A140112D3445}" srcOrd="1" destOrd="0" presId="urn:microsoft.com/office/officeart/2005/8/layout/orgChart1"/>
    <dgm:cxn modelId="{A052F9CC-4E78-43AF-83BB-C0B9E5452079}" type="presParOf" srcId="{C855AFEE-010B-4E13-9072-C4C32E7A3B37}" destId="{2A2439F0-B7C5-4B9B-8E86-BE6AE0FF9E56}" srcOrd="1" destOrd="0" presId="urn:microsoft.com/office/officeart/2005/8/layout/orgChart1"/>
    <dgm:cxn modelId="{525E19BB-0318-43E2-B629-1ECB9F5EFD78}" type="presParOf" srcId="{2A2439F0-B7C5-4B9B-8E86-BE6AE0FF9E56}" destId="{0DF95B84-D279-4BBE-BC3E-4168E09A45D9}" srcOrd="0" destOrd="0" presId="urn:microsoft.com/office/officeart/2005/8/layout/orgChart1"/>
    <dgm:cxn modelId="{3552B958-1F0C-46C2-8586-72B83DA25794}" type="presParOf" srcId="{2A2439F0-B7C5-4B9B-8E86-BE6AE0FF9E56}" destId="{14DF086C-70E3-4EB7-B5EF-796AE95B1C6E}" srcOrd="1" destOrd="0" presId="urn:microsoft.com/office/officeart/2005/8/layout/orgChart1"/>
    <dgm:cxn modelId="{B4EBFB95-3632-4F21-921E-78188B36082B}" type="presParOf" srcId="{14DF086C-70E3-4EB7-B5EF-796AE95B1C6E}" destId="{A8182863-AC79-401D-820A-0E29C2105037}" srcOrd="0" destOrd="0" presId="urn:microsoft.com/office/officeart/2005/8/layout/orgChart1"/>
    <dgm:cxn modelId="{DC90DD91-E66D-4CDE-AF68-46B3D804B6BA}" type="presParOf" srcId="{A8182863-AC79-401D-820A-0E29C2105037}" destId="{2556A1C1-D0F0-4B51-BBA8-B6A13C2CF010}" srcOrd="0" destOrd="0" presId="urn:microsoft.com/office/officeart/2005/8/layout/orgChart1"/>
    <dgm:cxn modelId="{6DBC7CFD-E29F-4EFE-A8AB-C76C0BCB91D7}" type="presParOf" srcId="{A8182863-AC79-401D-820A-0E29C2105037}" destId="{636E1EC3-7138-47B6-82FF-00C2C7FEDF18}" srcOrd="1" destOrd="0" presId="urn:microsoft.com/office/officeart/2005/8/layout/orgChart1"/>
    <dgm:cxn modelId="{D9B5288A-4AFC-478F-A584-7450D140753E}" type="presParOf" srcId="{14DF086C-70E3-4EB7-B5EF-796AE95B1C6E}" destId="{E2F1CB52-62E1-47A6-BEAB-58475E796819}" srcOrd="1" destOrd="0" presId="urn:microsoft.com/office/officeart/2005/8/layout/orgChart1"/>
    <dgm:cxn modelId="{3AAD60DB-B0DC-4FBF-915D-05FFE5CA18FF}" type="presParOf" srcId="{E2F1CB52-62E1-47A6-BEAB-58475E796819}" destId="{C83DC76E-60D6-4082-8144-3FCE273BD51C}" srcOrd="0" destOrd="0" presId="urn:microsoft.com/office/officeart/2005/8/layout/orgChart1"/>
    <dgm:cxn modelId="{B018C663-DFD7-42C6-81AE-E9A09C90C128}" type="presParOf" srcId="{E2F1CB52-62E1-47A6-BEAB-58475E796819}" destId="{8F873794-22DC-40D3-87C1-BA98427830BE}" srcOrd="1" destOrd="0" presId="urn:microsoft.com/office/officeart/2005/8/layout/orgChart1"/>
    <dgm:cxn modelId="{EC869749-C3EA-42B8-9E03-D3CFF31C9257}" type="presParOf" srcId="{8F873794-22DC-40D3-87C1-BA98427830BE}" destId="{99464670-6454-42F6-85E4-58050402B9A3}" srcOrd="0" destOrd="0" presId="urn:microsoft.com/office/officeart/2005/8/layout/orgChart1"/>
    <dgm:cxn modelId="{C634F04B-EE18-492B-8F5B-C0D3614CDC7A}" type="presParOf" srcId="{99464670-6454-42F6-85E4-58050402B9A3}" destId="{4D05FDC2-328A-41B3-9E1B-E4A53649F47A}" srcOrd="0" destOrd="0" presId="urn:microsoft.com/office/officeart/2005/8/layout/orgChart1"/>
    <dgm:cxn modelId="{C109AF7D-CB40-4F2E-A900-A578132C004E}" type="presParOf" srcId="{99464670-6454-42F6-85E4-58050402B9A3}" destId="{1AC12001-B903-4A11-90F1-3D6336E65AD5}" srcOrd="1" destOrd="0" presId="urn:microsoft.com/office/officeart/2005/8/layout/orgChart1"/>
    <dgm:cxn modelId="{5FDFFC01-67F8-4C2D-AD7D-CB9EB511EF1A}" type="presParOf" srcId="{8F873794-22DC-40D3-87C1-BA98427830BE}" destId="{77FF41AC-AB61-4416-A3D6-00E1B3FF7F36}" srcOrd="1" destOrd="0" presId="urn:microsoft.com/office/officeart/2005/8/layout/orgChart1"/>
    <dgm:cxn modelId="{F368811A-5766-44DE-94BF-5BD4D97BF272}" type="presParOf" srcId="{8F873794-22DC-40D3-87C1-BA98427830BE}" destId="{3FCCC573-C4FA-4B60-A2A3-0904FA8B67A3}" srcOrd="2" destOrd="0" presId="urn:microsoft.com/office/officeart/2005/8/layout/orgChart1"/>
    <dgm:cxn modelId="{50BCA333-54C1-490D-8611-4856EBEB7F7D}" type="presParOf" srcId="{14DF086C-70E3-4EB7-B5EF-796AE95B1C6E}" destId="{3ED97672-0309-4EE1-8466-ABDC218F6E67}" srcOrd="2" destOrd="0" presId="urn:microsoft.com/office/officeart/2005/8/layout/orgChart1"/>
    <dgm:cxn modelId="{38E99710-2371-4353-A546-8E78E7506093}" type="presParOf" srcId="{2A2439F0-B7C5-4B9B-8E86-BE6AE0FF9E56}" destId="{5AAA1CC5-1F07-49D3-91D1-69577255AFDA}" srcOrd="2" destOrd="0" presId="urn:microsoft.com/office/officeart/2005/8/layout/orgChart1"/>
    <dgm:cxn modelId="{E00B8A9D-5D1F-48FE-8B13-C6342AD36CDD}" type="presParOf" srcId="{2A2439F0-B7C5-4B9B-8E86-BE6AE0FF9E56}" destId="{4412482B-4210-4DF5-A948-DF22F12D8BBD}" srcOrd="3" destOrd="0" presId="urn:microsoft.com/office/officeart/2005/8/layout/orgChart1"/>
    <dgm:cxn modelId="{214D0A5D-1B69-412C-83F4-D55A1DDC830B}" type="presParOf" srcId="{4412482B-4210-4DF5-A948-DF22F12D8BBD}" destId="{162D66DB-E809-4769-B952-005835CF45F4}" srcOrd="0" destOrd="0" presId="urn:microsoft.com/office/officeart/2005/8/layout/orgChart1"/>
    <dgm:cxn modelId="{9D66F51D-01E4-4DAE-A9C0-F2B00299DB73}" type="presParOf" srcId="{162D66DB-E809-4769-B952-005835CF45F4}" destId="{B9E7AE86-FC77-4B9B-962A-E813C5328255}" srcOrd="0" destOrd="0" presId="urn:microsoft.com/office/officeart/2005/8/layout/orgChart1"/>
    <dgm:cxn modelId="{2A91FF58-66C0-4C5E-B26E-17385A4B2F33}" type="presParOf" srcId="{162D66DB-E809-4769-B952-005835CF45F4}" destId="{7A0236D0-FE55-4CF4-B194-E5287E5429FD}" srcOrd="1" destOrd="0" presId="urn:microsoft.com/office/officeart/2005/8/layout/orgChart1"/>
    <dgm:cxn modelId="{9F5B7700-A6D6-469D-A680-47D4EF87382B}" type="presParOf" srcId="{4412482B-4210-4DF5-A948-DF22F12D8BBD}" destId="{8CD8A15C-A63E-465C-871C-91C004AC62FB}" srcOrd="1" destOrd="0" presId="urn:microsoft.com/office/officeart/2005/8/layout/orgChart1"/>
    <dgm:cxn modelId="{6C6E2362-EC15-447A-BBDB-4D3CE7C84C5C}" type="presParOf" srcId="{8CD8A15C-A63E-465C-871C-91C004AC62FB}" destId="{2E8C36A8-160B-4A93-8F03-882B06A0187E}" srcOrd="0" destOrd="0" presId="urn:microsoft.com/office/officeart/2005/8/layout/orgChart1"/>
    <dgm:cxn modelId="{B49A32A5-7257-48F0-A6E9-DE244BF552B6}" type="presParOf" srcId="{8CD8A15C-A63E-465C-871C-91C004AC62FB}" destId="{5974D269-CA22-4F71-9C75-DDC10EECAE6E}" srcOrd="1" destOrd="0" presId="urn:microsoft.com/office/officeart/2005/8/layout/orgChart1"/>
    <dgm:cxn modelId="{507E5BE9-5496-43FD-BAAA-A73EBAE77531}" type="presParOf" srcId="{5974D269-CA22-4F71-9C75-DDC10EECAE6E}" destId="{E077BBCE-94AC-46F7-96A1-75C40C3AC73E}" srcOrd="0" destOrd="0" presId="urn:microsoft.com/office/officeart/2005/8/layout/orgChart1"/>
    <dgm:cxn modelId="{C1F915B4-A8F2-418C-A616-2F326E850AA0}" type="presParOf" srcId="{E077BBCE-94AC-46F7-96A1-75C40C3AC73E}" destId="{53C285E1-6C77-4687-A4E6-049F3D10CB1E}" srcOrd="0" destOrd="0" presId="urn:microsoft.com/office/officeart/2005/8/layout/orgChart1"/>
    <dgm:cxn modelId="{C0A9C465-7D60-4E48-BF25-6256E9BEE841}" type="presParOf" srcId="{E077BBCE-94AC-46F7-96A1-75C40C3AC73E}" destId="{71A4743F-D67C-42FF-8E69-844D2F994008}" srcOrd="1" destOrd="0" presId="urn:microsoft.com/office/officeart/2005/8/layout/orgChart1"/>
    <dgm:cxn modelId="{DA64DFF0-849A-45DE-94A2-D3DC75F22D0B}" type="presParOf" srcId="{5974D269-CA22-4F71-9C75-DDC10EECAE6E}" destId="{1F6D6032-3EAA-4ED8-9360-6C958557855F}" srcOrd="1" destOrd="0" presId="urn:microsoft.com/office/officeart/2005/8/layout/orgChart1"/>
    <dgm:cxn modelId="{4C62E943-783B-4225-AD33-C7BF0DD3C31B}" type="presParOf" srcId="{5974D269-CA22-4F71-9C75-DDC10EECAE6E}" destId="{B87236D2-E336-49AF-B759-FFF526BC43D0}" srcOrd="2" destOrd="0" presId="urn:microsoft.com/office/officeart/2005/8/layout/orgChart1"/>
    <dgm:cxn modelId="{53882196-39AE-42EB-8FE7-C55C46DC2881}" type="presParOf" srcId="{4412482B-4210-4DF5-A948-DF22F12D8BBD}" destId="{1032E192-07B8-4715-8524-1BEC97E82E2A}" srcOrd="2" destOrd="0" presId="urn:microsoft.com/office/officeart/2005/8/layout/orgChart1"/>
    <dgm:cxn modelId="{EA555D7A-3BA8-4DD4-A585-F6B795635750}" type="presParOf" srcId="{1032E192-07B8-4715-8524-1BEC97E82E2A}" destId="{B1EAF2AC-1542-4490-96F9-416975F9BAB5}" srcOrd="0" destOrd="0" presId="urn:microsoft.com/office/officeart/2005/8/layout/orgChart1"/>
    <dgm:cxn modelId="{0BD09785-38F4-422A-9181-D1C0C201FA59}" type="presParOf" srcId="{1032E192-07B8-4715-8524-1BEC97E82E2A}" destId="{D6B8965C-7B57-4736-8440-84CD3BF34505}" srcOrd="1" destOrd="0" presId="urn:microsoft.com/office/officeart/2005/8/layout/orgChart1"/>
    <dgm:cxn modelId="{262E34EA-3427-4EAB-BE30-0045973A520F}" type="presParOf" srcId="{D6B8965C-7B57-4736-8440-84CD3BF34505}" destId="{2C08F388-59A1-4426-8967-33C7BFF49FD6}" srcOrd="0" destOrd="0" presId="urn:microsoft.com/office/officeart/2005/8/layout/orgChart1"/>
    <dgm:cxn modelId="{E9C36E93-91E2-47E6-A346-22293424DE3F}" type="presParOf" srcId="{2C08F388-59A1-4426-8967-33C7BFF49FD6}" destId="{73F0F469-9492-40AF-A881-4BC223E3DFA2}" srcOrd="0" destOrd="0" presId="urn:microsoft.com/office/officeart/2005/8/layout/orgChart1"/>
    <dgm:cxn modelId="{5F5B40B7-1BC6-4342-8895-92FB55685761}" type="presParOf" srcId="{2C08F388-59A1-4426-8967-33C7BFF49FD6}" destId="{E169CDF6-A974-490F-AA85-491627DDD382}" srcOrd="1" destOrd="0" presId="urn:microsoft.com/office/officeart/2005/8/layout/orgChart1"/>
    <dgm:cxn modelId="{5D7F33AC-317D-45D7-A5BD-7A1FE45A2E59}" type="presParOf" srcId="{D6B8965C-7B57-4736-8440-84CD3BF34505}" destId="{D768BA0E-D2BC-4502-803A-2BF4CAF46181}" srcOrd="1" destOrd="0" presId="urn:microsoft.com/office/officeart/2005/8/layout/orgChart1"/>
    <dgm:cxn modelId="{EFE0B748-2F71-4577-A11B-215FA5CE5684}" type="presParOf" srcId="{D6B8965C-7B57-4736-8440-84CD3BF34505}" destId="{B646CA26-3C1C-4914-BDDC-69ADBF00DCB0}" srcOrd="2" destOrd="0" presId="urn:microsoft.com/office/officeart/2005/8/layout/orgChart1"/>
    <dgm:cxn modelId="{C6085BE2-D08C-4907-B21A-DC49F4412D8C}" type="presParOf" srcId="{2A2439F0-B7C5-4B9B-8E86-BE6AE0FF9E56}" destId="{564A2E86-B922-4464-A71F-AD295F22FCAE}" srcOrd="4" destOrd="0" presId="urn:microsoft.com/office/officeart/2005/8/layout/orgChart1"/>
    <dgm:cxn modelId="{A6FC6774-8686-46C0-BF23-69E30AD92A81}" type="presParOf" srcId="{2A2439F0-B7C5-4B9B-8E86-BE6AE0FF9E56}" destId="{E1025F57-B997-47D1-B760-B4CFC2F942AF}" srcOrd="5" destOrd="0" presId="urn:microsoft.com/office/officeart/2005/8/layout/orgChart1"/>
    <dgm:cxn modelId="{73FEE1ED-CDDD-4E7D-A45F-8A05757131A2}" type="presParOf" srcId="{E1025F57-B997-47D1-B760-B4CFC2F942AF}" destId="{E781EF43-E50B-4398-BC6E-9546BA3882D1}" srcOrd="0" destOrd="0" presId="urn:microsoft.com/office/officeart/2005/8/layout/orgChart1"/>
    <dgm:cxn modelId="{8D579978-C05A-4D94-93B4-AFCF8F5140A1}" type="presParOf" srcId="{E781EF43-E50B-4398-BC6E-9546BA3882D1}" destId="{C755EB06-A39A-45AD-8FE9-2346B9E2D356}" srcOrd="0" destOrd="0" presId="urn:microsoft.com/office/officeart/2005/8/layout/orgChart1"/>
    <dgm:cxn modelId="{0DEFFB60-0AED-4D4A-BB16-26F076FBF06A}" type="presParOf" srcId="{E781EF43-E50B-4398-BC6E-9546BA3882D1}" destId="{B602023C-107C-401E-B50F-C328DAA3694B}" srcOrd="1" destOrd="0" presId="urn:microsoft.com/office/officeart/2005/8/layout/orgChart1"/>
    <dgm:cxn modelId="{104DB0C2-93BE-4DE8-B9BE-800623C18ED5}" type="presParOf" srcId="{E1025F57-B997-47D1-B760-B4CFC2F942AF}" destId="{22EBC2B9-3A1A-4E67-8BD7-28EEFE60D27E}" srcOrd="1" destOrd="0" presId="urn:microsoft.com/office/officeart/2005/8/layout/orgChart1"/>
    <dgm:cxn modelId="{A4531858-1294-47CB-BAFF-31BFC0CF2E9B}" type="presParOf" srcId="{22EBC2B9-3A1A-4E67-8BD7-28EEFE60D27E}" destId="{BAF18BF1-8E20-4ACA-BDEC-E22DE03D6962}" srcOrd="0" destOrd="0" presId="urn:microsoft.com/office/officeart/2005/8/layout/orgChart1"/>
    <dgm:cxn modelId="{B96395F3-8187-4ABB-B547-FF788AA0F9DF}" type="presParOf" srcId="{22EBC2B9-3A1A-4E67-8BD7-28EEFE60D27E}" destId="{3C316F22-E50F-459C-8B26-AA42F29D184B}" srcOrd="1" destOrd="0" presId="urn:microsoft.com/office/officeart/2005/8/layout/orgChart1"/>
    <dgm:cxn modelId="{683E7153-6B3A-4DAE-9954-EC4B1299B537}" type="presParOf" srcId="{3C316F22-E50F-459C-8B26-AA42F29D184B}" destId="{0B20C56B-18F1-461A-82D2-1B9A3E941EB5}" srcOrd="0" destOrd="0" presId="urn:microsoft.com/office/officeart/2005/8/layout/orgChart1"/>
    <dgm:cxn modelId="{5880228F-B073-4310-9C17-D2EF857822B9}" type="presParOf" srcId="{0B20C56B-18F1-461A-82D2-1B9A3E941EB5}" destId="{C42F6DF5-7871-477C-98C9-CC99B45AC438}" srcOrd="0" destOrd="0" presId="urn:microsoft.com/office/officeart/2005/8/layout/orgChart1"/>
    <dgm:cxn modelId="{17682921-067D-4719-8AD8-E423ADBEF6DF}" type="presParOf" srcId="{0B20C56B-18F1-461A-82D2-1B9A3E941EB5}" destId="{E269B4AF-32C2-472D-95E6-09389772097B}" srcOrd="1" destOrd="0" presId="urn:microsoft.com/office/officeart/2005/8/layout/orgChart1"/>
    <dgm:cxn modelId="{20F92413-8027-4F8E-88D2-75AEB27DC4CC}" type="presParOf" srcId="{3C316F22-E50F-459C-8B26-AA42F29D184B}" destId="{71975F12-A04F-44E4-BE06-55D2C6E4279D}" srcOrd="1" destOrd="0" presId="urn:microsoft.com/office/officeart/2005/8/layout/orgChart1"/>
    <dgm:cxn modelId="{5DD8C5A4-9270-46FB-B6C5-357E50A74F91}" type="presParOf" srcId="{3C316F22-E50F-459C-8B26-AA42F29D184B}" destId="{F65E72EC-B985-49DC-9F56-F07196E74DC4}" srcOrd="2" destOrd="0" presId="urn:microsoft.com/office/officeart/2005/8/layout/orgChart1"/>
    <dgm:cxn modelId="{7AA07B9E-FA1B-4A99-910F-F9863DA0C665}" type="presParOf" srcId="{22EBC2B9-3A1A-4E67-8BD7-28EEFE60D27E}" destId="{36CF0DA1-EBC2-4185-A0CA-7B2FE3A6EDBB}" srcOrd="2" destOrd="0" presId="urn:microsoft.com/office/officeart/2005/8/layout/orgChart1"/>
    <dgm:cxn modelId="{EA314373-F508-4B0F-ADB3-9125E8DD1699}" type="presParOf" srcId="{22EBC2B9-3A1A-4E67-8BD7-28EEFE60D27E}" destId="{EA148C9F-B18A-4E0A-ADA0-D16F1568E099}" srcOrd="3" destOrd="0" presId="urn:microsoft.com/office/officeart/2005/8/layout/orgChart1"/>
    <dgm:cxn modelId="{D9C434C1-94B3-4D05-9BB0-684F36DF3AE7}" type="presParOf" srcId="{EA148C9F-B18A-4E0A-ADA0-D16F1568E099}" destId="{BC27481A-82DB-44BE-A646-0A82004266BC}" srcOrd="0" destOrd="0" presId="urn:microsoft.com/office/officeart/2005/8/layout/orgChart1"/>
    <dgm:cxn modelId="{27E1213A-F6B4-441F-A296-141EBC1AFD29}" type="presParOf" srcId="{BC27481A-82DB-44BE-A646-0A82004266BC}" destId="{39EA5265-E8FB-4FD2-B5E6-52CC1E1091D8}" srcOrd="0" destOrd="0" presId="urn:microsoft.com/office/officeart/2005/8/layout/orgChart1"/>
    <dgm:cxn modelId="{460DA8B8-2517-40A4-BC0F-FECEF10765D1}" type="presParOf" srcId="{BC27481A-82DB-44BE-A646-0A82004266BC}" destId="{20C24997-BC06-47FC-8B48-17B4CB9F5AFB}" srcOrd="1" destOrd="0" presId="urn:microsoft.com/office/officeart/2005/8/layout/orgChart1"/>
    <dgm:cxn modelId="{CB627EBA-2FDC-4C9B-BED8-C577CE2EEBF3}" type="presParOf" srcId="{EA148C9F-B18A-4E0A-ADA0-D16F1568E099}" destId="{6448D3EA-EA62-41A4-828A-A7C89807C010}" srcOrd="1" destOrd="0" presId="urn:microsoft.com/office/officeart/2005/8/layout/orgChart1"/>
    <dgm:cxn modelId="{604C1DE0-324E-43A7-9B79-1ACD711A03AF}" type="presParOf" srcId="{EA148C9F-B18A-4E0A-ADA0-D16F1568E099}" destId="{4672B428-4E08-41DB-B89C-578EA6B121A5}" srcOrd="2" destOrd="0" presId="urn:microsoft.com/office/officeart/2005/8/layout/orgChart1"/>
    <dgm:cxn modelId="{5CAEB018-D994-4032-BEE2-0033237DC8B7}" type="presParOf" srcId="{E1025F57-B997-47D1-B760-B4CFC2F942AF}" destId="{80E5AC17-7959-4663-8C10-06B0B9B7244E}" srcOrd="2" destOrd="0" presId="urn:microsoft.com/office/officeart/2005/8/layout/orgChart1"/>
    <dgm:cxn modelId="{F3FBD3F5-59BE-47B4-B87A-C48E1FBCAB1D}" type="presParOf" srcId="{2A2439F0-B7C5-4B9B-8E86-BE6AE0FF9E56}" destId="{8A4A6617-ED56-4F77-93FA-4216EC89B7CE}" srcOrd="6" destOrd="0" presId="urn:microsoft.com/office/officeart/2005/8/layout/orgChart1"/>
    <dgm:cxn modelId="{DD21EBF9-53DB-4D16-BFD2-5B3EA3EC1F45}" type="presParOf" srcId="{2A2439F0-B7C5-4B9B-8E86-BE6AE0FF9E56}" destId="{06D76E5B-021C-4235-8ABE-64937FC6BF22}" srcOrd="7" destOrd="0" presId="urn:microsoft.com/office/officeart/2005/8/layout/orgChart1"/>
    <dgm:cxn modelId="{63BF522E-4E8F-4DEC-B722-B9A85759AEF5}" type="presParOf" srcId="{06D76E5B-021C-4235-8ABE-64937FC6BF22}" destId="{5A6DD306-6ED8-4193-9511-BCCAB0542130}" srcOrd="0" destOrd="0" presId="urn:microsoft.com/office/officeart/2005/8/layout/orgChart1"/>
    <dgm:cxn modelId="{A52C502F-1232-4C21-8BC5-49E2EEC355BE}" type="presParOf" srcId="{5A6DD306-6ED8-4193-9511-BCCAB0542130}" destId="{60E3431F-5A2E-4882-801D-B0BB6920A0B1}" srcOrd="0" destOrd="0" presId="urn:microsoft.com/office/officeart/2005/8/layout/orgChart1"/>
    <dgm:cxn modelId="{E279D45A-13D6-4ABE-91E5-9866CF51B1B7}" type="presParOf" srcId="{5A6DD306-6ED8-4193-9511-BCCAB0542130}" destId="{C3FFBE45-1EA5-4830-B9AD-97EBF1F14FD6}" srcOrd="1" destOrd="0" presId="urn:microsoft.com/office/officeart/2005/8/layout/orgChart1"/>
    <dgm:cxn modelId="{BE32ED85-296A-48B8-8402-ACD6308CB6B9}" type="presParOf" srcId="{06D76E5B-021C-4235-8ABE-64937FC6BF22}" destId="{14F567A2-BAB2-438A-9A1B-F4C9DFB18357}" srcOrd="1" destOrd="0" presId="urn:microsoft.com/office/officeart/2005/8/layout/orgChart1"/>
    <dgm:cxn modelId="{79D74BCB-2923-48C3-A5E2-DD60618580F9}" type="presParOf" srcId="{06D76E5B-021C-4235-8ABE-64937FC6BF22}" destId="{172B80D2-A1A3-4FA9-8559-595645A04509}" srcOrd="2" destOrd="0" presId="urn:microsoft.com/office/officeart/2005/8/layout/orgChart1"/>
    <dgm:cxn modelId="{D06F0A61-7C00-4410-B1B3-0B35A7C6D51F}" type="presParOf" srcId="{2A2439F0-B7C5-4B9B-8E86-BE6AE0FF9E56}" destId="{7AEF9F6D-B1D1-40DA-845E-D51D6D2F0062}" srcOrd="8" destOrd="0" presId="urn:microsoft.com/office/officeart/2005/8/layout/orgChart1"/>
    <dgm:cxn modelId="{7BEFE5D5-5586-41F2-A6B0-E55D9605315A}" type="presParOf" srcId="{2A2439F0-B7C5-4B9B-8E86-BE6AE0FF9E56}" destId="{4A221DC9-076F-4544-B672-2A44731F81F0}" srcOrd="9" destOrd="0" presId="urn:microsoft.com/office/officeart/2005/8/layout/orgChart1"/>
    <dgm:cxn modelId="{6378EC68-F880-433F-B25A-43B914AA4317}" type="presParOf" srcId="{4A221DC9-076F-4544-B672-2A44731F81F0}" destId="{ABEA8FB0-E3E6-47C2-925F-6BFE0AEE00C0}" srcOrd="0" destOrd="0" presId="urn:microsoft.com/office/officeart/2005/8/layout/orgChart1"/>
    <dgm:cxn modelId="{100758A4-8A9F-488C-8C0A-9E2684A48334}" type="presParOf" srcId="{ABEA8FB0-E3E6-47C2-925F-6BFE0AEE00C0}" destId="{7C043C0D-D0ED-4BFE-BF61-D4F251290C99}" srcOrd="0" destOrd="0" presId="urn:microsoft.com/office/officeart/2005/8/layout/orgChart1"/>
    <dgm:cxn modelId="{AD68DDD2-BD96-48DF-848B-1A48B282AD8D}" type="presParOf" srcId="{ABEA8FB0-E3E6-47C2-925F-6BFE0AEE00C0}" destId="{75CFBABF-DD0A-4001-9936-914EB0E460C2}" srcOrd="1" destOrd="0" presId="urn:microsoft.com/office/officeart/2005/8/layout/orgChart1"/>
    <dgm:cxn modelId="{12C5A26E-9906-4EF7-8CF5-8F6930AC94BE}" type="presParOf" srcId="{4A221DC9-076F-4544-B672-2A44731F81F0}" destId="{38EA9323-17CD-4AD7-AED6-BAC82A5C3C8C}" srcOrd="1" destOrd="0" presId="urn:microsoft.com/office/officeart/2005/8/layout/orgChart1"/>
    <dgm:cxn modelId="{435E5920-42B9-4657-91E4-460D2999E608}" type="presParOf" srcId="{38EA9323-17CD-4AD7-AED6-BAC82A5C3C8C}" destId="{FBCE998F-B123-4E47-83BD-AC90244904F3}" srcOrd="0" destOrd="0" presId="urn:microsoft.com/office/officeart/2005/8/layout/orgChart1"/>
    <dgm:cxn modelId="{E2AE41E9-7DA9-4E38-9E8C-FC6440A288E5}" type="presParOf" srcId="{38EA9323-17CD-4AD7-AED6-BAC82A5C3C8C}" destId="{1EDD4805-1CB9-4EEB-8DA3-A75E0D84EC7B}" srcOrd="1" destOrd="0" presId="urn:microsoft.com/office/officeart/2005/8/layout/orgChart1"/>
    <dgm:cxn modelId="{349B4911-31CD-40F1-8C6E-EF6D5D14008B}" type="presParOf" srcId="{1EDD4805-1CB9-4EEB-8DA3-A75E0D84EC7B}" destId="{D13565F2-A3B5-4C50-853D-2EC405537C28}" srcOrd="0" destOrd="0" presId="urn:microsoft.com/office/officeart/2005/8/layout/orgChart1"/>
    <dgm:cxn modelId="{FD3ACF54-5631-4258-A2A4-F17D3F66F3C4}" type="presParOf" srcId="{D13565F2-A3B5-4C50-853D-2EC405537C28}" destId="{A72408E9-8E02-4FCD-9CCD-3E6C5B46812B}" srcOrd="0" destOrd="0" presId="urn:microsoft.com/office/officeart/2005/8/layout/orgChart1"/>
    <dgm:cxn modelId="{BD2ACC17-A1D5-476E-B4D1-27FC5FCBC7D3}" type="presParOf" srcId="{D13565F2-A3B5-4C50-853D-2EC405537C28}" destId="{0808F5B4-9A3E-4354-AE86-926D3D5FF475}" srcOrd="1" destOrd="0" presId="urn:microsoft.com/office/officeart/2005/8/layout/orgChart1"/>
    <dgm:cxn modelId="{4E9F655A-8A1C-4100-B3ED-5826CE630CDD}" type="presParOf" srcId="{1EDD4805-1CB9-4EEB-8DA3-A75E0D84EC7B}" destId="{3D30668D-40B3-4728-9C85-68BCA960AEFE}" srcOrd="1" destOrd="0" presId="urn:microsoft.com/office/officeart/2005/8/layout/orgChart1"/>
    <dgm:cxn modelId="{6E57298B-708B-4E39-B7FF-CC543EB6EB8F}" type="presParOf" srcId="{1EDD4805-1CB9-4EEB-8DA3-A75E0D84EC7B}" destId="{71C6DE11-0269-4F7E-B81A-05FFB4510AF9}" srcOrd="2" destOrd="0" presId="urn:microsoft.com/office/officeart/2005/8/layout/orgChart1"/>
    <dgm:cxn modelId="{A9F3BA77-CDC0-4A0D-94A7-47D163E3063A}" type="presParOf" srcId="{38EA9323-17CD-4AD7-AED6-BAC82A5C3C8C}" destId="{5DCAD924-E9D0-44AF-A53B-ADA2BB073F9B}" srcOrd="2" destOrd="0" presId="urn:microsoft.com/office/officeart/2005/8/layout/orgChart1"/>
    <dgm:cxn modelId="{8FAA367E-5379-478F-8E2A-2B5759BBFA37}" type="presParOf" srcId="{38EA9323-17CD-4AD7-AED6-BAC82A5C3C8C}" destId="{AD34EB3A-2C45-4906-A720-A1F7039A5FBB}" srcOrd="3" destOrd="0" presId="urn:microsoft.com/office/officeart/2005/8/layout/orgChart1"/>
    <dgm:cxn modelId="{38CD1C1B-CB14-4BFC-BF8F-525DDEC492F5}" type="presParOf" srcId="{AD34EB3A-2C45-4906-A720-A1F7039A5FBB}" destId="{38DB990E-E2CC-491C-8876-D0B5E04CA6A5}" srcOrd="0" destOrd="0" presId="urn:microsoft.com/office/officeart/2005/8/layout/orgChart1"/>
    <dgm:cxn modelId="{F6078E9E-DF91-47CA-9B09-BD779BA1E37F}" type="presParOf" srcId="{38DB990E-E2CC-491C-8876-D0B5E04CA6A5}" destId="{4CFF664B-6558-45F2-9844-389620439710}" srcOrd="0" destOrd="0" presId="urn:microsoft.com/office/officeart/2005/8/layout/orgChart1"/>
    <dgm:cxn modelId="{05B205CB-3845-47BD-B93C-DAD96440C552}" type="presParOf" srcId="{38DB990E-E2CC-491C-8876-D0B5E04CA6A5}" destId="{65C7E5C9-0E18-4AAD-A404-9361989E8EEB}" srcOrd="1" destOrd="0" presId="urn:microsoft.com/office/officeart/2005/8/layout/orgChart1"/>
    <dgm:cxn modelId="{6317CE89-DB35-44DC-80F0-540703137561}" type="presParOf" srcId="{AD34EB3A-2C45-4906-A720-A1F7039A5FBB}" destId="{FE7CC39D-AAEA-4D1D-BDD7-1AEC341F843B}" srcOrd="1" destOrd="0" presId="urn:microsoft.com/office/officeart/2005/8/layout/orgChart1"/>
    <dgm:cxn modelId="{DC1A5C77-01E4-4D9D-B372-B26E38132FEB}" type="presParOf" srcId="{AD34EB3A-2C45-4906-A720-A1F7039A5FBB}" destId="{1D814946-B113-44F5-BF54-627349C0CF86}" srcOrd="2" destOrd="0" presId="urn:microsoft.com/office/officeart/2005/8/layout/orgChart1"/>
    <dgm:cxn modelId="{31017200-1F6F-46C4-8B79-CA8272F8768C}" type="presParOf" srcId="{4A221DC9-076F-4544-B672-2A44731F81F0}" destId="{F244C812-ACDB-47A9-A5DD-34C9293666CA}" srcOrd="2" destOrd="0" presId="urn:microsoft.com/office/officeart/2005/8/layout/orgChart1"/>
    <dgm:cxn modelId="{6F6CC212-D10A-482A-A589-39995AAE8921}" type="presParOf" srcId="{C855AFEE-010B-4E13-9072-C4C32E7A3B37}" destId="{23E3529C-8001-486F-972E-8C7323A81AE8}" srcOrd="2" destOrd="0" presId="urn:microsoft.com/office/officeart/2005/8/layout/orgChart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4BDB26-7990-40CE-B785-65AAC7CD2D1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B5124C8-CCE6-4647-A88D-7F5B34D2CBED}">
      <dgm:prSet phldrT="[Текст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endParaRPr lang="en-U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CEA Unit</a:t>
          </a:r>
          <a:br>
            <a: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Vladyslav Zapolskiy</a:t>
          </a:r>
        </a:p>
        <a:p>
          <a:endParaRPr lang="uk-UA" sz="1400" b="1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94A1030-89A2-484D-81ED-271B09B66559}" type="parTrans" cxnId="{8DB693D5-3B6C-4EDE-B664-4ED7C190C42C}">
      <dgm:prSet/>
      <dgm:spPr/>
      <dgm:t>
        <a:bodyPr/>
        <a:lstStyle/>
        <a:p>
          <a:endParaRPr lang="uk-UA"/>
        </a:p>
      </dgm:t>
    </dgm:pt>
    <dgm:pt modelId="{82CEA095-1EF7-4D47-AE36-621FAD23B684}" type="sibTrans" cxnId="{8DB693D5-3B6C-4EDE-B664-4ED7C190C42C}">
      <dgm:prSet/>
      <dgm:spPr/>
      <dgm:t>
        <a:bodyPr/>
        <a:lstStyle/>
        <a:p>
          <a:endParaRPr lang="uk-UA"/>
        </a:p>
      </dgm:t>
    </dgm:pt>
    <dgm:pt modelId="{76A29CFB-0D9A-4A1E-A347-E5D25AD3448A}">
      <dgm:prSet phldrT="[Текст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Program Development Officer</a:t>
          </a:r>
          <a:b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Gabriella Simchak</a:t>
          </a:r>
          <a:endParaRPr lang="uk-UA" sz="1600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E9A399F-9F4B-4C32-9327-A595E06DCDD8}" type="parTrans" cxnId="{0D385086-5322-41AE-92B1-760AA173A674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2E584D06-9262-403F-9FE0-999170DD0865}" type="sibTrans" cxnId="{0D385086-5322-41AE-92B1-760AA173A674}">
      <dgm:prSet/>
      <dgm:spPr/>
      <dgm:t>
        <a:bodyPr/>
        <a:lstStyle/>
        <a:p>
          <a:endParaRPr lang="uk-UA"/>
        </a:p>
      </dgm:t>
    </dgm:pt>
    <dgm:pt modelId="{CCEBBD62-9FC4-416B-9D48-BB9FEE8757A8}">
      <dgm:prSet phldrT="[Текст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Regional Development Officer</a:t>
          </a:r>
          <a:b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Olena Sakhnovska</a:t>
          </a:r>
          <a:endParaRPr lang="uk-UA" sz="1600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0F0144B-672A-4AD4-A382-E6644F2CAFFA}" type="parTrans" cxnId="{BCA4CC79-D26C-48BD-B2A1-7EDDC333A569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0A3697B2-751D-4675-BF84-E15FCB8DF778}" type="sibTrans" cxnId="{BCA4CC79-D26C-48BD-B2A1-7EDDC333A569}">
      <dgm:prSet/>
      <dgm:spPr/>
      <dgm:t>
        <a:bodyPr/>
        <a:lstStyle/>
        <a:p>
          <a:endParaRPr lang="uk-UA"/>
        </a:p>
      </dgm:t>
    </dgm:pt>
    <dgm:pt modelId="{EAABD385-501B-4019-AE1C-E60EE0C5B033}">
      <dgm:prSet custT="1"/>
      <dgm:spPr>
        <a:solidFill>
          <a:schemeClr val="bg1">
            <a:lumMod val="65000"/>
          </a:schemeClr>
        </a:solidFill>
        <a:ln>
          <a:solidFill>
            <a:schemeClr val="tx1"/>
          </a:solidFill>
          <a:prstDash val="sysDot"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officer in training and professional development</a:t>
          </a:r>
          <a:endParaRPr lang="uk-UA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72FC351-DD02-4FF7-A410-31753C64012B}" type="parTrans" cxnId="{3B386744-C456-4217-9040-1E231C1AF945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C6FCA683-DBD5-4CA8-9CDB-9BA2B8D8D073}" type="sibTrans" cxnId="{3B386744-C456-4217-9040-1E231C1AF945}">
      <dgm:prSet/>
      <dgm:spPr/>
      <dgm:t>
        <a:bodyPr/>
        <a:lstStyle/>
        <a:p>
          <a:endParaRPr lang="uk-UA"/>
        </a:p>
      </dgm:t>
    </dgm:pt>
    <dgm:pt modelId="{0067336F-0DA2-4306-89BA-D6FEC599D955}">
      <dgm:prSet custT="1"/>
      <dgm:spPr>
        <a:solidFill>
          <a:schemeClr val="bg1">
            <a:lumMod val="65000"/>
          </a:schemeClr>
        </a:solidFill>
        <a:ln>
          <a:solidFill>
            <a:schemeClr val="tx1"/>
          </a:solidFill>
          <a:prstDash val="sysDot"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officer in expert approaches and methodologies</a:t>
          </a:r>
          <a:endParaRPr lang="uk-UA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8FB0A62-F0B1-487A-B168-0C7DCD8F8F2F}" type="parTrans" cxnId="{4F96C691-B3BB-494D-B311-09CF0AB216F6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490437CB-AFA0-4D8C-A0A2-D001C7C032D3}" type="sibTrans" cxnId="{4F96C691-B3BB-494D-B311-09CF0AB216F6}">
      <dgm:prSet/>
      <dgm:spPr/>
      <dgm:t>
        <a:bodyPr/>
        <a:lstStyle/>
        <a:p>
          <a:endParaRPr lang="uk-UA"/>
        </a:p>
      </dgm:t>
    </dgm:pt>
    <dgm:pt modelId="{82D1EB44-5867-4168-B1D4-EDB36DB6399E}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Feedback Sector</a:t>
          </a:r>
          <a:b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Olena Myronchuk</a:t>
          </a:r>
          <a:endParaRPr lang="uk-UA" sz="1800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DA50AE6-37D9-492D-9989-A933EEC75096}" type="parTrans" cxnId="{EF1A81EE-96A7-4A88-90A1-A98E5FBE9349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51CBC5E2-7D28-44F4-9475-0B35BAEAA325}" type="sibTrans" cxnId="{EF1A81EE-96A7-4A88-90A1-A98E5FBE9349}">
      <dgm:prSet/>
      <dgm:spPr/>
      <dgm:t>
        <a:bodyPr/>
        <a:lstStyle/>
        <a:p>
          <a:endParaRPr lang="uk-UA"/>
        </a:p>
      </dgm:t>
    </dgm:pt>
    <dgm:pt modelId="{4C1BAA69-7678-4426-A74A-C7F396650858}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Information Center</a:t>
          </a:r>
          <a:b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Mariia Nazarko</a:t>
          </a:r>
          <a:endParaRPr lang="uk-UA" sz="1800" i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C40113C-C547-4DDF-A59E-EA5EAA20CECF}" type="parTrans" cxnId="{64E87B8D-B1B5-4D66-BD55-3639C6C6162B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2996E01E-9731-4D2B-8F43-B23F228E3C82}" type="sibTrans" cxnId="{64E87B8D-B1B5-4D66-BD55-3639C6C6162B}">
      <dgm:prSet/>
      <dgm:spPr/>
      <dgm:t>
        <a:bodyPr/>
        <a:lstStyle/>
        <a:p>
          <a:endParaRPr lang="uk-UA"/>
        </a:p>
      </dgm:t>
    </dgm:pt>
    <dgm:pt modelId="{EDDCFD99-EA80-4E00-A473-EF6C6ED136E9}">
      <dgm:prSet custT="1"/>
      <dgm:spPr>
        <a:solidFill>
          <a:schemeClr val="bg1">
            <a:lumMod val="6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uk-UA" sz="2400" b="1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Feedback Officer</a:t>
          </a:r>
          <a:br>
            <a: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uk-UA" sz="2400" b="1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B2F6F21-3F1F-46BC-9B73-180F62D3709D}" type="parTrans" cxnId="{D3E74B80-72D3-4B3A-9C7D-FE4F2A9E8BAA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4F66F59F-73FC-45F9-BA6C-89E80F1A1309}" type="sibTrans" cxnId="{D3E74B80-72D3-4B3A-9C7D-FE4F2A9E8BAA}">
      <dgm:prSet/>
      <dgm:spPr/>
      <dgm:t>
        <a:bodyPr/>
        <a:lstStyle/>
        <a:p>
          <a:endParaRPr lang="uk-UA"/>
        </a:p>
      </dgm:t>
    </dgm:pt>
    <dgm:pt modelId="{63A4D4EA-8C75-4CB5-9C18-6756297F9F26}">
      <dgm:prSet custT="1"/>
      <dgm:spPr>
        <a:solidFill>
          <a:srgbClr val="002060"/>
        </a:solidFill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Information Center</a:t>
          </a:r>
          <a:endParaRPr lang="uk-UA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0F1C12C-3A33-4512-855B-9FB52FF41FEB}" type="parTrans" cxnId="{E51A4BC4-29C9-4DF3-A264-BA0297671023}">
      <dgm:prSet/>
      <dgm:spPr>
        <a:ln>
          <a:prstDash val="sysDash"/>
        </a:ln>
      </dgm:spPr>
      <dgm:t>
        <a:bodyPr/>
        <a:lstStyle/>
        <a:p>
          <a:endParaRPr lang="uk-UA"/>
        </a:p>
      </dgm:t>
    </dgm:pt>
    <dgm:pt modelId="{19D1D9C0-1013-4F50-A434-F6BA230DF8CE}" type="sibTrans" cxnId="{E51A4BC4-29C9-4DF3-A264-BA0297671023}">
      <dgm:prSet/>
      <dgm:spPr/>
      <dgm:t>
        <a:bodyPr/>
        <a:lstStyle/>
        <a:p>
          <a:endParaRPr lang="uk-UA"/>
        </a:p>
      </dgm:t>
    </dgm:pt>
    <dgm:pt modelId="{6F9AD07B-0631-4480-A0B8-BBD0A9A7942C}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CEA M&amp;E Officer (BHA)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Serhii Poziuchenko</a:t>
          </a:r>
          <a:endParaRPr lang="uk-UA" sz="16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84E09E-9603-4109-ADAC-6CE81BF0B66C}" type="parTrans" cxnId="{B22F83EE-F2DA-483F-8C30-38F37697E193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4C5C9E9C-49CD-4445-964D-2BC912147A62}" type="sibTrans" cxnId="{B22F83EE-F2DA-483F-8C30-38F37697E193}">
      <dgm:prSet/>
      <dgm:spPr/>
      <dgm:t>
        <a:bodyPr/>
        <a:lstStyle/>
        <a:p>
          <a:endParaRPr lang="uk-UA"/>
        </a:p>
      </dgm:t>
    </dgm:pt>
    <dgm:pt modelId="{C4BC49CA-5795-4125-9BDA-E7769AA28C3B}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Feedback Officer </a:t>
          </a:r>
          <a:r>
            <a: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Mariia Merkulova</a:t>
          </a:r>
          <a:endParaRPr lang="uk-UA" sz="16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B82B3E-E967-4A95-8011-0C589632485F}" type="parTrans" cxnId="{728FCA7E-EA48-4077-A770-2E1067119123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ADCC1C4D-1493-460B-A5B0-7A02603ACB38}" type="sibTrans" cxnId="{728FCA7E-EA48-4077-A770-2E1067119123}">
      <dgm:prSet/>
      <dgm:spPr/>
      <dgm:t>
        <a:bodyPr/>
        <a:lstStyle/>
        <a:p>
          <a:endParaRPr lang="uk-UA"/>
        </a:p>
      </dgm:t>
    </dgm:pt>
    <dgm:pt modelId="{57FEAA8E-813A-4676-A61D-25BC23AD087F}">
      <dgm:prSet custT="1"/>
      <dgm:spPr>
        <a:solidFill>
          <a:srgbClr val="C00000"/>
        </a:solidFill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</a:t>
          </a:r>
          <a:r>
            <a:rPr lang="en-AU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enior</a:t>
          </a:r>
          <a:r>
            <a:rPr lang="en-A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feedback analysis officer </a:t>
          </a:r>
          <a:r>
            <a:rPr lang="en-AU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Bohdan Koval</a:t>
          </a:r>
          <a:endParaRPr lang="uk-UA" sz="1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3E0CA83-B135-431B-B609-7EF4A32392A1}" type="parTrans" cxnId="{581A6264-52D6-415F-B76B-413E9E61DAA8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DC47C74E-9A64-4F50-9F5A-ACAE97772567}" type="sibTrans" cxnId="{581A6264-52D6-415F-B76B-413E9E61DAA8}">
      <dgm:prSet/>
      <dgm:spPr/>
      <dgm:t>
        <a:bodyPr/>
        <a:lstStyle/>
        <a:p>
          <a:endParaRPr lang="uk-UA"/>
        </a:p>
      </dgm:t>
    </dgm:pt>
    <dgm:pt modelId="{2247F584-2577-4AFE-8401-2E59B5C7574A}" type="asst">
      <dgm:prSet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CEA regional focal points </a:t>
          </a:r>
          <a:endParaRPr lang="uk-UA" sz="1600" b="1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FF8DC2A-8DFC-4204-AF91-5BA3BB6EA6C5}" type="parTrans" cxnId="{B9D8B460-2A3E-47A0-9D2A-BF49A7CF3EB6}">
      <dgm:prSet/>
      <dgm:spPr>
        <a:ln>
          <a:solidFill>
            <a:schemeClr val="tx1"/>
          </a:solidFill>
        </a:ln>
      </dgm:spPr>
      <dgm:t>
        <a:bodyPr/>
        <a:lstStyle/>
        <a:p>
          <a:endParaRPr lang="uk-UA"/>
        </a:p>
      </dgm:t>
    </dgm:pt>
    <dgm:pt modelId="{10A23CF6-8E1E-435F-B185-418251212EA4}" type="sibTrans" cxnId="{B9D8B460-2A3E-47A0-9D2A-BF49A7CF3EB6}">
      <dgm:prSet/>
      <dgm:spPr/>
      <dgm:t>
        <a:bodyPr/>
        <a:lstStyle/>
        <a:p>
          <a:endParaRPr lang="uk-UA"/>
        </a:p>
      </dgm:t>
    </dgm:pt>
    <dgm:pt modelId="{DAC8E16F-C73C-41F2-A0E7-DCBC514AD67A}" type="pres">
      <dgm:prSet presAssocID="{4D4BDB26-7990-40CE-B785-65AAC7CD2D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855AFEE-010B-4E13-9072-C4C32E7A3B37}" type="pres">
      <dgm:prSet presAssocID="{BB5124C8-CCE6-4647-A88D-7F5B34D2CBED}" presName="hierRoot1" presStyleCnt="0">
        <dgm:presLayoutVars>
          <dgm:hierBranch val="init"/>
        </dgm:presLayoutVars>
      </dgm:prSet>
      <dgm:spPr/>
    </dgm:pt>
    <dgm:pt modelId="{21EBD628-6EC0-42FF-983D-9A7088E4610B}" type="pres">
      <dgm:prSet presAssocID="{BB5124C8-CCE6-4647-A88D-7F5B34D2CBED}" presName="rootComposite1" presStyleCnt="0"/>
      <dgm:spPr/>
    </dgm:pt>
    <dgm:pt modelId="{317A241E-A5BB-492A-8E2F-FC78CC33C63F}" type="pres">
      <dgm:prSet presAssocID="{BB5124C8-CCE6-4647-A88D-7F5B34D2CBED}" presName="rootText1" presStyleLbl="node0" presStyleIdx="0" presStyleCnt="1" custScaleX="279185" custScaleY="267179" custLinFactNeighborX="-3705" custLinFactNeighborY="-36913">
        <dgm:presLayoutVars>
          <dgm:chPref val="3"/>
        </dgm:presLayoutVars>
      </dgm:prSet>
      <dgm:spPr/>
    </dgm:pt>
    <dgm:pt modelId="{641E69A2-BD4E-4642-9ECD-A140112D3445}" type="pres">
      <dgm:prSet presAssocID="{BB5124C8-CCE6-4647-A88D-7F5B34D2CBED}" presName="rootConnector1" presStyleLbl="node1" presStyleIdx="0" presStyleCnt="0"/>
      <dgm:spPr/>
    </dgm:pt>
    <dgm:pt modelId="{2A2439F0-B7C5-4B9B-8E86-BE6AE0FF9E56}" type="pres">
      <dgm:prSet presAssocID="{BB5124C8-CCE6-4647-A88D-7F5B34D2CBED}" presName="hierChild2" presStyleCnt="0"/>
      <dgm:spPr/>
    </dgm:pt>
    <dgm:pt modelId="{0DF95B84-D279-4BBE-BC3E-4168E09A45D9}" type="pres">
      <dgm:prSet presAssocID="{AE9A399F-9F4B-4C32-9327-A595E06DCDD8}" presName="Name37" presStyleLbl="parChTrans1D2" presStyleIdx="0" presStyleCnt="5"/>
      <dgm:spPr/>
    </dgm:pt>
    <dgm:pt modelId="{14DF086C-70E3-4EB7-B5EF-796AE95B1C6E}" type="pres">
      <dgm:prSet presAssocID="{76A29CFB-0D9A-4A1E-A347-E5D25AD3448A}" presName="hierRoot2" presStyleCnt="0">
        <dgm:presLayoutVars>
          <dgm:hierBranch val="init"/>
        </dgm:presLayoutVars>
      </dgm:prSet>
      <dgm:spPr/>
    </dgm:pt>
    <dgm:pt modelId="{A8182863-AC79-401D-820A-0E29C2105037}" type="pres">
      <dgm:prSet presAssocID="{76A29CFB-0D9A-4A1E-A347-E5D25AD3448A}" presName="rootComposite" presStyleCnt="0"/>
      <dgm:spPr/>
    </dgm:pt>
    <dgm:pt modelId="{2556A1C1-D0F0-4B51-BBA8-B6A13C2CF010}" type="pres">
      <dgm:prSet presAssocID="{76A29CFB-0D9A-4A1E-A347-E5D25AD3448A}" presName="rootText" presStyleLbl="node2" presStyleIdx="0" presStyleCnt="5" custScaleX="208929" custScaleY="190573" custLinFactNeighborX="10641" custLinFactNeighborY="-7105">
        <dgm:presLayoutVars>
          <dgm:chPref val="3"/>
        </dgm:presLayoutVars>
      </dgm:prSet>
      <dgm:spPr/>
    </dgm:pt>
    <dgm:pt modelId="{636E1EC3-7138-47B6-82FF-00C2C7FEDF18}" type="pres">
      <dgm:prSet presAssocID="{76A29CFB-0D9A-4A1E-A347-E5D25AD3448A}" presName="rootConnector" presStyleLbl="node2" presStyleIdx="0" presStyleCnt="5"/>
      <dgm:spPr/>
    </dgm:pt>
    <dgm:pt modelId="{E2F1CB52-62E1-47A6-BEAB-58475E796819}" type="pres">
      <dgm:prSet presAssocID="{76A29CFB-0D9A-4A1E-A347-E5D25AD3448A}" presName="hierChild4" presStyleCnt="0"/>
      <dgm:spPr/>
    </dgm:pt>
    <dgm:pt modelId="{C83DC76E-60D6-4082-8144-3FCE273BD51C}" type="pres">
      <dgm:prSet presAssocID="{3E84E09E-9603-4109-ADAC-6CE81BF0B66C}" presName="Name37" presStyleLbl="parChTrans1D3" presStyleIdx="0" presStyleCnt="7"/>
      <dgm:spPr/>
    </dgm:pt>
    <dgm:pt modelId="{8F873794-22DC-40D3-87C1-BA98427830BE}" type="pres">
      <dgm:prSet presAssocID="{6F9AD07B-0631-4480-A0B8-BBD0A9A7942C}" presName="hierRoot2" presStyleCnt="0">
        <dgm:presLayoutVars>
          <dgm:hierBranch val="init"/>
        </dgm:presLayoutVars>
      </dgm:prSet>
      <dgm:spPr/>
    </dgm:pt>
    <dgm:pt modelId="{99464670-6454-42F6-85E4-58050402B9A3}" type="pres">
      <dgm:prSet presAssocID="{6F9AD07B-0631-4480-A0B8-BBD0A9A7942C}" presName="rootComposite" presStyleCnt="0"/>
      <dgm:spPr/>
    </dgm:pt>
    <dgm:pt modelId="{4D05FDC2-328A-41B3-9E1B-E4A53649F47A}" type="pres">
      <dgm:prSet presAssocID="{6F9AD07B-0631-4480-A0B8-BBD0A9A7942C}" presName="rootText" presStyleLbl="node3" presStyleIdx="0" presStyleCnt="6" custScaleX="162830" custScaleY="211769" custLinFactNeighborX="-2948" custLinFactNeighborY="10990">
        <dgm:presLayoutVars>
          <dgm:chPref val="3"/>
        </dgm:presLayoutVars>
      </dgm:prSet>
      <dgm:spPr/>
    </dgm:pt>
    <dgm:pt modelId="{1AC12001-B903-4A11-90F1-3D6336E65AD5}" type="pres">
      <dgm:prSet presAssocID="{6F9AD07B-0631-4480-A0B8-BBD0A9A7942C}" presName="rootConnector" presStyleLbl="node3" presStyleIdx="0" presStyleCnt="6"/>
      <dgm:spPr/>
    </dgm:pt>
    <dgm:pt modelId="{77FF41AC-AB61-4416-A3D6-00E1B3FF7F36}" type="pres">
      <dgm:prSet presAssocID="{6F9AD07B-0631-4480-A0B8-BBD0A9A7942C}" presName="hierChild4" presStyleCnt="0"/>
      <dgm:spPr/>
    </dgm:pt>
    <dgm:pt modelId="{3FCCC573-C4FA-4B60-A2A3-0904FA8B67A3}" type="pres">
      <dgm:prSet presAssocID="{6F9AD07B-0631-4480-A0B8-BBD0A9A7942C}" presName="hierChild5" presStyleCnt="0"/>
      <dgm:spPr/>
    </dgm:pt>
    <dgm:pt modelId="{3ED97672-0309-4EE1-8466-ABDC218F6E67}" type="pres">
      <dgm:prSet presAssocID="{76A29CFB-0D9A-4A1E-A347-E5D25AD3448A}" presName="hierChild5" presStyleCnt="0"/>
      <dgm:spPr/>
    </dgm:pt>
    <dgm:pt modelId="{5AAA1CC5-1F07-49D3-91D1-69577255AFDA}" type="pres">
      <dgm:prSet presAssocID="{50F0144B-672A-4AD4-A382-E6644F2CAFFA}" presName="Name37" presStyleLbl="parChTrans1D2" presStyleIdx="1" presStyleCnt="5"/>
      <dgm:spPr/>
    </dgm:pt>
    <dgm:pt modelId="{4412482B-4210-4DF5-A948-DF22F12D8BBD}" type="pres">
      <dgm:prSet presAssocID="{CCEBBD62-9FC4-416B-9D48-BB9FEE8757A8}" presName="hierRoot2" presStyleCnt="0">
        <dgm:presLayoutVars>
          <dgm:hierBranch val="init"/>
        </dgm:presLayoutVars>
      </dgm:prSet>
      <dgm:spPr/>
    </dgm:pt>
    <dgm:pt modelId="{162D66DB-E809-4769-B952-005835CF45F4}" type="pres">
      <dgm:prSet presAssocID="{CCEBBD62-9FC4-416B-9D48-BB9FEE8757A8}" presName="rootComposite" presStyleCnt="0"/>
      <dgm:spPr/>
    </dgm:pt>
    <dgm:pt modelId="{B9E7AE86-FC77-4B9B-962A-E813C5328255}" type="pres">
      <dgm:prSet presAssocID="{CCEBBD62-9FC4-416B-9D48-BB9FEE8757A8}" presName="rootText" presStyleLbl="node2" presStyleIdx="1" presStyleCnt="5" custScaleX="204865" custScaleY="201437" custLinFactNeighborX="5908" custLinFactNeighborY="1834">
        <dgm:presLayoutVars>
          <dgm:chPref val="3"/>
        </dgm:presLayoutVars>
      </dgm:prSet>
      <dgm:spPr/>
    </dgm:pt>
    <dgm:pt modelId="{7A0236D0-FE55-4CF4-B194-E5287E5429FD}" type="pres">
      <dgm:prSet presAssocID="{CCEBBD62-9FC4-416B-9D48-BB9FEE8757A8}" presName="rootConnector" presStyleLbl="node2" presStyleIdx="1" presStyleCnt="5"/>
      <dgm:spPr/>
    </dgm:pt>
    <dgm:pt modelId="{8CD8A15C-A63E-465C-871C-91C004AC62FB}" type="pres">
      <dgm:prSet presAssocID="{CCEBBD62-9FC4-416B-9D48-BB9FEE8757A8}" presName="hierChild4" presStyleCnt="0"/>
      <dgm:spPr/>
    </dgm:pt>
    <dgm:pt modelId="{2E8C36A8-160B-4A93-8F03-882B06A0187E}" type="pres">
      <dgm:prSet presAssocID="{A72FC351-DD02-4FF7-A410-31753C64012B}" presName="Name37" presStyleLbl="parChTrans1D3" presStyleIdx="1" presStyleCnt="7"/>
      <dgm:spPr/>
    </dgm:pt>
    <dgm:pt modelId="{5974D269-CA22-4F71-9C75-DDC10EECAE6E}" type="pres">
      <dgm:prSet presAssocID="{EAABD385-501B-4019-AE1C-E60EE0C5B033}" presName="hierRoot2" presStyleCnt="0">
        <dgm:presLayoutVars>
          <dgm:hierBranch val="init"/>
        </dgm:presLayoutVars>
      </dgm:prSet>
      <dgm:spPr/>
    </dgm:pt>
    <dgm:pt modelId="{E077BBCE-94AC-46F7-96A1-75C40C3AC73E}" type="pres">
      <dgm:prSet presAssocID="{EAABD385-501B-4019-AE1C-E60EE0C5B033}" presName="rootComposite" presStyleCnt="0"/>
      <dgm:spPr/>
    </dgm:pt>
    <dgm:pt modelId="{53C285E1-6C77-4687-A4E6-049F3D10CB1E}" type="pres">
      <dgm:prSet presAssocID="{EAABD385-501B-4019-AE1C-E60EE0C5B033}" presName="rootText" presStyleLbl="node3" presStyleIdx="1" presStyleCnt="6" custScaleX="157171" custScaleY="256338" custLinFactNeighborX="-14573" custLinFactNeighborY="43004">
        <dgm:presLayoutVars>
          <dgm:chPref val="3"/>
        </dgm:presLayoutVars>
      </dgm:prSet>
      <dgm:spPr/>
    </dgm:pt>
    <dgm:pt modelId="{71A4743F-D67C-42FF-8E69-844D2F994008}" type="pres">
      <dgm:prSet presAssocID="{EAABD385-501B-4019-AE1C-E60EE0C5B033}" presName="rootConnector" presStyleLbl="node3" presStyleIdx="1" presStyleCnt="6"/>
      <dgm:spPr/>
    </dgm:pt>
    <dgm:pt modelId="{1F6D6032-3EAA-4ED8-9360-6C958557855F}" type="pres">
      <dgm:prSet presAssocID="{EAABD385-501B-4019-AE1C-E60EE0C5B033}" presName="hierChild4" presStyleCnt="0"/>
      <dgm:spPr/>
    </dgm:pt>
    <dgm:pt modelId="{B87236D2-E336-49AF-B759-FFF526BC43D0}" type="pres">
      <dgm:prSet presAssocID="{EAABD385-501B-4019-AE1C-E60EE0C5B033}" presName="hierChild5" presStyleCnt="0"/>
      <dgm:spPr/>
    </dgm:pt>
    <dgm:pt modelId="{1032E192-07B8-4715-8524-1BEC97E82E2A}" type="pres">
      <dgm:prSet presAssocID="{CCEBBD62-9FC4-416B-9D48-BB9FEE8757A8}" presName="hierChild5" presStyleCnt="0"/>
      <dgm:spPr/>
    </dgm:pt>
    <dgm:pt modelId="{B1EAF2AC-1542-4490-96F9-416975F9BAB5}" type="pres">
      <dgm:prSet presAssocID="{CFF8DC2A-8DFC-4204-AF91-5BA3BB6EA6C5}" presName="Name111" presStyleLbl="parChTrans1D3" presStyleIdx="2" presStyleCnt="7"/>
      <dgm:spPr/>
    </dgm:pt>
    <dgm:pt modelId="{D6B8965C-7B57-4736-8440-84CD3BF34505}" type="pres">
      <dgm:prSet presAssocID="{2247F584-2577-4AFE-8401-2E59B5C7574A}" presName="hierRoot3" presStyleCnt="0">
        <dgm:presLayoutVars>
          <dgm:hierBranch val="init"/>
        </dgm:presLayoutVars>
      </dgm:prSet>
      <dgm:spPr/>
    </dgm:pt>
    <dgm:pt modelId="{2C08F388-59A1-4426-8967-33C7BFF49FD6}" type="pres">
      <dgm:prSet presAssocID="{2247F584-2577-4AFE-8401-2E59B5C7574A}" presName="rootComposite3" presStyleCnt="0"/>
      <dgm:spPr/>
    </dgm:pt>
    <dgm:pt modelId="{73F0F469-9492-40AF-A881-4BC223E3DFA2}" type="pres">
      <dgm:prSet presAssocID="{2247F584-2577-4AFE-8401-2E59B5C7574A}" presName="rootText3" presStyleLbl="asst2" presStyleIdx="0" presStyleCnt="1" custScaleX="127050" custScaleY="164365">
        <dgm:presLayoutVars>
          <dgm:chPref val="3"/>
        </dgm:presLayoutVars>
      </dgm:prSet>
      <dgm:spPr/>
    </dgm:pt>
    <dgm:pt modelId="{E169CDF6-A974-490F-AA85-491627DDD382}" type="pres">
      <dgm:prSet presAssocID="{2247F584-2577-4AFE-8401-2E59B5C7574A}" presName="rootConnector3" presStyleLbl="asst2" presStyleIdx="0" presStyleCnt="1"/>
      <dgm:spPr/>
    </dgm:pt>
    <dgm:pt modelId="{D768BA0E-D2BC-4502-803A-2BF4CAF46181}" type="pres">
      <dgm:prSet presAssocID="{2247F584-2577-4AFE-8401-2E59B5C7574A}" presName="hierChild6" presStyleCnt="0"/>
      <dgm:spPr/>
    </dgm:pt>
    <dgm:pt modelId="{B646CA26-3C1C-4914-BDDC-69ADBF00DCB0}" type="pres">
      <dgm:prSet presAssocID="{2247F584-2577-4AFE-8401-2E59B5C7574A}" presName="hierChild7" presStyleCnt="0"/>
      <dgm:spPr/>
    </dgm:pt>
    <dgm:pt modelId="{564A2E86-B922-4464-A71F-AD295F22FCAE}" type="pres">
      <dgm:prSet presAssocID="{1DA50AE6-37D9-492D-9989-A933EEC75096}" presName="Name37" presStyleLbl="parChTrans1D2" presStyleIdx="2" presStyleCnt="5"/>
      <dgm:spPr/>
    </dgm:pt>
    <dgm:pt modelId="{E1025F57-B997-47D1-B760-B4CFC2F942AF}" type="pres">
      <dgm:prSet presAssocID="{82D1EB44-5867-4168-B1D4-EDB36DB6399E}" presName="hierRoot2" presStyleCnt="0">
        <dgm:presLayoutVars>
          <dgm:hierBranch val="init"/>
        </dgm:presLayoutVars>
      </dgm:prSet>
      <dgm:spPr/>
    </dgm:pt>
    <dgm:pt modelId="{E781EF43-E50B-4398-BC6E-9546BA3882D1}" type="pres">
      <dgm:prSet presAssocID="{82D1EB44-5867-4168-B1D4-EDB36DB6399E}" presName="rootComposite" presStyleCnt="0"/>
      <dgm:spPr/>
    </dgm:pt>
    <dgm:pt modelId="{C755EB06-A39A-45AD-8FE9-2346B9E2D356}" type="pres">
      <dgm:prSet presAssocID="{82D1EB44-5867-4168-B1D4-EDB36DB6399E}" presName="rootText" presStyleLbl="node2" presStyleIdx="2" presStyleCnt="5" custScaleX="200004" custScaleY="174677">
        <dgm:presLayoutVars>
          <dgm:chPref val="3"/>
        </dgm:presLayoutVars>
      </dgm:prSet>
      <dgm:spPr/>
    </dgm:pt>
    <dgm:pt modelId="{B602023C-107C-401E-B50F-C328DAA3694B}" type="pres">
      <dgm:prSet presAssocID="{82D1EB44-5867-4168-B1D4-EDB36DB6399E}" presName="rootConnector" presStyleLbl="node2" presStyleIdx="2" presStyleCnt="5"/>
      <dgm:spPr/>
    </dgm:pt>
    <dgm:pt modelId="{22EBC2B9-3A1A-4E67-8BD7-28EEFE60D27E}" type="pres">
      <dgm:prSet presAssocID="{82D1EB44-5867-4168-B1D4-EDB36DB6399E}" presName="hierChild4" presStyleCnt="0"/>
      <dgm:spPr/>
    </dgm:pt>
    <dgm:pt modelId="{BAF18BF1-8E20-4ACA-BDEC-E22DE03D6962}" type="pres">
      <dgm:prSet presAssocID="{2B2F6F21-3F1F-46BC-9B73-180F62D3709D}" presName="Name37" presStyleLbl="parChTrans1D3" presStyleIdx="3" presStyleCnt="7"/>
      <dgm:spPr/>
    </dgm:pt>
    <dgm:pt modelId="{3C316F22-E50F-459C-8B26-AA42F29D184B}" type="pres">
      <dgm:prSet presAssocID="{EDDCFD99-EA80-4E00-A473-EF6C6ED136E9}" presName="hierRoot2" presStyleCnt="0">
        <dgm:presLayoutVars>
          <dgm:hierBranch val="init"/>
        </dgm:presLayoutVars>
      </dgm:prSet>
      <dgm:spPr/>
    </dgm:pt>
    <dgm:pt modelId="{0B20C56B-18F1-461A-82D2-1B9A3E941EB5}" type="pres">
      <dgm:prSet presAssocID="{EDDCFD99-EA80-4E00-A473-EF6C6ED136E9}" presName="rootComposite" presStyleCnt="0"/>
      <dgm:spPr/>
    </dgm:pt>
    <dgm:pt modelId="{C42F6DF5-7871-477C-98C9-CC99B45AC438}" type="pres">
      <dgm:prSet presAssocID="{EDDCFD99-EA80-4E00-A473-EF6C6ED136E9}" presName="rootText" presStyleLbl="node3" presStyleIdx="2" presStyleCnt="6" custScaleX="156168" custScaleY="158017">
        <dgm:presLayoutVars>
          <dgm:chPref val="3"/>
        </dgm:presLayoutVars>
      </dgm:prSet>
      <dgm:spPr/>
    </dgm:pt>
    <dgm:pt modelId="{E269B4AF-32C2-472D-95E6-09389772097B}" type="pres">
      <dgm:prSet presAssocID="{EDDCFD99-EA80-4E00-A473-EF6C6ED136E9}" presName="rootConnector" presStyleLbl="node3" presStyleIdx="2" presStyleCnt="6"/>
      <dgm:spPr/>
    </dgm:pt>
    <dgm:pt modelId="{71975F12-A04F-44E4-BE06-55D2C6E4279D}" type="pres">
      <dgm:prSet presAssocID="{EDDCFD99-EA80-4E00-A473-EF6C6ED136E9}" presName="hierChild4" presStyleCnt="0"/>
      <dgm:spPr/>
    </dgm:pt>
    <dgm:pt modelId="{F65E72EC-B985-49DC-9F56-F07196E74DC4}" type="pres">
      <dgm:prSet presAssocID="{EDDCFD99-EA80-4E00-A473-EF6C6ED136E9}" presName="hierChild5" presStyleCnt="0"/>
      <dgm:spPr/>
    </dgm:pt>
    <dgm:pt modelId="{36CF0DA1-EBC2-4185-A0CA-7B2FE3A6EDBB}" type="pres">
      <dgm:prSet presAssocID="{78B82B3E-E967-4A95-8011-0C589632485F}" presName="Name37" presStyleLbl="parChTrans1D3" presStyleIdx="4" presStyleCnt="7"/>
      <dgm:spPr/>
    </dgm:pt>
    <dgm:pt modelId="{EA148C9F-B18A-4E0A-ADA0-D16F1568E099}" type="pres">
      <dgm:prSet presAssocID="{C4BC49CA-5795-4125-9BDA-E7769AA28C3B}" presName="hierRoot2" presStyleCnt="0">
        <dgm:presLayoutVars>
          <dgm:hierBranch val="init"/>
        </dgm:presLayoutVars>
      </dgm:prSet>
      <dgm:spPr/>
    </dgm:pt>
    <dgm:pt modelId="{BC27481A-82DB-44BE-A646-0A82004266BC}" type="pres">
      <dgm:prSet presAssocID="{C4BC49CA-5795-4125-9BDA-E7769AA28C3B}" presName="rootComposite" presStyleCnt="0"/>
      <dgm:spPr/>
    </dgm:pt>
    <dgm:pt modelId="{39EA5265-E8FB-4FD2-B5E6-52CC1E1091D8}" type="pres">
      <dgm:prSet presAssocID="{C4BC49CA-5795-4125-9BDA-E7769AA28C3B}" presName="rootText" presStyleLbl="node3" presStyleIdx="3" presStyleCnt="6" custScaleX="163237" custScaleY="166399">
        <dgm:presLayoutVars>
          <dgm:chPref val="3"/>
        </dgm:presLayoutVars>
      </dgm:prSet>
      <dgm:spPr/>
    </dgm:pt>
    <dgm:pt modelId="{20C24997-BC06-47FC-8B48-17B4CB9F5AFB}" type="pres">
      <dgm:prSet presAssocID="{C4BC49CA-5795-4125-9BDA-E7769AA28C3B}" presName="rootConnector" presStyleLbl="node3" presStyleIdx="3" presStyleCnt="6"/>
      <dgm:spPr/>
    </dgm:pt>
    <dgm:pt modelId="{6448D3EA-EA62-41A4-828A-A7C89807C010}" type="pres">
      <dgm:prSet presAssocID="{C4BC49CA-5795-4125-9BDA-E7769AA28C3B}" presName="hierChild4" presStyleCnt="0"/>
      <dgm:spPr/>
    </dgm:pt>
    <dgm:pt modelId="{4672B428-4E08-41DB-B89C-578EA6B121A5}" type="pres">
      <dgm:prSet presAssocID="{C4BC49CA-5795-4125-9BDA-E7769AA28C3B}" presName="hierChild5" presStyleCnt="0"/>
      <dgm:spPr/>
    </dgm:pt>
    <dgm:pt modelId="{80E5AC17-7959-4663-8C10-06B0B9B7244E}" type="pres">
      <dgm:prSet presAssocID="{82D1EB44-5867-4168-B1D4-EDB36DB6399E}" presName="hierChild5" presStyleCnt="0"/>
      <dgm:spPr/>
    </dgm:pt>
    <dgm:pt modelId="{8A4A6617-ED56-4F77-93FA-4216EC89B7CE}" type="pres">
      <dgm:prSet presAssocID="{98FB0A62-F0B1-487A-B168-0C7DCD8F8F2F}" presName="Name37" presStyleLbl="parChTrans1D2" presStyleIdx="3" presStyleCnt="5"/>
      <dgm:spPr/>
    </dgm:pt>
    <dgm:pt modelId="{06D76E5B-021C-4235-8ABE-64937FC6BF22}" type="pres">
      <dgm:prSet presAssocID="{0067336F-0DA2-4306-89BA-D6FEC599D955}" presName="hierRoot2" presStyleCnt="0">
        <dgm:presLayoutVars>
          <dgm:hierBranch val="init"/>
        </dgm:presLayoutVars>
      </dgm:prSet>
      <dgm:spPr/>
    </dgm:pt>
    <dgm:pt modelId="{5A6DD306-6ED8-4193-9511-BCCAB0542130}" type="pres">
      <dgm:prSet presAssocID="{0067336F-0DA2-4306-89BA-D6FEC599D955}" presName="rootComposite" presStyleCnt="0"/>
      <dgm:spPr/>
    </dgm:pt>
    <dgm:pt modelId="{60E3431F-5A2E-4882-801D-B0BB6920A0B1}" type="pres">
      <dgm:prSet presAssocID="{0067336F-0DA2-4306-89BA-D6FEC599D955}" presName="rootText" presStyleLbl="node2" presStyleIdx="3" presStyleCnt="5" custScaleX="197016" custScaleY="208959" custLinFactNeighborX="1380" custLinFactNeighborY="5626">
        <dgm:presLayoutVars>
          <dgm:chPref val="3"/>
        </dgm:presLayoutVars>
      </dgm:prSet>
      <dgm:spPr/>
    </dgm:pt>
    <dgm:pt modelId="{C3FFBE45-1EA5-4830-B9AD-97EBF1F14FD6}" type="pres">
      <dgm:prSet presAssocID="{0067336F-0DA2-4306-89BA-D6FEC599D955}" presName="rootConnector" presStyleLbl="node2" presStyleIdx="3" presStyleCnt="5"/>
      <dgm:spPr/>
    </dgm:pt>
    <dgm:pt modelId="{14F567A2-BAB2-438A-9A1B-F4C9DFB18357}" type="pres">
      <dgm:prSet presAssocID="{0067336F-0DA2-4306-89BA-D6FEC599D955}" presName="hierChild4" presStyleCnt="0"/>
      <dgm:spPr/>
    </dgm:pt>
    <dgm:pt modelId="{172B80D2-A1A3-4FA9-8559-595645A04509}" type="pres">
      <dgm:prSet presAssocID="{0067336F-0DA2-4306-89BA-D6FEC599D955}" presName="hierChild5" presStyleCnt="0"/>
      <dgm:spPr/>
    </dgm:pt>
    <dgm:pt modelId="{7AEF9F6D-B1D1-40DA-845E-D51D6D2F0062}" type="pres">
      <dgm:prSet presAssocID="{1C40113C-C547-4DDF-A59E-EA5EAA20CECF}" presName="Name37" presStyleLbl="parChTrans1D2" presStyleIdx="4" presStyleCnt="5"/>
      <dgm:spPr/>
    </dgm:pt>
    <dgm:pt modelId="{4A221DC9-076F-4544-B672-2A44731F81F0}" type="pres">
      <dgm:prSet presAssocID="{4C1BAA69-7678-4426-A74A-C7F396650858}" presName="hierRoot2" presStyleCnt="0">
        <dgm:presLayoutVars>
          <dgm:hierBranch val="init"/>
        </dgm:presLayoutVars>
      </dgm:prSet>
      <dgm:spPr/>
    </dgm:pt>
    <dgm:pt modelId="{ABEA8FB0-E3E6-47C2-925F-6BFE0AEE00C0}" type="pres">
      <dgm:prSet presAssocID="{4C1BAA69-7678-4426-A74A-C7F396650858}" presName="rootComposite" presStyleCnt="0"/>
      <dgm:spPr/>
    </dgm:pt>
    <dgm:pt modelId="{7C043C0D-D0ED-4BFE-BF61-D4F251290C99}" type="pres">
      <dgm:prSet presAssocID="{4C1BAA69-7678-4426-A74A-C7F396650858}" presName="rootText" presStyleLbl="node2" presStyleIdx="4" presStyleCnt="5" custScaleX="180771" custScaleY="212503" custLinFactNeighborX="14514" custLinFactNeighborY="-2853">
        <dgm:presLayoutVars>
          <dgm:chPref val="3"/>
        </dgm:presLayoutVars>
      </dgm:prSet>
      <dgm:spPr/>
    </dgm:pt>
    <dgm:pt modelId="{75CFBABF-DD0A-4001-9936-914EB0E460C2}" type="pres">
      <dgm:prSet presAssocID="{4C1BAA69-7678-4426-A74A-C7F396650858}" presName="rootConnector" presStyleLbl="node2" presStyleIdx="4" presStyleCnt="5"/>
      <dgm:spPr/>
    </dgm:pt>
    <dgm:pt modelId="{38EA9323-17CD-4AD7-AED6-BAC82A5C3C8C}" type="pres">
      <dgm:prSet presAssocID="{4C1BAA69-7678-4426-A74A-C7F396650858}" presName="hierChild4" presStyleCnt="0"/>
      <dgm:spPr/>
    </dgm:pt>
    <dgm:pt modelId="{FBCE998F-B123-4E47-83BD-AC90244904F3}" type="pres">
      <dgm:prSet presAssocID="{00F1C12C-3A33-4512-855B-9FB52FF41FEB}" presName="Name37" presStyleLbl="parChTrans1D3" presStyleIdx="5" presStyleCnt="7"/>
      <dgm:spPr/>
    </dgm:pt>
    <dgm:pt modelId="{1EDD4805-1CB9-4EEB-8DA3-A75E0D84EC7B}" type="pres">
      <dgm:prSet presAssocID="{63A4D4EA-8C75-4CB5-9C18-6756297F9F26}" presName="hierRoot2" presStyleCnt="0">
        <dgm:presLayoutVars>
          <dgm:hierBranch val="init"/>
        </dgm:presLayoutVars>
      </dgm:prSet>
      <dgm:spPr/>
    </dgm:pt>
    <dgm:pt modelId="{D13565F2-A3B5-4C50-853D-2EC405537C28}" type="pres">
      <dgm:prSet presAssocID="{63A4D4EA-8C75-4CB5-9C18-6756297F9F26}" presName="rootComposite" presStyleCnt="0"/>
      <dgm:spPr/>
    </dgm:pt>
    <dgm:pt modelId="{A72408E9-8E02-4FCD-9CCD-3E6C5B46812B}" type="pres">
      <dgm:prSet presAssocID="{63A4D4EA-8C75-4CB5-9C18-6756297F9F26}" presName="rootText" presStyleLbl="node3" presStyleIdx="4" presStyleCnt="6" custScaleX="164681" custScaleY="147353" custLinFactY="135128" custLinFactNeighborX="892" custLinFactNeighborY="200000">
        <dgm:presLayoutVars>
          <dgm:chPref val="3"/>
        </dgm:presLayoutVars>
      </dgm:prSet>
      <dgm:spPr/>
    </dgm:pt>
    <dgm:pt modelId="{0808F5B4-9A3E-4354-AE86-926D3D5FF475}" type="pres">
      <dgm:prSet presAssocID="{63A4D4EA-8C75-4CB5-9C18-6756297F9F26}" presName="rootConnector" presStyleLbl="node3" presStyleIdx="4" presStyleCnt="6"/>
      <dgm:spPr/>
    </dgm:pt>
    <dgm:pt modelId="{3D30668D-40B3-4728-9C85-68BCA960AEFE}" type="pres">
      <dgm:prSet presAssocID="{63A4D4EA-8C75-4CB5-9C18-6756297F9F26}" presName="hierChild4" presStyleCnt="0"/>
      <dgm:spPr/>
    </dgm:pt>
    <dgm:pt modelId="{71C6DE11-0269-4F7E-B81A-05FFB4510AF9}" type="pres">
      <dgm:prSet presAssocID="{63A4D4EA-8C75-4CB5-9C18-6756297F9F26}" presName="hierChild5" presStyleCnt="0"/>
      <dgm:spPr/>
    </dgm:pt>
    <dgm:pt modelId="{5DCAD924-E9D0-44AF-A53B-ADA2BB073F9B}" type="pres">
      <dgm:prSet presAssocID="{53E0CA83-B135-431B-B609-7EF4A32392A1}" presName="Name37" presStyleLbl="parChTrans1D3" presStyleIdx="6" presStyleCnt="7"/>
      <dgm:spPr/>
    </dgm:pt>
    <dgm:pt modelId="{AD34EB3A-2C45-4906-A720-A1F7039A5FBB}" type="pres">
      <dgm:prSet presAssocID="{57FEAA8E-813A-4676-A61D-25BC23AD087F}" presName="hierRoot2" presStyleCnt="0">
        <dgm:presLayoutVars>
          <dgm:hierBranch val="init"/>
        </dgm:presLayoutVars>
      </dgm:prSet>
      <dgm:spPr/>
    </dgm:pt>
    <dgm:pt modelId="{38DB990E-E2CC-491C-8876-D0B5E04CA6A5}" type="pres">
      <dgm:prSet presAssocID="{57FEAA8E-813A-4676-A61D-25BC23AD087F}" presName="rootComposite" presStyleCnt="0"/>
      <dgm:spPr/>
    </dgm:pt>
    <dgm:pt modelId="{4CFF664B-6558-45F2-9844-389620439710}" type="pres">
      <dgm:prSet presAssocID="{57FEAA8E-813A-4676-A61D-25BC23AD087F}" presName="rootText" presStyleLbl="node3" presStyleIdx="5" presStyleCnt="6" custScaleX="160036" custScaleY="219999" custLinFactX="-98597" custLinFactNeighborX="-100000" custLinFactNeighborY="-84093">
        <dgm:presLayoutVars>
          <dgm:chPref val="3"/>
        </dgm:presLayoutVars>
      </dgm:prSet>
      <dgm:spPr/>
    </dgm:pt>
    <dgm:pt modelId="{65C7E5C9-0E18-4AAD-A404-9361989E8EEB}" type="pres">
      <dgm:prSet presAssocID="{57FEAA8E-813A-4676-A61D-25BC23AD087F}" presName="rootConnector" presStyleLbl="node3" presStyleIdx="5" presStyleCnt="6"/>
      <dgm:spPr/>
    </dgm:pt>
    <dgm:pt modelId="{FE7CC39D-AAEA-4D1D-BDD7-1AEC341F843B}" type="pres">
      <dgm:prSet presAssocID="{57FEAA8E-813A-4676-A61D-25BC23AD087F}" presName="hierChild4" presStyleCnt="0"/>
      <dgm:spPr/>
    </dgm:pt>
    <dgm:pt modelId="{1D814946-B113-44F5-BF54-627349C0CF86}" type="pres">
      <dgm:prSet presAssocID="{57FEAA8E-813A-4676-A61D-25BC23AD087F}" presName="hierChild5" presStyleCnt="0"/>
      <dgm:spPr/>
    </dgm:pt>
    <dgm:pt modelId="{F244C812-ACDB-47A9-A5DD-34C9293666CA}" type="pres">
      <dgm:prSet presAssocID="{4C1BAA69-7678-4426-A74A-C7F396650858}" presName="hierChild5" presStyleCnt="0"/>
      <dgm:spPr/>
    </dgm:pt>
    <dgm:pt modelId="{23E3529C-8001-486F-972E-8C7323A81AE8}" type="pres">
      <dgm:prSet presAssocID="{BB5124C8-CCE6-4647-A88D-7F5B34D2CBED}" presName="hierChild3" presStyleCnt="0"/>
      <dgm:spPr/>
    </dgm:pt>
  </dgm:ptLst>
  <dgm:cxnLst>
    <dgm:cxn modelId="{D9AF7206-2F6F-437A-8DEB-0ED42D734591}" type="presOf" srcId="{82D1EB44-5867-4168-B1D4-EDB36DB6399E}" destId="{C755EB06-A39A-45AD-8FE9-2346B9E2D356}" srcOrd="0" destOrd="0" presId="urn:microsoft.com/office/officeart/2005/8/layout/orgChart1"/>
    <dgm:cxn modelId="{34CC6807-4A50-43C3-B6B7-8112F17387C6}" type="presOf" srcId="{63A4D4EA-8C75-4CB5-9C18-6756297F9F26}" destId="{A72408E9-8E02-4FCD-9CCD-3E6C5B46812B}" srcOrd="0" destOrd="0" presId="urn:microsoft.com/office/officeart/2005/8/layout/orgChart1"/>
    <dgm:cxn modelId="{89C41108-9D83-4C8A-82D3-E8C3C353CAF8}" type="presOf" srcId="{00F1C12C-3A33-4512-855B-9FB52FF41FEB}" destId="{FBCE998F-B123-4E47-83BD-AC90244904F3}" srcOrd="0" destOrd="0" presId="urn:microsoft.com/office/officeart/2005/8/layout/orgChart1"/>
    <dgm:cxn modelId="{56351F08-5936-4F08-8AA7-58089FE52D2A}" type="presOf" srcId="{6F9AD07B-0631-4480-A0B8-BBD0A9A7942C}" destId="{4D05FDC2-328A-41B3-9E1B-E4A53649F47A}" srcOrd="0" destOrd="0" presId="urn:microsoft.com/office/officeart/2005/8/layout/orgChart1"/>
    <dgm:cxn modelId="{2291850B-BEF1-4B0E-9626-682B4529BB78}" type="presOf" srcId="{AE9A399F-9F4B-4C32-9327-A595E06DCDD8}" destId="{0DF95B84-D279-4BBE-BC3E-4168E09A45D9}" srcOrd="0" destOrd="0" presId="urn:microsoft.com/office/officeart/2005/8/layout/orgChart1"/>
    <dgm:cxn modelId="{97F4D80E-155A-41D7-8B6A-8368307A3F0F}" type="presOf" srcId="{A72FC351-DD02-4FF7-A410-31753C64012B}" destId="{2E8C36A8-160B-4A93-8F03-882B06A0187E}" srcOrd="0" destOrd="0" presId="urn:microsoft.com/office/officeart/2005/8/layout/orgChart1"/>
    <dgm:cxn modelId="{77F16823-7E59-4A40-A294-E6C25D93F11B}" type="presOf" srcId="{0067336F-0DA2-4306-89BA-D6FEC599D955}" destId="{60E3431F-5A2E-4882-801D-B0BB6920A0B1}" srcOrd="0" destOrd="0" presId="urn:microsoft.com/office/officeart/2005/8/layout/orgChart1"/>
    <dgm:cxn modelId="{B1AAB02B-017D-41E0-92F1-236E252DE210}" type="presOf" srcId="{2247F584-2577-4AFE-8401-2E59B5C7574A}" destId="{73F0F469-9492-40AF-A881-4BC223E3DFA2}" srcOrd="0" destOrd="0" presId="urn:microsoft.com/office/officeart/2005/8/layout/orgChart1"/>
    <dgm:cxn modelId="{0DD92236-2B92-46C7-9A3F-ECC0CE749E10}" type="presOf" srcId="{78B82B3E-E967-4A95-8011-0C589632485F}" destId="{36CF0DA1-EBC2-4185-A0CA-7B2FE3A6EDBB}" srcOrd="0" destOrd="0" presId="urn:microsoft.com/office/officeart/2005/8/layout/orgChart1"/>
    <dgm:cxn modelId="{102E4A36-D364-4884-A2C8-F87ACB5617F1}" type="presOf" srcId="{98FB0A62-F0B1-487A-B168-0C7DCD8F8F2F}" destId="{8A4A6617-ED56-4F77-93FA-4216EC89B7CE}" srcOrd="0" destOrd="0" presId="urn:microsoft.com/office/officeart/2005/8/layout/orgChart1"/>
    <dgm:cxn modelId="{C6EB623E-B4EA-49E2-AA62-AD5EB8F8C9E7}" type="presOf" srcId="{57FEAA8E-813A-4676-A61D-25BC23AD087F}" destId="{4CFF664B-6558-45F2-9844-389620439710}" srcOrd="0" destOrd="0" presId="urn:microsoft.com/office/officeart/2005/8/layout/orgChart1"/>
    <dgm:cxn modelId="{B9D8B460-2A3E-47A0-9D2A-BF49A7CF3EB6}" srcId="{CCEBBD62-9FC4-416B-9D48-BB9FEE8757A8}" destId="{2247F584-2577-4AFE-8401-2E59B5C7574A}" srcOrd="1" destOrd="0" parTransId="{CFF8DC2A-8DFC-4204-AF91-5BA3BB6EA6C5}" sibTransId="{10A23CF6-8E1E-435F-B185-418251212EA4}"/>
    <dgm:cxn modelId="{68C79361-8FEC-4877-9D38-992EA839A2FA}" type="presOf" srcId="{76A29CFB-0D9A-4A1E-A347-E5D25AD3448A}" destId="{636E1EC3-7138-47B6-82FF-00C2C7FEDF18}" srcOrd="1" destOrd="0" presId="urn:microsoft.com/office/officeart/2005/8/layout/orgChart1"/>
    <dgm:cxn modelId="{A3293A62-7944-4AE9-9787-F0EEA4B781B6}" type="presOf" srcId="{4D4BDB26-7990-40CE-B785-65AAC7CD2D16}" destId="{DAC8E16F-C73C-41F2-A0E7-DCBC514AD67A}" srcOrd="0" destOrd="0" presId="urn:microsoft.com/office/officeart/2005/8/layout/orgChart1"/>
    <dgm:cxn modelId="{5E635542-DAAF-4D4D-9E28-6B303EE65BC4}" type="presOf" srcId="{EDDCFD99-EA80-4E00-A473-EF6C6ED136E9}" destId="{C42F6DF5-7871-477C-98C9-CC99B45AC438}" srcOrd="0" destOrd="0" presId="urn:microsoft.com/office/officeart/2005/8/layout/orgChart1"/>
    <dgm:cxn modelId="{581A6264-52D6-415F-B76B-413E9E61DAA8}" srcId="{4C1BAA69-7678-4426-A74A-C7F396650858}" destId="{57FEAA8E-813A-4676-A61D-25BC23AD087F}" srcOrd="1" destOrd="0" parTransId="{53E0CA83-B135-431B-B609-7EF4A32392A1}" sibTransId="{DC47C74E-9A64-4F50-9F5A-ACAE97772567}"/>
    <dgm:cxn modelId="{42454364-B1CA-4A73-BC39-2BD14ACCD74B}" type="presOf" srcId="{76A29CFB-0D9A-4A1E-A347-E5D25AD3448A}" destId="{2556A1C1-D0F0-4B51-BBA8-B6A13C2CF010}" srcOrd="0" destOrd="0" presId="urn:microsoft.com/office/officeart/2005/8/layout/orgChart1"/>
    <dgm:cxn modelId="{3B386744-C456-4217-9040-1E231C1AF945}" srcId="{CCEBBD62-9FC4-416B-9D48-BB9FEE8757A8}" destId="{EAABD385-501B-4019-AE1C-E60EE0C5B033}" srcOrd="0" destOrd="0" parTransId="{A72FC351-DD02-4FF7-A410-31753C64012B}" sibTransId="{C6FCA683-DBD5-4CA8-9CDB-9BA2B8D8D073}"/>
    <dgm:cxn modelId="{D4EAA167-34D2-4B5E-9187-EEED86BBBD9E}" type="presOf" srcId="{50F0144B-672A-4AD4-A382-E6644F2CAFFA}" destId="{5AAA1CC5-1F07-49D3-91D1-69577255AFDA}" srcOrd="0" destOrd="0" presId="urn:microsoft.com/office/officeart/2005/8/layout/orgChart1"/>
    <dgm:cxn modelId="{45D18E48-D9C5-4C30-917F-51AD971E37FA}" type="presOf" srcId="{2247F584-2577-4AFE-8401-2E59B5C7574A}" destId="{E169CDF6-A974-490F-AA85-491627DDD382}" srcOrd="1" destOrd="0" presId="urn:microsoft.com/office/officeart/2005/8/layout/orgChart1"/>
    <dgm:cxn modelId="{8641AC6A-4C14-45DC-979A-E2AD664D5E1F}" type="presOf" srcId="{CFF8DC2A-8DFC-4204-AF91-5BA3BB6EA6C5}" destId="{B1EAF2AC-1542-4490-96F9-416975F9BAB5}" srcOrd="0" destOrd="0" presId="urn:microsoft.com/office/officeart/2005/8/layout/orgChart1"/>
    <dgm:cxn modelId="{FA74764E-E49F-48D2-8FC9-E836EEA2CD14}" type="presOf" srcId="{4C1BAA69-7678-4426-A74A-C7F396650858}" destId="{7C043C0D-D0ED-4BFE-BF61-D4F251290C99}" srcOrd="0" destOrd="0" presId="urn:microsoft.com/office/officeart/2005/8/layout/orgChart1"/>
    <dgm:cxn modelId="{A91D7C6F-A2C0-48A4-AF1B-BECD61F0650C}" type="presOf" srcId="{EAABD385-501B-4019-AE1C-E60EE0C5B033}" destId="{71A4743F-D67C-42FF-8E69-844D2F994008}" srcOrd="1" destOrd="0" presId="urn:microsoft.com/office/officeart/2005/8/layout/orgChart1"/>
    <dgm:cxn modelId="{31AC6954-5E47-42B7-98A6-146F99FB9A01}" type="presOf" srcId="{EDDCFD99-EA80-4E00-A473-EF6C6ED136E9}" destId="{E269B4AF-32C2-472D-95E6-09389772097B}" srcOrd="1" destOrd="0" presId="urn:microsoft.com/office/officeart/2005/8/layout/orgChart1"/>
    <dgm:cxn modelId="{41968E75-15DB-4931-93DC-753BAEFFF4D7}" type="presOf" srcId="{C4BC49CA-5795-4125-9BDA-E7769AA28C3B}" destId="{20C24997-BC06-47FC-8B48-17B4CB9F5AFB}" srcOrd="1" destOrd="0" presId="urn:microsoft.com/office/officeart/2005/8/layout/orgChart1"/>
    <dgm:cxn modelId="{8718B578-9165-4C22-A517-300361C6FE84}" type="presOf" srcId="{2B2F6F21-3F1F-46BC-9B73-180F62D3709D}" destId="{BAF18BF1-8E20-4ACA-BDEC-E22DE03D6962}" srcOrd="0" destOrd="0" presId="urn:microsoft.com/office/officeart/2005/8/layout/orgChart1"/>
    <dgm:cxn modelId="{6C3A6C59-914B-4CC7-8D01-8D3254FC389B}" type="presOf" srcId="{0067336F-0DA2-4306-89BA-D6FEC599D955}" destId="{C3FFBE45-1EA5-4830-B9AD-97EBF1F14FD6}" srcOrd="1" destOrd="0" presId="urn:microsoft.com/office/officeart/2005/8/layout/orgChart1"/>
    <dgm:cxn modelId="{BCA4CC79-D26C-48BD-B2A1-7EDDC333A569}" srcId="{BB5124C8-CCE6-4647-A88D-7F5B34D2CBED}" destId="{CCEBBD62-9FC4-416B-9D48-BB9FEE8757A8}" srcOrd="1" destOrd="0" parTransId="{50F0144B-672A-4AD4-A382-E6644F2CAFFA}" sibTransId="{0A3697B2-751D-4675-BF84-E15FCB8DF778}"/>
    <dgm:cxn modelId="{10E4A97A-DF7D-4A24-8671-B120BCA2336E}" type="presOf" srcId="{EAABD385-501B-4019-AE1C-E60EE0C5B033}" destId="{53C285E1-6C77-4687-A4E6-049F3D10CB1E}" srcOrd="0" destOrd="0" presId="urn:microsoft.com/office/officeart/2005/8/layout/orgChart1"/>
    <dgm:cxn modelId="{728FCA7E-EA48-4077-A770-2E1067119123}" srcId="{82D1EB44-5867-4168-B1D4-EDB36DB6399E}" destId="{C4BC49CA-5795-4125-9BDA-E7769AA28C3B}" srcOrd="1" destOrd="0" parTransId="{78B82B3E-E967-4A95-8011-0C589632485F}" sibTransId="{ADCC1C4D-1493-460B-A5B0-7A02603ACB38}"/>
    <dgm:cxn modelId="{D3E74B80-72D3-4B3A-9C7D-FE4F2A9E8BAA}" srcId="{82D1EB44-5867-4168-B1D4-EDB36DB6399E}" destId="{EDDCFD99-EA80-4E00-A473-EF6C6ED136E9}" srcOrd="0" destOrd="0" parTransId="{2B2F6F21-3F1F-46BC-9B73-180F62D3709D}" sibTransId="{4F66F59F-73FC-45F9-BA6C-89E80F1A1309}"/>
    <dgm:cxn modelId="{25319780-1289-4AFC-A186-33EBF6E15C91}" type="presOf" srcId="{CCEBBD62-9FC4-416B-9D48-BB9FEE8757A8}" destId="{7A0236D0-FE55-4CF4-B194-E5287E5429FD}" srcOrd="1" destOrd="0" presId="urn:microsoft.com/office/officeart/2005/8/layout/orgChart1"/>
    <dgm:cxn modelId="{0D385086-5322-41AE-92B1-760AA173A674}" srcId="{BB5124C8-CCE6-4647-A88D-7F5B34D2CBED}" destId="{76A29CFB-0D9A-4A1E-A347-E5D25AD3448A}" srcOrd="0" destOrd="0" parTransId="{AE9A399F-9F4B-4C32-9327-A595E06DCDD8}" sibTransId="{2E584D06-9262-403F-9FE0-999170DD0865}"/>
    <dgm:cxn modelId="{52380C8A-31E5-43C1-83FB-349A428762AF}" type="presOf" srcId="{82D1EB44-5867-4168-B1D4-EDB36DB6399E}" destId="{B602023C-107C-401E-B50F-C328DAA3694B}" srcOrd="1" destOrd="0" presId="urn:microsoft.com/office/officeart/2005/8/layout/orgChart1"/>
    <dgm:cxn modelId="{2193808B-EAB1-4C42-9FC6-1938040184F3}" type="presOf" srcId="{3E84E09E-9603-4109-ADAC-6CE81BF0B66C}" destId="{C83DC76E-60D6-4082-8144-3FCE273BD51C}" srcOrd="0" destOrd="0" presId="urn:microsoft.com/office/officeart/2005/8/layout/orgChart1"/>
    <dgm:cxn modelId="{64E87B8D-B1B5-4D66-BD55-3639C6C6162B}" srcId="{BB5124C8-CCE6-4647-A88D-7F5B34D2CBED}" destId="{4C1BAA69-7678-4426-A74A-C7F396650858}" srcOrd="4" destOrd="0" parTransId="{1C40113C-C547-4DDF-A59E-EA5EAA20CECF}" sibTransId="{2996E01E-9731-4D2B-8F43-B23F228E3C82}"/>
    <dgm:cxn modelId="{0807EA8F-F48F-4EEE-9233-9FA02D2066F1}" type="presOf" srcId="{4C1BAA69-7678-4426-A74A-C7F396650858}" destId="{75CFBABF-DD0A-4001-9936-914EB0E460C2}" srcOrd="1" destOrd="0" presId="urn:microsoft.com/office/officeart/2005/8/layout/orgChart1"/>
    <dgm:cxn modelId="{4F96C691-B3BB-494D-B311-09CF0AB216F6}" srcId="{BB5124C8-CCE6-4647-A88D-7F5B34D2CBED}" destId="{0067336F-0DA2-4306-89BA-D6FEC599D955}" srcOrd="3" destOrd="0" parTransId="{98FB0A62-F0B1-487A-B168-0C7DCD8F8F2F}" sibTransId="{490437CB-AFA0-4D8C-A0A2-D001C7C032D3}"/>
    <dgm:cxn modelId="{9AD4DB92-ED6B-4358-BC13-E11D4D822AB4}" type="presOf" srcId="{1C40113C-C547-4DDF-A59E-EA5EAA20CECF}" destId="{7AEF9F6D-B1D1-40DA-845E-D51D6D2F0062}" srcOrd="0" destOrd="0" presId="urn:microsoft.com/office/officeart/2005/8/layout/orgChart1"/>
    <dgm:cxn modelId="{53331D97-B228-4827-B961-0E1CBF667020}" type="presOf" srcId="{57FEAA8E-813A-4676-A61D-25BC23AD087F}" destId="{65C7E5C9-0E18-4AAD-A404-9361989E8EEB}" srcOrd="1" destOrd="0" presId="urn:microsoft.com/office/officeart/2005/8/layout/orgChart1"/>
    <dgm:cxn modelId="{94B82797-9228-4169-98B5-0ADB6CF24391}" type="presOf" srcId="{63A4D4EA-8C75-4CB5-9C18-6756297F9F26}" destId="{0808F5B4-9A3E-4354-AE86-926D3D5FF475}" srcOrd="1" destOrd="0" presId="urn:microsoft.com/office/officeart/2005/8/layout/orgChart1"/>
    <dgm:cxn modelId="{6457F9B1-BB75-43A2-AA78-306F02ABECDC}" type="presOf" srcId="{CCEBBD62-9FC4-416B-9D48-BB9FEE8757A8}" destId="{B9E7AE86-FC77-4B9B-962A-E813C5328255}" srcOrd="0" destOrd="0" presId="urn:microsoft.com/office/officeart/2005/8/layout/orgChart1"/>
    <dgm:cxn modelId="{2AB012B4-1611-43D8-80B2-3B32987B4F81}" type="presOf" srcId="{53E0CA83-B135-431B-B609-7EF4A32392A1}" destId="{5DCAD924-E9D0-44AF-A53B-ADA2BB073F9B}" srcOrd="0" destOrd="0" presId="urn:microsoft.com/office/officeart/2005/8/layout/orgChart1"/>
    <dgm:cxn modelId="{E51A4BC4-29C9-4DF3-A264-BA0297671023}" srcId="{4C1BAA69-7678-4426-A74A-C7F396650858}" destId="{63A4D4EA-8C75-4CB5-9C18-6756297F9F26}" srcOrd="0" destOrd="0" parTransId="{00F1C12C-3A33-4512-855B-9FB52FF41FEB}" sibTransId="{19D1D9C0-1013-4F50-A434-F6BA230DF8CE}"/>
    <dgm:cxn modelId="{E2D38AC4-4535-478C-9936-8104F4A64A12}" type="presOf" srcId="{C4BC49CA-5795-4125-9BDA-E7769AA28C3B}" destId="{39EA5265-E8FB-4FD2-B5E6-52CC1E1091D8}" srcOrd="0" destOrd="0" presId="urn:microsoft.com/office/officeart/2005/8/layout/orgChart1"/>
    <dgm:cxn modelId="{8DB693D5-3B6C-4EDE-B664-4ED7C190C42C}" srcId="{4D4BDB26-7990-40CE-B785-65AAC7CD2D16}" destId="{BB5124C8-CCE6-4647-A88D-7F5B34D2CBED}" srcOrd="0" destOrd="0" parTransId="{094A1030-89A2-484D-81ED-271B09B66559}" sibTransId="{82CEA095-1EF7-4D47-AE36-621FAD23B684}"/>
    <dgm:cxn modelId="{769322D9-7E6E-400A-9784-309ADDA07DF5}" type="presOf" srcId="{1DA50AE6-37D9-492D-9989-A933EEC75096}" destId="{564A2E86-B922-4464-A71F-AD295F22FCAE}" srcOrd="0" destOrd="0" presId="urn:microsoft.com/office/officeart/2005/8/layout/orgChart1"/>
    <dgm:cxn modelId="{5D6B62E4-418E-4AD1-9C97-C1E29F96637E}" type="presOf" srcId="{6F9AD07B-0631-4480-A0B8-BBD0A9A7942C}" destId="{1AC12001-B903-4A11-90F1-3D6336E65AD5}" srcOrd="1" destOrd="0" presId="urn:microsoft.com/office/officeart/2005/8/layout/orgChart1"/>
    <dgm:cxn modelId="{D94259E6-34BD-489F-97B6-3A593DA4FABD}" type="presOf" srcId="{BB5124C8-CCE6-4647-A88D-7F5B34D2CBED}" destId="{317A241E-A5BB-492A-8E2F-FC78CC33C63F}" srcOrd="0" destOrd="0" presId="urn:microsoft.com/office/officeart/2005/8/layout/orgChart1"/>
    <dgm:cxn modelId="{5C463AEA-B0C5-4B42-A67D-C02FA163A964}" type="presOf" srcId="{BB5124C8-CCE6-4647-A88D-7F5B34D2CBED}" destId="{641E69A2-BD4E-4642-9ECD-A140112D3445}" srcOrd="1" destOrd="0" presId="urn:microsoft.com/office/officeart/2005/8/layout/orgChart1"/>
    <dgm:cxn modelId="{EF1A81EE-96A7-4A88-90A1-A98E5FBE9349}" srcId="{BB5124C8-CCE6-4647-A88D-7F5B34D2CBED}" destId="{82D1EB44-5867-4168-B1D4-EDB36DB6399E}" srcOrd="2" destOrd="0" parTransId="{1DA50AE6-37D9-492D-9989-A933EEC75096}" sibTransId="{51CBC5E2-7D28-44F4-9475-0B35BAEAA325}"/>
    <dgm:cxn modelId="{B22F83EE-F2DA-483F-8C30-38F37697E193}" srcId="{76A29CFB-0D9A-4A1E-A347-E5D25AD3448A}" destId="{6F9AD07B-0631-4480-A0B8-BBD0A9A7942C}" srcOrd="0" destOrd="0" parTransId="{3E84E09E-9603-4109-ADAC-6CE81BF0B66C}" sibTransId="{4C5C9E9C-49CD-4445-964D-2BC912147A62}"/>
    <dgm:cxn modelId="{4F8F562A-8623-4F4E-8726-C893169FBC71}" type="presParOf" srcId="{DAC8E16F-C73C-41F2-A0E7-DCBC514AD67A}" destId="{C855AFEE-010B-4E13-9072-C4C32E7A3B37}" srcOrd="0" destOrd="0" presId="urn:microsoft.com/office/officeart/2005/8/layout/orgChart1"/>
    <dgm:cxn modelId="{A61A89C7-C34D-4D3C-8367-B1D9D54D5D50}" type="presParOf" srcId="{C855AFEE-010B-4E13-9072-C4C32E7A3B37}" destId="{21EBD628-6EC0-42FF-983D-9A7088E4610B}" srcOrd="0" destOrd="0" presId="urn:microsoft.com/office/officeart/2005/8/layout/orgChart1"/>
    <dgm:cxn modelId="{993F026D-1B49-4DF0-ABF5-61EEA676AC72}" type="presParOf" srcId="{21EBD628-6EC0-42FF-983D-9A7088E4610B}" destId="{317A241E-A5BB-492A-8E2F-FC78CC33C63F}" srcOrd="0" destOrd="0" presId="urn:microsoft.com/office/officeart/2005/8/layout/orgChart1"/>
    <dgm:cxn modelId="{19C96265-E991-49B3-8D7E-F92093B6E77A}" type="presParOf" srcId="{21EBD628-6EC0-42FF-983D-9A7088E4610B}" destId="{641E69A2-BD4E-4642-9ECD-A140112D3445}" srcOrd="1" destOrd="0" presId="urn:microsoft.com/office/officeart/2005/8/layout/orgChart1"/>
    <dgm:cxn modelId="{A052F9CC-4E78-43AF-83BB-C0B9E5452079}" type="presParOf" srcId="{C855AFEE-010B-4E13-9072-C4C32E7A3B37}" destId="{2A2439F0-B7C5-4B9B-8E86-BE6AE0FF9E56}" srcOrd="1" destOrd="0" presId="urn:microsoft.com/office/officeart/2005/8/layout/orgChart1"/>
    <dgm:cxn modelId="{525E19BB-0318-43E2-B629-1ECB9F5EFD78}" type="presParOf" srcId="{2A2439F0-B7C5-4B9B-8E86-BE6AE0FF9E56}" destId="{0DF95B84-D279-4BBE-BC3E-4168E09A45D9}" srcOrd="0" destOrd="0" presId="urn:microsoft.com/office/officeart/2005/8/layout/orgChart1"/>
    <dgm:cxn modelId="{3552B958-1F0C-46C2-8586-72B83DA25794}" type="presParOf" srcId="{2A2439F0-B7C5-4B9B-8E86-BE6AE0FF9E56}" destId="{14DF086C-70E3-4EB7-B5EF-796AE95B1C6E}" srcOrd="1" destOrd="0" presId="urn:microsoft.com/office/officeart/2005/8/layout/orgChart1"/>
    <dgm:cxn modelId="{B4EBFB95-3632-4F21-921E-78188B36082B}" type="presParOf" srcId="{14DF086C-70E3-4EB7-B5EF-796AE95B1C6E}" destId="{A8182863-AC79-401D-820A-0E29C2105037}" srcOrd="0" destOrd="0" presId="urn:microsoft.com/office/officeart/2005/8/layout/orgChart1"/>
    <dgm:cxn modelId="{DC90DD91-E66D-4CDE-AF68-46B3D804B6BA}" type="presParOf" srcId="{A8182863-AC79-401D-820A-0E29C2105037}" destId="{2556A1C1-D0F0-4B51-BBA8-B6A13C2CF010}" srcOrd="0" destOrd="0" presId="urn:microsoft.com/office/officeart/2005/8/layout/orgChart1"/>
    <dgm:cxn modelId="{6DBC7CFD-E29F-4EFE-A8AB-C76C0BCB91D7}" type="presParOf" srcId="{A8182863-AC79-401D-820A-0E29C2105037}" destId="{636E1EC3-7138-47B6-82FF-00C2C7FEDF18}" srcOrd="1" destOrd="0" presId="urn:microsoft.com/office/officeart/2005/8/layout/orgChart1"/>
    <dgm:cxn modelId="{D9B5288A-4AFC-478F-A584-7450D140753E}" type="presParOf" srcId="{14DF086C-70E3-4EB7-B5EF-796AE95B1C6E}" destId="{E2F1CB52-62E1-47A6-BEAB-58475E796819}" srcOrd="1" destOrd="0" presId="urn:microsoft.com/office/officeart/2005/8/layout/orgChart1"/>
    <dgm:cxn modelId="{3AAD60DB-B0DC-4FBF-915D-05FFE5CA18FF}" type="presParOf" srcId="{E2F1CB52-62E1-47A6-BEAB-58475E796819}" destId="{C83DC76E-60D6-4082-8144-3FCE273BD51C}" srcOrd="0" destOrd="0" presId="urn:microsoft.com/office/officeart/2005/8/layout/orgChart1"/>
    <dgm:cxn modelId="{B018C663-DFD7-42C6-81AE-E9A09C90C128}" type="presParOf" srcId="{E2F1CB52-62E1-47A6-BEAB-58475E796819}" destId="{8F873794-22DC-40D3-87C1-BA98427830BE}" srcOrd="1" destOrd="0" presId="urn:microsoft.com/office/officeart/2005/8/layout/orgChart1"/>
    <dgm:cxn modelId="{EC869749-C3EA-42B8-9E03-D3CFF31C9257}" type="presParOf" srcId="{8F873794-22DC-40D3-87C1-BA98427830BE}" destId="{99464670-6454-42F6-85E4-58050402B9A3}" srcOrd="0" destOrd="0" presId="urn:microsoft.com/office/officeart/2005/8/layout/orgChart1"/>
    <dgm:cxn modelId="{C634F04B-EE18-492B-8F5B-C0D3614CDC7A}" type="presParOf" srcId="{99464670-6454-42F6-85E4-58050402B9A3}" destId="{4D05FDC2-328A-41B3-9E1B-E4A53649F47A}" srcOrd="0" destOrd="0" presId="urn:microsoft.com/office/officeart/2005/8/layout/orgChart1"/>
    <dgm:cxn modelId="{C109AF7D-CB40-4F2E-A900-A578132C004E}" type="presParOf" srcId="{99464670-6454-42F6-85E4-58050402B9A3}" destId="{1AC12001-B903-4A11-90F1-3D6336E65AD5}" srcOrd="1" destOrd="0" presId="urn:microsoft.com/office/officeart/2005/8/layout/orgChart1"/>
    <dgm:cxn modelId="{5FDFFC01-67F8-4C2D-AD7D-CB9EB511EF1A}" type="presParOf" srcId="{8F873794-22DC-40D3-87C1-BA98427830BE}" destId="{77FF41AC-AB61-4416-A3D6-00E1B3FF7F36}" srcOrd="1" destOrd="0" presId="urn:microsoft.com/office/officeart/2005/8/layout/orgChart1"/>
    <dgm:cxn modelId="{F368811A-5766-44DE-94BF-5BD4D97BF272}" type="presParOf" srcId="{8F873794-22DC-40D3-87C1-BA98427830BE}" destId="{3FCCC573-C4FA-4B60-A2A3-0904FA8B67A3}" srcOrd="2" destOrd="0" presId="urn:microsoft.com/office/officeart/2005/8/layout/orgChart1"/>
    <dgm:cxn modelId="{50BCA333-54C1-490D-8611-4856EBEB7F7D}" type="presParOf" srcId="{14DF086C-70E3-4EB7-B5EF-796AE95B1C6E}" destId="{3ED97672-0309-4EE1-8466-ABDC218F6E67}" srcOrd="2" destOrd="0" presId="urn:microsoft.com/office/officeart/2005/8/layout/orgChart1"/>
    <dgm:cxn modelId="{38E99710-2371-4353-A546-8E78E7506093}" type="presParOf" srcId="{2A2439F0-B7C5-4B9B-8E86-BE6AE0FF9E56}" destId="{5AAA1CC5-1F07-49D3-91D1-69577255AFDA}" srcOrd="2" destOrd="0" presId="urn:microsoft.com/office/officeart/2005/8/layout/orgChart1"/>
    <dgm:cxn modelId="{E00B8A9D-5D1F-48FE-8B13-C6342AD36CDD}" type="presParOf" srcId="{2A2439F0-B7C5-4B9B-8E86-BE6AE0FF9E56}" destId="{4412482B-4210-4DF5-A948-DF22F12D8BBD}" srcOrd="3" destOrd="0" presId="urn:microsoft.com/office/officeart/2005/8/layout/orgChart1"/>
    <dgm:cxn modelId="{214D0A5D-1B69-412C-83F4-D55A1DDC830B}" type="presParOf" srcId="{4412482B-4210-4DF5-A948-DF22F12D8BBD}" destId="{162D66DB-E809-4769-B952-005835CF45F4}" srcOrd="0" destOrd="0" presId="urn:microsoft.com/office/officeart/2005/8/layout/orgChart1"/>
    <dgm:cxn modelId="{9D66F51D-01E4-4DAE-A9C0-F2B00299DB73}" type="presParOf" srcId="{162D66DB-E809-4769-B952-005835CF45F4}" destId="{B9E7AE86-FC77-4B9B-962A-E813C5328255}" srcOrd="0" destOrd="0" presId="urn:microsoft.com/office/officeart/2005/8/layout/orgChart1"/>
    <dgm:cxn modelId="{2A91FF58-66C0-4C5E-B26E-17385A4B2F33}" type="presParOf" srcId="{162D66DB-E809-4769-B952-005835CF45F4}" destId="{7A0236D0-FE55-4CF4-B194-E5287E5429FD}" srcOrd="1" destOrd="0" presId="urn:microsoft.com/office/officeart/2005/8/layout/orgChart1"/>
    <dgm:cxn modelId="{9F5B7700-A6D6-469D-A680-47D4EF87382B}" type="presParOf" srcId="{4412482B-4210-4DF5-A948-DF22F12D8BBD}" destId="{8CD8A15C-A63E-465C-871C-91C004AC62FB}" srcOrd="1" destOrd="0" presId="urn:microsoft.com/office/officeart/2005/8/layout/orgChart1"/>
    <dgm:cxn modelId="{6C6E2362-EC15-447A-BBDB-4D3CE7C84C5C}" type="presParOf" srcId="{8CD8A15C-A63E-465C-871C-91C004AC62FB}" destId="{2E8C36A8-160B-4A93-8F03-882B06A0187E}" srcOrd="0" destOrd="0" presId="urn:microsoft.com/office/officeart/2005/8/layout/orgChart1"/>
    <dgm:cxn modelId="{B49A32A5-7257-48F0-A6E9-DE244BF552B6}" type="presParOf" srcId="{8CD8A15C-A63E-465C-871C-91C004AC62FB}" destId="{5974D269-CA22-4F71-9C75-DDC10EECAE6E}" srcOrd="1" destOrd="0" presId="urn:microsoft.com/office/officeart/2005/8/layout/orgChart1"/>
    <dgm:cxn modelId="{507E5BE9-5496-43FD-BAAA-A73EBAE77531}" type="presParOf" srcId="{5974D269-CA22-4F71-9C75-DDC10EECAE6E}" destId="{E077BBCE-94AC-46F7-96A1-75C40C3AC73E}" srcOrd="0" destOrd="0" presId="urn:microsoft.com/office/officeart/2005/8/layout/orgChart1"/>
    <dgm:cxn modelId="{C1F915B4-A8F2-418C-A616-2F326E850AA0}" type="presParOf" srcId="{E077BBCE-94AC-46F7-96A1-75C40C3AC73E}" destId="{53C285E1-6C77-4687-A4E6-049F3D10CB1E}" srcOrd="0" destOrd="0" presId="urn:microsoft.com/office/officeart/2005/8/layout/orgChart1"/>
    <dgm:cxn modelId="{C0A9C465-7D60-4E48-BF25-6256E9BEE841}" type="presParOf" srcId="{E077BBCE-94AC-46F7-96A1-75C40C3AC73E}" destId="{71A4743F-D67C-42FF-8E69-844D2F994008}" srcOrd="1" destOrd="0" presId="urn:microsoft.com/office/officeart/2005/8/layout/orgChart1"/>
    <dgm:cxn modelId="{DA64DFF0-849A-45DE-94A2-D3DC75F22D0B}" type="presParOf" srcId="{5974D269-CA22-4F71-9C75-DDC10EECAE6E}" destId="{1F6D6032-3EAA-4ED8-9360-6C958557855F}" srcOrd="1" destOrd="0" presId="urn:microsoft.com/office/officeart/2005/8/layout/orgChart1"/>
    <dgm:cxn modelId="{4C62E943-783B-4225-AD33-C7BF0DD3C31B}" type="presParOf" srcId="{5974D269-CA22-4F71-9C75-DDC10EECAE6E}" destId="{B87236D2-E336-49AF-B759-FFF526BC43D0}" srcOrd="2" destOrd="0" presId="urn:microsoft.com/office/officeart/2005/8/layout/orgChart1"/>
    <dgm:cxn modelId="{53882196-39AE-42EB-8FE7-C55C46DC2881}" type="presParOf" srcId="{4412482B-4210-4DF5-A948-DF22F12D8BBD}" destId="{1032E192-07B8-4715-8524-1BEC97E82E2A}" srcOrd="2" destOrd="0" presId="urn:microsoft.com/office/officeart/2005/8/layout/orgChart1"/>
    <dgm:cxn modelId="{EA555D7A-3BA8-4DD4-A585-F6B795635750}" type="presParOf" srcId="{1032E192-07B8-4715-8524-1BEC97E82E2A}" destId="{B1EAF2AC-1542-4490-96F9-416975F9BAB5}" srcOrd="0" destOrd="0" presId="urn:microsoft.com/office/officeart/2005/8/layout/orgChart1"/>
    <dgm:cxn modelId="{0BD09785-38F4-422A-9181-D1C0C201FA59}" type="presParOf" srcId="{1032E192-07B8-4715-8524-1BEC97E82E2A}" destId="{D6B8965C-7B57-4736-8440-84CD3BF34505}" srcOrd="1" destOrd="0" presId="urn:microsoft.com/office/officeart/2005/8/layout/orgChart1"/>
    <dgm:cxn modelId="{262E34EA-3427-4EAB-BE30-0045973A520F}" type="presParOf" srcId="{D6B8965C-7B57-4736-8440-84CD3BF34505}" destId="{2C08F388-59A1-4426-8967-33C7BFF49FD6}" srcOrd="0" destOrd="0" presId="urn:microsoft.com/office/officeart/2005/8/layout/orgChart1"/>
    <dgm:cxn modelId="{E9C36E93-91E2-47E6-A346-22293424DE3F}" type="presParOf" srcId="{2C08F388-59A1-4426-8967-33C7BFF49FD6}" destId="{73F0F469-9492-40AF-A881-4BC223E3DFA2}" srcOrd="0" destOrd="0" presId="urn:microsoft.com/office/officeart/2005/8/layout/orgChart1"/>
    <dgm:cxn modelId="{5F5B40B7-1BC6-4342-8895-92FB55685761}" type="presParOf" srcId="{2C08F388-59A1-4426-8967-33C7BFF49FD6}" destId="{E169CDF6-A974-490F-AA85-491627DDD382}" srcOrd="1" destOrd="0" presId="urn:microsoft.com/office/officeart/2005/8/layout/orgChart1"/>
    <dgm:cxn modelId="{5D7F33AC-317D-45D7-A5BD-7A1FE45A2E59}" type="presParOf" srcId="{D6B8965C-7B57-4736-8440-84CD3BF34505}" destId="{D768BA0E-D2BC-4502-803A-2BF4CAF46181}" srcOrd="1" destOrd="0" presId="urn:microsoft.com/office/officeart/2005/8/layout/orgChart1"/>
    <dgm:cxn modelId="{EFE0B748-2F71-4577-A11B-215FA5CE5684}" type="presParOf" srcId="{D6B8965C-7B57-4736-8440-84CD3BF34505}" destId="{B646CA26-3C1C-4914-BDDC-69ADBF00DCB0}" srcOrd="2" destOrd="0" presId="urn:microsoft.com/office/officeart/2005/8/layout/orgChart1"/>
    <dgm:cxn modelId="{C6085BE2-D08C-4907-B21A-DC49F4412D8C}" type="presParOf" srcId="{2A2439F0-B7C5-4B9B-8E86-BE6AE0FF9E56}" destId="{564A2E86-B922-4464-A71F-AD295F22FCAE}" srcOrd="4" destOrd="0" presId="urn:microsoft.com/office/officeart/2005/8/layout/orgChart1"/>
    <dgm:cxn modelId="{A6FC6774-8686-46C0-BF23-69E30AD92A81}" type="presParOf" srcId="{2A2439F0-B7C5-4B9B-8E86-BE6AE0FF9E56}" destId="{E1025F57-B997-47D1-B760-B4CFC2F942AF}" srcOrd="5" destOrd="0" presId="urn:microsoft.com/office/officeart/2005/8/layout/orgChart1"/>
    <dgm:cxn modelId="{73FEE1ED-CDDD-4E7D-A45F-8A05757131A2}" type="presParOf" srcId="{E1025F57-B997-47D1-B760-B4CFC2F942AF}" destId="{E781EF43-E50B-4398-BC6E-9546BA3882D1}" srcOrd="0" destOrd="0" presId="urn:microsoft.com/office/officeart/2005/8/layout/orgChart1"/>
    <dgm:cxn modelId="{8D579978-C05A-4D94-93B4-AFCF8F5140A1}" type="presParOf" srcId="{E781EF43-E50B-4398-BC6E-9546BA3882D1}" destId="{C755EB06-A39A-45AD-8FE9-2346B9E2D356}" srcOrd="0" destOrd="0" presId="urn:microsoft.com/office/officeart/2005/8/layout/orgChart1"/>
    <dgm:cxn modelId="{0DEFFB60-0AED-4D4A-BB16-26F076FBF06A}" type="presParOf" srcId="{E781EF43-E50B-4398-BC6E-9546BA3882D1}" destId="{B602023C-107C-401E-B50F-C328DAA3694B}" srcOrd="1" destOrd="0" presId="urn:microsoft.com/office/officeart/2005/8/layout/orgChart1"/>
    <dgm:cxn modelId="{104DB0C2-93BE-4DE8-B9BE-800623C18ED5}" type="presParOf" srcId="{E1025F57-B997-47D1-B760-B4CFC2F942AF}" destId="{22EBC2B9-3A1A-4E67-8BD7-28EEFE60D27E}" srcOrd="1" destOrd="0" presId="urn:microsoft.com/office/officeart/2005/8/layout/orgChart1"/>
    <dgm:cxn modelId="{A4531858-1294-47CB-BAFF-31BFC0CF2E9B}" type="presParOf" srcId="{22EBC2B9-3A1A-4E67-8BD7-28EEFE60D27E}" destId="{BAF18BF1-8E20-4ACA-BDEC-E22DE03D6962}" srcOrd="0" destOrd="0" presId="urn:microsoft.com/office/officeart/2005/8/layout/orgChart1"/>
    <dgm:cxn modelId="{B96395F3-8187-4ABB-B547-FF788AA0F9DF}" type="presParOf" srcId="{22EBC2B9-3A1A-4E67-8BD7-28EEFE60D27E}" destId="{3C316F22-E50F-459C-8B26-AA42F29D184B}" srcOrd="1" destOrd="0" presId="urn:microsoft.com/office/officeart/2005/8/layout/orgChart1"/>
    <dgm:cxn modelId="{683E7153-6B3A-4DAE-9954-EC4B1299B537}" type="presParOf" srcId="{3C316F22-E50F-459C-8B26-AA42F29D184B}" destId="{0B20C56B-18F1-461A-82D2-1B9A3E941EB5}" srcOrd="0" destOrd="0" presId="urn:microsoft.com/office/officeart/2005/8/layout/orgChart1"/>
    <dgm:cxn modelId="{5880228F-B073-4310-9C17-D2EF857822B9}" type="presParOf" srcId="{0B20C56B-18F1-461A-82D2-1B9A3E941EB5}" destId="{C42F6DF5-7871-477C-98C9-CC99B45AC438}" srcOrd="0" destOrd="0" presId="urn:microsoft.com/office/officeart/2005/8/layout/orgChart1"/>
    <dgm:cxn modelId="{17682921-067D-4719-8AD8-E423ADBEF6DF}" type="presParOf" srcId="{0B20C56B-18F1-461A-82D2-1B9A3E941EB5}" destId="{E269B4AF-32C2-472D-95E6-09389772097B}" srcOrd="1" destOrd="0" presId="urn:microsoft.com/office/officeart/2005/8/layout/orgChart1"/>
    <dgm:cxn modelId="{20F92413-8027-4F8E-88D2-75AEB27DC4CC}" type="presParOf" srcId="{3C316F22-E50F-459C-8B26-AA42F29D184B}" destId="{71975F12-A04F-44E4-BE06-55D2C6E4279D}" srcOrd="1" destOrd="0" presId="urn:microsoft.com/office/officeart/2005/8/layout/orgChart1"/>
    <dgm:cxn modelId="{5DD8C5A4-9270-46FB-B6C5-357E50A74F91}" type="presParOf" srcId="{3C316F22-E50F-459C-8B26-AA42F29D184B}" destId="{F65E72EC-B985-49DC-9F56-F07196E74DC4}" srcOrd="2" destOrd="0" presId="urn:microsoft.com/office/officeart/2005/8/layout/orgChart1"/>
    <dgm:cxn modelId="{7AA07B9E-FA1B-4A99-910F-F9863DA0C665}" type="presParOf" srcId="{22EBC2B9-3A1A-4E67-8BD7-28EEFE60D27E}" destId="{36CF0DA1-EBC2-4185-A0CA-7B2FE3A6EDBB}" srcOrd="2" destOrd="0" presId="urn:microsoft.com/office/officeart/2005/8/layout/orgChart1"/>
    <dgm:cxn modelId="{EA314373-F508-4B0F-ADB3-9125E8DD1699}" type="presParOf" srcId="{22EBC2B9-3A1A-4E67-8BD7-28EEFE60D27E}" destId="{EA148C9F-B18A-4E0A-ADA0-D16F1568E099}" srcOrd="3" destOrd="0" presId="urn:microsoft.com/office/officeart/2005/8/layout/orgChart1"/>
    <dgm:cxn modelId="{D9C434C1-94B3-4D05-9BB0-684F36DF3AE7}" type="presParOf" srcId="{EA148C9F-B18A-4E0A-ADA0-D16F1568E099}" destId="{BC27481A-82DB-44BE-A646-0A82004266BC}" srcOrd="0" destOrd="0" presId="urn:microsoft.com/office/officeart/2005/8/layout/orgChart1"/>
    <dgm:cxn modelId="{27E1213A-F6B4-441F-A296-141EBC1AFD29}" type="presParOf" srcId="{BC27481A-82DB-44BE-A646-0A82004266BC}" destId="{39EA5265-E8FB-4FD2-B5E6-52CC1E1091D8}" srcOrd="0" destOrd="0" presId="urn:microsoft.com/office/officeart/2005/8/layout/orgChart1"/>
    <dgm:cxn modelId="{460DA8B8-2517-40A4-BC0F-FECEF10765D1}" type="presParOf" srcId="{BC27481A-82DB-44BE-A646-0A82004266BC}" destId="{20C24997-BC06-47FC-8B48-17B4CB9F5AFB}" srcOrd="1" destOrd="0" presId="urn:microsoft.com/office/officeart/2005/8/layout/orgChart1"/>
    <dgm:cxn modelId="{CB627EBA-2FDC-4C9B-BED8-C577CE2EEBF3}" type="presParOf" srcId="{EA148C9F-B18A-4E0A-ADA0-D16F1568E099}" destId="{6448D3EA-EA62-41A4-828A-A7C89807C010}" srcOrd="1" destOrd="0" presId="urn:microsoft.com/office/officeart/2005/8/layout/orgChart1"/>
    <dgm:cxn modelId="{604C1DE0-324E-43A7-9B79-1ACD711A03AF}" type="presParOf" srcId="{EA148C9F-B18A-4E0A-ADA0-D16F1568E099}" destId="{4672B428-4E08-41DB-B89C-578EA6B121A5}" srcOrd="2" destOrd="0" presId="urn:microsoft.com/office/officeart/2005/8/layout/orgChart1"/>
    <dgm:cxn modelId="{5CAEB018-D994-4032-BEE2-0033237DC8B7}" type="presParOf" srcId="{E1025F57-B997-47D1-B760-B4CFC2F942AF}" destId="{80E5AC17-7959-4663-8C10-06B0B9B7244E}" srcOrd="2" destOrd="0" presId="urn:microsoft.com/office/officeart/2005/8/layout/orgChart1"/>
    <dgm:cxn modelId="{F3FBD3F5-59BE-47B4-B87A-C48E1FBCAB1D}" type="presParOf" srcId="{2A2439F0-B7C5-4B9B-8E86-BE6AE0FF9E56}" destId="{8A4A6617-ED56-4F77-93FA-4216EC89B7CE}" srcOrd="6" destOrd="0" presId="urn:microsoft.com/office/officeart/2005/8/layout/orgChart1"/>
    <dgm:cxn modelId="{DD21EBF9-53DB-4D16-BFD2-5B3EA3EC1F45}" type="presParOf" srcId="{2A2439F0-B7C5-4B9B-8E86-BE6AE0FF9E56}" destId="{06D76E5B-021C-4235-8ABE-64937FC6BF22}" srcOrd="7" destOrd="0" presId="urn:microsoft.com/office/officeart/2005/8/layout/orgChart1"/>
    <dgm:cxn modelId="{63BF522E-4E8F-4DEC-B722-B9A85759AEF5}" type="presParOf" srcId="{06D76E5B-021C-4235-8ABE-64937FC6BF22}" destId="{5A6DD306-6ED8-4193-9511-BCCAB0542130}" srcOrd="0" destOrd="0" presId="urn:microsoft.com/office/officeart/2005/8/layout/orgChart1"/>
    <dgm:cxn modelId="{A52C502F-1232-4C21-8BC5-49E2EEC355BE}" type="presParOf" srcId="{5A6DD306-6ED8-4193-9511-BCCAB0542130}" destId="{60E3431F-5A2E-4882-801D-B0BB6920A0B1}" srcOrd="0" destOrd="0" presId="urn:microsoft.com/office/officeart/2005/8/layout/orgChart1"/>
    <dgm:cxn modelId="{E279D45A-13D6-4ABE-91E5-9866CF51B1B7}" type="presParOf" srcId="{5A6DD306-6ED8-4193-9511-BCCAB0542130}" destId="{C3FFBE45-1EA5-4830-B9AD-97EBF1F14FD6}" srcOrd="1" destOrd="0" presId="urn:microsoft.com/office/officeart/2005/8/layout/orgChart1"/>
    <dgm:cxn modelId="{BE32ED85-296A-48B8-8402-ACD6308CB6B9}" type="presParOf" srcId="{06D76E5B-021C-4235-8ABE-64937FC6BF22}" destId="{14F567A2-BAB2-438A-9A1B-F4C9DFB18357}" srcOrd="1" destOrd="0" presId="urn:microsoft.com/office/officeart/2005/8/layout/orgChart1"/>
    <dgm:cxn modelId="{79D74BCB-2923-48C3-A5E2-DD60618580F9}" type="presParOf" srcId="{06D76E5B-021C-4235-8ABE-64937FC6BF22}" destId="{172B80D2-A1A3-4FA9-8559-595645A04509}" srcOrd="2" destOrd="0" presId="urn:microsoft.com/office/officeart/2005/8/layout/orgChart1"/>
    <dgm:cxn modelId="{D06F0A61-7C00-4410-B1B3-0B35A7C6D51F}" type="presParOf" srcId="{2A2439F0-B7C5-4B9B-8E86-BE6AE0FF9E56}" destId="{7AEF9F6D-B1D1-40DA-845E-D51D6D2F0062}" srcOrd="8" destOrd="0" presId="urn:microsoft.com/office/officeart/2005/8/layout/orgChart1"/>
    <dgm:cxn modelId="{7BEFE5D5-5586-41F2-A6B0-E55D9605315A}" type="presParOf" srcId="{2A2439F0-B7C5-4B9B-8E86-BE6AE0FF9E56}" destId="{4A221DC9-076F-4544-B672-2A44731F81F0}" srcOrd="9" destOrd="0" presId="urn:microsoft.com/office/officeart/2005/8/layout/orgChart1"/>
    <dgm:cxn modelId="{6378EC68-F880-433F-B25A-43B914AA4317}" type="presParOf" srcId="{4A221DC9-076F-4544-B672-2A44731F81F0}" destId="{ABEA8FB0-E3E6-47C2-925F-6BFE0AEE00C0}" srcOrd="0" destOrd="0" presId="urn:microsoft.com/office/officeart/2005/8/layout/orgChart1"/>
    <dgm:cxn modelId="{100758A4-8A9F-488C-8C0A-9E2684A48334}" type="presParOf" srcId="{ABEA8FB0-E3E6-47C2-925F-6BFE0AEE00C0}" destId="{7C043C0D-D0ED-4BFE-BF61-D4F251290C99}" srcOrd="0" destOrd="0" presId="urn:microsoft.com/office/officeart/2005/8/layout/orgChart1"/>
    <dgm:cxn modelId="{AD68DDD2-BD96-48DF-848B-1A48B282AD8D}" type="presParOf" srcId="{ABEA8FB0-E3E6-47C2-925F-6BFE0AEE00C0}" destId="{75CFBABF-DD0A-4001-9936-914EB0E460C2}" srcOrd="1" destOrd="0" presId="urn:microsoft.com/office/officeart/2005/8/layout/orgChart1"/>
    <dgm:cxn modelId="{12C5A26E-9906-4EF7-8CF5-8F6930AC94BE}" type="presParOf" srcId="{4A221DC9-076F-4544-B672-2A44731F81F0}" destId="{38EA9323-17CD-4AD7-AED6-BAC82A5C3C8C}" srcOrd="1" destOrd="0" presId="urn:microsoft.com/office/officeart/2005/8/layout/orgChart1"/>
    <dgm:cxn modelId="{435E5920-42B9-4657-91E4-460D2999E608}" type="presParOf" srcId="{38EA9323-17CD-4AD7-AED6-BAC82A5C3C8C}" destId="{FBCE998F-B123-4E47-83BD-AC90244904F3}" srcOrd="0" destOrd="0" presId="urn:microsoft.com/office/officeart/2005/8/layout/orgChart1"/>
    <dgm:cxn modelId="{E2AE41E9-7DA9-4E38-9E8C-FC6440A288E5}" type="presParOf" srcId="{38EA9323-17CD-4AD7-AED6-BAC82A5C3C8C}" destId="{1EDD4805-1CB9-4EEB-8DA3-A75E0D84EC7B}" srcOrd="1" destOrd="0" presId="urn:microsoft.com/office/officeart/2005/8/layout/orgChart1"/>
    <dgm:cxn modelId="{349B4911-31CD-40F1-8C6E-EF6D5D14008B}" type="presParOf" srcId="{1EDD4805-1CB9-4EEB-8DA3-A75E0D84EC7B}" destId="{D13565F2-A3B5-4C50-853D-2EC405537C28}" srcOrd="0" destOrd="0" presId="urn:microsoft.com/office/officeart/2005/8/layout/orgChart1"/>
    <dgm:cxn modelId="{FD3ACF54-5631-4258-A2A4-F17D3F66F3C4}" type="presParOf" srcId="{D13565F2-A3B5-4C50-853D-2EC405537C28}" destId="{A72408E9-8E02-4FCD-9CCD-3E6C5B46812B}" srcOrd="0" destOrd="0" presId="urn:microsoft.com/office/officeart/2005/8/layout/orgChart1"/>
    <dgm:cxn modelId="{BD2ACC17-A1D5-476E-B4D1-27FC5FCBC7D3}" type="presParOf" srcId="{D13565F2-A3B5-4C50-853D-2EC405537C28}" destId="{0808F5B4-9A3E-4354-AE86-926D3D5FF475}" srcOrd="1" destOrd="0" presId="urn:microsoft.com/office/officeart/2005/8/layout/orgChart1"/>
    <dgm:cxn modelId="{4E9F655A-8A1C-4100-B3ED-5826CE630CDD}" type="presParOf" srcId="{1EDD4805-1CB9-4EEB-8DA3-A75E0D84EC7B}" destId="{3D30668D-40B3-4728-9C85-68BCA960AEFE}" srcOrd="1" destOrd="0" presId="urn:microsoft.com/office/officeart/2005/8/layout/orgChart1"/>
    <dgm:cxn modelId="{6E57298B-708B-4E39-B7FF-CC543EB6EB8F}" type="presParOf" srcId="{1EDD4805-1CB9-4EEB-8DA3-A75E0D84EC7B}" destId="{71C6DE11-0269-4F7E-B81A-05FFB4510AF9}" srcOrd="2" destOrd="0" presId="urn:microsoft.com/office/officeart/2005/8/layout/orgChart1"/>
    <dgm:cxn modelId="{A9F3BA77-CDC0-4A0D-94A7-47D163E3063A}" type="presParOf" srcId="{38EA9323-17CD-4AD7-AED6-BAC82A5C3C8C}" destId="{5DCAD924-E9D0-44AF-A53B-ADA2BB073F9B}" srcOrd="2" destOrd="0" presId="urn:microsoft.com/office/officeart/2005/8/layout/orgChart1"/>
    <dgm:cxn modelId="{8FAA367E-5379-478F-8E2A-2B5759BBFA37}" type="presParOf" srcId="{38EA9323-17CD-4AD7-AED6-BAC82A5C3C8C}" destId="{AD34EB3A-2C45-4906-A720-A1F7039A5FBB}" srcOrd="3" destOrd="0" presId="urn:microsoft.com/office/officeart/2005/8/layout/orgChart1"/>
    <dgm:cxn modelId="{38CD1C1B-CB14-4BFC-BF8F-525DDEC492F5}" type="presParOf" srcId="{AD34EB3A-2C45-4906-A720-A1F7039A5FBB}" destId="{38DB990E-E2CC-491C-8876-D0B5E04CA6A5}" srcOrd="0" destOrd="0" presId="urn:microsoft.com/office/officeart/2005/8/layout/orgChart1"/>
    <dgm:cxn modelId="{F6078E9E-DF91-47CA-9B09-BD779BA1E37F}" type="presParOf" srcId="{38DB990E-E2CC-491C-8876-D0B5E04CA6A5}" destId="{4CFF664B-6558-45F2-9844-389620439710}" srcOrd="0" destOrd="0" presId="urn:microsoft.com/office/officeart/2005/8/layout/orgChart1"/>
    <dgm:cxn modelId="{05B205CB-3845-47BD-B93C-DAD96440C552}" type="presParOf" srcId="{38DB990E-E2CC-491C-8876-D0B5E04CA6A5}" destId="{65C7E5C9-0E18-4AAD-A404-9361989E8EEB}" srcOrd="1" destOrd="0" presId="urn:microsoft.com/office/officeart/2005/8/layout/orgChart1"/>
    <dgm:cxn modelId="{6317CE89-DB35-44DC-80F0-540703137561}" type="presParOf" srcId="{AD34EB3A-2C45-4906-A720-A1F7039A5FBB}" destId="{FE7CC39D-AAEA-4D1D-BDD7-1AEC341F843B}" srcOrd="1" destOrd="0" presId="urn:microsoft.com/office/officeart/2005/8/layout/orgChart1"/>
    <dgm:cxn modelId="{DC1A5C77-01E4-4D9D-B372-B26E38132FEB}" type="presParOf" srcId="{AD34EB3A-2C45-4906-A720-A1F7039A5FBB}" destId="{1D814946-B113-44F5-BF54-627349C0CF86}" srcOrd="2" destOrd="0" presId="urn:microsoft.com/office/officeart/2005/8/layout/orgChart1"/>
    <dgm:cxn modelId="{31017200-1F6F-46C4-8B79-CA8272F8768C}" type="presParOf" srcId="{4A221DC9-076F-4544-B672-2A44731F81F0}" destId="{F244C812-ACDB-47A9-A5DD-34C9293666CA}" srcOrd="2" destOrd="0" presId="urn:microsoft.com/office/officeart/2005/8/layout/orgChart1"/>
    <dgm:cxn modelId="{6F6CC212-D10A-482A-A589-39995AAE8921}" type="presParOf" srcId="{C855AFEE-010B-4E13-9072-C4C32E7A3B37}" destId="{23E3529C-8001-486F-972E-8C7323A81AE8}" srcOrd="2" destOrd="0" presId="urn:microsoft.com/office/officeart/2005/8/layout/orgChart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5BF1BC-6FC8-40AE-8F59-313D8084AC55}" type="doc">
      <dgm:prSet loTypeId="urn:microsoft.com/office/officeart/2005/8/layout/vList3" loCatId="picture" qsTypeId="urn:microsoft.com/office/officeart/2005/8/quickstyle/simple1" qsCatId="simple" csTypeId="urn:microsoft.com/office/officeart/2005/8/colors/colorful3" csCatId="colorful" phldr="1"/>
      <dgm:spPr/>
    </dgm:pt>
    <dgm:pt modelId="{EB817746-D986-4640-9BC7-C81528E63D66}">
      <dgm:prSet phldrT="[Κείμενο]" custT="1"/>
      <dgm:spPr/>
      <dgm:t>
        <a:bodyPr/>
        <a:lstStyle/>
        <a:p>
          <a:r>
            <a:rPr lang="en-US" sz="1800" dirty="0"/>
            <a:t>Official documents</a:t>
          </a:r>
          <a:endParaRPr lang="el-GR" sz="1800" dirty="0"/>
        </a:p>
      </dgm:t>
    </dgm:pt>
    <dgm:pt modelId="{CE0CB530-695B-4634-A111-F4EE628C89DA}" type="parTrans" cxnId="{7C132F9C-8175-4069-BD31-0E8C9F0B02F9}">
      <dgm:prSet/>
      <dgm:spPr/>
      <dgm:t>
        <a:bodyPr/>
        <a:lstStyle/>
        <a:p>
          <a:endParaRPr lang="el-GR"/>
        </a:p>
      </dgm:t>
    </dgm:pt>
    <dgm:pt modelId="{14E58C5C-CD61-4BF7-824B-E3A9BD8D3E68}" type="sibTrans" cxnId="{7C132F9C-8175-4069-BD31-0E8C9F0B02F9}">
      <dgm:prSet/>
      <dgm:spPr/>
      <dgm:t>
        <a:bodyPr/>
        <a:lstStyle/>
        <a:p>
          <a:endParaRPr lang="el-GR"/>
        </a:p>
      </dgm:t>
    </dgm:pt>
    <dgm:pt modelId="{379361EF-17BB-4863-B8C9-B9B1A3F2D5D0}">
      <dgm:prSet phldrT="[Κείμενο]" custT="1"/>
      <dgm:spPr/>
      <dgm:t>
        <a:bodyPr/>
        <a:lstStyle/>
        <a:p>
          <a:r>
            <a:rPr lang="en-US" sz="1800" dirty="0"/>
            <a:t>Build on CEA culture</a:t>
          </a:r>
          <a:endParaRPr lang="el-GR" sz="1800" dirty="0"/>
        </a:p>
      </dgm:t>
    </dgm:pt>
    <dgm:pt modelId="{5E4DAD0D-8FA6-4E05-A030-21582528411A}" type="parTrans" cxnId="{41192417-011F-485E-945A-18753F235468}">
      <dgm:prSet/>
      <dgm:spPr/>
      <dgm:t>
        <a:bodyPr/>
        <a:lstStyle/>
        <a:p>
          <a:endParaRPr lang="el-GR"/>
        </a:p>
      </dgm:t>
    </dgm:pt>
    <dgm:pt modelId="{334F86C4-C343-437D-9424-2E0ED8C6E55B}" type="sibTrans" cxnId="{41192417-011F-485E-945A-18753F235468}">
      <dgm:prSet/>
      <dgm:spPr/>
      <dgm:t>
        <a:bodyPr/>
        <a:lstStyle/>
        <a:p>
          <a:endParaRPr lang="el-GR"/>
        </a:p>
      </dgm:t>
    </dgm:pt>
    <dgm:pt modelId="{AECB6CAA-C134-4D11-A209-330E11974C0F}">
      <dgm:prSet phldrT="[Κείμενο]" custT="1"/>
      <dgm:spPr/>
      <dgm:t>
        <a:bodyPr/>
        <a:lstStyle/>
        <a:p>
          <a:r>
            <a:rPr lang="en-US" sz="1800" dirty="0"/>
            <a:t>CEA library</a:t>
          </a:r>
          <a:endParaRPr lang="el-GR" sz="1800" dirty="0"/>
        </a:p>
      </dgm:t>
    </dgm:pt>
    <dgm:pt modelId="{0D42880A-C691-40D8-92A9-22D0D8E7C208}" type="parTrans" cxnId="{525E0481-6E5A-4072-B203-2A323B6A2ACA}">
      <dgm:prSet/>
      <dgm:spPr/>
      <dgm:t>
        <a:bodyPr/>
        <a:lstStyle/>
        <a:p>
          <a:endParaRPr lang="el-GR"/>
        </a:p>
      </dgm:t>
    </dgm:pt>
    <dgm:pt modelId="{EB8879A0-F244-465F-A68D-F6C9F02416AB}" type="sibTrans" cxnId="{525E0481-6E5A-4072-B203-2A323B6A2ACA}">
      <dgm:prSet/>
      <dgm:spPr/>
      <dgm:t>
        <a:bodyPr/>
        <a:lstStyle/>
        <a:p>
          <a:endParaRPr lang="el-GR"/>
        </a:p>
      </dgm:t>
    </dgm:pt>
    <dgm:pt modelId="{4BB990AA-35E3-47C2-95E2-2A27E3078920}" type="pres">
      <dgm:prSet presAssocID="{EC5BF1BC-6FC8-40AE-8F59-313D8084AC55}" presName="linearFlow" presStyleCnt="0">
        <dgm:presLayoutVars>
          <dgm:dir/>
          <dgm:resizeHandles val="exact"/>
        </dgm:presLayoutVars>
      </dgm:prSet>
      <dgm:spPr/>
    </dgm:pt>
    <dgm:pt modelId="{E8A065A7-A0DF-49D3-AEDC-80D3C3DAA3C6}" type="pres">
      <dgm:prSet presAssocID="{EB817746-D986-4640-9BC7-C81528E63D66}" presName="composite" presStyleCnt="0"/>
      <dgm:spPr/>
    </dgm:pt>
    <dgm:pt modelId="{1D5DD638-F72D-45CF-A4E3-D341BA8D72AF}" type="pres">
      <dgm:prSet presAssocID="{EB817746-D986-4640-9BC7-C81528E63D66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CA809EA4-4023-49ED-9605-51C560E31A30}" type="pres">
      <dgm:prSet presAssocID="{EB817746-D986-4640-9BC7-C81528E63D66}" presName="txShp" presStyleLbl="node1" presStyleIdx="0" presStyleCnt="3">
        <dgm:presLayoutVars>
          <dgm:bulletEnabled val="1"/>
        </dgm:presLayoutVars>
      </dgm:prSet>
      <dgm:spPr/>
    </dgm:pt>
    <dgm:pt modelId="{4F3EBC64-7CD2-4A63-8B31-DB9E6B2DF631}" type="pres">
      <dgm:prSet presAssocID="{14E58C5C-CD61-4BF7-824B-E3A9BD8D3E68}" presName="spacing" presStyleCnt="0"/>
      <dgm:spPr/>
    </dgm:pt>
    <dgm:pt modelId="{5B4FFCA2-42B4-4C09-8CCC-CC02A8CB0FF2}" type="pres">
      <dgm:prSet presAssocID="{379361EF-17BB-4863-B8C9-B9B1A3F2D5D0}" presName="composite" presStyleCnt="0"/>
      <dgm:spPr/>
    </dgm:pt>
    <dgm:pt modelId="{98674BAD-F6C4-4A97-A709-BA065DB55E2D}" type="pres">
      <dgm:prSet presAssocID="{379361EF-17BB-4863-B8C9-B9B1A3F2D5D0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5C1FAE77-9468-4153-AE7E-947D7132DECA}" type="pres">
      <dgm:prSet presAssocID="{379361EF-17BB-4863-B8C9-B9B1A3F2D5D0}" presName="txShp" presStyleLbl="node1" presStyleIdx="1" presStyleCnt="3">
        <dgm:presLayoutVars>
          <dgm:bulletEnabled val="1"/>
        </dgm:presLayoutVars>
      </dgm:prSet>
      <dgm:spPr/>
    </dgm:pt>
    <dgm:pt modelId="{BFA6830F-734F-46D3-8AFF-6B8BDEA0957B}" type="pres">
      <dgm:prSet presAssocID="{334F86C4-C343-437D-9424-2E0ED8C6E55B}" presName="spacing" presStyleCnt="0"/>
      <dgm:spPr/>
    </dgm:pt>
    <dgm:pt modelId="{90A527E4-3462-4569-9C7D-84DD63DFC0C0}" type="pres">
      <dgm:prSet presAssocID="{AECB6CAA-C134-4D11-A209-330E11974C0F}" presName="composite" presStyleCnt="0"/>
      <dgm:spPr/>
    </dgm:pt>
    <dgm:pt modelId="{0A075017-42E9-45CA-B4D7-6A9B5E1A12CA}" type="pres">
      <dgm:prSet presAssocID="{AECB6CAA-C134-4D11-A209-330E11974C0F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D07F6592-F557-459C-998E-710B794B7F1D}" type="pres">
      <dgm:prSet presAssocID="{AECB6CAA-C134-4D11-A209-330E11974C0F}" presName="txShp" presStyleLbl="node1" presStyleIdx="2" presStyleCnt="3">
        <dgm:presLayoutVars>
          <dgm:bulletEnabled val="1"/>
        </dgm:presLayoutVars>
      </dgm:prSet>
      <dgm:spPr/>
    </dgm:pt>
  </dgm:ptLst>
  <dgm:cxnLst>
    <dgm:cxn modelId="{3B105115-3A3E-4816-9941-EA24115EAD98}" type="presOf" srcId="{AECB6CAA-C134-4D11-A209-330E11974C0F}" destId="{D07F6592-F557-459C-998E-710B794B7F1D}" srcOrd="0" destOrd="0" presId="urn:microsoft.com/office/officeart/2005/8/layout/vList3"/>
    <dgm:cxn modelId="{41192417-011F-485E-945A-18753F235468}" srcId="{EC5BF1BC-6FC8-40AE-8F59-313D8084AC55}" destId="{379361EF-17BB-4863-B8C9-B9B1A3F2D5D0}" srcOrd="1" destOrd="0" parTransId="{5E4DAD0D-8FA6-4E05-A030-21582528411A}" sibTransId="{334F86C4-C343-437D-9424-2E0ED8C6E55B}"/>
    <dgm:cxn modelId="{D133F852-65AE-4C21-BB30-69E35E4E9B9F}" type="presOf" srcId="{EB817746-D986-4640-9BC7-C81528E63D66}" destId="{CA809EA4-4023-49ED-9605-51C560E31A30}" srcOrd="0" destOrd="0" presId="urn:microsoft.com/office/officeart/2005/8/layout/vList3"/>
    <dgm:cxn modelId="{78E0A755-9D6D-4F89-A939-6D3B127AC37A}" type="presOf" srcId="{EC5BF1BC-6FC8-40AE-8F59-313D8084AC55}" destId="{4BB990AA-35E3-47C2-95E2-2A27E3078920}" srcOrd="0" destOrd="0" presId="urn:microsoft.com/office/officeart/2005/8/layout/vList3"/>
    <dgm:cxn modelId="{525E0481-6E5A-4072-B203-2A323B6A2ACA}" srcId="{EC5BF1BC-6FC8-40AE-8F59-313D8084AC55}" destId="{AECB6CAA-C134-4D11-A209-330E11974C0F}" srcOrd="2" destOrd="0" parTransId="{0D42880A-C691-40D8-92A9-22D0D8E7C208}" sibTransId="{EB8879A0-F244-465F-A68D-F6C9F02416AB}"/>
    <dgm:cxn modelId="{7C132F9C-8175-4069-BD31-0E8C9F0B02F9}" srcId="{EC5BF1BC-6FC8-40AE-8F59-313D8084AC55}" destId="{EB817746-D986-4640-9BC7-C81528E63D66}" srcOrd="0" destOrd="0" parTransId="{CE0CB530-695B-4634-A111-F4EE628C89DA}" sibTransId="{14E58C5C-CD61-4BF7-824B-E3A9BD8D3E68}"/>
    <dgm:cxn modelId="{AC0CDDE5-F867-4459-8DB8-94F18DF4AF44}" type="presOf" srcId="{379361EF-17BB-4863-B8C9-B9B1A3F2D5D0}" destId="{5C1FAE77-9468-4153-AE7E-947D7132DECA}" srcOrd="0" destOrd="0" presId="urn:microsoft.com/office/officeart/2005/8/layout/vList3"/>
    <dgm:cxn modelId="{F2EDB3A7-6B86-4149-9EAB-DD7E17445180}" type="presParOf" srcId="{4BB990AA-35E3-47C2-95E2-2A27E3078920}" destId="{E8A065A7-A0DF-49D3-AEDC-80D3C3DAA3C6}" srcOrd="0" destOrd="0" presId="urn:microsoft.com/office/officeart/2005/8/layout/vList3"/>
    <dgm:cxn modelId="{A1BE2505-B604-4DBB-A68A-DE391D025985}" type="presParOf" srcId="{E8A065A7-A0DF-49D3-AEDC-80D3C3DAA3C6}" destId="{1D5DD638-F72D-45CF-A4E3-D341BA8D72AF}" srcOrd="0" destOrd="0" presId="urn:microsoft.com/office/officeart/2005/8/layout/vList3"/>
    <dgm:cxn modelId="{DED94479-BF8E-4DF1-99C5-ECE2585984F1}" type="presParOf" srcId="{E8A065A7-A0DF-49D3-AEDC-80D3C3DAA3C6}" destId="{CA809EA4-4023-49ED-9605-51C560E31A30}" srcOrd="1" destOrd="0" presId="urn:microsoft.com/office/officeart/2005/8/layout/vList3"/>
    <dgm:cxn modelId="{E99CD201-9B14-4C88-9D53-A31053ADF6F3}" type="presParOf" srcId="{4BB990AA-35E3-47C2-95E2-2A27E3078920}" destId="{4F3EBC64-7CD2-4A63-8B31-DB9E6B2DF631}" srcOrd="1" destOrd="0" presId="urn:microsoft.com/office/officeart/2005/8/layout/vList3"/>
    <dgm:cxn modelId="{6ECE1BE7-7819-4D39-90D5-DBB83544E47E}" type="presParOf" srcId="{4BB990AA-35E3-47C2-95E2-2A27E3078920}" destId="{5B4FFCA2-42B4-4C09-8CCC-CC02A8CB0FF2}" srcOrd="2" destOrd="0" presId="urn:microsoft.com/office/officeart/2005/8/layout/vList3"/>
    <dgm:cxn modelId="{17115B18-7900-453F-88EC-EBB36F3751C3}" type="presParOf" srcId="{5B4FFCA2-42B4-4C09-8CCC-CC02A8CB0FF2}" destId="{98674BAD-F6C4-4A97-A709-BA065DB55E2D}" srcOrd="0" destOrd="0" presId="urn:microsoft.com/office/officeart/2005/8/layout/vList3"/>
    <dgm:cxn modelId="{A21B251E-CDDB-4448-8005-2A78DD46D120}" type="presParOf" srcId="{5B4FFCA2-42B4-4C09-8CCC-CC02A8CB0FF2}" destId="{5C1FAE77-9468-4153-AE7E-947D7132DECA}" srcOrd="1" destOrd="0" presId="urn:microsoft.com/office/officeart/2005/8/layout/vList3"/>
    <dgm:cxn modelId="{05FEFC33-D71A-4B88-8CB1-8433D974D6C4}" type="presParOf" srcId="{4BB990AA-35E3-47C2-95E2-2A27E3078920}" destId="{BFA6830F-734F-46D3-8AFF-6B8BDEA0957B}" srcOrd="3" destOrd="0" presId="urn:microsoft.com/office/officeart/2005/8/layout/vList3"/>
    <dgm:cxn modelId="{D9285476-4E04-426B-9ED9-C5CB05104E07}" type="presParOf" srcId="{4BB990AA-35E3-47C2-95E2-2A27E3078920}" destId="{90A527E4-3462-4569-9C7D-84DD63DFC0C0}" srcOrd="4" destOrd="0" presId="urn:microsoft.com/office/officeart/2005/8/layout/vList3"/>
    <dgm:cxn modelId="{3AC7F40A-464F-47A3-A3AE-46E81AEF60FF}" type="presParOf" srcId="{90A527E4-3462-4569-9C7D-84DD63DFC0C0}" destId="{0A075017-42E9-45CA-B4D7-6A9B5E1A12CA}" srcOrd="0" destOrd="0" presId="urn:microsoft.com/office/officeart/2005/8/layout/vList3"/>
    <dgm:cxn modelId="{65C99632-F3FC-4B69-BEAB-F74FA3D11332}" type="presParOf" srcId="{90A527E4-3462-4569-9C7D-84DD63DFC0C0}" destId="{D07F6592-F557-459C-998E-710B794B7F1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AD924-E9D0-44AF-A53B-ADA2BB073F9B}">
      <dsp:nvSpPr>
        <dsp:cNvPr id="0" name=""/>
        <dsp:cNvSpPr/>
      </dsp:nvSpPr>
      <dsp:spPr>
        <a:xfrm>
          <a:off x="9059356" y="2921842"/>
          <a:ext cx="240234" cy="1203571"/>
        </a:xfrm>
        <a:custGeom>
          <a:avLst/>
          <a:gdLst/>
          <a:ahLst/>
          <a:cxnLst/>
          <a:rect l="0" t="0" r="0" b="0"/>
          <a:pathLst>
            <a:path>
              <a:moveTo>
                <a:pt x="240234" y="0"/>
              </a:moveTo>
              <a:lnTo>
                <a:pt x="240234" y="1203571"/>
              </a:lnTo>
              <a:lnTo>
                <a:pt x="0" y="120357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CE998F-B123-4E47-83BD-AC90244904F3}">
      <dsp:nvSpPr>
        <dsp:cNvPr id="0" name=""/>
        <dsp:cNvSpPr/>
      </dsp:nvSpPr>
      <dsp:spPr>
        <a:xfrm>
          <a:off x="9299590" y="2921842"/>
          <a:ext cx="123811" cy="2099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9127"/>
              </a:lnTo>
              <a:lnTo>
                <a:pt x="123811" y="209912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F9F6D-B1D1-40DA-845E-D51D6D2F0062}">
      <dsp:nvSpPr>
        <dsp:cNvPr id="0" name=""/>
        <dsp:cNvSpPr/>
      </dsp:nvSpPr>
      <dsp:spPr>
        <a:xfrm>
          <a:off x="5304751" y="1586626"/>
          <a:ext cx="4663998" cy="351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769"/>
              </a:lnTo>
              <a:lnTo>
                <a:pt x="4663998" y="254769"/>
              </a:lnTo>
              <a:lnTo>
                <a:pt x="4663998" y="3519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A6617-ED56-4F77-93FA-4216EC89B7CE}">
      <dsp:nvSpPr>
        <dsp:cNvPr id="0" name=""/>
        <dsp:cNvSpPr/>
      </dsp:nvSpPr>
      <dsp:spPr>
        <a:xfrm>
          <a:off x="5304751" y="1586626"/>
          <a:ext cx="2600048" cy="391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002"/>
              </a:lnTo>
              <a:lnTo>
                <a:pt x="2600048" y="294002"/>
              </a:lnTo>
              <a:lnTo>
                <a:pt x="2600048" y="39117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F0DA1-EBC2-4185-A0CA-7B2FE3A6EDBB}">
      <dsp:nvSpPr>
        <dsp:cNvPr id="0" name=""/>
        <dsp:cNvSpPr/>
      </dsp:nvSpPr>
      <dsp:spPr>
        <a:xfrm>
          <a:off x="5120276" y="2760018"/>
          <a:ext cx="277632" cy="1504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4815"/>
              </a:lnTo>
              <a:lnTo>
                <a:pt x="277632" y="150481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18BF1-8E20-4ACA-BDEC-E22DE03D6962}">
      <dsp:nvSpPr>
        <dsp:cNvPr id="0" name=""/>
        <dsp:cNvSpPr/>
      </dsp:nvSpPr>
      <dsp:spPr>
        <a:xfrm>
          <a:off x="5120276" y="2760018"/>
          <a:ext cx="277632" cy="559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920"/>
              </a:lnTo>
              <a:lnTo>
                <a:pt x="277632" y="55992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4A2E86-B922-4464-A71F-AD295F22FCAE}">
      <dsp:nvSpPr>
        <dsp:cNvPr id="0" name=""/>
        <dsp:cNvSpPr/>
      </dsp:nvSpPr>
      <dsp:spPr>
        <a:xfrm>
          <a:off x="5304751" y="1586626"/>
          <a:ext cx="555879" cy="365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970"/>
              </a:lnTo>
              <a:lnTo>
                <a:pt x="555879" y="267970"/>
              </a:lnTo>
              <a:lnTo>
                <a:pt x="555879" y="3651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AF2AC-1542-4490-96F9-416975F9BAB5}">
      <dsp:nvSpPr>
        <dsp:cNvPr id="0" name=""/>
        <dsp:cNvSpPr/>
      </dsp:nvSpPr>
      <dsp:spPr>
        <a:xfrm>
          <a:off x="3367521" y="2892326"/>
          <a:ext cx="151843" cy="566121"/>
        </a:xfrm>
        <a:custGeom>
          <a:avLst/>
          <a:gdLst/>
          <a:ahLst/>
          <a:cxnLst/>
          <a:rect l="0" t="0" r="0" b="0"/>
          <a:pathLst>
            <a:path>
              <a:moveTo>
                <a:pt x="151843" y="0"/>
              </a:moveTo>
              <a:lnTo>
                <a:pt x="151843" y="566121"/>
              </a:lnTo>
              <a:lnTo>
                <a:pt x="0" y="5661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C36A8-160B-4A93-8F03-882B06A0187E}">
      <dsp:nvSpPr>
        <dsp:cNvPr id="0" name=""/>
        <dsp:cNvSpPr/>
      </dsp:nvSpPr>
      <dsp:spPr>
        <a:xfrm>
          <a:off x="3519365" y="2892326"/>
          <a:ext cx="94844" cy="1932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2766"/>
              </a:lnTo>
              <a:lnTo>
                <a:pt x="94844" y="1932766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A1CC5-1F07-49D3-91D1-69577255AFDA}">
      <dsp:nvSpPr>
        <dsp:cNvPr id="0" name=""/>
        <dsp:cNvSpPr/>
      </dsp:nvSpPr>
      <dsp:spPr>
        <a:xfrm>
          <a:off x="3519365" y="1586626"/>
          <a:ext cx="1785386" cy="373626"/>
        </a:xfrm>
        <a:custGeom>
          <a:avLst/>
          <a:gdLst/>
          <a:ahLst/>
          <a:cxnLst/>
          <a:rect l="0" t="0" r="0" b="0"/>
          <a:pathLst>
            <a:path>
              <a:moveTo>
                <a:pt x="1785386" y="0"/>
              </a:moveTo>
              <a:lnTo>
                <a:pt x="1785386" y="276456"/>
              </a:lnTo>
              <a:lnTo>
                <a:pt x="0" y="276456"/>
              </a:lnTo>
              <a:lnTo>
                <a:pt x="0" y="373626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3DC76E-60D6-4082-8144-3FCE273BD51C}">
      <dsp:nvSpPr>
        <dsp:cNvPr id="0" name=""/>
        <dsp:cNvSpPr/>
      </dsp:nvSpPr>
      <dsp:spPr>
        <a:xfrm>
          <a:off x="299015" y="2800695"/>
          <a:ext cx="164266" cy="768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8007"/>
              </a:lnTo>
              <a:lnTo>
                <a:pt x="164266" y="76800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95B84-D279-4BBE-BC3E-4168E09A45D9}">
      <dsp:nvSpPr>
        <dsp:cNvPr id="0" name=""/>
        <dsp:cNvSpPr/>
      </dsp:nvSpPr>
      <dsp:spPr>
        <a:xfrm>
          <a:off x="1072407" y="1586626"/>
          <a:ext cx="4232343" cy="332264"/>
        </a:xfrm>
        <a:custGeom>
          <a:avLst/>
          <a:gdLst/>
          <a:ahLst/>
          <a:cxnLst/>
          <a:rect l="0" t="0" r="0" b="0"/>
          <a:pathLst>
            <a:path>
              <a:moveTo>
                <a:pt x="4232343" y="0"/>
              </a:moveTo>
              <a:lnTo>
                <a:pt x="4232343" y="235094"/>
              </a:lnTo>
              <a:lnTo>
                <a:pt x="0" y="235094"/>
              </a:lnTo>
              <a:lnTo>
                <a:pt x="0" y="33226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A241E-A5BB-492A-8E2F-FC78CC33C63F}">
      <dsp:nvSpPr>
        <dsp:cNvPr id="0" name=""/>
        <dsp:cNvSpPr/>
      </dsp:nvSpPr>
      <dsp:spPr>
        <a:xfrm>
          <a:off x="4012928" y="350357"/>
          <a:ext cx="2583645" cy="1236269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CEA Unit</a:t>
          </a:r>
          <a:b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20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Vladyslav Zapolskiy</a:t>
          </a:r>
          <a:endParaRPr lang="uk-UA" sz="2000" b="1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012928" y="350357"/>
        <a:ext cx="2583645" cy="1236269"/>
      </dsp:txXfrm>
    </dsp:sp>
    <dsp:sp modelId="{2556A1C1-D0F0-4B51-BBA8-B6A13C2CF010}">
      <dsp:nvSpPr>
        <dsp:cNvPr id="0" name=""/>
        <dsp:cNvSpPr/>
      </dsp:nvSpPr>
      <dsp:spPr>
        <a:xfrm>
          <a:off x="105667" y="1918891"/>
          <a:ext cx="1933479" cy="88180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Program Development Officer</a:t>
          </a:r>
          <a:b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6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Gabriella Simchak</a:t>
          </a:r>
          <a:endParaRPr lang="uk-UA" sz="1600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05667" y="1918891"/>
        <a:ext cx="1933479" cy="881804"/>
      </dsp:txXfrm>
    </dsp:sp>
    <dsp:sp modelId="{4D05FDC2-328A-41B3-9E1B-E4A53649F47A}">
      <dsp:nvSpPr>
        <dsp:cNvPr id="0" name=""/>
        <dsp:cNvSpPr/>
      </dsp:nvSpPr>
      <dsp:spPr>
        <a:xfrm>
          <a:off x="463281" y="3078762"/>
          <a:ext cx="1506868" cy="979880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CEA M&amp;E Officer (BHA)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Serhii Poziuchenko</a:t>
          </a:r>
          <a:endParaRPr lang="uk-UA" sz="16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3281" y="3078762"/>
        <a:ext cx="1506868" cy="979880"/>
      </dsp:txXfrm>
    </dsp:sp>
    <dsp:sp modelId="{B9E7AE86-FC77-4B9B-962A-E813C5328255}">
      <dsp:nvSpPr>
        <dsp:cNvPr id="0" name=""/>
        <dsp:cNvSpPr/>
      </dsp:nvSpPr>
      <dsp:spPr>
        <a:xfrm>
          <a:off x="2571429" y="1960252"/>
          <a:ext cx="1895870" cy="93207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Regional Development Officer</a:t>
          </a:r>
          <a:b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6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Olena Sakhnovska</a:t>
          </a:r>
          <a:endParaRPr lang="uk-UA" sz="1600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571429" y="1960252"/>
        <a:ext cx="1895870" cy="932073"/>
      </dsp:txXfrm>
    </dsp:sp>
    <dsp:sp modelId="{53C285E1-6C77-4687-A4E6-049F3D10CB1E}">
      <dsp:nvSpPr>
        <dsp:cNvPr id="0" name=""/>
        <dsp:cNvSpPr/>
      </dsp:nvSpPr>
      <dsp:spPr>
        <a:xfrm>
          <a:off x="3614209" y="4232039"/>
          <a:ext cx="1454498" cy="1186106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tx1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officer in training and professional development</a:t>
          </a:r>
          <a:endParaRPr lang="uk-UA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614209" y="4232039"/>
        <a:ext cx="1454498" cy="1186106"/>
      </dsp:txXfrm>
    </dsp:sp>
    <dsp:sp modelId="{73F0F469-9492-40AF-A881-4BC223E3DFA2}">
      <dsp:nvSpPr>
        <dsp:cNvPr id="0" name=""/>
        <dsp:cNvSpPr/>
      </dsp:nvSpPr>
      <dsp:spPr>
        <a:xfrm>
          <a:off x="2191770" y="3078179"/>
          <a:ext cx="1175751" cy="76053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CEA regional focal points </a:t>
          </a:r>
          <a:endParaRPr lang="uk-UA" sz="1600" b="1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191770" y="3078179"/>
        <a:ext cx="1175751" cy="760536"/>
      </dsp:txXfrm>
    </dsp:sp>
    <dsp:sp modelId="{C755EB06-A39A-45AD-8FE9-2346B9E2D356}">
      <dsp:nvSpPr>
        <dsp:cNvPr id="0" name=""/>
        <dsp:cNvSpPr/>
      </dsp:nvSpPr>
      <dsp:spPr>
        <a:xfrm>
          <a:off x="4935187" y="1951766"/>
          <a:ext cx="1850885" cy="80825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Feedback Sector</a:t>
          </a:r>
          <a:b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8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Olena Myronchuk</a:t>
          </a:r>
          <a:endParaRPr lang="uk-UA" sz="1800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935187" y="1951766"/>
        <a:ext cx="1850885" cy="808251"/>
      </dsp:txXfrm>
    </dsp:sp>
    <dsp:sp modelId="{C42F6DF5-7871-477C-98C9-CC99B45AC438}">
      <dsp:nvSpPr>
        <dsp:cNvPr id="0" name=""/>
        <dsp:cNvSpPr/>
      </dsp:nvSpPr>
      <dsp:spPr>
        <a:xfrm>
          <a:off x="5397908" y="2954357"/>
          <a:ext cx="1445216" cy="731163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400" b="1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Feedback Officer</a:t>
          </a:r>
          <a:br>
            <a:rPr lang="en-US" sz="16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uk-UA" sz="1600" b="1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5397908" y="2954357"/>
        <a:ext cx="1445216" cy="731163"/>
      </dsp:txXfrm>
    </dsp:sp>
    <dsp:sp modelId="{39EA5265-E8FB-4FD2-B5E6-52CC1E1091D8}">
      <dsp:nvSpPr>
        <dsp:cNvPr id="0" name=""/>
        <dsp:cNvSpPr/>
      </dsp:nvSpPr>
      <dsp:spPr>
        <a:xfrm>
          <a:off x="5397908" y="3879860"/>
          <a:ext cx="1510634" cy="769948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Feedback Officer </a:t>
          </a:r>
          <a:r>
            <a:rPr lang="en-US" sz="16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Mariia Merkulova</a:t>
          </a:r>
          <a:endParaRPr lang="uk-UA" sz="16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97908" y="3879860"/>
        <a:ext cx="1510634" cy="769948"/>
      </dsp:txXfrm>
    </dsp:sp>
    <dsp:sp modelId="{60E3431F-5A2E-4882-801D-B0BB6920A0B1}">
      <dsp:nvSpPr>
        <dsp:cNvPr id="0" name=""/>
        <dsp:cNvSpPr/>
      </dsp:nvSpPr>
      <dsp:spPr>
        <a:xfrm>
          <a:off x="6993182" y="1977798"/>
          <a:ext cx="1823233" cy="96687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tx1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officer in expert approaches and methodologies</a:t>
          </a:r>
          <a:endParaRPr lang="uk-UA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993182" y="1977798"/>
        <a:ext cx="1823233" cy="966878"/>
      </dsp:txXfrm>
    </dsp:sp>
    <dsp:sp modelId="{7C043C0D-D0ED-4BFE-BF61-D4F251290C99}">
      <dsp:nvSpPr>
        <dsp:cNvPr id="0" name=""/>
        <dsp:cNvSpPr/>
      </dsp:nvSpPr>
      <dsp:spPr>
        <a:xfrm>
          <a:off x="9132300" y="1938565"/>
          <a:ext cx="1672898" cy="983277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Information Center</a:t>
          </a:r>
          <a:b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8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Mariia Nazarko</a:t>
          </a:r>
          <a:endParaRPr lang="uk-UA" sz="1800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9132300" y="1938565"/>
        <a:ext cx="1672898" cy="983277"/>
      </dsp:txXfrm>
    </dsp:sp>
    <dsp:sp modelId="{A72408E9-8E02-4FCD-9CCD-3E6C5B46812B}">
      <dsp:nvSpPr>
        <dsp:cNvPr id="0" name=""/>
        <dsp:cNvSpPr/>
      </dsp:nvSpPr>
      <dsp:spPr>
        <a:xfrm>
          <a:off x="9423402" y="4680060"/>
          <a:ext cx="1523997" cy="681820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Information Center</a:t>
          </a:r>
          <a:endParaRPr lang="uk-U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9423402" y="4680060"/>
        <a:ext cx="1523997" cy="681820"/>
      </dsp:txXfrm>
    </dsp:sp>
    <dsp:sp modelId="{4CFF664B-6558-45F2-9844-389620439710}">
      <dsp:nvSpPr>
        <dsp:cNvPr id="0" name=""/>
        <dsp:cNvSpPr/>
      </dsp:nvSpPr>
      <dsp:spPr>
        <a:xfrm>
          <a:off x="7578344" y="3616433"/>
          <a:ext cx="1481011" cy="101796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</a:t>
          </a:r>
          <a:r>
            <a:rPr lang="en-AU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enior</a:t>
          </a:r>
          <a:r>
            <a:rPr lang="en-A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feedback analysis officer </a:t>
          </a:r>
          <a:r>
            <a:rPr lang="en-AU" sz="16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Bohdan Koval</a:t>
          </a:r>
          <a:endParaRPr lang="uk-UA" sz="16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578344" y="3616433"/>
        <a:ext cx="1481011" cy="10179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AD924-E9D0-44AF-A53B-ADA2BB073F9B}">
      <dsp:nvSpPr>
        <dsp:cNvPr id="0" name=""/>
        <dsp:cNvSpPr/>
      </dsp:nvSpPr>
      <dsp:spPr>
        <a:xfrm>
          <a:off x="9059356" y="2921842"/>
          <a:ext cx="240234" cy="1203571"/>
        </a:xfrm>
        <a:custGeom>
          <a:avLst/>
          <a:gdLst/>
          <a:ahLst/>
          <a:cxnLst/>
          <a:rect l="0" t="0" r="0" b="0"/>
          <a:pathLst>
            <a:path>
              <a:moveTo>
                <a:pt x="240234" y="0"/>
              </a:moveTo>
              <a:lnTo>
                <a:pt x="240234" y="1203571"/>
              </a:lnTo>
              <a:lnTo>
                <a:pt x="0" y="120357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CE998F-B123-4E47-83BD-AC90244904F3}">
      <dsp:nvSpPr>
        <dsp:cNvPr id="0" name=""/>
        <dsp:cNvSpPr/>
      </dsp:nvSpPr>
      <dsp:spPr>
        <a:xfrm>
          <a:off x="9299590" y="2921842"/>
          <a:ext cx="123811" cy="2099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9127"/>
              </a:lnTo>
              <a:lnTo>
                <a:pt x="123811" y="2099127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F9F6D-B1D1-40DA-845E-D51D6D2F0062}">
      <dsp:nvSpPr>
        <dsp:cNvPr id="0" name=""/>
        <dsp:cNvSpPr/>
      </dsp:nvSpPr>
      <dsp:spPr>
        <a:xfrm>
          <a:off x="5304751" y="1586626"/>
          <a:ext cx="4663998" cy="351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769"/>
              </a:lnTo>
              <a:lnTo>
                <a:pt x="4663998" y="254769"/>
              </a:lnTo>
              <a:lnTo>
                <a:pt x="4663998" y="3519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A6617-ED56-4F77-93FA-4216EC89B7CE}">
      <dsp:nvSpPr>
        <dsp:cNvPr id="0" name=""/>
        <dsp:cNvSpPr/>
      </dsp:nvSpPr>
      <dsp:spPr>
        <a:xfrm>
          <a:off x="5304751" y="1586626"/>
          <a:ext cx="2600048" cy="391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002"/>
              </a:lnTo>
              <a:lnTo>
                <a:pt x="2600048" y="294002"/>
              </a:lnTo>
              <a:lnTo>
                <a:pt x="2600048" y="391172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F0DA1-EBC2-4185-A0CA-7B2FE3A6EDBB}">
      <dsp:nvSpPr>
        <dsp:cNvPr id="0" name=""/>
        <dsp:cNvSpPr/>
      </dsp:nvSpPr>
      <dsp:spPr>
        <a:xfrm>
          <a:off x="5120276" y="2760018"/>
          <a:ext cx="277632" cy="1504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4815"/>
              </a:lnTo>
              <a:lnTo>
                <a:pt x="277632" y="150481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18BF1-8E20-4ACA-BDEC-E22DE03D6962}">
      <dsp:nvSpPr>
        <dsp:cNvPr id="0" name=""/>
        <dsp:cNvSpPr/>
      </dsp:nvSpPr>
      <dsp:spPr>
        <a:xfrm>
          <a:off x="5120276" y="2760018"/>
          <a:ext cx="277632" cy="559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9920"/>
              </a:lnTo>
              <a:lnTo>
                <a:pt x="277632" y="55992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4A2E86-B922-4464-A71F-AD295F22FCAE}">
      <dsp:nvSpPr>
        <dsp:cNvPr id="0" name=""/>
        <dsp:cNvSpPr/>
      </dsp:nvSpPr>
      <dsp:spPr>
        <a:xfrm>
          <a:off x="5304751" y="1586626"/>
          <a:ext cx="555879" cy="365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970"/>
              </a:lnTo>
              <a:lnTo>
                <a:pt x="555879" y="267970"/>
              </a:lnTo>
              <a:lnTo>
                <a:pt x="555879" y="36513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AF2AC-1542-4490-96F9-416975F9BAB5}">
      <dsp:nvSpPr>
        <dsp:cNvPr id="0" name=""/>
        <dsp:cNvSpPr/>
      </dsp:nvSpPr>
      <dsp:spPr>
        <a:xfrm>
          <a:off x="3367521" y="2892326"/>
          <a:ext cx="151843" cy="566121"/>
        </a:xfrm>
        <a:custGeom>
          <a:avLst/>
          <a:gdLst/>
          <a:ahLst/>
          <a:cxnLst/>
          <a:rect l="0" t="0" r="0" b="0"/>
          <a:pathLst>
            <a:path>
              <a:moveTo>
                <a:pt x="151843" y="0"/>
              </a:moveTo>
              <a:lnTo>
                <a:pt x="151843" y="566121"/>
              </a:lnTo>
              <a:lnTo>
                <a:pt x="0" y="5661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C36A8-160B-4A93-8F03-882B06A0187E}">
      <dsp:nvSpPr>
        <dsp:cNvPr id="0" name=""/>
        <dsp:cNvSpPr/>
      </dsp:nvSpPr>
      <dsp:spPr>
        <a:xfrm>
          <a:off x="3519365" y="2892326"/>
          <a:ext cx="94844" cy="1932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2766"/>
              </a:lnTo>
              <a:lnTo>
                <a:pt x="94844" y="1932766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A1CC5-1F07-49D3-91D1-69577255AFDA}">
      <dsp:nvSpPr>
        <dsp:cNvPr id="0" name=""/>
        <dsp:cNvSpPr/>
      </dsp:nvSpPr>
      <dsp:spPr>
        <a:xfrm>
          <a:off x="3519365" y="1586626"/>
          <a:ext cx="1785386" cy="373626"/>
        </a:xfrm>
        <a:custGeom>
          <a:avLst/>
          <a:gdLst/>
          <a:ahLst/>
          <a:cxnLst/>
          <a:rect l="0" t="0" r="0" b="0"/>
          <a:pathLst>
            <a:path>
              <a:moveTo>
                <a:pt x="1785386" y="0"/>
              </a:moveTo>
              <a:lnTo>
                <a:pt x="1785386" y="276456"/>
              </a:lnTo>
              <a:lnTo>
                <a:pt x="0" y="276456"/>
              </a:lnTo>
              <a:lnTo>
                <a:pt x="0" y="373626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3DC76E-60D6-4082-8144-3FCE273BD51C}">
      <dsp:nvSpPr>
        <dsp:cNvPr id="0" name=""/>
        <dsp:cNvSpPr/>
      </dsp:nvSpPr>
      <dsp:spPr>
        <a:xfrm>
          <a:off x="299015" y="2800695"/>
          <a:ext cx="164266" cy="768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8007"/>
              </a:lnTo>
              <a:lnTo>
                <a:pt x="164266" y="76800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95B84-D279-4BBE-BC3E-4168E09A45D9}">
      <dsp:nvSpPr>
        <dsp:cNvPr id="0" name=""/>
        <dsp:cNvSpPr/>
      </dsp:nvSpPr>
      <dsp:spPr>
        <a:xfrm>
          <a:off x="1072407" y="1586626"/>
          <a:ext cx="4232343" cy="332264"/>
        </a:xfrm>
        <a:custGeom>
          <a:avLst/>
          <a:gdLst/>
          <a:ahLst/>
          <a:cxnLst/>
          <a:rect l="0" t="0" r="0" b="0"/>
          <a:pathLst>
            <a:path>
              <a:moveTo>
                <a:pt x="4232343" y="0"/>
              </a:moveTo>
              <a:lnTo>
                <a:pt x="4232343" y="235094"/>
              </a:lnTo>
              <a:lnTo>
                <a:pt x="0" y="235094"/>
              </a:lnTo>
              <a:lnTo>
                <a:pt x="0" y="33226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A241E-A5BB-492A-8E2F-FC78CC33C63F}">
      <dsp:nvSpPr>
        <dsp:cNvPr id="0" name=""/>
        <dsp:cNvSpPr/>
      </dsp:nvSpPr>
      <dsp:spPr>
        <a:xfrm>
          <a:off x="4012928" y="350357"/>
          <a:ext cx="2583645" cy="1236269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CEA Unit</a:t>
          </a:r>
          <a:br>
            <a:rPr 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20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Vladyslav Zapolskiy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b="1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012928" y="350357"/>
        <a:ext cx="2583645" cy="1236269"/>
      </dsp:txXfrm>
    </dsp:sp>
    <dsp:sp modelId="{2556A1C1-D0F0-4B51-BBA8-B6A13C2CF010}">
      <dsp:nvSpPr>
        <dsp:cNvPr id="0" name=""/>
        <dsp:cNvSpPr/>
      </dsp:nvSpPr>
      <dsp:spPr>
        <a:xfrm>
          <a:off x="105667" y="1918891"/>
          <a:ext cx="1933479" cy="88180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Program Development Officer</a:t>
          </a:r>
          <a:b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6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Gabriella Simchak</a:t>
          </a:r>
          <a:endParaRPr lang="uk-UA" sz="1600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05667" y="1918891"/>
        <a:ext cx="1933479" cy="881804"/>
      </dsp:txXfrm>
    </dsp:sp>
    <dsp:sp modelId="{4D05FDC2-328A-41B3-9E1B-E4A53649F47A}">
      <dsp:nvSpPr>
        <dsp:cNvPr id="0" name=""/>
        <dsp:cNvSpPr/>
      </dsp:nvSpPr>
      <dsp:spPr>
        <a:xfrm>
          <a:off x="463281" y="3078762"/>
          <a:ext cx="1506868" cy="979880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CEA M&amp;E Officer (BHA)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Serhii Poziuchenko</a:t>
          </a:r>
          <a:endParaRPr lang="uk-UA" sz="16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3281" y="3078762"/>
        <a:ext cx="1506868" cy="979880"/>
      </dsp:txXfrm>
    </dsp:sp>
    <dsp:sp modelId="{B9E7AE86-FC77-4B9B-962A-E813C5328255}">
      <dsp:nvSpPr>
        <dsp:cNvPr id="0" name=""/>
        <dsp:cNvSpPr/>
      </dsp:nvSpPr>
      <dsp:spPr>
        <a:xfrm>
          <a:off x="2571429" y="1960252"/>
          <a:ext cx="1895870" cy="93207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Regional Development Officer</a:t>
          </a:r>
          <a:b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6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Olena Sakhnovska</a:t>
          </a:r>
          <a:endParaRPr lang="uk-UA" sz="1600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571429" y="1960252"/>
        <a:ext cx="1895870" cy="932073"/>
      </dsp:txXfrm>
    </dsp:sp>
    <dsp:sp modelId="{53C285E1-6C77-4687-A4E6-049F3D10CB1E}">
      <dsp:nvSpPr>
        <dsp:cNvPr id="0" name=""/>
        <dsp:cNvSpPr/>
      </dsp:nvSpPr>
      <dsp:spPr>
        <a:xfrm>
          <a:off x="3614209" y="4232039"/>
          <a:ext cx="1454498" cy="1186106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tx1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officer in training and professional development</a:t>
          </a:r>
          <a:endParaRPr lang="uk-UA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614209" y="4232039"/>
        <a:ext cx="1454498" cy="1186106"/>
      </dsp:txXfrm>
    </dsp:sp>
    <dsp:sp modelId="{73F0F469-9492-40AF-A881-4BC223E3DFA2}">
      <dsp:nvSpPr>
        <dsp:cNvPr id="0" name=""/>
        <dsp:cNvSpPr/>
      </dsp:nvSpPr>
      <dsp:spPr>
        <a:xfrm>
          <a:off x="2191770" y="3078179"/>
          <a:ext cx="1175751" cy="76053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CEA regional focal points </a:t>
          </a:r>
          <a:endParaRPr lang="uk-UA" sz="1600" b="1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191770" y="3078179"/>
        <a:ext cx="1175751" cy="760536"/>
      </dsp:txXfrm>
    </dsp:sp>
    <dsp:sp modelId="{C755EB06-A39A-45AD-8FE9-2346B9E2D356}">
      <dsp:nvSpPr>
        <dsp:cNvPr id="0" name=""/>
        <dsp:cNvSpPr/>
      </dsp:nvSpPr>
      <dsp:spPr>
        <a:xfrm>
          <a:off x="4935187" y="1951766"/>
          <a:ext cx="1850885" cy="80825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Feedback Sector</a:t>
          </a:r>
          <a:b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8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Olena Myronchuk</a:t>
          </a:r>
          <a:endParaRPr lang="uk-UA" sz="1800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4935187" y="1951766"/>
        <a:ext cx="1850885" cy="808251"/>
      </dsp:txXfrm>
    </dsp:sp>
    <dsp:sp modelId="{C42F6DF5-7871-477C-98C9-CC99B45AC438}">
      <dsp:nvSpPr>
        <dsp:cNvPr id="0" name=""/>
        <dsp:cNvSpPr/>
      </dsp:nvSpPr>
      <dsp:spPr>
        <a:xfrm>
          <a:off x="5397908" y="2954357"/>
          <a:ext cx="1445216" cy="731163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400" b="1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Feedback Officer</a:t>
          </a:r>
          <a:br>
            <a:rPr lang="en-US" sz="2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endParaRPr lang="uk-UA" sz="2400" b="1" kern="120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5397908" y="2954357"/>
        <a:ext cx="1445216" cy="731163"/>
      </dsp:txXfrm>
    </dsp:sp>
    <dsp:sp modelId="{39EA5265-E8FB-4FD2-B5E6-52CC1E1091D8}">
      <dsp:nvSpPr>
        <dsp:cNvPr id="0" name=""/>
        <dsp:cNvSpPr/>
      </dsp:nvSpPr>
      <dsp:spPr>
        <a:xfrm>
          <a:off x="5397908" y="3879860"/>
          <a:ext cx="1510634" cy="769948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Feedback Officer </a:t>
          </a:r>
          <a:r>
            <a:rPr lang="en-US" sz="16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Mariia Merkulova</a:t>
          </a:r>
          <a:endParaRPr lang="uk-UA" sz="16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97908" y="3879860"/>
        <a:ext cx="1510634" cy="769948"/>
      </dsp:txXfrm>
    </dsp:sp>
    <dsp:sp modelId="{60E3431F-5A2E-4882-801D-B0BB6920A0B1}">
      <dsp:nvSpPr>
        <dsp:cNvPr id="0" name=""/>
        <dsp:cNvSpPr/>
      </dsp:nvSpPr>
      <dsp:spPr>
        <a:xfrm>
          <a:off x="6993182" y="1977798"/>
          <a:ext cx="1823233" cy="966878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tx1"/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Senior officer in expert approaches and methodologies</a:t>
          </a:r>
          <a:endParaRPr lang="uk-UA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993182" y="1977798"/>
        <a:ext cx="1823233" cy="966878"/>
      </dsp:txXfrm>
    </dsp:sp>
    <dsp:sp modelId="{7C043C0D-D0ED-4BFE-BF61-D4F251290C99}">
      <dsp:nvSpPr>
        <dsp:cNvPr id="0" name=""/>
        <dsp:cNvSpPr/>
      </dsp:nvSpPr>
      <dsp:spPr>
        <a:xfrm>
          <a:off x="9132300" y="1938565"/>
          <a:ext cx="1672898" cy="983277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Head of the Information Center</a:t>
          </a:r>
          <a:b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US" sz="18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Mariia Nazarko</a:t>
          </a:r>
          <a:endParaRPr lang="uk-UA" sz="1800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9132300" y="1938565"/>
        <a:ext cx="1672898" cy="983277"/>
      </dsp:txXfrm>
    </dsp:sp>
    <dsp:sp modelId="{A72408E9-8E02-4FCD-9CCD-3E6C5B46812B}">
      <dsp:nvSpPr>
        <dsp:cNvPr id="0" name=""/>
        <dsp:cNvSpPr/>
      </dsp:nvSpPr>
      <dsp:spPr>
        <a:xfrm>
          <a:off x="9423402" y="4680060"/>
          <a:ext cx="1523997" cy="681820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Information Center</a:t>
          </a:r>
          <a:endParaRPr lang="uk-UA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9423402" y="4680060"/>
        <a:ext cx="1523997" cy="681820"/>
      </dsp:txXfrm>
    </dsp:sp>
    <dsp:sp modelId="{4CFF664B-6558-45F2-9844-389620439710}">
      <dsp:nvSpPr>
        <dsp:cNvPr id="0" name=""/>
        <dsp:cNvSpPr/>
      </dsp:nvSpPr>
      <dsp:spPr>
        <a:xfrm>
          <a:off x="7578344" y="3616433"/>
          <a:ext cx="1481011" cy="101796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</a:t>
          </a:r>
          <a:r>
            <a:rPr lang="en-AU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enior</a:t>
          </a:r>
          <a:r>
            <a:rPr lang="en-A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feedback analysis officer </a:t>
          </a:r>
          <a:r>
            <a:rPr lang="en-AU" sz="16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Bohdan Koval</a:t>
          </a:r>
          <a:endParaRPr lang="uk-UA" sz="16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578344" y="3616433"/>
        <a:ext cx="1481011" cy="10179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09EA4-4023-49ED-9605-51C560E31A30}">
      <dsp:nvSpPr>
        <dsp:cNvPr id="0" name=""/>
        <dsp:cNvSpPr/>
      </dsp:nvSpPr>
      <dsp:spPr>
        <a:xfrm rot="10800000">
          <a:off x="771398" y="553"/>
          <a:ext cx="2252113" cy="816546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Official documents</a:t>
          </a:r>
          <a:endParaRPr lang="el-GR" sz="1800" kern="1200" dirty="0"/>
        </a:p>
      </dsp:txBody>
      <dsp:txXfrm rot="10800000">
        <a:off x="975534" y="553"/>
        <a:ext cx="2047977" cy="816546"/>
      </dsp:txXfrm>
    </dsp:sp>
    <dsp:sp modelId="{1D5DD638-F72D-45CF-A4E3-D341BA8D72AF}">
      <dsp:nvSpPr>
        <dsp:cNvPr id="0" name=""/>
        <dsp:cNvSpPr/>
      </dsp:nvSpPr>
      <dsp:spPr>
        <a:xfrm>
          <a:off x="363125" y="553"/>
          <a:ext cx="816546" cy="81654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1FAE77-9468-4153-AE7E-947D7132DECA}">
      <dsp:nvSpPr>
        <dsp:cNvPr id="0" name=""/>
        <dsp:cNvSpPr/>
      </dsp:nvSpPr>
      <dsp:spPr>
        <a:xfrm rot="10800000">
          <a:off x="771398" y="1060845"/>
          <a:ext cx="2252113" cy="816546"/>
        </a:xfrm>
        <a:prstGeom prst="homePlat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Build on CEA culture</a:t>
          </a:r>
          <a:endParaRPr lang="el-GR" sz="1800" kern="1200" dirty="0"/>
        </a:p>
      </dsp:txBody>
      <dsp:txXfrm rot="10800000">
        <a:off x="975534" y="1060845"/>
        <a:ext cx="2047977" cy="816546"/>
      </dsp:txXfrm>
    </dsp:sp>
    <dsp:sp modelId="{98674BAD-F6C4-4A97-A709-BA065DB55E2D}">
      <dsp:nvSpPr>
        <dsp:cNvPr id="0" name=""/>
        <dsp:cNvSpPr/>
      </dsp:nvSpPr>
      <dsp:spPr>
        <a:xfrm>
          <a:off x="363125" y="1060845"/>
          <a:ext cx="816546" cy="81654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F6592-F557-459C-998E-710B794B7F1D}">
      <dsp:nvSpPr>
        <dsp:cNvPr id="0" name=""/>
        <dsp:cNvSpPr/>
      </dsp:nvSpPr>
      <dsp:spPr>
        <a:xfrm rot="10800000">
          <a:off x="771398" y="2121137"/>
          <a:ext cx="2252113" cy="816546"/>
        </a:xfrm>
        <a:prstGeom prst="homePlat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CEA library</a:t>
          </a:r>
          <a:endParaRPr lang="el-GR" sz="1800" kern="1200" dirty="0"/>
        </a:p>
      </dsp:txBody>
      <dsp:txXfrm rot="10800000">
        <a:off x="975534" y="2121137"/>
        <a:ext cx="2047977" cy="816546"/>
      </dsp:txXfrm>
    </dsp:sp>
    <dsp:sp modelId="{0A075017-42E9-45CA-B4D7-6A9B5E1A12CA}">
      <dsp:nvSpPr>
        <dsp:cNvPr id="0" name=""/>
        <dsp:cNvSpPr/>
      </dsp:nvSpPr>
      <dsp:spPr>
        <a:xfrm>
          <a:off x="363125" y="2121137"/>
          <a:ext cx="816546" cy="81654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8T17:40:26.3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4907 535,'-52'0,"-378"-10,-15-6,-1 16,238 0,-14 0,-216 2,-65 46,385-34,-69 14,-67 6,212-30,0 3,0 0,2 3,-70 27,66-21,-78 37,-236 120,284-136,-96 61,122-65,0 1,-58 56,-69 95,141-146,-35 43,62-69,-2-1,3 0,-1 2,1-2,-7 22,4 2,2-2,1 2,-2 48,7 112,2-121,-1 66,2 110,0-202,2-1,2 0,2 0,26 79,52 72,-51-125,-17-37,3 0,1-1,36 44,88 89,-120-140,20 21,4 0,0-4,3-2,76 48,19-10,-107-60,86 57,-84-50,56 29,271 93,12-38,164 39,-478-132,-2-2,1-4,2-3,119 3,204-15,-135-2,350-30,449-56,-1010 86,556-23,-506 25,146-24,-184 15,0-2,-3-4,96-38,-55 8,121-80,-183 104,-1-1,-1-2,57-55,-69 58,-2-1,1-1,-3 1,0-3,-1 1,13-33,-13 20,-1-1,-4 1,1-2,-3 0,-1 1,-3-2,0-42,-6-308,-2 101,6-24,-4-289,0 542,-2-2,-3 1,-4 0,-27-95,24 117,-38-66,26 54,8 22,0-2,-2 3,-34-41,-79-69,101 109,-1 3,-1 1,-53-29,-120-53,49 28,85 44,-100-36,-83-14,5 3,191 60,5 2,-75-19,84 29,2-3,-52-20,44 14,-1 2,-1 2,-99-15,50 20,-118 0,-104 12,-232-4,441-3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49867-6C57-4AED-8378-BA170325754A}" type="datetimeFigureOut">
              <a:rPr lang="en-CH" smtClean="0"/>
              <a:t>04/02/2025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F20EC-03CC-466C-BDD7-1942BE40C99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3702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 you will focus on the work of Gabriella who works with sectors to practically operationalize the CEA theory and principles. </a:t>
            </a:r>
          </a:p>
          <a:p>
            <a:r>
              <a:rPr lang="en-US" dirty="0"/>
              <a:t>She is a critical link who helps turn the institutional CEA policies and strategies at HQ into </a:t>
            </a:r>
            <a:r>
              <a:rPr lang="en-US" dirty="0" err="1"/>
              <a:t>meaingful</a:t>
            </a:r>
            <a:r>
              <a:rPr lang="en-US" dirty="0"/>
              <a:t> change and engagement on the ground.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34C98-8E0E-468D-9E74-E576F7822E0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6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shortened these a bit – for the presentation I think we really want to focus on the first three steps of how we engage sectors and begin implementing with them. </a:t>
            </a:r>
          </a:p>
          <a:p>
            <a:endParaRPr lang="en-US" dirty="0"/>
          </a:p>
          <a:p>
            <a:r>
              <a:rPr lang="en-US" dirty="0"/>
              <a:t>I’d suggest talking about (if we can) – How was the need for this process identified?</a:t>
            </a:r>
          </a:p>
          <a:p>
            <a:r>
              <a:rPr lang="en-US" dirty="0"/>
              <a:t>		           -  How was the process designed?</a:t>
            </a:r>
          </a:p>
          <a:p>
            <a:r>
              <a:rPr lang="en-US" dirty="0"/>
              <a:t>		           - How do you approach sectors and get them on board with the process?</a:t>
            </a:r>
          </a:p>
          <a:p>
            <a:r>
              <a:rPr lang="en-US" dirty="0"/>
              <a:t> 		           - Do they volunteer to do it, are they willing,  do you have to chase them, or is there organizational pressure from management for  them to engage? 		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34C98-8E0E-468D-9E74-E576F7822E0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078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Presentign</a:t>
            </a:r>
            <a:r>
              <a:rPr lang="en-US" dirty="0"/>
              <a:t> this here as a summary </a:t>
            </a:r>
            <a:r>
              <a:rPr lang="en-US" dirty="0" err="1"/>
              <a:t>fo</a:t>
            </a:r>
            <a:r>
              <a:rPr lang="en-US" dirty="0"/>
              <a:t> the kind of things the CEA team is looking to support, and what you offer to sectors – is this correct?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34C98-8E0E-468D-9E74-E576F7822E0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746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B0C47-2FF3-432C-C9C9-AC04072D4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23BA2DF9-FE62-4DF2-B98B-F3DD75D1B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F049DE4F-BBB1-3BD4-4B9A-818EE35D7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it is good to include this here, to talk about </a:t>
            </a:r>
            <a:r>
              <a:rPr lang="en-US"/>
              <a:t>your achievements, before </a:t>
            </a:r>
            <a:r>
              <a:rPr lang="en-US" dirty="0"/>
              <a:t>going to the challenges and solutions. </a:t>
            </a:r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17934EC-9DD3-FF4B-6C91-8043D55CA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34C98-8E0E-468D-9E74-E576F7822E0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46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to provide examples of challenges – but important to provide examples and suggestions for how you have been able to overcome at least some of them.  </a:t>
            </a:r>
          </a:p>
          <a:p>
            <a:r>
              <a:rPr lang="en-US" dirty="0"/>
              <a:t>From our conversation earlier it sounded like your own persistence was absolutely key to making progress!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34C98-8E0E-468D-9E74-E576F7822E0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384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3D5DC-30E4-3F96-72EE-164B6FD7E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69524-2DFF-7D55-7C79-339D7AD3F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CA5F5C-CA79-9702-F893-ACFD70982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to provide examples of challenges – but important to provide examples and suggestions for how you have been able to overcome at least some of them.  </a:t>
            </a:r>
          </a:p>
          <a:p>
            <a:r>
              <a:rPr lang="en-US" dirty="0"/>
              <a:t>From our conversation earlier it sounded like your own persistence was absolutely key to making progress!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5EBF9-7DE4-1A1E-1F20-BB173C0DB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34C98-8E0E-468D-9E74-E576F7822E0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500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34C98-8E0E-468D-9E74-E576F7822E0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478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4B46-03E6-E94D-6788-500481CDD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CD518E-634D-A72D-DBF4-96095EF36C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FED2E67-4BD4-0F3A-AFDB-24ABA5C49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4A19158-0434-CC75-15CA-A05D13C40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639D4-3A97-42A4-AE54-3ADCAC11AA91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57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purpose</a:t>
            </a:r>
            <a:r>
              <a:rPr lang="en-US" baseline="0" dirty="0"/>
              <a:t> of this timeline diagram is to show </a:t>
            </a:r>
            <a:r>
              <a:rPr lang="en-US" b="1" baseline="0" dirty="0"/>
              <a:t>how long </a:t>
            </a:r>
            <a:r>
              <a:rPr lang="en-US" baseline="0" dirty="0"/>
              <a:t>the whole process took (and is still taking) and includes some important </a:t>
            </a:r>
            <a:r>
              <a:rPr lang="en-US" b="1" baseline="0" dirty="0"/>
              <a:t>dates </a:t>
            </a:r>
            <a:r>
              <a:rPr lang="en-US" b="0" baseline="0" dirty="0"/>
              <a:t>with </a:t>
            </a:r>
            <a:r>
              <a:rPr lang="en-US" b="1" baseline="0" dirty="0"/>
              <a:t>CEA achievements</a:t>
            </a:r>
            <a:r>
              <a:rPr lang="en-US" baseline="0" dirty="0"/>
              <a:t>, that were part of the institutionalization process.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Back in 2015, it was the year that due to the migration crisis, </a:t>
            </a:r>
            <a:r>
              <a:rPr lang="en-US" b="1" baseline="0" dirty="0"/>
              <a:t>HRC worked closely with IFRC and other NS’s</a:t>
            </a:r>
            <a:r>
              <a:rPr lang="en-US" baseline="0" dirty="0"/>
              <a:t> and CEA was introduced in a more </a:t>
            </a:r>
            <a:r>
              <a:rPr lang="en-US" b="1" baseline="0" dirty="0"/>
              <a:t>systematic way </a:t>
            </a:r>
            <a:r>
              <a:rPr lang="en-US" baseline="0" dirty="0"/>
              <a:t>(up until then, we’d been working with communities but not in the CEA theoretical and practical framework).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next years we </a:t>
            </a:r>
            <a:r>
              <a:rPr lang="en-US" b="1" baseline="0" dirty="0"/>
              <a:t>conduct CEA trainings </a:t>
            </a:r>
            <a:r>
              <a:rPr lang="en-US" baseline="0" dirty="0"/>
              <a:t>in the field teams and key persons in order to sensitize on the importance of CEA within the migration context and in 2018 we a </a:t>
            </a:r>
            <a:r>
              <a:rPr lang="en-US" b="1" baseline="0" dirty="0" err="1"/>
              <a:t>ToT</a:t>
            </a:r>
            <a:r>
              <a:rPr lang="en-US" b="1" baseline="0" dirty="0"/>
              <a:t> </a:t>
            </a:r>
            <a:r>
              <a:rPr lang="en-US" baseline="0" dirty="0"/>
              <a:t>takes place so as to secure that the CEA pool will be growing and trainings will be continuing.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2019 we have </a:t>
            </a:r>
            <a:r>
              <a:rPr lang="en-US" b="1" baseline="0" dirty="0"/>
              <a:t>our first official documents! </a:t>
            </a:r>
            <a:r>
              <a:rPr lang="en-US" baseline="0" dirty="0"/>
              <a:t>(CEA SOPs &amp; CEA Coordinator position) and the next 2 years we </a:t>
            </a:r>
            <a:r>
              <a:rPr lang="en-US" b="1" baseline="0" dirty="0"/>
              <a:t>build NS’s CEA capacity </a:t>
            </a:r>
            <a:r>
              <a:rPr lang="en-US" baseline="0" dirty="0"/>
              <a:t>(CEA Focal Points, WGs, technical meetings, field sensitization sessions </a:t>
            </a:r>
            <a:r>
              <a:rPr lang="en-US" baseline="0" dirty="0" err="1"/>
              <a:t>etc</a:t>
            </a:r>
            <a:r>
              <a:rPr lang="en-US" baseline="0" dirty="0"/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2020 we have </a:t>
            </a:r>
            <a:r>
              <a:rPr lang="en-US" b="1" baseline="0" dirty="0"/>
              <a:t>our 2</a:t>
            </a:r>
            <a:r>
              <a:rPr lang="en-US" b="1" baseline="30000" dirty="0"/>
              <a:t>nd</a:t>
            </a:r>
            <a:r>
              <a:rPr lang="en-US" b="1" baseline="0" dirty="0"/>
              <a:t> official document </a:t>
            </a:r>
            <a:r>
              <a:rPr lang="en-US" baseline="0" dirty="0"/>
              <a:t>that say </a:t>
            </a:r>
            <a:r>
              <a:rPr lang="en-US" b="1" baseline="0" dirty="0"/>
              <a:t>CEA is obligatory to be included in all trainings.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Up until today, we invest in expanding our </a:t>
            </a:r>
            <a:r>
              <a:rPr lang="en-US" b="1" baseline="0" dirty="0"/>
              <a:t>CEA library </a:t>
            </a:r>
            <a:r>
              <a:rPr lang="en-US" b="0" baseline="0" dirty="0"/>
              <a:t>(case studies, tools, guidelines, snapshots, reports </a:t>
            </a:r>
            <a:r>
              <a:rPr lang="en-US" b="0" baseline="0" dirty="0" err="1"/>
              <a:t>etc</a:t>
            </a:r>
            <a:r>
              <a:rPr lang="en-US" b="0" baseline="0" dirty="0"/>
              <a:t>) &amp; setting </a:t>
            </a:r>
            <a:r>
              <a:rPr lang="en-US" b="1" baseline="0" dirty="0"/>
              <a:t>feedback mechanisms </a:t>
            </a:r>
            <a:r>
              <a:rPr lang="en-US" b="0" baseline="0" dirty="0"/>
              <a:t>in the HRC programs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Let’s summarize: Institutionalization </a:t>
            </a:r>
            <a:r>
              <a:rPr lang="en-US" b="1" baseline="0" dirty="0"/>
              <a:t>is not happening in one year or another </a:t>
            </a:r>
            <a:r>
              <a:rPr lang="en-US" b="0" baseline="0" dirty="0"/>
              <a:t>and looking at this timeline you realize that the whole process includes </a:t>
            </a:r>
            <a:r>
              <a:rPr lang="en-US" b="1" baseline="0" dirty="0"/>
              <a:t>not only the creation of official documents but also activities/achievements </a:t>
            </a:r>
            <a:r>
              <a:rPr lang="en-US" b="0" baseline="0" dirty="0"/>
              <a:t>that support the institutionalization process (TIP! Every NS have different ways of institutionalizing CEA).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3AEE3-220E-40DE-8C5A-AF09CA992127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52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 practices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institutionalization process: </a:t>
            </a:r>
          </a:p>
          <a:p>
            <a:pPr marL="228600" indent="-228600">
              <a:buFont typeface="Arial" panose="020B0604020202020204" pitchFamily="34" charset="0"/>
              <a:buAutoNum type="alphaLcParenR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Creation of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official document (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practice it meant that CEA was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fully accepted by NSs leadership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worked as the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 component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everything, set CEA as a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cross-cutting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pproach and made it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obligatory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all sectors and programs).</a:t>
            </a:r>
          </a:p>
          <a:p>
            <a:pPr marL="228600" indent="-228600">
              <a:buFont typeface="Arial" panose="020B0604020202020204" pitchFamily="34" charset="0"/>
              <a:buAutoNum type="alphaLcParenR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on a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CEA culture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CEA inside the NS (that is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non-stop procedure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official documents need to be supported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activities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aim in truly staff and volunteers understand what CEA is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we manage this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By 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 trainings, technical meetings, online sessions, coordination meetings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228600" indent="-228600">
              <a:buFont typeface="Arial" panose="020B0604020202020204" pitchFamily="34" charset="0"/>
              <a:buAutoNum type="alphaLcParenR"/>
            </a:pP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Documentize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we were doing in CEA (HRC staff and volunteers needed to clearly understand and have an image of the importance of CEA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tool on why is important to set up feedback mechanism in Minors Shelters and how to do it or a snapshot on how a perception survey took place or a document on basic CEA guidelines in emergency situations.   </a:t>
            </a:r>
          </a:p>
          <a:p>
            <a:pPr marL="228600" indent="-228600">
              <a:buFont typeface="Arial" panose="020B0604020202020204" pitchFamily="34" charset="0"/>
              <a:buAutoNum type="alphaLcParenR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3AEE3-220E-40DE-8C5A-AF09CA992127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61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278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HRC</a:t>
            </a:r>
            <a:r>
              <a:rPr lang="en-US" baseline="0" dirty="0"/>
              <a:t> is implementing many other programs and projects, so it was necessary </a:t>
            </a:r>
            <a:r>
              <a:rPr lang="en-US" b="1" baseline="0" dirty="0"/>
              <a:t>to continue sensitize the Leadership </a:t>
            </a:r>
            <a:r>
              <a:rPr lang="en-US" baseline="0" dirty="0"/>
              <a:t>on the reasons that was essential for the NS to institutionalize CEA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Despite the fact that we had the SOP’s on place, it wasn’t enough: colleagues usually had </a:t>
            </a:r>
            <a:r>
              <a:rPr lang="en-US" b="1" baseline="0" dirty="0"/>
              <a:t>many other tasks </a:t>
            </a:r>
            <a:r>
              <a:rPr lang="en-US" baseline="0" dirty="0"/>
              <a:t>and CEA was regarded as </a:t>
            </a:r>
            <a:r>
              <a:rPr lang="en-US" b="1" baseline="0" dirty="0"/>
              <a:t>something extra and additional </a:t>
            </a:r>
            <a:r>
              <a:rPr lang="en-US" b="0" baseline="0" dirty="0"/>
              <a:t>to their everyday roles (so it had to be promoted in a “friendly” way)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baseline="0" dirty="0"/>
              <a:t>In many cases and projects the </a:t>
            </a:r>
            <a:r>
              <a:rPr lang="en-US" b="1" baseline="0" dirty="0"/>
              <a:t>CEA focal persons weren’t stable </a:t>
            </a:r>
            <a:r>
              <a:rPr lang="en-US" b="0" baseline="0" dirty="0"/>
              <a:t>(due to resignations or position changes) so we had to start advocating and training form the beginning that it was quite challenging and time-consuming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3AEE3-220E-40DE-8C5A-AF09CA992127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110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</a:t>
            </a:r>
            <a:r>
              <a:rPr lang="en-US" b="1" dirty="0"/>
              <a:t>advices</a:t>
            </a:r>
            <a:r>
              <a:rPr lang="en-US" dirty="0"/>
              <a:t> from</a:t>
            </a:r>
            <a:r>
              <a:rPr lang="en-US" baseline="0" dirty="0"/>
              <a:t> HRC experience?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Institutionalization </a:t>
            </a:r>
            <a:r>
              <a:rPr lang="en-US" b="1" dirty="0"/>
              <a:t>may take</a:t>
            </a:r>
            <a:r>
              <a:rPr lang="en-US" b="1" baseline="0" dirty="0"/>
              <a:t> a</a:t>
            </a:r>
            <a:r>
              <a:rPr lang="en-US" b="1" dirty="0"/>
              <a:t> along time </a:t>
            </a:r>
            <a:r>
              <a:rPr lang="en-US" dirty="0"/>
              <a:t>(take it step</a:t>
            </a:r>
            <a:r>
              <a:rPr lang="en-US" baseline="0" dirty="0"/>
              <a:t> by step, even the little things matters)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Create</a:t>
            </a:r>
            <a:r>
              <a:rPr lang="en-US" b="1" baseline="0" dirty="0"/>
              <a:t> a CEA network </a:t>
            </a:r>
            <a:r>
              <a:rPr lang="en-US" baseline="0" dirty="0"/>
              <a:t>(set up a CEA positions, focal points, search and engage colleagues with a </a:t>
            </a:r>
            <a:r>
              <a:rPr lang="en-US" i="1" baseline="0" dirty="0"/>
              <a:t>“CEA profile” </a:t>
            </a:r>
            <a:r>
              <a:rPr lang="en-US" baseline="0" dirty="0"/>
              <a:t>that you think will support CEA in the best ways)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/>
              <a:t>Documentize</a:t>
            </a:r>
            <a:r>
              <a:rPr lang="en-US" baseline="0" dirty="0"/>
              <a:t> (show what CEA is, create brief documents that illustrate CEA work, share with the leadership, sectors and colleagues)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/>
              <a:t>Adjust CEA within your NS’s context </a:t>
            </a:r>
            <a:r>
              <a:rPr lang="en-US" baseline="0" dirty="0"/>
              <a:t>(take under consideration NS structure and dynamics between sectors and departments, use IFRC’s CEA framework but in your NS’s way: think how CEA will be best contextualized in this program?  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And one </a:t>
            </a:r>
            <a:r>
              <a:rPr lang="en-US" b="1" dirty="0"/>
              <a:t>bonus</a:t>
            </a:r>
            <a:r>
              <a:rPr lang="en-US" dirty="0"/>
              <a:t> recommendation!</a:t>
            </a:r>
            <a:r>
              <a:rPr lang="en-US" baseline="0" dirty="0"/>
              <a:t> </a:t>
            </a:r>
            <a:r>
              <a:rPr lang="en-US" b="1" baseline="0" dirty="0"/>
              <a:t>Keep envisioning and planning your next steps!!! </a:t>
            </a:r>
            <a:r>
              <a:rPr lang="en-US" baseline="0" dirty="0"/>
              <a:t>(make future plans, keep aiming for additional policies and strategies, advocate for CEA, keep supporting CEA from a small domestic program up to a big-scale emergency operation)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3AEE3-220E-40DE-8C5A-AF09CA992127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50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3AEE3-220E-40DE-8C5A-AF09CA992127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283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B1F14-4539-9F42-4A9E-4C543279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92800BB-FE51-E72A-169C-4C7679F93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4068983-4C24-9E36-6020-9BFDEC8C3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330CB5-5382-1508-95A4-94965DA1C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639D4-3A97-42A4-AE54-3ADCAC11AA91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983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sz="1800" b="1" dirty="0">
                <a:latin typeface="Calibri" charset="0"/>
                <a:ea typeface="ＭＳ Ｐゴシック" charset="0"/>
              </a:rPr>
              <a:t>Hopefully the link works on people’s screens –also post in the chat. </a:t>
            </a:r>
          </a:p>
          <a:p>
            <a:pPr>
              <a:spcBef>
                <a:spcPct val="50000"/>
              </a:spcBef>
            </a:pPr>
            <a:endParaRPr lang="en-US" sz="1800" b="1" dirty="0">
              <a:latin typeface="Calibri" charset="0"/>
              <a:ea typeface="ＭＳ Ｐゴシック" charset="0"/>
            </a:endParaRPr>
          </a:p>
          <a:p>
            <a:pPr>
              <a:spcBef>
                <a:spcPct val="50000"/>
              </a:spcBef>
            </a:pPr>
            <a:r>
              <a:rPr lang="en-US" sz="1800" b="1" dirty="0" err="1">
                <a:latin typeface="Calibri" charset="0"/>
                <a:ea typeface="ＭＳ Ｐゴシック" charset="0"/>
              </a:rPr>
              <a:t>Institutionalisation</a:t>
            </a:r>
            <a:r>
              <a:rPr lang="en-US" sz="1800" b="1" dirty="0">
                <a:latin typeface="Calibri" charset="0"/>
                <a:ea typeface="ＭＳ Ｐゴシック" charset="0"/>
              </a:rPr>
              <a:t> Survey Link - https://ee.ifrc.org/x/rxwrwdbL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51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18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31F2F-5F38-F835-38FB-85621104A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B198A-A069-8884-DEEE-56E4CBFDD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8A862-E08D-BC69-ED23-6AF243735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6EE06-DED0-03B3-8736-BB08E4BD0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9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8C210-55B4-4E32-BFE0-88E60F154224}" type="slidenum">
              <a:rPr kumimoji="0" lang="lt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277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8C210-55B4-4E32-BFE0-88E60F154224}" type="slidenum">
              <a:rPr kumimoji="0" lang="lt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83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Theme 1: Institutional capacity, composition and commitment 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Leadership‘s commitment to PGI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Resources, knowledge and competencies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People and diversity management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Diversity and inclusion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Theme 2: PGI and CEA in programmes, operations and services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PGI and CEA considerations are included throughout the project cycle (planning, implementation, monitoring, evaluation, lessons learnt and reporting)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PGI and CEA activities and services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Theme 3: Advocacy, diplomacy, partnerships and learning</a:t>
            </a:r>
            <a:endParaRPr lang="lt-L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Influencing standards, norms, laws, behaviours, and learning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8C210-55B4-4E32-BFE0-88E60F154224}" type="slidenum">
              <a:rPr kumimoji="0" lang="lt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814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8C210-55B4-4E32-BFE0-88E60F154224}" type="slidenum">
              <a:rPr kumimoji="0" lang="lt-L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lt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89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639D4-3A97-42A4-AE54-3ADCAC11AA91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1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introduce the CEA team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34C98-8E0E-468D-9E74-E576F7822E0D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29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95C8D-F2D3-FB52-1BB2-B65704A86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9B9C6-A0C9-B15F-B534-0F17D9770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49B02-57EA-BA0C-851B-944F8823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3E0B3-4833-6573-CCF4-B09A8215C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D12C5-0B16-9C53-D0AF-774C09A2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07277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29B5-1AF7-CAC2-B6C7-A97C227A6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83797-F0E6-EDD0-D454-01FB660BB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BB502-32DE-45F5-8EB1-2CAF67D5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0DD33-2264-46EC-6FC5-1FC0F0708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046A1-09A9-ED18-860C-1F455FFE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34195"/>
      </p:ext>
    </p:extLst>
  </p:cSld>
  <p:clrMapOvr>
    <a:masterClrMapping/>
  </p:clrMapOvr>
  <p:hf sldNum="0" hdr="0" ftr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7866179" cy="6858000"/>
          </a:xfrm>
          <a:custGeom>
            <a:avLst/>
            <a:gdLst>
              <a:gd name="connsiteX0" fmla="*/ 2182082 w 8389157"/>
              <a:gd name="connsiteY0" fmla="*/ 3719723 h 7315076"/>
              <a:gd name="connsiteX1" fmla="*/ 6229680 w 8389157"/>
              <a:gd name="connsiteY1" fmla="*/ 3719723 h 7315076"/>
              <a:gd name="connsiteX2" fmla="*/ 4205881 w 8389157"/>
              <a:gd name="connsiteY2" fmla="*/ 7315076 h 7315076"/>
              <a:gd name="connsiteX3" fmla="*/ 4194578 w 8389157"/>
              <a:gd name="connsiteY3" fmla="*/ 0 h 7315076"/>
              <a:gd name="connsiteX4" fmla="*/ 6218377 w 8389157"/>
              <a:gd name="connsiteY4" fmla="*/ 3595353 h 7315076"/>
              <a:gd name="connsiteX5" fmla="*/ 2170779 w 8389157"/>
              <a:gd name="connsiteY5" fmla="*/ 3595353 h 7315076"/>
              <a:gd name="connsiteX6" fmla="*/ 0 w 8389157"/>
              <a:gd name="connsiteY6" fmla="*/ 0 h 7315076"/>
              <a:gd name="connsiteX7" fmla="*/ 4058908 w 8389157"/>
              <a:gd name="connsiteY7" fmla="*/ 0 h 7315076"/>
              <a:gd name="connsiteX8" fmla="*/ 2028321 w 8389157"/>
              <a:gd name="connsiteY8" fmla="*/ 3595353 h 7315076"/>
              <a:gd name="connsiteX9" fmla="*/ 4330249 w 8389157"/>
              <a:gd name="connsiteY9" fmla="*/ 0 h 7315076"/>
              <a:gd name="connsiteX10" fmla="*/ 8389157 w 8389157"/>
              <a:gd name="connsiteY10" fmla="*/ 0 h 7315076"/>
              <a:gd name="connsiteX11" fmla="*/ 6358570 w 8389157"/>
              <a:gd name="connsiteY11" fmla="*/ 3595353 h 731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89157" h="7315076">
                <a:moveTo>
                  <a:pt x="2182082" y="3719723"/>
                </a:moveTo>
                <a:lnTo>
                  <a:pt x="6229680" y="3719723"/>
                </a:lnTo>
                <a:lnTo>
                  <a:pt x="4205881" y="7315076"/>
                </a:lnTo>
                <a:close/>
                <a:moveTo>
                  <a:pt x="4194578" y="0"/>
                </a:moveTo>
                <a:lnTo>
                  <a:pt x="6218377" y="3595353"/>
                </a:lnTo>
                <a:lnTo>
                  <a:pt x="2170779" y="3595353"/>
                </a:lnTo>
                <a:close/>
                <a:moveTo>
                  <a:pt x="0" y="0"/>
                </a:moveTo>
                <a:lnTo>
                  <a:pt x="4058908" y="0"/>
                </a:lnTo>
                <a:lnTo>
                  <a:pt x="2028321" y="3595353"/>
                </a:lnTo>
                <a:close/>
                <a:moveTo>
                  <a:pt x="4330249" y="0"/>
                </a:moveTo>
                <a:lnTo>
                  <a:pt x="8389157" y="0"/>
                </a:lnTo>
                <a:lnTo>
                  <a:pt x="6358570" y="359535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AF47E-68AB-774B-A4BE-863237BD685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96130-A7E0-2644-98A2-D409BE440FF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BA02F9-D905-CA49-974B-30D992993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864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973825" y="1534410"/>
            <a:ext cx="5218175" cy="5323590"/>
          </a:xfrm>
          <a:custGeom>
            <a:avLst/>
            <a:gdLst>
              <a:gd name="T0" fmla="*/ 2840 w 4177"/>
              <a:gd name="T1" fmla="*/ 704 h 4262"/>
              <a:gd name="T2" fmla="*/ 2804 w 4177"/>
              <a:gd name="T3" fmla="*/ 586 h 4262"/>
              <a:gd name="T4" fmla="*/ 2798 w 4177"/>
              <a:gd name="T5" fmla="*/ 465 h 4262"/>
              <a:gd name="T6" fmla="*/ 2820 w 4177"/>
              <a:gd name="T7" fmla="*/ 348 h 4262"/>
              <a:gd name="T8" fmla="*/ 2870 w 4177"/>
              <a:gd name="T9" fmla="*/ 237 h 4262"/>
              <a:gd name="T10" fmla="*/ 2946 w 4177"/>
              <a:gd name="T11" fmla="*/ 142 h 4262"/>
              <a:gd name="T12" fmla="*/ 3045 w 4177"/>
              <a:gd name="T13" fmla="*/ 67 h 4262"/>
              <a:gd name="T14" fmla="*/ 3160 w 4177"/>
              <a:gd name="T15" fmla="*/ 18 h 4262"/>
              <a:gd name="T16" fmla="*/ 3280 w 4177"/>
              <a:gd name="T17" fmla="*/ 0 h 4262"/>
              <a:gd name="T18" fmla="*/ 3400 w 4177"/>
              <a:gd name="T19" fmla="*/ 11 h 4262"/>
              <a:gd name="T20" fmla="*/ 3513 w 4177"/>
              <a:gd name="T21" fmla="*/ 51 h 4262"/>
              <a:gd name="T22" fmla="*/ 3613 w 4177"/>
              <a:gd name="T23" fmla="*/ 116 h 4262"/>
              <a:gd name="T24" fmla="*/ 3698 w 4177"/>
              <a:gd name="T25" fmla="*/ 207 h 4262"/>
              <a:gd name="T26" fmla="*/ 4177 w 4177"/>
              <a:gd name="T27" fmla="*/ 4262 h 4262"/>
              <a:gd name="T28" fmla="*/ 2441 w 4177"/>
              <a:gd name="T29" fmla="*/ 2118 h 4262"/>
              <a:gd name="T30" fmla="*/ 2411 w 4177"/>
              <a:gd name="T31" fmla="*/ 1999 h 4262"/>
              <a:gd name="T32" fmla="*/ 2411 w 4177"/>
              <a:gd name="T33" fmla="*/ 1878 h 4262"/>
              <a:gd name="T34" fmla="*/ 2439 w 4177"/>
              <a:gd name="T35" fmla="*/ 1761 h 4262"/>
              <a:gd name="T36" fmla="*/ 2495 w 4177"/>
              <a:gd name="T37" fmla="*/ 1654 h 4262"/>
              <a:gd name="T38" fmla="*/ 2574 w 4177"/>
              <a:gd name="T39" fmla="*/ 1562 h 4262"/>
              <a:gd name="T40" fmla="*/ 2679 w 4177"/>
              <a:gd name="T41" fmla="*/ 1491 h 4262"/>
              <a:gd name="T42" fmla="*/ 2796 w 4177"/>
              <a:gd name="T43" fmla="*/ 1449 h 4262"/>
              <a:gd name="T44" fmla="*/ 2916 w 4177"/>
              <a:gd name="T45" fmla="*/ 1437 h 4262"/>
              <a:gd name="T46" fmla="*/ 3034 w 4177"/>
              <a:gd name="T47" fmla="*/ 1454 h 4262"/>
              <a:gd name="T48" fmla="*/ 3145 w 4177"/>
              <a:gd name="T49" fmla="*/ 1498 h 4262"/>
              <a:gd name="T50" fmla="*/ 3243 w 4177"/>
              <a:gd name="T51" fmla="*/ 1569 h 4262"/>
              <a:gd name="T52" fmla="*/ 3323 w 4177"/>
              <a:gd name="T53" fmla="*/ 1664 h 4262"/>
              <a:gd name="T54" fmla="*/ 641 w 4177"/>
              <a:gd name="T55" fmla="*/ 1114 h 4262"/>
              <a:gd name="T56" fmla="*/ 593 w 4177"/>
              <a:gd name="T57" fmla="*/ 997 h 4262"/>
              <a:gd name="T58" fmla="*/ 575 w 4177"/>
              <a:gd name="T59" fmla="*/ 877 h 4262"/>
              <a:gd name="T60" fmla="*/ 586 w 4177"/>
              <a:gd name="T61" fmla="*/ 758 h 4262"/>
              <a:gd name="T62" fmla="*/ 625 w 4177"/>
              <a:gd name="T63" fmla="*/ 644 h 4262"/>
              <a:gd name="T64" fmla="*/ 690 w 4177"/>
              <a:gd name="T65" fmla="*/ 543 h 4262"/>
              <a:gd name="T66" fmla="*/ 781 w 4177"/>
              <a:gd name="T67" fmla="*/ 458 h 4262"/>
              <a:gd name="T68" fmla="*/ 892 w 4177"/>
              <a:gd name="T69" fmla="*/ 397 h 4262"/>
              <a:gd name="T70" fmla="*/ 1011 w 4177"/>
              <a:gd name="T71" fmla="*/ 368 h 4262"/>
              <a:gd name="T72" fmla="*/ 1130 w 4177"/>
              <a:gd name="T73" fmla="*/ 368 h 4262"/>
              <a:gd name="T74" fmla="*/ 1246 w 4177"/>
              <a:gd name="T75" fmla="*/ 396 h 4262"/>
              <a:gd name="T76" fmla="*/ 1353 w 4177"/>
              <a:gd name="T77" fmla="*/ 451 h 4262"/>
              <a:gd name="T78" fmla="*/ 1445 w 4177"/>
              <a:gd name="T79" fmla="*/ 532 h 4262"/>
              <a:gd name="T80" fmla="*/ 3602 w 4177"/>
              <a:gd name="T81" fmla="*/ 4262 h 4262"/>
              <a:gd name="T82" fmla="*/ 42 w 4177"/>
              <a:gd name="T83" fmla="*/ 2181 h 4262"/>
              <a:gd name="T84" fmla="*/ 7 w 4177"/>
              <a:gd name="T85" fmla="*/ 2062 h 4262"/>
              <a:gd name="T86" fmla="*/ 1 w 4177"/>
              <a:gd name="T87" fmla="*/ 1941 h 4262"/>
              <a:gd name="T88" fmla="*/ 23 w 4177"/>
              <a:gd name="T89" fmla="*/ 1824 h 4262"/>
              <a:gd name="T90" fmla="*/ 73 w 4177"/>
              <a:gd name="T91" fmla="*/ 1715 h 4262"/>
              <a:gd name="T92" fmla="*/ 148 w 4177"/>
              <a:gd name="T93" fmla="*/ 1619 h 4262"/>
              <a:gd name="T94" fmla="*/ 247 w 4177"/>
              <a:gd name="T95" fmla="*/ 1543 h 4262"/>
              <a:gd name="T96" fmla="*/ 363 w 4177"/>
              <a:gd name="T97" fmla="*/ 1494 h 4262"/>
              <a:gd name="T98" fmla="*/ 483 w 4177"/>
              <a:gd name="T99" fmla="*/ 1476 h 4262"/>
              <a:gd name="T100" fmla="*/ 602 w 4177"/>
              <a:gd name="T101" fmla="*/ 1488 h 4262"/>
              <a:gd name="T102" fmla="*/ 716 w 4177"/>
              <a:gd name="T103" fmla="*/ 1527 h 4262"/>
              <a:gd name="T104" fmla="*/ 816 w 4177"/>
              <a:gd name="T105" fmla="*/ 1592 h 4262"/>
              <a:gd name="T106" fmla="*/ 901 w 4177"/>
              <a:gd name="T107" fmla="*/ 1683 h 4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77" h="4262">
                <a:moveTo>
                  <a:pt x="4177" y="1036"/>
                </a:moveTo>
                <a:lnTo>
                  <a:pt x="4177" y="3034"/>
                </a:lnTo>
                <a:lnTo>
                  <a:pt x="2863" y="749"/>
                </a:lnTo>
                <a:lnTo>
                  <a:pt x="2850" y="727"/>
                </a:lnTo>
                <a:lnTo>
                  <a:pt x="2840" y="704"/>
                </a:lnTo>
                <a:lnTo>
                  <a:pt x="2830" y="681"/>
                </a:lnTo>
                <a:lnTo>
                  <a:pt x="2822" y="657"/>
                </a:lnTo>
                <a:lnTo>
                  <a:pt x="2814" y="634"/>
                </a:lnTo>
                <a:lnTo>
                  <a:pt x="2808" y="609"/>
                </a:lnTo>
                <a:lnTo>
                  <a:pt x="2804" y="586"/>
                </a:lnTo>
                <a:lnTo>
                  <a:pt x="2800" y="562"/>
                </a:lnTo>
                <a:lnTo>
                  <a:pt x="2798" y="538"/>
                </a:lnTo>
                <a:lnTo>
                  <a:pt x="2797" y="513"/>
                </a:lnTo>
                <a:lnTo>
                  <a:pt x="2797" y="489"/>
                </a:lnTo>
                <a:lnTo>
                  <a:pt x="2798" y="465"/>
                </a:lnTo>
                <a:lnTo>
                  <a:pt x="2800" y="441"/>
                </a:lnTo>
                <a:lnTo>
                  <a:pt x="2804" y="417"/>
                </a:lnTo>
                <a:lnTo>
                  <a:pt x="2808" y="393"/>
                </a:lnTo>
                <a:lnTo>
                  <a:pt x="2814" y="370"/>
                </a:lnTo>
                <a:lnTo>
                  <a:pt x="2820" y="348"/>
                </a:lnTo>
                <a:lnTo>
                  <a:pt x="2828" y="324"/>
                </a:lnTo>
                <a:lnTo>
                  <a:pt x="2837" y="302"/>
                </a:lnTo>
                <a:lnTo>
                  <a:pt x="2847" y="280"/>
                </a:lnTo>
                <a:lnTo>
                  <a:pt x="2858" y="259"/>
                </a:lnTo>
                <a:lnTo>
                  <a:pt x="2870" y="237"/>
                </a:lnTo>
                <a:lnTo>
                  <a:pt x="2883" y="217"/>
                </a:lnTo>
                <a:lnTo>
                  <a:pt x="2897" y="198"/>
                </a:lnTo>
                <a:lnTo>
                  <a:pt x="2913" y="179"/>
                </a:lnTo>
                <a:lnTo>
                  <a:pt x="2929" y="161"/>
                </a:lnTo>
                <a:lnTo>
                  <a:pt x="2946" y="142"/>
                </a:lnTo>
                <a:lnTo>
                  <a:pt x="2964" y="125"/>
                </a:lnTo>
                <a:lnTo>
                  <a:pt x="2982" y="109"/>
                </a:lnTo>
                <a:lnTo>
                  <a:pt x="3002" y="94"/>
                </a:lnTo>
                <a:lnTo>
                  <a:pt x="3023" y="80"/>
                </a:lnTo>
                <a:lnTo>
                  <a:pt x="3045" y="67"/>
                </a:lnTo>
                <a:lnTo>
                  <a:pt x="3068" y="55"/>
                </a:lnTo>
                <a:lnTo>
                  <a:pt x="3090" y="43"/>
                </a:lnTo>
                <a:lnTo>
                  <a:pt x="3113" y="33"/>
                </a:lnTo>
                <a:lnTo>
                  <a:pt x="3137" y="25"/>
                </a:lnTo>
                <a:lnTo>
                  <a:pt x="3160" y="18"/>
                </a:lnTo>
                <a:lnTo>
                  <a:pt x="3184" y="12"/>
                </a:lnTo>
                <a:lnTo>
                  <a:pt x="3208" y="7"/>
                </a:lnTo>
                <a:lnTo>
                  <a:pt x="3232" y="4"/>
                </a:lnTo>
                <a:lnTo>
                  <a:pt x="3256" y="1"/>
                </a:lnTo>
                <a:lnTo>
                  <a:pt x="3280" y="0"/>
                </a:lnTo>
                <a:lnTo>
                  <a:pt x="3304" y="0"/>
                </a:lnTo>
                <a:lnTo>
                  <a:pt x="3328" y="1"/>
                </a:lnTo>
                <a:lnTo>
                  <a:pt x="3353" y="4"/>
                </a:lnTo>
                <a:lnTo>
                  <a:pt x="3376" y="7"/>
                </a:lnTo>
                <a:lnTo>
                  <a:pt x="3400" y="11"/>
                </a:lnTo>
                <a:lnTo>
                  <a:pt x="3423" y="17"/>
                </a:lnTo>
                <a:lnTo>
                  <a:pt x="3446" y="24"/>
                </a:lnTo>
                <a:lnTo>
                  <a:pt x="3468" y="32"/>
                </a:lnTo>
                <a:lnTo>
                  <a:pt x="3491" y="40"/>
                </a:lnTo>
                <a:lnTo>
                  <a:pt x="3513" y="51"/>
                </a:lnTo>
                <a:lnTo>
                  <a:pt x="3534" y="62"/>
                </a:lnTo>
                <a:lnTo>
                  <a:pt x="3555" y="74"/>
                </a:lnTo>
                <a:lnTo>
                  <a:pt x="3575" y="87"/>
                </a:lnTo>
                <a:lnTo>
                  <a:pt x="3594" y="101"/>
                </a:lnTo>
                <a:lnTo>
                  <a:pt x="3613" y="116"/>
                </a:lnTo>
                <a:lnTo>
                  <a:pt x="3633" y="132"/>
                </a:lnTo>
                <a:lnTo>
                  <a:pt x="3650" y="150"/>
                </a:lnTo>
                <a:lnTo>
                  <a:pt x="3667" y="168"/>
                </a:lnTo>
                <a:lnTo>
                  <a:pt x="3683" y="187"/>
                </a:lnTo>
                <a:lnTo>
                  <a:pt x="3698" y="207"/>
                </a:lnTo>
                <a:lnTo>
                  <a:pt x="3712" y="227"/>
                </a:lnTo>
                <a:lnTo>
                  <a:pt x="3725" y="250"/>
                </a:lnTo>
                <a:lnTo>
                  <a:pt x="4177" y="1036"/>
                </a:lnTo>
                <a:close/>
                <a:moveTo>
                  <a:pt x="4177" y="3148"/>
                </a:moveTo>
                <a:lnTo>
                  <a:pt x="4177" y="4262"/>
                </a:lnTo>
                <a:lnTo>
                  <a:pt x="3668" y="4262"/>
                </a:lnTo>
                <a:lnTo>
                  <a:pt x="2474" y="2187"/>
                </a:lnTo>
                <a:lnTo>
                  <a:pt x="2462" y="2163"/>
                </a:lnTo>
                <a:lnTo>
                  <a:pt x="2450" y="2141"/>
                </a:lnTo>
                <a:lnTo>
                  <a:pt x="2441" y="2118"/>
                </a:lnTo>
                <a:lnTo>
                  <a:pt x="2432" y="2095"/>
                </a:lnTo>
                <a:lnTo>
                  <a:pt x="2425" y="2070"/>
                </a:lnTo>
                <a:lnTo>
                  <a:pt x="2419" y="2047"/>
                </a:lnTo>
                <a:lnTo>
                  <a:pt x="2415" y="2023"/>
                </a:lnTo>
                <a:lnTo>
                  <a:pt x="2411" y="1999"/>
                </a:lnTo>
                <a:lnTo>
                  <a:pt x="2409" y="1974"/>
                </a:lnTo>
                <a:lnTo>
                  <a:pt x="2408" y="1950"/>
                </a:lnTo>
                <a:lnTo>
                  <a:pt x="2408" y="1926"/>
                </a:lnTo>
                <a:lnTo>
                  <a:pt x="2409" y="1902"/>
                </a:lnTo>
                <a:lnTo>
                  <a:pt x="2411" y="1878"/>
                </a:lnTo>
                <a:lnTo>
                  <a:pt x="2414" y="1854"/>
                </a:lnTo>
                <a:lnTo>
                  <a:pt x="2419" y="1831"/>
                </a:lnTo>
                <a:lnTo>
                  <a:pt x="2425" y="1808"/>
                </a:lnTo>
                <a:lnTo>
                  <a:pt x="2431" y="1784"/>
                </a:lnTo>
                <a:lnTo>
                  <a:pt x="2439" y="1761"/>
                </a:lnTo>
                <a:lnTo>
                  <a:pt x="2448" y="1739"/>
                </a:lnTo>
                <a:lnTo>
                  <a:pt x="2458" y="1718"/>
                </a:lnTo>
                <a:lnTo>
                  <a:pt x="2470" y="1696"/>
                </a:lnTo>
                <a:lnTo>
                  <a:pt x="2482" y="1675"/>
                </a:lnTo>
                <a:lnTo>
                  <a:pt x="2495" y="1654"/>
                </a:lnTo>
                <a:lnTo>
                  <a:pt x="2509" y="1635"/>
                </a:lnTo>
                <a:lnTo>
                  <a:pt x="2524" y="1616"/>
                </a:lnTo>
                <a:lnTo>
                  <a:pt x="2540" y="1597"/>
                </a:lnTo>
                <a:lnTo>
                  <a:pt x="2557" y="1579"/>
                </a:lnTo>
                <a:lnTo>
                  <a:pt x="2574" y="1562"/>
                </a:lnTo>
                <a:lnTo>
                  <a:pt x="2593" y="1547"/>
                </a:lnTo>
                <a:lnTo>
                  <a:pt x="2614" y="1531"/>
                </a:lnTo>
                <a:lnTo>
                  <a:pt x="2635" y="1517"/>
                </a:lnTo>
                <a:lnTo>
                  <a:pt x="2656" y="1504"/>
                </a:lnTo>
                <a:lnTo>
                  <a:pt x="2679" y="1491"/>
                </a:lnTo>
                <a:lnTo>
                  <a:pt x="2701" y="1480"/>
                </a:lnTo>
                <a:lnTo>
                  <a:pt x="2724" y="1471"/>
                </a:lnTo>
                <a:lnTo>
                  <a:pt x="2748" y="1462"/>
                </a:lnTo>
                <a:lnTo>
                  <a:pt x="2772" y="1455"/>
                </a:lnTo>
                <a:lnTo>
                  <a:pt x="2796" y="1449"/>
                </a:lnTo>
                <a:lnTo>
                  <a:pt x="2819" y="1444"/>
                </a:lnTo>
                <a:lnTo>
                  <a:pt x="2843" y="1441"/>
                </a:lnTo>
                <a:lnTo>
                  <a:pt x="2867" y="1439"/>
                </a:lnTo>
                <a:lnTo>
                  <a:pt x="2891" y="1437"/>
                </a:lnTo>
                <a:lnTo>
                  <a:pt x="2916" y="1437"/>
                </a:lnTo>
                <a:lnTo>
                  <a:pt x="2940" y="1438"/>
                </a:lnTo>
                <a:lnTo>
                  <a:pt x="2964" y="1441"/>
                </a:lnTo>
                <a:lnTo>
                  <a:pt x="2987" y="1444"/>
                </a:lnTo>
                <a:lnTo>
                  <a:pt x="3010" y="1449"/>
                </a:lnTo>
                <a:lnTo>
                  <a:pt x="3034" y="1454"/>
                </a:lnTo>
                <a:lnTo>
                  <a:pt x="3057" y="1461"/>
                </a:lnTo>
                <a:lnTo>
                  <a:pt x="3080" y="1469"/>
                </a:lnTo>
                <a:lnTo>
                  <a:pt x="3102" y="1478"/>
                </a:lnTo>
                <a:lnTo>
                  <a:pt x="3124" y="1487"/>
                </a:lnTo>
                <a:lnTo>
                  <a:pt x="3145" y="1498"/>
                </a:lnTo>
                <a:lnTo>
                  <a:pt x="3166" y="1511"/>
                </a:lnTo>
                <a:lnTo>
                  <a:pt x="3186" y="1524"/>
                </a:lnTo>
                <a:lnTo>
                  <a:pt x="3206" y="1538"/>
                </a:lnTo>
                <a:lnTo>
                  <a:pt x="3225" y="1553"/>
                </a:lnTo>
                <a:lnTo>
                  <a:pt x="3243" y="1569"/>
                </a:lnTo>
                <a:lnTo>
                  <a:pt x="3261" y="1586"/>
                </a:lnTo>
                <a:lnTo>
                  <a:pt x="3278" y="1605"/>
                </a:lnTo>
                <a:lnTo>
                  <a:pt x="3294" y="1624"/>
                </a:lnTo>
                <a:lnTo>
                  <a:pt x="3309" y="1644"/>
                </a:lnTo>
                <a:lnTo>
                  <a:pt x="3323" y="1664"/>
                </a:lnTo>
                <a:lnTo>
                  <a:pt x="3336" y="1686"/>
                </a:lnTo>
                <a:lnTo>
                  <a:pt x="4177" y="3148"/>
                </a:lnTo>
                <a:close/>
                <a:moveTo>
                  <a:pt x="3602" y="4262"/>
                </a:moveTo>
                <a:lnTo>
                  <a:pt x="2452" y="4262"/>
                </a:lnTo>
                <a:lnTo>
                  <a:pt x="641" y="1114"/>
                </a:lnTo>
                <a:lnTo>
                  <a:pt x="629" y="1090"/>
                </a:lnTo>
                <a:lnTo>
                  <a:pt x="618" y="1068"/>
                </a:lnTo>
                <a:lnTo>
                  <a:pt x="608" y="1045"/>
                </a:lnTo>
                <a:lnTo>
                  <a:pt x="600" y="1022"/>
                </a:lnTo>
                <a:lnTo>
                  <a:pt x="593" y="997"/>
                </a:lnTo>
                <a:lnTo>
                  <a:pt x="587" y="973"/>
                </a:lnTo>
                <a:lnTo>
                  <a:pt x="582" y="950"/>
                </a:lnTo>
                <a:lnTo>
                  <a:pt x="579" y="926"/>
                </a:lnTo>
                <a:lnTo>
                  <a:pt x="576" y="901"/>
                </a:lnTo>
                <a:lnTo>
                  <a:pt x="575" y="877"/>
                </a:lnTo>
                <a:lnTo>
                  <a:pt x="575" y="853"/>
                </a:lnTo>
                <a:lnTo>
                  <a:pt x="576" y="829"/>
                </a:lnTo>
                <a:lnTo>
                  <a:pt x="579" y="804"/>
                </a:lnTo>
                <a:lnTo>
                  <a:pt x="582" y="781"/>
                </a:lnTo>
                <a:lnTo>
                  <a:pt x="586" y="758"/>
                </a:lnTo>
                <a:lnTo>
                  <a:pt x="592" y="734"/>
                </a:lnTo>
                <a:lnTo>
                  <a:pt x="599" y="711"/>
                </a:lnTo>
                <a:lnTo>
                  <a:pt x="607" y="688"/>
                </a:lnTo>
                <a:lnTo>
                  <a:pt x="615" y="666"/>
                </a:lnTo>
                <a:lnTo>
                  <a:pt x="625" y="644"/>
                </a:lnTo>
                <a:lnTo>
                  <a:pt x="636" y="622"/>
                </a:lnTo>
                <a:lnTo>
                  <a:pt x="648" y="602"/>
                </a:lnTo>
                <a:lnTo>
                  <a:pt x="661" y="581"/>
                </a:lnTo>
                <a:lnTo>
                  <a:pt x="675" y="562"/>
                </a:lnTo>
                <a:lnTo>
                  <a:pt x="690" y="543"/>
                </a:lnTo>
                <a:lnTo>
                  <a:pt x="707" y="524"/>
                </a:lnTo>
                <a:lnTo>
                  <a:pt x="724" y="506"/>
                </a:lnTo>
                <a:lnTo>
                  <a:pt x="742" y="489"/>
                </a:lnTo>
                <a:lnTo>
                  <a:pt x="761" y="474"/>
                </a:lnTo>
                <a:lnTo>
                  <a:pt x="781" y="458"/>
                </a:lnTo>
                <a:lnTo>
                  <a:pt x="801" y="444"/>
                </a:lnTo>
                <a:lnTo>
                  <a:pt x="823" y="430"/>
                </a:lnTo>
                <a:lnTo>
                  <a:pt x="845" y="418"/>
                </a:lnTo>
                <a:lnTo>
                  <a:pt x="869" y="407"/>
                </a:lnTo>
                <a:lnTo>
                  <a:pt x="892" y="397"/>
                </a:lnTo>
                <a:lnTo>
                  <a:pt x="915" y="389"/>
                </a:lnTo>
                <a:lnTo>
                  <a:pt x="938" y="382"/>
                </a:lnTo>
                <a:lnTo>
                  <a:pt x="962" y="376"/>
                </a:lnTo>
                <a:lnTo>
                  <a:pt x="986" y="371"/>
                </a:lnTo>
                <a:lnTo>
                  <a:pt x="1011" y="368"/>
                </a:lnTo>
                <a:lnTo>
                  <a:pt x="1035" y="365"/>
                </a:lnTo>
                <a:lnTo>
                  <a:pt x="1059" y="364"/>
                </a:lnTo>
                <a:lnTo>
                  <a:pt x="1083" y="364"/>
                </a:lnTo>
                <a:lnTo>
                  <a:pt x="1106" y="365"/>
                </a:lnTo>
                <a:lnTo>
                  <a:pt x="1130" y="368"/>
                </a:lnTo>
                <a:lnTo>
                  <a:pt x="1155" y="371"/>
                </a:lnTo>
                <a:lnTo>
                  <a:pt x="1178" y="376"/>
                </a:lnTo>
                <a:lnTo>
                  <a:pt x="1201" y="381"/>
                </a:lnTo>
                <a:lnTo>
                  <a:pt x="1224" y="388"/>
                </a:lnTo>
                <a:lnTo>
                  <a:pt x="1246" y="396"/>
                </a:lnTo>
                <a:lnTo>
                  <a:pt x="1268" y="404"/>
                </a:lnTo>
                <a:lnTo>
                  <a:pt x="1291" y="414"/>
                </a:lnTo>
                <a:lnTo>
                  <a:pt x="1312" y="425"/>
                </a:lnTo>
                <a:lnTo>
                  <a:pt x="1333" y="438"/>
                </a:lnTo>
                <a:lnTo>
                  <a:pt x="1353" y="451"/>
                </a:lnTo>
                <a:lnTo>
                  <a:pt x="1373" y="465"/>
                </a:lnTo>
                <a:lnTo>
                  <a:pt x="1392" y="480"/>
                </a:lnTo>
                <a:lnTo>
                  <a:pt x="1410" y="496"/>
                </a:lnTo>
                <a:lnTo>
                  <a:pt x="1427" y="513"/>
                </a:lnTo>
                <a:lnTo>
                  <a:pt x="1445" y="532"/>
                </a:lnTo>
                <a:lnTo>
                  <a:pt x="1461" y="551"/>
                </a:lnTo>
                <a:lnTo>
                  <a:pt x="1476" y="571"/>
                </a:lnTo>
                <a:lnTo>
                  <a:pt x="1490" y="591"/>
                </a:lnTo>
                <a:lnTo>
                  <a:pt x="1504" y="613"/>
                </a:lnTo>
                <a:lnTo>
                  <a:pt x="3602" y="4262"/>
                </a:lnTo>
                <a:close/>
                <a:moveTo>
                  <a:pt x="2387" y="4262"/>
                </a:moveTo>
                <a:lnTo>
                  <a:pt x="1237" y="4262"/>
                </a:lnTo>
                <a:lnTo>
                  <a:pt x="65" y="2226"/>
                </a:lnTo>
                <a:lnTo>
                  <a:pt x="53" y="2203"/>
                </a:lnTo>
                <a:lnTo>
                  <a:pt x="42" y="2181"/>
                </a:lnTo>
                <a:lnTo>
                  <a:pt x="33" y="2157"/>
                </a:lnTo>
                <a:lnTo>
                  <a:pt x="24" y="2134"/>
                </a:lnTo>
                <a:lnTo>
                  <a:pt x="17" y="2110"/>
                </a:lnTo>
                <a:lnTo>
                  <a:pt x="11" y="2086"/>
                </a:lnTo>
                <a:lnTo>
                  <a:pt x="7" y="2062"/>
                </a:lnTo>
                <a:lnTo>
                  <a:pt x="3" y="2038"/>
                </a:lnTo>
                <a:lnTo>
                  <a:pt x="1" y="2014"/>
                </a:lnTo>
                <a:lnTo>
                  <a:pt x="0" y="1990"/>
                </a:lnTo>
                <a:lnTo>
                  <a:pt x="0" y="1965"/>
                </a:lnTo>
                <a:lnTo>
                  <a:pt x="1" y="1941"/>
                </a:lnTo>
                <a:lnTo>
                  <a:pt x="3" y="1917"/>
                </a:lnTo>
                <a:lnTo>
                  <a:pt x="6" y="1894"/>
                </a:lnTo>
                <a:lnTo>
                  <a:pt x="11" y="1870"/>
                </a:lnTo>
                <a:lnTo>
                  <a:pt x="16" y="1846"/>
                </a:lnTo>
                <a:lnTo>
                  <a:pt x="23" y="1824"/>
                </a:lnTo>
                <a:lnTo>
                  <a:pt x="31" y="1801"/>
                </a:lnTo>
                <a:lnTo>
                  <a:pt x="40" y="1778"/>
                </a:lnTo>
                <a:lnTo>
                  <a:pt x="50" y="1756"/>
                </a:lnTo>
                <a:lnTo>
                  <a:pt x="61" y="1735"/>
                </a:lnTo>
                <a:lnTo>
                  <a:pt x="73" y="1715"/>
                </a:lnTo>
                <a:lnTo>
                  <a:pt x="86" y="1693"/>
                </a:lnTo>
                <a:lnTo>
                  <a:pt x="100" y="1674"/>
                </a:lnTo>
                <a:lnTo>
                  <a:pt x="115" y="1655"/>
                </a:lnTo>
                <a:lnTo>
                  <a:pt x="132" y="1637"/>
                </a:lnTo>
                <a:lnTo>
                  <a:pt x="148" y="1619"/>
                </a:lnTo>
                <a:lnTo>
                  <a:pt x="166" y="1602"/>
                </a:lnTo>
                <a:lnTo>
                  <a:pt x="185" y="1585"/>
                </a:lnTo>
                <a:lnTo>
                  <a:pt x="205" y="1570"/>
                </a:lnTo>
                <a:lnTo>
                  <a:pt x="226" y="1556"/>
                </a:lnTo>
                <a:lnTo>
                  <a:pt x="247" y="1543"/>
                </a:lnTo>
                <a:lnTo>
                  <a:pt x="271" y="1531"/>
                </a:lnTo>
                <a:lnTo>
                  <a:pt x="293" y="1520"/>
                </a:lnTo>
                <a:lnTo>
                  <a:pt x="316" y="1510"/>
                </a:lnTo>
                <a:lnTo>
                  <a:pt x="339" y="1502"/>
                </a:lnTo>
                <a:lnTo>
                  <a:pt x="363" y="1494"/>
                </a:lnTo>
                <a:lnTo>
                  <a:pt x="387" y="1488"/>
                </a:lnTo>
                <a:lnTo>
                  <a:pt x="411" y="1483"/>
                </a:lnTo>
                <a:lnTo>
                  <a:pt x="435" y="1480"/>
                </a:lnTo>
                <a:lnTo>
                  <a:pt x="459" y="1477"/>
                </a:lnTo>
                <a:lnTo>
                  <a:pt x="483" y="1476"/>
                </a:lnTo>
                <a:lnTo>
                  <a:pt x="507" y="1476"/>
                </a:lnTo>
                <a:lnTo>
                  <a:pt x="531" y="1477"/>
                </a:lnTo>
                <a:lnTo>
                  <a:pt x="555" y="1480"/>
                </a:lnTo>
                <a:lnTo>
                  <a:pt x="579" y="1483"/>
                </a:lnTo>
                <a:lnTo>
                  <a:pt x="602" y="1488"/>
                </a:lnTo>
                <a:lnTo>
                  <a:pt x="626" y="1493"/>
                </a:lnTo>
                <a:lnTo>
                  <a:pt x="648" y="1500"/>
                </a:lnTo>
                <a:lnTo>
                  <a:pt x="671" y="1509"/>
                </a:lnTo>
                <a:lnTo>
                  <a:pt x="693" y="1517"/>
                </a:lnTo>
                <a:lnTo>
                  <a:pt x="716" y="1527"/>
                </a:lnTo>
                <a:lnTo>
                  <a:pt x="737" y="1538"/>
                </a:lnTo>
                <a:lnTo>
                  <a:pt x="757" y="1550"/>
                </a:lnTo>
                <a:lnTo>
                  <a:pt x="778" y="1563"/>
                </a:lnTo>
                <a:lnTo>
                  <a:pt x="797" y="1577"/>
                </a:lnTo>
                <a:lnTo>
                  <a:pt x="816" y="1592"/>
                </a:lnTo>
                <a:lnTo>
                  <a:pt x="834" y="1609"/>
                </a:lnTo>
                <a:lnTo>
                  <a:pt x="853" y="1626"/>
                </a:lnTo>
                <a:lnTo>
                  <a:pt x="870" y="1644"/>
                </a:lnTo>
                <a:lnTo>
                  <a:pt x="885" y="1663"/>
                </a:lnTo>
                <a:lnTo>
                  <a:pt x="901" y="1683"/>
                </a:lnTo>
                <a:lnTo>
                  <a:pt x="915" y="1704"/>
                </a:lnTo>
                <a:lnTo>
                  <a:pt x="928" y="1726"/>
                </a:lnTo>
                <a:lnTo>
                  <a:pt x="2387" y="42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3CB47-6ABA-C64F-AF91-871F96B1610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BD81C-2CA0-C04F-A1A9-739E33D1D6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0676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380481" y="1133410"/>
            <a:ext cx="5811519" cy="5724590"/>
          </a:xfrm>
          <a:custGeom>
            <a:avLst/>
            <a:gdLst>
              <a:gd name="T0" fmla="*/ 1001 w 4390"/>
              <a:gd name="T1" fmla="*/ 4326 h 4326"/>
              <a:gd name="T2" fmla="*/ 1648 w 4390"/>
              <a:gd name="T3" fmla="*/ 4326 h 4326"/>
              <a:gd name="T4" fmla="*/ 485 w 4390"/>
              <a:gd name="T5" fmla="*/ 2305 h 4326"/>
              <a:gd name="T6" fmla="*/ 0 w 4390"/>
              <a:gd name="T7" fmla="*/ 2586 h 4326"/>
              <a:gd name="T8" fmla="*/ 1001 w 4390"/>
              <a:gd name="T9" fmla="*/ 4326 h 4326"/>
              <a:gd name="T10" fmla="*/ 1714 w 4390"/>
              <a:gd name="T11" fmla="*/ 4326 h 4326"/>
              <a:gd name="T12" fmla="*/ 2360 w 4390"/>
              <a:gd name="T13" fmla="*/ 4326 h 4326"/>
              <a:gd name="T14" fmla="*/ 646 w 4390"/>
              <a:gd name="T15" fmla="*/ 1346 h 4326"/>
              <a:gd name="T16" fmla="*/ 161 w 4390"/>
              <a:gd name="T17" fmla="*/ 1628 h 4326"/>
              <a:gd name="T18" fmla="*/ 1714 w 4390"/>
              <a:gd name="T19" fmla="*/ 4326 h 4326"/>
              <a:gd name="T20" fmla="*/ 2426 w 4390"/>
              <a:gd name="T21" fmla="*/ 4326 h 4326"/>
              <a:gd name="T22" fmla="*/ 3073 w 4390"/>
              <a:gd name="T23" fmla="*/ 4326 h 4326"/>
              <a:gd name="T24" fmla="*/ 1405 w 4390"/>
              <a:gd name="T25" fmla="*/ 1426 h 4326"/>
              <a:gd name="T26" fmla="*/ 919 w 4390"/>
              <a:gd name="T27" fmla="*/ 1708 h 4326"/>
              <a:gd name="T28" fmla="*/ 2426 w 4390"/>
              <a:gd name="T29" fmla="*/ 4326 h 4326"/>
              <a:gd name="T30" fmla="*/ 3138 w 4390"/>
              <a:gd name="T31" fmla="*/ 4326 h 4326"/>
              <a:gd name="T32" fmla="*/ 3785 w 4390"/>
              <a:gd name="T33" fmla="*/ 4326 h 4326"/>
              <a:gd name="T34" fmla="*/ 1391 w 4390"/>
              <a:gd name="T35" fmla="*/ 165 h 4326"/>
              <a:gd name="T36" fmla="*/ 906 w 4390"/>
              <a:gd name="T37" fmla="*/ 446 h 4326"/>
              <a:gd name="T38" fmla="*/ 3138 w 4390"/>
              <a:gd name="T39" fmla="*/ 4326 h 4326"/>
              <a:gd name="T40" fmla="*/ 3850 w 4390"/>
              <a:gd name="T41" fmla="*/ 4326 h 4326"/>
              <a:gd name="T42" fmla="*/ 4390 w 4390"/>
              <a:gd name="T43" fmla="*/ 4326 h 4326"/>
              <a:gd name="T44" fmla="*/ 4390 w 4390"/>
              <a:gd name="T45" fmla="*/ 4138 h 4326"/>
              <a:gd name="T46" fmla="*/ 2430 w 4390"/>
              <a:gd name="T47" fmla="*/ 732 h 4326"/>
              <a:gd name="T48" fmla="*/ 1944 w 4390"/>
              <a:gd name="T49" fmla="*/ 1013 h 4326"/>
              <a:gd name="T50" fmla="*/ 3850 w 4390"/>
              <a:gd name="T51" fmla="*/ 4326 h 4326"/>
              <a:gd name="T52" fmla="*/ 4390 w 4390"/>
              <a:gd name="T53" fmla="*/ 4024 h 4326"/>
              <a:gd name="T54" fmla="*/ 4390 w 4390"/>
              <a:gd name="T55" fmla="*/ 2900 h 4326"/>
              <a:gd name="T56" fmla="*/ 2722 w 4390"/>
              <a:gd name="T57" fmla="*/ 0 h 4326"/>
              <a:gd name="T58" fmla="*/ 2236 w 4390"/>
              <a:gd name="T59" fmla="*/ 281 h 4326"/>
              <a:gd name="T60" fmla="*/ 4390 w 4390"/>
              <a:gd name="T61" fmla="*/ 4024 h 4326"/>
              <a:gd name="T62" fmla="*/ 4390 w 4390"/>
              <a:gd name="T63" fmla="*/ 2786 h 4326"/>
              <a:gd name="T64" fmla="*/ 4390 w 4390"/>
              <a:gd name="T65" fmla="*/ 1661 h 4326"/>
              <a:gd name="T66" fmla="*/ 3785 w 4390"/>
              <a:gd name="T67" fmla="*/ 611 h 4326"/>
              <a:gd name="T68" fmla="*/ 3300 w 4390"/>
              <a:gd name="T69" fmla="*/ 892 h 4326"/>
              <a:gd name="T70" fmla="*/ 4390 w 4390"/>
              <a:gd name="T71" fmla="*/ 2786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90" h="4326">
                <a:moveTo>
                  <a:pt x="1001" y="4326"/>
                </a:moveTo>
                <a:lnTo>
                  <a:pt x="1648" y="4326"/>
                </a:lnTo>
                <a:lnTo>
                  <a:pt x="485" y="2305"/>
                </a:lnTo>
                <a:lnTo>
                  <a:pt x="0" y="2586"/>
                </a:lnTo>
                <a:lnTo>
                  <a:pt x="1001" y="4326"/>
                </a:lnTo>
                <a:close/>
                <a:moveTo>
                  <a:pt x="1714" y="4326"/>
                </a:moveTo>
                <a:lnTo>
                  <a:pt x="2360" y="4326"/>
                </a:lnTo>
                <a:lnTo>
                  <a:pt x="646" y="1346"/>
                </a:lnTo>
                <a:lnTo>
                  <a:pt x="161" y="1628"/>
                </a:lnTo>
                <a:lnTo>
                  <a:pt x="1714" y="4326"/>
                </a:lnTo>
                <a:close/>
                <a:moveTo>
                  <a:pt x="2426" y="4326"/>
                </a:moveTo>
                <a:lnTo>
                  <a:pt x="3073" y="4326"/>
                </a:lnTo>
                <a:lnTo>
                  <a:pt x="1405" y="1426"/>
                </a:lnTo>
                <a:lnTo>
                  <a:pt x="919" y="1708"/>
                </a:lnTo>
                <a:lnTo>
                  <a:pt x="2426" y="4326"/>
                </a:lnTo>
                <a:close/>
                <a:moveTo>
                  <a:pt x="3138" y="4326"/>
                </a:moveTo>
                <a:lnTo>
                  <a:pt x="3785" y="4326"/>
                </a:lnTo>
                <a:lnTo>
                  <a:pt x="1391" y="165"/>
                </a:lnTo>
                <a:lnTo>
                  <a:pt x="906" y="446"/>
                </a:lnTo>
                <a:lnTo>
                  <a:pt x="3138" y="4326"/>
                </a:lnTo>
                <a:close/>
                <a:moveTo>
                  <a:pt x="3850" y="4326"/>
                </a:moveTo>
                <a:lnTo>
                  <a:pt x="4390" y="4326"/>
                </a:lnTo>
                <a:lnTo>
                  <a:pt x="4390" y="4138"/>
                </a:lnTo>
                <a:lnTo>
                  <a:pt x="2430" y="732"/>
                </a:lnTo>
                <a:lnTo>
                  <a:pt x="1944" y="1013"/>
                </a:lnTo>
                <a:lnTo>
                  <a:pt x="3850" y="4326"/>
                </a:lnTo>
                <a:close/>
                <a:moveTo>
                  <a:pt x="4390" y="4024"/>
                </a:moveTo>
                <a:lnTo>
                  <a:pt x="4390" y="2900"/>
                </a:lnTo>
                <a:lnTo>
                  <a:pt x="2722" y="0"/>
                </a:lnTo>
                <a:lnTo>
                  <a:pt x="2236" y="281"/>
                </a:lnTo>
                <a:lnTo>
                  <a:pt x="4390" y="4024"/>
                </a:lnTo>
                <a:close/>
                <a:moveTo>
                  <a:pt x="4390" y="2786"/>
                </a:moveTo>
                <a:lnTo>
                  <a:pt x="4390" y="1661"/>
                </a:lnTo>
                <a:lnTo>
                  <a:pt x="3785" y="611"/>
                </a:lnTo>
                <a:lnTo>
                  <a:pt x="3300" y="892"/>
                </a:lnTo>
                <a:lnTo>
                  <a:pt x="4390" y="278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2EA4B-4D5B-B243-AF3E-213483C5A5E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F53F68-1E76-AC48-940F-C0194AA3F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2236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>
            <a:spLocks noGrp="1"/>
          </p:cNvSpPr>
          <p:nvPr>
            <p:ph type="pic" sz="quarter" idx="11"/>
          </p:nvPr>
        </p:nvSpPr>
        <p:spPr bwMode="auto">
          <a:xfrm>
            <a:off x="5770113" y="2321170"/>
            <a:ext cx="3851627" cy="3858567"/>
          </a:xfrm>
          <a:custGeom>
            <a:avLst/>
            <a:gdLst>
              <a:gd name="T0" fmla="*/ 1408 w 2554"/>
              <a:gd name="T1" fmla="*/ 6 h 2560"/>
              <a:gd name="T2" fmla="*/ 1596 w 2554"/>
              <a:gd name="T3" fmla="*/ 39 h 2560"/>
              <a:gd name="T4" fmla="*/ 1774 w 2554"/>
              <a:gd name="T5" fmla="*/ 100 h 2560"/>
              <a:gd name="T6" fmla="*/ 1939 w 2554"/>
              <a:gd name="T7" fmla="*/ 185 h 2560"/>
              <a:gd name="T8" fmla="*/ 2089 w 2554"/>
              <a:gd name="T9" fmla="*/ 292 h 2560"/>
              <a:gd name="T10" fmla="*/ 2222 w 2554"/>
              <a:gd name="T11" fmla="*/ 419 h 2560"/>
              <a:gd name="T12" fmla="*/ 2335 w 2554"/>
              <a:gd name="T13" fmla="*/ 564 h 2560"/>
              <a:gd name="T14" fmla="*/ 2428 w 2554"/>
              <a:gd name="T15" fmla="*/ 725 h 2560"/>
              <a:gd name="T16" fmla="*/ 2497 w 2554"/>
              <a:gd name="T17" fmla="*/ 899 h 2560"/>
              <a:gd name="T18" fmla="*/ 2539 w 2554"/>
              <a:gd name="T19" fmla="*/ 1085 h 2560"/>
              <a:gd name="T20" fmla="*/ 2554 w 2554"/>
              <a:gd name="T21" fmla="*/ 1280 h 2560"/>
              <a:gd name="T22" fmla="*/ 2539 w 2554"/>
              <a:gd name="T23" fmla="*/ 1475 h 2560"/>
              <a:gd name="T24" fmla="*/ 2497 w 2554"/>
              <a:gd name="T25" fmla="*/ 1661 h 2560"/>
              <a:gd name="T26" fmla="*/ 2428 w 2554"/>
              <a:gd name="T27" fmla="*/ 1835 h 2560"/>
              <a:gd name="T28" fmla="*/ 2335 w 2554"/>
              <a:gd name="T29" fmla="*/ 1996 h 2560"/>
              <a:gd name="T30" fmla="*/ 2222 w 2554"/>
              <a:gd name="T31" fmla="*/ 2141 h 2560"/>
              <a:gd name="T32" fmla="*/ 2089 w 2554"/>
              <a:gd name="T33" fmla="*/ 2268 h 2560"/>
              <a:gd name="T34" fmla="*/ 1939 w 2554"/>
              <a:gd name="T35" fmla="*/ 2375 h 2560"/>
              <a:gd name="T36" fmla="*/ 1774 w 2554"/>
              <a:gd name="T37" fmla="*/ 2460 h 2560"/>
              <a:gd name="T38" fmla="*/ 1596 w 2554"/>
              <a:gd name="T39" fmla="*/ 2520 h 2560"/>
              <a:gd name="T40" fmla="*/ 1408 w 2554"/>
              <a:gd name="T41" fmla="*/ 2554 h 2560"/>
              <a:gd name="T42" fmla="*/ 1211 w 2554"/>
              <a:gd name="T43" fmla="*/ 2559 h 2560"/>
              <a:gd name="T44" fmla="*/ 1019 w 2554"/>
              <a:gd name="T45" fmla="*/ 2535 h 2560"/>
              <a:gd name="T46" fmla="*/ 838 w 2554"/>
              <a:gd name="T47" fmla="*/ 2482 h 2560"/>
              <a:gd name="T48" fmla="*/ 668 w 2554"/>
              <a:gd name="T49" fmla="*/ 2406 h 2560"/>
              <a:gd name="T50" fmla="*/ 513 w 2554"/>
              <a:gd name="T51" fmla="*/ 2306 h 2560"/>
              <a:gd name="T52" fmla="*/ 374 w 2554"/>
              <a:gd name="T53" fmla="*/ 2185 h 2560"/>
              <a:gd name="T54" fmla="*/ 254 w 2554"/>
              <a:gd name="T55" fmla="*/ 2046 h 2560"/>
              <a:gd name="T56" fmla="*/ 154 w 2554"/>
              <a:gd name="T57" fmla="*/ 1891 h 2560"/>
              <a:gd name="T58" fmla="*/ 78 w 2554"/>
              <a:gd name="T59" fmla="*/ 1720 h 2560"/>
              <a:gd name="T60" fmla="*/ 26 w 2554"/>
              <a:gd name="T61" fmla="*/ 1538 h 2560"/>
              <a:gd name="T62" fmla="*/ 1 w 2554"/>
              <a:gd name="T63" fmla="*/ 1346 h 2560"/>
              <a:gd name="T64" fmla="*/ 6 w 2554"/>
              <a:gd name="T65" fmla="*/ 1150 h 2560"/>
              <a:gd name="T66" fmla="*/ 40 w 2554"/>
              <a:gd name="T67" fmla="*/ 960 h 2560"/>
              <a:gd name="T68" fmla="*/ 100 w 2554"/>
              <a:gd name="T69" fmla="*/ 782 h 2560"/>
              <a:gd name="T70" fmla="*/ 185 w 2554"/>
              <a:gd name="T71" fmla="*/ 616 h 2560"/>
              <a:gd name="T72" fmla="*/ 292 w 2554"/>
              <a:gd name="T73" fmla="*/ 466 h 2560"/>
              <a:gd name="T74" fmla="*/ 418 w 2554"/>
              <a:gd name="T75" fmla="*/ 332 h 2560"/>
              <a:gd name="T76" fmla="*/ 563 w 2554"/>
              <a:gd name="T77" fmla="*/ 218 h 2560"/>
              <a:gd name="T78" fmla="*/ 723 w 2554"/>
              <a:gd name="T79" fmla="*/ 125 h 2560"/>
              <a:gd name="T80" fmla="*/ 897 w 2554"/>
              <a:gd name="T81" fmla="*/ 57 h 2560"/>
              <a:gd name="T82" fmla="*/ 1083 w 2554"/>
              <a:gd name="T83" fmla="*/ 14 h 2560"/>
              <a:gd name="T84" fmla="*/ 1276 w 2554"/>
              <a:gd name="T85" fmla="*/ 0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54" h="2560">
                <a:moveTo>
                  <a:pt x="1276" y="0"/>
                </a:moveTo>
                <a:lnTo>
                  <a:pt x="1343" y="1"/>
                </a:lnTo>
                <a:lnTo>
                  <a:pt x="1408" y="6"/>
                </a:lnTo>
                <a:lnTo>
                  <a:pt x="1471" y="14"/>
                </a:lnTo>
                <a:lnTo>
                  <a:pt x="1534" y="25"/>
                </a:lnTo>
                <a:lnTo>
                  <a:pt x="1596" y="39"/>
                </a:lnTo>
                <a:lnTo>
                  <a:pt x="1657" y="57"/>
                </a:lnTo>
                <a:lnTo>
                  <a:pt x="1716" y="77"/>
                </a:lnTo>
                <a:lnTo>
                  <a:pt x="1774" y="100"/>
                </a:lnTo>
                <a:lnTo>
                  <a:pt x="1831" y="125"/>
                </a:lnTo>
                <a:lnTo>
                  <a:pt x="1886" y="154"/>
                </a:lnTo>
                <a:lnTo>
                  <a:pt x="1939" y="185"/>
                </a:lnTo>
                <a:lnTo>
                  <a:pt x="1991" y="218"/>
                </a:lnTo>
                <a:lnTo>
                  <a:pt x="2041" y="254"/>
                </a:lnTo>
                <a:lnTo>
                  <a:pt x="2089" y="292"/>
                </a:lnTo>
                <a:lnTo>
                  <a:pt x="2136" y="332"/>
                </a:lnTo>
                <a:lnTo>
                  <a:pt x="2180" y="375"/>
                </a:lnTo>
                <a:lnTo>
                  <a:pt x="2222" y="419"/>
                </a:lnTo>
                <a:lnTo>
                  <a:pt x="2262" y="466"/>
                </a:lnTo>
                <a:lnTo>
                  <a:pt x="2300" y="514"/>
                </a:lnTo>
                <a:lnTo>
                  <a:pt x="2335" y="564"/>
                </a:lnTo>
                <a:lnTo>
                  <a:pt x="2369" y="616"/>
                </a:lnTo>
                <a:lnTo>
                  <a:pt x="2400" y="670"/>
                </a:lnTo>
                <a:lnTo>
                  <a:pt x="2428" y="725"/>
                </a:lnTo>
                <a:lnTo>
                  <a:pt x="2454" y="782"/>
                </a:lnTo>
                <a:lnTo>
                  <a:pt x="2476" y="840"/>
                </a:lnTo>
                <a:lnTo>
                  <a:pt x="2497" y="899"/>
                </a:lnTo>
                <a:lnTo>
                  <a:pt x="2514" y="960"/>
                </a:lnTo>
                <a:lnTo>
                  <a:pt x="2528" y="1022"/>
                </a:lnTo>
                <a:lnTo>
                  <a:pt x="2539" y="1085"/>
                </a:lnTo>
                <a:lnTo>
                  <a:pt x="2547" y="1150"/>
                </a:lnTo>
                <a:lnTo>
                  <a:pt x="2553" y="1214"/>
                </a:lnTo>
                <a:lnTo>
                  <a:pt x="2554" y="1280"/>
                </a:lnTo>
                <a:lnTo>
                  <a:pt x="2553" y="1346"/>
                </a:lnTo>
                <a:lnTo>
                  <a:pt x="2547" y="1411"/>
                </a:lnTo>
                <a:lnTo>
                  <a:pt x="2539" y="1475"/>
                </a:lnTo>
                <a:lnTo>
                  <a:pt x="2528" y="1538"/>
                </a:lnTo>
                <a:lnTo>
                  <a:pt x="2514" y="1600"/>
                </a:lnTo>
                <a:lnTo>
                  <a:pt x="2497" y="1661"/>
                </a:lnTo>
                <a:lnTo>
                  <a:pt x="2476" y="1720"/>
                </a:lnTo>
                <a:lnTo>
                  <a:pt x="2454" y="1778"/>
                </a:lnTo>
                <a:lnTo>
                  <a:pt x="2428" y="1835"/>
                </a:lnTo>
                <a:lnTo>
                  <a:pt x="2400" y="1891"/>
                </a:lnTo>
                <a:lnTo>
                  <a:pt x="2369" y="1944"/>
                </a:lnTo>
                <a:lnTo>
                  <a:pt x="2335" y="1996"/>
                </a:lnTo>
                <a:lnTo>
                  <a:pt x="2300" y="2046"/>
                </a:lnTo>
                <a:lnTo>
                  <a:pt x="2262" y="2094"/>
                </a:lnTo>
                <a:lnTo>
                  <a:pt x="2222" y="2141"/>
                </a:lnTo>
                <a:lnTo>
                  <a:pt x="2180" y="2185"/>
                </a:lnTo>
                <a:lnTo>
                  <a:pt x="2136" y="2228"/>
                </a:lnTo>
                <a:lnTo>
                  <a:pt x="2089" y="2268"/>
                </a:lnTo>
                <a:lnTo>
                  <a:pt x="2041" y="2306"/>
                </a:lnTo>
                <a:lnTo>
                  <a:pt x="1991" y="2341"/>
                </a:lnTo>
                <a:lnTo>
                  <a:pt x="1939" y="2375"/>
                </a:lnTo>
                <a:lnTo>
                  <a:pt x="1886" y="2406"/>
                </a:lnTo>
                <a:lnTo>
                  <a:pt x="1831" y="2434"/>
                </a:lnTo>
                <a:lnTo>
                  <a:pt x="1774" y="2460"/>
                </a:lnTo>
                <a:lnTo>
                  <a:pt x="1716" y="2482"/>
                </a:lnTo>
                <a:lnTo>
                  <a:pt x="1657" y="2503"/>
                </a:lnTo>
                <a:lnTo>
                  <a:pt x="1596" y="2520"/>
                </a:lnTo>
                <a:lnTo>
                  <a:pt x="1534" y="2535"/>
                </a:lnTo>
                <a:lnTo>
                  <a:pt x="1471" y="2546"/>
                </a:lnTo>
                <a:lnTo>
                  <a:pt x="1408" y="2554"/>
                </a:lnTo>
                <a:lnTo>
                  <a:pt x="1343" y="2559"/>
                </a:lnTo>
                <a:lnTo>
                  <a:pt x="1276" y="2560"/>
                </a:lnTo>
                <a:lnTo>
                  <a:pt x="1211" y="2559"/>
                </a:lnTo>
                <a:lnTo>
                  <a:pt x="1146" y="2554"/>
                </a:lnTo>
                <a:lnTo>
                  <a:pt x="1083" y="2546"/>
                </a:lnTo>
                <a:lnTo>
                  <a:pt x="1019" y="2535"/>
                </a:lnTo>
                <a:lnTo>
                  <a:pt x="957" y="2520"/>
                </a:lnTo>
                <a:lnTo>
                  <a:pt x="897" y="2503"/>
                </a:lnTo>
                <a:lnTo>
                  <a:pt x="838" y="2482"/>
                </a:lnTo>
                <a:lnTo>
                  <a:pt x="780" y="2460"/>
                </a:lnTo>
                <a:lnTo>
                  <a:pt x="723" y="2434"/>
                </a:lnTo>
                <a:lnTo>
                  <a:pt x="668" y="2406"/>
                </a:lnTo>
                <a:lnTo>
                  <a:pt x="615" y="2375"/>
                </a:lnTo>
                <a:lnTo>
                  <a:pt x="563" y="2341"/>
                </a:lnTo>
                <a:lnTo>
                  <a:pt x="513" y="2306"/>
                </a:lnTo>
                <a:lnTo>
                  <a:pt x="465" y="2268"/>
                </a:lnTo>
                <a:lnTo>
                  <a:pt x="418" y="2228"/>
                </a:lnTo>
                <a:lnTo>
                  <a:pt x="374" y="2185"/>
                </a:lnTo>
                <a:lnTo>
                  <a:pt x="331" y="2141"/>
                </a:lnTo>
                <a:lnTo>
                  <a:pt x="292" y="2094"/>
                </a:lnTo>
                <a:lnTo>
                  <a:pt x="254" y="2046"/>
                </a:lnTo>
                <a:lnTo>
                  <a:pt x="218" y="1996"/>
                </a:lnTo>
                <a:lnTo>
                  <a:pt x="185" y="1944"/>
                </a:lnTo>
                <a:lnTo>
                  <a:pt x="154" y="1891"/>
                </a:lnTo>
                <a:lnTo>
                  <a:pt x="125" y="1835"/>
                </a:lnTo>
                <a:lnTo>
                  <a:pt x="100" y="1778"/>
                </a:lnTo>
                <a:lnTo>
                  <a:pt x="78" y="1720"/>
                </a:lnTo>
                <a:lnTo>
                  <a:pt x="57" y="1661"/>
                </a:lnTo>
                <a:lnTo>
                  <a:pt x="40" y="1600"/>
                </a:lnTo>
                <a:lnTo>
                  <a:pt x="26" y="1538"/>
                </a:lnTo>
                <a:lnTo>
                  <a:pt x="14" y="1475"/>
                </a:lnTo>
                <a:lnTo>
                  <a:pt x="6" y="1411"/>
                </a:lnTo>
                <a:lnTo>
                  <a:pt x="1" y="1346"/>
                </a:lnTo>
                <a:lnTo>
                  <a:pt x="0" y="1280"/>
                </a:lnTo>
                <a:lnTo>
                  <a:pt x="1" y="1214"/>
                </a:lnTo>
                <a:lnTo>
                  <a:pt x="6" y="1150"/>
                </a:lnTo>
                <a:lnTo>
                  <a:pt x="14" y="1085"/>
                </a:lnTo>
                <a:lnTo>
                  <a:pt x="26" y="1022"/>
                </a:lnTo>
                <a:lnTo>
                  <a:pt x="40" y="960"/>
                </a:lnTo>
                <a:lnTo>
                  <a:pt x="57" y="899"/>
                </a:lnTo>
                <a:lnTo>
                  <a:pt x="78" y="840"/>
                </a:lnTo>
                <a:lnTo>
                  <a:pt x="100" y="782"/>
                </a:lnTo>
                <a:lnTo>
                  <a:pt x="125" y="725"/>
                </a:lnTo>
                <a:lnTo>
                  <a:pt x="154" y="670"/>
                </a:lnTo>
                <a:lnTo>
                  <a:pt x="185" y="616"/>
                </a:lnTo>
                <a:lnTo>
                  <a:pt x="218" y="564"/>
                </a:lnTo>
                <a:lnTo>
                  <a:pt x="254" y="514"/>
                </a:lnTo>
                <a:lnTo>
                  <a:pt x="292" y="466"/>
                </a:lnTo>
                <a:lnTo>
                  <a:pt x="331" y="419"/>
                </a:lnTo>
                <a:lnTo>
                  <a:pt x="374" y="375"/>
                </a:lnTo>
                <a:lnTo>
                  <a:pt x="418" y="332"/>
                </a:lnTo>
                <a:lnTo>
                  <a:pt x="465" y="292"/>
                </a:lnTo>
                <a:lnTo>
                  <a:pt x="513" y="254"/>
                </a:lnTo>
                <a:lnTo>
                  <a:pt x="563" y="218"/>
                </a:lnTo>
                <a:lnTo>
                  <a:pt x="615" y="185"/>
                </a:lnTo>
                <a:lnTo>
                  <a:pt x="668" y="154"/>
                </a:lnTo>
                <a:lnTo>
                  <a:pt x="723" y="125"/>
                </a:lnTo>
                <a:lnTo>
                  <a:pt x="780" y="100"/>
                </a:lnTo>
                <a:lnTo>
                  <a:pt x="838" y="77"/>
                </a:lnTo>
                <a:lnTo>
                  <a:pt x="897" y="57"/>
                </a:lnTo>
                <a:lnTo>
                  <a:pt x="957" y="39"/>
                </a:lnTo>
                <a:lnTo>
                  <a:pt x="1019" y="25"/>
                </a:lnTo>
                <a:lnTo>
                  <a:pt x="1083" y="14"/>
                </a:lnTo>
                <a:lnTo>
                  <a:pt x="1146" y="6"/>
                </a:lnTo>
                <a:lnTo>
                  <a:pt x="1211" y="1"/>
                </a:lnTo>
                <a:lnTo>
                  <a:pt x="1276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1411 w 3076"/>
              <a:gd name="T1" fmla="*/ 4552 h 4552"/>
              <a:gd name="T2" fmla="*/ 1167 w 3076"/>
              <a:gd name="T3" fmla="*/ 3681 h 4552"/>
              <a:gd name="T4" fmla="*/ 1201 w 3076"/>
              <a:gd name="T5" fmla="*/ 3635 h 4552"/>
              <a:gd name="T6" fmla="*/ 1235 w 3076"/>
              <a:gd name="T7" fmla="*/ 3587 h 4552"/>
              <a:gd name="T8" fmla="*/ 1267 w 3076"/>
              <a:gd name="T9" fmla="*/ 3538 h 4552"/>
              <a:gd name="T10" fmla="*/ 1296 w 3076"/>
              <a:gd name="T11" fmla="*/ 3487 h 4552"/>
              <a:gd name="T12" fmla="*/ 1323 w 3076"/>
              <a:gd name="T13" fmla="*/ 3435 h 4552"/>
              <a:gd name="T14" fmla="*/ 1348 w 3076"/>
              <a:gd name="T15" fmla="*/ 3382 h 4552"/>
              <a:gd name="T16" fmla="*/ 1371 w 3076"/>
              <a:gd name="T17" fmla="*/ 3327 h 4552"/>
              <a:gd name="T18" fmla="*/ 1391 w 3076"/>
              <a:gd name="T19" fmla="*/ 3271 h 4552"/>
              <a:gd name="T20" fmla="*/ 1409 w 3076"/>
              <a:gd name="T21" fmla="*/ 3215 h 4552"/>
              <a:gd name="T22" fmla="*/ 1425 w 3076"/>
              <a:gd name="T23" fmla="*/ 3157 h 4552"/>
              <a:gd name="T24" fmla="*/ 1438 w 3076"/>
              <a:gd name="T25" fmla="*/ 3098 h 4552"/>
              <a:gd name="T26" fmla="*/ 1449 w 3076"/>
              <a:gd name="T27" fmla="*/ 3038 h 4552"/>
              <a:gd name="T28" fmla="*/ 1457 w 3076"/>
              <a:gd name="T29" fmla="*/ 2978 h 4552"/>
              <a:gd name="T30" fmla="*/ 1462 w 3076"/>
              <a:gd name="T31" fmla="*/ 2916 h 4552"/>
              <a:gd name="T32" fmla="*/ 1465 w 3076"/>
              <a:gd name="T33" fmla="*/ 2854 h 4552"/>
              <a:gd name="T34" fmla="*/ 1464 w 3076"/>
              <a:gd name="T35" fmla="*/ 2764 h 4552"/>
              <a:gd name="T36" fmla="*/ 1455 w 3076"/>
              <a:gd name="T37" fmla="*/ 2649 h 4552"/>
              <a:gd name="T38" fmla="*/ 1436 w 3076"/>
              <a:gd name="T39" fmla="*/ 2535 h 4552"/>
              <a:gd name="T40" fmla="*/ 1407 w 3076"/>
              <a:gd name="T41" fmla="*/ 2426 h 4552"/>
              <a:gd name="T42" fmla="*/ 1372 w 3076"/>
              <a:gd name="T43" fmla="*/ 2319 h 4552"/>
              <a:gd name="T44" fmla="*/ 1327 w 3076"/>
              <a:gd name="T45" fmla="*/ 2218 h 4552"/>
              <a:gd name="T46" fmla="*/ 1274 w 3076"/>
              <a:gd name="T47" fmla="*/ 2121 h 4552"/>
              <a:gd name="T48" fmla="*/ 1214 w 3076"/>
              <a:gd name="T49" fmla="*/ 2028 h 4552"/>
              <a:gd name="T50" fmla="*/ 1147 w 3076"/>
              <a:gd name="T51" fmla="*/ 1941 h 4552"/>
              <a:gd name="T52" fmla="*/ 1074 w 3076"/>
              <a:gd name="T53" fmla="*/ 1859 h 4552"/>
              <a:gd name="T54" fmla="*/ 994 w 3076"/>
              <a:gd name="T55" fmla="*/ 1785 h 4552"/>
              <a:gd name="T56" fmla="*/ 909 w 3076"/>
              <a:gd name="T57" fmla="*/ 1715 h 4552"/>
              <a:gd name="T58" fmla="*/ 818 w 3076"/>
              <a:gd name="T59" fmla="*/ 1654 h 4552"/>
              <a:gd name="T60" fmla="*/ 722 w 3076"/>
              <a:gd name="T61" fmla="*/ 1599 h 4552"/>
              <a:gd name="T62" fmla="*/ 622 w 3076"/>
              <a:gd name="T63" fmla="*/ 1552 h 4552"/>
              <a:gd name="T64" fmla="*/ 517 w 3076"/>
              <a:gd name="T65" fmla="*/ 1513 h 4552"/>
              <a:gd name="T66" fmla="*/ 0 w 3076"/>
              <a:gd name="T67" fmla="*/ 0 h 4552"/>
              <a:gd name="T68" fmla="*/ 3076 w 3076"/>
              <a:gd name="T69" fmla="*/ 2488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76" h="4552">
                <a:moveTo>
                  <a:pt x="3076" y="4552"/>
                </a:moveTo>
                <a:lnTo>
                  <a:pt x="1411" y="4552"/>
                </a:lnTo>
                <a:lnTo>
                  <a:pt x="1148" y="3703"/>
                </a:lnTo>
                <a:lnTo>
                  <a:pt x="1167" y="3681"/>
                </a:lnTo>
                <a:lnTo>
                  <a:pt x="1184" y="3657"/>
                </a:lnTo>
                <a:lnTo>
                  <a:pt x="1201" y="3635"/>
                </a:lnTo>
                <a:lnTo>
                  <a:pt x="1219" y="3610"/>
                </a:lnTo>
                <a:lnTo>
                  <a:pt x="1235" y="3587"/>
                </a:lnTo>
                <a:lnTo>
                  <a:pt x="1251" y="3562"/>
                </a:lnTo>
                <a:lnTo>
                  <a:pt x="1267" y="3538"/>
                </a:lnTo>
                <a:lnTo>
                  <a:pt x="1281" y="3512"/>
                </a:lnTo>
                <a:lnTo>
                  <a:pt x="1296" y="3487"/>
                </a:lnTo>
                <a:lnTo>
                  <a:pt x="1309" y="3461"/>
                </a:lnTo>
                <a:lnTo>
                  <a:pt x="1323" y="3435"/>
                </a:lnTo>
                <a:lnTo>
                  <a:pt x="1336" y="3408"/>
                </a:lnTo>
                <a:lnTo>
                  <a:pt x="1348" y="3382"/>
                </a:lnTo>
                <a:lnTo>
                  <a:pt x="1359" y="3354"/>
                </a:lnTo>
                <a:lnTo>
                  <a:pt x="1371" y="3327"/>
                </a:lnTo>
                <a:lnTo>
                  <a:pt x="1382" y="3300"/>
                </a:lnTo>
                <a:lnTo>
                  <a:pt x="1391" y="3271"/>
                </a:lnTo>
                <a:lnTo>
                  <a:pt x="1400" y="3244"/>
                </a:lnTo>
                <a:lnTo>
                  <a:pt x="1409" y="3215"/>
                </a:lnTo>
                <a:lnTo>
                  <a:pt x="1418" y="3186"/>
                </a:lnTo>
                <a:lnTo>
                  <a:pt x="1425" y="3157"/>
                </a:lnTo>
                <a:lnTo>
                  <a:pt x="1432" y="3128"/>
                </a:lnTo>
                <a:lnTo>
                  <a:pt x="1438" y="3098"/>
                </a:lnTo>
                <a:lnTo>
                  <a:pt x="1444" y="3069"/>
                </a:lnTo>
                <a:lnTo>
                  <a:pt x="1449" y="3038"/>
                </a:lnTo>
                <a:lnTo>
                  <a:pt x="1453" y="3008"/>
                </a:lnTo>
                <a:lnTo>
                  <a:pt x="1457" y="2978"/>
                </a:lnTo>
                <a:lnTo>
                  <a:pt x="1460" y="2947"/>
                </a:lnTo>
                <a:lnTo>
                  <a:pt x="1462" y="2916"/>
                </a:lnTo>
                <a:lnTo>
                  <a:pt x="1464" y="2886"/>
                </a:lnTo>
                <a:lnTo>
                  <a:pt x="1465" y="2854"/>
                </a:lnTo>
                <a:lnTo>
                  <a:pt x="1465" y="2823"/>
                </a:lnTo>
                <a:lnTo>
                  <a:pt x="1464" y="2764"/>
                </a:lnTo>
                <a:lnTo>
                  <a:pt x="1461" y="2706"/>
                </a:lnTo>
                <a:lnTo>
                  <a:pt x="1455" y="2649"/>
                </a:lnTo>
                <a:lnTo>
                  <a:pt x="1446" y="2591"/>
                </a:lnTo>
                <a:lnTo>
                  <a:pt x="1436" y="2535"/>
                </a:lnTo>
                <a:lnTo>
                  <a:pt x="1423" y="2480"/>
                </a:lnTo>
                <a:lnTo>
                  <a:pt x="1407" y="2426"/>
                </a:lnTo>
                <a:lnTo>
                  <a:pt x="1391" y="2373"/>
                </a:lnTo>
                <a:lnTo>
                  <a:pt x="1372" y="2319"/>
                </a:lnTo>
                <a:lnTo>
                  <a:pt x="1350" y="2268"/>
                </a:lnTo>
                <a:lnTo>
                  <a:pt x="1327" y="2218"/>
                </a:lnTo>
                <a:lnTo>
                  <a:pt x="1301" y="2169"/>
                </a:lnTo>
                <a:lnTo>
                  <a:pt x="1274" y="2121"/>
                </a:lnTo>
                <a:lnTo>
                  <a:pt x="1245" y="2074"/>
                </a:lnTo>
                <a:lnTo>
                  <a:pt x="1214" y="2028"/>
                </a:lnTo>
                <a:lnTo>
                  <a:pt x="1181" y="1984"/>
                </a:lnTo>
                <a:lnTo>
                  <a:pt x="1147" y="1941"/>
                </a:lnTo>
                <a:lnTo>
                  <a:pt x="1112" y="1899"/>
                </a:lnTo>
                <a:lnTo>
                  <a:pt x="1074" y="1859"/>
                </a:lnTo>
                <a:lnTo>
                  <a:pt x="1035" y="1822"/>
                </a:lnTo>
                <a:lnTo>
                  <a:pt x="994" y="1785"/>
                </a:lnTo>
                <a:lnTo>
                  <a:pt x="953" y="1749"/>
                </a:lnTo>
                <a:lnTo>
                  <a:pt x="909" y="1715"/>
                </a:lnTo>
                <a:lnTo>
                  <a:pt x="864" y="1684"/>
                </a:lnTo>
                <a:lnTo>
                  <a:pt x="818" y="1654"/>
                </a:lnTo>
                <a:lnTo>
                  <a:pt x="771" y="1625"/>
                </a:lnTo>
                <a:lnTo>
                  <a:pt x="722" y="1599"/>
                </a:lnTo>
                <a:lnTo>
                  <a:pt x="672" y="1574"/>
                </a:lnTo>
                <a:lnTo>
                  <a:pt x="622" y="1552"/>
                </a:lnTo>
                <a:lnTo>
                  <a:pt x="570" y="1531"/>
                </a:lnTo>
                <a:lnTo>
                  <a:pt x="517" y="1513"/>
                </a:lnTo>
                <a:lnTo>
                  <a:pt x="463" y="1497"/>
                </a:lnTo>
                <a:lnTo>
                  <a:pt x="0" y="0"/>
                </a:lnTo>
                <a:lnTo>
                  <a:pt x="2304" y="0"/>
                </a:lnTo>
                <a:lnTo>
                  <a:pt x="3076" y="2488"/>
                </a:lnTo>
                <a:lnTo>
                  <a:pt x="3076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FE8F7-B262-B742-9338-8618DB3B908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33D55A-95CC-C64C-8D8A-7A84B47C565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1653FE-4B5A-3641-BAC3-B47591A3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537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3077 w 3077"/>
              <a:gd name="T1" fmla="*/ 4552 h 4552"/>
              <a:gd name="T2" fmla="*/ 1412 w 3077"/>
              <a:gd name="T3" fmla="*/ 4552 h 4552"/>
              <a:gd name="T4" fmla="*/ 1136 w 3077"/>
              <a:gd name="T5" fmla="*/ 3664 h 4552"/>
              <a:gd name="T6" fmla="*/ 1183 w 3077"/>
              <a:gd name="T7" fmla="*/ 3637 h 4552"/>
              <a:gd name="T8" fmla="*/ 1201 w 3077"/>
              <a:gd name="T9" fmla="*/ 3626 h 4552"/>
              <a:gd name="T10" fmla="*/ 1218 w 3077"/>
              <a:gd name="T11" fmla="*/ 3614 h 4552"/>
              <a:gd name="T12" fmla="*/ 1234 w 3077"/>
              <a:gd name="T13" fmla="*/ 3600 h 4552"/>
              <a:gd name="T14" fmla="*/ 1249 w 3077"/>
              <a:gd name="T15" fmla="*/ 3586 h 4552"/>
              <a:gd name="T16" fmla="*/ 1262 w 3077"/>
              <a:gd name="T17" fmla="*/ 3571 h 4552"/>
              <a:gd name="T18" fmla="*/ 1276 w 3077"/>
              <a:gd name="T19" fmla="*/ 3555 h 4552"/>
              <a:gd name="T20" fmla="*/ 1288 w 3077"/>
              <a:gd name="T21" fmla="*/ 3538 h 4552"/>
              <a:gd name="T22" fmla="*/ 1299 w 3077"/>
              <a:gd name="T23" fmla="*/ 3521 h 4552"/>
              <a:gd name="T24" fmla="*/ 1308 w 3077"/>
              <a:gd name="T25" fmla="*/ 3503 h 4552"/>
              <a:gd name="T26" fmla="*/ 1316 w 3077"/>
              <a:gd name="T27" fmla="*/ 3484 h 4552"/>
              <a:gd name="T28" fmla="*/ 1324 w 3077"/>
              <a:gd name="T29" fmla="*/ 3464 h 4552"/>
              <a:gd name="T30" fmla="*/ 1330 w 3077"/>
              <a:gd name="T31" fmla="*/ 3445 h 4552"/>
              <a:gd name="T32" fmla="*/ 1335 w 3077"/>
              <a:gd name="T33" fmla="*/ 3424 h 4552"/>
              <a:gd name="T34" fmla="*/ 1338 w 3077"/>
              <a:gd name="T35" fmla="*/ 3404 h 4552"/>
              <a:gd name="T36" fmla="*/ 1340 w 3077"/>
              <a:gd name="T37" fmla="*/ 3384 h 4552"/>
              <a:gd name="T38" fmla="*/ 1341 w 3077"/>
              <a:gd name="T39" fmla="*/ 3362 h 4552"/>
              <a:gd name="T40" fmla="*/ 1341 w 3077"/>
              <a:gd name="T41" fmla="*/ 2284 h 4552"/>
              <a:gd name="T42" fmla="*/ 1340 w 3077"/>
              <a:gd name="T43" fmla="*/ 2262 h 4552"/>
              <a:gd name="T44" fmla="*/ 1338 w 3077"/>
              <a:gd name="T45" fmla="*/ 2242 h 4552"/>
              <a:gd name="T46" fmla="*/ 1335 w 3077"/>
              <a:gd name="T47" fmla="*/ 2221 h 4552"/>
              <a:gd name="T48" fmla="*/ 1330 w 3077"/>
              <a:gd name="T49" fmla="*/ 2201 h 4552"/>
              <a:gd name="T50" fmla="*/ 1324 w 3077"/>
              <a:gd name="T51" fmla="*/ 2181 h 4552"/>
              <a:gd name="T52" fmla="*/ 1316 w 3077"/>
              <a:gd name="T53" fmla="*/ 2162 h 4552"/>
              <a:gd name="T54" fmla="*/ 1308 w 3077"/>
              <a:gd name="T55" fmla="*/ 2144 h 4552"/>
              <a:gd name="T56" fmla="*/ 1299 w 3077"/>
              <a:gd name="T57" fmla="*/ 2125 h 4552"/>
              <a:gd name="T58" fmla="*/ 1288 w 3077"/>
              <a:gd name="T59" fmla="*/ 2108 h 4552"/>
              <a:gd name="T60" fmla="*/ 1276 w 3077"/>
              <a:gd name="T61" fmla="*/ 2091 h 4552"/>
              <a:gd name="T62" fmla="*/ 1262 w 3077"/>
              <a:gd name="T63" fmla="*/ 2075 h 4552"/>
              <a:gd name="T64" fmla="*/ 1249 w 3077"/>
              <a:gd name="T65" fmla="*/ 2060 h 4552"/>
              <a:gd name="T66" fmla="*/ 1234 w 3077"/>
              <a:gd name="T67" fmla="*/ 2045 h 4552"/>
              <a:gd name="T68" fmla="*/ 1218 w 3077"/>
              <a:gd name="T69" fmla="*/ 2032 h 4552"/>
              <a:gd name="T70" fmla="*/ 1201 w 3077"/>
              <a:gd name="T71" fmla="*/ 2020 h 4552"/>
              <a:gd name="T72" fmla="*/ 1183 w 3077"/>
              <a:gd name="T73" fmla="*/ 2009 h 4552"/>
              <a:gd name="T74" fmla="*/ 501 w 3077"/>
              <a:gd name="T75" fmla="*/ 1614 h 4552"/>
              <a:gd name="T76" fmla="*/ 0 w 3077"/>
              <a:gd name="T77" fmla="*/ 0 h 4552"/>
              <a:gd name="T78" fmla="*/ 2305 w 3077"/>
              <a:gd name="T79" fmla="*/ 0 h 4552"/>
              <a:gd name="T80" fmla="*/ 3077 w 3077"/>
              <a:gd name="T81" fmla="*/ 2488 h 4552"/>
              <a:gd name="T82" fmla="*/ 3077 w 3077"/>
              <a:gd name="T83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7" h="4552">
                <a:moveTo>
                  <a:pt x="3077" y="4552"/>
                </a:moveTo>
                <a:lnTo>
                  <a:pt x="1412" y="4552"/>
                </a:lnTo>
                <a:lnTo>
                  <a:pt x="1136" y="3664"/>
                </a:lnTo>
                <a:lnTo>
                  <a:pt x="1183" y="3637"/>
                </a:lnTo>
                <a:lnTo>
                  <a:pt x="1201" y="3626"/>
                </a:lnTo>
                <a:lnTo>
                  <a:pt x="1218" y="3614"/>
                </a:lnTo>
                <a:lnTo>
                  <a:pt x="1234" y="3600"/>
                </a:lnTo>
                <a:lnTo>
                  <a:pt x="1249" y="3586"/>
                </a:lnTo>
                <a:lnTo>
                  <a:pt x="1262" y="3571"/>
                </a:lnTo>
                <a:lnTo>
                  <a:pt x="1276" y="3555"/>
                </a:lnTo>
                <a:lnTo>
                  <a:pt x="1288" y="3538"/>
                </a:lnTo>
                <a:lnTo>
                  <a:pt x="1299" y="3521"/>
                </a:lnTo>
                <a:lnTo>
                  <a:pt x="1308" y="3503"/>
                </a:lnTo>
                <a:lnTo>
                  <a:pt x="1316" y="3484"/>
                </a:lnTo>
                <a:lnTo>
                  <a:pt x="1324" y="3464"/>
                </a:lnTo>
                <a:lnTo>
                  <a:pt x="1330" y="3445"/>
                </a:lnTo>
                <a:lnTo>
                  <a:pt x="1335" y="3424"/>
                </a:lnTo>
                <a:lnTo>
                  <a:pt x="1338" y="3404"/>
                </a:lnTo>
                <a:lnTo>
                  <a:pt x="1340" y="3384"/>
                </a:lnTo>
                <a:lnTo>
                  <a:pt x="1341" y="3362"/>
                </a:lnTo>
                <a:lnTo>
                  <a:pt x="1341" y="2284"/>
                </a:lnTo>
                <a:lnTo>
                  <a:pt x="1340" y="2262"/>
                </a:lnTo>
                <a:lnTo>
                  <a:pt x="1338" y="2242"/>
                </a:lnTo>
                <a:lnTo>
                  <a:pt x="1335" y="2221"/>
                </a:lnTo>
                <a:lnTo>
                  <a:pt x="1330" y="2201"/>
                </a:lnTo>
                <a:lnTo>
                  <a:pt x="1324" y="2181"/>
                </a:lnTo>
                <a:lnTo>
                  <a:pt x="1316" y="2162"/>
                </a:lnTo>
                <a:lnTo>
                  <a:pt x="1308" y="2144"/>
                </a:lnTo>
                <a:lnTo>
                  <a:pt x="1299" y="2125"/>
                </a:lnTo>
                <a:lnTo>
                  <a:pt x="1288" y="2108"/>
                </a:lnTo>
                <a:lnTo>
                  <a:pt x="1276" y="2091"/>
                </a:lnTo>
                <a:lnTo>
                  <a:pt x="1262" y="2075"/>
                </a:lnTo>
                <a:lnTo>
                  <a:pt x="1249" y="2060"/>
                </a:lnTo>
                <a:lnTo>
                  <a:pt x="1234" y="2045"/>
                </a:lnTo>
                <a:lnTo>
                  <a:pt x="1218" y="2032"/>
                </a:lnTo>
                <a:lnTo>
                  <a:pt x="1201" y="2020"/>
                </a:lnTo>
                <a:lnTo>
                  <a:pt x="1183" y="2009"/>
                </a:lnTo>
                <a:lnTo>
                  <a:pt x="501" y="1614"/>
                </a:lnTo>
                <a:lnTo>
                  <a:pt x="0" y="0"/>
                </a:lnTo>
                <a:lnTo>
                  <a:pt x="2305" y="0"/>
                </a:lnTo>
                <a:lnTo>
                  <a:pt x="3077" y="2488"/>
                </a:lnTo>
                <a:lnTo>
                  <a:pt x="3077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Freeform 10"/>
          <p:cNvSpPr>
            <a:spLocks noGrp="1"/>
          </p:cNvSpPr>
          <p:nvPr>
            <p:ph type="pic" sz="quarter" idx="11"/>
          </p:nvPr>
        </p:nvSpPr>
        <p:spPr bwMode="auto">
          <a:xfrm>
            <a:off x="5958545" y="2306096"/>
            <a:ext cx="3474757" cy="3896251"/>
          </a:xfrm>
          <a:custGeom>
            <a:avLst/>
            <a:gdLst>
              <a:gd name="T0" fmla="*/ 1008 w 2309"/>
              <a:gd name="T1" fmla="*/ 40 h 2583"/>
              <a:gd name="T2" fmla="*/ 1043 w 2309"/>
              <a:gd name="T3" fmla="*/ 23 h 2583"/>
              <a:gd name="T4" fmla="*/ 1079 w 2309"/>
              <a:gd name="T5" fmla="*/ 11 h 2583"/>
              <a:gd name="T6" fmla="*/ 1116 w 2309"/>
              <a:gd name="T7" fmla="*/ 3 h 2583"/>
              <a:gd name="T8" fmla="*/ 1154 w 2309"/>
              <a:gd name="T9" fmla="*/ 0 h 2583"/>
              <a:gd name="T10" fmla="*/ 1192 w 2309"/>
              <a:gd name="T11" fmla="*/ 3 h 2583"/>
              <a:gd name="T12" fmla="*/ 1230 w 2309"/>
              <a:gd name="T13" fmla="*/ 11 h 2583"/>
              <a:gd name="T14" fmla="*/ 1266 w 2309"/>
              <a:gd name="T15" fmla="*/ 23 h 2583"/>
              <a:gd name="T16" fmla="*/ 1301 w 2309"/>
              <a:gd name="T17" fmla="*/ 40 h 2583"/>
              <a:gd name="T18" fmla="*/ 2179 w 2309"/>
              <a:gd name="T19" fmla="*/ 549 h 2583"/>
              <a:gd name="T20" fmla="*/ 2209 w 2309"/>
              <a:gd name="T21" fmla="*/ 573 h 2583"/>
              <a:gd name="T22" fmla="*/ 2237 w 2309"/>
              <a:gd name="T23" fmla="*/ 600 h 2583"/>
              <a:gd name="T24" fmla="*/ 2259 w 2309"/>
              <a:gd name="T25" fmla="*/ 630 h 2583"/>
              <a:gd name="T26" fmla="*/ 2279 w 2309"/>
              <a:gd name="T27" fmla="*/ 663 h 2583"/>
              <a:gd name="T28" fmla="*/ 2293 w 2309"/>
              <a:gd name="T29" fmla="*/ 698 h 2583"/>
              <a:gd name="T30" fmla="*/ 2303 w 2309"/>
              <a:gd name="T31" fmla="*/ 735 h 2583"/>
              <a:gd name="T32" fmla="*/ 2308 w 2309"/>
              <a:gd name="T33" fmla="*/ 773 h 2583"/>
              <a:gd name="T34" fmla="*/ 2309 w 2309"/>
              <a:gd name="T35" fmla="*/ 1791 h 2583"/>
              <a:gd name="T36" fmla="*/ 2306 w 2309"/>
              <a:gd name="T37" fmla="*/ 1830 h 2583"/>
              <a:gd name="T38" fmla="*/ 2299 w 2309"/>
              <a:gd name="T39" fmla="*/ 1868 h 2583"/>
              <a:gd name="T40" fmla="*/ 2287 w 2309"/>
              <a:gd name="T41" fmla="*/ 1904 h 2583"/>
              <a:gd name="T42" fmla="*/ 2269 w 2309"/>
              <a:gd name="T43" fmla="*/ 1937 h 2583"/>
              <a:gd name="T44" fmla="*/ 2249 w 2309"/>
              <a:gd name="T45" fmla="*/ 1969 h 2583"/>
              <a:gd name="T46" fmla="*/ 2224 w 2309"/>
              <a:gd name="T47" fmla="*/ 1998 h 2583"/>
              <a:gd name="T48" fmla="*/ 2195 w 2309"/>
              <a:gd name="T49" fmla="*/ 2023 h 2583"/>
              <a:gd name="T50" fmla="*/ 2162 w 2309"/>
              <a:gd name="T51" fmla="*/ 2045 h 2583"/>
              <a:gd name="T52" fmla="*/ 1284 w 2309"/>
              <a:gd name="T53" fmla="*/ 2554 h 2583"/>
              <a:gd name="T54" fmla="*/ 1248 w 2309"/>
              <a:gd name="T55" fmla="*/ 2568 h 2583"/>
              <a:gd name="T56" fmla="*/ 1211 w 2309"/>
              <a:gd name="T57" fmla="*/ 2578 h 2583"/>
              <a:gd name="T58" fmla="*/ 1174 w 2309"/>
              <a:gd name="T59" fmla="*/ 2582 h 2583"/>
              <a:gd name="T60" fmla="*/ 1136 w 2309"/>
              <a:gd name="T61" fmla="*/ 2582 h 2583"/>
              <a:gd name="T62" fmla="*/ 1098 w 2309"/>
              <a:gd name="T63" fmla="*/ 2578 h 2583"/>
              <a:gd name="T64" fmla="*/ 1060 w 2309"/>
              <a:gd name="T65" fmla="*/ 2568 h 2583"/>
              <a:gd name="T66" fmla="*/ 1026 w 2309"/>
              <a:gd name="T67" fmla="*/ 2554 h 2583"/>
              <a:gd name="T68" fmla="*/ 146 w 2309"/>
              <a:gd name="T69" fmla="*/ 2045 h 2583"/>
              <a:gd name="T70" fmla="*/ 114 w 2309"/>
              <a:gd name="T71" fmla="*/ 2023 h 2583"/>
              <a:gd name="T72" fmla="*/ 85 w 2309"/>
              <a:gd name="T73" fmla="*/ 1998 h 2583"/>
              <a:gd name="T74" fmla="*/ 60 w 2309"/>
              <a:gd name="T75" fmla="*/ 1969 h 2583"/>
              <a:gd name="T76" fmla="*/ 39 w 2309"/>
              <a:gd name="T77" fmla="*/ 1937 h 2583"/>
              <a:gd name="T78" fmla="*/ 23 w 2309"/>
              <a:gd name="T79" fmla="*/ 1904 h 2583"/>
              <a:gd name="T80" fmla="*/ 10 w 2309"/>
              <a:gd name="T81" fmla="*/ 1868 h 2583"/>
              <a:gd name="T82" fmla="*/ 2 w 2309"/>
              <a:gd name="T83" fmla="*/ 1830 h 2583"/>
              <a:gd name="T84" fmla="*/ 0 w 2309"/>
              <a:gd name="T85" fmla="*/ 1791 h 2583"/>
              <a:gd name="T86" fmla="*/ 0 w 2309"/>
              <a:gd name="T87" fmla="*/ 773 h 2583"/>
              <a:gd name="T88" fmla="*/ 5 w 2309"/>
              <a:gd name="T89" fmla="*/ 735 h 2583"/>
              <a:gd name="T90" fmla="*/ 16 w 2309"/>
              <a:gd name="T91" fmla="*/ 698 h 2583"/>
              <a:gd name="T92" fmla="*/ 30 w 2309"/>
              <a:gd name="T93" fmla="*/ 663 h 2583"/>
              <a:gd name="T94" fmla="*/ 49 w 2309"/>
              <a:gd name="T95" fmla="*/ 630 h 2583"/>
              <a:gd name="T96" fmla="*/ 73 w 2309"/>
              <a:gd name="T97" fmla="*/ 600 h 2583"/>
              <a:gd name="T98" fmla="*/ 99 w 2309"/>
              <a:gd name="T99" fmla="*/ 573 h 2583"/>
              <a:gd name="T100" fmla="*/ 130 w 2309"/>
              <a:gd name="T101" fmla="*/ 549 h 2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09" h="2583">
                <a:moveTo>
                  <a:pt x="146" y="539"/>
                </a:moveTo>
                <a:lnTo>
                  <a:pt x="1008" y="40"/>
                </a:lnTo>
                <a:lnTo>
                  <a:pt x="1026" y="31"/>
                </a:lnTo>
                <a:lnTo>
                  <a:pt x="1043" y="23"/>
                </a:lnTo>
                <a:lnTo>
                  <a:pt x="1060" y="16"/>
                </a:lnTo>
                <a:lnTo>
                  <a:pt x="1079" y="11"/>
                </a:lnTo>
                <a:lnTo>
                  <a:pt x="1098" y="6"/>
                </a:lnTo>
                <a:lnTo>
                  <a:pt x="1116" y="3"/>
                </a:lnTo>
                <a:lnTo>
                  <a:pt x="1136" y="1"/>
                </a:lnTo>
                <a:lnTo>
                  <a:pt x="1154" y="0"/>
                </a:lnTo>
                <a:lnTo>
                  <a:pt x="1174" y="1"/>
                </a:lnTo>
                <a:lnTo>
                  <a:pt x="1192" y="3"/>
                </a:lnTo>
                <a:lnTo>
                  <a:pt x="1211" y="6"/>
                </a:lnTo>
                <a:lnTo>
                  <a:pt x="1230" y="11"/>
                </a:lnTo>
                <a:lnTo>
                  <a:pt x="1248" y="16"/>
                </a:lnTo>
                <a:lnTo>
                  <a:pt x="1266" y="23"/>
                </a:lnTo>
                <a:lnTo>
                  <a:pt x="1284" y="31"/>
                </a:lnTo>
                <a:lnTo>
                  <a:pt x="1301" y="40"/>
                </a:lnTo>
                <a:lnTo>
                  <a:pt x="2162" y="539"/>
                </a:lnTo>
                <a:lnTo>
                  <a:pt x="2179" y="549"/>
                </a:lnTo>
                <a:lnTo>
                  <a:pt x="2195" y="560"/>
                </a:lnTo>
                <a:lnTo>
                  <a:pt x="2209" y="573"/>
                </a:lnTo>
                <a:lnTo>
                  <a:pt x="2224" y="586"/>
                </a:lnTo>
                <a:lnTo>
                  <a:pt x="2237" y="600"/>
                </a:lnTo>
                <a:lnTo>
                  <a:pt x="2249" y="615"/>
                </a:lnTo>
                <a:lnTo>
                  <a:pt x="2259" y="630"/>
                </a:lnTo>
                <a:lnTo>
                  <a:pt x="2269" y="646"/>
                </a:lnTo>
                <a:lnTo>
                  <a:pt x="2279" y="663"/>
                </a:lnTo>
                <a:lnTo>
                  <a:pt x="2287" y="680"/>
                </a:lnTo>
                <a:lnTo>
                  <a:pt x="2293" y="698"/>
                </a:lnTo>
                <a:lnTo>
                  <a:pt x="2299" y="717"/>
                </a:lnTo>
                <a:lnTo>
                  <a:pt x="2303" y="735"/>
                </a:lnTo>
                <a:lnTo>
                  <a:pt x="2306" y="754"/>
                </a:lnTo>
                <a:lnTo>
                  <a:pt x="2308" y="773"/>
                </a:lnTo>
                <a:lnTo>
                  <a:pt x="2309" y="793"/>
                </a:lnTo>
                <a:lnTo>
                  <a:pt x="2309" y="1791"/>
                </a:lnTo>
                <a:lnTo>
                  <a:pt x="2308" y="1811"/>
                </a:lnTo>
                <a:lnTo>
                  <a:pt x="2306" y="1830"/>
                </a:lnTo>
                <a:lnTo>
                  <a:pt x="2303" y="1848"/>
                </a:lnTo>
                <a:lnTo>
                  <a:pt x="2299" y="1868"/>
                </a:lnTo>
                <a:lnTo>
                  <a:pt x="2293" y="1886"/>
                </a:lnTo>
                <a:lnTo>
                  <a:pt x="2287" y="1904"/>
                </a:lnTo>
                <a:lnTo>
                  <a:pt x="2279" y="1921"/>
                </a:lnTo>
                <a:lnTo>
                  <a:pt x="2269" y="1937"/>
                </a:lnTo>
                <a:lnTo>
                  <a:pt x="2259" y="1954"/>
                </a:lnTo>
                <a:lnTo>
                  <a:pt x="2249" y="1969"/>
                </a:lnTo>
                <a:lnTo>
                  <a:pt x="2237" y="1984"/>
                </a:lnTo>
                <a:lnTo>
                  <a:pt x="2224" y="1998"/>
                </a:lnTo>
                <a:lnTo>
                  <a:pt x="2209" y="2011"/>
                </a:lnTo>
                <a:lnTo>
                  <a:pt x="2195" y="2023"/>
                </a:lnTo>
                <a:lnTo>
                  <a:pt x="2179" y="2034"/>
                </a:lnTo>
                <a:lnTo>
                  <a:pt x="2162" y="2045"/>
                </a:lnTo>
                <a:lnTo>
                  <a:pt x="1301" y="2544"/>
                </a:lnTo>
                <a:lnTo>
                  <a:pt x="1284" y="2554"/>
                </a:lnTo>
                <a:lnTo>
                  <a:pt x="1266" y="2561"/>
                </a:lnTo>
                <a:lnTo>
                  <a:pt x="1248" y="2568"/>
                </a:lnTo>
                <a:lnTo>
                  <a:pt x="1230" y="2573"/>
                </a:lnTo>
                <a:lnTo>
                  <a:pt x="1211" y="2578"/>
                </a:lnTo>
                <a:lnTo>
                  <a:pt x="1192" y="2581"/>
                </a:lnTo>
                <a:lnTo>
                  <a:pt x="1174" y="2582"/>
                </a:lnTo>
                <a:lnTo>
                  <a:pt x="1154" y="2583"/>
                </a:lnTo>
                <a:lnTo>
                  <a:pt x="1136" y="2582"/>
                </a:lnTo>
                <a:lnTo>
                  <a:pt x="1116" y="2581"/>
                </a:lnTo>
                <a:lnTo>
                  <a:pt x="1098" y="2578"/>
                </a:lnTo>
                <a:lnTo>
                  <a:pt x="1079" y="2573"/>
                </a:lnTo>
                <a:lnTo>
                  <a:pt x="1060" y="2568"/>
                </a:lnTo>
                <a:lnTo>
                  <a:pt x="1043" y="2561"/>
                </a:lnTo>
                <a:lnTo>
                  <a:pt x="1026" y="2554"/>
                </a:lnTo>
                <a:lnTo>
                  <a:pt x="1008" y="2544"/>
                </a:lnTo>
                <a:lnTo>
                  <a:pt x="146" y="2045"/>
                </a:lnTo>
                <a:lnTo>
                  <a:pt x="130" y="2034"/>
                </a:lnTo>
                <a:lnTo>
                  <a:pt x="114" y="2023"/>
                </a:lnTo>
                <a:lnTo>
                  <a:pt x="99" y="2011"/>
                </a:lnTo>
                <a:lnTo>
                  <a:pt x="85" y="1998"/>
                </a:lnTo>
                <a:lnTo>
                  <a:pt x="73" y="1984"/>
                </a:lnTo>
                <a:lnTo>
                  <a:pt x="60" y="1969"/>
                </a:lnTo>
                <a:lnTo>
                  <a:pt x="49" y="1954"/>
                </a:lnTo>
                <a:lnTo>
                  <a:pt x="39" y="1937"/>
                </a:lnTo>
                <a:lnTo>
                  <a:pt x="30" y="1921"/>
                </a:lnTo>
                <a:lnTo>
                  <a:pt x="23" y="1904"/>
                </a:lnTo>
                <a:lnTo>
                  <a:pt x="16" y="1886"/>
                </a:lnTo>
                <a:lnTo>
                  <a:pt x="10" y="1868"/>
                </a:lnTo>
                <a:lnTo>
                  <a:pt x="5" y="1848"/>
                </a:lnTo>
                <a:lnTo>
                  <a:pt x="2" y="1830"/>
                </a:lnTo>
                <a:lnTo>
                  <a:pt x="0" y="1811"/>
                </a:lnTo>
                <a:lnTo>
                  <a:pt x="0" y="1791"/>
                </a:lnTo>
                <a:lnTo>
                  <a:pt x="0" y="793"/>
                </a:lnTo>
                <a:lnTo>
                  <a:pt x="0" y="773"/>
                </a:lnTo>
                <a:lnTo>
                  <a:pt x="2" y="754"/>
                </a:lnTo>
                <a:lnTo>
                  <a:pt x="5" y="735"/>
                </a:lnTo>
                <a:lnTo>
                  <a:pt x="10" y="717"/>
                </a:lnTo>
                <a:lnTo>
                  <a:pt x="16" y="698"/>
                </a:lnTo>
                <a:lnTo>
                  <a:pt x="23" y="680"/>
                </a:lnTo>
                <a:lnTo>
                  <a:pt x="30" y="663"/>
                </a:lnTo>
                <a:lnTo>
                  <a:pt x="39" y="646"/>
                </a:lnTo>
                <a:lnTo>
                  <a:pt x="49" y="630"/>
                </a:lnTo>
                <a:lnTo>
                  <a:pt x="60" y="615"/>
                </a:lnTo>
                <a:lnTo>
                  <a:pt x="73" y="600"/>
                </a:lnTo>
                <a:lnTo>
                  <a:pt x="85" y="586"/>
                </a:lnTo>
                <a:lnTo>
                  <a:pt x="99" y="573"/>
                </a:lnTo>
                <a:lnTo>
                  <a:pt x="114" y="560"/>
                </a:lnTo>
                <a:lnTo>
                  <a:pt x="130" y="549"/>
                </a:lnTo>
                <a:lnTo>
                  <a:pt x="146" y="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A4139-C638-3F47-919B-3702BDD641E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9671E8-4EBF-2C46-A297-C8E041C8BE3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A1E079-510D-6248-BF6C-201D1127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739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8853322" cy="6858000"/>
          </a:xfrm>
          <a:custGeom>
            <a:avLst/>
            <a:gdLst>
              <a:gd name="T0" fmla="*/ 0 w 5859"/>
              <a:gd name="T1" fmla="*/ 0 h 4539"/>
              <a:gd name="T2" fmla="*/ 1319 w 5859"/>
              <a:gd name="T3" fmla="*/ 0 h 4539"/>
              <a:gd name="T4" fmla="*/ 5859 w 5859"/>
              <a:gd name="T5" fmla="*/ 4539 h 4539"/>
              <a:gd name="T6" fmla="*/ 4150 w 5859"/>
              <a:gd name="T7" fmla="*/ 4539 h 4539"/>
              <a:gd name="T8" fmla="*/ 0 w 5859"/>
              <a:gd name="T9" fmla="*/ 391 h 4539"/>
              <a:gd name="T10" fmla="*/ 0 w 5859"/>
              <a:gd name="T11" fmla="*/ 0 h 4539"/>
              <a:gd name="T12" fmla="*/ 4070 w 5859"/>
              <a:gd name="T13" fmla="*/ 4539 h 4539"/>
              <a:gd name="T14" fmla="*/ 2360 w 5859"/>
              <a:gd name="T15" fmla="*/ 4539 h 4539"/>
              <a:gd name="T16" fmla="*/ 0 w 5859"/>
              <a:gd name="T17" fmla="*/ 2180 h 4539"/>
              <a:gd name="T18" fmla="*/ 0 w 5859"/>
              <a:gd name="T19" fmla="*/ 471 h 4539"/>
              <a:gd name="T20" fmla="*/ 4070 w 5859"/>
              <a:gd name="T21" fmla="*/ 4539 h 4539"/>
              <a:gd name="T22" fmla="*/ 2279 w 5859"/>
              <a:gd name="T23" fmla="*/ 4539 h 4539"/>
              <a:gd name="T24" fmla="*/ 569 w 5859"/>
              <a:gd name="T25" fmla="*/ 4539 h 4539"/>
              <a:gd name="T26" fmla="*/ 0 w 5859"/>
              <a:gd name="T27" fmla="*/ 3970 h 4539"/>
              <a:gd name="T28" fmla="*/ 0 w 5859"/>
              <a:gd name="T29" fmla="*/ 2262 h 4539"/>
              <a:gd name="T30" fmla="*/ 2279 w 5859"/>
              <a:gd name="T31" fmla="*/ 4539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9">
                <a:moveTo>
                  <a:pt x="0" y="0"/>
                </a:moveTo>
                <a:lnTo>
                  <a:pt x="1319" y="0"/>
                </a:lnTo>
                <a:lnTo>
                  <a:pt x="5859" y="4539"/>
                </a:lnTo>
                <a:lnTo>
                  <a:pt x="4150" y="4539"/>
                </a:lnTo>
                <a:lnTo>
                  <a:pt x="0" y="391"/>
                </a:lnTo>
                <a:lnTo>
                  <a:pt x="0" y="0"/>
                </a:lnTo>
                <a:close/>
                <a:moveTo>
                  <a:pt x="4070" y="4539"/>
                </a:moveTo>
                <a:lnTo>
                  <a:pt x="2360" y="4539"/>
                </a:lnTo>
                <a:lnTo>
                  <a:pt x="0" y="2180"/>
                </a:lnTo>
                <a:lnTo>
                  <a:pt x="0" y="471"/>
                </a:lnTo>
                <a:lnTo>
                  <a:pt x="4070" y="4539"/>
                </a:lnTo>
                <a:close/>
                <a:moveTo>
                  <a:pt x="2279" y="4539"/>
                </a:moveTo>
                <a:lnTo>
                  <a:pt x="569" y="4539"/>
                </a:lnTo>
                <a:lnTo>
                  <a:pt x="0" y="3970"/>
                </a:lnTo>
                <a:lnTo>
                  <a:pt x="0" y="2262"/>
                </a:lnTo>
                <a:lnTo>
                  <a:pt x="2279" y="4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8A69C-CFB5-F149-A900-BDB250C76C2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B996B6-BF05-794D-AA03-6AE01F35083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EDBCECF-3267-B64E-8F12-C9A0310712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42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338673" y="0"/>
            <a:ext cx="8853327" cy="6858000"/>
          </a:xfrm>
          <a:custGeom>
            <a:avLst/>
            <a:gdLst>
              <a:gd name="T0" fmla="*/ 5859 w 5859"/>
              <a:gd name="T1" fmla="*/ 4538 h 4538"/>
              <a:gd name="T2" fmla="*/ 4541 w 5859"/>
              <a:gd name="T3" fmla="*/ 4538 h 4538"/>
              <a:gd name="T4" fmla="*/ 0 w 5859"/>
              <a:gd name="T5" fmla="*/ 0 h 4538"/>
              <a:gd name="T6" fmla="*/ 1709 w 5859"/>
              <a:gd name="T7" fmla="*/ 0 h 4538"/>
              <a:gd name="T8" fmla="*/ 5859 w 5859"/>
              <a:gd name="T9" fmla="*/ 4147 h 4538"/>
              <a:gd name="T10" fmla="*/ 5859 w 5859"/>
              <a:gd name="T11" fmla="*/ 4538 h 4538"/>
              <a:gd name="T12" fmla="*/ 1791 w 5859"/>
              <a:gd name="T13" fmla="*/ 0 h 4538"/>
              <a:gd name="T14" fmla="*/ 3500 w 5859"/>
              <a:gd name="T15" fmla="*/ 0 h 4538"/>
              <a:gd name="T16" fmla="*/ 5859 w 5859"/>
              <a:gd name="T17" fmla="*/ 2358 h 4538"/>
              <a:gd name="T18" fmla="*/ 5859 w 5859"/>
              <a:gd name="T19" fmla="*/ 4067 h 4538"/>
              <a:gd name="T20" fmla="*/ 1791 w 5859"/>
              <a:gd name="T21" fmla="*/ 0 h 4538"/>
              <a:gd name="T22" fmla="*/ 3580 w 5859"/>
              <a:gd name="T23" fmla="*/ 0 h 4538"/>
              <a:gd name="T24" fmla="*/ 5290 w 5859"/>
              <a:gd name="T25" fmla="*/ 0 h 4538"/>
              <a:gd name="T26" fmla="*/ 5859 w 5859"/>
              <a:gd name="T27" fmla="*/ 568 h 4538"/>
              <a:gd name="T28" fmla="*/ 5859 w 5859"/>
              <a:gd name="T29" fmla="*/ 2277 h 4538"/>
              <a:gd name="T30" fmla="*/ 3580 w 5859"/>
              <a:gd name="T31" fmla="*/ 0 h 4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8">
                <a:moveTo>
                  <a:pt x="5859" y="4538"/>
                </a:moveTo>
                <a:lnTo>
                  <a:pt x="4541" y="4538"/>
                </a:lnTo>
                <a:lnTo>
                  <a:pt x="0" y="0"/>
                </a:lnTo>
                <a:lnTo>
                  <a:pt x="1709" y="0"/>
                </a:lnTo>
                <a:lnTo>
                  <a:pt x="5859" y="4147"/>
                </a:lnTo>
                <a:lnTo>
                  <a:pt x="5859" y="4538"/>
                </a:lnTo>
                <a:close/>
                <a:moveTo>
                  <a:pt x="1791" y="0"/>
                </a:moveTo>
                <a:lnTo>
                  <a:pt x="3500" y="0"/>
                </a:lnTo>
                <a:lnTo>
                  <a:pt x="5859" y="2358"/>
                </a:lnTo>
                <a:lnTo>
                  <a:pt x="5859" y="4067"/>
                </a:lnTo>
                <a:lnTo>
                  <a:pt x="1791" y="0"/>
                </a:lnTo>
                <a:close/>
                <a:moveTo>
                  <a:pt x="3580" y="0"/>
                </a:moveTo>
                <a:lnTo>
                  <a:pt x="5290" y="0"/>
                </a:lnTo>
                <a:lnTo>
                  <a:pt x="5859" y="568"/>
                </a:lnTo>
                <a:lnTo>
                  <a:pt x="5859" y="2277"/>
                </a:lnTo>
                <a:lnTo>
                  <a:pt x="35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951A-69B2-9E47-9312-F79AF28D0C1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AB026-1527-0D48-9831-5E7841D276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49394B-0516-4947-87DF-7818553CB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203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-11496" y="0"/>
            <a:ext cx="10716690" cy="6858000"/>
          </a:xfrm>
          <a:custGeom>
            <a:avLst/>
            <a:gdLst>
              <a:gd name="T0" fmla="*/ 799 w 5695"/>
              <a:gd name="T1" fmla="*/ 3645 h 3645"/>
              <a:gd name="T2" fmla="*/ 1046 w 5695"/>
              <a:gd name="T3" fmla="*/ 3645 h 3645"/>
              <a:gd name="T4" fmla="*/ 1845 w 5695"/>
              <a:gd name="T5" fmla="*/ 2846 h 3645"/>
              <a:gd name="T6" fmla="*/ 923 w 5695"/>
              <a:gd name="T7" fmla="*/ 1924 h 3645"/>
              <a:gd name="T8" fmla="*/ 0 w 5695"/>
              <a:gd name="T9" fmla="*/ 2846 h 3645"/>
              <a:gd name="T10" fmla="*/ 799 w 5695"/>
              <a:gd name="T11" fmla="*/ 3645 h 3645"/>
              <a:gd name="T12" fmla="*/ 1126 w 5695"/>
              <a:gd name="T13" fmla="*/ 3645 h 3645"/>
              <a:gd name="T14" fmla="*/ 2645 w 5695"/>
              <a:gd name="T15" fmla="*/ 3645 h 3645"/>
              <a:gd name="T16" fmla="*/ 1886 w 5695"/>
              <a:gd name="T17" fmla="*/ 2886 h 3645"/>
              <a:gd name="T18" fmla="*/ 1126 w 5695"/>
              <a:gd name="T19" fmla="*/ 3645 h 3645"/>
              <a:gd name="T20" fmla="*/ 2725 w 5695"/>
              <a:gd name="T21" fmla="*/ 3645 h 3645"/>
              <a:gd name="T22" fmla="*/ 2971 w 5695"/>
              <a:gd name="T23" fmla="*/ 3645 h 3645"/>
              <a:gd name="T24" fmla="*/ 3770 w 5695"/>
              <a:gd name="T25" fmla="*/ 2846 h 3645"/>
              <a:gd name="T26" fmla="*/ 2848 w 5695"/>
              <a:gd name="T27" fmla="*/ 1924 h 3645"/>
              <a:gd name="T28" fmla="*/ 1926 w 5695"/>
              <a:gd name="T29" fmla="*/ 2846 h 3645"/>
              <a:gd name="T30" fmla="*/ 2725 w 5695"/>
              <a:gd name="T31" fmla="*/ 3645 h 3645"/>
              <a:gd name="T32" fmla="*/ 3051 w 5695"/>
              <a:gd name="T33" fmla="*/ 3645 h 3645"/>
              <a:gd name="T34" fmla="*/ 4569 w 5695"/>
              <a:gd name="T35" fmla="*/ 3645 h 3645"/>
              <a:gd name="T36" fmla="*/ 3810 w 5695"/>
              <a:gd name="T37" fmla="*/ 2886 h 3645"/>
              <a:gd name="T38" fmla="*/ 3051 w 5695"/>
              <a:gd name="T39" fmla="*/ 3645 h 3645"/>
              <a:gd name="T40" fmla="*/ 4650 w 5695"/>
              <a:gd name="T41" fmla="*/ 3645 h 3645"/>
              <a:gd name="T42" fmla="*/ 4897 w 5695"/>
              <a:gd name="T43" fmla="*/ 3645 h 3645"/>
              <a:gd name="T44" fmla="*/ 5695 w 5695"/>
              <a:gd name="T45" fmla="*/ 2846 h 3645"/>
              <a:gd name="T46" fmla="*/ 4773 w 5695"/>
              <a:gd name="T47" fmla="*/ 1924 h 3645"/>
              <a:gd name="T48" fmla="*/ 3850 w 5695"/>
              <a:gd name="T49" fmla="*/ 2846 h 3645"/>
              <a:gd name="T50" fmla="*/ 4650 w 5695"/>
              <a:gd name="T51" fmla="*/ 3645 h 3645"/>
              <a:gd name="T52" fmla="*/ 2888 w 5695"/>
              <a:gd name="T53" fmla="*/ 1884 h 3645"/>
              <a:gd name="T54" fmla="*/ 3810 w 5695"/>
              <a:gd name="T55" fmla="*/ 962 h 3645"/>
              <a:gd name="T56" fmla="*/ 4732 w 5695"/>
              <a:gd name="T57" fmla="*/ 1884 h 3645"/>
              <a:gd name="T58" fmla="*/ 3810 w 5695"/>
              <a:gd name="T59" fmla="*/ 2806 h 3645"/>
              <a:gd name="T60" fmla="*/ 2888 w 5695"/>
              <a:gd name="T61" fmla="*/ 1884 h 3645"/>
              <a:gd name="T62" fmla="*/ 1926 w 5695"/>
              <a:gd name="T63" fmla="*/ 922 h 3645"/>
              <a:gd name="T64" fmla="*/ 2848 w 5695"/>
              <a:gd name="T65" fmla="*/ 0 h 3645"/>
              <a:gd name="T66" fmla="*/ 3770 w 5695"/>
              <a:gd name="T67" fmla="*/ 922 h 3645"/>
              <a:gd name="T68" fmla="*/ 2848 w 5695"/>
              <a:gd name="T69" fmla="*/ 1843 h 3645"/>
              <a:gd name="T70" fmla="*/ 1926 w 5695"/>
              <a:gd name="T71" fmla="*/ 922 h 3645"/>
              <a:gd name="T72" fmla="*/ 963 w 5695"/>
              <a:gd name="T73" fmla="*/ 1884 h 3645"/>
              <a:gd name="T74" fmla="*/ 1886 w 5695"/>
              <a:gd name="T75" fmla="*/ 962 h 3645"/>
              <a:gd name="T76" fmla="*/ 2808 w 5695"/>
              <a:gd name="T77" fmla="*/ 1884 h 3645"/>
              <a:gd name="T78" fmla="*/ 1886 w 5695"/>
              <a:gd name="T79" fmla="*/ 2806 h 3645"/>
              <a:gd name="T80" fmla="*/ 963 w 5695"/>
              <a:gd name="T81" fmla="*/ 1884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3645"/>
                </a:moveTo>
                <a:lnTo>
                  <a:pt x="1046" y="3645"/>
                </a:lnTo>
                <a:lnTo>
                  <a:pt x="1845" y="2846"/>
                </a:lnTo>
                <a:lnTo>
                  <a:pt x="923" y="1924"/>
                </a:lnTo>
                <a:lnTo>
                  <a:pt x="0" y="2846"/>
                </a:lnTo>
                <a:lnTo>
                  <a:pt x="799" y="3645"/>
                </a:lnTo>
                <a:close/>
                <a:moveTo>
                  <a:pt x="1126" y="3645"/>
                </a:moveTo>
                <a:lnTo>
                  <a:pt x="2645" y="3645"/>
                </a:lnTo>
                <a:lnTo>
                  <a:pt x="1886" y="2886"/>
                </a:lnTo>
                <a:lnTo>
                  <a:pt x="1126" y="3645"/>
                </a:lnTo>
                <a:close/>
                <a:moveTo>
                  <a:pt x="2725" y="3645"/>
                </a:moveTo>
                <a:lnTo>
                  <a:pt x="2971" y="3645"/>
                </a:lnTo>
                <a:lnTo>
                  <a:pt x="3770" y="2846"/>
                </a:lnTo>
                <a:lnTo>
                  <a:pt x="2848" y="1924"/>
                </a:lnTo>
                <a:lnTo>
                  <a:pt x="1926" y="2846"/>
                </a:lnTo>
                <a:lnTo>
                  <a:pt x="2725" y="3645"/>
                </a:lnTo>
                <a:close/>
                <a:moveTo>
                  <a:pt x="3051" y="3645"/>
                </a:moveTo>
                <a:lnTo>
                  <a:pt x="4569" y="3645"/>
                </a:lnTo>
                <a:lnTo>
                  <a:pt x="3810" y="2886"/>
                </a:lnTo>
                <a:lnTo>
                  <a:pt x="3051" y="3645"/>
                </a:lnTo>
                <a:close/>
                <a:moveTo>
                  <a:pt x="4650" y="3645"/>
                </a:moveTo>
                <a:lnTo>
                  <a:pt x="4897" y="3645"/>
                </a:lnTo>
                <a:lnTo>
                  <a:pt x="5695" y="2846"/>
                </a:lnTo>
                <a:lnTo>
                  <a:pt x="4773" y="1924"/>
                </a:lnTo>
                <a:lnTo>
                  <a:pt x="3850" y="2846"/>
                </a:lnTo>
                <a:lnTo>
                  <a:pt x="4650" y="3645"/>
                </a:lnTo>
                <a:close/>
                <a:moveTo>
                  <a:pt x="2888" y="1884"/>
                </a:moveTo>
                <a:lnTo>
                  <a:pt x="3810" y="962"/>
                </a:lnTo>
                <a:lnTo>
                  <a:pt x="4732" y="1884"/>
                </a:lnTo>
                <a:lnTo>
                  <a:pt x="3810" y="2806"/>
                </a:lnTo>
                <a:lnTo>
                  <a:pt x="2888" y="1884"/>
                </a:lnTo>
                <a:close/>
                <a:moveTo>
                  <a:pt x="1926" y="922"/>
                </a:moveTo>
                <a:lnTo>
                  <a:pt x="2848" y="0"/>
                </a:lnTo>
                <a:lnTo>
                  <a:pt x="3770" y="922"/>
                </a:lnTo>
                <a:lnTo>
                  <a:pt x="2848" y="1843"/>
                </a:lnTo>
                <a:lnTo>
                  <a:pt x="1926" y="922"/>
                </a:lnTo>
                <a:close/>
                <a:moveTo>
                  <a:pt x="963" y="1884"/>
                </a:moveTo>
                <a:lnTo>
                  <a:pt x="1886" y="962"/>
                </a:lnTo>
                <a:lnTo>
                  <a:pt x="2808" y="1884"/>
                </a:lnTo>
                <a:lnTo>
                  <a:pt x="1886" y="2806"/>
                </a:lnTo>
                <a:lnTo>
                  <a:pt x="963" y="188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8A615-F4EC-6F4A-AD0C-84BC4354911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26D1AA-C440-8040-BA97-4282AA16723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3D641B-B744-784E-999F-5BC99FCCD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605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198338" y="0"/>
            <a:ext cx="10716690" cy="6858000"/>
          </a:xfrm>
          <a:custGeom>
            <a:avLst/>
            <a:gdLst>
              <a:gd name="T0" fmla="*/ 799 w 5695"/>
              <a:gd name="T1" fmla="*/ 0 h 3645"/>
              <a:gd name="T2" fmla="*/ 1046 w 5695"/>
              <a:gd name="T3" fmla="*/ 0 h 3645"/>
              <a:gd name="T4" fmla="*/ 1845 w 5695"/>
              <a:gd name="T5" fmla="*/ 799 h 3645"/>
              <a:gd name="T6" fmla="*/ 923 w 5695"/>
              <a:gd name="T7" fmla="*/ 1721 h 3645"/>
              <a:gd name="T8" fmla="*/ 0 w 5695"/>
              <a:gd name="T9" fmla="*/ 799 h 3645"/>
              <a:gd name="T10" fmla="*/ 799 w 5695"/>
              <a:gd name="T11" fmla="*/ 0 h 3645"/>
              <a:gd name="T12" fmla="*/ 1126 w 5695"/>
              <a:gd name="T13" fmla="*/ 0 h 3645"/>
              <a:gd name="T14" fmla="*/ 2645 w 5695"/>
              <a:gd name="T15" fmla="*/ 0 h 3645"/>
              <a:gd name="T16" fmla="*/ 1886 w 5695"/>
              <a:gd name="T17" fmla="*/ 758 h 3645"/>
              <a:gd name="T18" fmla="*/ 1126 w 5695"/>
              <a:gd name="T19" fmla="*/ 0 h 3645"/>
              <a:gd name="T20" fmla="*/ 2725 w 5695"/>
              <a:gd name="T21" fmla="*/ 0 h 3645"/>
              <a:gd name="T22" fmla="*/ 2971 w 5695"/>
              <a:gd name="T23" fmla="*/ 0 h 3645"/>
              <a:gd name="T24" fmla="*/ 3770 w 5695"/>
              <a:gd name="T25" fmla="*/ 799 h 3645"/>
              <a:gd name="T26" fmla="*/ 2848 w 5695"/>
              <a:gd name="T27" fmla="*/ 1721 h 3645"/>
              <a:gd name="T28" fmla="*/ 1926 w 5695"/>
              <a:gd name="T29" fmla="*/ 799 h 3645"/>
              <a:gd name="T30" fmla="*/ 2725 w 5695"/>
              <a:gd name="T31" fmla="*/ 0 h 3645"/>
              <a:gd name="T32" fmla="*/ 3051 w 5695"/>
              <a:gd name="T33" fmla="*/ 0 h 3645"/>
              <a:gd name="T34" fmla="*/ 4569 w 5695"/>
              <a:gd name="T35" fmla="*/ 0 h 3645"/>
              <a:gd name="T36" fmla="*/ 3810 w 5695"/>
              <a:gd name="T37" fmla="*/ 758 h 3645"/>
              <a:gd name="T38" fmla="*/ 3051 w 5695"/>
              <a:gd name="T39" fmla="*/ 0 h 3645"/>
              <a:gd name="T40" fmla="*/ 4650 w 5695"/>
              <a:gd name="T41" fmla="*/ 0 h 3645"/>
              <a:gd name="T42" fmla="*/ 4897 w 5695"/>
              <a:gd name="T43" fmla="*/ 0 h 3645"/>
              <a:gd name="T44" fmla="*/ 5695 w 5695"/>
              <a:gd name="T45" fmla="*/ 798 h 3645"/>
              <a:gd name="T46" fmla="*/ 4773 w 5695"/>
              <a:gd name="T47" fmla="*/ 1721 h 3645"/>
              <a:gd name="T48" fmla="*/ 3850 w 5695"/>
              <a:gd name="T49" fmla="*/ 799 h 3645"/>
              <a:gd name="T50" fmla="*/ 4650 w 5695"/>
              <a:gd name="T51" fmla="*/ 0 h 3645"/>
              <a:gd name="T52" fmla="*/ 2888 w 5695"/>
              <a:gd name="T53" fmla="*/ 1761 h 3645"/>
              <a:gd name="T54" fmla="*/ 3810 w 5695"/>
              <a:gd name="T55" fmla="*/ 2683 h 3645"/>
              <a:gd name="T56" fmla="*/ 4732 w 5695"/>
              <a:gd name="T57" fmla="*/ 1761 h 3645"/>
              <a:gd name="T58" fmla="*/ 3810 w 5695"/>
              <a:gd name="T59" fmla="*/ 839 h 3645"/>
              <a:gd name="T60" fmla="*/ 2888 w 5695"/>
              <a:gd name="T61" fmla="*/ 1761 h 3645"/>
              <a:gd name="T62" fmla="*/ 1926 w 5695"/>
              <a:gd name="T63" fmla="*/ 2723 h 3645"/>
              <a:gd name="T64" fmla="*/ 2848 w 5695"/>
              <a:gd name="T65" fmla="*/ 3645 h 3645"/>
              <a:gd name="T66" fmla="*/ 3770 w 5695"/>
              <a:gd name="T67" fmla="*/ 2723 h 3645"/>
              <a:gd name="T68" fmla="*/ 2848 w 5695"/>
              <a:gd name="T69" fmla="*/ 1801 h 3645"/>
              <a:gd name="T70" fmla="*/ 1926 w 5695"/>
              <a:gd name="T71" fmla="*/ 2723 h 3645"/>
              <a:gd name="T72" fmla="*/ 963 w 5695"/>
              <a:gd name="T73" fmla="*/ 1761 h 3645"/>
              <a:gd name="T74" fmla="*/ 1886 w 5695"/>
              <a:gd name="T75" fmla="*/ 2683 h 3645"/>
              <a:gd name="T76" fmla="*/ 2808 w 5695"/>
              <a:gd name="T77" fmla="*/ 1761 h 3645"/>
              <a:gd name="T78" fmla="*/ 1886 w 5695"/>
              <a:gd name="T79" fmla="*/ 839 h 3645"/>
              <a:gd name="T80" fmla="*/ 963 w 5695"/>
              <a:gd name="T81" fmla="*/ 1761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0"/>
                </a:moveTo>
                <a:lnTo>
                  <a:pt x="1046" y="0"/>
                </a:lnTo>
                <a:lnTo>
                  <a:pt x="1845" y="799"/>
                </a:lnTo>
                <a:lnTo>
                  <a:pt x="923" y="1721"/>
                </a:lnTo>
                <a:lnTo>
                  <a:pt x="0" y="799"/>
                </a:lnTo>
                <a:lnTo>
                  <a:pt x="799" y="0"/>
                </a:lnTo>
                <a:close/>
                <a:moveTo>
                  <a:pt x="1126" y="0"/>
                </a:moveTo>
                <a:lnTo>
                  <a:pt x="2645" y="0"/>
                </a:lnTo>
                <a:lnTo>
                  <a:pt x="1886" y="758"/>
                </a:lnTo>
                <a:lnTo>
                  <a:pt x="1126" y="0"/>
                </a:lnTo>
                <a:close/>
                <a:moveTo>
                  <a:pt x="2725" y="0"/>
                </a:moveTo>
                <a:lnTo>
                  <a:pt x="2971" y="0"/>
                </a:lnTo>
                <a:lnTo>
                  <a:pt x="3770" y="799"/>
                </a:lnTo>
                <a:lnTo>
                  <a:pt x="2848" y="1721"/>
                </a:lnTo>
                <a:lnTo>
                  <a:pt x="1926" y="799"/>
                </a:lnTo>
                <a:lnTo>
                  <a:pt x="2725" y="0"/>
                </a:lnTo>
                <a:close/>
                <a:moveTo>
                  <a:pt x="3051" y="0"/>
                </a:moveTo>
                <a:lnTo>
                  <a:pt x="4569" y="0"/>
                </a:lnTo>
                <a:lnTo>
                  <a:pt x="3810" y="758"/>
                </a:lnTo>
                <a:lnTo>
                  <a:pt x="3051" y="0"/>
                </a:lnTo>
                <a:close/>
                <a:moveTo>
                  <a:pt x="4650" y="0"/>
                </a:moveTo>
                <a:lnTo>
                  <a:pt x="4897" y="0"/>
                </a:lnTo>
                <a:lnTo>
                  <a:pt x="5695" y="798"/>
                </a:lnTo>
                <a:lnTo>
                  <a:pt x="4773" y="1721"/>
                </a:lnTo>
                <a:lnTo>
                  <a:pt x="3850" y="799"/>
                </a:lnTo>
                <a:lnTo>
                  <a:pt x="4650" y="0"/>
                </a:lnTo>
                <a:close/>
                <a:moveTo>
                  <a:pt x="2888" y="1761"/>
                </a:moveTo>
                <a:lnTo>
                  <a:pt x="3810" y="2683"/>
                </a:lnTo>
                <a:lnTo>
                  <a:pt x="4732" y="1761"/>
                </a:lnTo>
                <a:lnTo>
                  <a:pt x="3810" y="839"/>
                </a:lnTo>
                <a:lnTo>
                  <a:pt x="2888" y="1761"/>
                </a:lnTo>
                <a:close/>
                <a:moveTo>
                  <a:pt x="1926" y="2723"/>
                </a:moveTo>
                <a:lnTo>
                  <a:pt x="2848" y="3645"/>
                </a:lnTo>
                <a:lnTo>
                  <a:pt x="3770" y="2723"/>
                </a:lnTo>
                <a:lnTo>
                  <a:pt x="2848" y="1801"/>
                </a:lnTo>
                <a:lnTo>
                  <a:pt x="1926" y="2723"/>
                </a:lnTo>
                <a:close/>
                <a:moveTo>
                  <a:pt x="963" y="1761"/>
                </a:moveTo>
                <a:lnTo>
                  <a:pt x="1886" y="2683"/>
                </a:lnTo>
                <a:lnTo>
                  <a:pt x="2808" y="1761"/>
                </a:lnTo>
                <a:lnTo>
                  <a:pt x="1886" y="839"/>
                </a:lnTo>
                <a:lnTo>
                  <a:pt x="963" y="176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FDA95-18F8-294F-9490-619C7C0A9C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CE75B9-A460-8B4A-87CC-0E56228F0C7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2BB405-E388-534E-BA92-B06362F3C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819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212650" y="0"/>
            <a:ext cx="4441335" cy="6858000"/>
          </a:xfrm>
          <a:custGeom>
            <a:avLst/>
            <a:gdLst>
              <a:gd name="connsiteX0" fmla="*/ 4581543 w 6662001"/>
              <a:gd name="connsiteY0" fmla="*/ 6400518 h 10288580"/>
              <a:gd name="connsiteX1" fmla="*/ 6662001 w 6662001"/>
              <a:gd name="connsiteY1" fmla="*/ 6400518 h 10288580"/>
              <a:gd name="connsiteX2" fmla="*/ 6662001 w 6662001"/>
              <a:gd name="connsiteY2" fmla="*/ 8469603 h 10288580"/>
              <a:gd name="connsiteX3" fmla="*/ 4581543 w 6662001"/>
              <a:gd name="connsiteY3" fmla="*/ 8469603 h 10288580"/>
              <a:gd name="connsiteX4" fmla="*/ 2296458 w 6662001"/>
              <a:gd name="connsiteY4" fmla="*/ 6400518 h 10288580"/>
              <a:gd name="connsiteX5" fmla="*/ 4365543 w 6662001"/>
              <a:gd name="connsiteY5" fmla="*/ 6400518 h 10288580"/>
              <a:gd name="connsiteX6" fmla="*/ 4365543 w 6662001"/>
              <a:gd name="connsiteY6" fmla="*/ 8469603 h 10288580"/>
              <a:gd name="connsiteX7" fmla="*/ 2296458 w 6662001"/>
              <a:gd name="connsiteY7" fmla="*/ 8469603 h 10288580"/>
              <a:gd name="connsiteX8" fmla="*/ 0 w 6662001"/>
              <a:gd name="connsiteY8" fmla="*/ 6400518 h 10288580"/>
              <a:gd name="connsiteX9" fmla="*/ 2069085 w 6662001"/>
              <a:gd name="connsiteY9" fmla="*/ 6400518 h 10288580"/>
              <a:gd name="connsiteX10" fmla="*/ 2069085 w 6662001"/>
              <a:gd name="connsiteY10" fmla="*/ 10288580 h 10288580"/>
              <a:gd name="connsiteX11" fmla="*/ 0 w 6662001"/>
              <a:gd name="connsiteY11" fmla="*/ 10288580 h 10288580"/>
              <a:gd name="connsiteX12" fmla="*/ 4581543 w 6662001"/>
              <a:gd name="connsiteY12" fmla="*/ 4115434 h 10288580"/>
              <a:gd name="connsiteX13" fmla="*/ 6662001 w 6662001"/>
              <a:gd name="connsiteY13" fmla="*/ 4115434 h 10288580"/>
              <a:gd name="connsiteX14" fmla="*/ 6662001 w 6662001"/>
              <a:gd name="connsiteY14" fmla="*/ 6184518 h 10288580"/>
              <a:gd name="connsiteX15" fmla="*/ 4581543 w 6662001"/>
              <a:gd name="connsiteY15" fmla="*/ 6184518 h 10288580"/>
              <a:gd name="connsiteX16" fmla="*/ 0 w 6662001"/>
              <a:gd name="connsiteY16" fmla="*/ 4115434 h 10288580"/>
              <a:gd name="connsiteX17" fmla="*/ 2069085 w 6662001"/>
              <a:gd name="connsiteY17" fmla="*/ 4115434 h 10288580"/>
              <a:gd name="connsiteX18" fmla="*/ 2069085 w 6662001"/>
              <a:gd name="connsiteY18" fmla="*/ 6184518 h 10288580"/>
              <a:gd name="connsiteX19" fmla="*/ 0 w 6662001"/>
              <a:gd name="connsiteY19" fmla="*/ 6184518 h 10288580"/>
              <a:gd name="connsiteX20" fmla="*/ 2296458 w 6662001"/>
              <a:gd name="connsiteY20" fmla="*/ 4115434 h 10288580"/>
              <a:gd name="connsiteX21" fmla="*/ 4365543 w 6662001"/>
              <a:gd name="connsiteY21" fmla="*/ 4115434 h 10288580"/>
              <a:gd name="connsiteX22" fmla="*/ 4365543 w 6662001"/>
              <a:gd name="connsiteY22" fmla="*/ 6184518 h 10288580"/>
              <a:gd name="connsiteX23" fmla="*/ 2296458 w 6662001"/>
              <a:gd name="connsiteY23" fmla="*/ 6184518 h 10288580"/>
              <a:gd name="connsiteX24" fmla="*/ 0 w 6662001"/>
              <a:gd name="connsiteY24" fmla="*/ 1818976 h 10288580"/>
              <a:gd name="connsiteX25" fmla="*/ 2069085 w 6662001"/>
              <a:gd name="connsiteY25" fmla="*/ 1818976 h 10288580"/>
              <a:gd name="connsiteX26" fmla="*/ 2069085 w 6662001"/>
              <a:gd name="connsiteY26" fmla="*/ 3899434 h 10288580"/>
              <a:gd name="connsiteX27" fmla="*/ 0 w 6662001"/>
              <a:gd name="connsiteY27" fmla="*/ 3899434 h 10288580"/>
              <a:gd name="connsiteX28" fmla="*/ 4581543 w 6662001"/>
              <a:gd name="connsiteY28" fmla="*/ 1818975 h 10288580"/>
              <a:gd name="connsiteX29" fmla="*/ 6662001 w 6662001"/>
              <a:gd name="connsiteY29" fmla="*/ 1818975 h 10288580"/>
              <a:gd name="connsiteX30" fmla="*/ 6662001 w 6662001"/>
              <a:gd name="connsiteY30" fmla="*/ 3899433 h 10288580"/>
              <a:gd name="connsiteX31" fmla="*/ 4581543 w 6662001"/>
              <a:gd name="connsiteY31" fmla="*/ 3899433 h 10288580"/>
              <a:gd name="connsiteX32" fmla="*/ 2296458 w 6662001"/>
              <a:gd name="connsiteY32" fmla="*/ 0 h 10288580"/>
              <a:gd name="connsiteX33" fmla="*/ 4365543 w 6662001"/>
              <a:gd name="connsiteY33" fmla="*/ 0 h 10288580"/>
              <a:gd name="connsiteX34" fmla="*/ 4365543 w 6662001"/>
              <a:gd name="connsiteY34" fmla="*/ 3899434 h 10288580"/>
              <a:gd name="connsiteX35" fmla="*/ 2296458 w 6662001"/>
              <a:gd name="connsiteY35" fmla="*/ 3899434 h 1028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662001" h="10288580">
                <a:moveTo>
                  <a:pt x="4581543" y="6400518"/>
                </a:moveTo>
                <a:lnTo>
                  <a:pt x="6662001" y="6400518"/>
                </a:lnTo>
                <a:lnTo>
                  <a:pt x="6662001" y="8469603"/>
                </a:lnTo>
                <a:lnTo>
                  <a:pt x="4581543" y="8469603"/>
                </a:lnTo>
                <a:close/>
                <a:moveTo>
                  <a:pt x="2296458" y="6400518"/>
                </a:moveTo>
                <a:lnTo>
                  <a:pt x="4365543" y="6400518"/>
                </a:lnTo>
                <a:lnTo>
                  <a:pt x="4365543" y="8469603"/>
                </a:lnTo>
                <a:lnTo>
                  <a:pt x="2296458" y="8469603"/>
                </a:lnTo>
                <a:close/>
                <a:moveTo>
                  <a:pt x="0" y="6400518"/>
                </a:moveTo>
                <a:lnTo>
                  <a:pt x="2069085" y="6400518"/>
                </a:lnTo>
                <a:lnTo>
                  <a:pt x="2069085" y="10288580"/>
                </a:lnTo>
                <a:lnTo>
                  <a:pt x="0" y="10288580"/>
                </a:lnTo>
                <a:close/>
                <a:moveTo>
                  <a:pt x="4581543" y="4115434"/>
                </a:moveTo>
                <a:lnTo>
                  <a:pt x="6662001" y="4115434"/>
                </a:lnTo>
                <a:lnTo>
                  <a:pt x="6662001" y="6184518"/>
                </a:lnTo>
                <a:lnTo>
                  <a:pt x="4581543" y="6184518"/>
                </a:lnTo>
                <a:close/>
                <a:moveTo>
                  <a:pt x="0" y="4115434"/>
                </a:moveTo>
                <a:lnTo>
                  <a:pt x="2069085" y="4115434"/>
                </a:lnTo>
                <a:lnTo>
                  <a:pt x="2069085" y="6184518"/>
                </a:lnTo>
                <a:lnTo>
                  <a:pt x="0" y="6184518"/>
                </a:lnTo>
                <a:close/>
                <a:moveTo>
                  <a:pt x="2296458" y="4115434"/>
                </a:moveTo>
                <a:lnTo>
                  <a:pt x="4365543" y="4115434"/>
                </a:lnTo>
                <a:lnTo>
                  <a:pt x="4365543" y="6184518"/>
                </a:lnTo>
                <a:lnTo>
                  <a:pt x="2296458" y="6184518"/>
                </a:lnTo>
                <a:close/>
                <a:moveTo>
                  <a:pt x="0" y="1818976"/>
                </a:moveTo>
                <a:lnTo>
                  <a:pt x="2069085" y="1818976"/>
                </a:lnTo>
                <a:lnTo>
                  <a:pt x="2069085" y="3899434"/>
                </a:lnTo>
                <a:lnTo>
                  <a:pt x="0" y="3899434"/>
                </a:lnTo>
                <a:close/>
                <a:moveTo>
                  <a:pt x="4581543" y="1818975"/>
                </a:moveTo>
                <a:lnTo>
                  <a:pt x="6662001" y="1818975"/>
                </a:lnTo>
                <a:lnTo>
                  <a:pt x="6662001" y="3899433"/>
                </a:lnTo>
                <a:lnTo>
                  <a:pt x="4581543" y="3899433"/>
                </a:lnTo>
                <a:close/>
                <a:moveTo>
                  <a:pt x="2296458" y="0"/>
                </a:moveTo>
                <a:lnTo>
                  <a:pt x="4365543" y="0"/>
                </a:lnTo>
                <a:lnTo>
                  <a:pt x="4365543" y="3899434"/>
                </a:lnTo>
                <a:lnTo>
                  <a:pt x="2296458" y="389943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429BA-8206-424E-BC96-CC7B15B1AEE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2B6704-F2A5-7B48-9BCB-2C123C0F8E5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745EA1-1173-434E-876B-864FA4E6F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71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40551-6906-03C2-C6FC-644213521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8429F-167B-3721-2316-D5FDE6C89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660D3-6517-7DF5-3C4E-DE8A00B0F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0D1EF-DA69-5FCF-9DF3-B0D25D70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27979-BDD3-3AC7-3681-B64215C1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18136"/>
      </p:ext>
    </p:extLst>
  </p:cSld>
  <p:clrMapOvr>
    <a:masterClrMapping/>
  </p:clrMapOvr>
  <p:hf sldNum="0" hdr="0" ftr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824683" y="871461"/>
            <a:ext cx="5131027" cy="5115079"/>
          </a:xfrm>
          <a:custGeom>
            <a:avLst/>
            <a:gdLst>
              <a:gd name="connsiteX0" fmla="*/ 6696103 w 7696540"/>
              <a:gd name="connsiteY0" fmla="*/ 6673365 h 7673802"/>
              <a:gd name="connsiteX1" fmla="*/ 7696540 w 7696540"/>
              <a:gd name="connsiteY1" fmla="*/ 6673365 h 7673802"/>
              <a:gd name="connsiteX2" fmla="*/ 7696540 w 7696540"/>
              <a:gd name="connsiteY2" fmla="*/ 7673802 h 7673802"/>
              <a:gd name="connsiteX3" fmla="*/ 6696103 w 7696540"/>
              <a:gd name="connsiteY3" fmla="*/ 7673802 h 7673802"/>
              <a:gd name="connsiteX4" fmla="*/ 5581980 w 7696540"/>
              <a:gd name="connsiteY4" fmla="*/ 6673365 h 7673802"/>
              <a:gd name="connsiteX5" fmla="*/ 6582417 w 7696540"/>
              <a:gd name="connsiteY5" fmla="*/ 6673365 h 7673802"/>
              <a:gd name="connsiteX6" fmla="*/ 6582417 w 7696540"/>
              <a:gd name="connsiteY6" fmla="*/ 7673802 h 7673802"/>
              <a:gd name="connsiteX7" fmla="*/ 5581980 w 7696540"/>
              <a:gd name="connsiteY7" fmla="*/ 7673802 h 7673802"/>
              <a:gd name="connsiteX8" fmla="*/ 4467857 w 7696540"/>
              <a:gd name="connsiteY8" fmla="*/ 6673365 h 7673802"/>
              <a:gd name="connsiteX9" fmla="*/ 5456929 w 7696540"/>
              <a:gd name="connsiteY9" fmla="*/ 6673365 h 7673802"/>
              <a:gd name="connsiteX10" fmla="*/ 5456929 w 7696540"/>
              <a:gd name="connsiteY10" fmla="*/ 7673802 h 7673802"/>
              <a:gd name="connsiteX11" fmla="*/ 4467857 w 7696540"/>
              <a:gd name="connsiteY11" fmla="*/ 7673802 h 7673802"/>
              <a:gd name="connsiteX12" fmla="*/ 2228246 w 7696540"/>
              <a:gd name="connsiteY12" fmla="*/ 6673365 h 7673802"/>
              <a:gd name="connsiteX13" fmla="*/ 3228683 w 7696540"/>
              <a:gd name="connsiteY13" fmla="*/ 6673365 h 7673802"/>
              <a:gd name="connsiteX14" fmla="*/ 3228683 w 7696540"/>
              <a:gd name="connsiteY14" fmla="*/ 7673802 h 7673802"/>
              <a:gd name="connsiteX15" fmla="*/ 2228246 w 7696540"/>
              <a:gd name="connsiteY15" fmla="*/ 7673802 h 7673802"/>
              <a:gd name="connsiteX16" fmla="*/ 1114123 w 7696540"/>
              <a:gd name="connsiteY16" fmla="*/ 6673365 h 7673802"/>
              <a:gd name="connsiteX17" fmla="*/ 2114560 w 7696540"/>
              <a:gd name="connsiteY17" fmla="*/ 6673365 h 7673802"/>
              <a:gd name="connsiteX18" fmla="*/ 2114560 w 7696540"/>
              <a:gd name="connsiteY18" fmla="*/ 7673802 h 7673802"/>
              <a:gd name="connsiteX19" fmla="*/ 1114123 w 7696540"/>
              <a:gd name="connsiteY19" fmla="*/ 7673802 h 7673802"/>
              <a:gd name="connsiteX20" fmla="*/ 6696103 w 7696540"/>
              <a:gd name="connsiteY20" fmla="*/ 5570615 h 7673802"/>
              <a:gd name="connsiteX21" fmla="*/ 7696540 w 7696540"/>
              <a:gd name="connsiteY21" fmla="*/ 5570615 h 7673802"/>
              <a:gd name="connsiteX22" fmla="*/ 7696540 w 7696540"/>
              <a:gd name="connsiteY22" fmla="*/ 6559687 h 7673802"/>
              <a:gd name="connsiteX23" fmla="*/ 6696103 w 7696540"/>
              <a:gd name="connsiteY23" fmla="*/ 6559687 h 7673802"/>
              <a:gd name="connsiteX24" fmla="*/ 4467857 w 7696540"/>
              <a:gd name="connsiteY24" fmla="*/ 5570615 h 7673802"/>
              <a:gd name="connsiteX25" fmla="*/ 5456929 w 7696540"/>
              <a:gd name="connsiteY25" fmla="*/ 5570615 h 7673802"/>
              <a:gd name="connsiteX26" fmla="*/ 5456929 w 7696540"/>
              <a:gd name="connsiteY26" fmla="*/ 6559687 h 7673802"/>
              <a:gd name="connsiteX27" fmla="*/ 4467857 w 7696540"/>
              <a:gd name="connsiteY27" fmla="*/ 6559687 h 7673802"/>
              <a:gd name="connsiteX28" fmla="*/ 3342369 w 7696540"/>
              <a:gd name="connsiteY28" fmla="*/ 5570615 h 7673802"/>
              <a:gd name="connsiteX29" fmla="*/ 4342806 w 7696540"/>
              <a:gd name="connsiteY29" fmla="*/ 5570615 h 7673802"/>
              <a:gd name="connsiteX30" fmla="*/ 4342806 w 7696540"/>
              <a:gd name="connsiteY30" fmla="*/ 6559687 h 7673802"/>
              <a:gd name="connsiteX31" fmla="*/ 3342369 w 7696540"/>
              <a:gd name="connsiteY31" fmla="*/ 6559687 h 7673802"/>
              <a:gd name="connsiteX32" fmla="*/ 2228246 w 7696540"/>
              <a:gd name="connsiteY32" fmla="*/ 5570615 h 7673802"/>
              <a:gd name="connsiteX33" fmla="*/ 3228683 w 7696540"/>
              <a:gd name="connsiteY33" fmla="*/ 5570615 h 7673802"/>
              <a:gd name="connsiteX34" fmla="*/ 3228683 w 7696540"/>
              <a:gd name="connsiteY34" fmla="*/ 6559687 h 7673802"/>
              <a:gd name="connsiteX35" fmla="*/ 2228246 w 7696540"/>
              <a:gd name="connsiteY35" fmla="*/ 6559687 h 7673802"/>
              <a:gd name="connsiteX36" fmla="*/ 1114123 w 7696540"/>
              <a:gd name="connsiteY36" fmla="*/ 5570615 h 7673802"/>
              <a:gd name="connsiteX37" fmla="*/ 2114560 w 7696540"/>
              <a:gd name="connsiteY37" fmla="*/ 5570615 h 7673802"/>
              <a:gd name="connsiteX38" fmla="*/ 2114560 w 7696540"/>
              <a:gd name="connsiteY38" fmla="*/ 6559687 h 7673802"/>
              <a:gd name="connsiteX39" fmla="*/ 1114123 w 7696540"/>
              <a:gd name="connsiteY39" fmla="*/ 6559687 h 7673802"/>
              <a:gd name="connsiteX40" fmla="*/ 0 w 7696540"/>
              <a:gd name="connsiteY40" fmla="*/ 5570615 h 7673802"/>
              <a:gd name="connsiteX41" fmla="*/ 989072 w 7696540"/>
              <a:gd name="connsiteY41" fmla="*/ 5570615 h 7673802"/>
              <a:gd name="connsiteX42" fmla="*/ 989072 w 7696540"/>
              <a:gd name="connsiteY42" fmla="*/ 6559687 h 7673802"/>
              <a:gd name="connsiteX43" fmla="*/ 0 w 7696540"/>
              <a:gd name="connsiteY43" fmla="*/ 6559687 h 7673802"/>
              <a:gd name="connsiteX44" fmla="*/ 6696103 w 7696540"/>
              <a:gd name="connsiteY44" fmla="*/ 4456492 h 7673802"/>
              <a:gd name="connsiteX45" fmla="*/ 7696540 w 7696540"/>
              <a:gd name="connsiteY45" fmla="*/ 4456492 h 7673802"/>
              <a:gd name="connsiteX46" fmla="*/ 7696540 w 7696540"/>
              <a:gd name="connsiteY46" fmla="*/ 5445564 h 7673802"/>
              <a:gd name="connsiteX47" fmla="*/ 6696103 w 7696540"/>
              <a:gd name="connsiteY47" fmla="*/ 5445564 h 7673802"/>
              <a:gd name="connsiteX48" fmla="*/ 5581980 w 7696540"/>
              <a:gd name="connsiteY48" fmla="*/ 4456492 h 7673802"/>
              <a:gd name="connsiteX49" fmla="*/ 6582417 w 7696540"/>
              <a:gd name="connsiteY49" fmla="*/ 4456492 h 7673802"/>
              <a:gd name="connsiteX50" fmla="*/ 6582417 w 7696540"/>
              <a:gd name="connsiteY50" fmla="*/ 5445564 h 7673802"/>
              <a:gd name="connsiteX51" fmla="*/ 5581980 w 7696540"/>
              <a:gd name="connsiteY51" fmla="*/ 5445564 h 7673802"/>
              <a:gd name="connsiteX52" fmla="*/ 4467857 w 7696540"/>
              <a:gd name="connsiteY52" fmla="*/ 4456492 h 7673802"/>
              <a:gd name="connsiteX53" fmla="*/ 5456929 w 7696540"/>
              <a:gd name="connsiteY53" fmla="*/ 4456492 h 7673802"/>
              <a:gd name="connsiteX54" fmla="*/ 5456929 w 7696540"/>
              <a:gd name="connsiteY54" fmla="*/ 5445564 h 7673802"/>
              <a:gd name="connsiteX55" fmla="*/ 4467857 w 7696540"/>
              <a:gd name="connsiteY55" fmla="*/ 5445564 h 7673802"/>
              <a:gd name="connsiteX56" fmla="*/ 3342369 w 7696540"/>
              <a:gd name="connsiteY56" fmla="*/ 4456492 h 7673802"/>
              <a:gd name="connsiteX57" fmla="*/ 4342806 w 7696540"/>
              <a:gd name="connsiteY57" fmla="*/ 4456492 h 7673802"/>
              <a:gd name="connsiteX58" fmla="*/ 4342806 w 7696540"/>
              <a:gd name="connsiteY58" fmla="*/ 5445564 h 7673802"/>
              <a:gd name="connsiteX59" fmla="*/ 3342369 w 7696540"/>
              <a:gd name="connsiteY59" fmla="*/ 5445564 h 7673802"/>
              <a:gd name="connsiteX60" fmla="*/ 1114124 w 7696540"/>
              <a:gd name="connsiteY60" fmla="*/ 4456492 h 7673802"/>
              <a:gd name="connsiteX61" fmla="*/ 2114561 w 7696540"/>
              <a:gd name="connsiteY61" fmla="*/ 4456492 h 7673802"/>
              <a:gd name="connsiteX62" fmla="*/ 2114561 w 7696540"/>
              <a:gd name="connsiteY62" fmla="*/ 5445564 h 7673802"/>
              <a:gd name="connsiteX63" fmla="*/ 1114124 w 7696540"/>
              <a:gd name="connsiteY63" fmla="*/ 5445564 h 7673802"/>
              <a:gd name="connsiteX64" fmla="*/ 6696103 w 7696540"/>
              <a:gd name="connsiteY64" fmla="*/ 3342369 h 7673802"/>
              <a:gd name="connsiteX65" fmla="*/ 7696540 w 7696540"/>
              <a:gd name="connsiteY65" fmla="*/ 3342369 h 7673802"/>
              <a:gd name="connsiteX66" fmla="*/ 7696540 w 7696540"/>
              <a:gd name="connsiteY66" fmla="*/ 4331441 h 7673802"/>
              <a:gd name="connsiteX67" fmla="*/ 6696103 w 7696540"/>
              <a:gd name="connsiteY67" fmla="*/ 4331441 h 7673802"/>
              <a:gd name="connsiteX68" fmla="*/ 5581980 w 7696540"/>
              <a:gd name="connsiteY68" fmla="*/ 3342369 h 7673802"/>
              <a:gd name="connsiteX69" fmla="*/ 6582417 w 7696540"/>
              <a:gd name="connsiteY69" fmla="*/ 3342369 h 7673802"/>
              <a:gd name="connsiteX70" fmla="*/ 6582417 w 7696540"/>
              <a:gd name="connsiteY70" fmla="*/ 4331441 h 7673802"/>
              <a:gd name="connsiteX71" fmla="*/ 5581980 w 7696540"/>
              <a:gd name="connsiteY71" fmla="*/ 4331441 h 7673802"/>
              <a:gd name="connsiteX72" fmla="*/ 3342369 w 7696540"/>
              <a:gd name="connsiteY72" fmla="*/ 3342369 h 7673802"/>
              <a:gd name="connsiteX73" fmla="*/ 4342806 w 7696540"/>
              <a:gd name="connsiteY73" fmla="*/ 3342369 h 7673802"/>
              <a:gd name="connsiteX74" fmla="*/ 4342806 w 7696540"/>
              <a:gd name="connsiteY74" fmla="*/ 4331441 h 7673802"/>
              <a:gd name="connsiteX75" fmla="*/ 3342369 w 7696540"/>
              <a:gd name="connsiteY75" fmla="*/ 4331441 h 7673802"/>
              <a:gd name="connsiteX76" fmla="*/ 2228246 w 7696540"/>
              <a:gd name="connsiteY76" fmla="*/ 3342369 h 7673802"/>
              <a:gd name="connsiteX77" fmla="*/ 3228683 w 7696540"/>
              <a:gd name="connsiteY77" fmla="*/ 3342369 h 7673802"/>
              <a:gd name="connsiteX78" fmla="*/ 3228683 w 7696540"/>
              <a:gd name="connsiteY78" fmla="*/ 4331441 h 7673802"/>
              <a:gd name="connsiteX79" fmla="*/ 2228246 w 7696540"/>
              <a:gd name="connsiteY79" fmla="*/ 4331441 h 7673802"/>
              <a:gd name="connsiteX80" fmla="*/ 1 w 7696540"/>
              <a:gd name="connsiteY80" fmla="*/ 3342369 h 7673802"/>
              <a:gd name="connsiteX81" fmla="*/ 989072 w 7696540"/>
              <a:gd name="connsiteY81" fmla="*/ 3342369 h 7673802"/>
              <a:gd name="connsiteX82" fmla="*/ 989072 w 7696540"/>
              <a:gd name="connsiteY82" fmla="*/ 4331441 h 7673802"/>
              <a:gd name="connsiteX83" fmla="*/ 1 w 7696540"/>
              <a:gd name="connsiteY83" fmla="*/ 4331441 h 7673802"/>
              <a:gd name="connsiteX84" fmla="*/ 6696103 w 7696540"/>
              <a:gd name="connsiteY84" fmla="*/ 2228246 h 7673802"/>
              <a:gd name="connsiteX85" fmla="*/ 7696540 w 7696540"/>
              <a:gd name="connsiteY85" fmla="*/ 2228246 h 7673802"/>
              <a:gd name="connsiteX86" fmla="*/ 7696540 w 7696540"/>
              <a:gd name="connsiteY86" fmla="*/ 3217318 h 7673802"/>
              <a:gd name="connsiteX87" fmla="*/ 6696103 w 7696540"/>
              <a:gd name="connsiteY87" fmla="*/ 3217318 h 7673802"/>
              <a:gd name="connsiteX88" fmla="*/ 5581980 w 7696540"/>
              <a:gd name="connsiteY88" fmla="*/ 2228246 h 7673802"/>
              <a:gd name="connsiteX89" fmla="*/ 6582417 w 7696540"/>
              <a:gd name="connsiteY89" fmla="*/ 2228246 h 7673802"/>
              <a:gd name="connsiteX90" fmla="*/ 6582417 w 7696540"/>
              <a:gd name="connsiteY90" fmla="*/ 3217318 h 7673802"/>
              <a:gd name="connsiteX91" fmla="*/ 5581980 w 7696540"/>
              <a:gd name="connsiteY91" fmla="*/ 3217318 h 7673802"/>
              <a:gd name="connsiteX92" fmla="*/ 4467857 w 7696540"/>
              <a:gd name="connsiteY92" fmla="*/ 2228246 h 7673802"/>
              <a:gd name="connsiteX93" fmla="*/ 5456929 w 7696540"/>
              <a:gd name="connsiteY93" fmla="*/ 2228246 h 7673802"/>
              <a:gd name="connsiteX94" fmla="*/ 5456929 w 7696540"/>
              <a:gd name="connsiteY94" fmla="*/ 3217318 h 7673802"/>
              <a:gd name="connsiteX95" fmla="*/ 4467857 w 7696540"/>
              <a:gd name="connsiteY95" fmla="*/ 3217318 h 7673802"/>
              <a:gd name="connsiteX96" fmla="*/ 3342369 w 7696540"/>
              <a:gd name="connsiteY96" fmla="*/ 2228246 h 7673802"/>
              <a:gd name="connsiteX97" fmla="*/ 4342806 w 7696540"/>
              <a:gd name="connsiteY97" fmla="*/ 2228246 h 7673802"/>
              <a:gd name="connsiteX98" fmla="*/ 4342806 w 7696540"/>
              <a:gd name="connsiteY98" fmla="*/ 3217318 h 7673802"/>
              <a:gd name="connsiteX99" fmla="*/ 3342369 w 7696540"/>
              <a:gd name="connsiteY99" fmla="*/ 3217318 h 7673802"/>
              <a:gd name="connsiteX100" fmla="*/ 2228249 w 7696540"/>
              <a:gd name="connsiteY100" fmla="*/ 2228246 h 7673802"/>
              <a:gd name="connsiteX101" fmla="*/ 3228683 w 7696540"/>
              <a:gd name="connsiteY101" fmla="*/ 2228246 h 7673802"/>
              <a:gd name="connsiteX102" fmla="*/ 3228683 w 7696540"/>
              <a:gd name="connsiteY102" fmla="*/ 3217318 h 7673802"/>
              <a:gd name="connsiteX103" fmla="*/ 2228249 w 7696540"/>
              <a:gd name="connsiteY103" fmla="*/ 3217318 h 7673802"/>
              <a:gd name="connsiteX104" fmla="*/ 1114124 w 7696540"/>
              <a:gd name="connsiteY104" fmla="*/ 2228246 h 7673802"/>
              <a:gd name="connsiteX105" fmla="*/ 2114561 w 7696540"/>
              <a:gd name="connsiteY105" fmla="*/ 2228246 h 7673802"/>
              <a:gd name="connsiteX106" fmla="*/ 2114561 w 7696540"/>
              <a:gd name="connsiteY106" fmla="*/ 3217318 h 7673802"/>
              <a:gd name="connsiteX107" fmla="*/ 1114124 w 7696540"/>
              <a:gd name="connsiteY107" fmla="*/ 3217318 h 7673802"/>
              <a:gd name="connsiteX108" fmla="*/ 2 w 7696540"/>
              <a:gd name="connsiteY108" fmla="*/ 2228246 h 7673802"/>
              <a:gd name="connsiteX109" fmla="*/ 989074 w 7696540"/>
              <a:gd name="connsiteY109" fmla="*/ 2228246 h 7673802"/>
              <a:gd name="connsiteX110" fmla="*/ 989074 w 7696540"/>
              <a:gd name="connsiteY110" fmla="*/ 3217318 h 7673802"/>
              <a:gd name="connsiteX111" fmla="*/ 2 w 7696540"/>
              <a:gd name="connsiteY111" fmla="*/ 3217318 h 7673802"/>
              <a:gd name="connsiteX112" fmla="*/ 6696103 w 7696540"/>
              <a:gd name="connsiteY112" fmla="*/ 1114124 h 7673802"/>
              <a:gd name="connsiteX113" fmla="*/ 7696540 w 7696540"/>
              <a:gd name="connsiteY113" fmla="*/ 1114124 h 7673802"/>
              <a:gd name="connsiteX114" fmla="*/ 7696540 w 7696540"/>
              <a:gd name="connsiteY114" fmla="*/ 2103196 h 7673802"/>
              <a:gd name="connsiteX115" fmla="*/ 6696103 w 7696540"/>
              <a:gd name="connsiteY115" fmla="*/ 2103196 h 7673802"/>
              <a:gd name="connsiteX116" fmla="*/ 5581980 w 7696540"/>
              <a:gd name="connsiteY116" fmla="*/ 1114124 h 7673802"/>
              <a:gd name="connsiteX117" fmla="*/ 6582417 w 7696540"/>
              <a:gd name="connsiteY117" fmla="*/ 1114124 h 7673802"/>
              <a:gd name="connsiteX118" fmla="*/ 6582417 w 7696540"/>
              <a:gd name="connsiteY118" fmla="*/ 2103196 h 7673802"/>
              <a:gd name="connsiteX119" fmla="*/ 5581980 w 7696540"/>
              <a:gd name="connsiteY119" fmla="*/ 2103196 h 7673802"/>
              <a:gd name="connsiteX120" fmla="*/ 3342369 w 7696540"/>
              <a:gd name="connsiteY120" fmla="*/ 1114124 h 7673802"/>
              <a:gd name="connsiteX121" fmla="*/ 4342806 w 7696540"/>
              <a:gd name="connsiteY121" fmla="*/ 1114124 h 7673802"/>
              <a:gd name="connsiteX122" fmla="*/ 4342806 w 7696540"/>
              <a:gd name="connsiteY122" fmla="*/ 2103196 h 7673802"/>
              <a:gd name="connsiteX123" fmla="*/ 3342369 w 7696540"/>
              <a:gd name="connsiteY123" fmla="*/ 2103196 h 7673802"/>
              <a:gd name="connsiteX124" fmla="*/ 1114125 w 7696540"/>
              <a:gd name="connsiteY124" fmla="*/ 1114124 h 7673802"/>
              <a:gd name="connsiteX125" fmla="*/ 2114562 w 7696540"/>
              <a:gd name="connsiteY125" fmla="*/ 1114124 h 7673802"/>
              <a:gd name="connsiteX126" fmla="*/ 2114562 w 7696540"/>
              <a:gd name="connsiteY126" fmla="*/ 2103196 h 7673802"/>
              <a:gd name="connsiteX127" fmla="*/ 1114125 w 7696540"/>
              <a:gd name="connsiteY127" fmla="*/ 2103196 h 7673802"/>
              <a:gd name="connsiteX128" fmla="*/ 2228246 w 7696540"/>
              <a:gd name="connsiteY128" fmla="*/ 1114123 h 7673802"/>
              <a:gd name="connsiteX129" fmla="*/ 3228683 w 7696540"/>
              <a:gd name="connsiteY129" fmla="*/ 1114123 h 7673802"/>
              <a:gd name="connsiteX130" fmla="*/ 3228683 w 7696540"/>
              <a:gd name="connsiteY130" fmla="*/ 2103196 h 7673802"/>
              <a:gd name="connsiteX131" fmla="*/ 2228246 w 7696540"/>
              <a:gd name="connsiteY131" fmla="*/ 2103196 h 7673802"/>
              <a:gd name="connsiteX132" fmla="*/ 5581980 w 7696540"/>
              <a:gd name="connsiteY132" fmla="*/ 1 h 7673802"/>
              <a:gd name="connsiteX133" fmla="*/ 6582417 w 7696540"/>
              <a:gd name="connsiteY133" fmla="*/ 1 h 7673802"/>
              <a:gd name="connsiteX134" fmla="*/ 6582417 w 7696540"/>
              <a:gd name="connsiteY134" fmla="*/ 989073 h 7673802"/>
              <a:gd name="connsiteX135" fmla="*/ 5581980 w 7696540"/>
              <a:gd name="connsiteY135" fmla="*/ 989073 h 7673802"/>
              <a:gd name="connsiteX136" fmla="*/ 4467857 w 7696540"/>
              <a:gd name="connsiteY136" fmla="*/ 1 h 7673802"/>
              <a:gd name="connsiteX137" fmla="*/ 5456929 w 7696540"/>
              <a:gd name="connsiteY137" fmla="*/ 1 h 7673802"/>
              <a:gd name="connsiteX138" fmla="*/ 5456929 w 7696540"/>
              <a:gd name="connsiteY138" fmla="*/ 989073 h 7673802"/>
              <a:gd name="connsiteX139" fmla="*/ 4467857 w 7696540"/>
              <a:gd name="connsiteY139" fmla="*/ 989073 h 7673802"/>
              <a:gd name="connsiteX140" fmla="*/ 3342369 w 7696540"/>
              <a:gd name="connsiteY140" fmla="*/ 1 h 7673802"/>
              <a:gd name="connsiteX141" fmla="*/ 4342806 w 7696540"/>
              <a:gd name="connsiteY141" fmla="*/ 1 h 7673802"/>
              <a:gd name="connsiteX142" fmla="*/ 4342806 w 7696540"/>
              <a:gd name="connsiteY142" fmla="*/ 989073 h 7673802"/>
              <a:gd name="connsiteX143" fmla="*/ 3342369 w 7696540"/>
              <a:gd name="connsiteY143" fmla="*/ 989073 h 7673802"/>
              <a:gd name="connsiteX144" fmla="*/ 2228246 w 7696540"/>
              <a:gd name="connsiteY144" fmla="*/ 0 h 7673802"/>
              <a:gd name="connsiteX145" fmla="*/ 3228683 w 7696540"/>
              <a:gd name="connsiteY145" fmla="*/ 0 h 7673802"/>
              <a:gd name="connsiteX146" fmla="*/ 3228683 w 7696540"/>
              <a:gd name="connsiteY146" fmla="*/ 989072 h 7673802"/>
              <a:gd name="connsiteX147" fmla="*/ 2228246 w 7696540"/>
              <a:gd name="connsiteY147" fmla="*/ 989072 h 767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7696540" h="7673802">
                <a:moveTo>
                  <a:pt x="6696103" y="6673365"/>
                </a:moveTo>
                <a:lnTo>
                  <a:pt x="7696540" y="6673365"/>
                </a:lnTo>
                <a:lnTo>
                  <a:pt x="7696540" y="7673802"/>
                </a:lnTo>
                <a:lnTo>
                  <a:pt x="6696103" y="7673802"/>
                </a:lnTo>
                <a:close/>
                <a:moveTo>
                  <a:pt x="5581980" y="6673365"/>
                </a:moveTo>
                <a:lnTo>
                  <a:pt x="6582417" y="6673365"/>
                </a:lnTo>
                <a:lnTo>
                  <a:pt x="6582417" y="7673802"/>
                </a:lnTo>
                <a:lnTo>
                  <a:pt x="5581980" y="7673802"/>
                </a:lnTo>
                <a:close/>
                <a:moveTo>
                  <a:pt x="4467857" y="6673365"/>
                </a:moveTo>
                <a:lnTo>
                  <a:pt x="5456929" y="6673365"/>
                </a:lnTo>
                <a:lnTo>
                  <a:pt x="5456929" y="7673802"/>
                </a:lnTo>
                <a:lnTo>
                  <a:pt x="4467857" y="7673802"/>
                </a:lnTo>
                <a:close/>
                <a:moveTo>
                  <a:pt x="2228246" y="6673365"/>
                </a:moveTo>
                <a:lnTo>
                  <a:pt x="3228683" y="6673365"/>
                </a:lnTo>
                <a:lnTo>
                  <a:pt x="3228683" y="7673802"/>
                </a:lnTo>
                <a:lnTo>
                  <a:pt x="2228246" y="7673802"/>
                </a:lnTo>
                <a:close/>
                <a:moveTo>
                  <a:pt x="1114123" y="6673365"/>
                </a:moveTo>
                <a:lnTo>
                  <a:pt x="2114560" y="6673365"/>
                </a:lnTo>
                <a:lnTo>
                  <a:pt x="2114560" y="7673802"/>
                </a:lnTo>
                <a:lnTo>
                  <a:pt x="1114123" y="7673802"/>
                </a:lnTo>
                <a:close/>
                <a:moveTo>
                  <a:pt x="6696103" y="5570615"/>
                </a:moveTo>
                <a:lnTo>
                  <a:pt x="7696540" y="5570615"/>
                </a:lnTo>
                <a:lnTo>
                  <a:pt x="7696540" y="6559687"/>
                </a:lnTo>
                <a:lnTo>
                  <a:pt x="6696103" y="6559687"/>
                </a:lnTo>
                <a:close/>
                <a:moveTo>
                  <a:pt x="4467857" y="5570615"/>
                </a:moveTo>
                <a:lnTo>
                  <a:pt x="5456929" y="5570615"/>
                </a:lnTo>
                <a:lnTo>
                  <a:pt x="5456929" y="6559687"/>
                </a:lnTo>
                <a:lnTo>
                  <a:pt x="4467857" y="6559687"/>
                </a:lnTo>
                <a:close/>
                <a:moveTo>
                  <a:pt x="3342369" y="5570615"/>
                </a:moveTo>
                <a:lnTo>
                  <a:pt x="4342806" y="5570615"/>
                </a:lnTo>
                <a:lnTo>
                  <a:pt x="4342806" y="6559687"/>
                </a:lnTo>
                <a:lnTo>
                  <a:pt x="3342369" y="6559687"/>
                </a:lnTo>
                <a:close/>
                <a:moveTo>
                  <a:pt x="2228246" y="5570615"/>
                </a:moveTo>
                <a:lnTo>
                  <a:pt x="3228683" y="5570615"/>
                </a:lnTo>
                <a:lnTo>
                  <a:pt x="3228683" y="6559687"/>
                </a:lnTo>
                <a:lnTo>
                  <a:pt x="2228246" y="6559687"/>
                </a:lnTo>
                <a:close/>
                <a:moveTo>
                  <a:pt x="1114123" y="5570615"/>
                </a:moveTo>
                <a:lnTo>
                  <a:pt x="2114560" y="5570615"/>
                </a:lnTo>
                <a:lnTo>
                  <a:pt x="2114560" y="6559687"/>
                </a:lnTo>
                <a:lnTo>
                  <a:pt x="1114123" y="6559687"/>
                </a:lnTo>
                <a:close/>
                <a:moveTo>
                  <a:pt x="0" y="5570615"/>
                </a:moveTo>
                <a:lnTo>
                  <a:pt x="989072" y="5570615"/>
                </a:lnTo>
                <a:lnTo>
                  <a:pt x="989072" y="6559687"/>
                </a:lnTo>
                <a:lnTo>
                  <a:pt x="0" y="6559687"/>
                </a:lnTo>
                <a:close/>
                <a:moveTo>
                  <a:pt x="6696103" y="4456492"/>
                </a:moveTo>
                <a:lnTo>
                  <a:pt x="7696540" y="4456492"/>
                </a:lnTo>
                <a:lnTo>
                  <a:pt x="7696540" y="5445564"/>
                </a:lnTo>
                <a:lnTo>
                  <a:pt x="6696103" y="5445564"/>
                </a:lnTo>
                <a:close/>
                <a:moveTo>
                  <a:pt x="5581980" y="4456492"/>
                </a:moveTo>
                <a:lnTo>
                  <a:pt x="6582417" y="4456492"/>
                </a:lnTo>
                <a:lnTo>
                  <a:pt x="6582417" y="5445564"/>
                </a:lnTo>
                <a:lnTo>
                  <a:pt x="5581980" y="5445564"/>
                </a:lnTo>
                <a:close/>
                <a:moveTo>
                  <a:pt x="4467857" y="4456492"/>
                </a:moveTo>
                <a:lnTo>
                  <a:pt x="5456929" y="4456492"/>
                </a:lnTo>
                <a:lnTo>
                  <a:pt x="5456929" y="5445564"/>
                </a:lnTo>
                <a:lnTo>
                  <a:pt x="4467857" y="5445564"/>
                </a:lnTo>
                <a:close/>
                <a:moveTo>
                  <a:pt x="3342369" y="4456492"/>
                </a:moveTo>
                <a:lnTo>
                  <a:pt x="4342806" y="4456492"/>
                </a:lnTo>
                <a:lnTo>
                  <a:pt x="4342806" y="5445564"/>
                </a:lnTo>
                <a:lnTo>
                  <a:pt x="3342369" y="5445564"/>
                </a:lnTo>
                <a:close/>
                <a:moveTo>
                  <a:pt x="1114124" y="4456492"/>
                </a:moveTo>
                <a:lnTo>
                  <a:pt x="2114561" y="4456492"/>
                </a:lnTo>
                <a:lnTo>
                  <a:pt x="2114561" y="5445564"/>
                </a:lnTo>
                <a:lnTo>
                  <a:pt x="1114124" y="5445564"/>
                </a:lnTo>
                <a:close/>
                <a:moveTo>
                  <a:pt x="6696103" y="3342369"/>
                </a:moveTo>
                <a:lnTo>
                  <a:pt x="7696540" y="3342369"/>
                </a:lnTo>
                <a:lnTo>
                  <a:pt x="7696540" y="4331441"/>
                </a:lnTo>
                <a:lnTo>
                  <a:pt x="6696103" y="4331441"/>
                </a:lnTo>
                <a:close/>
                <a:moveTo>
                  <a:pt x="5581980" y="3342369"/>
                </a:moveTo>
                <a:lnTo>
                  <a:pt x="6582417" y="3342369"/>
                </a:lnTo>
                <a:lnTo>
                  <a:pt x="6582417" y="4331441"/>
                </a:lnTo>
                <a:lnTo>
                  <a:pt x="5581980" y="4331441"/>
                </a:lnTo>
                <a:close/>
                <a:moveTo>
                  <a:pt x="3342369" y="3342369"/>
                </a:moveTo>
                <a:lnTo>
                  <a:pt x="4342806" y="3342369"/>
                </a:lnTo>
                <a:lnTo>
                  <a:pt x="4342806" y="4331441"/>
                </a:lnTo>
                <a:lnTo>
                  <a:pt x="3342369" y="4331441"/>
                </a:lnTo>
                <a:close/>
                <a:moveTo>
                  <a:pt x="2228246" y="3342369"/>
                </a:moveTo>
                <a:lnTo>
                  <a:pt x="3228683" y="3342369"/>
                </a:lnTo>
                <a:lnTo>
                  <a:pt x="3228683" y="4331441"/>
                </a:lnTo>
                <a:lnTo>
                  <a:pt x="2228246" y="4331441"/>
                </a:lnTo>
                <a:close/>
                <a:moveTo>
                  <a:pt x="1" y="3342369"/>
                </a:moveTo>
                <a:lnTo>
                  <a:pt x="989072" y="3342369"/>
                </a:lnTo>
                <a:lnTo>
                  <a:pt x="989072" y="4331441"/>
                </a:lnTo>
                <a:lnTo>
                  <a:pt x="1" y="4331441"/>
                </a:lnTo>
                <a:close/>
                <a:moveTo>
                  <a:pt x="6696103" y="2228246"/>
                </a:moveTo>
                <a:lnTo>
                  <a:pt x="7696540" y="2228246"/>
                </a:lnTo>
                <a:lnTo>
                  <a:pt x="7696540" y="3217318"/>
                </a:lnTo>
                <a:lnTo>
                  <a:pt x="6696103" y="3217318"/>
                </a:lnTo>
                <a:close/>
                <a:moveTo>
                  <a:pt x="5581980" y="2228246"/>
                </a:moveTo>
                <a:lnTo>
                  <a:pt x="6582417" y="2228246"/>
                </a:lnTo>
                <a:lnTo>
                  <a:pt x="6582417" y="3217318"/>
                </a:lnTo>
                <a:lnTo>
                  <a:pt x="5581980" y="3217318"/>
                </a:lnTo>
                <a:close/>
                <a:moveTo>
                  <a:pt x="4467857" y="2228246"/>
                </a:moveTo>
                <a:lnTo>
                  <a:pt x="5456929" y="2228246"/>
                </a:lnTo>
                <a:lnTo>
                  <a:pt x="5456929" y="3217318"/>
                </a:lnTo>
                <a:lnTo>
                  <a:pt x="4467857" y="3217318"/>
                </a:lnTo>
                <a:close/>
                <a:moveTo>
                  <a:pt x="3342369" y="2228246"/>
                </a:moveTo>
                <a:lnTo>
                  <a:pt x="4342806" y="2228246"/>
                </a:lnTo>
                <a:lnTo>
                  <a:pt x="4342806" y="3217318"/>
                </a:lnTo>
                <a:lnTo>
                  <a:pt x="3342369" y="3217318"/>
                </a:lnTo>
                <a:close/>
                <a:moveTo>
                  <a:pt x="2228249" y="2228246"/>
                </a:moveTo>
                <a:lnTo>
                  <a:pt x="3228683" y="2228246"/>
                </a:lnTo>
                <a:lnTo>
                  <a:pt x="3228683" y="3217318"/>
                </a:lnTo>
                <a:lnTo>
                  <a:pt x="2228249" y="3217318"/>
                </a:lnTo>
                <a:close/>
                <a:moveTo>
                  <a:pt x="1114124" y="2228246"/>
                </a:moveTo>
                <a:lnTo>
                  <a:pt x="2114561" y="2228246"/>
                </a:lnTo>
                <a:lnTo>
                  <a:pt x="2114561" y="3217318"/>
                </a:lnTo>
                <a:lnTo>
                  <a:pt x="1114124" y="3217318"/>
                </a:lnTo>
                <a:close/>
                <a:moveTo>
                  <a:pt x="2" y="2228246"/>
                </a:moveTo>
                <a:lnTo>
                  <a:pt x="989074" y="2228246"/>
                </a:lnTo>
                <a:lnTo>
                  <a:pt x="989074" y="3217318"/>
                </a:lnTo>
                <a:lnTo>
                  <a:pt x="2" y="3217318"/>
                </a:lnTo>
                <a:close/>
                <a:moveTo>
                  <a:pt x="6696103" y="1114124"/>
                </a:moveTo>
                <a:lnTo>
                  <a:pt x="7696540" y="1114124"/>
                </a:lnTo>
                <a:lnTo>
                  <a:pt x="7696540" y="2103196"/>
                </a:lnTo>
                <a:lnTo>
                  <a:pt x="6696103" y="2103196"/>
                </a:lnTo>
                <a:close/>
                <a:moveTo>
                  <a:pt x="5581980" y="1114124"/>
                </a:moveTo>
                <a:lnTo>
                  <a:pt x="6582417" y="1114124"/>
                </a:lnTo>
                <a:lnTo>
                  <a:pt x="6582417" y="2103196"/>
                </a:lnTo>
                <a:lnTo>
                  <a:pt x="5581980" y="2103196"/>
                </a:lnTo>
                <a:close/>
                <a:moveTo>
                  <a:pt x="3342369" y="1114124"/>
                </a:moveTo>
                <a:lnTo>
                  <a:pt x="4342806" y="1114124"/>
                </a:lnTo>
                <a:lnTo>
                  <a:pt x="4342806" y="2103196"/>
                </a:lnTo>
                <a:lnTo>
                  <a:pt x="3342369" y="2103196"/>
                </a:lnTo>
                <a:close/>
                <a:moveTo>
                  <a:pt x="1114125" y="1114124"/>
                </a:moveTo>
                <a:lnTo>
                  <a:pt x="2114562" y="1114124"/>
                </a:lnTo>
                <a:lnTo>
                  <a:pt x="2114562" y="2103196"/>
                </a:lnTo>
                <a:lnTo>
                  <a:pt x="1114125" y="2103196"/>
                </a:lnTo>
                <a:close/>
                <a:moveTo>
                  <a:pt x="2228246" y="1114123"/>
                </a:moveTo>
                <a:lnTo>
                  <a:pt x="3228683" y="1114123"/>
                </a:lnTo>
                <a:lnTo>
                  <a:pt x="3228683" y="2103196"/>
                </a:lnTo>
                <a:lnTo>
                  <a:pt x="2228246" y="2103196"/>
                </a:lnTo>
                <a:close/>
                <a:moveTo>
                  <a:pt x="5581980" y="1"/>
                </a:moveTo>
                <a:lnTo>
                  <a:pt x="6582417" y="1"/>
                </a:lnTo>
                <a:lnTo>
                  <a:pt x="6582417" y="989073"/>
                </a:lnTo>
                <a:lnTo>
                  <a:pt x="5581980" y="989073"/>
                </a:lnTo>
                <a:close/>
                <a:moveTo>
                  <a:pt x="4467857" y="1"/>
                </a:moveTo>
                <a:lnTo>
                  <a:pt x="5456929" y="1"/>
                </a:lnTo>
                <a:lnTo>
                  <a:pt x="5456929" y="989073"/>
                </a:lnTo>
                <a:lnTo>
                  <a:pt x="4467857" y="989073"/>
                </a:lnTo>
                <a:close/>
                <a:moveTo>
                  <a:pt x="3342369" y="1"/>
                </a:moveTo>
                <a:lnTo>
                  <a:pt x="4342806" y="1"/>
                </a:lnTo>
                <a:lnTo>
                  <a:pt x="4342806" y="989073"/>
                </a:lnTo>
                <a:lnTo>
                  <a:pt x="3342369" y="989073"/>
                </a:lnTo>
                <a:close/>
                <a:moveTo>
                  <a:pt x="2228246" y="0"/>
                </a:moveTo>
                <a:lnTo>
                  <a:pt x="3228683" y="0"/>
                </a:lnTo>
                <a:lnTo>
                  <a:pt x="3228683" y="989072"/>
                </a:lnTo>
                <a:lnTo>
                  <a:pt x="2228246" y="98907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F4A9E-E156-A84D-B518-806653BBC392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F89396-B700-B946-AE30-5BC1BC3EFB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5F9EBD-8CC0-EC4E-90C7-AE94DB140A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112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67578" y="934497"/>
            <a:ext cx="5004851" cy="5011618"/>
          </a:xfrm>
          <a:custGeom>
            <a:avLst/>
            <a:gdLst>
              <a:gd name="T0" fmla="*/ 0 w 3317"/>
              <a:gd name="T1" fmla="*/ 0 h 3329"/>
              <a:gd name="T2" fmla="*/ 3257 w 3317"/>
              <a:gd name="T3" fmla="*/ 0 h 3329"/>
              <a:gd name="T4" fmla="*/ 2050 w 3317"/>
              <a:gd name="T5" fmla="*/ 1211 h 3329"/>
              <a:gd name="T6" fmla="*/ 1207 w 3317"/>
              <a:gd name="T7" fmla="*/ 1211 h 3329"/>
              <a:gd name="T8" fmla="*/ 1207 w 3317"/>
              <a:gd name="T9" fmla="*/ 2057 h 3329"/>
              <a:gd name="T10" fmla="*/ 0 w 3317"/>
              <a:gd name="T11" fmla="*/ 3269 h 3329"/>
              <a:gd name="T12" fmla="*/ 0 w 3317"/>
              <a:gd name="T13" fmla="*/ 0 h 3329"/>
              <a:gd name="T14" fmla="*/ 3317 w 3317"/>
              <a:gd name="T15" fmla="*/ 62 h 3329"/>
              <a:gd name="T16" fmla="*/ 3317 w 3317"/>
              <a:gd name="T17" fmla="*/ 3329 h 3329"/>
              <a:gd name="T18" fmla="*/ 62 w 3317"/>
              <a:gd name="T19" fmla="*/ 3329 h 3329"/>
              <a:gd name="T20" fmla="*/ 1268 w 3317"/>
              <a:gd name="T21" fmla="*/ 2119 h 3329"/>
              <a:gd name="T22" fmla="*/ 2112 w 3317"/>
              <a:gd name="T23" fmla="*/ 2119 h 3329"/>
              <a:gd name="T24" fmla="*/ 2112 w 3317"/>
              <a:gd name="T25" fmla="*/ 1272 h 3329"/>
              <a:gd name="T26" fmla="*/ 3317 w 3317"/>
              <a:gd name="T27" fmla="*/ 62 h 3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17" h="3329">
                <a:moveTo>
                  <a:pt x="0" y="0"/>
                </a:moveTo>
                <a:lnTo>
                  <a:pt x="3257" y="0"/>
                </a:lnTo>
                <a:lnTo>
                  <a:pt x="2050" y="1211"/>
                </a:lnTo>
                <a:lnTo>
                  <a:pt x="1207" y="1211"/>
                </a:lnTo>
                <a:lnTo>
                  <a:pt x="1207" y="2057"/>
                </a:lnTo>
                <a:lnTo>
                  <a:pt x="0" y="3269"/>
                </a:lnTo>
                <a:lnTo>
                  <a:pt x="0" y="0"/>
                </a:lnTo>
                <a:close/>
                <a:moveTo>
                  <a:pt x="3317" y="62"/>
                </a:moveTo>
                <a:lnTo>
                  <a:pt x="3317" y="3329"/>
                </a:lnTo>
                <a:lnTo>
                  <a:pt x="62" y="3329"/>
                </a:lnTo>
                <a:lnTo>
                  <a:pt x="1268" y="2119"/>
                </a:lnTo>
                <a:lnTo>
                  <a:pt x="2112" y="2119"/>
                </a:lnTo>
                <a:lnTo>
                  <a:pt x="2112" y="1272"/>
                </a:lnTo>
                <a:lnTo>
                  <a:pt x="3317" y="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BB03C-ABDE-C94D-B801-24D10600786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69C5B7-8944-A44E-9B7E-13AAC53456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C1433A6-0AEA-DC46-A017-6D04DB7C9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398815" cy="11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854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07369" y="874207"/>
            <a:ext cx="5125268" cy="5132197"/>
          </a:xfrm>
          <a:custGeom>
            <a:avLst/>
            <a:gdLst>
              <a:gd name="T0" fmla="*/ 1908 w 3398"/>
              <a:gd name="T1" fmla="*/ 12 h 3410"/>
              <a:gd name="T2" fmla="*/ 2148 w 3398"/>
              <a:gd name="T3" fmla="*/ 61 h 3410"/>
              <a:gd name="T4" fmla="*/ 2375 w 3398"/>
              <a:gd name="T5" fmla="*/ 142 h 3410"/>
              <a:gd name="T6" fmla="*/ 2586 w 3398"/>
              <a:gd name="T7" fmla="*/ 253 h 3410"/>
              <a:gd name="T8" fmla="*/ 2779 w 3398"/>
              <a:gd name="T9" fmla="*/ 391 h 3410"/>
              <a:gd name="T10" fmla="*/ 1962 w 3398"/>
              <a:gd name="T11" fmla="*/ 1323 h 3410"/>
              <a:gd name="T12" fmla="*/ 1858 w 3398"/>
              <a:gd name="T13" fmla="*/ 1269 h 3410"/>
              <a:gd name="T14" fmla="*/ 1740 w 3398"/>
              <a:gd name="T15" fmla="*/ 1242 h 3410"/>
              <a:gd name="T16" fmla="*/ 1606 w 3398"/>
              <a:gd name="T17" fmla="*/ 1249 h 3410"/>
              <a:gd name="T18" fmla="*/ 1479 w 3398"/>
              <a:gd name="T19" fmla="*/ 1297 h 3410"/>
              <a:gd name="T20" fmla="*/ 1372 w 3398"/>
              <a:gd name="T21" fmla="*/ 1377 h 3410"/>
              <a:gd name="T22" fmla="*/ 1292 w 3398"/>
              <a:gd name="T23" fmla="*/ 1484 h 3410"/>
              <a:gd name="T24" fmla="*/ 1245 w 3398"/>
              <a:gd name="T25" fmla="*/ 1612 h 3410"/>
              <a:gd name="T26" fmla="*/ 1238 w 3398"/>
              <a:gd name="T27" fmla="*/ 1747 h 3410"/>
              <a:gd name="T28" fmla="*/ 1264 w 3398"/>
              <a:gd name="T29" fmla="*/ 1865 h 3410"/>
              <a:gd name="T30" fmla="*/ 1319 w 3398"/>
              <a:gd name="T31" fmla="*/ 1970 h 3410"/>
              <a:gd name="T32" fmla="*/ 390 w 3398"/>
              <a:gd name="T33" fmla="*/ 2788 h 3410"/>
              <a:gd name="T34" fmla="*/ 251 w 3398"/>
              <a:gd name="T35" fmla="*/ 2595 h 3410"/>
              <a:gd name="T36" fmla="*/ 141 w 3398"/>
              <a:gd name="T37" fmla="*/ 2383 h 3410"/>
              <a:gd name="T38" fmla="*/ 61 w 3398"/>
              <a:gd name="T39" fmla="*/ 2156 h 3410"/>
              <a:gd name="T40" fmla="*/ 13 w 3398"/>
              <a:gd name="T41" fmla="*/ 1914 h 3410"/>
              <a:gd name="T42" fmla="*/ 3 w 3398"/>
              <a:gd name="T43" fmla="*/ 1617 h 3410"/>
              <a:gd name="T44" fmla="*/ 104 w 3398"/>
              <a:gd name="T45" fmla="*/ 1121 h 3410"/>
              <a:gd name="T46" fmla="*/ 339 w 3398"/>
              <a:gd name="T47" fmla="*/ 687 h 3410"/>
              <a:gd name="T48" fmla="*/ 684 w 3398"/>
              <a:gd name="T49" fmla="*/ 340 h 3410"/>
              <a:gd name="T50" fmla="*/ 1116 w 3398"/>
              <a:gd name="T51" fmla="*/ 104 h 3410"/>
              <a:gd name="T52" fmla="*/ 1612 w 3398"/>
              <a:gd name="T53" fmla="*/ 2 h 3410"/>
              <a:gd name="T54" fmla="*/ 3033 w 3398"/>
              <a:gd name="T55" fmla="*/ 652 h 3410"/>
              <a:gd name="T56" fmla="*/ 3167 w 3398"/>
              <a:gd name="T57" fmla="*/ 849 h 3410"/>
              <a:gd name="T58" fmla="*/ 3272 w 3398"/>
              <a:gd name="T59" fmla="*/ 1064 h 3410"/>
              <a:gd name="T60" fmla="*/ 3348 w 3398"/>
              <a:gd name="T61" fmla="*/ 1294 h 3410"/>
              <a:gd name="T62" fmla="*/ 3390 w 3398"/>
              <a:gd name="T63" fmla="*/ 1537 h 3410"/>
              <a:gd name="T64" fmla="*/ 3389 w 3398"/>
              <a:gd name="T65" fmla="*/ 1878 h 3410"/>
              <a:gd name="T66" fmla="*/ 3264 w 3398"/>
              <a:gd name="T67" fmla="*/ 2367 h 3410"/>
              <a:gd name="T68" fmla="*/ 3009 w 3398"/>
              <a:gd name="T69" fmla="*/ 2788 h 3410"/>
              <a:gd name="T70" fmla="*/ 2647 w 3398"/>
              <a:gd name="T71" fmla="*/ 3118 h 3410"/>
              <a:gd name="T72" fmla="*/ 2203 w 3398"/>
              <a:gd name="T73" fmla="*/ 3333 h 3410"/>
              <a:gd name="T74" fmla="*/ 1699 w 3398"/>
              <a:gd name="T75" fmla="*/ 3410 h 3410"/>
              <a:gd name="T76" fmla="*/ 1450 w 3398"/>
              <a:gd name="T77" fmla="*/ 3392 h 3410"/>
              <a:gd name="T78" fmla="*/ 1211 w 3398"/>
              <a:gd name="T79" fmla="*/ 3338 h 3410"/>
              <a:gd name="T80" fmla="*/ 987 w 3398"/>
              <a:gd name="T81" fmla="*/ 3252 h 3410"/>
              <a:gd name="T82" fmla="*/ 778 w 3398"/>
              <a:gd name="T83" fmla="*/ 3136 h 3410"/>
              <a:gd name="T84" fmla="*/ 590 w 3398"/>
              <a:gd name="T85" fmla="*/ 2993 h 3410"/>
              <a:gd name="T86" fmla="*/ 1452 w 3398"/>
              <a:gd name="T87" fmla="*/ 2097 h 3410"/>
              <a:gd name="T88" fmla="*/ 1559 w 3398"/>
              <a:gd name="T89" fmla="*/ 2148 h 3410"/>
              <a:gd name="T90" fmla="*/ 1678 w 3398"/>
              <a:gd name="T91" fmla="*/ 2169 h 3410"/>
              <a:gd name="T92" fmla="*/ 1815 w 3398"/>
              <a:gd name="T93" fmla="*/ 2155 h 3410"/>
              <a:gd name="T94" fmla="*/ 1939 w 3398"/>
              <a:gd name="T95" fmla="*/ 2103 h 3410"/>
              <a:gd name="T96" fmla="*/ 2041 w 3398"/>
              <a:gd name="T97" fmla="*/ 2017 h 3410"/>
              <a:gd name="T98" fmla="*/ 2117 w 3398"/>
              <a:gd name="T99" fmla="*/ 1906 h 3410"/>
              <a:gd name="T100" fmla="*/ 2157 w 3398"/>
              <a:gd name="T101" fmla="*/ 1776 h 3410"/>
              <a:gd name="T102" fmla="*/ 2158 w 3398"/>
              <a:gd name="T103" fmla="*/ 1643 h 3410"/>
              <a:gd name="T104" fmla="*/ 2127 w 3398"/>
              <a:gd name="T105" fmla="*/ 1527 h 3410"/>
              <a:gd name="T106" fmla="*/ 2068 w 3398"/>
              <a:gd name="T107" fmla="*/ 1425 h 3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98" h="3410">
                <a:moveTo>
                  <a:pt x="1699" y="0"/>
                </a:moveTo>
                <a:lnTo>
                  <a:pt x="1741" y="0"/>
                </a:lnTo>
                <a:lnTo>
                  <a:pt x="1783" y="2"/>
                </a:lnTo>
                <a:lnTo>
                  <a:pt x="1825" y="4"/>
                </a:lnTo>
                <a:lnTo>
                  <a:pt x="1866" y="8"/>
                </a:lnTo>
                <a:lnTo>
                  <a:pt x="1908" y="12"/>
                </a:lnTo>
                <a:lnTo>
                  <a:pt x="1948" y="18"/>
                </a:lnTo>
                <a:lnTo>
                  <a:pt x="1989" y="25"/>
                </a:lnTo>
                <a:lnTo>
                  <a:pt x="2029" y="33"/>
                </a:lnTo>
                <a:lnTo>
                  <a:pt x="2069" y="41"/>
                </a:lnTo>
                <a:lnTo>
                  <a:pt x="2109" y="50"/>
                </a:lnTo>
                <a:lnTo>
                  <a:pt x="2148" y="61"/>
                </a:lnTo>
                <a:lnTo>
                  <a:pt x="2187" y="72"/>
                </a:lnTo>
                <a:lnTo>
                  <a:pt x="2225" y="84"/>
                </a:lnTo>
                <a:lnTo>
                  <a:pt x="2263" y="98"/>
                </a:lnTo>
                <a:lnTo>
                  <a:pt x="2301" y="111"/>
                </a:lnTo>
                <a:lnTo>
                  <a:pt x="2338" y="125"/>
                </a:lnTo>
                <a:lnTo>
                  <a:pt x="2375" y="142"/>
                </a:lnTo>
                <a:lnTo>
                  <a:pt x="2411" y="158"/>
                </a:lnTo>
                <a:lnTo>
                  <a:pt x="2447" y="176"/>
                </a:lnTo>
                <a:lnTo>
                  <a:pt x="2483" y="193"/>
                </a:lnTo>
                <a:lnTo>
                  <a:pt x="2517" y="213"/>
                </a:lnTo>
                <a:lnTo>
                  <a:pt x="2552" y="232"/>
                </a:lnTo>
                <a:lnTo>
                  <a:pt x="2586" y="253"/>
                </a:lnTo>
                <a:lnTo>
                  <a:pt x="2620" y="273"/>
                </a:lnTo>
                <a:lnTo>
                  <a:pt x="2653" y="296"/>
                </a:lnTo>
                <a:lnTo>
                  <a:pt x="2684" y="319"/>
                </a:lnTo>
                <a:lnTo>
                  <a:pt x="2717" y="342"/>
                </a:lnTo>
                <a:lnTo>
                  <a:pt x="2748" y="366"/>
                </a:lnTo>
                <a:lnTo>
                  <a:pt x="2779" y="391"/>
                </a:lnTo>
                <a:lnTo>
                  <a:pt x="2809" y="416"/>
                </a:lnTo>
                <a:lnTo>
                  <a:pt x="2838" y="443"/>
                </a:lnTo>
                <a:lnTo>
                  <a:pt x="2868" y="470"/>
                </a:lnTo>
                <a:lnTo>
                  <a:pt x="1994" y="1347"/>
                </a:lnTo>
                <a:lnTo>
                  <a:pt x="1979" y="1335"/>
                </a:lnTo>
                <a:lnTo>
                  <a:pt x="1962" y="1323"/>
                </a:lnTo>
                <a:lnTo>
                  <a:pt x="1946" y="1312"/>
                </a:lnTo>
                <a:lnTo>
                  <a:pt x="1929" y="1302"/>
                </a:lnTo>
                <a:lnTo>
                  <a:pt x="1912" y="1292"/>
                </a:lnTo>
                <a:lnTo>
                  <a:pt x="1895" y="1284"/>
                </a:lnTo>
                <a:lnTo>
                  <a:pt x="1876" y="1276"/>
                </a:lnTo>
                <a:lnTo>
                  <a:pt x="1858" y="1269"/>
                </a:lnTo>
                <a:lnTo>
                  <a:pt x="1839" y="1262"/>
                </a:lnTo>
                <a:lnTo>
                  <a:pt x="1820" y="1256"/>
                </a:lnTo>
                <a:lnTo>
                  <a:pt x="1800" y="1251"/>
                </a:lnTo>
                <a:lnTo>
                  <a:pt x="1781" y="1247"/>
                </a:lnTo>
                <a:lnTo>
                  <a:pt x="1760" y="1244"/>
                </a:lnTo>
                <a:lnTo>
                  <a:pt x="1740" y="1242"/>
                </a:lnTo>
                <a:lnTo>
                  <a:pt x="1719" y="1241"/>
                </a:lnTo>
                <a:lnTo>
                  <a:pt x="1699" y="1240"/>
                </a:lnTo>
                <a:lnTo>
                  <a:pt x="1675" y="1241"/>
                </a:lnTo>
                <a:lnTo>
                  <a:pt x="1652" y="1242"/>
                </a:lnTo>
                <a:lnTo>
                  <a:pt x="1628" y="1245"/>
                </a:lnTo>
                <a:lnTo>
                  <a:pt x="1606" y="1249"/>
                </a:lnTo>
                <a:lnTo>
                  <a:pt x="1583" y="1254"/>
                </a:lnTo>
                <a:lnTo>
                  <a:pt x="1562" y="1262"/>
                </a:lnTo>
                <a:lnTo>
                  <a:pt x="1540" y="1269"/>
                </a:lnTo>
                <a:lnTo>
                  <a:pt x="1519" y="1277"/>
                </a:lnTo>
                <a:lnTo>
                  <a:pt x="1498" y="1286"/>
                </a:lnTo>
                <a:lnTo>
                  <a:pt x="1479" y="1297"/>
                </a:lnTo>
                <a:lnTo>
                  <a:pt x="1459" y="1308"/>
                </a:lnTo>
                <a:lnTo>
                  <a:pt x="1441" y="1320"/>
                </a:lnTo>
                <a:lnTo>
                  <a:pt x="1422" y="1333"/>
                </a:lnTo>
                <a:lnTo>
                  <a:pt x="1405" y="1347"/>
                </a:lnTo>
                <a:lnTo>
                  <a:pt x="1388" y="1361"/>
                </a:lnTo>
                <a:lnTo>
                  <a:pt x="1372" y="1377"/>
                </a:lnTo>
                <a:lnTo>
                  <a:pt x="1357" y="1393"/>
                </a:lnTo>
                <a:lnTo>
                  <a:pt x="1341" y="1410"/>
                </a:lnTo>
                <a:lnTo>
                  <a:pt x="1328" y="1427"/>
                </a:lnTo>
                <a:lnTo>
                  <a:pt x="1315" y="1446"/>
                </a:lnTo>
                <a:lnTo>
                  <a:pt x="1302" y="1464"/>
                </a:lnTo>
                <a:lnTo>
                  <a:pt x="1292" y="1484"/>
                </a:lnTo>
                <a:lnTo>
                  <a:pt x="1282" y="1504"/>
                </a:lnTo>
                <a:lnTo>
                  <a:pt x="1272" y="1525"/>
                </a:lnTo>
                <a:lnTo>
                  <a:pt x="1264" y="1545"/>
                </a:lnTo>
                <a:lnTo>
                  <a:pt x="1256" y="1567"/>
                </a:lnTo>
                <a:lnTo>
                  <a:pt x="1250" y="1590"/>
                </a:lnTo>
                <a:lnTo>
                  <a:pt x="1245" y="1612"/>
                </a:lnTo>
                <a:lnTo>
                  <a:pt x="1241" y="1635"/>
                </a:lnTo>
                <a:lnTo>
                  <a:pt x="1238" y="1657"/>
                </a:lnTo>
                <a:lnTo>
                  <a:pt x="1236" y="1681"/>
                </a:lnTo>
                <a:lnTo>
                  <a:pt x="1236" y="1705"/>
                </a:lnTo>
                <a:lnTo>
                  <a:pt x="1236" y="1726"/>
                </a:lnTo>
                <a:lnTo>
                  <a:pt x="1238" y="1747"/>
                </a:lnTo>
                <a:lnTo>
                  <a:pt x="1240" y="1767"/>
                </a:lnTo>
                <a:lnTo>
                  <a:pt x="1243" y="1787"/>
                </a:lnTo>
                <a:lnTo>
                  <a:pt x="1247" y="1808"/>
                </a:lnTo>
                <a:lnTo>
                  <a:pt x="1252" y="1827"/>
                </a:lnTo>
                <a:lnTo>
                  <a:pt x="1257" y="1846"/>
                </a:lnTo>
                <a:lnTo>
                  <a:pt x="1264" y="1865"/>
                </a:lnTo>
                <a:lnTo>
                  <a:pt x="1271" y="1884"/>
                </a:lnTo>
                <a:lnTo>
                  <a:pt x="1279" y="1901"/>
                </a:lnTo>
                <a:lnTo>
                  <a:pt x="1288" y="1920"/>
                </a:lnTo>
                <a:lnTo>
                  <a:pt x="1297" y="1936"/>
                </a:lnTo>
                <a:lnTo>
                  <a:pt x="1308" y="1954"/>
                </a:lnTo>
                <a:lnTo>
                  <a:pt x="1319" y="1970"/>
                </a:lnTo>
                <a:lnTo>
                  <a:pt x="1330" y="1985"/>
                </a:lnTo>
                <a:lnTo>
                  <a:pt x="1342" y="2001"/>
                </a:lnTo>
                <a:lnTo>
                  <a:pt x="469" y="2878"/>
                </a:lnTo>
                <a:lnTo>
                  <a:pt x="442" y="2849"/>
                </a:lnTo>
                <a:lnTo>
                  <a:pt x="415" y="2819"/>
                </a:lnTo>
                <a:lnTo>
                  <a:pt x="390" y="2788"/>
                </a:lnTo>
                <a:lnTo>
                  <a:pt x="365" y="2758"/>
                </a:lnTo>
                <a:lnTo>
                  <a:pt x="341" y="2727"/>
                </a:lnTo>
                <a:lnTo>
                  <a:pt x="317" y="2695"/>
                </a:lnTo>
                <a:lnTo>
                  <a:pt x="294" y="2662"/>
                </a:lnTo>
                <a:lnTo>
                  <a:pt x="273" y="2629"/>
                </a:lnTo>
                <a:lnTo>
                  <a:pt x="251" y="2595"/>
                </a:lnTo>
                <a:lnTo>
                  <a:pt x="231" y="2561"/>
                </a:lnTo>
                <a:lnTo>
                  <a:pt x="212" y="2527"/>
                </a:lnTo>
                <a:lnTo>
                  <a:pt x="193" y="2491"/>
                </a:lnTo>
                <a:lnTo>
                  <a:pt x="175" y="2456"/>
                </a:lnTo>
                <a:lnTo>
                  <a:pt x="157" y="2420"/>
                </a:lnTo>
                <a:lnTo>
                  <a:pt x="141" y="2383"/>
                </a:lnTo>
                <a:lnTo>
                  <a:pt x="125" y="2346"/>
                </a:lnTo>
                <a:lnTo>
                  <a:pt x="111" y="2309"/>
                </a:lnTo>
                <a:lnTo>
                  <a:pt x="97" y="2271"/>
                </a:lnTo>
                <a:lnTo>
                  <a:pt x="83" y="2233"/>
                </a:lnTo>
                <a:lnTo>
                  <a:pt x="72" y="2194"/>
                </a:lnTo>
                <a:lnTo>
                  <a:pt x="61" y="2156"/>
                </a:lnTo>
                <a:lnTo>
                  <a:pt x="51" y="2116"/>
                </a:lnTo>
                <a:lnTo>
                  <a:pt x="40" y="2077"/>
                </a:lnTo>
                <a:lnTo>
                  <a:pt x="32" y="2037"/>
                </a:lnTo>
                <a:lnTo>
                  <a:pt x="25" y="1996"/>
                </a:lnTo>
                <a:lnTo>
                  <a:pt x="18" y="1956"/>
                </a:lnTo>
                <a:lnTo>
                  <a:pt x="13" y="1914"/>
                </a:lnTo>
                <a:lnTo>
                  <a:pt x="9" y="1873"/>
                </a:lnTo>
                <a:lnTo>
                  <a:pt x="5" y="1831"/>
                </a:lnTo>
                <a:lnTo>
                  <a:pt x="3" y="1790"/>
                </a:lnTo>
                <a:lnTo>
                  <a:pt x="0" y="1748"/>
                </a:lnTo>
                <a:lnTo>
                  <a:pt x="0" y="1705"/>
                </a:lnTo>
                <a:lnTo>
                  <a:pt x="3" y="1617"/>
                </a:lnTo>
                <a:lnTo>
                  <a:pt x="9" y="1531"/>
                </a:lnTo>
                <a:lnTo>
                  <a:pt x="20" y="1447"/>
                </a:lnTo>
                <a:lnTo>
                  <a:pt x="34" y="1362"/>
                </a:lnTo>
                <a:lnTo>
                  <a:pt x="54" y="1280"/>
                </a:lnTo>
                <a:lnTo>
                  <a:pt x="76" y="1200"/>
                </a:lnTo>
                <a:lnTo>
                  <a:pt x="104" y="1121"/>
                </a:lnTo>
                <a:lnTo>
                  <a:pt x="134" y="1043"/>
                </a:lnTo>
                <a:lnTo>
                  <a:pt x="168" y="968"/>
                </a:lnTo>
                <a:lnTo>
                  <a:pt x="205" y="895"/>
                </a:lnTo>
                <a:lnTo>
                  <a:pt x="246" y="823"/>
                </a:lnTo>
                <a:lnTo>
                  <a:pt x="291" y="754"/>
                </a:lnTo>
                <a:lnTo>
                  <a:pt x="339" y="687"/>
                </a:lnTo>
                <a:lnTo>
                  <a:pt x="389" y="622"/>
                </a:lnTo>
                <a:lnTo>
                  <a:pt x="443" y="560"/>
                </a:lnTo>
                <a:lnTo>
                  <a:pt x="499" y="501"/>
                </a:lnTo>
                <a:lnTo>
                  <a:pt x="558" y="444"/>
                </a:lnTo>
                <a:lnTo>
                  <a:pt x="620" y="391"/>
                </a:lnTo>
                <a:lnTo>
                  <a:pt x="684" y="340"/>
                </a:lnTo>
                <a:lnTo>
                  <a:pt x="750" y="292"/>
                </a:lnTo>
                <a:lnTo>
                  <a:pt x="820" y="248"/>
                </a:lnTo>
                <a:lnTo>
                  <a:pt x="891" y="207"/>
                </a:lnTo>
                <a:lnTo>
                  <a:pt x="964" y="169"/>
                </a:lnTo>
                <a:lnTo>
                  <a:pt x="1039" y="135"/>
                </a:lnTo>
                <a:lnTo>
                  <a:pt x="1116" y="104"/>
                </a:lnTo>
                <a:lnTo>
                  <a:pt x="1195" y="77"/>
                </a:lnTo>
                <a:lnTo>
                  <a:pt x="1276" y="53"/>
                </a:lnTo>
                <a:lnTo>
                  <a:pt x="1358" y="35"/>
                </a:lnTo>
                <a:lnTo>
                  <a:pt x="1441" y="20"/>
                </a:lnTo>
                <a:lnTo>
                  <a:pt x="1526" y="9"/>
                </a:lnTo>
                <a:lnTo>
                  <a:pt x="1612" y="2"/>
                </a:lnTo>
                <a:lnTo>
                  <a:pt x="1699" y="0"/>
                </a:lnTo>
                <a:close/>
                <a:moveTo>
                  <a:pt x="2929" y="533"/>
                </a:moveTo>
                <a:lnTo>
                  <a:pt x="2957" y="561"/>
                </a:lnTo>
                <a:lnTo>
                  <a:pt x="2982" y="591"/>
                </a:lnTo>
                <a:lnTo>
                  <a:pt x="3008" y="621"/>
                </a:lnTo>
                <a:lnTo>
                  <a:pt x="3033" y="652"/>
                </a:lnTo>
                <a:lnTo>
                  <a:pt x="3057" y="684"/>
                </a:lnTo>
                <a:lnTo>
                  <a:pt x="3081" y="716"/>
                </a:lnTo>
                <a:lnTo>
                  <a:pt x="3103" y="748"/>
                </a:lnTo>
                <a:lnTo>
                  <a:pt x="3125" y="781"/>
                </a:lnTo>
                <a:lnTo>
                  <a:pt x="3146" y="814"/>
                </a:lnTo>
                <a:lnTo>
                  <a:pt x="3167" y="849"/>
                </a:lnTo>
                <a:lnTo>
                  <a:pt x="3186" y="883"/>
                </a:lnTo>
                <a:lnTo>
                  <a:pt x="3205" y="918"/>
                </a:lnTo>
                <a:lnTo>
                  <a:pt x="3223" y="954"/>
                </a:lnTo>
                <a:lnTo>
                  <a:pt x="3241" y="990"/>
                </a:lnTo>
                <a:lnTo>
                  <a:pt x="3257" y="1027"/>
                </a:lnTo>
                <a:lnTo>
                  <a:pt x="3272" y="1064"/>
                </a:lnTo>
                <a:lnTo>
                  <a:pt x="3287" y="1101"/>
                </a:lnTo>
                <a:lnTo>
                  <a:pt x="3301" y="1139"/>
                </a:lnTo>
                <a:lnTo>
                  <a:pt x="3314" y="1177"/>
                </a:lnTo>
                <a:lnTo>
                  <a:pt x="3326" y="1215"/>
                </a:lnTo>
                <a:lnTo>
                  <a:pt x="3337" y="1254"/>
                </a:lnTo>
                <a:lnTo>
                  <a:pt x="3348" y="1294"/>
                </a:lnTo>
                <a:lnTo>
                  <a:pt x="3357" y="1334"/>
                </a:lnTo>
                <a:lnTo>
                  <a:pt x="3366" y="1374"/>
                </a:lnTo>
                <a:lnTo>
                  <a:pt x="3373" y="1414"/>
                </a:lnTo>
                <a:lnTo>
                  <a:pt x="3380" y="1455"/>
                </a:lnTo>
                <a:lnTo>
                  <a:pt x="3385" y="1496"/>
                </a:lnTo>
                <a:lnTo>
                  <a:pt x="3390" y="1537"/>
                </a:lnTo>
                <a:lnTo>
                  <a:pt x="3393" y="1579"/>
                </a:lnTo>
                <a:lnTo>
                  <a:pt x="3396" y="1620"/>
                </a:lnTo>
                <a:lnTo>
                  <a:pt x="3397" y="1663"/>
                </a:lnTo>
                <a:lnTo>
                  <a:pt x="3398" y="1705"/>
                </a:lnTo>
                <a:lnTo>
                  <a:pt x="3395" y="1792"/>
                </a:lnTo>
                <a:lnTo>
                  <a:pt x="3389" y="1878"/>
                </a:lnTo>
                <a:lnTo>
                  <a:pt x="3378" y="1964"/>
                </a:lnTo>
                <a:lnTo>
                  <a:pt x="3364" y="2048"/>
                </a:lnTo>
                <a:lnTo>
                  <a:pt x="3344" y="2130"/>
                </a:lnTo>
                <a:lnTo>
                  <a:pt x="3322" y="2211"/>
                </a:lnTo>
                <a:lnTo>
                  <a:pt x="3294" y="2290"/>
                </a:lnTo>
                <a:lnTo>
                  <a:pt x="3264" y="2367"/>
                </a:lnTo>
                <a:lnTo>
                  <a:pt x="3229" y="2443"/>
                </a:lnTo>
                <a:lnTo>
                  <a:pt x="3192" y="2516"/>
                </a:lnTo>
                <a:lnTo>
                  <a:pt x="3151" y="2588"/>
                </a:lnTo>
                <a:lnTo>
                  <a:pt x="3106" y="2657"/>
                </a:lnTo>
                <a:lnTo>
                  <a:pt x="3059" y="2724"/>
                </a:lnTo>
                <a:lnTo>
                  <a:pt x="3009" y="2788"/>
                </a:lnTo>
                <a:lnTo>
                  <a:pt x="2955" y="2850"/>
                </a:lnTo>
                <a:lnTo>
                  <a:pt x="2898" y="2910"/>
                </a:lnTo>
                <a:lnTo>
                  <a:pt x="2840" y="2966"/>
                </a:lnTo>
                <a:lnTo>
                  <a:pt x="2778" y="3020"/>
                </a:lnTo>
                <a:lnTo>
                  <a:pt x="2714" y="3070"/>
                </a:lnTo>
                <a:lnTo>
                  <a:pt x="2647" y="3118"/>
                </a:lnTo>
                <a:lnTo>
                  <a:pt x="2578" y="3163"/>
                </a:lnTo>
                <a:lnTo>
                  <a:pt x="2507" y="3204"/>
                </a:lnTo>
                <a:lnTo>
                  <a:pt x="2433" y="3242"/>
                </a:lnTo>
                <a:lnTo>
                  <a:pt x="2359" y="3276"/>
                </a:lnTo>
                <a:lnTo>
                  <a:pt x="2282" y="3307"/>
                </a:lnTo>
                <a:lnTo>
                  <a:pt x="2203" y="3333"/>
                </a:lnTo>
                <a:lnTo>
                  <a:pt x="2122" y="3356"/>
                </a:lnTo>
                <a:lnTo>
                  <a:pt x="2040" y="3376"/>
                </a:lnTo>
                <a:lnTo>
                  <a:pt x="1957" y="3391"/>
                </a:lnTo>
                <a:lnTo>
                  <a:pt x="1872" y="3401"/>
                </a:lnTo>
                <a:lnTo>
                  <a:pt x="1786" y="3408"/>
                </a:lnTo>
                <a:lnTo>
                  <a:pt x="1699" y="3410"/>
                </a:lnTo>
                <a:lnTo>
                  <a:pt x="1657" y="3409"/>
                </a:lnTo>
                <a:lnTo>
                  <a:pt x="1615" y="3408"/>
                </a:lnTo>
                <a:lnTo>
                  <a:pt x="1573" y="3405"/>
                </a:lnTo>
                <a:lnTo>
                  <a:pt x="1532" y="3402"/>
                </a:lnTo>
                <a:lnTo>
                  <a:pt x="1491" y="3397"/>
                </a:lnTo>
                <a:lnTo>
                  <a:pt x="1450" y="3392"/>
                </a:lnTo>
                <a:lnTo>
                  <a:pt x="1409" y="3386"/>
                </a:lnTo>
                <a:lnTo>
                  <a:pt x="1369" y="3378"/>
                </a:lnTo>
                <a:lnTo>
                  <a:pt x="1329" y="3369"/>
                </a:lnTo>
                <a:lnTo>
                  <a:pt x="1289" y="3360"/>
                </a:lnTo>
                <a:lnTo>
                  <a:pt x="1250" y="3350"/>
                </a:lnTo>
                <a:lnTo>
                  <a:pt x="1211" y="3338"/>
                </a:lnTo>
                <a:lnTo>
                  <a:pt x="1172" y="3326"/>
                </a:lnTo>
                <a:lnTo>
                  <a:pt x="1134" y="3313"/>
                </a:lnTo>
                <a:lnTo>
                  <a:pt x="1098" y="3299"/>
                </a:lnTo>
                <a:lnTo>
                  <a:pt x="1060" y="3284"/>
                </a:lnTo>
                <a:lnTo>
                  <a:pt x="1023" y="3269"/>
                </a:lnTo>
                <a:lnTo>
                  <a:pt x="987" y="3252"/>
                </a:lnTo>
                <a:lnTo>
                  <a:pt x="951" y="3235"/>
                </a:lnTo>
                <a:lnTo>
                  <a:pt x="915" y="3217"/>
                </a:lnTo>
                <a:lnTo>
                  <a:pt x="880" y="3198"/>
                </a:lnTo>
                <a:lnTo>
                  <a:pt x="846" y="3178"/>
                </a:lnTo>
                <a:lnTo>
                  <a:pt x="812" y="3158"/>
                </a:lnTo>
                <a:lnTo>
                  <a:pt x="778" y="3136"/>
                </a:lnTo>
                <a:lnTo>
                  <a:pt x="745" y="3114"/>
                </a:lnTo>
                <a:lnTo>
                  <a:pt x="713" y="3092"/>
                </a:lnTo>
                <a:lnTo>
                  <a:pt x="682" y="3068"/>
                </a:lnTo>
                <a:lnTo>
                  <a:pt x="650" y="3044"/>
                </a:lnTo>
                <a:lnTo>
                  <a:pt x="619" y="3019"/>
                </a:lnTo>
                <a:lnTo>
                  <a:pt x="590" y="2993"/>
                </a:lnTo>
                <a:lnTo>
                  <a:pt x="560" y="2967"/>
                </a:lnTo>
                <a:lnTo>
                  <a:pt x="531" y="2941"/>
                </a:lnTo>
                <a:lnTo>
                  <a:pt x="1404" y="2064"/>
                </a:lnTo>
                <a:lnTo>
                  <a:pt x="1419" y="2076"/>
                </a:lnTo>
                <a:lnTo>
                  <a:pt x="1436" y="2087"/>
                </a:lnTo>
                <a:lnTo>
                  <a:pt x="1452" y="2097"/>
                </a:lnTo>
                <a:lnTo>
                  <a:pt x="1468" y="2108"/>
                </a:lnTo>
                <a:lnTo>
                  <a:pt x="1486" y="2118"/>
                </a:lnTo>
                <a:lnTo>
                  <a:pt x="1503" y="2126"/>
                </a:lnTo>
                <a:lnTo>
                  <a:pt x="1522" y="2134"/>
                </a:lnTo>
                <a:lnTo>
                  <a:pt x="1540" y="2142"/>
                </a:lnTo>
                <a:lnTo>
                  <a:pt x="1559" y="2148"/>
                </a:lnTo>
                <a:lnTo>
                  <a:pt x="1578" y="2154"/>
                </a:lnTo>
                <a:lnTo>
                  <a:pt x="1597" y="2159"/>
                </a:lnTo>
                <a:lnTo>
                  <a:pt x="1617" y="2163"/>
                </a:lnTo>
                <a:lnTo>
                  <a:pt x="1637" y="2166"/>
                </a:lnTo>
                <a:lnTo>
                  <a:pt x="1658" y="2168"/>
                </a:lnTo>
                <a:lnTo>
                  <a:pt x="1678" y="2169"/>
                </a:lnTo>
                <a:lnTo>
                  <a:pt x="1699" y="2170"/>
                </a:lnTo>
                <a:lnTo>
                  <a:pt x="1722" y="2169"/>
                </a:lnTo>
                <a:lnTo>
                  <a:pt x="1746" y="2167"/>
                </a:lnTo>
                <a:lnTo>
                  <a:pt x="1770" y="2164"/>
                </a:lnTo>
                <a:lnTo>
                  <a:pt x="1792" y="2160"/>
                </a:lnTo>
                <a:lnTo>
                  <a:pt x="1815" y="2155"/>
                </a:lnTo>
                <a:lnTo>
                  <a:pt x="1836" y="2149"/>
                </a:lnTo>
                <a:lnTo>
                  <a:pt x="1858" y="2142"/>
                </a:lnTo>
                <a:lnTo>
                  <a:pt x="1879" y="2133"/>
                </a:lnTo>
                <a:lnTo>
                  <a:pt x="1900" y="2124"/>
                </a:lnTo>
                <a:lnTo>
                  <a:pt x="1919" y="2114"/>
                </a:lnTo>
                <a:lnTo>
                  <a:pt x="1939" y="2103"/>
                </a:lnTo>
                <a:lnTo>
                  <a:pt x="1957" y="2090"/>
                </a:lnTo>
                <a:lnTo>
                  <a:pt x="1975" y="2078"/>
                </a:lnTo>
                <a:lnTo>
                  <a:pt x="1993" y="2064"/>
                </a:lnTo>
                <a:lnTo>
                  <a:pt x="2010" y="2049"/>
                </a:lnTo>
                <a:lnTo>
                  <a:pt x="2026" y="2034"/>
                </a:lnTo>
                <a:lnTo>
                  <a:pt x="2041" y="2017"/>
                </a:lnTo>
                <a:lnTo>
                  <a:pt x="2056" y="2001"/>
                </a:lnTo>
                <a:lnTo>
                  <a:pt x="2070" y="1983"/>
                </a:lnTo>
                <a:lnTo>
                  <a:pt x="2083" y="1965"/>
                </a:lnTo>
                <a:lnTo>
                  <a:pt x="2095" y="1946"/>
                </a:lnTo>
                <a:lnTo>
                  <a:pt x="2107" y="1927"/>
                </a:lnTo>
                <a:lnTo>
                  <a:pt x="2117" y="1906"/>
                </a:lnTo>
                <a:lnTo>
                  <a:pt x="2126" y="1886"/>
                </a:lnTo>
                <a:lnTo>
                  <a:pt x="2134" y="1865"/>
                </a:lnTo>
                <a:lnTo>
                  <a:pt x="2141" y="1844"/>
                </a:lnTo>
                <a:lnTo>
                  <a:pt x="2148" y="1821"/>
                </a:lnTo>
                <a:lnTo>
                  <a:pt x="2153" y="1798"/>
                </a:lnTo>
                <a:lnTo>
                  <a:pt x="2157" y="1776"/>
                </a:lnTo>
                <a:lnTo>
                  <a:pt x="2160" y="1752"/>
                </a:lnTo>
                <a:lnTo>
                  <a:pt x="2162" y="1729"/>
                </a:lnTo>
                <a:lnTo>
                  <a:pt x="2162" y="1705"/>
                </a:lnTo>
                <a:lnTo>
                  <a:pt x="2162" y="1684"/>
                </a:lnTo>
                <a:lnTo>
                  <a:pt x="2161" y="1664"/>
                </a:lnTo>
                <a:lnTo>
                  <a:pt x="2158" y="1643"/>
                </a:lnTo>
                <a:lnTo>
                  <a:pt x="2155" y="1623"/>
                </a:lnTo>
                <a:lnTo>
                  <a:pt x="2151" y="1603"/>
                </a:lnTo>
                <a:lnTo>
                  <a:pt x="2147" y="1583"/>
                </a:lnTo>
                <a:lnTo>
                  <a:pt x="2140" y="1565"/>
                </a:lnTo>
                <a:lnTo>
                  <a:pt x="2134" y="1545"/>
                </a:lnTo>
                <a:lnTo>
                  <a:pt x="2127" y="1527"/>
                </a:lnTo>
                <a:lnTo>
                  <a:pt x="2119" y="1509"/>
                </a:lnTo>
                <a:lnTo>
                  <a:pt x="2110" y="1491"/>
                </a:lnTo>
                <a:lnTo>
                  <a:pt x="2100" y="1473"/>
                </a:lnTo>
                <a:lnTo>
                  <a:pt x="2090" y="1457"/>
                </a:lnTo>
                <a:lnTo>
                  <a:pt x="2080" y="1440"/>
                </a:lnTo>
                <a:lnTo>
                  <a:pt x="2068" y="1425"/>
                </a:lnTo>
                <a:lnTo>
                  <a:pt x="2055" y="1410"/>
                </a:lnTo>
                <a:lnTo>
                  <a:pt x="2929" y="53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BAAF0-9A1E-0D41-8A56-370B691CD74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380E38-565B-C74B-B289-0C03C010A6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6824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459311" y="1726309"/>
            <a:ext cx="3404790" cy="3405382"/>
          </a:xfrm>
          <a:custGeom>
            <a:avLst/>
            <a:gdLst>
              <a:gd name="connsiteX0" fmla="*/ 2226853 w 5107185"/>
              <a:gd name="connsiteY0" fmla="*/ 4448679 h 5108860"/>
              <a:gd name="connsiteX1" fmla="*/ 2887034 w 5107185"/>
              <a:gd name="connsiteY1" fmla="*/ 4448679 h 5108860"/>
              <a:gd name="connsiteX2" fmla="*/ 2887034 w 5107185"/>
              <a:gd name="connsiteY2" fmla="*/ 5108860 h 5108860"/>
              <a:gd name="connsiteX3" fmla="*/ 2226853 w 5107185"/>
              <a:gd name="connsiteY3" fmla="*/ 5108860 h 5108860"/>
              <a:gd name="connsiteX4" fmla="*/ 11729 w 5107185"/>
              <a:gd name="connsiteY4" fmla="*/ 4448679 h 5108860"/>
              <a:gd name="connsiteX5" fmla="*/ 671910 w 5107185"/>
              <a:gd name="connsiteY5" fmla="*/ 4448679 h 5108860"/>
              <a:gd name="connsiteX6" fmla="*/ 671910 w 5107185"/>
              <a:gd name="connsiteY6" fmla="*/ 5108860 h 5108860"/>
              <a:gd name="connsiteX7" fmla="*/ 11729 w 5107185"/>
              <a:gd name="connsiteY7" fmla="*/ 5108860 h 5108860"/>
              <a:gd name="connsiteX8" fmla="*/ 4441977 w 5107185"/>
              <a:gd name="connsiteY8" fmla="*/ 4441977 h 5108860"/>
              <a:gd name="connsiteX9" fmla="*/ 5100483 w 5107185"/>
              <a:gd name="connsiteY9" fmla="*/ 4441977 h 5108860"/>
              <a:gd name="connsiteX10" fmla="*/ 5100483 w 5107185"/>
              <a:gd name="connsiteY10" fmla="*/ 5102158 h 5108860"/>
              <a:gd name="connsiteX11" fmla="*/ 4441977 w 5107185"/>
              <a:gd name="connsiteY11" fmla="*/ 5102158 h 5108860"/>
              <a:gd name="connsiteX12" fmla="*/ 3703043 w 5107185"/>
              <a:gd name="connsiteY12" fmla="*/ 4441977 h 5108860"/>
              <a:gd name="connsiteX13" fmla="*/ 4363224 w 5107185"/>
              <a:gd name="connsiteY13" fmla="*/ 4441977 h 5108860"/>
              <a:gd name="connsiteX14" fmla="*/ 4363224 w 5107185"/>
              <a:gd name="connsiteY14" fmla="*/ 5102158 h 5108860"/>
              <a:gd name="connsiteX15" fmla="*/ 3703043 w 5107185"/>
              <a:gd name="connsiteY15" fmla="*/ 5102158 h 5108860"/>
              <a:gd name="connsiteX16" fmla="*/ 2965786 w 5107185"/>
              <a:gd name="connsiteY16" fmla="*/ 4441977 h 5108860"/>
              <a:gd name="connsiteX17" fmla="*/ 3624292 w 5107185"/>
              <a:gd name="connsiteY17" fmla="*/ 4441977 h 5108860"/>
              <a:gd name="connsiteX18" fmla="*/ 3624292 w 5107185"/>
              <a:gd name="connsiteY18" fmla="*/ 5102158 h 5108860"/>
              <a:gd name="connsiteX19" fmla="*/ 2965786 w 5107185"/>
              <a:gd name="connsiteY19" fmla="*/ 5102158 h 5108860"/>
              <a:gd name="connsiteX20" fmla="*/ 1489595 w 5107185"/>
              <a:gd name="connsiteY20" fmla="*/ 4441977 h 5108860"/>
              <a:gd name="connsiteX21" fmla="*/ 2148101 w 5107185"/>
              <a:gd name="connsiteY21" fmla="*/ 4441977 h 5108860"/>
              <a:gd name="connsiteX22" fmla="*/ 2148101 w 5107185"/>
              <a:gd name="connsiteY22" fmla="*/ 5102158 h 5108860"/>
              <a:gd name="connsiteX23" fmla="*/ 1489595 w 5107185"/>
              <a:gd name="connsiteY23" fmla="*/ 5102158 h 5108860"/>
              <a:gd name="connsiteX24" fmla="*/ 750661 w 5107185"/>
              <a:gd name="connsiteY24" fmla="*/ 4441977 h 5108860"/>
              <a:gd name="connsiteX25" fmla="*/ 1409167 w 5107185"/>
              <a:gd name="connsiteY25" fmla="*/ 4441977 h 5108860"/>
              <a:gd name="connsiteX26" fmla="*/ 1409167 w 5107185"/>
              <a:gd name="connsiteY26" fmla="*/ 5102158 h 5108860"/>
              <a:gd name="connsiteX27" fmla="*/ 750661 w 5107185"/>
              <a:gd name="connsiteY27" fmla="*/ 5102158 h 5108860"/>
              <a:gd name="connsiteX28" fmla="*/ 3703043 w 5107185"/>
              <a:gd name="connsiteY28" fmla="*/ 3708071 h 5108860"/>
              <a:gd name="connsiteX29" fmla="*/ 4363224 w 5107185"/>
              <a:gd name="connsiteY29" fmla="*/ 3708071 h 5108860"/>
              <a:gd name="connsiteX30" fmla="*/ 4363224 w 5107185"/>
              <a:gd name="connsiteY30" fmla="*/ 4368252 h 5108860"/>
              <a:gd name="connsiteX31" fmla="*/ 3703043 w 5107185"/>
              <a:gd name="connsiteY31" fmla="*/ 4368252 h 5108860"/>
              <a:gd name="connsiteX32" fmla="*/ 4441977 w 5107185"/>
              <a:gd name="connsiteY32" fmla="*/ 3701368 h 5108860"/>
              <a:gd name="connsiteX33" fmla="*/ 5100483 w 5107185"/>
              <a:gd name="connsiteY33" fmla="*/ 3701368 h 5108860"/>
              <a:gd name="connsiteX34" fmla="*/ 5100483 w 5107185"/>
              <a:gd name="connsiteY34" fmla="*/ 4363225 h 5108860"/>
              <a:gd name="connsiteX35" fmla="*/ 4441977 w 5107185"/>
              <a:gd name="connsiteY35" fmla="*/ 4363225 h 5108860"/>
              <a:gd name="connsiteX36" fmla="*/ 2965786 w 5107185"/>
              <a:gd name="connsiteY36" fmla="*/ 3701368 h 5108860"/>
              <a:gd name="connsiteX37" fmla="*/ 3624292 w 5107185"/>
              <a:gd name="connsiteY37" fmla="*/ 3701368 h 5108860"/>
              <a:gd name="connsiteX38" fmla="*/ 3624292 w 5107185"/>
              <a:gd name="connsiteY38" fmla="*/ 4363225 h 5108860"/>
              <a:gd name="connsiteX39" fmla="*/ 2965786 w 5107185"/>
              <a:gd name="connsiteY39" fmla="*/ 4363225 h 5108860"/>
              <a:gd name="connsiteX40" fmla="*/ 2226853 w 5107185"/>
              <a:gd name="connsiteY40" fmla="*/ 3701368 h 5108860"/>
              <a:gd name="connsiteX41" fmla="*/ 2887034 w 5107185"/>
              <a:gd name="connsiteY41" fmla="*/ 3701368 h 5108860"/>
              <a:gd name="connsiteX42" fmla="*/ 2887034 w 5107185"/>
              <a:gd name="connsiteY42" fmla="*/ 4363225 h 5108860"/>
              <a:gd name="connsiteX43" fmla="*/ 2226853 w 5107185"/>
              <a:gd name="connsiteY43" fmla="*/ 4363225 h 5108860"/>
              <a:gd name="connsiteX44" fmla="*/ 1489595 w 5107185"/>
              <a:gd name="connsiteY44" fmla="*/ 3701368 h 5108860"/>
              <a:gd name="connsiteX45" fmla="*/ 2148101 w 5107185"/>
              <a:gd name="connsiteY45" fmla="*/ 3701368 h 5108860"/>
              <a:gd name="connsiteX46" fmla="*/ 2148101 w 5107185"/>
              <a:gd name="connsiteY46" fmla="*/ 4363225 h 5108860"/>
              <a:gd name="connsiteX47" fmla="*/ 1489595 w 5107185"/>
              <a:gd name="connsiteY47" fmla="*/ 4363225 h 5108860"/>
              <a:gd name="connsiteX48" fmla="*/ 750661 w 5107185"/>
              <a:gd name="connsiteY48" fmla="*/ 3701368 h 5108860"/>
              <a:gd name="connsiteX49" fmla="*/ 1409167 w 5107185"/>
              <a:gd name="connsiteY49" fmla="*/ 3701368 h 5108860"/>
              <a:gd name="connsiteX50" fmla="*/ 1409167 w 5107185"/>
              <a:gd name="connsiteY50" fmla="*/ 4363225 h 5108860"/>
              <a:gd name="connsiteX51" fmla="*/ 750661 w 5107185"/>
              <a:gd name="connsiteY51" fmla="*/ 4363225 h 5108860"/>
              <a:gd name="connsiteX52" fmla="*/ 11729 w 5107185"/>
              <a:gd name="connsiteY52" fmla="*/ 3701368 h 5108860"/>
              <a:gd name="connsiteX53" fmla="*/ 671910 w 5107185"/>
              <a:gd name="connsiteY53" fmla="*/ 3701368 h 5108860"/>
              <a:gd name="connsiteX54" fmla="*/ 671910 w 5107185"/>
              <a:gd name="connsiteY54" fmla="*/ 4363225 h 5108860"/>
              <a:gd name="connsiteX55" fmla="*/ 11729 w 5107185"/>
              <a:gd name="connsiteY55" fmla="*/ 4363225 h 5108860"/>
              <a:gd name="connsiteX56" fmla="*/ 1489595 w 5107185"/>
              <a:gd name="connsiteY56" fmla="*/ 2967462 h 5108860"/>
              <a:gd name="connsiteX57" fmla="*/ 2148101 w 5107185"/>
              <a:gd name="connsiteY57" fmla="*/ 2967462 h 5108860"/>
              <a:gd name="connsiteX58" fmla="*/ 2148101 w 5107185"/>
              <a:gd name="connsiteY58" fmla="*/ 3627643 h 5108860"/>
              <a:gd name="connsiteX59" fmla="*/ 1489595 w 5107185"/>
              <a:gd name="connsiteY59" fmla="*/ 3627643 h 5108860"/>
              <a:gd name="connsiteX60" fmla="*/ 11730 w 5107185"/>
              <a:gd name="connsiteY60" fmla="*/ 2967462 h 5108860"/>
              <a:gd name="connsiteX61" fmla="*/ 671910 w 5107185"/>
              <a:gd name="connsiteY61" fmla="*/ 2967462 h 5108860"/>
              <a:gd name="connsiteX62" fmla="*/ 671910 w 5107185"/>
              <a:gd name="connsiteY62" fmla="*/ 3627643 h 5108860"/>
              <a:gd name="connsiteX63" fmla="*/ 11730 w 5107185"/>
              <a:gd name="connsiteY63" fmla="*/ 3627643 h 5108860"/>
              <a:gd name="connsiteX64" fmla="*/ 4441977 w 5107185"/>
              <a:gd name="connsiteY64" fmla="*/ 2960760 h 5108860"/>
              <a:gd name="connsiteX65" fmla="*/ 5100483 w 5107185"/>
              <a:gd name="connsiteY65" fmla="*/ 2960760 h 5108860"/>
              <a:gd name="connsiteX66" fmla="*/ 5100483 w 5107185"/>
              <a:gd name="connsiteY66" fmla="*/ 3622617 h 5108860"/>
              <a:gd name="connsiteX67" fmla="*/ 4441977 w 5107185"/>
              <a:gd name="connsiteY67" fmla="*/ 3622617 h 5108860"/>
              <a:gd name="connsiteX68" fmla="*/ 3703043 w 5107185"/>
              <a:gd name="connsiteY68" fmla="*/ 2960760 h 5108860"/>
              <a:gd name="connsiteX69" fmla="*/ 4363224 w 5107185"/>
              <a:gd name="connsiteY69" fmla="*/ 2960760 h 5108860"/>
              <a:gd name="connsiteX70" fmla="*/ 4363224 w 5107185"/>
              <a:gd name="connsiteY70" fmla="*/ 3622617 h 5108860"/>
              <a:gd name="connsiteX71" fmla="*/ 3703043 w 5107185"/>
              <a:gd name="connsiteY71" fmla="*/ 3622617 h 5108860"/>
              <a:gd name="connsiteX72" fmla="*/ 2965786 w 5107185"/>
              <a:gd name="connsiteY72" fmla="*/ 2960760 h 5108860"/>
              <a:gd name="connsiteX73" fmla="*/ 3624292 w 5107185"/>
              <a:gd name="connsiteY73" fmla="*/ 2960760 h 5108860"/>
              <a:gd name="connsiteX74" fmla="*/ 3624292 w 5107185"/>
              <a:gd name="connsiteY74" fmla="*/ 3622617 h 5108860"/>
              <a:gd name="connsiteX75" fmla="*/ 2965786 w 5107185"/>
              <a:gd name="connsiteY75" fmla="*/ 3622617 h 5108860"/>
              <a:gd name="connsiteX76" fmla="*/ 2226853 w 5107185"/>
              <a:gd name="connsiteY76" fmla="*/ 2960760 h 5108860"/>
              <a:gd name="connsiteX77" fmla="*/ 2887034 w 5107185"/>
              <a:gd name="connsiteY77" fmla="*/ 2960760 h 5108860"/>
              <a:gd name="connsiteX78" fmla="*/ 2887034 w 5107185"/>
              <a:gd name="connsiteY78" fmla="*/ 3622617 h 5108860"/>
              <a:gd name="connsiteX79" fmla="*/ 2226853 w 5107185"/>
              <a:gd name="connsiteY79" fmla="*/ 3622617 h 5108860"/>
              <a:gd name="connsiteX80" fmla="*/ 750661 w 5107185"/>
              <a:gd name="connsiteY80" fmla="*/ 2960760 h 5108860"/>
              <a:gd name="connsiteX81" fmla="*/ 1409167 w 5107185"/>
              <a:gd name="connsiteY81" fmla="*/ 2960760 h 5108860"/>
              <a:gd name="connsiteX82" fmla="*/ 1409167 w 5107185"/>
              <a:gd name="connsiteY82" fmla="*/ 3622617 h 5108860"/>
              <a:gd name="connsiteX83" fmla="*/ 750661 w 5107185"/>
              <a:gd name="connsiteY83" fmla="*/ 3622617 h 5108860"/>
              <a:gd name="connsiteX84" fmla="*/ 2965786 w 5107185"/>
              <a:gd name="connsiteY84" fmla="*/ 2226853 h 5108860"/>
              <a:gd name="connsiteX85" fmla="*/ 3624292 w 5107185"/>
              <a:gd name="connsiteY85" fmla="*/ 2226853 h 5108860"/>
              <a:gd name="connsiteX86" fmla="*/ 3624292 w 5107185"/>
              <a:gd name="connsiteY86" fmla="*/ 2888710 h 5108860"/>
              <a:gd name="connsiteX87" fmla="*/ 2965786 w 5107185"/>
              <a:gd name="connsiteY87" fmla="*/ 2888710 h 5108860"/>
              <a:gd name="connsiteX88" fmla="*/ 750661 w 5107185"/>
              <a:gd name="connsiteY88" fmla="*/ 2226853 h 5108860"/>
              <a:gd name="connsiteX89" fmla="*/ 1409167 w 5107185"/>
              <a:gd name="connsiteY89" fmla="*/ 2226853 h 5108860"/>
              <a:gd name="connsiteX90" fmla="*/ 1409167 w 5107185"/>
              <a:gd name="connsiteY90" fmla="*/ 2888710 h 5108860"/>
              <a:gd name="connsiteX91" fmla="*/ 750661 w 5107185"/>
              <a:gd name="connsiteY91" fmla="*/ 2888710 h 5108860"/>
              <a:gd name="connsiteX92" fmla="*/ 4441977 w 5107185"/>
              <a:gd name="connsiteY92" fmla="*/ 2220151 h 5108860"/>
              <a:gd name="connsiteX93" fmla="*/ 5100483 w 5107185"/>
              <a:gd name="connsiteY93" fmla="*/ 2220151 h 5108860"/>
              <a:gd name="connsiteX94" fmla="*/ 5100483 w 5107185"/>
              <a:gd name="connsiteY94" fmla="*/ 2882008 h 5108860"/>
              <a:gd name="connsiteX95" fmla="*/ 4441977 w 5107185"/>
              <a:gd name="connsiteY95" fmla="*/ 2882008 h 5108860"/>
              <a:gd name="connsiteX96" fmla="*/ 3703043 w 5107185"/>
              <a:gd name="connsiteY96" fmla="*/ 2220151 h 5108860"/>
              <a:gd name="connsiteX97" fmla="*/ 4363224 w 5107185"/>
              <a:gd name="connsiteY97" fmla="*/ 2220151 h 5108860"/>
              <a:gd name="connsiteX98" fmla="*/ 4363224 w 5107185"/>
              <a:gd name="connsiteY98" fmla="*/ 2882008 h 5108860"/>
              <a:gd name="connsiteX99" fmla="*/ 3703043 w 5107185"/>
              <a:gd name="connsiteY99" fmla="*/ 2882008 h 5108860"/>
              <a:gd name="connsiteX100" fmla="*/ 2226853 w 5107185"/>
              <a:gd name="connsiteY100" fmla="*/ 2220151 h 5108860"/>
              <a:gd name="connsiteX101" fmla="*/ 2887034 w 5107185"/>
              <a:gd name="connsiteY101" fmla="*/ 2220151 h 5108860"/>
              <a:gd name="connsiteX102" fmla="*/ 2887034 w 5107185"/>
              <a:gd name="connsiteY102" fmla="*/ 2882008 h 5108860"/>
              <a:gd name="connsiteX103" fmla="*/ 2226853 w 5107185"/>
              <a:gd name="connsiteY103" fmla="*/ 2882008 h 5108860"/>
              <a:gd name="connsiteX104" fmla="*/ 1489595 w 5107185"/>
              <a:gd name="connsiteY104" fmla="*/ 2220151 h 5108860"/>
              <a:gd name="connsiteX105" fmla="*/ 2148101 w 5107185"/>
              <a:gd name="connsiteY105" fmla="*/ 2220151 h 5108860"/>
              <a:gd name="connsiteX106" fmla="*/ 2148101 w 5107185"/>
              <a:gd name="connsiteY106" fmla="*/ 2882008 h 5108860"/>
              <a:gd name="connsiteX107" fmla="*/ 1489595 w 5107185"/>
              <a:gd name="connsiteY107" fmla="*/ 2882008 h 5108860"/>
              <a:gd name="connsiteX108" fmla="*/ 11730 w 5107185"/>
              <a:gd name="connsiteY108" fmla="*/ 2220151 h 5108860"/>
              <a:gd name="connsiteX109" fmla="*/ 671910 w 5107185"/>
              <a:gd name="connsiteY109" fmla="*/ 2220151 h 5108860"/>
              <a:gd name="connsiteX110" fmla="*/ 671910 w 5107185"/>
              <a:gd name="connsiteY110" fmla="*/ 2882008 h 5108860"/>
              <a:gd name="connsiteX111" fmla="*/ 11730 w 5107185"/>
              <a:gd name="connsiteY111" fmla="*/ 2882008 h 5108860"/>
              <a:gd name="connsiteX112" fmla="*/ 4441977 w 5107185"/>
              <a:gd name="connsiteY112" fmla="*/ 1481217 h 5108860"/>
              <a:gd name="connsiteX113" fmla="*/ 5100483 w 5107185"/>
              <a:gd name="connsiteY113" fmla="*/ 1481217 h 5108860"/>
              <a:gd name="connsiteX114" fmla="*/ 5100483 w 5107185"/>
              <a:gd name="connsiteY114" fmla="*/ 2141398 h 5108860"/>
              <a:gd name="connsiteX115" fmla="*/ 4441977 w 5107185"/>
              <a:gd name="connsiteY115" fmla="*/ 2141398 h 5108860"/>
              <a:gd name="connsiteX116" fmla="*/ 3703043 w 5107185"/>
              <a:gd name="connsiteY116" fmla="*/ 1481217 h 5108860"/>
              <a:gd name="connsiteX117" fmla="*/ 4363224 w 5107185"/>
              <a:gd name="connsiteY117" fmla="*/ 1481217 h 5108860"/>
              <a:gd name="connsiteX118" fmla="*/ 4363224 w 5107185"/>
              <a:gd name="connsiteY118" fmla="*/ 2141398 h 5108860"/>
              <a:gd name="connsiteX119" fmla="*/ 3703043 w 5107185"/>
              <a:gd name="connsiteY119" fmla="*/ 2141398 h 5108860"/>
              <a:gd name="connsiteX120" fmla="*/ 2965786 w 5107185"/>
              <a:gd name="connsiteY120" fmla="*/ 1481217 h 5108860"/>
              <a:gd name="connsiteX121" fmla="*/ 3624292 w 5107185"/>
              <a:gd name="connsiteY121" fmla="*/ 1481217 h 5108860"/>
              <a:gd name="connsiteX122" fmla="*/ 3624292 w 5107185"/>
              <a:gd name="connsiteY122" fmla="*/ 2141398 h 5108860"/>
              <a:gd name="connsiteX123" fmla="*/ 2965786 w 5107185"/>
              <a:gd name="connsiteY123" fmla="*/ 2141398 h 5108860"/>
              <a:gd name="connsiteX124" fmla="*/ 2226853 w 5107185"/>
              <a:gd name="connsiteY124" fmla="*/ 1481217 h 5108860"/>
              <a:gd name="connsiteX125" fmla="*/ 2887034 w 5107185"/>
              <a:gd name="connsiteY125" fmla="*/ 1481217 h 5108860"/>
              <a:gd name="connsiteX126" fmla="*/ 2887034 w 5107185"/>
              <a:gd name="connsiteY126" fmla="*/ 2141398 h 5108860"/>
              <a:gd name="connsiteX127" fmla="*/ 2226853 w 5107185"/>
              <a:gd name="connsiteY127" fmla="*/ 2141398 h 5108860"/>
              <a:gd name="connsiteX128" fmla="*/ 1489595 w 5107185"/>
              <a:gd name="connsiteY128" fmla="*/ 1481217 h 5108860"/>
              <a:gd name="connsiteX129" fmla="*/ 2148101 w 5107185"/>
              <a:gd name="connsiteY129" fmla="*/ 1481217 h 5108860"/>
              <a:gd name="connsiteX130" fmla="*/ 2148101 w 5107185"/>
              <a:gd name="connsiteY130" fmla="*/ 2141398 h 5108860"/>
              <a:gd name="connsiteX131" fmla="*/ 1489595 w 5107185"/>
              <a:gd name="connsiteY131" fmla="*/ 2141398 h 5108860"/>
              <a:gd name="connsiteX132" fmla="*/ 750661 w 5107185"/>
              <a:gd name="connsiteY132" fmla="*/ 1481217 h 5108860"/>
              <a:gd name="connsiteX133" fmla="*/ 1409167 w 5107185"/>
              <a:gd name="connsiteY133" fmla="*/ 1481217 h 5108860"/>
              <a:gd name="connsiteX134" fmla="*/ 1409167 w 5107185"/>
              <a:gd name="connsiteY134" fmla="*/ 2141398 h 5108860"/>
              <a:gd name="connsiteX135" fmla="*/ 750661 w 5107185"/>
              <a:gd name="connsiteY135" fmla="*/ 2141398 h 5108860"/>
              <a:gd name="connsiteX136" fmla="*/ 11730 w 5107185"/>
              <a:gd name="connsiteY136" fmla="*/ 1481217 h 5108860"/>
              <a:gd name="connsiteX137" fmla="*/ 671910 w 5107185"/>
              <a:gd name="connsiteY137" fmla="*/ 1481217 h 5108860"/>
              <a:gd name="connsiteX138" fmla="*/ 671910 w 5107185"/>
              <a:gd name="connsiteY138" fmla="*/ 2141398 h 5108860"/>
              <a:gd name="connsiteX139" fmla="*/ 11730 w 5107185"/>
              <a:gd name="connsiteY139" fmla="*/ 2141398 h 5108860"/>
              <a:gd name="connsiteX140" fmla="*/ 4441977 w 5107185"/>
              <a:gd name="connsiteY140" fmla="*/ 740609 h 5108860"/>
              <a:gd name="connsiteX141" fmla="*/ 5100483 w 5107185"/>
              <a:gd name="connsiteY141" fmla="*/ 740609 h 5108860"/>
              <a:gd name="connsiteX142" fmla="*/ 5100483 w 5107185"/>
              <a:gd name="connsiteY142" fmla="*/ 1400790 h 5108860"/>
              <a:gd name="connsiteX143" fmla="*/ 4441977 w 5107185"/>
              <a:gd name="connsiteY143" fmla="*/ 1400790 h 5108860"/>
              <a:gd name="connsiteX144" fmla="*/ 3703043 w 5107185"/>
              <a:gd name="connsiteY144" fmla="*/ 740609 h 5108860"/>
              <a:gd name="connsiteX145" fmla="*/ 4363224 w 5107185"/>
              <a:gd name="connsiteY145" fmla="*/ 740609 h 5108860"/>
              <a:gd name="connsiteX146" fmla="*/ 4363224 w 5107185"/>
              <a:gd name="connsiteY146" fmla="*/ 1400790 h 5108860"/>
              <a:gd name="connsiteX147" fmla="*/ 3703043 w 5107185"/>
              <a:gd name="connsiteY147" fmla="*/ 1400790 h 5108860"/>
              <a:gd name="connsiteX148" fmla="*/ 2972488 w 5107185"/>
              <a:gd name="connsiteY148" fmla="*/ 740609 h 5108860"/>
              <a:gd name="connsiteX149" fmla="*/ 3630994 w 5107185"/>
              <a:gd name="connsiteY149" fmla="*/ 740609 h 5108860"/>
              <a:gd name="connsiteX150" fmla="*/ 3630994 w 5107185"/>
              <a:gd name="connsiteY150" fmla="*/ 1400790 h 5108860"/>
              <a:gd name="connsiteX151" fmla="*/ 2972488 w 5107185"/>
              <a:gd name="connsiteY151" fmla="*/ 1400790 h 5108860"/>
              <a:gd name="connsiteX152" fmla="*/ 2226853 w 5107185"/>
              <a:gd name="connsiteY152" fmla="*/ 740609 h 5108860"/>
              <a:gd name="connsiteX153" fmla="*/ 2887034 w 5107185"/>
              <a:gd name="connsiteY153" fmla="*/ 740609 h 5108860"/>
              <a:gd name="connsiteX154" fmla="*/ 2887034 w 5107185"/>
              <a:gd name="connsiteY154" fmla="*/ 1400790 h 5108860"/>
              <a:gd name="connsiteX155" fmla="*/ 2226853 w 5107185"/>
              <a:gd name="connsiteY155" fmla="*/ 1400790 h 5108860"/>
              <a:gd name="connsiteX156" fmla="*/ 1489595 w 5107185"/>
              <a:gd name="connsiteY156" fmla="*/ 740609 h 5108860"/>
              <a:gd name="connsiteX157" fmla="*/ 2148101 w 5107185"/>
              <a:gd name="connsiteY157" fmla="*/ 740609 h 5108860"/>
              <a:gd name="connsiteX158" fmla="*/ 2148101 w 5107185"/>
              <a:gd name="connsiteY158" fmla="*/ 1400790 h 5108860"/>
              <a:gd name="connsiteX159" fmla="*/ 1489595 w 5107185"/>
              <a:gd name="connsiteY159" fmla="*/ 1400790 h 5108860"/>
              <a:gd name="connsiteX160" fmla="*/ 750661 w 5107185"/>
              <a:gd name="connsiteY160" fmla="*/ 740609 h 5108860"/>
              <a:gd name="connsiteX161" fmla="*/ 1409167 w 5107185"/>
              <a:gd name="connsiteY161" fmla="*/ 740609 h 5108860"/>
              <a:gd name="connsiteX162" fmla="*/ 1409167 w 5107185"/>
              <a:gd name="connsiteY162" fmla="*/ 1400790 h 5108860"/>
              <a:gd name="connsiteX163" fmla="*/ 750661 w 5107185"/>
              <a:gd name="connsiteY163" fmla="*/ 1400790 h 5108860"/>
              <a:gd name="connsiteX164" fmla="*/ 11730 w 5107185"/>
              <a:gd name="connsiteY164" fmla="*/ 733906 h 5108860"/>
              <a:gd name="connsiteX165" fmla="*/ 671910 w 5107185"/>
              <a:gd name="connsiteY165" fmla="*/ 733906 h 5108860"/>
              <a:gd name="connsiteX166" fmla="*/ 671910 w 5107185"/>
              <a:gd name="connsiteY166" fmla="*/ 1395763 h 5108860"/>
              <a:gd name="connsiteX167" fmla="*/ 11730 w 5107185"/>
              <a:gd name="connsiteY167" fmla="*/ 1395763 h 5108860"/>
              <a:gd name="connsiteX168" fmla="*/ 4448679 w 5107185"/>
              <a:gd name="connsiteY168" fmla="*/ 0 h 5108860"/>
              <a:gd name="connsiteX169" fmla="*/ 5107185 w 5107185"/>
              <a:gd name="connsiteY169" fmla="*/ 0 h 5108860"/>
              <a:gd name="connsiteX170" fmla="*/ 5107185 w 5107185"/>
              <a:gd name="connsiteY170" fmla="*/ 660181 h 5108860"/>
              <a:gd name="connsiteX171" fmla="*/ 4448679 w 5107185"/>
              <a:gd name="connsiteY171" fmla="*/ 660181 h 5108860"/>
              <a:gd name="connsiteX172" fmla="*/ 3703043 w 5107185"/>
              <a:gd name="connsiteY172" fmla="*/ 0 h 5108860"/>
              <a:gd name="connsiteX173" fmla="*/ 4363224 w 5107185"/>
              <a:gd name="connsiteY173" fmla="*/ 0 h 5108860"/>
              <a:gd name="connsiteX174" fmla="*/ 4363224 w 5107185"/>
              <a:gd name="connsiteY174" fmla="*/ 660181 h 5108860"/>
              <a:gd name="connsiteX175" fmla="*/ 3703043 w 5107185"/>
              <a:gd name="connsiteY175" fmla="*/ 660181 h 5108860"/>
              <a:gd name="connsiteX176" fmla="*/ 2965786 w 5107185"/>
              <a:gd name="connsiteY176" fmla="*/ 0 h 5108860"/>
              <a:gd name="connsiteX177" fmla="*/ 3624292 w 5107185"/>
              <a:gd name="connsiteY177" fmla="*/ 0 h 5108860"/>
              <a:gd name="connsiteX178" fmla="*/ 3624292 w 5107185"/>
              <a:gd name="connsiteY178" fmla="*/ 660181 h 5108860"/>
              <a:gd name="connsiteX179" fmla="*/ 2965786 w 5107185"/>
              <a:gd name="connsiteY179" fmla="*/ 660181 h 5108860"/>
              <a:gd name="connsiteX180" fmla="*/ 2226853 w 5107185"/>
              <a:gd name="connsiteY180" fmla="*/ 0 h 5108860"/>
              <a:gd name="connsiteX181" fmla="*/ 2887034 w 5107185"/>
              <a:gd name="connsiteY181" fmla="*/ 0 h 5108860"/>
              <a:gd name="connsiteX182" fmla="*/ 2887034 w 5107185"/>
              <a:gd name="connsiteY182" fmla="*/ 660181 h 5108860"/>
              <a:gd name="connsiteX183" fmla="*/ 2226853 w 5107185"/>
              <a:gd name="connsiteY183" fmla="*/ 660181 h 5108860"/>
              <a:gd name="connsiteX184" fmla="*/ 1489595 w 5107185"/>
              <a:gd name="connsiteY184" fmla="*/ 0 h 5108860"/>
              <a:gd name="connsiteX185" fmla="*/ 2148101 w 5107185"/>
              <a:gd name="connsiteY185" fmla="*/ 0 h 5108860"/>
              <a:gd name="connsiteX186" fmla="*/ 2148101 w 5107185"/>
              <a:gd name="connsiteY186" fmla="*/ 660181 h 5108860"/>
              <a:gd name="connsiteX187" fmla="*/ 1489595 w 5107185"/>
              <a:gd name="connsiteY187" fmla="*/ 660181 h 5108860"/>
              <a:gd name="connsiteX188" fmla="*/ 743959 w 5107185"/>
              <a:gd name="connsiteY188" fmla="*/ 0 h 5108860"/>
              <a:gd name="connsiteX189" fmla="*/ 1404140 w 5107185"/>
              <a:gd name="connsiteY189" fmla="*/ 0 h 5108860"/>
              <a:gd name="connsiteX190" fmla="*/ 1404140 w 5107185"/>
              <a:gd name="connsiteY190" fmla="*/ 660181 h 5108860"/>
              <a:gd name="connsiteX191" fmla="*/ 743959 w 5107185"/>
              <a:gd name="connsiteY191" fmla="*/ 660181 h 5108860"/>
              <a:gd name="connsiteX192" fmla="*/ 0 w 5107185"/>
              <a:gd name="connsiteY192" fmla="*/ 0 h 5108860"/>
              <a:gd name="connsiteX193" fmla="*/ 658505 w 5107185"/>
              <a:gd name="connsiteY193" fmla="*/ 0 h 5108860"/>
              <a:gd name="connsiteX194" fmla="*/ 658505 w 5107185"/>
              <a:gd name="connsiteY194" fmla="*/ 660181 h 5108860"/>
              <a:gd name="connsiteX195" fmla="*/ 0 w 5107185"/>
              <a:gd name="connsiteY195" fmla="*/ 660181 h 51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107185" h="5108860">
                <a:moveTo>
                  <a:pt x="2226853" y="4448679"/>
                </a:moveTo>
                <a:lnTo>
                  <a:pt x="2887034" y="4448679"/>
                </a:lnTo>
                <a:lnTo>
                  <a:pt x="2887034" y="5108860"/>
                </a:lnTo>
                <a:lnTo>
                  <a:pt x="2226853" y="5108860"/>
                </a:lnTo>
                <a:close/>
                <a:moveTo>
                  <a:pt x="11729" y="4448679"/>
                </a:moveTo>
                <a:lnTo>
                  <a:pt x="671910" y="4448679"/>
                </a:lnTo>
                <a:lnTo>
                  <a:pt x="671910" y="5108860"/>
                </a:lnTo>
                <a:lnTo>
                  <a:pt x="11729" y="5108860"/>
                </a:lnTo>
                <a:close/>
                <a:moveTo>
                  <a:pt x="4441977" y="4441977"/>
                </a:moveTo>
                <a:lnTo>
                  <a:pt x="5100483" y="4441977"/>
                </a:lnTo>
                <a:lnTo>
                  <a:pt x="5100483" y="5102158"/>
                </a:lnTo>
                <a:lnTo>
                  <a:pt x="4441977" y="5102158"/>
                </a:lnTo>
                <a:close/>
                <a:moveTo>
                  <a:pt x="3703043" y="4441977"/>
                </a:moveTo>
                <a:lnTo>
                  <a:pt x="4363224" y="4441977"/>
                </a:lnTo>
                <a:lnTo>
                  <a:pt x="4363224" y="5102158"/>
                </a:lnTo>
                <a:lnTo>
                  <a:pt x="3703043" y="5102158"/>
                </a:lnTo>
                <a:close/>
                <a:moveTo>
                  <a:pt x="2965786" y="4441977"/>
                </a:moveTo>
                <a:lnTo>
                  <a:pt x="3624292" y="4441977"/>
                </a:lnTo>
                <a:lnTo>
                  <a:pt x="3624292" y="5102158"/>
                </a:lnTo>
                <a:lnTo>
                  <a:pt x="2965786" y="5102158"/>
                </a:lnTo>
                <a:close/>
                <a:moveTo>
                  <a:pt x="1489595" y="4441977"/>
                </a:moveTo>
                <a:lnTo>
                  <a:pt x="2148101" y="4441977"/>
                </a:lnTo>
                <a:lnTo>
                  <a:pt x="2148101" y="5102158"/>
                </a:lnTo>
                <a:lnTo>
                  <a:pt x="1489595" y="5102158"/>
                </a:lnTo>
                <a:close/>
                <a:moveTo>
                  <a:pt x="750661" y="4441977"/>
                </a:moveTo>
                <a:lnTo>
                  <a:pt x="1409167" y="4441977"/>
                </a:lnTo>
                <a:lnTo>
                  <a:pt x="1409167" y="5102158"/>
                </a:lnTo>
                <a:lnTo>
                  <a:pt x="750661" y="5102158"/>
                </a:lnTo>
                <a:close/>
                <a:moveTo>
                  <a:pt x="3703043" y="3708071"/>
                </a:moveTo>
                <a:lnTo>
                  <a:pt x="4363224" y="3708071"/>
                </a:lnTo>
                <a:lnTo>
                  <a:pt x="4363224" y="4368252"/>
                </a:lnTo>
                <a:lnTo>
                  <a:pt x="3703043" y="4368252"/>
                </a:lnTo>
                <a:close/>
                <a:moveTo>
                  <a:pt x="4441977" y="3701368"/>
                </a:moveTo>
                <a:lnTo>
                  <a:pt x="5100483" y="3701368"/>
                </a:lnTo>
                <a:lnTo>
                  <a:pt x="5100483" y="4363225"/>
                </a:lnTo>
                <a:lnTo>
                  <a:pt x="4441977" y="4363225"/>
                </a:lnTo>
                <a:close/>
                <a:moveTo>
                  <a:pt x="2965786" y="3701368"/>
                </a:moveTo>
                <a:lnTo>
                  <a:pt x="3624292" y="3701368"/>
                </a:lnTo>
                <a:lnTo>
                  <a:pt x="3624292" y="4363225"/>
                </a:lnTo>
                <a:lnTo>
                  <a:pt x="2965786" y="4363225"/>
                </a:lnTo>
                <a:close/>
                <a:moveTo>
                  <a:pt x="2226853" y="3701368"/>
                </a:moveTo>
                <a:lnTo>
                  <a:pt x="2887034" y="3701368"/>
                </a:lnTo>
                <a:lnTo>
                  <a:pt x="2887034" y="4363225"/>
                </a:lnTo>
                <a:lnTo>
                  <a:pt x="2226853" y="4363225"/>
                </a:lnTo>
                <a:close/>
                <a:moveTo>
                  <a:pt x="1489595" y="3701368"/>
                </a:moveTo>
                <a:lnTo>
                  <a:pt x="2148101" y="3701368"/>
                </a:lnTo>
                <a:lnTo>
                  <a:pt x="2148101" y="4363225"/>
                </a:lnTo>
                <a:lnTo>
                  <a:pt x="1489595" y="4363225"/>
                </a:lnTo>
                <a:close/>
                <a:moveTo>
                  <a:pt x="750661" y="3701368"/>
                </a:moveTo>
                <a:lnTo>
                  <a:pt x="1409167" y="3701368"/>
                </a:lnTo>
                <a:lnTo>
                  <a:pt x="1409167" y="4363225"/>
                </a:lnTo>
                <a:lnTo>
                  <a:pt x="750661" y="4363225"/>
                </a:lnTo>
                <a:close/>
                <a:moveTo>
                  <a:pt x="11729" y="3701368"/>
                </a:moveTo>
                <a:lnTo>
                  <a:pt x="671910" y="3701368"/>
                </a:lnTo>
                <a:lnTo>
                  <a:pt x="671910" y="4363225"/>
                </a:lnTo>
                <a:lnTo>
                  <a:pt x="11729" y="4363225"/>
                </a:lnTo>
                <a:close/>
                <a:moveTo>
                  <a:pt x="1489595" y="2967462"/>
                </a:moveTo>
                <a:lnTo>
                  <a:pt x="2148101" y="2967462"/>
                </a:lnTo>
                <a:lnTo>
                  <a:pt x="2148101" y="3627643"/>
                </a:lnTo>
                <a:lnTo>
                  <a:pt x="1489595" y="3627643"/>
                </a:lnTo>
                <a:close/>
                <a:moveTo>
                  <a:pt x="11730" y="2967462"/>
                </a:moveTo>
                <a:lnTo>
                  <a:pt x="671910" y="2967462"/>
                </a:lnTo>
                <a:lnTo>
                  <a:pt x="671910" y="3627643"/>
                </a:lnTo>
                <a:lnTo>
                  <a:pt x="11730" y="3627643"/>
                </a:lnTo>
                <a:close/>
                <a:moveTo>
                  <a:pt x="4441977" y="2960760"/>
                </a:moveTo>
                <a:lnTo>
                  <a:pt x="5100483" y="2960760"/>
                </a:lnTo>
                <a:lnTo>
                  <a:pt x="5100483" y="3622617"/>
                </a:lnTo>
                <a:lnTo>
                  <a:pt x="4441977" y="3622617"/>
                </a:lnTo>
                <a:close/>
                <a:moveTo>
                  <a:pt x="3703043" y="2960760"/>
                </a:moveTo>
                <a:lnTo>
                  <a:pt x="4363224" y="2960760"/>
                </a:lnTo>
                <a:lnTo>
                  <a:pt x="4363224" y="3622617"/>
                </a:lnTo>
                <a:lnTo>
                  <a:pt x="3703043" y="3622617"/>
                </a:lnTo>
                <a:close/>
                <a:moveTo>
                  <a:pt x="2965786" y="2960760"/>
                </a:moveTo>
                <a:lnTo>
                  <a:pt x="3624292" y="2960760"/>
                </a:lnTo>
                <a:lnTo>
                  <a:pt x="3624292" y="3622617"/>
                </a:lnTo>
                <a:lnTo>
                  <a:pt x="2965786" y="3622617"/>
                </a:lnTo>
                <a:close/>
                <a:moveTo>
                  <a:pt x="2226853" y="2960760"/>
                </a:moveTo>
                <a:lnTo>
                  <a:pt x="2887034" y="2960760"/>
                </a:lnTo>
                <a:lnTo>
                  <a:pt x="2887034" y="3622617"/>
                </a:lnTo>
                <a:lnTo>
                  <a:pt x="2226853" y="3622617"/>
                </a:lnTo>
                <a:close/>
                <a:moveTo>
                  <a:pt x="750661" y="2960760"/>
                </a:moveTo>
                <a:lnTo>
                  <a:pt x="1409167" y="2960760"/>
                </a:lnTo>
                <a:lnTo>
                  <a:pt x="1409167" y="3622617"/>
                </a:lnTo>
                <a:lnTo>
                  <a:pt x="750661" y="3622617"/>
                </a:lnTo>
                <a:close/>
                <a:moveTo>
                  <a:pt x="2965786" y="2226853"/>
                </a:moveTo>
                <a:lnTo>
                  <a:pt x="3624292" y="2226853"/>
                </a:lnTo>
                <a:lnTo>
                  <a:pt x="3624292" y="2888710"/>
                </a:lnTo>
                <a:lnTo>
                  <a:pt x="2965786" y="2888710"/>
                </a:lnTo>
                <a:close/>
                <a:moveTo>
                  <a:pt x="750661" y="2226853"/>
                </a:moveTo>
                <a:lnTo>
                  <a:pt x="1409167" y="2226853"/>
                </a:lnTo>
                <a:lnTo>
                  <a:pt x="1409167" y="2888710"/>
                </a:lnTo>
                <a:lnTo>
                  <a:pt x="750661" y="2888710"/>
                </a:lnTo>
                <a:close/>
                <a:moveTo>
                  <a:pt x="4441977" y="2220151"/>
                </a:moveTo>
                <a:lnTo>
                  <a:pt x="5100483" y="2220151"/>
                </a:lnTo>
                <a:lnTo>
                  <a:pt x="5100483" y="2882008"/>
                </a:lnTo>
                <a:lnTo>
                  <a:pt x="4441977" y="2882008"/>
                </a:lnTo>
                <a:close/>
                <a:moveTo>
                  <a:pt x="3703043" y="2220151"/>
                </a:moveTo>
                <a:lnTo>
                  <a:pt x="4363224" y="2220151"/>
                </a:lnTo>
                <a:lnTo>
                  <a:pt x="4363224" y="2882008"/>
                </a:lnTo>
                <a:lnTo>
                  <a:pt x="3703043" y="2882008"/>
                </a:lnTo>
                <a:close/>
                <a:moveTo>
                  <a:pt x="2226853" y="2220151"/>
                </a:moveTo>
                <a:lnTo>
                  <a:pt x="2887034" y="2220151"/>
                </a:lnTo>
                <a:lnTo>
                  <a:pt x="2887034" y="2882008"/>
                </a:lnTo>
                <a:lnTo>
                  <a:pt x="2226853" y="2882008"/>
                </a:lnTo>
                <a:close/>
                <a:moveTo>
                  <a:pt x="1489595" y="2220151"/>
                </a:moveTo>
                <a:lnTo>
                  <a:pt x="2148101" y="2220151"/>
                </a:lnTo>
                <a:lnTo>
                  <a:pt x="2148101" y="2882008"/>
                </a:lnTo>
                <a:lnTo>
                  <a:pt x="1489595" y="2882008"/>
                </a:lnTo>
                <a:close/>
                <a:moveTo>
                  <a:pt x="11730" y="2220151"/>
                </a:moveTo>
                <a:lnTo>
                  <a:pt x="671910" y="2220151"/>
                </a:lnTo>
                <a:lnTo>
                  <a:pt x="671910" y="2882008"/>
                </a:lnTo>
                <a:lnTo>
                  <a:pt x="11730" y="2882008"/>
                </a:lnTo>
                <a:close/>
                <a:moveTo>
                  <a:pt x="4441977" y="1481217"/>
                </a:moveTo>
                <a:lnTo>
                  <a:pt x="5100483" y="1481217"/>
                </a:lnTo>
                <a:lnTo>
                  <a:pt x="5100483" y="2141398"/>
                </a:lnTo>
                <a:lnTo>
                  <a:pt x="4441977" y="2141398"/>
                </a:lnTo>
                <a:close/>
                <a:moveTo>
                  <a:pt x="3703043" y="1481217"/>
                </a:moveTo>
                <a:lnTo>
                  <a:pt x="4363224" y="1481217"/>
                </a:lnTo>
                <a:lnTo>
                  <a:pt x="4363224" y="2141398"/>
                </a:lnTo>
                <a:lnTo>
                  <a:pt x="3703043" y="2141398"/>
                </a:lnTo>
                <a:close/>
                <a:moveTo>
                  <a:pt x="2965786" y="1481217"/>
                </a:moveTo>
                <a:lnTo>
                  <a:pt x="3624292" y="1481217"/>
                </a:lnTo>
                <a:lnTo>
                  <a:pt x="3624292" y="2141398"/>
                </a:lnTo>
                <a:lnTo>
                  <a:pt x="2965786" y="2141398"/>
                </a:lnTo>
                <a:close/>
                <a:moveTo>
                  <a:pt x="2226853" y="1481217"/>
                </a:moveTo>
                <a:lnTo>
                  <a:pt x="2887034" y="1481217"/>
                </a:lnTo>
                <a:lnTo>
                  <a:pt x="2887034" y="2141398"/>
                </a:lnTo>
                <a:lnTo>
                  <a:pt x="2226853" y="2141398"/>
                </a:lnTo>
                <a:close/>
                <a:moveTo>
                  <a:pt x="1489595" y="1481217"/>
                </a:moveTo>
                <a:lnTo>
                  <a:pt x="2148101" y="1481217"/>
                </a:lnTo>
                <a:lnTo>
                  <a:pt x="2148101" y="2141398"/>
                </a:lnTo>
                <a:lnTo>
                  <a:pt x="1489595" y="2141398"/>
                </a:lnTo>
                <a:close/>
                <a:moveTo>
                  <a:pt x="750661" y="1481217"/>
                </a:moveTo>
                <a:lnTo>
                  <a:pt x="1409167" y="1481217"/>
                </a:lnTo>
                <a:lnTo>
                  <a:pt x="1409167" y="2141398"/>
                </a:lnTo>
                <a:lnTo>
                  <a:pt x="750661" y="2141398"/>
                </a:lnTo>
                <a:close/>
                <a:moveTo>
                  <a:pt x="11730" y="1481217"/>
                </a:moveTo>
                <a:lnTo>
                  <a:pt x="671910" y="1481217"/>
                </a:lnTo>
                <a:lnTo>
                  <a:pt x="671910" y="2141398"/>
                </a:lnTo>
                <a:lnTo>
                  <a:pt x="11730" y="2141398"/>
                </a:lnTo>
                <a:close/>
                <a:moveTo>
                  <a:pt x="4441977" y="740609"/>
                </a:moveTo>
                <a:lnTo>
                  <a:pt x="5100483" y="740609"/>
                </a:lnTo>
                <a:lnTo>
                  <a:pt x="5100483" y="1400790"/>
                </a:lnTo>
                <a:lnTo>
                  <a:pt x="4441977" y="1400790"/>
                </a:lnTo>
                <a:close/>
                <a:moveTo>
                  <a:pt x="3703043" y="740609"/>
                </a:moveTo>
                <a:lnTo>
                  <a:pt x="4363224" y="740609"/>
                </a:lnTo>
                <a:lnTo>
                  <a:pt x="4363224" y="1400790"/>
                </a:lnTo>
                <a:lnTo>
                  <a:pt x="3703043" y="1400790"/>
                </a:lnTo>
                <a:close/>
                <a:moveTo>
                  <a:pt x="2972488" y="740609"/>
                </a:moveTo>
                <a:lnTo>
                  <a:pt x="3630994" y="740609"/>
                </a:lnTo>
                <a:lnTo>
                  <a:pt x="3630994" y="1400790"/>
                </a:lnTo>
                <a:lnTo>
                  <a:pt x="2972488" y="1400790"/>
                </a:lnTo>
                <a:close/>
                <a:moveTo>
                  <a:pt x="2226853" y="740609"/>
                </a:moveTo>
                <a:lnTo>
                  <a:pt x="2887034" y="740609"/>
                </a:lnTo>
                <a:lnTo>
                  <a:pt x="2887034" y="1400790"/>
                </a:lnTo>
                <a:lnTo>
                  <a:pt x="2226853" y="1400790"/>
                </a:lnTo>
                <a:close/>
                <a:moveTo>
                  <a:pt x="1489595" y="740609"/>
                </a:moveTo>
                <a:lnTo>
                  <a:pt x="2148101" y="740609"/>
                </a:lnTo>
                <a:lnTo>
                  <a:pt x="2148101" y="1400790"/>
                </a:lnTo>
                <a:lnTo>
                  <a:pt x="1489595" y="1400790"/>
                </a:lnTo>
                <a:close/>
                <a:moveTo>
                  <a:pt x="750661" y="740609"/>
                </a:moveTo>
                <a:lnTo>
                  <a:pt x="1409167" y="740609"/>
                </a:lnTo>
                <a:lnTo>
                  <a:pt x="1409167" y="1400790"/>
                </a:lnTo>
                <a:lnTo>
                  <a:pt x="750661" y="1400790"/>
                </a:lnTo>
                <a:close/>
                <a:moveTo>
                  <a:pt x="11730" y="733906"/>
                </a:moveTo>
                <a:lnTo>
                  <a:pt x="671910" y="733906"/>
                </a:lnTo>
                <a:lnTo>
                  <a:pt x="671910" y="1395763"/>
                </a:lnTo>
                <a:lnTo>
                  <a:pt x="11730" y="1395763"/>
                </a:lnTo>
                <a:close/>
                <a:moveTo>
                  <a:pt x="4448679" y="0"/>
                </a:moveTo>
                <a:lnTo>
                  <a:pt x="5107185" y="0"/>
                </a:lnTo>
                <a:lnTo>
                  <a:pt x="5107185" y="660181"/>
                </a:lnTo>
                <a:lnTo>
                  <a:pt x="4448679" y="660181"/>
                </a:lnTo>
                <a:close/>
                <a:moveTo>
                  <a:pt x="3703043" y="0"/>
                </a:moveTo>
                <a:lnTo>
                  <a:pt x="4363224" y="0"/>
                </a:lnTo>
                <a:lnTo>
                  <a:pt x="4363224" y="660181"/>
                </a:lnTo>
                <a:lnTo>
                  <a:pt x="3703043" y="660181"/>
                </a:lnTo>
                <a:close/>
                <a:moveTo>
                  <a:pt x="2965786" y="0"/>
                </a:moveTo>
                <a:lnTo>
                  <a:pt x="3624292" y="0"/>
                </a:lnTo>
                <a:lnTo>
                  <a:pt x="3624292" y="660181"/>
                </a:lnTo>
                <a:lnTo>
                  <a:pt x="2965786" y="660181"/>
                </a:lnTo>
                <a:close/>
                <a:moveTo>
                  <a:pt x="2226853" y="0"/>
                </a:moveTo>
                <a:lnTo>
                  <a:pt x="2887034" y="0"/>
                </a:lnTo>
                <a:lnTo>
                  <a:pt x="2887034" y="660181"/>
                </a:lnTo>
                <a:lnTo>
                  <a:pt x="2226853" y="660181"/>
                </a:lnTo>
                <a:close/>
                <a:moveTo>
                  <a:pt x="1489595" y="0"/>
                </a:moveTo>
                <a:lnTo>
                  <a:pt x="2148101" y="0"/>
                </a:lnTo>
                <a:lnTo>
                  <a:pt x="2148101" y="660181"/>
                </a:lnTo>
                <a:lnTo>
                  <a:pt x="1489595" y="660181"/>
                </a:lnTo>
                <a:close/>
                <a:moveTo>
                  <a:pt x="743959" y="0"/>
                </a:moveTo>
                <a:lnTo>
                  <a:pt x="1404140" y="0"/>
                </a:lnTo>
                <a:lnTo>
                  <a:pt x="1404140" y="660181"/>
                </a:lnTo>
                <a:lnTo>
                  <a:pt x="743959" y="660181"/>
                </a:lnTo>
                <a:close/>
                <a:moveTo>
                  <a:pt x="0" y="0"/>
                </a:moveTo>
                <a:lnTo>
                  <a:pt x="658505" y="0"/>
                </a:lnTo>
                <a:lnTo>
                  <a:pt x="658505" y="660181"/>
                </a:lnTo>
                <a:lnTo>
                  <a:pt x="0" y="66018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A58F7-1E2E-9B4C-83BF-15FF6FA5482B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9CA034-9947-D74F-8A4C-27409DFC8E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43F20B-4D59-2B49-B5FD-CA10886F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460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8489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5A552-852A-FE4D-9C5A-B550C6F53C6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4C0BF7-15A0-1444-AB7A-075C7BABC83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41D08C9-F904-A340-8390-216BCDF0CF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4558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1E9A8C-2EE7-9146-ABD5-6FAE17001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07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2953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2953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859059" y="0"/>
            <a:ext cx="5332941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D5946-B973-9449-9865-94AFD721314D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3D0F85-37D5-C34E-BB0E-F454DA048E1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2667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slide">
  <p:cSld name="Text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/>
          <p:nvPr/>
        </p:nvSpPr>
        <p:spPr>
          <a:xfrm>
            <a:off x="240000" y="240001"/>
            <a:ext cx="11712000" cy="57216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11" tIns="45693" rIns="91411" bIns="4569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609600" y="44311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800"/>
              <a:buFont typeface="Roboto"/>
              <a:buNone/>
              <a:defRPr sz="4800" b="1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subTitle" idx="1"/>
          </p:nvPr>
        </p:nvSpPr>
        <p:spPr>
          <a:xfrm>
            <a:off x="623593" y="1674850"/>
            <a:ext cx="10958807" cy="392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721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240000" y="240001"/>
            <a:ext cx="11712000" cy="57216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443119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48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Edit </a:t>
            </a:r>
            <a:r>
              <a:rPr lang="nb-NO" err="1"/>
              <a:t>this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23593" y="1674850"/>
            <a:ext cx="10958807" cy="39235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Edit </a:t>
            </a:r>
            <a:r>
              <a:rPr lang="nb-NO" err="1"/>
              <a:t>this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62467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AF92-76B6-4B78-9997-0EFA545CD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481B8-1A2D-67C7-F22D-3FBF6EEE9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D088-DAC9-0979-A2B3-D4E027B9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8C915-8C96-1737-D2E7-DDE716E6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D1C67-B501-2B9A-E7BD-294E637A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572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3845-F102-0867-127F-AC8826742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49697-E656-2734-9E56-F1DB2EF41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15058-82C2-CBE0-E983-DAC06DD60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BFA06-0317-3902-C661-C243200A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958B7-7B84-415A-EAAD-F9ED6346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81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6DBBC3-86DC-5F4C-B2A9-988714CAC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092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964EE-8FA0-ED6E-9A8A-E68669A6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B5D7D-EE0E-744A-8E08-B131FA80B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294CD-5189-16C1-CACE-3E34D592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1F9F4-CB20-4DAE-F86C-9A9071BA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84477-4E99-187D-C932-30A71768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3081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DB03-43F5-98B9-E0EA-DBBE0F5C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B9174-BE45-9CC1-D815-15784512D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65667-D6DB-4750-2319-E94E37FB2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B6D48-0B7B-3E3F-1348-190ED77FD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6D532-CDDB-93D2-274C-5979946C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84FD6-E02A-1B3C-A1FD-CAF6BD0D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8183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BC9E9-DD36-0749-7D5D-F3C53859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B8357-70E4-6B98-062B-E2BC871D7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C97CC-181F-8E4C-2913-D88E956F4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57FEF-D421-2996-EB8D-234414942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4197B-E0D0-4F47-99FF-A39A51715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2E33C-AE9A-18C4-F03D-7D27A8777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5733D-A20B-ADB0-DEEC-62D01D1F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CCC38-E639-4204-5ED9-B016979C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2607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CF847-9BAE-15CD-F2B4-871AEB58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7B782-0B56-E25C-28AC-8C579145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DA1F4-9A4B-5AC0-D212-D2E9CD0DC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87BBF-B8A9-E344-3E8D-D188A8A2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3647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CBD87-BE2D-C168-1BEE-F5569B51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47560-DCE4-DF30-2274-A1631196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4D44-C545-4A74-3A48-F8E7715E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895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A2E7-1D8C-8D41-EB2A-CE432CD1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B25C7-EB8C-2413-3D0A-835D8FF33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273B6-2654-0AC3-4058-0A52C8686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01340-D861-47A0-2053-5AAD081C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2BAF7-5C93-0450-BF93-24DF228D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F7F43-5FAB-C7FA-DAF1-8C73ED8F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4424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DD171-A09A-103F-235D-1EB0E058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3109D-F899-7FFC-4C9E-CA3C093E2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D4441-BED6-1F61-5524-8AFED4ECE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09AD1-BA36-7CCC-802D-9B3C409B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E1561-103F-361D-F382-8F9797C5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79A75-CE7D-4074-4CBA-0082482B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9927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86D4-A796-C42E-A07E-86DB06762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4159C-E2C0-4084-F619-32DDC8212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BEC2C-7A14-72FA-F3CC-BA854B64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735D7-D07B-2685-1E3D-F22E5441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FA5E1-1389-3C00-C874-348E8992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907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0359F-8707-829F-EA84-4B7F10442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39AF6-EDF8-F226-7510-141D31468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4D8C2-6FA9-19C5-53B2-418C937CD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0373D-0DEC-3D51-305F-FF2755A1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A2F9F-5080-9C08-FA50-425B576C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8487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">
  <p:cSld name="04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" name="Google Shape;13;p23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5C269FA-68F5-C94D-86BB-8C6042869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3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F6A8E8-A439-E242-A384-AA001F0C3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769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80374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58380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5695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66636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56634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95089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22968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00245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17730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7518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CDBC43-5708-7542-AEBD-02E226C16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81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333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73219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3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89984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3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61301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3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15452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884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631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774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98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683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78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635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613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825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484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100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048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480677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668572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239630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90266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59806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A2101-61D7-AF4B-A441-726BB399FFA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96F9BB-D834-7942-914A-12A6278D671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9EC8F4-17F2-E444-800B-3322C7DE1F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395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599213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47659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7543638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634043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413903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920668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kyriaus pavadinim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5D838D9-745E-D844-AE0B-E01090633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129" y="3039745"/>
            <a:ext cx="1295824" cy="778509"/>
          </a:xfrm>
        </p:spPr>
        <p:txBody>
          <a:bodyPr anchor="ctr" anchorCtr="0"/>
          <a:lstStyle>
            <a:lvl1pPr algn="r">
              <a:defRPr sz="6500" cap="all" baseline="0">
                <a:solidFill>
                  <a:schemeClr val="bg1"/>
                </a:solidFill>
              </a:defRPr>
            </a:lvl1pPr>
          </a:lstStyle>
          <a:p>
            <a:r>
              <a:rPr lang="lt-LT" dirty="0"/>
              <a:t>01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5F488-285C-6147-972F-F3C47D2E0B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09045" y="2982243"/>
            <a:ext cx="3411295" cy="787083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500" cap="none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Skyriaus </a:t>
            </a:r>
            <a:r>
              <a:rPr lang="en-US" dirty="0" err="1"/>
              <a:t>pavadinmas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AF61E0-7DBB-4049-BA53-EAE1034D3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3130" y="786515"/>
            <a:ext cx="541067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fld id="{C7D3013A-475A-4B5B-B498-37BC7A51E00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09D503-2245-483C-1D7F-E2DBABD95889}"/>
              </a:ext>
            </a:extLst>
          </p:cNvPr>
          <p:cNvCxnSpPr>
            <a:cxnSpLocks/>
          </p:cNvCxnSpPr>
          <p:nvPr userDrawn="1"/>
        </p:nvCxnSpPr>
        <p:spPr>
          <a:xfrm>
            <a:off x="1016224" y="2940163"/>
            <a:ext cx="45850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771621-6600-9083-8959-25D5A6102570}"/>
              </a:ext>
            </a:extLst>
          </p:cNvPr>
          <p:cNvCxnSpPr>
            <a:cxnSpLocks/>
          </p:cNvCxnSpPr>
          <p:nvPr userDrawn="1"/>
        </p:nvCxnSpPr>
        <p:spPr>
          <a:xfrm>
            <a:off x="1035274" y="3860334"/>
            <a:ext cx="45850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53D26-6434-6D39-739A-84145875A77A}"/>
              </a:ext>
            </a:extLst>
          </p:cNvPr>
          <p:cNvSpPr/>
          <p:nvPr userDrawn="1"/>
        </p:nvSpPr>
        <p:spPr>
          <a:xfrm flipV="1">
            <a:off x="-10758" y="5531838"/>
            <a:ext cx="12202758" cy="1347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3" name="Picture 12" descr="Chart&#10;&#10;Description automatically generated with medium confidence">
            <a:extLst>
              <a:ext uri="{FF2B5EF4-FFF2-40B4-BE49-F238E27FC236}">
                <a16:creationId xmlns:a16="http://schemas.microsoft.com/office/drawing/2014/main" id="{E3FC15B3-2FBC-6CE2-D253-7E19532FD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5" y="5705088"/>
            <a:ext cx="2186440" cy="980964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619A36E-F758-499F-35F2-D1E47FF2DAD8}"/>
              </a:ext>
            </a:extLst>
          </p:cNvPr>
          <p:cNvSpPr txBox="1">
            <a:spLocks/>
          </p:cNvSpPr>
          <p:nvPr userDrawn="1"/>
        </p:nvSpPr>
        <p:spPr>
          <a:xfrm>
            <a:off x="6954327" y="5522295"/>
            <a:ext cx="5782619" cy="77303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5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lt-LT" sz="1800" dirty="0"/>
              <a:t>Įkvėpti pirmi padėti krizėje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20443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AE113F-4104-7B4B-BCEC-32878E6D4279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C7D1C5-83E5-D540-89AF-855CAB1074D5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07D238-3D96-9F43-BDAC-9FA1123FA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9447A1D1-1B5C-E848-96B6-7F6C6F8B0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3D72ED-CD5D-C748-B94B-F037960A2C78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 April 2025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7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AB59D8-6DBE-8341-B46F-0D6FE0241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F5EFF66-D2D9-684B-8ED9-238F84164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881EF-09C3-3C4E-B7E9-9F9B004EE7D2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chemeClr val="bg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 April 2025</a:t>
            </a:fld>
            <a:endParaRPr lang="en-US" sz="1600" b="1" i="0">
              <a:solidFill>
                <a:schemeClr val="bg2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17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C3F4D2-F875-BD4F-B83B-F27A931894EA}"/>
              </a:ext>
            </a:extLst>
          </p:cNvPr>
          <p:cNvSpPr/>
          <p:nvPr userDrawn="1"/>
        </p:nvSpPr>
        <p:spPr>
          <a:xfrm rot="18900000">
            <a:off x="-3316713" y="1352583"/>
            <a:ext cx="11835029" cy="2518911"/>
          </a:xfrm>
          <a:prstGeom prst="rect">
            <a:avLst/>
          </a:prstGeom>
          <a:solidFill>
            <a:srgbClr val="011E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2A73C6-B9A2-AA43-88BA-C71C35C4D30B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FF205456-8ECD-194C-AC27-FA37AF6AB2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919" y="-4956012"/>
            <a:ext cx="13491207" cy="13489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A4BE0A-2405-3B4D-B459-F6467825FC42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7E1DF3-B6FE-1646-9E74-487807C7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DCCA5A1-56F4-3C48-9CEB-BC2BDF118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001F5-B0A3-2746-A0C0-5F5B163A1380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 April 2025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50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4CE9A-7464-0EDD-F14A-E77EB2E6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A3FF2-4DB9-8A55-C4B9-B2B1AE6DB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EDBC5-D74C-036B-D5D8-BA9FD41D7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5CDF4-5629-B53F-73A5-94C5D52B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42B22-CC5A-66E2-2214-EDD054E8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25856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255371" y="225394"/>
            <a:ext cx="11681263" cy="6415682"/>
          </a:xfrm>
          <a:custGeom>
            <a:avLst/>
            <a:gdLst>
              <a:gd name="connsiteX0" fmla="*/ 11029406 w 17521894"/>
              <a:gd name="connsiteY0" fmla="*/ 8664710 h 9625007"/>
              <a:gd name="connsiteX1" fmla="*/ 12012778 w 17521894"/>
              <a:gd name="connsiteY1" fmla="*/ 8664710 h 9625007"/>
              <a:gd name="connsiteX2" fmla="*/ 12012778 w 17521894"/>
              <a:gd name="connsiteY2" fmla="*/ 9625007 h 9625007"/>
              <a:gd name="connsiteX3" fmla="*/ 11029406 w 17521894"/>
              <a:gd name="connsiteY3" fmla="*/ 9625007 h 9625007"/>
              <a:gd name="connsiteX4" fmla="*/ 7732871 w 17521894"/>
              <a:gd name="connsiteY4" fmla="*/ 8664710 h 9625007"/>
              <a:gd name="connsiteX5" fmla="*/ 8716243 w 17521894"/>
              <a:gd name="connsiteY5" fmla="*/ 8664710 h 9625007"/>
              <a:gd name="connsiteX6" fmla="*/ 8716243 w 17521894"/>
              <a:gd name="connsiteY6" fmla="*/ 9625007 h 9625007"/>
              <a:gd name="connsiteX7" fmla="*/ 7732871 w 17521894"/>
              <a:gd name="connsiteY7" fmla="*/ 9625007 h 9625007"/>
              <a:gd name="connsiteX8" fmla="*/ 3307702 w 17521894"/>
              <a:gd name="connsiteY8" fmla="*/ 8664710 h 9625007"/>
              <a:gd name="connsiteX9" fmla="*/ 4291075 w 17521894"/>
              <a:gd name="connsiteY9" fmla="*/ 8664710 h 9625007"/>
              <a:gd name="connsiteX10" fmla="*/ 4291075 w 17521894"/>
              <a:gd name="connsiteY10" fmla="*/ 9625007 h 9625007"/>
              <a:gd name="connsiteX11" fmla="*/ 3307702 w 17521894"/>
              <a:gd name="connsiteY11" fmla="*/ 9625007 h 9625007"/>
              <a:gd name="connsiteX12" fmla="*/ 22341 w 17521894"/>
              <a:gd name="connsiteY12" fmla="*/ 8664710 h 9625007"/>
              <a:gd name="connsiteX13" fmla="*/ 994541 w 17521894"/>
              <a:gd name="connsiteY13" fmla="*/ 8664710 h 9625007"/>
              <a:gd name="connsiteX14" fmla="*/ 994541 w 17521894"/>
              <a:gd name="connsiteY14" fmla="*/ 9625007 h 9625007"/>
              <a:gd name="connsiteX15" fmla="*/ 22341 w 17521894"/>
              <a:gd name="connsiteY15" fmla="*/ 9625007 h 9625007"/>
              <a:gd name="connsiteX16" fmla="*/ 16538522 w 17521894"/>
              <a:gd name="connsiteY16" fmla="*/ 8653670 h 9625007"/>
              <a:gd name="connsiteX17" fmla="*/ 17510722 w 17521894"/>
              <a:gd name="connsiteY17" fmla="*/ 8653670 h 9625007"/>
              <a:gd name="connsiteX18" fmla="*/ 17510722 w 17521894"/>
              <a:gd name="connsiteY18" fmla="*/ 9613967 h 9625007"/>
              <a:gd name="connsiteX19" fmla="*/ 16538522 w 17521894"/>
              <a:gd name="connsiteY19" fmla="*/ 9613967 h 9625007"/>
              <a:gd name="connsiteX20" fmla="*/ 15432232 w 17521894"/>
              <a:gd name="connsiteY20" fmla="*/ 8653670 h 9625007"/>
              <a:gd name="connsiteX21" fmla="*/ 16415604 w 17521894"/>
              <a:gd name="connsiteY21" fmla="*/ 8653670 h 9625007"/>
              <a:gd name="connsiteX22" fmla="*/ 16415604 w 17521894"/>
              <a:gd name="connsiteY22" fmla="*/ 9613967 h 9625007"/>
              <a:gd name="connsiteX23" fmla="*/ 15432232 w 17521894"/>
              <a:gd name="connsiteY23" fmla="*/ 9613967 h 9625007"/>
              <a:gd name="connsiteX24" fmla="*/ 14314763 w 17521894"/>
              <a:gd name="connsiteY24" fmla="*/ 8653670 h 9625007"/>
              <a:gd name="connsiteX25" fmla="*/ 15298135 w 17521894"/>
              <a:gd name="connsiteY25" fmla="*/ 8653670 h 9625007"/>
              <a:gd name="connsiteX26" fmla="*/ 15298135 w 17521894"/>
              <a:gd name="connsiteY26" fmla="*/ 9613967 h 9625007"/>
              <a:gd name="connsiteX27" fmla="*/ 14314763 w 17521894"/>
              <a:gd name="connsiteY27" fmla="*/ 9613967 h 9625007"/>
              <a:gd name="connsiteX28" fmla="*/ 13219644 w 17521894"/>
              <a:gd name="connsiteY28" fmla="*/ 8653670 h 9625007"/>
              <a:gd name="connsiteX29" fmla="*/ 14203016 w 17521894"/>
              <a:gd name="connsiteY29" fmla="*/ 8653670 h 9625007"/>
              <a:gd name="connsiteX30" fmla="*/ 14203016 w 17521894"/>
              <a:gd name="connsiteY30" fmla="*/ 9613967 h 9625007"/>
              <a:gd name="connsiteX31" fmla="*/ 13219644 w 17521894"/>
              <a:gd name="connsiteY31" fmla="*/ 9613967 h 9625007"/>
              <a:gd name="connsiteX32" fmla="*/ 12124526 w 17521894"/>
              <a:gd name="connsiteY32" fmla="*/ 8653670 h 9625007"/>
              <a:gd name="connsiteX33" fmla="*/ 13107898 w 17521894"/>
              <a:gd name="connsiteY33" fmla="*/ 8653670 h 9625007"/>
              <a:gd name="connsiteX34" fmla="*/ 13107898 w 17521894"/>
              <a:gd name="connsiteY34" fmla="*/ 9613967 h 9625007"/>
              <a:gd name="connsiteX35" fmla="*/ 12124526 w 17521894"/>
              <a:gd name="connsiteY35" fmla="*/ 9613967 h 9625007"/>
              <a:gd name="connsiteX36" fmla="*/ 9934287 w 17521894"/>
              <a:gd name="connsiteY36" fmla="*/ 8653670 h 9625007"/>
              <a:gd name="connsiteX37" fmla="*/ 10906488 w 17521894"/>
              <a:gd name="connsiteY37" fmla="*/ 8653670 h 9625007"/>
              <a:gd name="connsiteX38" fmla="*/ 10906488 w 17521894"/>
              <a:gd name="connsiteY38" fmla="*/ 9613967 h 9625007"/>
              <a:gd name="connsiteX39" fmla="*/ 9934287 w 17521894"/>
              <a:gd name="connsiteY39" fmla="*/ 9613967 h 9625007"/>
              <a:gd name="connsiteX40" fmla="*/ 8827991 w 17521894"/>
              <a:gd name="connsiteY40" fmla="*/ 8653670 h 9625007"/>
              <a:gd name="connsiteX41" fmla="*/ 9811363 w 17521894"/>
              <a:gd name="connsiteY41" fmla="*/ 8653670 h 9625007"/>
              <a:gd name="connsiteX42" fmla="*/ 9811363 w 17521894"/>
              <a:gd name="connsiteY42" fmla="*/ 9613967 h 9625007"/>
              <a:gd name="connsiteX43" fmla="*/ 8827991 w 17521894"/>
              <a:gd name="connsiteY43" fmla="*/ 9613967 h 9625007"/>
              <a:gd name="connsiteX44" fmla="*/ 6604234 w 17521894"/>
              <a:gd name="connsiteY44" fmla="*/ 8653670 h 9625007"/>
              <a:gd name="connsiteX45" fmla="*/ 7576436 w 17521894"/>
              <a:gd name="connsiteY45" fmla="*/ 8653670 h 9625007"/>
              <a:gd name="connsiteX46" fmla="*/ 7576436 w 17521894"/>
              <a:gd name="connsiteY46" fmla="*/ 9613967 h 9625007"/>
              <a:gd name="connsiteX47" fmla="*/ 6604234 w 17521894"/>
              <a:gd name="connsiteY47" fmla="*/ 9613967 h 9625007"/>
              <a:gd name="connsiteX48" fmla="*/ 5509117 w 17521894"/>
              <a:gd name="connsiteY48" fmla="*/ 8653670 h 9625007"/>
              <a:gd name="connsiteX49" fmla="*/ 6481318 w 17521894"/>
              <a:gd name="connsiteY49" fmla="*/ 8653670 h 9625007"/>
              <a:gd name="connsiteX50" fmla="*/ 6481318 w 17521894"/>
              <a:gd name="connsiteY50" fmla="*/ 9613967 h 9625007"/>
              <a:gd name="connsiteX51" fmla="*/ 5509117 w 17521894"/>
              <a:gd name="connsiteY51" fmla="*/ 9613967 h 9625007"/>
              <a:gd name="connsiteX52" fmla="*/ 4402819 w 17521894"/>
              <a:gd name="connsiteY52" fmla="*/ 8653670 h 9625007"/>
              <a:gd name="connsiteX53" fmla="*/ 5386192 w 17521894"/>
              <a:gd name="connsiteY53" fmla="*/ 8653670 h 9625007"/>
              <a:gd name="connsiteX54" fmla="*/ 5386192 w 17521894"/>
              <a:gd name="connsiteY54" fmla="*/ 9613967 h 9625007"/>
              <a:gd name="connsiteX55" fmla="*/ 4402819 w 17521894"/>
              <a:gd name="connsiteY55" fmla="*/ 9613967 h 9625007"/>
              <a:gd name="connsiteX56" fmla="*/ 2212579 w 17521894"/>
              <a:gd name="connsiteY56" fmla="*/ 8653670 h 9625007"/>
              <a:gd name="connsiteX57" fmla="*/ 3195951 w 17521894"/>
              <a:gd name="connsiteY57" fmla="*/ 8653670 h 9625007"/>
              <a:gd name="connsiteX58" fmla="*/ 3195951 w 17521894"/>
              <a:gd name="connsiteY58" fmla="*/ 9613967 h 9625007"/>
              <a:gd name="connsiteX59" fmla="*/ 2212579 w 17521894"/>
              <a:gd name="connsiteY59" fmla="*/ 9613967 h 9625007"/>
              <a:gd name="connsiteX60" fmla="*/ 1117460 w 17521894"/>
              <a:gd name="connsiteY60" fmla="*/ 8653670 h 9625007"/>
              <a:gd name="connsiteX61" fmla="*/ 2100832 w 17521894"/>
              <a:gd name="connsiteY61" fmla="*/ 8653670 h 9625007"/>
              <a:gd name="connsiteX62" fmla="*/ 2100832 w 17521894"/>
              <a:gd name="connsiteY62" fmla="*/ 9613967 h 9625007"/>
              <a:gd name="connsiteX63" fmla="*/ 1117460 w 17521894"/>
              <a:gd name="connsiteY63" fmla="*/ 9613967 h 9625007"/>
              <a:gd name="connsiteX64" fmla="*/ 15432232 w 17521894"/>
              <a:gd name="connsiteY64" fmla="*/ 7583002 h 9625007"/>
              <a:gd name="connsiteX65" fmla="*/ 16415604 w 17521894"/>
              <a:gd name="connsiteY65" fmla="*/ 7583002 h 9625007"/>
              <a:gd name="connsiteX66" fmla="*/ 16415604 w 17521894"/>
              <a:gd name="connsiteY66" fmla="*/ 8543299 h 9625007"/>
              <a:gd name="connsiteX67" fmla="*/ 15432232 w 17521894"/>
              <a:gd name="connsiteY67" fmla="*/ 8543299 h 9625007"/>
              <a:gd name="connsiteX68" fmla="*/ 13219644 w 17521894"/>
              <a:gd name="connsiteY68" fmla="*/ 7583002 h 9625007"/>
              <a:gd name="connsiteX69" fmla="*/ 14203016 w 17521894"/>
              <a:gd name="connsiteY69" fmla="*/ 7583002 h 9625007"/>
              <a:gd name="connsiteX70" fmla="*/ 14203016 w 17521894"/>
              <a:gd name="connsiteY70" fmla="*/ 8543299 h 9625007"/>
              <a:gd name="connsiteX71" fmla="*/ 13219644 w 17521894"/>
              <a:gd name="connsiteY71" fmla="*/ 8543299 h 9625007"/>
              <a:gd name="connsiteX72" fmla="*/ 5509118 w 17521894"/>
              <a:gd name="connsiteY72" fmla="*/ 7583002 h 9625007"/>
              <a:gd name="connsiteX73" fmla="*/ 6481320 w 17521894"/>
              <a:gd name="connsiteY73" fmla="*/ 7583002 h 9625007"/>
              <a:gd name="connsiteX74" fmla="*/ 6481320 w 17521894"/>
              <a:gd name="connsiteY74" fmla="*/ 8543299 h 9625007"/>
              <a:gd name="connsiteX75" fmla="*/ 5509118 w 17521894"/>
              <a:gd name="connsiteY75" fmla="*/ 8543299 h 9625007"/>
              <a:gd name="connsiteX76" fmla="*/ 16538522 w 17521894"/>
              <a:gd name="connsiteY76" fmla="*/ 7571960 h 9625007"/>
              <a:gd name="connsiteX77" fmla="*/ 17510722 w 17521894"/>
              <a:gd name="connsiteY77" fmla="*/ 7571960 h 9625007"/>
              <a:gd name="connsiteX78" fmla="*/ 17510722 w 17521894"/>
              <a:gd name="connsiteY78" fmla="*/ 8532257 h 9625007"/>
              <a:gd name="connsiteX79" fmla="*/ 16538522 w 17521894"/>
              <a:gd name="connsiteY79" fmla="*/ 8532257 h 9625007"/>
              <a:gd name="connsiteX80" fmla="*/ 14314763 w 17521894"/>
              <a:gd name="connsiteY80" fmla="*/ 7571960 h 9625007"/>
              <a:gd name="connsiteX81" fmla="*/ 15298135 w 17521894"/>
              <a:gd name="connsiteY81" fmla="*/ 7571960 h 9625007"/>
              <a:gd name="connsiteX82" fmla="*/ 15298135 w 17521894"/>
              <a:gd name="connsiteY82" fmla="*/ 8532257 h 9625007"/>
              <a:gd name="connsiteX83" fmla="*/ 14314763 w 17521894"/>
              <a:gd name="connsiteY83" fmla="*/ 8532257 h 9625007"/>
              <a:gd name="connsiteX84" fmla="*/ 12124526 w 17521894"/>
              <a:gd name="connsiteY84" fmla="*/ 7571960 h 9625007"/>
              <a:gd name="connsiteX85" fmla="*/ 13107898 w 17521894"/>
              <a:gd name="connsiteY85" fmla="*/ 7571960 h 9625007"/>
              <a:gd name="connsiteX86" fmla="*/ 13107898 w 17521894"/>
              <a:gd name="connsiteY86" fmla="*/ 8532257 h 9625007"/>
              <a:gd name="connsiteX87" fmla="*/ 12124526 w 17521894"/>
              <a:gd name="connsiteY87" fmla="*/ 8532257 h 9625007"/>
              <a:gd name="connsiteX88" fmla="*/ 11029406 w 17521894"/>
              <a:gd name="connsiteY88" fmla="*/ 7571960 h 9625007"/>
              <a:gd name="connsiteX89" fmla="*/ 12012778 w 17521894"/>
              <a:gd name="connsiteY89" fmla="*/ 7571960 h 9625007"/>
              <a:gd name="connsiteX90" fmla="*/ 12012778 w 17521894"/>
              <a:gd name="connsiteY90" fmla="*/ 8532257 h 9625007"/>
              <a:gd name="connsiteX91" fmla="*/ 11029406 w 17521894"/>
              <a:gd name="connsiteY91" fmla="*/ 8532257 h 9625007"/>
              <a:gd name="connsiteX92" fmla="*/ 9934287 w 17521894"/>
              <a:gd name="connsiteY92" fmla="*/ 7571960 h 9625007"/>
              <a:gd name="connsiteX93" fmla="*/ 10906488 w 17521894"/>
              <a:gd name="connsiteY93" fmla="*/ 7571960 h 9625007"/>
              <a:gd name="connsiteX94" fmla="*/ 10906488 w 17521894"/>
              <a:gd name="connsiteY94" fmla="*/ 8532257 h 9625007"/>
              <a:gd name="connsiteX95" fmla="*/ 9934287 w 17521894"/>
              <a:gd name="connsiteY95" fmla="*/ 8532257 h 9625007"/>
              <a:gd name="connsiteX96" fmla="*/ 8827991 w 17521894"/>
              <a:gd name="connsiteY96" fmla="*/ 7571960 h 9625007"/>
              <a:gd name="connsiteX97" fmla="*/ 9811363 w 17521894"/>
              <a:gd name="connsiteY97" fmla="*/ 7571960 h 9625007"/>
              <a:gd name="connsiteX98" fmla="*/ 9811363 w 17521894"/>
              <a:gd name="connsiteY98" fmla="*/ 8532257 h 9625007"/>
              <a:gd name="connsiteX99" fmla="*/ 8827991 w 17521894"/>
              <a:gd name="connsiteY99" fmla="*/ 8532257 h 9625007"/>
              <a:gd name="connsiteX100" fmla="*/ 7732872 w 17521894"/>
              <a:gd name="connsiteY100" fmla="*/ 7571960 h 9625007"/>
              <a:gd name="connsiteX101" fmla="*/ 8716243 w 17521894"/>
              <a:gd name="connsiteY101" fmla="*/ 7571960 h 9625007"/>
              <a:gd name="connsiteX102" fmla="*/ 8716243 w 17521894"/>
              <a:gd name="connsiteY102" fmla="*/ 8532257 h 9625007"/>
              <a:gd name="connsiteX103" fmla="*/ 7732872 w 17521894"/>
              <a:gd name="connsiteY103" fmla="*/ 8532257 h 9625007"/>
              <a:gd name="connsiteX104" fmla="*/ 6604242 w 17521894"/>
              <a:gd name="connsiteY104" fmla="*/ 7571960 h 9625007"/>
              <a:gd name="connsiteX105" fmla="*/ 7576440 w 17521894"/>
              <a:gd name="connsiteY105" fmla="*/ 7571960 h 9625007"/>
              <a:gd name="connsiteX106" fmla="*/ 7576440 w 17521894"/>
              <a:gd name="connsiteY106" fmla="*/ 8532257 h 9625007"/>
              <a:gd name="connsiteX107" fmla="*/ 6604242 w 17521894"/>
              <a:gd name="connsiteY107" fmla="*/ 8532257 h 9625007"/>
              <a:gd name="connsiteX108" fmla="*/ 4402819 w 17521894"/>
              <a:gd name="connsiteY108" fmla="*/ 7571960 h 9625007"/>
              <a:gd name="connsiteX109" fmla="*/ 5386192 w 17521894"/>
              <a:gd name="connsiteY109" fmla="*/ 7571960 h 9625007"/>
              <a:gd name="connsiteX110" fmla="*/ 5386192 w 17521894"/>
              <a:gd name="connsiteY110" fmla="*/ 8532257 h 9625007"/>
              <a:gd name="connsiteX111" fmla="*/ 4402819 w 17521894"/>
              <a:gd name="connsiteY111" fmla="*/ 8532257 h 9625007"/>
              <a:gd name="connsiteX112" fmla="*/ 3307702 w 17521894"/>
              <a:gd name="connsiteY112" fmla="*/ 7571960 h 9625007"/>
              <a:gd name="connsiteX113" fmla="*/ 4291075 w 17521894"/>
              <a:gd name="connsiteY113" fmla="*/ 7571960 h 9625007"/>
              <a:gd name="connsiteX114" fmla="*/ 4291075 w 17521894"/>
              <a:gd name="connsiteY114" fmla="*/ 8532257 h 9625007"/>
              <a:gd name="connsiteX115" fmla="*/ 3307702 w 17521894"/>
              <a:gd name="connsiteY115" fmla="*/ 8532257 h 9625007"/>
              <a:gd name="connsiteX116" fmla="*/ 2212585 w 17521894"/>
              <a:gd name="connsiteY116" fmla="*/ 7571960 h 9625007"/>
              <a:gd name="connsiteX117" fmla="*/ 3195957 w 17521894"/>
              <a:gd name="connsiteY117" fmla="*/ 7571960 h 9625007"/>
              <a:gd name="connsiteX118" fmla="*/ 3195957 w 17521894"/>
              <a:gd name="connsiteY118" fmla="*/ 8532257 h 9625007"/>
              <a:gd name="connsiteX119" fmla="*/ 2212585 w 17521894"/>
              <a:gd name="connsiteY119" fmla="*/ 8532257 h 9625007"/>
              <a:gd name="connsiteX120" fmla="*/ 1117465 w 17521894"/>
              <a:gd name="connsiteY120" fmla="*/ 7571960 h 9625007"/>
              <a:gd name="connsiteX121" fmla="*/ 2100838 w 17521894"/>
              <a:gd name="connsiteY121" fmla="*/ 7571960 h 9625007"/>
              <a:gd name="connsiteX122" fmla="*/ 2100838 w 17521894"/>
              <a:gd name="connsiteY122" fmla="*/ 8532257 h 9625007"/>
              <a:gd name="connsiteX123" fmla="*/ 1117465 w 17521894"/>
              <a:gd name="connsiteY123" fmla="*/ 8532257 h 9625007"/>
              <a:gd name="connsiteX124" fmla="*/ 22341 w 17521894"/>
              <a:gd name="connsiteY124" fmla="*/ 7571960 h 9625007"/>
              <a:gd name="connsiteX125" fmla="*/ 994542 w 17521894"/>
              <a:gd name="connsiteY125" fmla="*/ 7571960 h 9625007"/>
              <a:gd name="connsiteX126" fmla="*/ 994542 w 17521894"/>
              <a:gd name="connsiteY126" fmla="*/ 8532257 h 9625007"/>
              <a:gd name="connsiteX127" fmla="*/ 22341 w 17521894"/>
              <a:gd name="connsiteY127" fmla="*/ 8532257 h 9625007"/>
              <a:gd name="connsiteX128" fmla="*/ 12124526 w 17521894"/>
              <a:gd name="connsiteY128" fmla="*/ 3245137 h 9625007"/>
              <a:gd name="connsiteX129" fmla="*/ 13107898 w 17521894"/>
              <a:gd name="connsiteY129" fmla="*/ 3245137 h 9625007"/>
              <a:gd name="connsiteX130" fmla="*/ 13107898 w 17521894"/>
              <a:gd name="connsiteY130" fmla="*/ 4205420 h 9625007"/>
              <a:gd name="connsiteX131" fmla="*/ 12124526 w 17521894"/>
              <a:gd name="connsiteY131" fmla="*/ 4205420 h 9625007"/>
              <a:gd name="connsiteX132" fmla="*/ 4402839 w 17521894"/>
              <a:gd name="connsiteY132" fmla="*/ 3245137 h 9625007"/>
              <a:gd name="connsiteX133" fmla="*/ 5386215 w 17521894"/>
              <a:gd name="connsiteY133" fmla="*/ 3245137 h 9625007"/>
              <a:gd name="connsiteX134" fmla="*/ 5386215 w 17521894"/>
              <a:gd name="connsiteY134" fmla="*/ 4205420 h 9625007"/>
              <a:gd name="connsiteX135" fmla="*/ 4402839 w 17521894"/>
              <a:gd name="connsiteY135" fmla="*/ 4205420 h 9625007"/>
              <a:gd name="connsiteX136" fmla="*/ 8827991 w 17521894"/>
              <a:gd name="connsiteY136" fmla="*/ 3245132 h 9625007"/>
              <a:gd name="connsiteX137" fmla="*/ 9811363 w 17521894"/>
              <a:gd name="connsiteY137" fmla="*/ 3245132 h 9625007"/>
              <a:gd name="connsiteX138" fmla="*/ 9811363 w 17521894"/>
              <a:gd name="connsiteY138" fmla="*/ 4205420 h 9625007"/>
              <a:gd name="connsiteX139" fmla="*/ 8827991 w 17521894"/>
              <a:gd name="connsiteY139" fmla="*/ 4205420 h 9625007"/>
              <a:gd name="connsiteX140" fmla="*/ 1117470 w 17521894"/>
              <a:gd name="connsiteY140" fmla="*/ 3245132 h 9625007"/>
              <a:gd name="connsiteX141" fmla="*/ 2100843 w 17521894"/>
              <a:gd name="connsiteY141" fmla="*/ 3245132 h 9625007"/>
              <a:gd name="connsiteX142" fmla="*/ 2100843 w 17521894"/>
              <a:gd name="connsiteY142" fmla="*/ 4205420 h 9625007"/>
              <a:gd name="connsiteX143" fmla="*/ 1117470 w 17521894"/>
              <a:gd name="connsiteY143" fmla="*/ 4205420 h 9625007"/>
              <a:gd name="connsiteX144" fmla="*/ 2212592 w 17521894"/>
              <a:gd name="connsiteY144" fmla="*/ 3234100 h 9625007"/>
              <a:gd name="connsiteX145" fmla="*/ 3195965 w 17521894"/>
              <a:gd name="connsiteY145" fmla="*/ 3234100 h 9625007"/>
              <a:gd name="connsiteX146" fmla="*/ 3195965 w 17521894"/>
              <a:gd name="connsiteY146" fmla="*/ 4205420 h 9625007"/>
              <a:gd name="connsiteX147" fmla="*/ 2212592 w 17521894"/>
              <a:gd name="connsiteY147" fmla="*/ 4205420 h 9625007"/>
              <a:gd name="connsiteX148" fmla="*/ 13219644 w 17521894"/>
              <a:gd name="connsiteY148" fmla="*/ 3234099 h 9625007"/>
              <a:gd name="connsiteX149" fmla="*/ 14203016 w 17521894"/>
              <a:gd name="connsiteY149" fmla="*/ 3234099 h 9625007"/>
              <a:gd name="connsiteX150" fmla="*/ 14203016 w 17521894"/>
              <a:gd name="connsiteY150" fmla="*/ 4205420 h 9625007"/>
              <a:gd name="connsiteX151" fmla="*/ 13219644 w 17521894"/>
              <a:gd name="connsiteY151" fmla="*/ 4205420 h 9625007"/>
              <a:gd name="connsiteX152" fmla="*/ 9934287 w 17521894"/>
              <a:gd name="connsiteY152" fmla="*/ 3234099 h 9625007"/>
              <a:gd name="connsiteX153" fmla="*/ 10906488 w 17521894"/>
              <a:gd name="connsiteY153" fmla="*/ 3234099 h 9625007"/>
              <a:gd name="connsiteX154" fmla="*/ 10906488 w 17521894"/>
              <a:gd name="connsiteY154" fmla="*/ 4205420 h 9625007"/>
              <a:gd name="connsiteX155" fmla="*/ 9934287 w 17521894"/>
              <a:gd name="connsiteY155" fmla="*/ 4205420 h 9625007"/>
              <a:gd name="connsiteX156" fmla="*/ 5509130 w 17521894"/>
              <a:gd name="connsiteY156" fmla="*/ 3234099 h 9625007"/>
              <a:gd name="connsiteX157" fmla="*/ 6481328 w 17521894"/>
              <a:gd name="connsiteY157" fmla="*/ 3234099 h 9625007"/>
              <a:gd name="connsiteX158" fmla="*/ 6481328 w 17521894"/>
              <a:gd name="connsiteY158" fmla="*/ 4205420 h 9625007"/>
              <a:gd name="connsiteX159" fmla="*/ 5509130 w 17521894"/>
              <a:gd name="connsiteY159" fmla="*/ 4205420 h 9625007"/>
              <a:gd name="connsiteX160" fmla="*/ 15432232 w 17521894"/>
              <a:gd name="connsiteY160" fmla="*/ 3234098 h 9625007"/>
              <a:gd name="connsiteX161" fmla="*/ 16415604 w 17521894"/>
              <a:gd name="connsiteY161" fmla="*/ 3234098 h 9625007"/>
              <a:gd name="connsiteX162" fmla="*/ 16415604 w 17521894"/>
              <a:gd name="connsiteY162" fmla="*/ 4205420 h 9625007"/>
              <a:gd name="connsiteX163" fmla="*/ 15432232 w 17521894"/>
              <a:gd name="connsiteY163" fmla="*/ 4205420 h 9625007"/>
              <a:gd name="connsiteX164" fmla="*/ 22350 w 17521894"/>
              <a:gd name="connsiteY164" fmla="*/ 3234097 h 9625007"/>
              <a:gd name="connsiteX165" fmla="*/ 994550 w 17521894"/>
              <a:gd name="connsiteY165" fmla="*/ 3234097 h 9625007"/>
              <a:gd name="connsiteX166" fmla="*/ 994550 w 17521894"/>
              <a:gd name="connsiteY166" fmla="*/ 4205420 h 9625007"/>
              <a:gd name="connsiteX167" fmla="*/ 22350 w 17521894"/>
              <a:gd name="connsiteY167" fmla="*/ 4205420 h 9625007"/>
              <a:gd name="connsiteX168" fmla="*/ 11029406 w 17521894"/>
              <a:gd name="connsiteY168" fmla="*/ 3234096 h 9625007"/>
              <a:gd name="connsiteX169" fmla="*/ 12012778 w 17521894"/>
              <a:gd name="connsiteY169" fmla="*/ 3234096 h 9625007"/>
              <a:gd name="connsiteX170" fmla="*/ 12012778 w 17521894"/>
              <a:gd name="connsiteY170" fmla="*/ 4205420 h 9625007"/>
              <a:gd name="connsiteX171" fmla="*/ 11029406 w 17521894"/>
              <a:gd name="connsiteY171" fmla="*/ 4205420 h 9625007"/>
              <a:gd name="connsiteX172" fmla="*/ 7732881 w 17521894"/>
              <a:gd name="connsiteY172" fmla="*/ 3234096 h 9625007"/>
              <a:gd name="connsiteX173" fmla="*/ 8716243 w 17521894"/>
              <a:gd name="connsiteY173" fmla="*/ 3234096 h 9625007"/>
              <a:gd name="connsiteX174" fmla="*/ 8716243 w 17521894"/>
              <a:gd name="connsiteY174" fmla="*/ 4205420 h 9625007"/>
              <a:gd name="connsiteX175" fmla="*/ 7732881 w 17521894"/>
              <a:gd name="connsiteY175" fmla="*/ 4205420 h 9625007"/>
              <a:gd name="connsiteX176" fmla="*/ 3307705 w 17521894"/>
              <a:gd name="connsiteY176" fmla="*/ 3234096 h 9625007"/>
              <a:gd name="connsiteX177" fmla="*/ 4291078 w 17521894"/>
              <a:gd name="connsiteY177" fmla="*/ 3234096 h 9625007"/>
              <a:gd name="connsiteX178" fmla="*/ 4291078 w 17521894"/>
              <a:gd name="connsiteY178" fmla="*/ 4205420 h 9625007"/>
              <a:gd name="connsiteX179" fmla="*/ 3307705 w 17521894"/>
              <a:gd name="connsiteY179" fmla="*/ 4205420 h 9625007"/>
              <a:gd name="connsiteX180" fmla="*/ 16538522 w 17521894"/>
              <a:gd name="connsiteY180" fmla="*/ 3234095 h 9625007"/>
              <a:gd name="connsiteX181" fmla="*/ 17510722 w 17521894"/>
              <a:gd name="connsiteY181" fmla="*/ 3234095 h 9625007"/>
              <a:gd name="connsiteX182" fmla="*/ 17510722 w 17521894"/>
              <a:gd name="connsiteY182" fmla="*/ 4205420 h 9625007"/>
              <a:gd name="connsiteX183" fmla="*/ 16538522 w 17521894"/>
              <a:gd name="connsiteY183" fmla="*/ 4205420 h 9625007"/>
              <a:gd name="connsiteX184" fmla="*/ 14314763 w 17521894"/>
              <a:gd name="connsiteY184" fmla="*/ 3234095 h 9625007"/>
              <a:gd name="connsiteX185" fmla="*/ 15298135 w 17521894"/>
              <a:gd name="connsiteY185" fmla="*/ 3234095 h 9625007"/>
              <a:gd name="connsiteX186" fmla="*/ 15298135 w 17521894"/>
              <a:gd name="connsiteY186" fmla="*/ 4205420 h 9625007"/>
              <a:gd name="connsiteX187" fmla="*/ 14314763 w 17521894"/>
              <a:gd name="connsiteY187" fmla="*/ 4205420 h 9625007"/>
              <a:gd name="connsiteX188" fmla="*/ 6604243 w 17521894"/>
              <a:gd name="connsiteY188" fmla="*/ 3234095 h 9625007"/>
              <a:gd name="connsiteX189" fmla="*/ 7576442 w 17521894"/>
              <a:gd name="connsiteY189" fmla="*/ 3234095 h 9625007"/>
              <a:gd name="connsiteX190" fmla="*/ 7576442 w 17521894"/>
              <a:gd name="connsiteY190" fmla="*/ 4205420 h 9625007"/>
              <a:gd name="connsiteX191" fmla="*/ 6604243 w 17521894"/>
              <a:gd name="connsiteY191" fmla="*/ 4205420 h 9625007"/>
              <a:gd name="connsiteX192" fmla="*/ 7732898 w 17521894"/>
              <a:gd name="connsiteY192" fmla="*/ 2163430 h 9625007"/>
              <a:gd name="connsiteX193" fmla="*/ 8716243 w 17521894"/>
              <a:gd name="connsiteY193" fmla="*/ 2163430 h 9625007"/>
              <a:gd name="connsiteX194" fmla="*/ 8716243 w 17521894"/>
              <a:gd name="connsiteY194" fmla="*/ 3123724 h 9625007"/>
              <a:gd name="connsiteX195" fmla="*/ 7732898 w 17521894"/>
              <a:gd name="connsiteY195" fmla="*/ 3123724 h 9625007"/>
              <a:gd name="connsiteX196" fmla="*/ 22364 w 17521894"/>
              <a:gd name="connsiteY196" fmla="*/ 2163430 h 9625007"/>
              <a:gd name="connsiteX197" fmla="*/ 994564 w 17521894"/>
              <a:gd name="connsiteY197" fmla="*/ 2163430 h 9625007"/>
              <a:gd name="connsiteX198" fmla="*/ 994564 w 17521894"/>
              <a:gd name="connsiteY198" fmla="*/ 3123724 h 9625007"/>
              <a:gd name="connsiteX199" fmla="*/ 22364 w 17521894"/>
              <a:gd name="connsiteY199" fmla="*/ 3123724 h 9625007"/>
              <a:gd name="connsiteX200" fmla="*/ 12124526 w 17521894"/>
              <a:gd name="connsiteY200" fmla="*/ 2163429 h 9625007"/>
              <a:gd name="connsiteX201" fmla="*/ 13107898 w 17521894"/>
              <a:gd name="connsiteY201" fmla="*/ 2163429 h 9625007"/>
              <a:gd name="connsiteX202" fmla="*/ 13107898 w 17521894"/>
              <a:gd name="connsiteY202" fmla="*/ 3123723 h 9625007"/>
              <a:gd name="connsiteX203" fmla="*/ 12124526 w 17521894"/>
              <a:gd name="connsiteY203" fmla="*/ 3123723 h 9625007"/>
              <a:gd name="connsiteX204" fmla="*/ 9934287 w 17521894"/>
              <a:gd name="connsiteY204" fmla="*/ 2163429 h 9625007"/>
              <a:gd name="connsiteX205" fmla="*/ 10906488 w 17521894"/>
              <a:gd name="connsiteY205" fmla="*/ 2163429 h 9625007"/>
              <a:gd name="connsiteX206" fmla="*/ 10906488 w 17521894"/>
              <a:gd name="connsiteY206" fmla="*/ 3123724 h 9625007"/>
              <a:gd name="connsiteX207" fmla="*/ 9934287 w 17521894"/>
              <a:gd name="connsiteY207" fmla="*/ 3123724 h 9625007"/>
              <a:gd name="connsiteX208" fmla="*/ 4402840 w 17521894"/>
              <a:gd name="connsiteY208" fmla="*/ 2163429 h 9625007"/>
              <a:gd name="connsiteX209" fmla="*/ 5386215 w 17521894"/>
              <a:gd name="connsiteY209" fmla="*/ 2163429 h 9625007"/>
              <a:gd name="connsiteX210" fmla="*/ 5386215 w 17521894"/>
              <a:gd name="connsiteY210" fmla="*/ 3123723 h 9625007"/>
              <a:gd name="connsiteX211" fmla="*/ 4402840 w 17521894"/>
              <a:gd name="connsiteY211" fmla="*/ 3123723 h 9625007"/>
              <a:gd name="connsiteX212" fmla="*/ 2212602 w 17521894"/>
              <a:gd name="connsiteY212" fmla="*/ 2163429 h 9625007"/>
              <a:gd name="connsiteX213" fmla="*/ 3195974 w 17521894"/>
              <a:gd name="connsiteY213" fmla="*/ 2163429 h 9625007"/>
              <a:gd name="connsiteX214" fmla="*/ 3195974 w 17521894"/>
              <a:gd name="connsiteY214" fmla="*/ 3123724 h 9625007"/>
              <a:gd name="connsiteX215" fmla="*/ 2212602 w 17521894"/>
              <a:gd name="connsiteY215" fmla="*/ 3123724 h 9625007"/>
              <a:gd name="connsiteX216" fmla="*/ 15432232 w 17521894"/>
              <a:gd name="connsiteY216" fmla="*/ 2163428 h 9625007"/>
              <a:gd name="connsiteX217" fmla="*/ 16415604 w 17521894"/>
              <a:gd name="connsiteY217" fmla="*/ 2163428 h 9625007"/>
              <a:gd name="connsiteX218" fmla="*/ 16415604 w 17521894"/>
              <a:gd name="connsiteY218" fmla="*/ 3123722 h 9625007"/>
              <a:gd name="connsiteX219" fmla="*/ 15432232 w 17521894"/>
              <a:gd name="connsiteY219" fmla="*/ 3123722 h 9625007"/>
              <a:gd name="connsiteX220" fmla="*/ 13219644 w 17521894"/>
              <a:gd name="connsiteY220" fmla="*/ 2163428 h 9625007"/>
              <a:gd name="connsiteX221" fmla="*/ 14203016 w 17521894"/>
              <a:gd name="connsiteY221" fmla="*/ 2163428 h 9625007"/>
              <a:gd name="connsiteX222" fmla="*/ 14203016 w 17521894"/>
              <a:gd name="connsiteY222" fmla="*/ 3123722 h 9625007"/>
              <a:gd name="connsiteX223" fmla="*/ 13219644 w 17521894"/>
              <a:gd name="connsiteY223" fmla="*/ 3123722 h 9625007"/>
              <a:gd name="connsiteX224" fmla="*/ 11029406 w 17521894"/>
              <a:gd name="connsiteY224" fmla="*/ 2163428 h 9625007"/>
              <a:gd name="connsiteX225" fmla="*/ 12012778 w 17521894"/>
              <a:gd name="connsiteY225" fmla="*/ 2163428 h 9625007"/>
              <a:gd name="connsiteX226" fmla="*/ 12012778 w 17521894"/>
              <a:gd name="connsiteY226" fmla="*/ 3123722 h 9625007"/>
              <a:gd name="connsiteX227" fmla="*/ 11029406 w 17521894"/>
              <a:gd name="connsiteY227" fmla="*/ 3123722 h 9625007"/>
              <a:gd name="connsiteX228" fmla="*/ 6604257 w 17521894"/>
              <a:gd name="connsiteY228" fmla="*/ 2163428 h 9625007"/>
              <a:gd name="connsiteX229" fmla="*/ 7576456 w 17521894"/>
              <a:gd name="connsiteY229" fmla="*/ 2163428 h 9625007"/>
              <a:gd name="connsiteX230" fmla="*/ 7576456 w 17521894"/>
              <a:gd name="connsiteY230" fmla="*/ 3123722 h 9625007"/>
              <a:gd name="connsiteX231" fmla="*/ 6604257 w 17521894"/>
              <a:gd name="connsiteY231" fmla="*/ 3123722 h 9625007"/>
              <a:gd name="connsiteX232" fmla="*/ 5509136 w 17521894"/>
              <a:gd name="connsiteY232" fmla="*/ 2163428 h 9625007"/>
              <a:gd name="connsiteX233" fmla="*/ 6481338 w 17521894"/>
              <a:gd name="connsiteY233" fmla="*/ 2163428 h 9625007"/>
              <a:gd name="connsiteX234" fmla="*/ 6481338 w 17521894"/>
              <a:gd name="connsiteY234" fmla="*/ 3123722 h 9625007"/>
              <a:gd name="connsiteX235" fmla="*/ 5509136 w 17521894"/>
              <a:gd name="connsiteY235" fmla="*/ 3123722 h 9625007"/>
              <a:gd name="connsiteX236" fmla="*/ 3307717 w 17521894"/>
              <a:gd name="connsiteY236" fmla="*/ 2163428 h 9625007"/>
              <a:gd name="connsiteX237" fmla="*/ 4291092 w 17521894"/>
              <a:gd name="connsiteY237" fmla="*/ 2163428 h 9625007"/>
              <a:gd name="connsiteX238" fmla="*/ 4291092 w 17521894"/>
              <a:gd name="connsiteY238" fmla="*/ 3123722 h 9625007"/>
              <a:gd name="connsiteX239" fmla="*/ 3307717 w 17521894"/>
              <a:gd name="connsiteY239" fmla="*/ 3123722 h 9625007"/>
              <a:gd name="connsiteX240" fmla="*/ 16538522 w 17521894"/>
              <a:gd name="connsiteY240" fmla="*/ 2163427 h 9625007"/>
              <a:gd name="connsiteX241" fmla="*/ 17510722 w 17521894"/>
              <a:gd name="connsiteY241" fmla="*/ 2163427 h 9625007"/>
              <a:gd name="connsiteX242" fmla="*/ 17510722 w 17521894"/>
              <a:gd name="connsiteY242" fmla="*/ 3123722 h 9625007"/>
              <a:gd name="connsiteX243" fmla="*/ 16538522 w 17521894"/>
              <a:gd name="connsiteY243" fmla="*/ 3123722 h 9625007"/>
              <a:gd name="connsiteX244" fmla="*/ 14314763 w 17521894"/>
              <a:gd name="connsiteY244" fmla="*/ 2163427 h 9625007"/>
              <a:gd name="connsiteX245" fmla="*/ 15298135 w 17521894"/>
              <a:gd name="connsiteY245" fmla="*/ 2163427 h 9625007"/>
              <a:gd name="connsiteX246" fmla="*/ 15298135 w 17521894"/>
              <a:gd name="connsiteY246" fmla="*/ 3123722 h 9625007"/>
              <a:gd name="connsiteX247" fmla="*/ 14314763 w 17521894"/>
              <a:gd name="connsiteY247" fmla="*/ 3123722 h 9625007"/>
              <a:gd name="connsiteX248" fmla="*/ 8827991 w 17521894"/>
              <a:gd name="connsiteY248" fmla="*/ 2163424 h 9625007"/>
              <a:gd name="connsiteX249" fmla="*/ 9811363 w 17521894"/>
              <a:gd name="connsiteY249" fmla="*/ 2163424 h 9625007"/>
              <a:gd name="connsiteX250" fmla="*/ 9811363 w 17521894"/>
              <a:gd name="connsiteY250" fmla="*/ 3123719 h 9625007"/>
              <a:gd name="connsiteX251" fmla="*/ 8827991 w 17521894"/>
              <a:gd name="connsiteY251" fmla="*/ 3123719 h 9625007"/>
              <a:gd name="connsiteX252" fmla="*/ 1117470 w 17521894"/>
              <a:gd name="connsiteY252" fmla="*/ 2163424 h 9625007"/>
              <a:gd name="connsiteX253" fmla="*/ 2100843 w 17521894"/>
              <a:gd name="connsiteY253" fmla="*/ 2163424 h 9625007"/>
              <a:gd name="connsiteX254" fmla="*/ 2100843 w 17521894"/>
              <a:gd name="connsiteY254" fmla="*/ 3123720 h 9625007"/>
              <a:gd name="connsiteX255" fmla="*/ 1117470 w 17521894"/>
              <a:gd name="connsiteY255" fmla="*/ 3123720 h 9625007"/>
              <a:gd name="connsiteX256" fmla="*/ 8827991 w 17521894"/>
              <a:gd name="connsiteY256" fmla="*/ 1081717 h 9625007"/>
              <a:gd name="connsiteX257" fmla="*/ 9811363 w 17521894"/>
              <a:gd name="connsiteY257" fmla="*/ 1081717 h 9625007"/>
              <a:gd name="connsiteX258" fmla="*/ 9811363 w 17521894"/>
              <a:gd name="connsiteY258" fmla="*/ 2042017 h 9625007"/>
              <a:gd name="connsiteX259" fmla="*/ 8827991 w 17521894"/>
              <a:gd name="connsiteY259" fmla="*/ 2042017 h 9625007"/>
              <a:gd name="connsiteX260" fmla="*/ 1117480 w 17521894"/>
              <a:gd name="connsiteY260" fmla="*/ 1081717 h 9625007"/>
              <a:gd name="connsiteX261" fmla="*/ 2100854 w 17521894"/>
              <a:gd name="connsiteY261" fmla="*/ 1081717 h 9625007"/>
              <a:gd name="connsiteX262" fmla="*/ 2100854 w 17521894"/>
              <a:gd name="connsiteY262" fmla="*/ 2042017 h 9625007"/>
              <a:gd name="connsiteX263" fmla="*/ 1117480 w 17521894"/>
              <a:gd name="connsiteY263" fmla="*/ 2042017 h 9625007"/>
              <a:gd name="connsiteX264" fmla="*/ 14314763 w 17521894"/>
              <a:gd name="connsiteY264" fmla="*/ 1081715 h 9625007"/>
              <a:gd name="connsiteX265" fmla="*/ 15298135 w 17521894"/>
              <a:gd name="connsiteY265" fmla="*/ 1081715 h 9625007"/>
              <a:gd name="connsiteX266" fmla="*/ 15298135 w 17521894"/>
              <a:gd name="connsiteY266" fmla="*/ 2042015 h 9625007"/>
              <a:gd name="connsiteX267" fmla="*/ 14314763 w 17521894"/>
              <a:gd name="connsiteY267" fmla="*/ 2042015 h 9625007"/>
              <a:gd name="connsiteX268" fmla="*/ 6604256 w 17521894"/>
              <a:gd name="connsiteY268" fmla="*/ 1081715 h 9625007"/>
              <a:gd name="connsiteX269" fmla="*/ 7576454 w 17521894"/>
              <a:gd name="connsiteY269" fmla="*/ 1081715 h 9625007"/>
              <a:gd name="connsiteX270" fmla="*/ 7576454 w 17521894"/>
              <a:gd name="connsiteY270" fmla="*/ 2042015 h 9625007"/>
              <a:gd name="connsiteX271" fmla="*/ 6604256 w 17521894"/>
              <a:gd name="connsiteY271" fmla="*/ 2042015 h 9625007"/>
              <a:gd name="connsiteX272" fmla="*/ 16538522 w 17521894"/>
              <a:gd name="connsiteY272" fmla="*/ 1081714 h 9625007"/>
              <a:gd name="connsiteX273" fmla="*/ 17510722 w 17521894"/>
              <a:gd name="connsiteY273" fmla="*/ 1081714 h 9625007"/>
              <a:gd name="connsiteX274" fmla="*/ 17510722 w 17521894"/>
              <a:gd name="connsiteY274" fmla="*/ 2042015 h 9625007"/>
              <a:gd name="connsiteX275" fmla="*/ 16538522 w 17521894"/>
              <a:gd name="connsiteY275" fmla="*/ 2042015 h 9625007"/>
              <a:gd name="connsiteX276" fmla="*/ 5509135 w 17521894"/>
              <a:gd name="connsiteY276" fmla="*/ 1081714 h 9625007"/>
              <a:gd name="connsiteX277" fmla="*/ 6481334 w 17521894"/>
              <a:gd name="connsiteY277" fmla="*/ 1081714 h 9625007"/>
              <a:gd name="connsiteX278" fmla="*/ 6481334 w 17521894"/>
              <a:gd name="connsiteY278" fmla="*/ 2042015 h 9625007"/>
              <a:gd name="connsiteX279" fmla="*/ 5509135 w 17521894"/>
              <a:gd name="connsiteY279" fmla="*/ 2042015 h 9625007"/>
              <a:gd name="connsiteX280" fmla="*/ 15432232 w 17521894"/>
              <a:gd name="connsiteY280" fmla="*/ 1081714 h 9625007"/>
              <a:gd name="connsiteX281" fmla="*/ 16415604 w 17521894"/>
              <a:gd name="connsiteY281" fmla="*/ 1081714 h 9625007"/>
              <a:gd name="connsiteX282" fmla="*/ 16415604 w 17521894"/>
              <a:gd name="connsiteY282" fmla="*/ 2042015 h 9625007"/>
              <a:gd name="connsiteX283" fmla="*/ 15432232 w 17521894"/>
              <a:gd name="connsiteY283" fmla="*/ 2042015 h 9625007"/>
              <a:gd name="connsiteX284" fmla="*/ 13219644 w 17521894"/>
              <a:gd name="connsiteY284" fmla="*/ 1081714 h 9625007"/>
              <a:gd name="connsiteX285" fmla="*/ 14203016 w 17521894"/>
              <a:gd name="connsiteY285" fmla="*/ 1081714 h 9625007"/>
              <a:gd name="connsiteX286" fmla="*/ 14203016 w 17521894"/>
              <a:gd name="connsiteY286" fmla="*/ 2042015 h 9625007"/>
              <a:gd name="connsiteX287" fmla="*/ 13219644 w 17521894"/>
              <a:gd name="connsiteY287" fmla="*/ 2042015 h 9625007"/>
              <a:gd name="connsiteX288" fmla="*/ 12135697 w 17521894"/>
              <a:gd name="connsiteY288" fmla="*/ 1081714 h 9625007"/>
              <a:gd name="connsiteX289" fmla="*/ 13119069 w 17521894"/>
              <a:gd name="connsiteY289" fmla="*/ 1081714 h 9625007"/>
              <a:gd name="connsiteX290" fmla="*/ 13119069 w 17521894"/>
              <a:gd name="connsiteY290" fmla="*/ 2042014 h 9625007"/>
              <a:gd name="connsiteX291" fmla="*/ 12135697 w 17521894"/>
              <a:gd name="connsiteY291" fmla="*/ 2042014 h 9625007"/>
              <a:gd name="connsiteX292" fmla="*/ 11029406 w 17521894"/>
              <a:gd name="connsiteY292" fmla="*/ 1081714 h 9625007"/>
              <a:gd name="connsiteX293" fmla="*/ 12012778 w 17521894"/>
              <a:gd name="connsiteY293" fmla="*/ 1081714 h 9625007"/>
              <a:gd name="connsiteX294" fmla="*/ 12012778 w 17521894"/>
              <a:gd name="connsiteY294" fmla="*/ 2042014 h 9625007"/>
              <a:gd name="connsiteX295" fmla="*/ 11029406 w 17521894"/>
              <a:gd name="connsiteY295" fmla="*/ 2042014 h 9625007"/>
              <a:gd name="connsiteX296" fmla="*/ 4414012 w 17521894"/>
              <a:gd name="connsiteY296" fmla="*/ 1081714 h 9625007"/>
              <a:gd name="connsiteX297" fmla="*/ 5397385 w 17521894"/>
              <a:gd name="connsiteY297" fmla="*/ 1081714 h 9625007"/>
              <a:gd name="connsiteX298" fmla="*/ 5397385 w 17521894"/>
              <a:gd name="connsiteY298" fmla="*/ 2042014 h 9625007"/>
              <a:gd name="connsiteX299" fmla="*/ 4414012 w 17521894"/>
              <a:gd name="connsiteY299" fmla="*/ 2042014 h 9625007"/>
              <a:gd name="connsiteX300" fmla="*/ 3307713 w 17521894"/>
              <a:gd name="connsiteY300" fmla="*/ 1081714 h 9625007"/>
              <a:gd name="connsiteX301" fmla="*/ 4291088 w 17521894"/>
              <a:gd name="connsiteY301" fmla="*/ 1081714 h 9625007"/>
              <a:gd name="connsiteX302" fmla="*/ 4291088 w 17521894"/>
              <a:gd name="connsiteY302" fmla="*/ 2042014 h 9625007"/>
              <a:gd name="connsiteX303" fmla="*/ 3307713 w 17521894"/>
              <a:gd name="connsiteY303" fmla="*/ 2042014 h 9625007"/>
              <a:gd name="connsiteX304" fmla="*/ 9934287 w 17521894"/>
              <a:gd name="connsiteY304" fmla="*/ 1081711 h 9625007"/>
              <a:gd name="connsiteX305" fmla="*/ 10906488 w 17521894"/>
              <a:gd name="connsiteY305" fmla="*/ 1081711 h 9625007"/>
              <a:gd name="connsiteX306" fmla="*/ 10906488 w 17521894"/>
              <a:gd name="connsiteY306" fmla="*/ 2042012 h 9625007"/>
              <a:gd name="connsiteX307" fmla="*/ 9934287 w 17521894"/>
              <a:gd name="connsiteY307" fmla="*/ 2042012 h 9625007"/>
              <a:gd name="connsiteX308" fmla="*/ 2212590 w 17521894"/>
              <a:gd name="connsiteY308" fmla="*/ 1081711 h 9625007"/>
              <a:gd name="connsiteX309" fmla="*/ 3195962 w 17521894"/>
              <a:gd name="connsiteY309" fmla="*/ 1081711 h 9625007"/>
              <a:gd name="connsiteX310" fmla="*/ 3195962 w 17521894"/>
              <a:gd name="connsiteY310" fmla="*/ 2042012 h 9625007"/>
              <a:gd name="connsiteX311" fmla="*/ 2212590 w 17521894"/>
              <a:gd name="connsiteY311" fmla="*/ 2042012 h 9625007"/>
              <a:gd name="connsiteX312" fmla="*/ 7732898 w 17521894"/>
              <a:gd name="connsiteY312" fmla="*/ 1070681 h 9625007"/>
              <a:gd name="connsiteX313" fmla="*/ 8716243 w 17521894"/>
              <a:gd name="connsiteY313" fmla="*/ 1070681 h 9625007"/>
              <a:gd name="connsiteX314" fmla="*/ 8716243 w 17521894"/>
              <a:gd name="connsiteY314" fmla="*/ 2030981 h 9625007"/>
              <a:gd name="connsiteX315" fmla="*/ 7732898 w 17521894"/>
              <a:gd name="connsiteY315" fmla="*/ 2030981 h 9625007"/>
              <a:gd name="connsiteX316" fmla="*/ 22364 w 17521894"/>
              <a:gd name="connsiteY316" fmla="*/ 1070681 h 9625007"/>
              <a:gd name="connsiteX317" fmla="*/ 994563 w 17521894"/>
              <a:gd name="connsiteY317" fmla="*/ 1070681 h 9625007"/>
              <a:gd name="connsiteX318" fmla="*/ 994563 w 17521894"/>
              <a:gd name="connsiteY318" fmla="*/ 2030981 h 9625007"/>
              <a:gd name="connsiteX319" fmla="*/ 22364 w 17521894"/>
              <a:gd name="connsiteY319" fmla="*/ 2030981 h 9625007"/>
              <a:gd name="connsiteX320" fmla="*/ 3307713 w 17521894"/>
              <a:gd name="connsiteY320" fmla="*/ 4 h 9625007"/>
              <a:gd name="connsiteX321" fmla="*/ 4291086 w 17521894"/>
              <a:gd name="connsiteY321" fmla="*/ 4 h 9625007"/>
              <a:gd name="connsiteX322" fmla="*/ 4291086 w 17521894"/>
              <a:gd name="connsiteY322" fmla="*/ 960300 h 9625007"/>
              <a:gd name="connsiteX323" fmla="*/ 3307713 w 17521894"/>
              <a:gd name="connsiteY323" fmla="*/ 960300 h 9625007"/>
              <a:gd name="connsiteX324" fmla="*/ 11029406 w 17521894"/>
              <a:gd name="connsiteY324" fmla="*/ 4 h 9625007"/>
              <a:gd name="connsiteX325" fmla="*/ 12012778 w 17521894"/>
              <a:gd name="connsiteY325" fmla="*/ 4 h 9625007"/>
              <a:gd name="connsiteX326" fmla="*/ 12012778 w 17521894"/>
              <a:gd name="connsiteY326" fmla="*/ 960300 h 9625007"/>
              <a:gd name="connsiteX327" fmla="*/ 11029406 w 17521894"/>
              <a:gd name="connsiteY327" fmla="*/ 960300 h 9625007"/>
              <a:gd name="connsiteX328" fmla="*/ 4402834 w 17521894"/>
              <a:gd name="connsiteY328" fmla="*/ 4 h 9625007"/>
              <a:gd name="connsiteX329" fmla="*/ 5386206 w 17521894"/>
              <a:gd name="connsiteY329" fmla="*/ 4 h 9625007"/>
              <a:gd name="connsiteX330" fmla="*/ 5386206 w 17521894"/>
              <a:gd name="connsiteY330" fmla="*/ 960300 h 9625007"/>
              <a:gd name="connsiteX331" fmla="*/ 4402834 w 17521894"/>
              <a:gd name="connsiteY331" fmla="*/ 960300 h 9625007"/>
              <a:gd name="connsiteX332" fmla="*/ 12124526 w 17521894"/>
              <a:gd name="connsiteY332" fmla="*/ 4 h 9625007"/>
              <a:gd name="connsiteX333" fmla="*/ 13107898 w 17521894"/>
              <a:gd name="connsiteY333" fmla="*/ 4 h 9625007"/>
              <a:gd name="connsiteX334" fmla="*/ 13107898 w 17521894"/>
              <a:gd name="connsiteY334" fmla="*/ 960300 h 9625007"/>
              <a:gd name="connsiteX335" fmla="*/ 12124526 w 17521894"/>
              <a:gd name="connsiteY335" fmla="*/ 960300 h 9625007"/>
              <a:gd name="connsiteX336" fmla="*/ 5509132 w 17521894"/>
              <a:gd name="connsiteY336" fmla="*/ 4 h 9625007"/>
              <a:gd name="connsiteX337" fmla="*/ 6481332 w 17521894"/>
              <a:gd name="connsiteY337" fmla="*/ 4 h 9625007"/>
              <a:gd name="connsiteX338" fmla="*/ 6481332 w 17521894"/>
              <a:gd name="connsiteY338" fmla="*/ 960300 h 9625007"/>
              <a:gd name="connsiteX339" fmla="*/ 5509132 w 17521894"/>
              <a:gd name="connsiteY339" fmla="*/ 960300 h 9625007"/>
              <a:gd name="connsiteX340" fmla="*/ 13219644 w 17521894"/>
              <a:gd name="connsiteY340" fmla="*/ 3 h 9625007"/>
              <a:gd name="connsiteX341" fmla="*/ 14203016 w 17521894"/>
              <a:gd name="connsiteY341" fmla="*/ 3 h 9625007"/>
              <a:gd name="connsiteX342" fmla="*/ 14203016 w 17521894"/>
              <a:gd name="connsiteY342" fmla="*/ 960300 h 9625007"/>
              <a:gd name="connsiteX343" fmla="*/ 13219644 w 17521894"/>
              <a:gd name="connsiteY343" fmla="*/ 960300 h 9625007"/>
              <a:gd name="connsiteX344" fmla="*/ 15432232 w 17521894"/>
              <a:gd name="connsiteY344" fmla="*/ 3 h 9625007"/>
              <a:gd name="connsiteX345" fmla="*/ 16415604 w 17521894"/>
              <a:gd name="connsiteY345" fmla="*/ 3 h 9625007"/>
              <a:gd name="connsiteX346" fmla="*/ 16415604 w 17521894"/>
              <a:gd name="connsiteY346" fmla="*/ 960299 h 9625007"/>
              <a:gd name="connsiteX347" fmla="*/ 15432232 w 17521894"/>
              <a:gd name="connsiteY347" fmla="*/ 960299 h 9625007"/>
              <a:gd name="connsiteX348" fmla="*/ 6615422 w 17521894"/>
              <a:gd name="connsiteY348" fmla="*/ 3 h 9625007"/>
              <a:gd name="connsiteX349" fmla="*/ 7587621 w 17521894"/>
              <a:gd name="connsiteY349" fmla="*/ 3 h 9625007"/>
              <a:gd name="connsiteX350" fmla="*/ 7587621 w 17521894"/>
              <a:gd name="connsiteY350" fmla="*/ 960299 h 9625007"/>
              <a:gd name="connsiteX351" fmla="*/ 6615422 w 17521894"/>
              <a:gd name="connsiteY351" fmla="*/ 960299 h 9625007"/>
              <a:gd name="connsiteX352" fmla="*/ 14325934 w 17521894"/>
              <a:gd name="connsiteY352" fmla="*/ 3 h 9625007"/>
              <a:gd name="connsiteX353" fmla="*/ 15309306 w 17521894"/>
              <a:gd name="connsiteY353" fmla="*/ 3 h 9625007"/>
              <a:gd name="connsiteX354" fmla="*/ 15309306 w 17521894"/>
              <a:gd name="connsiteY354" fmla="*/ 960299 h 9625007"/>
              <a:gd name="connsiteX355" fmla="*/ 14325934 w 17521894"/>
              <a:gd name="connsiteY355" fmla="*/ 960299 h 9625007"/>
              <a:gd name="connsiteX356" fmla="*/ 16538522 w 17521894"/>
              <a:gd name="connsiteY356" fmla="*/ 3 h 9625007"/>
              <a:gd name="connsiteX357" fmla="*/ 17521894 w 17521894"/>
              <a:gd name="connsiteY357" fmla="*/ 3 h 9625007"/>
              <a:gd name="connsiteX358" fmla="*/ 17521894 w 17521894"/>
              <a:gd name="connsiteY358" fmla="*/ 960299 h 9625007"/>
              <a:gd name="connsiteX359" fmla="*/ 16538522 w 17521894"/>
              <a:gd name="connsiteY359" fmla="*/ 960299 h 9625007"/>
              <a:gd name="connsiteX360" fmla="*/ 2212590 w 17521894"/>
              <a:gd name="connsiteY360" fmla="*/ 1 h 9625007"/>
              <a:gd name="connsiteX361" fmla="*/ 3195962 w 17521894"/>
              <a:gd name="connsiteY361" fmla="*/ 1 h 9625007"/>
              <a:gd name="connsiteX362" fmla="*/ 3195962 w 17521894"/>
              <a:gd name="connsiteY362" fmla="*/ 960298 h 9625007"/>
              <a:gd name="connsiteX363" fmla="*/ 2212590 w 17521894"/>
              <a:gd name="connsiteY363" fmla="*/ 960298 h 9625007"/>
              <a:gd name="connsiteX364" fmla="*/ 9934287 w 17521894"/>
              <a:gd name="connsiteY364" fmla="*/ 1 h 9625007"/>
              <a:gd name="connsiteX365" fmla="*/ 10906488 w 17521894"/>
              <a:gd name="connsiteY365" fmla="*/ 1 h 9625007"/>
              <a:gd name="connsiteX366" fmla="*/ 10906488 w 17521894"/>
              <a:gd name="connsiteY366" fmla="*/ 960297 h 9625007"/>
              <a:gd name="connsiteX367" fmla="*/ 9934287 w 17521894"/>
              <a:gd name="connsiteY367" fmla="*/ 960297 h 9625007"/>
              <a:gd name="connsiteX368" fmla="*/ 1106297 w 17521894"/>
              <a:gd name="connsiteY368" fmla="*/ 1 h 9625007"/>
              <a:gd name="connsiteX369" fmla="*/ 2089670 w 17521894"/>
              <a:gd name="connsiteY369" fmla="*/ 1 h 9625007"/>
              <a:gd name="connsiteX370" fmla="*/ 2089670 w 17521894"/>
              <a:gd name="connsiteY370" fmla="*/ 960297 h 9625007"/>
              <a:gd name="connsiteX371" fmla="*/ 1106297 w 17521894"/>
              <a:gd name="connsiteY371" fmla="*/ 960297 h 9625007"/>
              <a:gd name="connsiteX372" fmla="*/ 8827991 w 17521894"/>
              <a:gd name="connsiteY372" fmla="*/ 1 h 9625007"/>
              <a:gd name="connsiteX373" fmla="*/ 9800192 w 17521894"/>
              <a:gd name="connsiteY373" fmla="*/ 1 h 9625007"/>
              <a:gd name="connsiteX374" fmla="*/ 9800192 w 17521894"/>
              <a:gd name="connsiteY374" fmla="*/ 960297 h 9625007"/>
              <a:gd name="connsiteX375" fmla="*/ 8827991 w 17521894"/>
              <a:gd name="connsiteY375" fmla="*/ 960297 h 9625007"/>
              <a:gd name="connsiteX376" fmla="*/ 0 w 17521894"/>
              <a:gd name="connsiteY376" fmla="*/ 1 h 9625007"/>
              <a:gd name="connsiteX377" fmla="*/ 983372 w 17521894"/>
              <a:gd name="connsiteY377" fmla="*/ 1 h 9625007"/>
              <a:gd name="connsiteX378" fmla="*/ 983372 w 17521894"/>
              <a:gd name="connsiteY378" fmla="*/ 960297 h 9625007"/>
              <a:gd name="connsiteX379" fmla="*/ 0 w 17521894"/>
              <a:gd name="connsiteY379" fmla="*/ 960297 h 9625007"/>
              <a:gd name="connsiteX380" fmla="*/ 7721711 w 17521894"/>
              <a:gd name="connsiteY380" fmla="*/ 0 h 9625007"/>
              <a:gd name="connsiteX381" fmla="*/ 8693901 w 17521894"/>
              <a:gd name="connsiteY381" fmla="*/ 0 h 9625007"/>
              <a:gd name="connsiteX382" fmla="*/ 8693901 w 17521894"/>
              <a:gd name="connsiteY382" fmla="*/ 960297 h 9625007"/>
              <a:gd name="connsiteX383" fmla="*/ 7721711 w 17521894"/>
              <a:gd name="connsiteY383" fmla="*/ 960297 h 96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7521894" h="9625007">
                <a:moveTo>
                  <a:pt x="11029406" y="8664710"/>
                </a:moveTo>
                <a:lnTo>
                  <a:pt x="12012778" y="8664710"/>
                </a:lnTo>
                <a:lnTo>
                  <a:pt x="12012778" y="9625007"/>
                </a:lnTo>
                <a:lnTo>
                  <a:pt x="11029406" y="9625007"/>
                </a:lnTo>
                <a:close/>
                <a:moveTo>
                  <a:pt x="7732871" y="8664710"/>
                </a:moveTo>
                <a:lnTo>
                  <a:pt x="8716243" y="8664710"/>
                </a:lnTo>
                <a:lnTo>
                  <a:pt x="8716243" y="9625007"/>
                </a:lnTo>
                <a:lnTo>
                  <a:pt x="7732871" y="9625007"/>
                </a:lnTo>
                <a:close/>
                <a:moveTo>
                  <a:pt x="3307702" y="8664710"/>
                </a:moveTo>
                <a:lnTo>
                  <a:pt x="4291075" y="8664710"/>
                </a:lnTo>
                <a:lnTo>
                  <a:pt x="4291075" y="9625007"/>
                </a:lnTo>
                <a:lnTo>
                  <a:pt x="3307702" y="9625007"/>
                </a:lnTo>
                <a:close/>
                <a:moveTo>
                  <a:pt x="22341" y="8664710"/>
                </a:moveTo>
                <a:lnTo>
                  <a:pt x="994541" y="8664710"/>
                </a:lnTo>
                <a:lnTo>
                  <a:pt x="994541" y="9625007"/>
                </a:lnTo>
                <a:lnTo>
                  <a:pt x="22341" y="9625007"/>
                </a:lnTo>
                <a:close/>
                <a:moveTo>
                  <a:pt x="16538522" y="8653670"/>
                </a:moveTo>
                <a:lnTo>
                  <a:pt x="17510722" y="8653670"/>
                </a:lnTo>
                <a:lnTo>
                  <a:pt x="17510722" y="9613967"/>
                </a:lnTo>
                <a:lnTo>
                  <a:pt x="16538522" y="9613967"/>
                </a:lnTo>
                <a:close/>
                <a:moveTo>
                  <a:pt x="15432232" y="8653670"/>
                </a:moveTo>
                <a:lnTo>
                  <a:pt x="16415604" y="8653670"/>
                </a:lnTo>
                <a:lnTo>
                  <a:pt x="16415604" y="9613967"/>
                </a:lnTo>
                <a:lnTo>
                  <a:pt x="15432232" y="9613967"/>
                </a:lnTo>
                <a:close/>
                <a:moveTo>
                  <a:pt x="14314763" y="8653670"/>
                </a:moveTo>
                <a:lnTo>
                  <a:pt x="15298135" y="8653670"/>
                </a:lnTo>
                <a:lnTo>
                  <a:pt x="15298135" y="9613967"/>
                </a:lnTo>
                <a:lnTo>
                  <a:pt x="14314763" y="9613967"/>
                </a:lnTo>
                <a:close/>
                <a:moveTo>
                  <a:pt x="13219644" y="8653670"/>
                </a:moveTo>
                <a:lnTo>
                  <a:pt x="14203016" y="8653670"/>
                </a:lnTo>
                <a:lnTo>
                  <a:pt x="14203016" y="9613967"/>
                </a:lnTo>
                <a:lnTo>
                  <a:pt x="13219644" y="9613967"/>
                </a:lnTo>
                <a:close/>
                <a:moveTo>
                  <a:pt x="12124526" y="8653670"/>
                </a:moveTo>
                <a:lnTo>
                  <a:pt x="13107898" y="8653670"/>
                </a:lnTo>
                <a:lnTo>
                  <a:pt x="13107898" y="9613967"/>
                </a:lnTo>
                <a:lnTo>
                  <a:pt x="12124526" y="9613967"/>
                </a:lnTo>
                <a:close/>
                <a:moveTo>
                  <a:pt x="9934287" y="8653670"/>
                </a:moveTo>
                <a:lnTo>
                  <a:pt x="10906488" y="8653670"/>
                </a:lnTo>
                <a:lnTo>
                  <a:pt x="10906488" y="9613967"/>
                </a:lnTo>
                <a:lnTo>
                  <a:pt x="9934287" y="9613967"/>
                </a:lnTo>
                <a:close/>
                <a:moveTo>
                  <a:pt x="8827991" y="8653670"/>
                </a:moveTo>
                <a:lnTo>
                  <a:pt x="9811363" y="8653670"/>
                </a:lnTo>
                <a:lnTo>
                  <a:pt x="9811363" y="9613967"/>
                </a:lnTo>
                <a:lnTo>
                  <a:pt x="8827991" y="9613967"/>
                </a:lnTo>
                <a:close/>
                <a:moveTo>
                  <a:pt x="6604234" y="8653670"/>
                </a:moveTo>
                <a:lnTo>
                  <a:pt x="7576436" y="8653670"/>
                </a:lnTo>
                <a:lnTo>
                  <a:pt x="7576436" y="9613967"/>
                </a:lnTo>
                <a:lnTo>
                  <a:pt x="6604234" y="9613967"/>
                </a:lnTo>
                <a:close/>
                <a:moveTo>
                  <a:pt x="5509117" y="8653670"/>
                </a:moveTo>
                <a:lnTo>
                  <a:pt x="6481318" y="8653670"/>
                </a:lnTo>
                <a:lnTo>
                  <a:pt x="6481318" y="9613967"/>
                </a:lnTo>
                <a:lnTo>
                  <a:pt x="5509117" y="9613967"/>
                </a:lnTo>
                <a:close/>
                <a:moveTo>
                  <a:pt x="4402819" y="8653670"/>
                </a:moveTo>
                <a:lnTo>
                  <a:pt x="5386192" y="8653670"/>
                </a:lnTo>
                <a:lnTo>
                  <a:pt x="5386192" y="9613967"/>
                </a:lnTo>
                <a:lnTo>
                  <a:pt x="4402819" y="9613967"/>
                </a:lnTo>
                <a:close/>
                <a:moveTo>
                  <a:pt x="2212579" y="8653670"/>
                </a:moveTo>
                <a:lnTo>
                  <a:pt x="3195951" y="8653670"/>
                </a:lnTo>
                <a:lnTo>
                  <a:pt x="3195951" y="9613967"/>
                </a:lnTo>
                <a:lnTo>
                  <a:pt x="2212579" y="9613967"/>
                </a:lnTo>
                <a:close/>
                <a:moveTo>
                  <a:pt x="1117460" y="8653670"/>
                </a:moveTo>
                <a:lnTo>
                  <a:pt x="2100832" y="8653670"/>
                </a:lnTo>
                <a:lnTo>
                  <a:pt x="2100832" y="9613967"/>
                </a:lnTo>
                <a:lnTo>
                  <a:pt x="1117460" y="9613967"/>
                </a:lnTo>
                <a:close/>
                <a:moveTo>
                  <a:pt x="15432232" y="7583002"/>
                </a:moveTo>
                <a:lnTo>
                  <a:pt x="16415604" y="7583002"/>
                </a:lnTo>
                <a:lnTo>
                  <a:pt x="16415604" y="8543299"/>
                </a:lnTo>
                <a:lnTo>
                  <a:pt x="15432232" y="8543299"/>
                </a:lnTo>
                <a:close/>
                <a:moveTo>
                  <a:pt x="13219644" y="7583002"/>
                </a:moveTo>
                <a:lnTo>
                  <a:pt x="14203016" y="7583002"/>
                </a:lnTo>
                <a:lnTo>
                  <a:pt x="14203016" y="8543299"/>
                </a:lnTo>
                <a:lnTo>
                  <a:pt x="13219644" y="8543299"/>
                </a:lnTo>
                <a:close/>
                <a:moveTo>
                  <a:pt x="5509118" y="7583002"/>
                </a:moveTo>
                <a:lnTo>
                  <a:pt x="6481320" y="7583002"/>
                </a:lnTo>
                <a:lnTo>
                  <a:pt x="6481320" y="8543299"/>
                </a:lnTo>
                <a:lnTo>
                  <a:pt x="5509118" y="8543299"/>
                </a:lnTo>
                <a:close/>
                <a:moveTo>
                  <a:pt x="16538522" y="7571960"/>
                </a:moveTo>
                <a:lnTo>
                  <a:pt x="17510722" y="7571960"/>
                </a:lnTo>
                <a:lnTo>
                  <a:pt x="17510722" y="8532257"/>
                </a:lnTo>
                <a:lnTo>
                  <a:pt x="16538522" y="8532257"/>
                </a:lnTo>
                <a:close/>
                <a:moveTo>
                  <a:pt x="14314763" y="7571960"/>
                </a:moveTo>
                <a:lnTo>
                  <a:pt x="15298135" y="7571960"/>
                </a:lnTo>
                <a:lnTo>
                  <a:pt x="15298135" y="8532257"/>
                </a:lnTo>
                <a:lnTo>
                  <a:pt x="14314763" y="8532257"/>
                </a:lnTo>
                <a:close/>
                <a:moveTo>
                  <a:pt x="12124526" y="7571960"/>
                </a:moveTo>
                <a:lnTo>
                  <a:pt x="13107898" y="7571960"/>
                </a:lnTo>
                <a:lnTo>
                  <a:pt x="13107898" y="8532257"/>
                </a:lnTo>
                <a:lnTo>
                  <a:pt x="12124526" y="8532257"/>
                </a:lnTo>
                <a:close/>
                <a:moveTo>
                  <a:pt x="11029406" y="7571960"/>
                </a:moveTo>
                <a:lnTo>
                  <a:pt x="12012778" y="7571960"/>
                </a:lnTo>
                <a:lnTo>
                  <a:pt x="12012778" y="8532257"/>
                </a:lnTo>
                <a:lnTo>
                  <a:pt x="11029406" y="8532257"/>
                </a:lnTo>
                <a:close/>
                <a:moveTo>
                  <a:pt x="9934287" y="7571960"/>
                </a:moveTo>
                <a:lnTo>
                  <a:pt x="10906488" y="7571960"/>
                </a:lnTo>
                <a:lnTo>
                  <a:pt x="10906488" y="8532257"/>
                </a:lnTo>
                <a:lnTo>
                  <a:pt x="9934287" y="8532257"/>
                </a:lnTo>
                <a:close/>
                <a:moveTo>
                  <a:pt x="8827991" y="7571960"/>
                </a:moveTo>
                <a:lnTo>
                  <a:pt x="9811363" y="7571960"/>
                </a:lnTo>
                <a:lnTo>
                  <a:pt x="9811363" y="8532257"/>
                </a:lnTo>
                <a:lnTo>
                  <a:pt x="8827991" y="8532257"/>
                </a:lnTo>
                <a:close/>
                <a:moveTo>
                  <a:pt x="7732872" y="7571960"/>
                </a:moveTo>
                <a:lnTo>
                  <a:pt x="8716243" y="7571960"/>
                </a:lnTo>
                <a:lnTo>
                  <a:pt x="8716243" y="8532257"/>
                </a:lnTo>
                <a:lnTo>
                  <a:pt x="7732872" y="8532257"/>
                </a:lnTo>
                <a:close/>
                <a:moveTo>
                  <a:pt x="6604242" y="7571960"/>
                </a:moveTo>
                <a:lnTo>
                  <a:pt x="7576440" y="7571960"/>
                </a:lnTo>
                <a:lnTo>
                  <a:pt x="7576440" y="8532257"/>
                </a:lnTo>
                <a:lnTo>
                  <a:pt x="6604242" y="8532257"/>
                </a:lnTo>
                <a:close/>
                <a:moveTo>
                  <a:pt x="4402819" y="7571960"/>
                </a:moveTo>
                <a:lnTo>
                  <a:pt x="5386192" y="7571960"/>
                </a:lnTo>
                <a:lnTo>
                  <a:pt x="5386192" y="8532257"/>
                </a:lnTo>
                <a:lnTo>
                  <a:pt x="4402819" y="8532257"/>
                </a:lnTo>
                <a:close/>
                <a:moveTo>
                  <a:pt x="3307702" y="7571960"/>
                </a:moveTo>
                <a:lnTo>
                  <a:pt x="4291075" y="7571960"/>
                </a:lnTo>
                <a:lnTo>
                  <a:pt x="4291075" y="8532257"/>
                </a:lnTo>
                <a:lnTo>
                  <a:pt x="3307702" y="8532257"/>
                </a:lnTo>
                <a:close/>
                <a:moveTo>
                  <a:pt x="2212585" y="7571960"/>
                </a:moveTo>
                <a:lnTo>
                  <a:pt x="3195957" y="7571960"/>
                </a:lnTo>
                <a:lnTo>
                  <a:pt x="3195957" y="8532257"/>
                </a:lnTo>
                <a:lnTo>
                  <a:pt x="2212585" y="8532257"/>
                </a:lnTo>
                <a:close/>
                <a:moveTo>
                  <a:pt x="1117465" y="7571960"/>
                </a:moveTo>
                <a:lnTo>
                  <a:pt x="2100838" y="7571960"/>
                </a:lnTo>
                <a:lnTo>
                  <a:pt x="2100838" y="8532257"/>
                </a:lnTo>
                <a:lnTo>
                  <a:pt x="1117465" y="8532257"/>
                </a:lnTo>
                <a:close/>
                <a:moveTo>
                  <a:pt x="22341" y="7571960"/>
                </a:moveTo>
                <a:lnTo>
                  <a:pt x="994542" y="7571960"/>
                </a:lnTo>
                <a:lnTo>
                  <a:pt x="994542" y="8532257"/>
                </a:lnTo>
                <a:lnTo>
                  <a:pt x="22341" y="8532257"/>
                </a:lnTo>
                <a:close/>
                <a:moveTo>
                  <a:pt x="12124526" y="3245137"/>
                </a:moveTo>
                <a:lnTo>
                  <a:pt x="13107898" y="3245137"/>
                </a:lnTo>
                <a:lnTo>
                  <a:pt x="13107898" y="4205420"/>
                </a:lnTo>
                <a:lnTo>
                  <a:pt x="12124526" y="4205420"/>
                </a:lnTo>
                <a:close/>
                <a:moveTo>
                  <a:pt x="4402839" y="3245137"/>
                </a:moveTo>
                <a:lnTo>
                  <a:pt x="5386215" y="3245137"/>
                </a:lnTo>
                <a:lnTo>
                  <a:pt x="5386215" y="4205420"/>
                </a:lnTo>
                <a:lnTo>
                  <a:pt x="4402839" y="4205420"/>
                </a:lnTo>
                <a:close/>
                <a:moveTo>
                  <a:pt x="8827991" y="3245132"/>
                </a:moveTo>
                <a:lnTo>
                  <a:pt x="9811363" y="3245132"/>
                </a:lnTo>
                <a:lnTo>
                  <a:pt x="9811363" y="4205420"/>
                </a:lnTo>
                <a:lnTo>
                  <a:pt x="8827991" y="4205420"/>
                </a:lnTo>
                <a:close/>
                <a:moveTo>
                  <a:pt x="1117470" y="3245132"/>
                </a:moveTo>
                <a:lnTo>
                  <a:pt x="2100843" y="3245132"/>
                </a:lnTo>
                <a:lnTo>
                  <a:pt x="2100843" y="4205420"/>
                </a:lnTo>
                <a:lnTo>
                  <a:pt x="1117470" y="4205420"/>
                </a:lnTo>
                <a:close/>
                <a:moveTo>
                  <a:pt x="2212592" y="3234100"/>
                </a:moveTo>
                <a:lnTo>
                  <a:pt x="3195965" y="3234100"/>
                </a:lnTo>
                <a:lnTo>
                  <a:pt x="3195965" y="4205420"/>
                </a:lnTo>
                <a:lnTo>
                  <a:pt x="2212592" y="4205420"/>
                </a:lnTo>
                <a:close/>
                <a:moveTo>
                  <a:pt x="13219644" y="3234099"/>
                </a:moveTo>
                <a:lnTo>
                  <a:pt x="14203016" y="3234099"/>
                </a:lnTo>
                <a:lnTo>
                  <a:pt x="14203016" y="4205420"/>
                </a:lnTo>
                <a:lnTo>
                  <a:pt x="13219644" y="4205420"/>
                </a:lnTo>
                <a:close/>
                <a:moveTo>
                  <a:pt x="9934287" y="3234099"/>
                </a:moveTo>
                <a:lnTo>
                  <a:pt x="10906488" y="3234099"/>
                </a:lnTo>
                <a:lnTo>
                  <a:pt x="10906488" y="4205420"/>
                </a:lnTo>
                <a:lnTo>
                  <a:pt x="9934287" y="4205420"/>
                </a:lnTo>
                <a:close/>
                <a:moveTo>
                  <a:pt x="5509130" y="3234099"/>
                </a:moveTo>
                <a:lnTo>
                  <a:pt x="6481328" y="3234099"/>
                </a:lnTo>
                <a:lnTo>
                  <a:pt x="6481328" y="4205420"/>
                </a:lnTo>
                <a:lnTo>
                  <a:pt x="5509130" y="4205420"/>
                </a:lnTo>
                <a:close/>
                <a:moveTo>
                  <a:pt x="15432232" y="3234098"/>
                </a:moveTo>
                <a:lnTo>
                  <a:pt x="16415604" y="3234098"/>
                </a:lnTo>
                <a:lnTo>
                  <a:pt x="16415604" y="4205420"/>
                </a:lnTo>
                <a:lnTo>
                  <a:pt x="15432232" y="4205420"/>
                </a:lnTo>
                <a:close/>
                <a:moveTo>
                  <a:pt x="22350" y="3234097"/>
                </a:moveTo>
                <a:lnTo>
                  <a:pt x="994550" y="3234097"/>
                </a:lnTo>
                <a:lnTo>
                  <a:pt x="994550" y="4205420"/>
                </a:lnTo>
                <a:lnTo>
                  <a:pt x="22350" y="4205420"/>
                </a:lnTo>
                <a:close/>
                <a:moveTo>
                  <a:pt x="11029406" y="3234096"/>
                </a:moveTo>
                <a:lnTo>
                  <a:pt x="12012778" y="3234096"/>
                </a:lnTo>
                <a:lnTo>
                  <a:pt x="12012778" y="4205420"/>
                </a:lnTo>
                <a:lnTo>
                  <a:pt x="11029406" y="4205420"/>
                </a:lnTo>
                <a:close/>
                <a:moveTo>
                  <a:pt x="7732881" y="3234096"/>
                </a:moveTo>
                <a:lnTo>
                  <a:pt x="8716243" y="3234096"/>
                </a:lnTo>
                <a:lnTo>
                  <a:pt x="8716243" y="4205420"/>
                </a:lnTo>
                <a:lnTo>
                  <a:pt x="7732881" y="4205420"/>
                </a:lnTo>
                <a:close/>
                <a:moveTo>
                  <a:pt x="3307705" y="3234096"/>
                </a:moveTo>
                <a:lnTo>
                  <a:pt x="4291078" y="3234096"/>
                </a:lnTo>
                <a:lnTo>
                  <a:pt x="4291078" y="4205420"/>
                </a:lnTo>
                <a:lnTo>
                  <a:pt x="3307705" y="4205420"/>
                </a:lnTo>
                <a:close/>
                <a:moveTo>
                  <a:pt x="16538522" y="3234095"/>
                </a:moveTo>
                <a:lnTo>
                  <a:pt x="17510722" y="3234095"/>
                </a:lnTo>
                <a:lnTo>
                  <a:pt x="17510722" y="4205420"/>
                </a:lnTo>
                <a:lnTo>
                  <a:pt x="16538522" y="4205420"/>
                </a:lnTo>
                <a:close/>
                <a:moveTo>
                  <a:pt x="14314763" y="3234095"/>
                </a:moveTo>
                <a:lnTo>
                  <a:pt x="15298135" y="3234095"/>
                </a:lnTo>
                <a:lnTo>
                  <a:pt x="15298135" y="4205420"/>
                </a:lnTo>
                <a:lnTo>
                  <a:pt x="14314763" y="4205420"/>
                </a:lnTo>
                <a:close/>
                <a:moveTo>
                  <a:pt x="6604243" y="3234095"/>
                </a:moveTo>
                <a:lnTo>
                  <a:pt x="7576442" y="3234095"/>
                </a:lnTo>
                <a:lnTo>
                  <a:pt x="7576442" y="4205420"/>
                </a:lnTo>
                <a:lnTo>
                  <a:pt x="6604243" y="4205420"/>
                </a:lnTo>
                <a:close/>
                <a:moveTo>
                  <a:pt x="7732898" y="2163430"/>
                </a:moveTo>
                <a:lnTo>
                  <a:pt x="8716243" y="2163430"/>
                </a:lnTo>
                <a:lnTo>
                  <a:pt x="8716243" y="3123724"/>
                </a:lnTo>
                <a:lnTo>
                  <a:pt x="7732898" y="3123724"/>
                </a:lnTo>
                <a:close/>
                <a:moveTo>
                  <a:pt x="22364" y="2163430"/>
                </a:moveTo>
                <a:lnTo>
                  <a:pt x="994564" y="2163430"/>
                </a:lnTo>
                <a:lnTo>
                  <a:pt x="994564" y="3123724"/>
                </a:lnTo>
                <a:lnTo>
                  <a:pt x="22364" y="3123724"/>
                </a:lnTo>
                <a:close/>
                <a:moveTo>
                  <a:pt x="12124526" y="2163429"/>
                </a:moveTo>
                <a:lnTo>
                  <a:pt x="13107898" y="2163429"/>
                </a:lnTo>
                <a:lnTo>
                  <a:pt x="13107898" y="3123723"/>
                </a:lnTo>
                <a:lnTo>
                  <a:pt x="12124526" y="3123723"/>
                </a:lnTo>
                <a:close/>
                <a:moveTo>
                  <a:pt x="9934287" y="2163429"/>
                </a:moveTo>
                <a:lnTo>
                  <a:pt x="10906488" y="2163429"/>
                </a:lnTo>
                <a:lnTo>
                  <a:pt x="10906488" y="3123724"/>
                </a:lnTo>
                <a:lnTo>
                  <a:pt x="9934287" y="3123724"/>
                </a:lnTo>
                <a:close/>
                <a:moveTo>
                  <a:pt x="4402840" y="2163429"/>
                </a:moveTo>
                <a:lnTo>
                  <a:pt x="5386215" y="2163429"/>
                </a:lnTo>
                <a:lnTo>
                  <a:pt x="5386215" y="3123723"/>
                </a:lnTo>
                <a:lnTo>
                  <a:pt x="4402840" y="3123723"/>
                </a:lnTo>
                <a:close/>
                <a:moveTo>
                  <a:pt x="2212602" y="2163429"/>
                </a:moveTo>
                <a:lnTo>
                  <a:pt x="3195974" y="2163429"/>
                </a:lnTo>
                <a:lnTo>
                  <a:pt x="3195974" y="3123724"/>
                </a:lnTo>
                <a:lnTo>
                  <a:pt x="2212602" y="3123724"/>
                </a:lnTo>
                <a:close/>
                <a:moveTo>
                  <a:pt x="15432232" y="2163428"/>
                </a:moveTo>
                <a:lnTo>
                  <a:pt x="16415604" y="2163428"/>
                </a:lnTo>
                <a:lnTo>
                  <a:pt x="16415604" y="3123722"/>
                </a:lnTo>
                <a:lnTo>
                  <a:pt x="15432232" y="3123722"/>
                </a:lnTo>
                <a:close/>
                <a:moveTo>
                  <a:pt x="13219644" y="2163428"/>
                </a:moveTo>
                <a:lnTo>
                  <a:pt x="14203016" y="2163428"/>
                </a:lnTo>
                <a:lnTo>
                  <a:pt x="14203016" y="3123722"/>
                </a:lnTo>
                <a:lnTo>
                  <a:pt x="13219644" y="3123722"/>
                </a:lnTo>
                <a:close/>
                <a:moveTo>
                  <a:pt x="11029406" y="2163428"/>
                </a:moveTo>
                <a:lnTo>
                  <a:pt x="12012778" y="2163428"/>
                </a:lnTo>
                <a:lnTo>
                  <a:pt x="12012778" y="3123722"/>
                </a:lnTo>
                <a:lnTo>
                  <a:pt x="11029406" y="3123722"/>
                </a:lnTo>
                <a:close/>
                <a:moveTo>
                  <a:pt x="6604257" y="2163428"/>
                </a:moveTo>
                <a:lnTo>
                  <a:pt x="7576456" y="2163428"/>
                </a:lnTo>
                <a:lnTo>
                  <a:pt x="7576456" y="3123722"/>
                </a:lnTo>
                <a:lnTo>
                  <a:pt x="6604257" y="3123722"/>
                </a:lnTo>
                <a:close/>
                <a:moveTo>
                  <a:pt x="5509136" y="2163428"/>
                </a:moveTo>
                <a:lnTo>
                  <a:pt x="6481338" y="2163428"/>
                </a:lnTo>
                <a:lnTo>
                  <a:pt x="6481338" y="3123722"/>
                </a:lnTo>
                <a:lnTo>
                  <a:pt x="5509136" y="3123722"/>
                </a:lnTo>
                <a:close/>
                <a:moveTo>
                  <a:pt x="3307717" y="2163428"/>
                </a:moveTo>
                <a:lnTo>
                  <a:pt x="4291092" y="2163428"/>
                </a:lnTo>
                <a:lnTo>
                  <a:pt x="4291092" y="3123722"/>
                </a:lnTo>
                <a:lnTo>
                  <a:pt x="3307717" y="3123722"/>
                </a:lnTo>
                <a:close/>
                <a:moveTo>
                  <a:pt x="16538522" y="2163427"/>
                </a:moveTo>
                <a:lnTo>
                  <a:pt x="17510722" y="2163427"/>
                </a:lnTo>
                <a:lnTo>
                  <a:pt x="17510722" y="3123722"/>
                </a:lnTo>
                <a:lnTo>
                  <a:pt x="16538522" y="3123722"/>
                </a:lnTo>
                <a:close/>
                <a:moveTo>
                  <a:pt x="14314763" y="2163427"/>
                </a:moveTo>
                <a:lnTo>
                  <a:pt x="15298135" y="2163427"/>
                </a:lnTo>
                <a:lnTo>
                  <a:pt x="15298135" y="3123722"/>
                </a:lnTo>
                <a:lnTo>
                  <a:pt x="14314763" y="3123722"/>
                </a:lnTo>
                <a:close/>
                <a:moveTo>
                  <a:pt x="8827991" y="2163424"/>
                </a:moveTo>
                <a:lnTo>
                  <a:pt x="9811363" y="2163424"/>
                </a:lnTo>
                <a:lnTo>
                  <a:pt x="9811363" y="3123719"/>
                </a:lnTo>
                <a:lnTo>
                  <a:pt x="8827991" y="3123719"/>
                </a:lnTo>
                <a:close/>
                <a:moveTo>
                  <a:pt x="1117470" y="2163424"/>
                </a:moveTo>
                <a:lnTo>
                  <a:pt x="2100843" y="2163424"/>
                </a:lnTo>
                <a:lnTo>
                  <a:pt x="2100843" y="3123720"/>
                </a:lnTo>
                <a:lnTo>
                  <a:pt x="1117470" y="3123720"/>
                </a:lnTo>
                <a:close/>
                <a:moveTo>
                  <a:pt x="8827991" y="1081717"/>
                </a:moveTo>
                <a:lnTo>
                  <a:pt x="9811363" y="1081717"/>
                </a:lnTo>
                <a:lnTo>
                  <a:pt x="9811363" y="2042017"/>
                </a:lnTo>
                <a:lnTo>
                  <a:pt x="8827991" y="2042017"/>
                </a:lnTo>
                <a:close/>
                <a:moveTo>
                  <a:pt x="1117480" y="1081717"/>
                </a:moveTo>
                <a:lnTo>
                  <a:pt x="2100854" y="1081717"/>
                </a:lnTo>
                <a:lnTo>
                  <a:pt x="2100854" y="2042017"/>
                </a:lnTo>
                <a:lnTo>
                  <a:pt x="1117480" y="2042017"/>
                </a:lnTo>
                <a:close/>
                <a:moveTo>
                  <a:pt x="14314763" y="1081715"/>
                </a:moveTo>
                <a:lnTo>
                  <a:pt x="15298135" y="1081715"/>
                </a:lnTo>
                <a:lnTo>
                  <a:pt x="15298135" y="2042015"/>
                </a:lnTo>
                <a:lnTo>
                  <a:pt x="14314763" y="2042015"/>
                </a:lnTo>
                <a:close/>
                <a:moveTo>
                  <a:pt x="6604256" y="1081715"/>
                </a:moveTo>
                <a:lnTo>
                  <a:pt x="7576454" y="1081715"/>
                </a:lnTo>
                <a:lnTo>
                  <a:pt x="7576454" y="2042015"/>
                </a:lnTo>
                <a:lnTo>
                  <a:pt x="6604256" y="2042015"/>
                </a:lnTo>
                <a:close/>
                <a:moveTo>
                  <a:pt x="16538522" y="1081714"/>
                </a:moveTo>
                <a:lnTo>
                  <a:pt x="17510722" y="1081714"/>
                </a:lnTo>
                <a:lnTo>
                  <a:pt x="17510722" y="2042015"/>
                </a:lnTo>
                <a:lnTo>
                  <a:pt x="16538522" y="2042015"/>
                </a:lnTo>
                <a:close/>
                <a:moveTo>
                  <a:pt x="5509135" y="1081714"/>
                </a:moveTo>
                <a:lnTo>
                  <a:pt x="6481334" y="1081714"/>
                </a:lnTo>
                <a:lnTo>
                  <a:pt x="6481334" y="2042015"/>
                </a:lnTo>
                <a:lnTo>
                  <a:pt x="5509135" y="2042015"/>
                </a:lnTo>
                <a:close/>
                <a:moveTo>
                  <a:pt x="15432232" y="1081714"/>
                </a:moveTo>
                <a:lnTo>
                  <a:pt x="16415604" y="1081714"/>
                </a:lnTo>
                <a:lnTo>
                  <a:pt x="16415604" y="2042015"/>
                </a:lnTo>
                <a:lnTo>
                  <a:pt x="15432232" y="2042015"/>
                </a:lnTo>
                <a:close/>
                <a:moveTo>
                  <a:pt x="13219644" y="1081714"/>
                </a:moveTo>
                <a:lnTo>
                  <a:pt x="14203016" y="1081714"/>
                </a:lnTo>
                <a:lnTo>
                  <a:pt x="14203016" y="2042015"/>
                </a:lnTo>
                <a:lnTo>
                  <a:pt x="13219644" y="2042015"/>
                </a:lnTo>
                <a:close/>
                <a:moveTo>
                  <a:pt x="12135697" y="1081714"/>
                </a:moveTo>
                <a:lnTo>
                  <a:pt x="13119069" y="1081714"/>
                </a:lnTo>
                <a:lnTo>
                  <a:pt x="13119069" y="2042014"/>
                </a:lnTo>
                <a:lnTo>
                  <a:pt x="12135697" y="2042014"/>
                </a:lnTo>
                <a:close/>
                <a:moveTo>
                  <a:pt x="11029406" y="1081714"/>
                </a:moveTo>
                <a:lnTo>
                  <a:pt x="12012778" y="1081714"/>
                </a:lnTo>
                <a:lnTo>
                  <a:pt x="12012778" y="2042014"/>
                </a:lnTo>
                <a:lnTo>
                  <a:pt x="11029406" y="2042014"/>
                </a:lnTo>
                <a:close/>
                <a:moveTo>
                  <a:pt x="4414012" y="1081714"/>
                </a:moveTo>
                <a:lnTo>
                  <a:pt x="5397385" y="1081714"/>
                </a:lnTo>
                <a:lnTo>
                  <a:pt x="5397385" y="2042014"/>
                </a:lnTo>
                <a:lnTo>
                  <a:pt x="4414012" y="2042014"/>
                </a:lnTo>
                <a:close/>
                <a:moveTo>
                  <a:pt x="3307713" y="1081714"/>
                </a:moveTo>
                <a:lnTo>
                  <a:pt x="4291088" y="1081714"/>
                </a:lnTo>
                <a:lnTo>
                  <a:pt x="4291088" y="2042014"/>
                </a:lnTo>
                <a:lnTo>
                  <a:pt x="3307713" y="2042014"/>
                </a:lnTo>
                <a:close/>
                <a:moveTo>
                  <a:pt x="9934287" y="1081711"/>
                </a:moveTo>
                <a:lnTo>
                  <a:pt x="10906488" y="1081711"/>
                </a:lnTo>
                <a:lnTo>
                  <a:pt x="10906488" y="2042012"/>
                </a:lnTo>
                <a:lnTo>
                  <a:pt x="9934287" y="2042012"/>
                </a:lnTo>
                <a:close/>
                <a:moveTo>
                  <a:pt x="2212590" y="1081711"/>
                </a:moveTo>
                <a:lnTo>
                  <a:pt x="3195962" y="1081711"/>
                </a:lnTo>
                <a:lnTo>
                  <a:pt x="3195962" y="2042012"/>
                </a:lnTo>
                <a:lnTo>
                  <a:pt x="2212590" y="2042012"/>
                </a:lnTo>
                <a:close/>
                <a:moveTo>
                  <a:pt x="7732898" y="1070681"/>
                </a:moveTo>
                <a:lnTo>
                  <a:pt x="8716243" y="1070681"/>
                </a:lnTo>
                <a:lnTo>
                  <a:pt x="8716243" y="2030981"/>
                </a:lnTo>
                <a:lnTo>
                  <a:pt x="7732898" y="2030981"/>
                </a:lnTo>
                <a:close/>
                <a:moveTo>
                  <a:pt x="22364" y="1070681"/>
                </a:moveTo>
                <a:lnTo>
                  <a:pt x="994563" y="1070681"/>
                </a:lnTo>
                <a:lnTo>
                  <a:pt x="994563" y="2030981"/>
                </a:lnTo>
                <a:lnTo>
                  <a:pt x="22364" y="2030981"/>
                </a:lnTo>
                <a:close/>
                <a:moveTo>
                  <a:pt x="3307713" y="4"/>
                </a:moveTo>
                <a:lnTo>
                  <a:pt x="4291086" y="4"/>
                </a:lnTo>
                <a:lnTo>
                  <a:pt x="4291086" y="960300"/>
                </a:lnTo>
                <a:lnTo>
                  <a:pt x="3307713" y="960300"/>
                </a:lnTo>
                <a:close/>
                <a:moveTo>
                  <a:pt x="11029406" y="4"/>
                </a:moveTo>
                <a:lnTo>
                  <a:pt x="12012778" y="4"/>
                </a:lnTo>
                <a:lnTo>
                  <a:pt x="12012778" y="960300"/>
                </a:lnTo>
                <a:lnTo>
                  <a:pt x="11029406" y="960300"/>
                </a:lnTo>
                <a:close/>
                <a:moveTo>
                  <a:pt x="4402834" y="4"/>
                </a:moveTo>
                <a:lnTo>
                  <a:pt x="5386206" y="4"/>
                </a:lnTo>
                <a:lnTo>
                  <a:pt x="5386206" y="960300"/>
                </a:lnTo>
                <a:lnTo>
                  <a:pt x="4402834" y="960300"/>
                </a:lnTo>
                <a:close/>
                <a:moveTo>
                  <a:pt x="12124526" y="4"/>
                </a:moveTo>
                <a:lnTo>
                  <a:pt x="13107898" y="4"/>
                </a:lnTo>
                <a:lnTo>
                  <a:pt x="13107898" y="960300"/>
                </a:lnTo>
                <a:lnTo>
                  <a:pt x="12124526" y="960300"/>
                </a:lnTo>
                <a:close/>
                <a:moveTo>
                  <a:pt x="5509132" y="4"/>
                </a:moveTo>
                <a:lnTo>
                  <a:pt x="6481332" y="4"/>
                </a:lnTo>
                <a:lnTo>
                  <a:pt x="6481332" y="960300"/>
                </a:lnTo>
                <a:lnTo>
                  <a:pt x="5509132" y="960300"/>
                </a:lnTo>
                <a:close/>
                <a:moveTo>
                  <a:pt x="13219644" y="3"/>
                </a:moveTo>
                <a:lnTo>
                  <a:pt x="14203016" y="3"/>
                </a:lnTo>
                <a:lnTo>
                  <a:pt x="14203016" y="960300"/>
                </a:lnTo>
                <a:lnTo>
                  <a:pt x="13219644" y="960300"/>
                </a:lnTo>
                <a:close/>
                <a:moveTo>
                  <a:pt x="15432232" y="3"/>
                </a:moveTo>
                <a:lnTo>
                  <a:pt x="16415604" y="3"/>
                </a:lnTo>
                <a:lnTo>
                  <a:pt x="16415604" y="960299"/>
                </a:lnTo>
                <a:lnTo>
                  <a:pt x="15432232" y="960299"/>
                </a:lnTo>
                <a:close/>
                <a:moveTo>
                  <a:pt x="6615422" y="3"/>
                </a:moveTo>
                <a:lnTo>
                  <a:pt x="7587621" y="3"/>
                </a:lnTo>
                <a:lnTo>
                  <a:pt x="7587621" y="960299"/>
                </a:lnTo>
                <a:lnTo>
                  <a:pt x="6615422" y="960299"/>
                </a:lnTo>
                <a:close/>
                <a:moveTo>
                  <a:pt x="14325934" y="3"/>
                </a:moveTo>
                <a:lnTo>
                  <a:pt x="15309306" y="3"/>
                </a:lnTo>
                <a:lnTo>
                  <a:pt x="15309306" y="960299"/>
                </a:lnTo>
                <a:lnTo>
                  <a:pt x="14325934" y="960299"/>
                </a:lnTo>
                <a:close/>
                <a:moveTo>
                  <a:pt x="16538522" y="3"/>
                </a:moveTo>
                <a:lnTo>
                  <a:pt x="17521894" y="3"/>
                </a:lnTo>
                <a:lnTo>
                  <a:pt x="17521894" y="960299"/>
                </a:lnTo>
                <a:lnTo>
                  <a:pt x="16538522" y="960299"/>
                </a:lnTo>
                <a:close/>
                <a:moveTo>
                  <a:pt x="2212590" y="1"/>
                </a:moveTo>
                <a:lnTo>
                  <a:pt x="3195962" y="1"/>
                </a:lnTo>
                <a:lnTo>
                  <a:pt x="3195962" y="960298"/>
                </a:lnTo>
                <a:lnTo>
                  <a:pt x="2212590" y="960298"/>
                </a:lnTo>
                <a:close/>
                <a:moveTo>
                  <a:pt x="9934287" y="1"/>
                </a:moveTo>
                <a:lnTo>
                  <a:pt x="10906488" y="1"/>
                </a:lnTo>
                <a:lnTo>
                  <a:pt x="10906488" y="960297"/>
                </a:lnTo>
                <a:lnTo>
                  <a:pt x="9934287" y="960297"/>
                </a:lnTo>
                <a:close/>
                <a:moveTo>
                  <a:pt x="1106297" y="1"/>
                </a:moveTo>
                <a:lnTo>
                  <a:pt x="2089670" y="1"/>
                </a:lnTo>
                <a:lnTo>
                  <a:pt x="2089670" y="960297"/>
                </a:lnTo>
                <a:lnTo>
                  <a:pt x="1106297" y="960297"/>
                </a:lnTo>
                <a:close/>
                <a:moveTo>
                  <a:pt x="8827991" y="1"/>
                </a:moveTo>
                <a:lnTo>
                  <a:pt x="9800192" y="1"/>
                </a:lnTo>
                <a:lnTo>
                  <a:pt x="9800192" y="960297"/>
                </a:lnTo>
                <a:lnTo>
                  <a:pt x="8827991" y="960297"/>
                </a:lnTo>
                <a:close/>
                <a:moveTo>
                  <a:pt x="0" y="1"/>
                </a:moveTo>
                <a:lnTo>
                  <a:pt x="983372" y="1"/>
                </a:lnTo>
                <a:lnTo>
                  <a:pt x="983372" y="960297"/>
                </a:lnTo>
                <a:lnTo>
                  <a:pt x="0" y="960297"/>
                </a:lnTo>
                <a:close/>
                <a:moveTo>
                  <a:pt x="7721711" y="0"/>
                </a:moveTo>
                <a:lnTo>
                  <a:pt x="8693901" y="0"/>
                </a:lnTo>
                <a:lnTo>
                  <a:pt x="8693901" y="960297"/>
                </a:lnTo>
                <a:lnTo>
                  <a:pt x="7721711" y="96029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13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290097" y="2079950"/>
            <a:ext cx="3810000" cy="3809412"/>
          </a:xfrm>
          <a:custGeom>
            <a:avLst/>
            <a:gdLst>
              <a:gd name="connsiteX0" fmla="*/ 2857500 w 5715000"/>
              <a:gd name="connsiteY0" fmla="*/ 1598631 h 5715000"/>
              <a:gd name="connsiteX1" fmla="*/ 4116369 w 5715000"/>
              <a:gd name="connsiteY1" fmla="*/ 2857500 h 5715000"/>
              <a:gd name="connsiteX2" fmla="*/ 2857500 w 5715000"/>
              <a:gd name="connsiteY2" fmla="*/ 4116369 h 5715000"/>
              <a:gd name="connsiteX3" fmla="*/ 1598631 w 5715000"/>
              <a:gd name="connsiteY3" fmla="*/ 2857500 h 5715000"/>
              <a:gd name="connsiteX4" fmla="*/ 2857500 w 5715000"/>
              <a:gd name="connsiteY4" fmla="*/ 1598631 h 5715000"/>
              <a:gd name="connsiteX5" fmla="*/ 2857500 w 5715000"/>
              <a:gd name="connsiteY5" fmla="*/ 1477944 h 5715000"/>
              <a:gd name="connsiteX6" fmla="*/ 1477944 w 5715000"/>
              <a:gd name="connsiteY6" fmla="*/ 2857500 h 5715000"/>
              <a:gd name="connsiteX7" fmla="*/ 2857500 w 5715000"/>
              <a:gd name="connsiteY7" fmla="*/ 4237056 h 5715000"/>
              <a:gd name="connsiteX8" fmla="*/ 4237056 w 5715000"/>
              <a:gd name="connsiteY8" fmla="*/ 2857500 h 5715000"/>
              <a:gd name="connsiteX9" fmla="*/ 2857500 w 5715000"/>
              <a:gd name="connsiteY9" fmla="*/ 1477944 h 5715000"/>
              <a:gd name="connsiteX10" fmla="*/ 2857500 w 5715000"/>
              <a:gd name="connsiteY10" fmla="*/ 0 h 5715000"/>
              <a:gd name="connsiteX11" fmla="*/ 5715000 w 5715000"/>
              <a:gd name="connsiteY11" fmla="*/ 2857500 h 5715000"/>
              <a:gd name="connsiteX12" fmla="*/ 2857500 w 5715000"/>
              <a:gd name="connsiteY12" fmla="*/ 5715000 h 5715000"/>
              <a:gd name="connsiteX13" fmla="*/ 0 w 5715000"/>
              <a:gd name="connsiteY13" fmla="*/ 2857500 h 5715000"/>
              <a:gd name="connsiteX14" fmla="*/ 2857500 w 5715000"/>
              <a:gd name="connsiteY1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15000" h="5715000">
                <a:moveTo>
                  <a:pt x="2857500" y="1598631"/>
                </a:moveTo>
                <a:cubicBezTo>
                  <a:pt x="3552754" y="1598631"/>
                  <a:pt x="4116369" y="2162246"/>
                  <a:pt x="4116369" y="2857500"/>
                </a:cubicBezTo>
                <a:cubicBezTo>
                  <a:pt x="4116369" y="3552754"/>
                  <a:pt x="3552754" y="4116369"/>
                  <a:pt x="2857500" y="4116369"/>
                </a:cubicBezTo>
                <a:cubicBezTo>
                  <a:pt x="2162246" y="4116369"/>
                  <a:pt x="1598631" y="3552754"/>
                  <a:pt x="1598631" y="2857500"/>
                </a:cubicBezTo>
                <a:cubicBezTo>
                  <a:pt x="1598631" y="2162246"/>
                  <a:pt x="2162246" y="1598631"/>
                  <a:pt x="2857500" y="1598631"/>
                </a:cubicBezTo>
                <a:close/>
                <a:moveTo>
                  <a:pt x="2857500" y="1477944"/>
                </a:moveTo>
                <a:cubicBezTo>
                  <a:pt x="2095592" y="1477944"/>
                  <a:pt x="1477944" y="2095592"/>
                  <a:pt x="1477944" y="2857500"/>
                </a:cubicBezTo>
                <a:cubicBezTo>
                  <a:pt x="1477944" y="3619408"/>
                  <a:pt x="2095592" y="4237056"/>
                  <a:pt x="2857500" y="4237056"/>
                </a:cubicBezTo>
                <a:cubicBezTo>
                  <a:pt x="3619408" y="4237056"/>
                  <a:pt x="4237056" y="3619408"/>
                  <a:pt x="4237056" y="2857500"/>
                </a:cubicBezTo>
                <a:cubicBezTo>
                  <a:pt x="4237056" y="2095592"/>
                  <a:pt x="3619408" y="1477944"/>
                  <a:pt x="2857500" y="1477944"/>
                </a:cubicBezTo>
                <a:close/>
                <a:moveTo>
                  <a:pt x="2857500" y="0"/>
                </a:moveTo>
                <a:cubicBezTo>
                  <a:pt x="4435654" y="0"/>
                  <a:pt x="5715000" y="1279346"/>
                  <a:pt x="5715000" y="2857500"/>
                </a:cubicBezTo>
                <a:cubicBezTo>
                  <a:pt x="5715000" y="4435654"/>
                  <a:pt x="4435654" y="5715000"/>
                  <a:pt x="2857500" y="5715000"/>
                </a:cubicBezTo>
                <a:cubicBezTo>
                  <a:pt x="1279346" y="5715000"/>
                  <a:pt x="0" y="4435654"/>
                  <a:pt x="0" y="2857500"/>
                </a:cubicBezTo>
                <a:cubicBezTo>
                  <a:pt x="0" y="1279346"/>
                  <a:pt x="1279346" y="0"/>
                  <a:pt x="2857500" y="0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DA177-AAA6-C747-A532-94EF5F52383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DA256F-1B39-D84D-ADC2-E026A1B414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CE324C-3444-A14E-9C65-A01E60CA6D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1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73855" y="1717459"/>
            <a:ext cx="4242483" cy="4241830"/>
          </a:xfrm>
          <a:custGeom>
            <a:avLst/>
            <a:gdLst>
              <a:gd name="T0" fmla="*/ 1402 w 2805"/>
              <a:gd name="T1" fmla="*/ 0 h 2803"/>
              <a:gd name="T2" fmla="*/ 2805 w 2805"/>
              <a:gd name="T3" fmla="*/ 1401 h 2803"/>
              <a:gd name="T4" fmla="*/ 1402 w 2805"/>
              <a:gd name="T5" fmla="*/ 2803 h 2803"/>
              <a:gd name="T6" fmla="*/ 0 w 2805"/>
              <a:gd name="T7" fmla="*/ 1401 h 2803"/>
              <a:gd name="T8" fmla="*/ 1402 w 2805"/>
              <a:gd name="T9" fmla="*/ 0 h 2803"/>
              <a:gd name="T10" fmla="*/ 1402 w 2805"/>
              <a:gd name="T11" fmla="*/ 740 h 2803"/>
              <a:gd name="T12" fmla="*/ 2065 w 2805"/>
              <a:gd name="T13" fmla="*/ 1401 h 2803"/>
              <a:gd name="T14" fmla="*/ 1402 w 2805"/>
              <a:gd name="T15" fmla="*/ 2063 h 2803"/>
              <a:gd name="T16" fmla="*/ 741 w 2805"/>
              <a:gd name="T17" fmla="*/ 1401 h 2803"/>
              <a:gd name="T18" fmla="*/ 1402 w 2805"/>
              <a:gd name="T19" fmla="*/ 740 h 2803"/>
              <a:gd name="T20" fmla="*/ 1402 w 2805"/>
              <a:gd name="T21" fmla="*/ 655 h 2803"/>
              <a:gd name="T22" fmla="*/ 2150 w 2805"/>
              <a:gd name="T23" fmla="*/ 1401 h 2803"/>
              <a:gd name="T24" fmla="*/ 1402 w 2805"/>
              <a:gd name="T25" fmla="*/ 2148 h 2803"/>
              <a:gd name="T26" fmla="*/ 655 w 2805"/>
              <a:gd name="T27" fmla="*/ 1401 h 2803"/>
              <a:gd name="T28" fmla="*/ 1402 w 2805"/>
              <a:gd name="T29" fmla="*/ 655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05" h="2803">
                <a:moveTo>
                  <a:pt x="1402" y="0"/>
                </a:moveTo>
                <a:lnTo>
                  <a:pt x="2805" y="1401"/>
                </a:lnTo>
                <a:lnTo>
                  <a:pt x="1402" y="2803"/>
                </a:lnTo>
                <a:lnTo>
                  <a:pt x="0" y="1401"/>
                </a:lnTo>
                <a:lnTo>
                  <a:pt x="1402" y="0"/>
                </a:lnTo>
                <a:close/>
                <a:moveTo>
                  <a:pt x="1402" y="740"/>
                </a:moveTo>
                <a:lnTo>
                  <a:pt x="2065" y="1401"/>
                </a:lnTo>
                <a:lnTo>
                  <a:pt x="1402" y="2063"/>
                </a:lnTo>
                <a:lnTo>
                  <a:pt x="741" y="1401"/>
                </a:lnTo>
                <a:lnTo>
                  <a:pt x="1402" y="740"/>
                </a:lnTo>
                <a:close/>
                <a:moveTo>
                  <a:pt x="1402" y="655"/>
                </a:moveTo>
                <a:lnTo>
                  <a:pt x="2150" y="1401"/>
                </a:lnTo>
                <a:lnTo>
                  <a:pt x="1402" y="2148"/>
                </a:lnTo>
                <a:lnTo>
                  <a:pt x="655" y="1401"/>
                </a:lnTo>
                <a:lnTo>
                  <a:pt x="1402" y="65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58493-6897-1548-907D-4D138968EF4C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AFBB9B-B0AC-454F-8BB0-5BE56A30B5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854286-77C0-0545-B91A-BA15C8156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4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ChangeAspect="1" noEditPoints="1"/>
          </p:cNvSpPr>
          <p:nvPr>
            <p:ph type="pic" sz="quarter" idx="10"/>
          </p:nvPr>
        </p:nvSpPr>
        <p:spPr bwMode="auto">
          <a:xfrm flipH="1">
            <a:off x="-1" y="0"/>
            <a:ext cx="9808013" cy="3006896"/>
          </a:xfrm>
          <a:custGeom>
            <a:avLst/>
            <a:gdLst>
              <a:gd name="T0" fmla="*/ 6457 w 7550"/>
              <a:gd name="T1" fmla="*/ 903 h 2315"/>
              <a:gd name="T2" fmla="*/ 6417 w 7550"/>
              <a:gd name="T3" fmla="*/ 1027 h 2315"/>
              <a:gd name="T4" fmla="*/ 6432 w 7550"/>
              <a:gd name="T5" fmla="*/ 1156 h 2315"/>
              <a:gd name="T6" fmla="*/ 6503 w 7550"/>
              <a:gd name="T7" fmla="*/ 1270 h 2315"/>
              <a:gd name="T8" fmla="*/ 6617 w 7550"/>
              <a:gd name="T9" fmla="*/ 1341 h 2315"/>
              <a:gd name="T10" fmla="*/ 6746 w 7550"/>
              <a:gd name="T11" fmla="*/ 1356 h 2315"/>
              <a:gd name="T12" fmla="*/ 6871 w 7550"/>
              <a:gd name="T13" fmla="*/ 1316 h 2315"/>
              <a:gd name="T14" fmla="*/ 4907 w 7550"/>
              <a:gd name="T15" fmla="*/ 1501 h 2315"/>
              <a:gd name="T16" fmla="*/ 4836 w 7550"/>
              <a:gd name="T17" fmla="*/ 1615 h 2315"/>
              <a:gd name="T18" fmla="*/ 4821 w 7550"/>
              <a:gd name="T19" fmla="*/ 1745 h 2315"/>
              <a:gd name="T20" fmla="*/ 4861 w 7550"/>
              <a:gd name="T21" fmla="*/ 1870 h 2315"/>
              <a:gd name="T22" fmla="*/ 4955 w 7550"/>
              <a:gd name="T23" fmla="*/ 1968 h 2315"/>
              <a:gd name="T24" fmla="*/ 5078 w 7550"/>
              <a:gd name="T25" fmla="*/ 2014 h 2315"/>
              <a:gd name="T26" fmla="*/ 5207 w 7550"/>
              <a:gd name="T27" fmla="*/ 2004 h 2315"/>
              <a:gd name="T28" fmla="*/ 5324 w 7550"/>
              <a:gd name="T29" fmla="*/ 1940 h 2315"/>
              <a:gd name="T30" fmla="*/ 3635 w 7550"/>
              <a:gd name="T31" fmla="*/ 1847 h 2315"/>
              <a:gd name="T32" fmla="*/ 3588 w 7550"/>
              <a:gd name="T33" fmla="*/ 1970 h 2315"/>
              <a:gd name="T34" fmla="*/ 3597 w 7550"/>
              <a:gd name="T35" fmla="*/ 2100 h 2315"/>
              <a:gd name="T36" fmla="*/ 3663 w 7550"/>
              <a:gd name="T37" fmla="*/ 2216 h 2315"/>
              <a:gd name="T38" fmla="*/ 3773 w 7550"/>
              <a:gd name="T39" fmla="*/ 2293 h 2315"/>
              <a:gd name="T40" fmla="*/ 3901 w 7550"/>
              <a:gd name="T41" fmla="*/ 2315 h 2315"/>
              <a:gd name="T42" fmla="*/ 4028 w 7550"/>
              <a:gd name="T43" fmla="*/ 2281 h 2315"/>
              <a:gd name="T44" fmla="*/ 4538 w 7550"/>
              <a:gd name="T45" fmla="*/ 0 h 2315"/>
              <a:gd name="T46" fmla="*/ 3395 w 7550"/>
              <a:gd name="T47" fmla="*/ 1176 h 2315"/>
              <a:gd name="T48" fmla="*/ 3373 w 7550"/>
              <a:gd name="T49" fmla="*/ 1305 h 2315"/>
              <a:gd name="T50" fmla="*/ 3407 w 7550"/>
              <a:gd name="T51" fmla="*/ 1431 h 2315"/>
              <a:gd name="T52" fmla="*/ 3496 w 7550"/>
              <a:gd name="T53" fmla="*/ 1535 h 2315"/>
              <a:gd name="T54" fmla="*/ 3616 w 7550"/>
              <a:gd name="T55" fmla="*/ 1587 h 2315"/>
              <a:gd name="T56" fmla="*/ 3747 w 7550"/>
              <a:gd name="T57" fmla="*/ 1584 h 2315"/>
              <a:gd name="T58" fmla="*/ 3866 w 7550"/>
              <a:gd name="T59" fmla="*/ 1525 h 2315"/>
              <a:gd name="T60" fmla="*/ 2175 w 7550"/>
              <a:gd name="T61" fmla="*/ 1432 h 2315"/>
              <a:gd name="T62" fmla="*/ 2122 w 7550"/>
              <a:gd name="T63" fmla="*/ 1553 h 2315"/>
              <a:gd name="T64" fmla="*/ 2125 w 7550"/>
              <a:gd name="T65" fmla="*/ 1682 h 2315"/>
              <a:gd name="T66" fmla="*/ 2184 w 7550"/>
              <a:gd name="T67" fmla="*/ 1801 h 2315"/>
              <a:gd name="T68" fmla="*/ 2291 w 7550"/>
              <a:gd name="T69" fmla="*/ 1885 h 2315"/>
              <a:gd name="T70" fmla="*/ 2418 w 7550"/>
              <a:gd name="T71" fmla="*/ 1913 h 2315"/>
              <a:gd name="T72" fmla="*/ 2546 w 7550"/>
              <a:gd name="T73" fmla="*/ 1885 h 2315"/>
              <a:gd name="T74" fmla="*/ 3522 w 7550"/>
              <a:gd name="T75" fmla="*/ 0 h 2315"/>
              <a:gd name="T76" fmla="*/ 1012 w 7550"/>
              <a:gd name="T77" fmla="*/ 1680 h 2315"/>
              <a:gd name="T78" fmla="*/ 983 w 7550"/>
              <a:gd name="T79" fmla="*/ 1807 h 2315"/>
              <a:gd name="T80" fmla="*/ 1012 w 7550"/>
              <a:gd name="T81" fmla="*/ 1935 h 2315"/>
              <a:gd name="T82" fmla="*/ 1094 w 7550"/>
              <a:gd name="T83" fmla="*/ 2043 h 2315"/>
              <a:gd name="T84" fmla="*/ 1213 w 7550"/>
              <a:gd name="T85" fmla="*/ 2101 h 2315"/>
              <a:gd name="T86" fmla="*/ 1343 w 7550"/>
              <a:gd name="T87" fmla="*/ 2104 h 2315"/>
              <a:gd name="T88" fmla="*/ 1465 w 7550"/>
              <a:gd name="T89" fmla="*/ 2052 h 2315"/>
              <a:gd name="T90" fmla="*/ 67 w 7550"/>
              <a:gd name="T91" fmla="*/ 1664 h 2315"/>
              <a:gd name="T92" fmla="*/ 9 w 7550"/>
              <a:gd name="T93" fmla="*/ 1783 h 2315"/>
              <a:gd name="T94" fmla="*/ 6 w 7550"/>
              <a:gd name="T95" fmla="*/ 1913 h 2315"/>
              <a:gd name="T96" fmla="*/ 58 w 7550"/>
              <a:gd name="T97" fmla="*/ 2034 h 2315"/>
              <a:gd name="T98" fmla="*/ 161 w 7550"/>
              <a:gd name="T99" fmla="*/ 2122 h 2315"/>
              <a:gd name="T100" fmla="*/ 288 w 7550"/>
              <a:gd name="T101" fmla="*/ 2156 h 2315"/>
              <a:gd name="T102" fmla="*/ 417 w 7550"/>
              <a:gd name="T103" fmla="*/ 2135 h 2315"/>
              <a:gd name="T104" fmla="*/ 2585 w 7550"/>
              <a:gd name="T105" fmla="*/ 0 h 2315"/>
              <a:gd name="T106" fmla="*/ 100 w 7550"/>
              <a:gd name="T107" fmla="*/ 712 h 2315"/>
              <a:gd name="T108" fmla="*/ 66 w 7550"/>
              <a:gd name="T109" fmla="*/ 839 h 2315"/>
              <a:gd name="T110" fmla="*/ 88 w 7550"/>
              <a:gd name="T111" fmla="*/ 968 h 2315"/>
              <a:gd name="T112" fmla="*/ 166 w 7550"/>
              <a:gd name="T113" fmla="*/ 1078 h 2315"/>
              <a:gd name="T114" fmla="*/ 282 w 7550"/>
              <a:gd name="T115" fmla="*/ 1143 h 2315"/>
              <a:gd name="T116" fmla="*/ 412 w 7550"/>
              <a:gd name="T117" fmla="*/ 1152 h 2315"/>
              <a:gd name="T118" fmla="*/ 534 w 7550"/>
              <a:gd name="T119" fmla="*/ 1106 h 2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50" h="2315">
                <a:moveTo>
                  <a:pt x="7550" y="651"/>
                </a:moveTo>
                <a:lnTo>
                  <a:pt x="7550" y="0"/>
                </a:lnTo>
                <a:lnTo>
                  <a:pt x="7346" y="0"/>
                </a:lnTo>
                <a:lnTo>
                  <a:pt x="6503" y="842"/>
                </a:lnTo>
                <a:lnTo>
                  <a:pt x="6492" y="853"/>
                </a:lnTo>
                <a:lnTo>
                  <a:pt x="6482" y="865"/>
                </a:lnTo>
                <a:lnTo>
                  <a:pt x="6473" y="877"/>
                </a:lnTo>
                <a:lnTo>
                  <a:pt x="6465" y="890"/>
                </a:lnTo>
                <a:lnTo>
                  <a:pt x="6457" y="903"/>
                </a:lnTo>
                <a:lnTo>
                  <a:pt x="6450" y="916"/>
                </a:lnTo>
                <a:lnTo>
                  <a:pt x="6443" y="929"/>
                </a:lnTo>
                <a:lnTo>
                  <a:pt x="6437" y="942"/>
                </a:lnTo>
                <a:lnTo>
                  <a:pt x="6432" y="956"/>
                </a:lnTo>
                <a:lnTo>
                  <a:pt x="6428" y="970"/>
                </a:lnTo>
                <a:lnTo>
                  <a:pt x="6424" y="984"/>
                </a:lnTo>
                <a:lnTo>
                  <a:pt x="6421" y="998"/>
                </a:lnTo>
                <a:lnTo>
                  <a:pt x="6418" y="1012"/>
                </a:lnTo>
                <a:lnTo>
                  <a:pt x="6417" y="1027"/>
                </a:lnTo>
                <a:lnTo>
                  <a:pt x="6416" y="1042"/>
                </a:lnTo>
                <a:lnTo>
                  <a:pt x="6415" y="1057"/>
                </a:lnTo>
                <a:lnTo>
                  <a:pt x="6416" y="1071"/>
                </a:lnTo>
                <a:lnTo>
                  <a:pt x="6417" y="1085"/>
                </a:lnTo>
                <a:lnTo>
                  <a:pt x="6418" y="1100"/>
                </a:lnTo>
                <a:lnTo>
                  <a:pt x="6421" y="1114"/>
                </a:lnTo>
                <a:lnTo>
                  <a:pt x="6424" y="1128"/>
                </a:lnTo>
                <a:lnTo>
                  <a:pt x="6428" y="1142"/>
                </a:lnTo>
                <a:lnTo>
                  <a:pt x="6432" y="1156"/>
                </a:lnTo>
                <a:lnTo>
                  <a:pt x="6437" y="1170"/>
                </a:lnTo>
                <a:lnTo>
                  <a:pt x="6443" y="1183"/>
                </a:lnTo>
                <a:lnTo>
                  <a:pt x="6450" y="1196"/>
                </a:lnTo>
                <a:lnTo>
                  <a:pt x="6457" y="1210"/>
                </a:lnTo>
                <a:lnTo>
                  <a:pt x="6465" y="1223"/>
                </a:lnTo>
                <a:lnTo>
                  <a:pt x="6473" y="1235"/>
                </a:lnTo>
                <a:lnTo>
                  <a:pt x="6482" y="1247"/>
                </a:lnTo>
                <a:lnTo>
                  <a:pt x="6492" y="1259"/>
                </a:lnTo>
                <a:lnTo>
                  <a:pt x="6503" y="1270"/>
                </a:lnTo>
                <a:lnTo>
                  <a:pt x="6514" y="1281"/>
                </a:lnTo>
                <a:lnTo>
                  <a:pt x="6526" y="1291"/>
                </a:lnTo>
                <a:lnTo>
                  <a:pt x="6538" y="1300"/>
                </a:lnTo>
                <a:lnTo>
                  <a:pt x="6550" y="1308"/>
                </a:lnTo>
                <a:lnTo>
                  <a:pt x="6564" y="1316"/>
                </a:lnTo>
                <a:lnTo>
                  <a:pt x="6577" y="1324"/>
                </a:lnTo>
                <a:lnTo>
                  <a:pt x="6590" y="1330"/>
                </a:lnTo>
                <a:lnTo>
                  <a:pt x="6603" y="1336"/>
                </a:lnTo>
                <a:lnTo>
                  <a:pt x="6617" y="1341"/>
                </a:lnTo>
                <a:lnTo>
                  <a:pt x="6631" y="1345"/>
                </a:lnTo>
                <a:lnTo>
                  <a:pt x="6645" y="1349"/>
                </a:lnTo>
                <a:lnTo>
                  <a:pt x="6659" y="1352"/>
                </a:lnTo>
                <a:lnTo>
                  <a:pt x="6673" y="1355"/>
                </a:lnTo>
                <a:lnTo>
                  <a:pt x="6688" y="1356"/>
                </a:lnTo>
                <a:lnTo>
                  <a:pt x="6702" y="1357"/>
                </a:lnTo>
                <a:lnTo>
                  <a:pt x="6717" y="1358"/>
                </a:lnTo>
                <a:lnTo>
                  <a:pt x="6732" y="1357"/>
                </a:lnTo>
                <a:lnTo>
                  <a:pt x="6746" y="1356"/>
                </a:lnTo>
                <a:lnTo>
                  <a:pt x="6761" y="1355"/>
                </a:lnTo>
                <a:lnTo>
                  <a:pt x="6775" y="1352"/>
                </a:lnTo>
                <a:lnTo>
                  <a:pt x="6789" y="1349"/>
                </a:lnTo>
                <a:lnTo>
                  <a:pt x="6803" y="1345"/>
                </a:lnTo>
                <a:lnTo>
                  <a:pt x="6817" y="1341"/>
                </a:lnTo>
                <a:lnTo>
                  <a:pt x="6831" y="1336"/>
                </a:lnTo>
                <a:lnTo>
                  <a:pt x="6844" y="1330"/>
                </a:lnTo>
                <a:lnTo>
                  <a:pt x="6858" y="1324"/>
                </a:lnTo>
                <a:lnTo>
                  <a:pt x="6871" y="1316"/>
                </a:lnTo>
                <a:lnTo>
                  <a:pt x="6884" y="1308"/>
                </a:lnTo>
                <a:lnTo>
                  <a:pt x="6896" y="1300"/>
                </a:lnTo>
                <a:lnTo>
                  <a:pt x="6908" y="1291"/>
                </a:lnTo>
                <a:lnTo>
                  <a:pt x="6920" y="1281"/>
                </a:lnTo>
                <a:lnTo>
                  <a:pt x="6931" y="1270"/>
                </a:lnTo>
                <a:lnTo>
                  <a:pt x="7550" y="651"/>
                </a:lnTo>
                <a:close/>
                <a:moveTo>
                  <a:pt x="7265" y="0"/>
                </a:moveTo>
                <a:lnTo>
                  <a:pt x="6409" y="0"/>
                </a:lnTo>
                <a:lnTo>
                  <a:pt x="4907" y="1501"/>
                </a:lnTo>
                <a:lnTo>
                  <a:pt x="4897" y="1512"/>
                </a:lnTo>
                <a:lnTo>
                  <a:pt x="4887" y="1524"/>
                </a:lnTo>
                <a:lnTo>
                  <a:pt x="4878" y="1537"/>
                </a:lnTo>
                <a:lnTo>
                  <a:pt x="4869" y="1549"/>
                </a:lnTo>
                <a:lnTo>
                  <a:pt x="4861" y="1562"/>
                </a:lnTo>
                <a:lnTo>
                  <a:pt x="4854" y="1575"/>
                </a:lnTo>
                <a:lnTo>
                  <a:pt x="4847" y="1588"/>
                </a:lnTo>
                <a:lnTo>
                  <a:pt x="4842" y="1601"/>
                </a:lnTo>
                <a:lnTo>
                  <a:pt x="4836" y="1615"/>
                </a:lnTo>
                <a:lnTo>
                  <a:pt x="4832" y="1629"/>
                </a:lnTo>
                <a:lnTo>
                  <a:pt x="4828" y="1643"/>
                </a:lnTo>
                <a:lnTo>
                  <a:pt x="4825" y="1657"/>
                </a:lnTo>
                <a:lnTo>
                  <a:pt x="4823" y="1671"/>
                </a:lnTo>
                <a:lnTo>
                  <a:pt x="4821" y="1686"/>
                </a:lnTo>
                <a:lnTo>
                  <a:pt x="4820" y="1701"/>
                </a:lnTo>
                <a:lnTo>
                  <a:pt x="4820" y="1716"/>
                </a:lnTo>
                <a:lnTo>
                  <a:pt x="4820" y="1730"/>
                </a:lnTo>
                <a:lnTo>
                  <a:pt x="4821" y="1745"/>
                </a:lnTo>
                <a:lnTo>
                  <a:pt x="4823" y="1759"/>
                </a:lnTo>
                <a:lnTo>
                  <a:pt x="4825" y="1773"/>
                </a:lnTo>
                <a:lnTo>
                  <a:pt x="4828" y="1787"/>
                </a:lnTo>
                <a:lnTo>
                  <a:pt x="4832" y="1801"/>
                </a:lnTo>
                <a:lnTo>
                  <a:pt x="4836" y="1815"/>
                </a:lnTo>
                <a:lnTo>
                  <a:pt x="4842" y="1829"/>
                </a:lnTo>
                <a:lnTo>
                  <a:pt x="4847" y="1842"/>
                </a:lnTo>
                <a:lnTo>
                  <a:pt x="4854" y="1857"/>
                </a:lnTo>
                <a:lnTo>
                  <a:pt x="4861" y="1870"/>
                </a:lnTo>
                <a:lnTo>
                  <a:pt x="4869" y="1882"/>
                </a:lnTo>
                <a:lnTo>
                  <a:pt x="4878" y="1894"/>
                </a:lnTo>
                <a:lnTo>
                  <a:pt x="4887" y="1906"/>
                </a:lnTo>
                <a:lnTo>
                  <a:pt x="4897" y="1918"/>
                </a:lnTo>
                <a:lnTo>
                  <a:pt x="4907" y="1929"/>
                </a:lnTo>
                <a:lnTo>
                  <a:pt x="4919" y="1940"/>
                </a:lnTo>
                <a:lnTo>
                  <a:pt x="4930" y="1950"/>
                </a:lnTo>
                <a:lnTo>
                  <a:pt x="4942" y="1959"/>
                </a:lnTo>
                <a:lnTo>
                  <a:pt x="4955" y="1968"/>
                </a:lnTo>
                <a:lnTo>
                  <a:pt x="4968" y="1975"/>
                </a:lnTo>
                <a:lnTo>
                  <a:pt x="4981" y="1983"/>
                </a:lnTo>
                <a:lnTo>
                  <a:pt x="4994" y="1989"/>
                </a:lnTo>
                <a:lnTo>
                  <a:pt x="5008" y="1995"/>
                </a:lnTo>
                <a:lnTo>
                  <a:pt x="5021" y="2000"/>
                </a:lnTo>
                <a:lnTo>
                  <a:pt x="5035" y="2004"/>
                </a:lnTo>
                <a:lnTo>
                  <a:pt x="5049" y="2008"/>
                </a:lnTo>
                <a:lnTo>
                  <a:pt x="5063" y="2011"/>
                </a:lnTo>
                <a:lnTo>
                  <a:pt x="5078" y="2014"/>
                </a:lnTo>
                <a:lnTo>
                  <a:pt x="5092" y="2015"/>
                </a:lnTo>
                <a:lnTo>
                  <a:pt x="5107" y="2016"/>
                </a:lnTo>
                <a:lnTo>
                  <a:pt x="5122" y="2018"/>
                </a:lnTo>
                <a:lnTo>
                  <a:pt x="5136" y="2016"/>
                </a:lnTo>
                <a:lnTo>
                  <a:pt x="5151" y="2015"/>
                </a:lnTo>
                <a:lnTo>
                  <a:pt x="5165" y="2014"/>
                </a:lnTo>
                <a:lnTo>
                  <a:pt x="5179" y="2011"/>
                </a:lnTo>
                <a:lnTo>
                  <a:pt x="5193" y="2008"/>
                </a:lnTo>
                <a:lnTo>
                  <a:pt x="5207" y="2004"/>
                </a:lnTo>
                <a:lnTo>
                  <a:pt x="5221" y="2000"/>
                </a:lnTo>
                <a:lnTo>
                  <a:pt x="5235" y="1995"/>
                </a:lnTo>
                <a:lnTo>
                  <a:pt x="5249" y="1989"/>
                </a:lnTo>
                <a:lnTo>
                  <a:pt x="5263" y="1983"/>
                </a:lnTo>
                <a:lnTo>
                  <a:pt x="5276" y="1975"/>
                </a:lnTo>
                <a:lnTo>
                  <a:pt x="5288" y="1968"/>
                </a:lnTo>
                <a:lnTo>
                  <a:pt x="5301" y="1959"/>
                </a:lnTo>
                <a:lnTo>
                  <a:pt x="5313" y="1950"/>
                </a:lnTo>
                <a:lnTo>
                  <a:pt x="5324" y="1940"/>
                </a:lnTo>
                <a:lnTo>
                  <a:pt x="5335" y="1929"/>
                </a:lnTo>
                <a:lnTo>
                  <a:pt x="7265" y="0"/>
                </a:lnTo>
                <a:close/>
                <a:moveTo>
                  <a:pt x="6330" y="0"/>
                </a:moveTo>
                <a:lnTo>
                  <a:pt x="5474" y="0"/>
                </a:lnTo>
                <a:lnTo>
                  <a:pt x="3673" y="1800"/>
                </a:lnTo>
                <a:lnTo>
                  <a:pt x="3663" y="1811"/>
                </a:lnTo>
                <a:lnTo>
                  <a:pt x="3653" y="1822"/>
                </a:lnTo>
                <a:lnTo>
                  <a:pt x="3644" y="1834"/>
                </a:lnTo>
                <a:lnTo>
                  <a:pt x="3635" y="1847"/>
                </a:lnTo>
                <a:lnTo>
                  <a:pt x="3626" y="1860"/>
                </a:lnTo>
                <a:lnTo>
                  <a:pt x="3619" y="1873"/>
                </a:lnTo>
                <a:lnTo>
                  <a:pt x="3613" y="1886"/>
                </a:lnTo>
                <a:lnTo>
                  <a:pt x="3607" y="1900"/>
                </a:lnTo>
                <a:lnTo>
                  <a:pt x="3602" y="1914"/>
                </a:lnTo>
                <a:lnTo>
                  <a:pt x="3597" y="1927"/>
                </a:lnTo>
                <a:lnTo>
                  <a:pt x="3593" y="1941"/>
                </a:lnTo>
                <a:lnTo>
                  <a:pt x="3590" y="1956"/>
                </a:lnTo>
                <a:lnTo>
                  <a:pt x="3588" y="1970"/>
                </a:lnTo>
                <a:lnTo>
                  <a:pt x="3586" y="1984"/>
                </a:lnTo>
                <a:lnTo>
                  <a:pt x="3585" y="1999"/>
                </a:lnTo>
                <a:lnTo>
                  <a:pt x="3585" y="2013"/>
                </a:lnTo>
                <a:lnTo>
                  <a:pt x="3585" y="2029"/>
                </a:lnTo>
                <a:lnTo>
                  <a:pt x="3586" y="2043"/>
                </a:lnTo>
                <a:lnTo>
                  <a:pt x="3588" y="2057"/>
                </a:lnTo>
                <a:lnTo>
                  <a:pt x="3590" y="2072"/>
                </a:lnTo>
                <a:lnTo>
                  <a:pt x="3593" y="2086"/>
                </a:lnTo>
                <a:lnTo>
                  <a:pt x="3597" y="2100"/>
                </a:lnTo>
                <a:lnTo>
                  <a:pt x="3602" y="2114"/>
                </a:lnTo>
                <a:lnTo>
                  <a:pt x="3607" y="2127"/>
                </a:lnTo>
                <a:lnTo>
                  <a:pt x="3613" y="2141"/>
                </a:lnTo>
                <a:lnTo>
                  <a:pt x="3619" y="2154"/>
                </a:lnTo>
                <a:lnTo>
                  <a:pt x="3626" y="2167"/>
                </a:lnTo>
                <a:lnTo>
                  <a:pt x="3635" y="2181"/>
                </a:lnTo>
                <a:lnTo>
                  <a:pt x="3644" y="2193"/>
                </a:lnTo>
                <a:lnTo>
                  <a:pt x="3653" y="2205"/>
                </a:lnTo>
                <a:lnTo>
                  <a:pt x="3663" y="2216"/>
                </a:lnTo>
                <a:lnTo>
                  <a:pt x="3673" y="2228"/>
                </a:lnTo>
                <a:lnTo>
                  <a:pt x="3685" y="2238"/>
                </a:lnTo>
                <a:lnTo>
                  <a:pt x="3696" y="2248"/>
                </a:lnTo>
                <a:lnTo>
                  <a:pt x="3708" y="2257"/>
                </a:lnTo>
                <a:lnTo>
                  <a:pt x="3720" y="2266"/>
                </a:lnTo>
                <a:lnTo>
                  <a:pt x="3733" y="2274"/>
                </a:lnTo>
                <a:lnTo>
                  <a:pt x="3746" y="2281"/>
                </a:lnTo>
                <a:lnTo>
                  <a:pt x="3759" y="2287"/>
                </a:lnTo>
                <a:lnTo>
                  <a:pt x="3773" y="2293"/>
                </a:lnTo>
                <a:lnTo>
                  <a:pt x="3787" y="2298"/>
                </a:lnTo>
                <a:lnTo>
                  <a:pt x="3801" y="2303"/>
                </a:lnTo>
                <a:lnTo>
                  <a:pt x="3815" y="2307"/>
                </a:lnTo>
                <a:lnTo>
                  <a:pt x="3829" y="2310"/>
                </a:lnTo>
                <a:lnTo>
                  <a:pt x="3844" y="2312"/>
                </a:lnTo>
                <a:lnTo>
                  <a:pt x="3858" y="2314"/>
                </a:lnTo>
                <a:lnTo>
                  <a:pt x="3872" y="2315"/>
                </a:lnTo>
                <a:lnTo>
                  <a:pt x="3887" y="2315"/>
                </a:lnTo>
                <a:lnTo>
                  <a:pt x="3901" y="2315"/>
                </a:lnTo>
                <a:lnTo>
                  <a:pt x="3916" y="2314"/>
                </a:lnTo>
                <a:lnTo>
                  <a:pt x="3931" y="2312"/>
                </a:lnTo>
                <a:lnTo>
                  <a:pt x="3945" y="2310"/>
                </a:lnTo>
                <a:lnTo>
                  <a:pt x="3960" y="2307"/>
                </a:lnTo>
                <a:lnTo>
                  <a:pt x="3974" y="2303"/>
                </a:lnTo>
                <a:lnTo>
                  <a:pt x="3987" y="2298"/>
                </a:lnTo>
                <a:lnTo>
                  <a:pt x="4001" y="2293"/>
                </a:lnTo>
                <a:lnTo>
                  <a:pt x="4015" y="2287"/>
                </a:lnTo>
                <a:lnTo>
                  <a:pt x="4028" y="2281"/>
                </a:lnTo>
                <a:lnTo>
                  <a:pt x="4041" y="2274"/>
                </a:lnTo>
                <a:lnTo>
                  <a:pt x="4053" y="2266"/>
                </a:lnTo>
                <a:lnTo>
                  <a:pt x="4066" y="2257"/>
                </a:lnTo>
                <a:lnTo>
                  <a:pt x="4079" y="2248"/>
                </a:lnTo>
                <a:lnTo>
                  <a:pt x="4090" y="2238"/>
                </a:lnTo>
                <a:lnTo>
                  <a:pt x="4101" y="2228"/>
                </a:lnTo>
                <a:lnTo>
                  <a:pt x="6330" y="0"/>
                </a:lnTo>
                <a:close/>
                <a:moveTo>
                  <a:pt x="5394" y="0"/>
                </a:moveTo>
                <a:lnTo>
                  <a:pt x="4538" y="0"/>
                </a:lnTo>
                <a:lnTo>
                  <a:pt x="3460" y="1077"/>
                </a:lnTo>
                <a:lnTo>
                  <a:pt x="3450" y="1088"/>
                </a:lnTo>
                <a:lnTo>
                  <a:pt x="3440" y="1100"/>
                </a:lnTo>
                <a:lnTo>
                  <a:pt x="3431" y="1112"/>
                </a:lnTo>
                <a:lnTo>
                  <a:pt x="3422" y="1124"/>
                </a:lnTo>
                <a:lnTo>
                  <a:pt x="3414" y="1137"/>
                </a:lnTo>
                <a:lnTo>
                  <a:pt x="3407" y="1150"/>
                </a:lnTo>
                <a:lnTo>
                  <a:pt x="3400" y="1163"/>
                </a:lnTo>
                <a:lnTo>
                  <a:pt x="3395" y="1176"/>
                </a:lnTo>
                <a:lnTo>
                  <a:pt x="3390" y="1190"/>
                </a:lnTo>
                <a:lnTo>
                  <a:pt x="3385" y="1205"/>
                </a:lnTo>
                <a:lnTo>
                  <a:pt x="3381" y="1219"/>
                </a:lnTo>
                <a:lnTo>
                  <a:pt x="3378" y="1233"/>
                </a:lnTo>
                <a:lnTo>
                  <a:pt x="3376" y="1247"/>
                </a:lnTo>
                <a:lnTo>
                  <a:pt x="3374" y="1262"/>
                </a:lnTo>
                <a:lnTo>
                  <a:pt x="3373" y="1276"/>
                </a:lnTo>
                <a:lnTo>
                  <a:pt x="3373" y="1291"/>
                </a:lnTo>
                <a:lnTo>
                  <a:pt x="3373" y="1305"/>
                </a:lnTo>
                <a:lnTo>
                  <a:pt x="3374" y="1319"/>
                </a:lnTo>
                <a:lnTo>
                  <a:pt x="3376" y="1334"/>
                </a:lnTo>
                <a:lnTo>
                  <a:pt x="3378" y="1348"/>
                </a:lnTo>
                <a:lnTo>
                  <a:pt x="3381" y="1362"/>
                </a:lnTo>
                <a:lnTo>
                  <a:pt x="3385" y="1377"/>
                </a:lnTo>
                <a:lnTo>
                  <a:pt x="3390" y="1391"/>
                </a:lnTo>
                <a:lnTo>
                  <a:pt x="3395" y="1405"/>
                </a:lnTo>
                <a:lnTo>
                  <a:pt x="3400" y="1418"/>
                </a:lnTo>
                <a:lnTo>
                  <a:pt x="3407" y="1431"/>
                </a:lnTo>
                <a:lnTo>
                  <a:pt x="3414" y="1444"/>
                </a:lnTo>
                <a:lnTo>
                  <a:pt x="3422" y="1457"/>
                </a:lnTo>
                <a:lnTo>
                  <a:pt x="3431" y="1469"/>
                </a:lnTo>
                <a:lnTo>
                  <a:pt x="3440" y="1481"/>
                </a:lnTo>
                <a:lnTo>
                  <a:pt x="3450" y="1493"/>
                </a:lnTo>
                <a:lnTo>
                  <a:pt x="3460" y="1504"/>
                </a:lnTo>
                <a:lnTo>
                  <a:pt x="3472" y="1515"/>
                </a:lnTo>
                <a:lnTo>
                  <a:pt x="3483" y="1525"/>
                </a:lnTo>
                <a:lnTo>
                  <a:pt x="3496" y="1535"/>
                </a:lnTo>
                <a:lnTo>
                  <a:pt x="3508" y="1543"/>
                </a:lnTo>
                <a:lnTo>
                  <a:pt x="3521" y="1551"/>
                </a:lnTo>
                <a:lnTo>
                  <a:pt x="3534" y="1558"/>
                </a:lnTo>
                <a:lnTo>
                  <a:pt x="3547" y="1565"/>
                </a:lnTo>
                <a:lnTo>
                  <a:pt x="3561" y="1571"/>
                </a:lnTo>
                <a:lnTo>
                  <a:pt x="3574" y="1576"/>
                </a:lnTo>
                <a:lnTo>
                  <a:pt x="3588" y="1580"/>
                </a:lnTo>
                <a:lnTo>
                  <a:pt x="3602" y="1584"/>
                </a:lnTo>
                <a:lnTo>
                  <a:pt x="3616" y="1587"/>
                </a:lnTo>
                <a:lnTo>
                  <a:pt x="3632" y="1590"/>
                </a:lnTo>
                <a:lnTo>
                  <a:pt x="3646" y="1591"/>
                </a:lnTo>
                <a:lnTo>
                  <a:pt x="3660" y="1592"/>
                </a:lnTo>
                <a:lnTo>
                  <a:pt x="3675" y="1593"/>
                </a:lnTo>
                <a:lnTo>
                  <a:pt x="3689" y="1592"/>
                </a:lnTo>
                <a:lnTo>
                  <a:pt x="3704" y="1591"/>
                </a:lnTo>
                <a:lnTo>
                  <a:pt x="3718" y="1590"/>
                </a:lnTo>
                <a:lnTo>
                  <a:pt x="3732" y="1587"/>
                </a:lnTo>
                <a:lnTo>
                  <a:pt x="3747" y="1584"/>
                </a:lnTo>
                <a:lnTo>
                  <a:pt x="3761" y="1580"/>
                </a:lnTo>
                <a:lnTo>
                  <a:pt x="3774" y="1576"/>
                </a:lnTo>
                <a:lnTo>
                  <a:pt x="3789" y="1571"/>
                </a:lnTo>
                <a:lnTo>
                  <a:pt x="3803" y="1565"/>
                </a:lnTo>
                <a:lnTo>
                  <a:pt x="3816" y="1558"/>
                </a:lnTo>
                <a:lnTo>
                  <a:pt x="3829" y="1551"/>
                </a:lnTo>
                <a:lnTo>
                  <a:pt x="3841" y="1543"/>
                </a:lnTo>
                <a:lnTo>
                  <a:pt x="3854" y="1535"/>
                </a:lnTo>
                <a:lnTo>
                  <a:pt x="3866" y="1525"/>
                </a:lnTo>
                <a:lnTo>
                  <a:pt x="3877" y="1515"/>
                </a:lnTo>
                <a:lnTo>
                  <a:pt x="3888" y="1504"/>
                </a:lnTo>
                <a:lnTo>
                  <a:pt x="5394" y="0"/>
                </a:lnTo>
                <a:close/>
                <a:moveTo>
                  <a:pt x="4457" y="0"/>
                </a:moveTo>
                <a:lnTo>
                  <a:pt x="3602" y="0"/>
                </a:lnTo>
                <a:lnTo>
                  <a:pt x="2205" y="1397"/>
                </a:lnTo>
                <a:lnTo>
                  <a:pt x="2194" y="1408"/>
                </a:lnTo>
                <a:lnTo>
                  <a:pt x="2184" y="1420"/>
                </a:lnTo>
                <a:lnTo>
                  <a:pt x="2175" y="1432"/>
                </a:lnTo>
                <a:lnTo>
                  <a:pt x="2165" y="1444"/>
                </a:lnTo>
                <a:lnTo>
                  <a:pt x="2157" y="1457"/>
                </a:lnTo>
                <a:lnTo>
                  <a:pt x="2150" y="1470"/>
                </a:lnTo>
                <a:lnTo>
                  <a:pt x="2144" y="1483"/>
                </a:lnTo>
                <a:lnTo>
                  <a:pt x="2138" y="1497"/>
                </a:lnTo>
                <a:lnTo>
                  <a:pt x="2133" y="1510"/>
                </a:lnTo>
                <a:lnTo>
                  <a:pt x="2128" y="1524"/>
                </a:lnTo>
                <a:lnTo>
                  <a:pt x="2125" y="1539"/>
                </a:lnTo>
                <a:lnTo>
                  <a:pt x="2122" y="1553"/>
                </a:lnTo>
                <a:lnTo>
                  <a:pt x="2119" y="1568"/>
                </a:lnTo>
                <a:lnTo>
                  <a:pt x="2117" y="1582"/>
                </a:lnTo>
                <a:lnTo>
                  <a:pt x="2116" y="1596"/>
                </a:lnTo>
                <a:lnTo>
                  <a:pt x="2116" y="1611"/>
                </a:lnTo>
                <a:lnTo>
                  <a:pt x="2116" y="1625"/>
                </a:lnTo>
                <a:lnTo>
                  <a:pt x="2117" y="1640"/>
                </a:lnTo>
                <a:lnTo>
                  <a:pt x="2119" y="1654"/>
                </a:lnTo>
                <a:lnTo>
                  <a:pt x="2122" y="1668"/>
                </a:lnTo>
                <a:lnTo>
                  <a:pt x="2125" y="1682"/>
                </a:lnTo>
                <a:lnTo>
                  <a:pt x="2128" y="1697"/>
                </a:lnTo>
                <a:lnTo>
                  <a:pt x="2133" y="1711"/>
                </a:lnTo>
                <a:lnTo>
                  <a:pt x="2138" y="1725"/>
                </a:lnTo>
                <a:lnTo>
                  <a:pt x="2144" y="1738"/>
                </a:lnTo>
                <a:lnTo>
                  <a:pt x="2150" y="1752"/>
                </a:lnTo>
                <a:lnTo>
                  <a:pt x="2157" y="1765"/>
                </a:lnTo>
                <a:lnTo>
                  <a:pt x="2165" y="1777"/>
                </a:lnTo>
                <a:lnTo>
                  <a:pt x="2175" y="1789"/>
                </a:lnTo>
                <a:lnTo>
                  <a:pt x="2184" y="1801"/>
                </a:lnTo>
                <a:lnTo>
                  <a:pt x="2194" y="1813"/>
                </a:lnTo>
                <a:lnTo>
                  <a:pt x="2205" y="1824"/>
                </a:lnTo>
                <a:lnTo>
                  <a:pt x="2216" y="1835"/>
                </a:lnTo>
                <a:lnTo>
                  <a:pt x="2227" y="1845"/>
                </a:lnTo>
                <a:lnTo>
                  <a:pt x="2239" y="1855"/>
                </a:lnTo>
                <a:lnTo>
                  <a:pt x="2252" y="1864"/>
                </a:lnTo>
                <a:lnTo>
                  <a:pt x="2264" y="1871"/>
                </a:lnTo>
                <a:lnTo>
                  <a:pt x="2277" y="1879"/>
                </a:lnTo>
                <a:lnTo>
                  <a:pt x="2291" y="1885"/>
                </a:lnTo>
                <a:lnTo>
                  <a:pt x="2304" y="1891"/>
                </a:lnTo>
                <a:lnTo>
                  <a:pt x="2319" y="1896"/>
                </a:lnTo>
                <a:lnTo>
                  <a:pt x="2333" y="1901"/>
                </a:lnTo>
                <a:lnTo>
                  <a:pt x="2347" y="1904"/>
                </a:lnTo>
                <a:lnTo>
                  <a:pt x="2361" y="1907"/>
                </a:lnTo>
                <a:lnTo>
                  <a:pt x="2375" y="1910"/>
                </a:lnTo>
                <a:lnTo>
                  <a:pt x="2389" y="1911"/>
                </a:lnTo>
                <a:lnTo>
                  <a:pt x="2404" y="1913"/>
                </a:lnTo>
                <a:lnTo>
                  <a:pt x="2418" y="1913"/>
                </a:lnTo>
                <a:lnTo>
                  <a:pt x="2433" y="1913"/>
                </a:lnTo>
                <a:lnTo>
                  <a:pt x="2447" y="1911"/>
                </a:lnTo>
                <a:lnTo>
                  <a:pt x="2462" y="1910"/>
                </a:lnTo>
                <a:lnTo>
                  <a:pt x="2477" y="1907"/>
                </a:lnTo>
                <a:lnTo>
                  <a:pt x="2491" y="1904"/>
                </a:lnTo>
                <a:lnTo>
                  <a:pt x="2505" y="1901"/>
                </a:lnTo>
                <a:lnTo>
                  <a:pt x="2519" y="1896"/>
                </a:lnTo>
                <a:lnTo>
                  <a:pt x="2532" y="1891"/>
                </a:lnTo>
                <a:lnTo>
                  <a:pt x="2546" y="1885"/>
                </a:lnTo>
                <a:lnTo>
                  <a:pt x="2559" y="1879"/>
                </a:lnTo>
                <a:lnTo>
                  <a:pt x="2572" y="1871"/>
                </a:lnTo>
                <a:lnTo>
                  <a:pt x="2585" y="1864"/>
                </a:lnTo>
                <a:lnTo>
                  <a:pt x="2597" y="1855"/>
                </a:lnTo>
                <a:lnTo>
                  <a:pt x="2610" y="1845"/>
                </a:lnTo>
                <a:lnTo>
                  <a:pt x="2621" y="1835"/>
                </a:lnTo>
                <a:lnTo>
                  <a:pt x="2633" y="1824"/>
                </a:lnTo>
                <a:lnTo>
                  <a:pt x="4457" y="0"/>
                </a:lnTo>
                <a:close/>
                <a:moveTo>
                  <a:pt x="3522" y="0"/>
                </a:moveTo>
                <a:lnTo>
                  <a:pt x="2666" y="0"/>
                </a:lnTo>
                <a:lnTo>
                  <a:pt x="1071" y="1594"/>
                </a:lnTo>
                <a:lnTo>
                  <a:pt x="1061" y="1605"/>
                </a:lnTo>
                <a:lnTo>
                  <a:pt x="1051" y="1617"/>
                </a:lnTo>
                <a:lnTo>
                  <a:pt x="1042" y="1629"/>
                </a:lnTo>
                <a:lnTo>
                  <a:pt x="1033" y="1641"/>
                </a:lnTo>
                <a:lnTo>
                  <a:pt x="1025" y="1654"/>
                </a:lnTo>
                <a:lnTo>
                  <a:pt x="1018" y="1667"/>
                </a:lnTo>
                <a:lnTo>
                  <a:pt x="1012" y="1680"/>
                </a:lnTo>
                <a:lnTo>
                  <a:pt x="1006" y="1694"/>
                </a:lnTo>
                <a:lnTo>
                  <a:pt x="1001" y="1708"/>
                </a:lnTo>
                <a:lnTo>
                  <a:pt x="996" y="1722"/>
                </a:lnTo>
                <a:lnTo>
                  <a:pt x="991" y="1736"/>
                </a:lnTo>
                <a:lnTo>
                  <a:pt x="988" y="1750"/>
                </a:lnTo>
                <a:lnTo>
                  <a:pt x="986" y="1764"/>
                </a:lnTo>
                <a:lnTo>
                  <a:pt x="984" y="1779"/>
                </a:lnTo>
                <a:lnTo>
                  <a:pt x="983" y="1793"/>
                </a:lnTo>
                <a:lnTo>
                  <a:pt x="983" y="1807"/>
                </a:lnTo>
                <a:lnTo>
                  <a:pt x="983" y="1822"/>
                </a:lnTo>
                <a:lnTo>
                  <a:pt x="984" y="1836"/>
                </a:lnTo>
                <a:lnTo>
                  <a:pt x="986" y="1851"/>
                </a:lnTo>
                <a:lnTo>
                  <a:pt x="988" y="1866"/>
                </a:lnTo>
                <a:lnTo>
                  <a:pt x="991" y="1880"/>
                </a:lnTo>
                <a:lnTo>
                  <a:pt x="996" y="1894"/>
                </a:lnTo>
                <a:lnTo>
                  <a:pt x="1001" y="1908"/>
                </a:lnTo>
                <a:lnTo>
                  <a:pt x="1006" y="1922"/>
                </a:lnTo>
                <a:lnTo>
                  <a:pt x="1012" y="1935"/>
                </a:lnTo>
                <a:lnTo>
                  <a:pt x="1018" y="1948"/>
                </a:lnTo>
                <a:lnTo>
                  <a:pt x="1025" y="1961"/>
                </a:lnTo>
                <a:lnTo>
                  <a:pt x="1033" y="1974"/>
                </a:lnTo>
                <a:lnTo>
                  <a:pt x="1042" y="1986"/>
                </a:lnTo>
                <a:lnTo>
                  <a:pt x="1051" y="1998"/>
                </a:lnTo>
                <a:lnTo>
                  <a:pt x="1061" y="2010"/>
                </a:lnTo>
                <a:lnTo>
                  <a:pt x="1071" y="2022"/>
                </a:lnTo>
                <a:lnTo>
                  <a:pt x="1083" y="2033"/>
                </a:lnTo>
                <a:lnTo>
                  <a:pt x="1094" y="2043"/>
                </a:lnTo>
                <a:lnTo>
                  <a:pt x="1106" y="2052"/>
                </a:lnTo>
                <a:lnTo>
                  <a:pt x="1118" y="2060"/>
                </a:lnTo>
                <a:lnTo>
                  <a:pt x="1131" y="2068"/>
                </a:lnTo>
                <a:lnTo>
                  <a:pt x="1145" y="2075"/>
                </a:lnTo>
                <a:lnTo>
                  <a:pt x="1158" y="2082"/>
                </a:lnTo>
                <a:lnTo>
                  <a:pt x="1172" y="2088"/>
                </a:lnTo>
                <a:lnTo>
                  <a:pt x="1185" y="2093"/>
                </a:lnTo>
                <a:lnTo>
                  <a:pt x="1199" y="2097"/>
                </a:lnTo>
                <a:lnTo>
                  <a:pt x="1213" y="2101"/>
                </a:lnTo>
                <a:lnTo>
                  <a:pt x="1227" y="2104"/>
                </a:lnTo>
                <a:lnTo>
                  <a:pt x="1242" y="2107"/>
                </a:lnTo>
                <a:lnTo>
                  <a:pt x="1256" y="2108"/>
                </a:lnTo>
                <a:lnTo>
                  <a:pt x="1270" y="2109"/>
                </a:lnTo>
                <a:lnTo>
                  <a:pt x="1285" y="2110"/>
                </a:lnTo>
                <a:lnTo>
                  <a:pt x="1300" y="2109"/>
                </a:lnTo>
                <a:lnTo>
                  <a:pt x="1315" y="2108"/>
                </a:lnTo>
                <a:lnTo>
                  <a:pt x="1329" y="2107"/>
                </a:lnTo>
                <a:lnTo>
                  <a:pt x="1343" y="2104"/>
                </a:lnTo>
                <a:lnTo>
                  <a:pt x="1358" y="2101"/>
                </a:lnTo>
                <a:lnTo>
                  <a:pt x="1372" y="2097"/>
                </a:lnTo>
                <a:lnTo>
                  <a:pt x="1385" y="2093"/>
                </a:lnTo>
                <a:lnTo>
                  <a:pt x="1399" y="2088"/>
                </a:lnTo>
                <a:lnTo>
                  <a:pt x="1413" y="2082"/>
                </a:lnTo>
                <a:lnTo>
                  <a:pt x="1426" y="2075"/>
                </a:lnTo>
                <a:lnTo>
                  <a:pt x="1440" y="2068"/>
                </a:lnTo>
                <a:lnTo>
                  <a:pt x="1452" y="2060"/>
                </a:lnTo>
                <a:lnTo>
                  <a:pt x="1465" y="2052"/>
                </a:lnTo>
                <a:lnTo>
                  <a:pt x="1477" y="2043"/>
                </a:lnTo>
                <a:lnTo>
                  <a:pt x="1488" y="2033"/>
                </a:lnTo>
                <a:lnTo>
                  <a:pt x="1499" y="2022"/>
                </a:lnTo>
                <a:lnTo>
                  <a:pt x="3522" y="0"/>
                </a:lnTo>
                <a:close/>
                <a:moveTo>
                  <a:pt x="2585" y="0"/>
                </a:moveTo>
                <a:lnTo>
                  <a:pt x="1731" y="0"/>
                </a:lnTo>
                <a:lnTo>
                  <a:pt x="88" y="1641"/>
                </a:lnTo>
                <a:lnTo>
                  <a:pt x="77" y="1652"/>
                </a:lnTo>
                <a:lnTo>
                  <a:pt x="67" y="1664"/>
                </a:lnTo>
                <a:lnTo>
                  <a:pt x="58" y="1676"/>
                </a:lnTo>
                <a:lnTo>
                  <a:pt x="50" y="1688"/>
                </a:lnTo>
                <a:lnTo>
                  <a:pt x="42" y="1702"/>
                </a:lnTo>
                <a:lnTo>
                  <a:pt x="34" y="1715"/>
                </a:lnTo>
                <a:lnTo>
                  <a:pt x="28" y="1728"/>
                </a:lnTo>
                <a:lnTo>
                  <a:pt x="22" y="1741"/>
                </a:lnTo>
                <a:lnTo>
                  <a:pt x="17" y="1755"/>
                </a:lnTo>
                <a:lnTo>
                  <a:pt x="13" y="1769"/>
                </a:lnTo>
                <a:lnTo>
                  <a:pt x="9" y="1783"/>
                </a:lnTo>
                <a:lnTo>
                  <a:pt x="6" y="1797"/>
                </a:lnTo>
                <a:lnTo>
                  <a:pt x="3" y="1811"/>
                </a:lnTo>
                <a:lnTo>
                  <a:pt x="2" y="1826"/>
                </a:lnTo>
                <a:lnTo>
                  <a:pt x="1" y="1840"/>
                </a:lnTo>
                <a:lnTo>
                  <a:pt x="0" y="1856"/>
                </a:lnTo>
                <a:lnTo>
                  <a:pt x="1" y="1870"/>
                </a:lnTo>
                <a:lnTo>
                  <a:pt x="2" y="1884"/>
                </a:lnTo>
                <a:lnTo>
                  <a:pt x="3" y="1899"/>
                </a:lnTo>
                <a:lnTo>
                  <a:pt x="6" y="1913"/>
                </a:lnTo>
                <a:lnTo>
                  <a:pt x="9" y="1927"/>
                </a:lnTo>
                <a:lnTo>
                  <a:pt x="13" y="1941"/>
                </a:lnTo>
                <a:lnTo>
                  <a:pt x="17" y="1955"/>
                </a:lnTo>
                <a:lnTo>
                  <a:pt x="22" y="1969"/>
                </a:lnTo>
                <a:lnTo>
                  <a:pt x="28" y="1982"/>
                </a:lnTo>
                <a:lnTo>
                  <a:pt x="34" y="1995"/>
                </a:lnTo>
                <a:lnTo>
                  <a:pt x="42" y="2008"/>
                </a:lnTo>
                <a:lnTo>
                  <a:pt x="50" y="2022"/>
                </a:lnTo>
                <a:lnTo>
                  <a:pt x="58" y="2034"/>
                </a:lnTo>
                <a:lnTo>
                  <a:pt x="67" y="2046"/>
                </a:lnTo>
                <a:lnTo>
                  <a:pt x="77" y="2058"/>
                </a:lnTo>
                <a:lnTo>
                  <a:pt x="88" y="2069"/>
                </a:lnTo>
                <a:lnTo>
                  <a:pt x="99" y="2080"/>
                </a:lnTo>
                <a:lnTo>
                  <a:pt x="111" y="2090"/>
                </a:lnTo>
                <a:lnTo>
                  <a:pt x="124" y="2099"/>
                </a:lnTo>
                <a:lnTo>
                  <a:pt x="136" y="2107"/>
                </a:lnTo>
                <a:lnTo>
                  <a:pt x="149" y="2115"/>
                </a:lnTo>
                <a:lnTo>
                  <a:pt x="161" y="2122"/>
                </a:lnTo>
                <a:lnTo>
                  <a:pt x="175" y="2129"/>
                </a:lnTo>
                <a:lnTo>
                  <a:pt x="188" y="2135"/>
                </a:lnTo>
                <a:lnTo>
                  <a:pt x="202" y="2140"/>
                </a:lnTo>
                <a:lnTo>
                  <a:pt x="216" y="2144"/>
                </a:lnTo>
                <a:lnTo>
                  <a:pt x="230" y="2148"/>
                </a:lnTo>
                <a:lnTo>
                  <a:pt x="244" y="2151"/>
                </a:lnTo>
                <a:lnTo>
                  <a:pt x="258" y="2154"/>
                </a:lnTo>
                <a:lnTo>
                  <a:pt x="274" y="2155"/>
                </a:lnTo>
                <a:lnTo>
                  <a:pt x="288" y="2156"/>
                </a:lnTo>
                <a:lnTo>
                  <a:pt x="302" y="2157"/>
                </a:lnTo>
                <a:lnTo>
                  <a:pt x="317" y="2156"/>
                </a:lnTo>
                <a:lnTo>
                  <a:pt x="331" y="2155"/>
                </a:lnTo>
                <a:lnTo>
                  <a:pt x="346" y="2154"/>
                </a:lnTo>
                <a:lnTo>
                  <a:pt x="360" y="2151"/>
                </a:lnTo>
                <a:lnTo>
                  <a:pt x="374" y="2148"/>
                </a:lnTo>
                <a:lnTo>
                  <a:pt x="388" y="2144"/>
                </a:lnTo>
                <a:lnTo>
                  <a:pt x="402" y="2140"/>
                </a:lnTo>
                <a:lnTo>
                  <a:pt x="417" y="2135"/>
                </a:lnTo>
                <a:lnTo>
                  <a:pt x="430" y="2129"/>
                </a:lnTo>
                <a:lnTo>
                  <a:pt x="443" y="2122"/>
                </a:lnTo>
                <a:lnTo>
                  <a:pt x="456" y="2115"/>
                </a:lnTo>
                <a:lnTo>
                  <a:pt x="469" y="2107"/>
                </a:lnTo>
                <a:lnTo>
                  <a:pt x="481" y="2099"/>
                </a:lnTo>
                <a:lnTo>
                  <a:pt x="493" y="2090"/>
                </a:lnTo>
                <a:lnTo>
                  <a:pt x="505" y="2080"/>
                </a:lnTo>
                <a:lnTo>
                  <a:pt x="516" y="2069"/>
                </a:lnTo>
                <a:lnTo>
                  <a:pt x="2585" y="0"/>
                </a:lnTo>
                <a:close/>
                <a:moveTo>
                  <a:pt x="1650" y="0"/>
                </a:moveTo>
                <a:lnTo>
                  <a:pt x="794" y="0"/>
                </a:lnTo>
                <a:lnTo>
                  <a:pt x="154" y="640"/>
                </a:lnTo>
                <a:lnTo>
                  <a:pt x="144" y="651"/>
                </a:lnTo>
                <a:lnTo>
                  <a:pt x="134" y="663"/>
                </a:lnTo>
                <a:lnTo>
                  <a:pt x="125" y="675"/>
                </a:lnTo>
                <a:lnTo>
                  <a:pt x="115" y="687"/>
                </a:lnTo>
                <a:lnTo>
                  <a:pt x="107" y="700"/>
                </a:lnTo>
                <a:lnTo>
                  <a:pt x="100" y="712"/>
                </a:lnTo>
                <a:lnTo>
                  <a:pt x="94" y="727"/>
                </a:lnTo>
                <a:lnTo>
                  <a:pt x="88" y="740"/>
                </a:lnTo>
                <a:lnTo>
                  <a:pt x="83" y="754"/>
                </a:lnTo>
                <a:lnTo>
                  <a:pt x="78" y="768"/>
                </a:lnTo>
                <a:lnTo>
                  <a:pt x="74" y="782"/>
                </a:lnTo>
                <a:lnTo>
                  <a:pt x="71" y="796"/>
                </a:lnTo>
                <a:lnTo>
                  <a:pt x="69" y="810"/>
                </a:lnTo>
                <a:lnTo>
                  <a:pt x="67" y="825"/>
                </a:lnTo>
                <a:lnTo>
                  <a:pt x="66" y="839"/>
                </a:lnTo>
                <a:lnTo>
                  <a:pt x="66" y="853"/>
                </a:lnTo>
                <a:lnTo>
                  <a:pt x="66" y="868"/>
                </a:lnTo>
                <a:lnTo>
                  <a:pt x="67" y="883"/>
                </a:lnTo>
                <a:lnTo>
                  <a:pt x="69" y="898"/>
                </a:lnTo>
                <a:lnTo>
                  <a:pt x="71" y="912"/>
                </a:lnTo>
                <a:lnTo>
                  <a:pt x="74" y="926"/>
                </a:lnTo>
                <a:lnTo>
                  <a:pt x="78" y="940"/>
                </a:lnTo>
                <a:lnTo>
                  <a:pt x="83" y="954"/>
                </a:lnTo>
                <a:lnTo>
                  <a:pt x="88" y="968"/>
                </a:lnTo>
                <a:lnTo>
                  <a:pt x="94" y="981"/>
                </a:lnTo>
                <a:lnTo>
                  <a:pt x="100" y="994"/>
                </a:lnTo>
                <a:lnTo>
                  <a:pt x="107" y="1007"/>
                </a:lnTo>
                <a:lnTo>
                  <a:pt x="115" y="1020"/>
                </a:lnTo>
                <a:lnTo>
                  <a:pt x="125" y="1032"/>
                </a:lnTo>
                <a:lnTo>
                  <a:pt x="134" y="1045"/>
                </a:lnTo>
                <a:lnTo>
                  <a:pt x="144" y="1057"/>
                </a:lnTo>
                <a:lnTo>
                  <a:pt x="154" y="1068"/>
                </a:lnTo>
                <a:lnTo>
                  <a:pt x="166" y="1078"/>
                </a:lnTo>
                <a:lnTo>
                  <a:pt x="177" y="1088"/>
                </a:lnTo>
                <a:lnTo>
                  <a:pt x="189" y="1098"/>
                </a:lnTo>
                <a:lnTo>
                  <a:pt x="202" y="1106"/>
                </a:lnTo>
                <a:lnTo>
                  <a:pt x="214" y="1114"/>
                </a:lnTo>
                <a:lnTo>
                  <a:pt x="227" y="1121"/>
                </a:lnTo>
                <a:lnTo>
                  <a:pt x="240" y="1128"/>
                </a:lnTo>
                <a:lnTo>
                  <a:pt x="254" y="1134"/>
                </a:lnTo>
                <a:lnTo>
                  <a:pt x="268" y="1139"/>
                </a:lnTo>
                <a:lnTo>
                  <a:pt x="282" y="1143"/>
                </a:lnTo>
                <a:lnTo>
                  <a:pt x="296" y="1147"/>
                </a:lnTo>
                <a:lnTo>
                  <a:pt x="310" y="1150"/>
                </a:lnTo>
                <a:lnTo>
                  <a:pt x="325" y="1152"/>
                </a:lnTo>
                <a:lnTo>
                  <a:pt x="339" y="1154"/>
                </a:lnTo>
                <a:lnTo>
                  <a:pt x="354" y="1155"/>
                </a:lnTo>
                <a:lnTo>
                  <a:pt x="368" y="1155"/>
                </a:lnTo>
                <a:lnTo>
                  <a:pt x="382" y="1155"/>
                </a:lnTo>
                <a:lnTo>
                  <a:pt x="397" y="1154"/>
                </a:lnTo>
                <a:lnTo>
                  <a:pt x="412" y="1152"/>
                </a:lnTo>
                <a:lnTo>
                  <a:pt x="426" y="1150"/>
                </a:lnTo>
                <a:lnTo>
                  <a:pt x="441" y="1147"/>
                </a:lnTo>
                <a:lnTo>
                  <a:pt x="455" y="1143"/>
                </a:lnTo>
                <a:lnTo>
                  <a:pt x="468" y="1139"/>
                </a:lnTo>
                <a:lnTo>
                  <a:pt x="482" y="1134"/>
                </a:lnTo>
                <a:lnTo>
                  <a:pt x="496" y="1128"/>
                </a:lnTo>
                <a:lnTo>
                  <a:pt x="509" y="1121"/>
                </a:lnTo>
                <a:lnTo>
                  <a:pt x="522" y="1114"/>
                </a:lnTo>
                <a:lnTo>
                  <a:pt x="534" y="1106"/>
                </a:lnTo>
                <a:lnTo>
                  <a:pt x="547" y="1098"/>
                </a:lnTo>
                <a:lnTo>
                  <a:pt x="560" y="1088"/>
                </a:lnTo>
                <a:lnTo>
                  <a:pt x="571" y="1078"/>
                </a:lnTo>
                <a:lnTo>
                  <a:pt x="582" y="1068"/>
                </a:lnTo>
                <a:lnTo>
                  <a:pt x="165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4B507-86AC-2449-B6D1-1A93CA95FDA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F79F45-85DE-B949-9825-DB153F4DE55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81CBB9-A54F-F447-A3CC-2069B379AA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1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35352" y="1"/>
            <a:ext cx="11156648" cy="3585776"/>
          </a:xfrm>
          <a:custGeom>
            <a:avLst/>
            <a:gdLst>
              <a:gd name="T0" fmla="*/ 1498 w 7574"/>
              <a:gd name="T1" fmla="*/ 0 h 2433"/>
              <a:gd name="T2" fmla="*/ 2354 w 7574"/>
              <a:gd name="T3" fmla="*/ 0 h 2433"/>
              <a:gd name="T4" fmla="*/ 1520 w 7574"/>
              <a:gd name="T5" fmla="*/ 834 h 2433"/>
              <a:gd name="T6" fmla="*/ 664 w 7574"/>
              <a:gd name="T7" fmla="*/ 834 h 2433"/>
              <a:gd name="T8" fmla="*/ 1498 w 7574"/>
              <a:gd name="T9" fmla="*/ 0 h 2433"/>
              <a:gd name="T10" fmla="*/ 2434 w 7574"/>
              <a:gd name="T11" fmla="*/ 0 h 2433"/>
              <a:gd name="T12" fmla="*/ 3290 w 7574"/>
              <a:gd name="T13" fmla="*/ 0 h 2433"/>
              <a:gd name="T14" fmla="*/ 855 w 7574"/>
              <a:gd name="T15" fmla="*/ 2433 h 2433"/>
              <a:gd name="T16" fmla="*/ 0 w 7574"/>
              <a:gd name="T17" fmla="*/ 2433 h 2433"/>
              <a:gd name="T18" fmla="*/ 2434 w 7574"/>
              <a:gd name="T19" fmla="*/ 0 h 2433"/>
              <a:gd name="T20" fmla="*/ 3370 w 7574"/>
              <a:gd name="T21" fmla="*/ 0 h 2433"/>
              <a:gd name="T22" fmla="*/ 4226 w 7574"/>
              <a:gd name="T23" fmla="*/ 0 h 2433"/>
              <a:gd name="T24" fmla="*/ 2661 w 7574"/>
              <a:gd name="T25" fmla="*/ 1564 h 2433"/>
              <a:gd name="T26" fmla="*/ 1806 w 7574"/>
              <a:gd name="T27" fmla="*/ 1564 h 2433"/>
              <a:gd name="T28" fmla="*/ 3370 w 7574"/>
              <a:gd name="T29" fmla="*/ 0 h 2433"/>
              <a:gd name="T30" fmla="*/ 4306 w 7574"/>
              <a:gd name="T31" fmla="*/ 0 h 2433"/>
              <a:gd name="T32" fmla="*/ 5162 w 7574"/>
              <a:gd name="T33" fmla="*/ 0 h 2433"/>
              <a:gd name="T34" fmla="*/ 3046 w 7574"/>
              <a:gd name="T35" fmla="*/ 2115 h 2433"/>
              <a:gd name="T36" fmla="*/ 2190 w 7574"/>
              <a:gd name="T37" fmla="*/ 2115 h 2433"/>
              <a:gd name="T38" fmla="*/ 4306 w 7574"/>
              <a:gd name="T39" fmla="*/ 0 h 2433"/>
              <a:gd name="T40" fmla="*/ 5242 w 7574"/>
              <a:gd name="T41" fmla="*/ 0 h 2433"/>
              <a:gd name="T42" fmla="*/ 6098 w 7574"/>
              <a:gd name="T43" fmla="*/ 0 h 2433"/>
              <a:gd name="T44" fmla="*/ 4896 w 7574"/>
              <a:gd name="T45" fmla="*/ 1201 h 2433"/>
              <a:gd name="T46" fmla="*/ 4040 w 7574"/>
              <a:gd name="T47" fmla="*/ 1201 h 2433"/>
              <a:gd name="T48" fmla="*/ 5242 w 7574"/>
              <a:gd name="T49" fmla="*/ 0 h 2433"/>
              <a:gd name="T50" fmla="*/ 6177 w 7574"/>
              <a:gd name="T51" fmla="*/ 0 h 2433"/>
              <a:gd name="T52" fmla="*/ 7033 w 7574"/>
              <a:gd name="T53" fmla="*/ 0 h 2433"/>
              <a:gd name="T54" fmla="*/ 5123 w 7574"/>
              <a:gd name="T55" fmla="*/ 1909 h 2433"/>
              <a:gd name="T56" fmla="*/ 4267 w 7574"/>
              <a:gd name="T57" fmla="*/ 1909 h 2433"/>
              <a:gd name="T58" fmla="*/ 6177 w 7574"/>
              <a:gd name="T59" fmla="*/ 0 h 2433"/>
              <a:gd name="T60" fmla="*/ 7114 w 7574"/>
              <a:gd name="T61" fmla="*/ 0 h 2433"/>
              <a:gd name="T62" fmla="*/ 7574 w 7574"/>
              <a:gd name="T63" fmla="*/ 0 h 2433"/>
              <a:gd name="T64" fmla="*/ 7574 w 7574"/>
              <a:gd name="T65" fmla="*/ 395 h 2433"/>
              <a:gd name="T66" fmla="*/ 6453 w 7574"/>
              <a:gd name="T67" fmla="*/ 1515 h 2433"/>
              <a:gd name="T68" fmla="*/ 5597 w 7574"/>
              <a:gd name="T69" fmla="*/ 1515 h 2433"/>
              <a:gd name="T70" fmla="*/ 7114 w 7574"/>
              <a:gd name="T71" fmla="*/ 0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74" h="2433">
                <a:moveTo>
                  <a:pt x="1498" y="0"/>
                </a:moveTo>
                <a:lnTo>
                  <a:pt x="2354" y="0"/>
                </a:lnTo>
                <a:lnTo>
                  <a:pt x="1520" y="834"/>
                </a:lnTo>
                <a:lnTo>
                  <a:pt x="664" y="834"/>
                </a:lnTo>
                <a:lnTo>
                  <a:pt x="1498" y="0"/>
                </a:lnTo>
                <a:close/>
                <a:moveTo>
                  <a:pt x="2434" y="0"/>
                </a:moveTo>
                <a:lnTo>
                  <a:pt x="3290" y="0"/>
                </a:lnTo>
                <a:lnTo>
                  <a:pt x="855" y="2433"/>
                </a:lnTo>
                <a:lnTo>
                  <a:pt x="0" y="2433"/>
                </a:lnTo>
                <a:lnTo>
                  <a:pt x="2434" y="0"/>
                </a:lnTo>
                <a:close/>
                <a:moveTo>
                  <a:pt x="3370" y="0"/>
                </a:moveTo>
                <a:lnTo>
                  <a:pt x="4226" y="0"/>
                </a:lnTo>
                <a:lnTo>
                  <a:pt x="2661" y="1564"/>
                </a:lnTo>
                <a:lnTo>
                  <a:pt x="1806" y="1564"/>
                </a:lnTo>
                <a:lnTo>
                  <a:pt x="3370" y="0"/>
                </a:lnTo>
                <a:close/>
                <a:moveTo>
                  <a:pt x="4306" y="0"/>
                </a:moveTo>
                <a:lnTo>
                  <a:pt x="5162" y="0"/>
                </a:lnTo>
                <a:lnTo>
                  <a:pt x="3046" y="2115"/>
                </a:lnTo>
                <a:lnTo>
                  <a:pt x="2190" y="2115"/>
                </a:lnTo>
                <a:lnTo>
                  <a:pt x="4306" y="0"/>
                </a:lnTo>
                <a:close/>
                <a:moveTo>
                  <a:pt x="5242" y="0"/>
                </a:moveTo>
                <a:lnTo>
                  <a:pt x="6098" y="0"/>
                </a:lnTo>
                <a:lnTo>
                  <a:pt x="4896" y="1201"/>
                </a:lnTo>
                <a:lnTo>
                  <a:pt x="4040" y="1201"/>
                </a:lnTo>
                <a:lnTo>
                  <a:pt x="5242" y="0"/>
                </a:lnTo>
                <a:close/>
                <a:moveTo>
                  <a:pt x="6177" y="0"/>
                </a:moveTo>
                <a:lnTo>
                  <a:pt x="7033" y="0"/>
                </a:lnTo>
                <a:lnTo>
                  <a:pt x="5123" y="1909"/>
                </a:lnTo>
                <a:lnTo>
                  <a:pt x="4267" y="1909"/>
                </a:lnTo>
                <a:lnTo>
                  <a:pt x="6177" y="0"/>
                </a:lnTo>
                <a:close/>
                <a:moveTo>
                  <a:pt x="7114" y="0"/>
                </a:moveTo>
                <a:lnTo>
                  <a:pt x="7574" y="0"/>
                </a:lnTo>
                <a:lnTo>
                  <a:pt x="7574" y="395"/>
                </a:lnTo>
                <a:lnTo>
                  <a:pt x="6453" y="1515"/>
                </a:lnTo>
                <a:lnTo>
                  <a:pt x="5597" y="1515"/>
                </a:lnTo>
                <a:lnTo>
                  <a:pt x="7114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08DFC-52BD-9F47-A5DC-38DC2D4C9AD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4B3656-C6B1-1548-9E0B-A58277B2036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9894A57-3362-D845-9FF5-F2BF986B3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5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8076C-60FD-2C4E-BDB4-DB8EB5CB5E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5833C6-1312-2040-BCA6-DD8083B17E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D15A36-1805-AE45-B957-19C563F48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97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65945" cy="446525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52795" y="2857565"/>
            <a:ext cx="3198740" cy="31982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EB295-2A0F-3941-99C9-510F081C66F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7794D3-DD4B-D14A-ADCC-B01C9747924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4A7357-0AC7-3B4C-9CBF-0892F639D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7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05133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16256" y="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94439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6256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94439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6256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511E6-E95E-054F-8A9F-48D0C3E4F56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C1C82D-8973-9644-AF17-B4738DA8724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3694B4-A4D0-8B4E-8BFF-C4E1792BA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0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7278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8224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43668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29112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14556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8224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43668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029112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514556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29112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514556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0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449510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5C075-AD06-2646-98DA-28A6E01A1E31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C4DAB1-732E-7643-B75F-30F62B6E1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80F20D-281D-BF4F-B5EC-F1AEBD077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46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84299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34903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A9054-01E6-4A43-AEF1-FF58D136652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AB939A-8E24-2C48-BFD0-705C1C3727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B66127-393D-1942-8DAA-86F31367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9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7895-446C-E9F3-27A4-3B00B74A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546A0-7BD0-CB4F-E98E-9290DE9DA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8CBA9-1F19-935E-510D-4E89C52C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49FC5-6EDC-649C-904E-AC61DF37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A3957-3D47-A667-A3A2-C46710E7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97424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8299" y="0"/>
            <a:ext cx="3656916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38299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EF4E2-6FF3-AE41-A78D-F219CB2F2E5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BFF370-1B4B-AC4B-9E23-E0F35363C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F5A16D-2F07-DE49-ACA2-319BD0926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30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9521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6BB1B-7FD3-5044-8E26-AB8C41868C0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10AC74-6651-E849-B07C-C83D55763DD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EF8EAE-BD4D-BF4C-AAA9-45CC4C307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453540" y="0"/>
            <a:ext cx="6738460" cy="6858000"/>
          </a:xfrm>
          <a:custGeom>
            <a:avLst/>
            <a:gdLst>
              <a:gd name="T0" fmla="*/ 4469 w 4469"/>
              <a:gd name="T1" fmla="*/ 4552 h 4552"/>
              <a:gd name="T2" fmla="*/ 3879 w 4469"/>
              <a:gd name="T3" fmla="*/ 4552 h 4552"/>
              <a:gd name="T4" fmla="*/ 1610 w 4469"/>
              <a:gd name="T5" fmla="*/ 2276 h 4552"/>
              <a:gd name="T6" fmla="*/ 3879 w 4469"/>
              <a:gd name="T7" fmla="*/ 0 h 4552"/>
              <a:gd name="T8" fmla="*/ 4469 w 4469"/>
              <a:gd name="T9" fmla="*/ 0 h 4552"/>
              <a:gd name="T10" fmla="*/ 4469 w 4469"/>
              <a:gd name="T11" fmla="*/ 4552 h 4552"/>
              <a:gd name="T12" fmla="*/ 3799 w 4469"/>
              <a:gd name="T13" fmla="*/ 4552 h 4552"/>
              <a:gd name="T14" fmla="*/ 2269 w 4469"/>
              <a:gd name="T15" fmla="*/ 4552 h 4552"/>
              <a:gd name="T16" fmla="*/ 806 w 4469"/>
              <a:gd name="T17" fmla="*/ 3084 h 4552"/>
              <a:gd name="T18" fmla="*/ 1571 w 4469"/>
              <a:gd name="T19" fmla="*/ 2316 h 4552"/>
              <a:gd name="T20" fmla="*/ 3799 w 4469"/>
              <a:gd name="T21" fmla="*/ 4552 h 4552"/>
              <a:gd name="T22" fmla="*/ 2269 w 4469"/>
              <a:gd name="T23" fmla="*/ 0 h 4552"/>
              <a:gd name="T24" fmla="*/ 3799 w 4469"/>
              <a:gd name="T25" fmla="*/ 0 h 4552"/>
              <a:gd name="T26" fmla="*/ 1571 w 4469"/>
              <a:gd name="T27" fmla="*/ 2236 h 4552"/>
              <a:gd name="T28" fmla="*/ 806 w 4469"/>
              <a:gd name="T29" fmla="*/ 1468 h 4552"/>
              <a:gd name="T30" fmla="*/ 2269 w 4469"/>
              <a:gd name="T31" fmla="*/ 0 h 4552"/>
              <a:gd name="T32" fmla="*/ 0 w 4469"/>
              <a:gd name="T33" fmla="*/ 2276 h 4552"/>
              <a:gd name="T34" fmla="*/ 765 w 4469"/>
              <a:gd name="T35" fmla="*/ 1508 h 4552"/>
              <a:gd name="T36" fmla="*/ 1531 w 4469"/>
              <a:gd name="T37" fmla="*/ 2276 h 4552"/>
              <a:gd name="T38" fmla="*/ 765 w 4469"/>
              <a:gd name="T39" fmla="*/ 3044 h 4552"/>
              <a:gd name="T40" fmla="*/ 0 w 4469"/>
              <a:gd name="T41" fmla="*/ 227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69" h="4552">
                <a:moveTo>
                  <a:pt x="4469" y="4552"/>
                </a:moveTo>
                <a:lnTo>
                  <a:pt x="3879" y="4552"/>
                </a:lnTo>
                <a:lnTo>
                  <a:pt x="1610" y="2276"/>
                </a:lnTo>
                <a:lnTo>
                  <a:pt x="3879" y="0"/>
                </a:lnTo>
                <a:lnTo>
                  <a:pt x="4469" y="0"/>
                </a:lnTo>
                <a:lnTo>
                  <a:pt x="4469" y="4552"/>
                </a:lnTo>
                <a:close/>
                <a:moveTo>
                  <a:pt x="3799" y="4552"/>
                </a:moveTo>
                <a:lnTo>
                  <a:pt x="2269" y="4552"/>
                </a:lnTo>
                <a:lnTo>
                  <a:pt x="806" y="3084"/>
                </a:lnTo>
                <a:lnTo>
                  <a:pt x="1571" y="2316"/>
                </a:lnTo>
                <a:lnTo>
                  <a:pt x="3799" y="4552"/>
                </a:lnTo>
                <a:close/>
                <a:moveTo>
                  <a:pt x="2269" y="0"/>
                </a:moveTo>
                <a:lnTo>
                  <a:pt x="3799" y="0"/>
                </a:lnTo>
                <a:lnTo>
                  <a:pt x="1571" y="2236"/>
                </a:lnTo>
                <a:lnTo>
                  <a:pt x="806" y="1468"/>
                </a:lnTo>
                <a:lnTo>
                  <a:pt x="2269" y="0"/>
                </a:lnTo>
                <a:close/>
                <a:moveTo>
                  <a:pt x="0" y="2276"/>
                </a:moveTo>
                <a:lnTo>
                  <a:pt x="765" y="1508"/>
                </a:lnTo>
                <a:lnTo>
                  <a:pt x="1531" y="2276"/>
                </a:lnTo>
                <a:lnTo>
                  <a:pt x="765" y="3044"/>
                </a:lnTo>
                <a:lnTo>
                  <a:pt x="0" y="227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695FF5-6267-0749-9705-3C35E824F8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6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227417" y="0"/>
            <a:ext cx="6964583" cy="6858000"/>
          </a:xfrm>
          <a:custGeom>
            <a:avLst/>
            <a:gdLst>
              <a:gd name="T0" fmla="*/ 4619 w 4619"/>
              <a:gd name="T1" fmla="*/ 4552 h 4552"/>
              <a:gd name="T2" fmla="*/ 4241 w 4619"/>
              <a:gd name="T3" fmla="*/ 4552 h 4552"/>
              <a:gd name="T4" fmla="*/ 1972 w 4619"/>
              <a:gd name="T5" fmla="*/ 2276 h 4552"/>
              <a:gd name="T6" fmla="*/ 4241 w 4619"/>
              <a:gd name="T7" fmla="*/ 0 h 4552"/>
              <a:gd name="T8" fmla="*/ 4619 w 4619"/>
              <a:gd name="T9" fmla="*/ 0 h 4552"/>
              <a:gd name="T10" fmla="*/ 4619 w 4619"/>
              <a:gd name="T11" fmla="*/ 4552 h 4552"/>
              <a:gd name="T12" fmla="*/ 986 w 4619"/>
              <a:gd name="T13" fmla="*/ 3265 h 4552"/>
              <a:gd name="T14" fmla="*/ 1932 w 4619"/>
              <a:gd name="T15" fmla="*/ 2316 h 4552"/>
              <a:gd name="T16" fmla="*/ 2879 w 4619"/>
              <a:gd name="T17" fmla="*/ 3265 h 4552"/>
              <a:gd name="T18" fmla="*/ 1932 w 4619"/>
              <a:gd name="T19" fmla="*/ 4214 h 4552"/>
              <a:gd name="T20" fmla="*/ 986 w 4619"/>
              <a:gd name="T21" fmla="*/ 3265 h 4552"/>
              <a:gd name="T22" fmla="*/ 0 w 4619"/>
              <a:gd name="T23" fmla="*/ 2276 h 4552"/>
              <a:gd name="T24" fmla="*/ 946 w 4619"/>
              <a:gd name="T25" fmla="*/ 1327 h 4552"/>
              <a:gd name="T26" fmla="*/ 1893 w 4619"/>
              <a:gd name="T27" fmla="*/ 2276 h 4552"/>
              <a:gd name="T28" fmla="*/ 946 w 4619"/>
              <a:gd name="T29" fmla="*/ 3225 h 4552"/>
              <a:gd name="T30" fmla="*/ 0 w 4619"/>
              <a:gd name="T31" fmla="*/ 2276 h 4552"/>
              <a:gd name="T32" fmla="*/ 986 w 4619"/>
              <a:gd name="T33" fmla="*/ 1287 h 4552"/>
              <a:gd name="T34" fmla="*/ 1932 w 4619"/>
              <a:gd name="T35" fmla="*/ 338 h 4552"/>
              <a:gd name="T36" fmla="*/ 2879 w 4619"/>
              <a:gd name="T37" fmla="*/ 1287 h 4552"/>
              <a:gd name="T38" fmla="*/ 1932 w 4619"/>
              <a:gd name="T39" fmla="*/ 2236 h 4552"/>
              <a:gd name="T40" fmla="*/ 986 w 4619"/>
              <a:gd name="T41" fmla="*/ 128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9" h="4552">
                <a:moveTo>
                  <a:pt x="4619" y="4552"/>
                </a:moveTo>
                <a:lnTo>
                  <a:pt x="4241" y="4552"/>
                </a:lnTo>
                <a:lnTo>
                  <a:pt x="1972" y="2276"/>
                </a:lnTo>
                <a:lnTo>
                  <a:pt x="4241" y="0"/>
                </a:lnTo>
                <a:lnTo>
                  <a:pt x="4619" y="0"/>
                </a:lnTo>
                <a:lnTo>
                  <a:pt x="4619" y="4552"/>
                </a:lnTo>
                <a:close/>
                <a:moveTo>
                  <a:pt x="986" y="3265"/>
                </a:moveTo>
                <a:lnTo>
                  <a:pt x="1932" y="2316"/>
                </a:lnTo>
                <a:lnTo>
                  <a:pt x="2879" y="3265"/>
                </a:lnTo>
                <a:lnTo>
                  <a:pt x="1932" y="4214"/>
                </a:lnTo>
                <a:lnTo>
                  <a:pt x="986" y="3265"/>
                </a:lnTo>
                <a:close/>
                <a:moveTo>
                  <a:pt x="0" y="2276"/>
                </a:moveTo>
                <a:lnTo>
                  <a:pt x="946" y="1327"/>
                </a:lnTo>
                <a:lnTo>
                  <a:pt x="1893" y="2276"/>
                </a:lnTo>
                <a:lnTo>
                  <a:pt x="946" y="3225"/>
                </a:lnTo>
                <a:lnTo>
                  <a:pt x="0" y="2276"/>
                </a:lnTo>
                <a:close/>
                <a:moveTo>
                  <a:pt x="986" y="1287"/>
                </a:moveTo>
                <a:lnTo>
                  <a:pt x="1932" y="338"/>
                </a:lnTo>
                <a:lnTo>
                  <a:pt x="2879" y="1287"/>
                </a:lnTo>
                <a:lnTo>
                  <a:pt x="1932" y="2236"/>
                </a:lnTo>
                <a:lnTo>
                  <a:pt x="986" y="128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D9502D-82B4-9142-8BC1-1F68C1904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92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9887684" cy="6858000"/>
          </a:xfrm>
          <a:custGeom>
            <a:avLst/>
            <a:gdLst>
              <a:gd name="T0" fmla="*/ 0 w 3711"/>
              <a:gd name="T1" fmla="*/ 0 h 3236"/>
              <a:gd name="T2" fmla="*/ 319 w 3711"/>
              <a:gd name="T3" fmla="*/ 557 h 3236"/>
              <a:gd name="T4" fmla="*/ 640 w 3711"/>
              <a:gd name="T5" fmla="*/ 0 h 3236"/>
              <a:gd name="T6" fmla="*/ 0 w 3711"/>
              <a:gd name="T7" fmla="*/ 0 h 3236"/>
              <a:gd name="T8" fmla="*/ 349 w 3711"/>
              <a:gd name="T9" fmla="*/ 608 h 3236"/>
              <a:gd name="T10" fmla="*/ 625 w 3711"/>
              <a:gd name="T11" fmla="*/ 1089 h 3236"/>
              <a:gd name="T12" fmla="*/ 1252 w 3711"/>
              <a:gd name="T13" fmla="*/ 0 h 3236"/>
              <a:gd name="T14" fmla="*/ 699 w 3711"/>
              <a:gd name="T15" fmla="*/ 0 h 3236"/>
              <a:gd name="T16" fmla="*/ 349 w 3711"/>
              <a:gd name="T17" fmla="*/ 608 h 3236"/>
              <a:gd name="T18" fmla="*/ 654 w 3711"/>
              <a:gd name="T19" fmla="*/ 1140 h 3236"/>
              <a:gd name="T20" fmla="*/ 930 w 3711"/>
              <a:gd name="T21" fmla="*/ 1621 h 3236"/>
              <a:gd name="T22" fmla="*/ 1863 w 3711"/>
              <a:gd name="T23" fmla="*/ 0 h 3236"/>
              <a:gd name="T24" fmla="*/ 1310 w 3711"/>
              <a:gd name="T25" fmla="*/ 0 h 3236"/>
              <a:gd name="T26" fmla="*/ 654 w 3711"/>
              <a:gd name="T27" fmla="*/ 1140 h 3236"/>
              <a:gd name="T28" fmla="*/ 959 w 3711"/>
              <a:gd name="T29" fmla="*/ 1672 h 3236"/>
              <a:gd name="T30" fmla="*/ 1235 w 3711"/>
              <a:gd name="T31" fmla="*/ 2153 h 3236"/>
              <a:gd name="T32" fmla="*/ 2475 w 3711"/>
              <a:gd name="T33" fmla="*/ 0 h 3236"/>
              <a:gd name="T34" fmla="*/ 1921 w 3711"/>
              <a:gd name="T35" fmla="*/ 0 h 3236"/>
              <a:gd name="T36" fmla="*/ 959 w 3711"/>
              <a:gd name="T37" fmla="*/ 1672 h 3236"/>
              <a:gd name="T38" fmla="*/ 1265 w 3711"/>
              <a:gd name="T39" fmla="*/ 2204 h 3236"/>
              <a:gd name="T40" fmla="*/ 1541 w 3711"/>
              <a:gd name="T41" fmla="*/ 2685 h 3236"/>
              <a:gd name="T42" fmla="*/ 3086 w 3711"/>
              <a:gd name="T43" fmla="*/ 0 h 3236"/>
              <a:gd name="T44" fmla="*/ 2533 w 3711"/>
              <a:gd name="T45" fmla="*/ 0 h 3236"/>
              <a:gd name="T46" fmla="*/ 1265 w 3711"/>
              <a:gd name="T47" fmla="*/ 2204 h 3236"/>
              <a:gd name="T48" fmla="*/ 1569 w 3711"/>
              <a:gd name="T49" fmla="*/ 2736 h 3236"/>
              <a:gd name="T50" fmla="*/ 1856 w 3711"/>
              <a:gd name="T51" fmla="*/ 3236 h 3236"/>
              <a:gd name="T52" fmla="*/ 3711 w 3711"/>
              <a:gd name="T53" fmla="*/ 0 h 3236"/>
              <a:gd name="T54" fmla="*/ 3144 w 3711"/>
              <a:gd name="T55" fmla="*/ 0 h 3236"/>
              <a:gd name="T56" fmla="*/ 1569 w 3711"/>
              <a:gd name="T57" fmla="*/ 27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11" h="3236">
                <a:moveTo>
                  <a:pt x="0" y="0"/>
                </a:moveTo>
                <a:lnTo>
                  <a:pt x="319" y="557"/>
                </a:lnTo>
                <a:lnTo>
                  <a:pt x="640" y="0"/>
                </a:lnTo>
                <a:lnTo>
                  <a:pt x="0" y="0"/>
                </a:lnTo>
                <a:close/>
                <a:moveTo>
                  <a:pt x="349" y="608"/>
                </a:moveTo>
                <a:lnTo>
                  <a:pt x="625" y="1089"/>
                </a:lnTo>
                <a:lnTo>
                  <a:pt x="1252" y="0"/>
                </a:lnTo>
                <a:lnTo>
                  <a:pt x="699" y="0"/>
                </a:lnTo>
                <a:lnTo>
                  <a:pt x="349" y="608"/>
                </a:lnTo>
                <a:close/>
                <a:moveTo>
                  <a:pt x="654" y="1140"/>
                </a:moveTo>
                <a:lnTo>
                  <a:pt x="930" y="1621"/>
                </a:lnTo>
                <a:lnTo>
                  <a:pt x="1863" y="0"/>
                </a:lnTo>
                <a:lnTo>
                  <a:pt x="1310" y="0"/>
                </a:lnTo>
                <a:lnTo>
                  <a:pt x="654" y="1140"/>
                </a:lnTo>
                <a:close/>
                <a:moveTo>
                  <a:pt x="959" y="1672"/>
                </a:moveTo>
                <a:lnTo>
                  <a:pt x="1235" y="2153"/>
                </a:lnTo>
                <a:lnTo>
                  <a:pt x="2475" y="0"/>
                </a:lnTo>
                <a:lnTo>
                  <a:pt x="1921" y="0"/>
                </a:lnTo>
                <a:lnTo>
                  <a:pt x="959" y="1672"/>
                </a:lnTo>
                <a:close/>
                <a:moveTo>
                  <a:pt x="1265" y="2204"/>
                </a:moveTo>
                <a:lnTo>
                  <a:pt x="1541" y="2685"/>
                </a:lnTo>
                <a:lnTo>
                  <a:pt x="3086" y="0"/>
                </a:lnTo>
                <a:lnTo>
                  <a:pt x="2533" y="0"/>
                </a:lnTo>
                <a:lnTo>
                  <a:pt x="1265" y="2204"/>
                </a:lnTo>
                <a:close/>
                <a:moveTo>
                  <a:pt x="1569" y="2736"/>
                </a:moveTo>
                <a:lnTo>
                  <a:pt x="1856" y="3236"/>
                </a:lnTo>
                <a:lnTo>
                  <a:pt x="3711" y="0"/>
                </a:lnTo>
                <a:lnTo>
                  <a:pt x="3144" y="0"/>
                </a:lnTo>
                <a:lnTo>
                  <a:pt x="1569" y="273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5A93F-8D3D-0E48-AA97-AD1B6C72E9F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A29F2E-FFA5-D642-A7B1-649FAF358CD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0EF8A0-D67E-7B46-B510-8643BBC01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51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7866179" cy="6858000"/>
          </a:xfrm>
          <a:custGeom>
            <a:avLst/>
            <a:gdLst>
              <a:gd name="connsiteX0" fmla="*/ 2182082 w 8389157"/>
              <a:gd name="connsiteY0" fmla="*/ 3719723 h 7315076"/>
              <a:gd name="connsiteX1" fmla="*/ 6229680 w 8389157"/>
              <a:gd name="connsiteY1" fmla="*/ 3719723 h 7315076"/>
              <a:gd name="connsiteX2" fmla="*/ 4205881 w 8389157"/>
              <a:gd name="connsiteY2" fmla="*/ 7315076 h 7315076"/>
              <a:gd name="connsiteX3" fmla="*/ 4194578 w 8389157"/>
              <a:gd name="connsiteY3" fmla="*/ 0 h 7315076"/>
              <a:gd name="connsiteX4" fmla="*/ 6218377 w 8389157"/>
              <a:gd name="connsiteY4" fmla="*/ 3595353 h 7315076"/>
              <a:gd name="connsiteX5" fmla="*/ 2170779 w 8389157"/>
              <a:gd name="connsiteY5" fmla="*/ 3595353 h 7315076"/>
              <a:gd name="connsiteX6" fmla="*/ 0 w 8389157"/>
              <a:gd name="connsiteY6" fmla="*/ 0 h 7315076"/>
              <a:gd name="connsiteX7" fmla="*/ 4058908 w 8389157"/>
              <a:gd name="connsiteY7" fmla="*/ 0 h 7315076"/>
              <a:gd name="connsiteX8" fmla="*/ 2028321 w 8389157"/>
              <a:gd name="connsiteY8" fmla="*/ 3595353 h 7315076"/>
              <a:gd name="connsiteX9" fmla="*/ 4330249 w 8389157"/>
              <a:gd name="connsiteY9" fmla="*/ 0 h 7315076"/>
              <a:gd name="connsiteX10" fmla="*/ 8389157 w 8389157"/>
              <a:gd name="connsiteY10" fmla="*/ 0 h 7315076"/>
              <a:gd name="connsiteX11" fmla="*/ 6358570 w 8389157"/>
              <a:gd name="connsiteY11" fmla="*/ 3595353 h 731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89157" h="7315076">
                <a:moveTo>
                  <a:pt x="2182082" y="3719723"/>
                </a:moveTo>
                <a:lnTo>
                  <a:pt x="6229680" y="3719723"/>
                </a:lnTo>
                <a:lnTo>
                  <a:pt x="4205881" y="7315076"/>
                </a:lnTo>
                <a:close/>
                <a:moveTo>
                  <a:pt x="4194578" y="0"/>
                </a:moveTo>
                <a:lnTo>
                  <a:pt x="6218377" y="3595353"/>
                </a:lnTo>
                <a:lnTo>
                  <a:pt x="2170779" y="3595353"/>
                </a:lnTo>
                <a:close/>
                <a:moveTo>
                  <a:pt x="0" y="0"/>
                </a:moveTo>
                <a:lnTo>
                  <a:pt x="4058908" y="0"/>
                </a:lnTo>
                <a:lnTo>
                  <a:pt x="2028321" y="3595353"/>
                </a:lnTo>
                <a:close/>
                <a:moveTo>
                  <a:pt x="4330249" y="0"/>
                </a:moveTo>
                <a:lnTo>
                  <a:pt x="8389157" y="0"/>
                </a:lnTo>
                <a:lnTo>
                  <a:pt x="6358570" y="359535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AF47E-68AB-774B-A4BE-863237BD685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96130-A7E0-2644-98A2-D409BE440FF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BA02F9-D905-CA49-974B-30D992993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33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380481" y="1133410"/>
            <a:ext cx="5811519" cy="5724590"/>
          </a:xfrm>
          <a:custGeom>
            <a:avLst/>
            <a:gdLst>
              <a:gd name="T0" fmla="*/ 1001 w 4390"/>
              <a:gd name="T1" fmla="*/ 4326 h 4326"/>
              <a:gd name="T2" fmla="*/ 1648 w 4390"/>
              <a:gd name="T3" fmla="*/ 4326 h 4326"/>
              <a:gd name="T4" fmla="*/ 485 w 4390"/>
              <a:gd name="T5" fmla="*/ 2305 h 4326"/>
              <a:gd name="T6" fmla="*/ 0 w 4390"/>
              <a:gd name="T7" fmla="*/ 2586 h 4326"/>
              <a:gd name="T8" fmla="*/ 1001 w 4390"/>
              <a:gd name="T9" fmla="*/ 4326 h 4326"/>
              <a:gd name="T10" fmla="*/ 1714 w 4390"/>
              <a:gd name="T11" fmla="*/ 4326 h 4326"/>
              <a:gd name="T12" fmla="*/ 2360 w 4390"/>
              <a:gd name="T13" fmla="*/ 4326 h 4326"/>
              <a:gd name="T14" fmla="*/ 646 w 4390"/>
              <a:gd name="T15" fmla="*/ 1346 h 4326"/>
              <a:gd name="T16" fmla="*/ 161 w 4390"/>
              <a:gd name="T17" fmla="*/ 1628 h 4326"/>
              <a:gd name="T18" fmla="*/ 1714 w 4390"/>
              <a:gd name="T19" fmla="*/ 4326 h 4326"/>
              <a:gd name="T20" fmla="*/ 2426 w 4390"/>
              <a:gd name="T21" fmla="*/ 4326 h 4326"/>
              <a:gd name="T22" fmla="*/ 3073 w 4390"/>
              <a:gd name="T23" fmla="*/ 4326 h 4326"/>
              <a:gd name="T24" fmla="*/ 1405 w 4390"/>
              <a:gd name="T25" fmla="*/ 1426 h 4326"/>
              <a:gd name="T26" fmla="*/ 919 w 4390"/>
              <a:gd name="T27" fmla="*/ 1708 h 4326"/>
              <a:gd name="T28" fmla="*/ 2426 w 4390"/>
              <a:gd name="T29" fmla="*/ 4326 h 4326"/>
              <a:gd name="T30" fmla="*/ 3138 w 4390"/>
              <a:gd name="T31" fmla="*/ 4326 h 4326"/>
              <a:gd name="T32" fmla="*/ 3785 w 4390"/>
              <a:gd name="T33" fmla="*/ 4326 h 4326"/>
              <a:gd name="T34" fmla="*/ 1391 w 4390"/>
              <a:gd name="T35" fmla="*/ 165 h 4326"/>
              <a:gd name="T36" fmla="*/ 906 w 4390"/>
              <a:gd name="T37" fmla="*/ 446 h 4326"/>
              <a:gd name="T38" fmla="*/ 3138 w 4390"/>
              <a:gd name="T39" fmla="*/ 4326 h 4326"/>
              <a:gd name="T40" fmla="*/ 3850 w 4390"/>
              <a:gd name="T41" fmla="*/ 4326 h 4326"/>
              <a:gd name="T42" fmla="*/ 4390 w 4390"/>
              <a:gd name="T43" fmla="*/ 4326 h 4326"/>
              <a:gd name="T44" fmla="*/ 4390 w 4390"/>
              <a:gd name="T45" fmla="*/ 4138 h 4326"/>
              <a:gd name="T46" fmla="*/ 2430 w 4390"/>
              <a:gd name="T47" fmla="*/ 732 h 4326"/>
              <a:gd name="T48" fmla="*/ 1944 w 4390"/>
              <a:gd name="T49" fmla="*/ 1013 h 4326"/>
              <a:gd name="T50" fmla="*/ 3850 w 4390"/>
              <a:gd name="T51" fmla="*/ 4326 h 4326"/>
              <a:gd name="T52" fmla="*/ 4390 w 4390"/>
              <a:gd name="T53" fmla="*/ 4024 h 4326"/>
              <a:gd name="T54" fmla="*/ 4390 w 4390"/>
              <a:gd name="T55" fmla="*/ 2900 h 4326"/>
              <a:gd name="T56" fmla="*/ 2722 w 4390"/>
              <a:gd name="T57" fmla="*/ 0 h 4326"/>
              <a:gd name="T58" fmla="*/ 2236 w 4390"/>
              <a:gd name="T59" fmla="*/ 281 h 4326"/>
              <a:gd name="T60" fmla="*/ 4390 w 4390"/>
              <a:gd name="T61" fmla="*/ 4024 h 4326"/>
              <a:gd name="T62" fmla="*/ 4390 w 4390"/>
              <a:gd name="T63" fmla="*/ 2786 h 4326"/>
              <a:gd name="T64" fmla="*/ 4390 w 4390"/>
              <a:gd name="T65" fmla="*/ 1661 h 4326"/>
              <a:gd name="T66" fmla="*/ 3785 w 4390"/>
              <a:gd name="T67" fmla="*/ 611 h 4326"/>
              <a:gd name="T68" fmla="*/ 3300 w 4390"/>
              <a:gd name="T69" fmla="*/ 892 h 4326"/>
              <a:gd name="T70" fmla="*/ 4390 w 4390"/>
              <a:gd name="T71" fmla="*/ 2786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90" h="4326">
                <a:moveTo>
                  <a:pt x="1001" y="4326"/>
                </a:moveTo>
                <a:lnTo>
                  <a:pt x="1648" y="4326"/>
                </a:lnTo>
                <a:lnTo>
                  <a:pt x="485" y="2305"/>
                </a:lnTo>
                <a:lnTo>
                  <a:pt x="0" y="2586"/>
                </a:lnTo>
                <a:lnTo>
                  <a:pt x="1001" y="4326"/>
                </a:lnTo>
                <a:close/>
                <a:moveTo>
                  <a:pt x="1714" y="4326"/>
                </a:moveTo>
                <a:lnTo>
                  <a:pt x="2360" y="4326"/>
                </a:lnTo>
                <a:lnTo>
                  <a:pt x="646" y="1346"/>
                </a:lnTo>
                <a:lnTo>
                  <a:pt x="161" y="1628"/>
                </a:lnTo>
                <a:lnTo>
                  <a:pt x="1714" y="4326"/>
                </a:lnTo>
                <a:close/>
                <a:moveTo>
                  <a:pt x="2426" y="4326"/>
                </a:moveTo>
                <a:lnTo>
                  <a:pt x="3073" y="4326"/>
                </a:lnTo>
                <a:lnTo>
                  <a:pt x="1405" y="1426"/>
                </a:lnTo>
                <a:lnTo>
                  <a:pt x="919" y="1708"/>
                </a:lnTo>
                <a:lnTo>
                  <a:pt x="2426" y="4326"/>
                </a:lnTo>
                <a:close/>
                <a:moveTo>
                  <a:pt x="3138" y="4326"/>
                </a:moveTo>
                <a:lnTo>
                  <a:pt x="3785" y="4326"/>
                </a:lnTo>
                <a:lnTo>
                  <a:pt x="1391" y="165"/>
                </a:lnTo>
                <a:lnTo>
                  <a:pt x="906" y="446"/>
                </a:lnTo>
                <a:lnTo>
                  <a:pt x="3138" y="4326"/>
                </a:lnTo>
                <a:close/>
                <a:moveTo>
                  <a:pt x="3850" y="4326"/>
                </a:moveTo>
                <a:lnTo>
                  <a:pt x="4390" y="4326"/>
                </a:lnTo>
                <a:lnTo>
                  <a:pt x="4390" y="4138"/>
                </a:lnTo>
                <a:lnTo>
                  <a:pt x="2430" y="732"/>
                </a:lnTo>
                <a:lnTo>
                  <a:pt x="1944" y="1013"/>
                </a:lnTo>
                <a:lnTo>
                  <a:pt x="3850" y="4326"/>
                </a:lnTo>
                <a:close/>
                <a:moveTo>
                  <a:pt x="4390" y="4024"/>
                </a:moveTo>
                <a:lnTo>
                  <a:pt x="4390" y="2900"/>
                </a:lnTo>
                <a:lnTo>
                  <a:pt x="2722" y="0"/>
                </a:lnTo>
                <a:lnTo>
                  <a:pt x="2236" y="281"/>
                </a:lnTo>
                <a:lnTo>
                  <a:pt x="4390" y="4024"/>
                </a:lnTo>
                <a:close/>
                <a:moveTo>
                  <a:pt x="4390" y="2786"/>
                </a:moveTo>
                <a:lnTo>
                  <a:pt x="4390" y="1661"/>
                </a:lnTo>
                <a:lnTo>
                  <a:pt x="3785" y="611"/>
                </a:lnTo>
                <a:lnTo>
                  <a:pt x="3300" y="892"/>
                </a:lnTo>
                <a:lnTo>
                  <a:pt x="4390" y="278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2EA4B-4D5B-B243-AF3E-213483C5A5E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F53F68-1E76-AC48-940F-C0194AA3F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D368AC-1436-E045-B5D1-992449692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30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>
            <a:spLocks noGrp="1"/>
          </p:cNvSpPr>
          <p:nvPr>
            <p:ph type="pic" sz="quarter" idx="11"/>
          </p:nvPr>
        </p:nvSpPr>
        <p:spPr bwMode="auto">
          <a:xfrm>
            <a:off x="5770113" y="2321170"/>
            <a:ext cx="3851627" cy="3858567"/>
          </a:xfrm>
          <a:custGeom>
            <a:avLst/>
            <a:gdLst>
              <a:gd name="T0" fmla="*/ 1408 w 2554"/>
              <a:gd name="T1" fmla="*/ 6 h 2560"/>
              <a:gd name="T2" fmla="*/ 1596 w 2554"/>
              <a:gd name="T3" fmla="*/ 39 h 2560"/>
              <a:gd name="T4" fmla="*/ 1774 w 2554"/>
              <a:gd name="T5" fmla="*/ 100 h 2560"/>
              <a:gd name="T6" fmla="*/ 1939 w 2554"/>
              <a:gd name="T7" fmla="*/ 185 h 2560"/>
              <a:gd name="T8" fmla="*/ 2089 w 2554"/>
              <a:gd name="T9" fmla="*/ 292 h 2560"/>
              <a:gd name="T10" fmla="*/ 2222 w 2554"/>
              <a:gd name="T11" fmla="*/ 419 h 2560"/>
              <a:gd name="T12" fmla="*/ 2335 w 2554"/>
              <a:gd name="T13" fmla="*/ 564 h 2560"/>
              <a:gd name="T14" fmla="*/ 2428 w 2554"/>
              <a:gd name="T15" fmla="*/ 725 h 2560"/>
              <a:gd name="T16" fmla="*/ 2497 w 2554"/>
              <a:gd name="T17" fmla="*/ 899 h 2560"/>
              <a:gd name="T18" fmla="*/ 2539 w 2554"/>
              <a:gd name="T19" fmla="*/ 1085 h 2560"/>
              <a:gd name="T20" fmla="*/ 2554 w 2554"/>
              <a:gd name="T21" fmla="*/ 1280 h 2560"/>
              <a:gd name="T22" fmla="*/ 2539 w 2554"/>
              <a:gd name="T23" fmla="*/ 1475 h 2560"/>
              <a:gd name="T24" fmla="*/ 2497 w 2554"/>
              <a:gd name="T25" fmla="*/ 1661 h 2560"/>
              <a:gd name="T26" fmla="*/ 2428 w 2554"/>
              <a:gd name="T27" fmla="*/ 1835 h 2560"/>
              <a:gd name="T28" fmla="*/ 2335 w 2554"/>
              <a:gd name="T29" fmla="*/ 1996 h 2560"/>
              <a:gd name="T30" fmla="*/ 2222 w 2554"/>
              <a:gd name="T31" fmla="*/ 2141 h 2560"/>
              <a:gd name="T32" fmla="*/ 2089 w 2554"/>
              <a:gd name="T33" fmla="*/ 2268 h 2560"/>
              <a:gd name="T34" fmla="*/ 1939 w 2554"/>
              <a:gd name="T35" fmla="*/ 2375 h 2560"/>
              <a:gd name="T36" fmla="*/ 1774 w 2554"/>
              <a:gd name="T37" fmla="*/ 2460 h 2560"/>
              <a:gd name="T38" fmla="*/ 1596 w 2554"/>
              <a:gd name="T39" fmla="*/ 2520 h 2560"/>
              <a:gd name="T40" fmla="*/ 1408 w 2554"/>
              <a:gd name="T41" fmla="*/ 2554 h 2560"/>
              <a:gd name="T42" fmla="*/ 1211 w 2554"/>
              <a:gd name="T43" fmla="*/ 2559 h 2560"/>
              <a:gd name="T44" fmla="*/ 1019 w 2554"/>
              <a:gd name="T45" fmla="*/ 2535 h 2560"/>
              <a:gd name="T46" fmla="*/ 838 w 2554"/>
              <a:gd name="T47" fmla="*/ 2482 h 2560"/>
              <a:gd name="T48" fmla="*/ 668 w 2554"/>
              <a:gd name="T49" fmla="*/ 2406 h 2560"/>
              <a:gd name="T50" fmla="*/ 513 w 2554"/>
              <a:gd name="T51" fmla="*/ 2306 h 2560"/>
              <a:gd name="T52" fmla="*/ 374 w 2554"/>
              <a:gd name="T53" fmla="*/ 2185 h 2560"/>
              <a:gd name="T54" fmla="*/ 254 w 2554"/>
              <a:gd name="T55" fmla="*/ 2046 h 2560"/>
              <a:gd name="T56" fmla="*/ 154 w 2554"/>
              <a:gd name="T57" fmla="*/ 1891 h 2560"/>
              <a:gd name="T58" fmla="*/ 78 w 2554"/>
              <a:gd name="T59" fmla="*/ 1720 h 2560"/>
              <a:gd name="T60" fmla="*/ 26 w 2554"/>
              <a:gd name="T61" fmla="*/ 1538 h 2560"/>
              <a:gd name="T62" fmla="*/ 1 w 2554"/>
              <a:gd name="T63" fmla="*/ 1346 h 2560"/>
              <a:gd name="T64" fmla="*/ 6 w 2554"/>
              <a:gd name="T65" fmla="*/ 1150 h 2560"/>
              <a:gd name="T66" fmla="*/ 40 w 2554"/>
              <a:gd name="T67" fmla="*/ 960 h 2560"/>
              <a:gd name="T68" fmla="*/ 100 w 2554"/>
              <a:gd name="T69" fmla="*/ 782 h 2560"/>
              <a:gd name="T70" fmla="*/ 185 w 2554"/>
              <a:gd name="T71" fmla="*/ 616 h 2560"/>
              <a:gd name="T72" fmla="*/ 292 w 2554"/>
              <a:gd name="T73" fmla="*/ 466 h 2560"/>
              <a:gd name="T74" fmla="*/ 418 w 2554"/>
              <a:gd name="T75" fmla="*/ 332 h 2560"/>
              <a:gd name="T76" fmla="*/ 563 w 2554"/>
              <a:gd name="T77" fmla="*/ 218 h 2560"/>
              <a:gd name="T78" fmla="*/ 723 w 2554"/>
              <a:gd name="T79" fmla="*/ 125 h 2560"/>
              <a:gd name="T80" fmla="*/ 897 w 2554"/>
              <a:gd name="T81" fmla="*/ 57 h 2560"/>
              <a:gd name="T82" fmla="*/ 1083 w 2554"/>
              <a:gd name="T83" fmla="*/ 14 h 2560"/>
              <a:gd name="T84" fmla="*/ 1276 w 2554"/>
              <a:gd name="T85" fmla="*/ 0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54" h="2560">
                <a:moveTo>
                  <a:pt x="1276" y="0"/>
                </a:moveTo>
                <a:lnTo>
                  <a:pt x="1343" y="1"/>
                </a:lnTo>
                <a:lnTo>
                  <a:pt x="1408" y="6"/>
                </a:lnTo>
                <a:lnTo>
                  <a:pt x="1471" y="14"/>
                </a:lnTo>
                <a:lnTo>
                  <a:pt x="1534" y="25"/>
                </a:lnTo>
                <a:lnTo>
                  <a:pt x="1596" y="39"/>
                </a:lnTo>
                <a:lnTo>
                  <a:pt x="1657" y="57"/>
                </a:lnTo>
                <a:lnTo>
                  <a:pt x="1716" y="77"/>
                </a:lnTo>
                <a:lnTo>
                  <a:pt x="1774" y="100"/>
                </a:lnTo>
                <a:lnTo>
                  <a:pt x="1831" y="125"/>
                </a:lnTo>
                <a:lnTo>
                  <a:pt x="1886" y="154"/>
                </a:lnTo>
                <a:lnTo>
                  <a:pt x="1939" y="185"/>
                </a:lnTo>
                <a:lnTo>
                  <a:pt x="1991" y="218"/>
                </a:lnTo>
                <a:lnTo>
                  <a:pt x="2041" y="254"/>
                </a:lnTo>
                <a:lnTo>
                  <a:pt x="2089" y="292"/>
                </a:lnTo>
                <a:lnTo>
                  <a:pt x="2136" y="332"/>
                </a:lnTo>
                <a:lnTo>
                  <a:pt x="2180" y="375"/>
                </a:lnTo>
                <a:lnTo>
                  <a:pt x="2222" y="419"/>
                </a:lnTo>
                <a:lnTo>
                  <a:pt x="2262" y="466"/>
                </a:lnTo>
                <a:lnTo>
                  <a:pt x="2300" y="514"/>
                </a:lnTo>
                <a:lnTo>
                  <a:pt x="2335" y="564"/>
                </a:lnTo>
                <a:lnTo>
                  <a:pt x="2369" y="616"/>
                </a:lnTo>
                <a:lnTo>
                  <a:pt x="2400" y="670"/>
                </a:lnTo>
                <a:lnTo>
                  <a:pt x="2428" y="725"/>
                </a:lnTo>
                <a:lnTo>
                  <a:pt x="2454" y="782"/>
                </a:lnTo>
                <a:lnTo>
                  <a:pt x="2476" y="840"/>
                </a:lnTo>
                <a:lnTo>
                  <a:pt x="2497" y="899"/>
                </a:lnTo>
                <a:lnTo>
                  <a:pt x="2514" y="960"/>
                </a:lnTo>
                <a:lnTo>
                  <a:pt x="2528" y="1022"/>
                </a:lnTo>
                <a:lnTo>
                  <a:pt x="2539" y="1085"/>
                </a:lnTo>
                <a:lnTo>
                  <a:pt x="2547" y="1150"/>
                </a:lnTo>
                <a:lnTo>
                  <a:pt x="2553" y="1214"/>
                </a:lnTo>
                <a:lnTo>
                  <a:pt x="2554" y="1280"/>
                </a:lnTo>
                <a:lnTo>
                  <a:pt x="2553" y="1346"/>
                </a:lnTo>
                <a:lnTo>
                  <a:pt x="2547" y="1411"/>
                </a:lnTo>
                <a:lnTo>
                  <a:pt x="2539" y="1475"/>
                </a:lnTo>
                <a:lnTo>
                  <a:pt x="2528" y="1538"/>
                </a:lnTo>
                <a:lnTo>
                  <a:pt x="2514" y="1600"/>
                </a:lnTo>
                <a:lnTo>
                  <a:pt x="2497" y="1661"/>
                </a:lnTo>
                <a:lnTo>
                  <a:pt x="2476" y="1720"/>
                </a:lnTo>
                <a:lnTo>
                  <a:pt x="2454" y="1778"/>
                </a:lnTo>
                <a:lnTo>
                  <a:pt x="2428" y="1835"/>
                </a:lnTo>
                <a:lnTo>
                  <a:pt x="2400" y="1891"/>
                </a:lnTo>
                <a:lnTo>
                  <a:pt x="2369" y="1944"/>
                </a:lnTo>
                <a:lnTo>
                  <a:pt x="2335" y="1996"/>
                </a:lnTo>
                <a:lnTo>
                  <a:pt x="2300" y="2046"/>
                </a:lnTo>
                <a:lnTo>
                  <a:pt x="2262" y="2094"/>
                </a:lnTo>
                <a:lnTo>
                  <a:pt x="2222" y="2141"/>
                </a:lnTo>
                <a:lnTo>
                  <a:pt x="2180" y="2185"/>
                </a:lnTo>
                <a:lnTo>
                  <a:pt x="2136" y="2228"/>
                </a:lnTo>
                <a:lnTo>
                  <a:pt x="2089" y="2268"/>
                </a:lnTo>
                <a:lnTo>
                  <a:pt x="2041" y="2306"/>
                </a:lnTo>
                <a:lnTo>
                  <a:pt x="1991" y="2341"/>
                </a:lnTo>
                <a:lnTo>
                  <a:pt x="1939" y="2375"/>
                </a:lnTo>
                <a:lnTo>
                  <a:pt x="1886" y="2406"/>
                </a:lnTo>
                <a:lnTo>
                  <a:pt x="1831" y="2434"/>
                </a:lnTo>
                <a:lnTo>
                  <a:pt x="1774" y="2460"/>
                </a:lnTo>
                <a:lnTo>
                  <a:pt x="1716" y="2482"/>
                </a:lnTo>
                <a:lnTo>
                  <a:pt x="1657" y="2503"/>
                </a:lnTo>
                <a:lnTo>
                  <a:pt x="1596" y="2520"/>
                </a:lnTo>
                <a:lnTo>
                  <a:pt x="1534" y="2535"/>
                </a:lnTo>
                <a:lnTo>
                  <a:pt x="1471" y="2546"/>
                </a:lnTo>
                <a:lnTo>
                  <a:pt x="1408" y="2554"/>
                </a:lnTo>
                <a:lnTo>
                  <a:pt x="1343" y="2559"/>
                </a:lnTo>
                <a:lnTo>
                  <a:pt x="1276" y="2560"/>
                </a:lnTo>
                <a:lnTo>
                  <a:pt x="1211" y="2559"/>
                </a:lnTo>
                <a:lnTo>
                  <a:pt x="1146" y="2554"/>
                </a:lnTo>
                <a:lnTo>
                  <a:pt x="1083" y="2546"/>
                </a:lnTo>
                <a:lnTo>
                  <a:pt x="1019" y="2535"/>
                </a:lnTo>
                <a:lnTo>
                  <a:pt x="957" y="2520"/>
                </a:lnTo>
                <a:lnTo>
                  <a:pt x="897" y="2503"/>
                </a:lnTo>
                <a:lnTo>
                  <a:pt x="838" y="2482"/>
                </a:lnTo>
                <a:lnTo>
                  <a:pt x="780" y="2460"/>
                </a:lnTo>
                <a:lnTo>
                  <a:pt x="723" y="2434"/>
                </a:lnTo>
                <a:lnTo>
                  <a:pt x="668" y="2406"/>
                </a:lnTo>
                <a:lnTo>
                  <a:pt x="615" y="2375"/>
                </a:lnTo>
                <a:lnTo>
                  <a:pt x="563" y="2341"/>
                </a:lnTo>
                <a:lnTo>
                  <a:pt x="513" y="2306"/>
                </a:lnTo>
                <a:lnTo>
                  <a:pt x="465" y="2268"/>
                </a:lnTo>
                <a:lnTo>
                  <a:pt x="418" y="2228"/>
                </a:lnTo>
                <a:lnTo>
                  <a:pt x="374" y="2185"/>
                </a:lnTo>
                <a:lnTo>
                  <a:pt x="331" y="2141"/>
                </a:lnTo>
                <a:lnTo>
                  <a:pt x="292" y="2094"/>
                </a:lnTo>
                <a:lnTo>
                  <a:pt x="254" y="2046"/>
                </a:lnTo>
                <a:lnTo>
                  <a:pt x="218" y="1996"/>
                </a:lnTo>
                <a:lnTo>
                  <a:pt x="185" y="1944"/>
                </a:lnTo>
                <a:lnTo>
                  <a:pt x="154" y="1891"/>
                </a:lnTo>
                <a:lnTo>
                  <a:pt x="125" y="1835"/>
                </a:lnTo>
                <a:lnTo>
                  <a:pt x="100" y="1778"/>
                </a:lnTo>
                <a:lnTo>
                  <a:pt x="78" y="1720"/>
                </a:lnTo>
                <a:lnTo>
                  <a:pt x="57" y="1661"/>
                </a:lnTo>
                <a:lnTo>
                  <a:pt x="40" y="1600"/>
                </a:lnTo>
                <a:lnTo>
                  <a:pt x="26" y="1538"/>
                </a:lnTo>
                <a:lnTo>
                  <a:pt x="14" y="1475"/>
                </a:lnTo>
                <a:lnTo>
                  <a:pt x="6" y="1411"/>
                </a:lnTo>
                <a:lnTo>
                  <a:pt x="1" y="1346"/>
                </a:lnTo>
                <a:lnTo>
                  <a:pt x="0" y="1280"/>
                </a:lnTo>
                <a:lnTo>
                  <a:pt x="1" y="1214"/>
                </a:lnTo>
                <a:lnTo>
                  <a:pt x="6" y="1150"/>
                </a:lnTo>
                <a:lnTo>
                  <a:pt x="14" y="1085"/>
                </a:lnTo>
                <a:lnTo>
                  <a:pt x="26" y="1022"/>
                </a:lnTo>
                <a:lnTo>
                  <a:pt x="40" y="960"/>
                </a:lnTo>
                <a:lnTo>
                  <a:pt x="57" y="899"/>
                </a:lnTo>
                <a:lnTo>
                  <a:pt x="78" y="840"/>
                </a:lnTo>
                <a:lnTo>
                  <a:pt x="100" y="782"/>
                </a:lnTo>
                <a:lnTo>
                  <a:pt x="125" y="725"/>
                </a:lnTo>
                <a:lnTo>
                  <a:pt x="154" y="670"/>
                </a:lnTo>
                <a:lnTo>
                  <a:pt x="185" y="616"/>
                </a:lnTo>
                <a:lnTo>
                  <a:pt x="218" y="564"/>
                </a:lnTo>
                <a:lnTo>
                  <a:pt x="254" y="514"/>
                </a:lnTo>
                <a:lnTo>
                  <a:pt x="292" y="466"/>
                </a:lnTo>
                <a:lnTo>
                  <a:pt x="331" y="419"/>
                </a:lnTo>
                <a:lnTo>
                  <a:pt x="374" y="375"/>
                </a:lnTo>
                <a:lnTo>
                  <a:pt x="418" y="332"/>
                </a:lnTo>
                <a:lnTo>
                  <a:pt x="465" y="292"/>
                </a:lnTo>
                <a:lnTo>
                  <a:pt x="513" y="254"/>
                </a:lnTo>
                <a:lnTo>
                  <a:pt x="563" y="218"/>
                </a:lnTo>
                <a:lnTo>
                  <a:pt x="615" y="185"/>
                </a:lnTo>
                <a:lnTo>
                  <a:pt x="668" y="154"/>
                </a:lnTo>
                <a:lnTo>
                  <a:pt x="723" y="125"/>
                </a:lnTo>
                <a:lnTo>
                  <a:pt x="780" y="100"/>
                </a:lnTo>
                <a:lnTo>
                  <a:pt x="838" y="77"/>
                </a:lnTo>
                <a:lnTo>
                  <a:pt x="897" y="57"/>
                </a:lnTo>
                <a:lnTo>
                  <a:pt x="957" y="39"/>
                </a:lnTo>
                <a:lnTo>
                  <a:pt x="1019" y="25"/>
                </a:lnTo>
                <a:lnTo>
                  <a:pt x="1083" y="14"/>
                </a:lnTo>
                <a:lnTo>
                  <a:pt x="1146" y="6"/>
                </a:lnTo>
                <a:lnTo>
                  <a:pt x="1211" y="1"/>
                </a:lnTo>
                <a:lnTo>
                  <a:pt x="1276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1411 w 3076"/>
              <a:gd name="T1" fmla="*/ 4552 h 4552"/>
              <a:gd name="T2" fmla="*/ 1167 w 3076"/>
              <a:gd name="T3" fmla="*/ 3681 h 4552"/>
              <a:gd name="T4" fmla="*/ 1201 w 3076"/>
              <a:gd name="T5" fmla="*/ 3635 h 4552"/>
              <a:gd name="T6" fmla="*/ 1235 w 3076"/>
              <a:gd name="T7" fmla="*/ 3587 h 4552"/>
              <a:gd name="T8" fmla="*/ 1267 w 3076"/>
              <a:gd name="T9" fmla="*/ 3538 h 4552"/>
              <a:gd name="T10" fmla="*/ 1296 w 3076"/>
              <a:gd name="T11" fmla="*/ 3487 h 4552"/>
              <a:gd name="T12" fmla="*/ 1323 w 3076"/>
              <a:gd name="T13" fmla="*/ 3435 h 4552"/>
              <a:gd name="T14" fmla="*/ 1348 w 3076"/>
              <a:gd name="T15" fmla="*/ 3382 h 4552"/>
              <a:gd name="T16" fmla="*/ 1371 w 3076"/>
              <a:gd name="T17" fmla="*/ 3327 h 4552"/>
              <a:gd name="T18" fmla="*/ 1391 w 3076"/>
              <a:gd name="T19" fmla="*/ 3271 h 4552"/>
              <a:gd name="T20" fmla="*/ 1409 w 3076"/>
              <a:gd name="T21" fmla="*/ 3215 h 4552"/>
              <a:gd name="T22" fmla="*/ 1425 w 3076"/>
              <a:gd name="T23" fmla="*/ 3157 h 4552"/>
              <a:gd name="T24" fmla="*/ 1438 w 3076"/>
              <a:gd name="T25" fmla="*/ 3098 h 4552"/>
              <a:gd name="T26" fmla="*/ 1449 w 3076"/>
              <a:gd name="T27" fmla="*/ 3038 h 4552"/>
              <a:gd name="T28" fmla="*/ 1457 w 3076"/>
              <a:gd name="T29" fmla="*/ 2978 h 4552"/>
              <a:gd name="T30" fmla="*/ 1462 w 3076"/>
              <a:gd name="T31" fmla="*/ 2916 h 4552"/>
              <a:gd name="T32" fmla="*/ 1465 w 3076"/>
              <a:gd name="T33" fmla="*/ 2854 h 4552"/>
              <a:gd name="T34" fmla="*/ 1464 w 3076"/>
              <a:gd name="T35" fmla="*/ 2764 h 4552"/>
              <a:gd name="T36" fmla="*/ 1455 w 3076"/>
              <a:gd name="T37" fmla="*/ 2649 h 4552"/>
              <a:gd name="T38" fmla="*/ 1436 w 3076"/>
              <a:gd name="T39" fmla="*/ 2535 h 4552"/>
              <a:gd name="T40" fmla="*/ 1407 w 3076"/>
              <a:gd name="T41" fmla="*/ 2426 h 4552"/>
              <a:gd name="T42" fmla="*/ 1372 w 3076"/>
              <a:gd name="T43" fmla="*/ 2319 h 4552"/>
              <a:gd name="T44" fmla="*/ 1327 w 3076"/>
              <a:gd name="T45" fmla="*/ 2218 h 4552"/>
              <a:gd name="T46" fmla="*/ 1274 w 3076"/>
              <a:gd name="T47" fmla="*/ 2121 h 4552"/>
              <a:gd name="T48" fmla="*/ 1214 w 3076"/>
              <a:gd name="T49" fmla="*/ 2028 h 4552"/>
              <a:gd name="T50" fmla="*/ 1147 w 3076"/>
              <a:gd name="T51" fmla="*/ 1941 h 4552"/>
              <a:gd name="T52" fmla="*/ 1074 w 3076"/>
              <a:gd name="T53" fmla="*/ 1859 h 4552"/>
              <a:gd name="T54" fmla="*/ 994 w 3076"/>
              <a:gd name="T55" fmla="*/ 1785 h 4552"/>
              <a:gd name="T56" fmla="*/ 909 w 3076"/>
              <a:gd name="T57" fmla="*/ 1715 h 4552"/>
              <a:gd name="T58" fmla="*/ 818 w 3076"/>
              <a:gd name="T59" fmla="*/ 1654 h 4552"/>
              <a:gd name="T60" fmla="*/ 722 w 3076"/>
              <a:gd name="T61" fmla="*/ 1599 h 4552"/>
              <a:gd name="T62" fmla="*/ 622 w 3076"/>
              <a:gd name="T63" fmla="*/ 1552 h 4552"/>
              <a:gd name="T64" fmla="*/ 517 w 3076"/>
              <a:gd name="T65" fmla="*/ 1513 h 4552"/>
              <a:gd name="T66" fmla="*/ 0 w 3076"/>
              <a:gd name="T67" fmla="*/ 0 h 4552"/>
              <a:gd name="T68" fmla="*/ 3076 w 3076"/>
              <a:gd name="T69" fmla="*/ 2488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76" h="4552">
                <a:moveTo>
                  <a:pt x="3076" y="4552"/>
                </a:moveTo>
                <a:lnTo>
                  <a:pt x="1411" y="4552"/>
                </a:lnTo>
                <a:lnTo>
                  <a:pt x="1148" y="3703"/>
                </a:lnTo>
                <a:lnTo>
                  <a:pt x="1167" y="3681"/>
                </a:lnTo>
                <a:lnTo>
                  <a:pt x="1184" y="3657"/>
                </a:lnTo>
                <a:lnTo>
                  <a:pt x="1201" y="3635"/>
                </a:lnTo>
                <a:lnTo>
                  <a:pt x="1219" y="3610"/>
                </a:lnTo>
                <a:lnTo>
                  <a:pt x="1235" y="3587"/>
                </a:lnTo>
                <a:lnTo>
                  <a:pt x="1251" y="3562"/>
                </a:lnTo>
                <a:lnTo>
                  <a:pt x="1267" y="3538"/>
                </a:lnTo>
                <a:lnTo>
                  <a:pt x="1281" y="3512"/>
                </a:lnTo>
                <a:lnTo>
                  <a:pt x="1296" y="3487"/>
                </a:lnTo>
                <a:lnTo>
                  <a:pt x="1309" y="3461"/>
                </a:lnTo>
                <a:lnTo>
                  <a:pt x="1323" y="3435"/>
                </a:lnTo>
                <a:lnTo>
                  <a:pt x="1336" y="3408"/>
                </a:lnTo>
                <a:lnTo>
                  <a:pt x="1348" y="3382"/>
                </a:lnTo>
                <a:lnTo>
                  <a:pt x="1359" y="3354"/>
                </a:lnTo>
                <a:lnTo>
                  <a:pt x="1371" y="3327"/>
                </a:lnTo>
                <a:lnTo>
                  <a:pt x="1382" y="3300"/>
                </a:lnTo>
                <a:lnTo>
                  <a:pt x="1391" y="3271"/>
                </a:lnTo>
                <a:lnTo>
                  <a:pt x="1400" y="3244"/>
                </a:lnTo>
                <a:lnTo>
                  <a:pt x="1409" y="3215"/>
                </a:lnTo>
                <a:lnTo>
                  <a:pt x="1418" y="3186"/>
                </a:lnTo>
                <a:lnTo>
                  <a:pt x="1425" y="3157"/>
                </a:lnTo>
                <a:lnTo>
                  <a:pt x="1432" y="3128"/>
                </a:lnTo>
                <a:lnTo>
                  <a:pt x="1438" y="3098"/>
                </a:lnTo>
                <a:lnTo>
                  <a:pt x="1444" y="3069"/>
                </a:lnTo>
                <a:lnTo>
                  <a:pt x="1449" y="3038"/>
                </a:lnTo>
                <a:lnTo>
                  <a:pt x="1453" y="3008"/>
                </a:lnTo>
                <a:lnTo>
                  <a:pt x="1457" y="2978"/>
                </a:lnTo>
                <a:lnTo>
                  <a:pt x="1460" y="2947"/>
                </a:lnTo>
                <a:lnTo>
                  <a:pt x="1462" y="2916"/>
                </a:lnTo>
                <a:lnTo>
                  <a:pt x="1464" y="2886"/>
                </a:lnTo>
                <a:lnTo>
                  <a:pt x="1465" y="2854"/>
                </a:lnTo>
                <a:lnTo>
                  <a:pt x="1465" y="2823"/>
                </a:lnTo>
                <a:lnTo>
                  <a:pt x="1464" y="2764"/>
                </a:lnTo>
                <a:lnTo>
                  <a:pt x="1461" y="2706"/>
                </a:lnTo>
                <a:lnTo>
                  <a:pt x="1455" y="2649"/>
                </a:lnTo>
                <a:lnTo>
                  <a:pt x="1446" y="2591"/>
                </a:lnTo>
                <a:lnTo>
                  <a:pt x="1436" y="2535"/>
                </a:lnTo>
                <a:lnTo>
                  <a:pt x="1423" y="2480"/>
                </a:lnTo>
                <a:lnTo>
                  <a:pt x="1407" y="2426"/>
                </a:lnTo>
                <a:lnTo>
                  <a:pt x="1391" y="2373"/>
                </a:lnTo>
                <a:lnTo>
                  <a:pt x="1372" y="2319"/>
                </a:lnTo>
                <a:lnTo>
                  <a:pt x="1350" y="2268"/>
                </a:lnTo>
                <a:lnTo>
                  <a:pt x="1327" y="2218"/>
                </a:lnTo>
                <a:lnTo>
                  <a:pt x="1301" y="2169"/>
                </a:lnTo>
                <a:lnTo>
                  <a:pt x="1274" y="2121"/>
                </a:lnTo>
                <a:lnTo>
                  <a:pt x="1245" y="2074"/>
                </a:lnTo>
                <a:lnTo>
                  <a:pt x="1214" y="2028"/>
                </a:lnTo>
                <a:lnTo>
                  <a:pt x="1181" y="1984"/>
                </a:lnTo>
                <a:lnTo>
                  <a:pt x="1147" y="1941"/>
                </a:lnTo>
                <a:lnTo>
                  <a:pt x="1112" y="1899"/>
                </a:lnTo>
                <a:lnTo>
                  <a:pt x="1074" y="1859"/>
                </a:lnTo>
                <a:lnTo>
                  <a:pt x="1035" y="1822"/>
                </a:lnTo>
                <a:lnTo>
                  <a:pt x="994" y="1785"/>
                </a:lnTo>
                <a:lnTo>
                  <a:pt x="953" y="1749"/>
                </a:lnTo>
                <a:lnTo>
                  <a:pt x="909" y="1715"/>
                </a:lnTo>
                <a:lnTo>
                  <a:pt x="864" y="1684"/>
                </a:lnTo>
                <a:lnTo>
                  <a:pt x="818" y="1654"/>
                </a:lnTo>
                <a:lnTo>
                  <a:pt x="771" y="1625"/>
                </a:lnTo>
                <a:lnTo>
                  <a:pt x="722" y="1599"/>
                </a:lnTo>
                <a:lnTo>
                  <a:pt x="672" y="1574"/>
                </a:lnTo>
                <a:lnTo>
                  <a:pt x="622" y="1552"/>
                </a:lnTo>
                <a:lnTo>
                  <a:pt x="570" y="1531"/>
                </a:lnTo>
                <a:lnTo>
                  <a:pt x="517" y="1513"/>
                </a:lnTo>
                <a:lnTo>
                  <a:pt x="463" y="1497"/>
                </a:lnTo>
                <a:lnTo>
                  <a:pt x="0" y="0"/>
                </a:lnTo>
                <a:lnTo>
                  <a:pt x="2304" y="0"/>
                </a:lnTo>
                <a:lnTo>
                  <a:pt x="3076" y="2488"/>
                </a:lnTo>
                <a:lnTo>
                  <a:pt x="3076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FE8F7-B262-B742-9338-8618DB3B908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33D55A-95CC-C64C-8D8A-7A84B47C565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1653FE-4B5A-3641-BAC3-B47591A3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0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3077 w 3077"/>
              <a:gd name="T1" fmla="*/ 4552 h 4552"/>
              <a:gd name="T2" fmla="*/ 1412 w 3077"/>
              <a:gd name="T3" fmla="*/ 4552 h 4552"/>
              <a:gd name="T4" fmla="*/ 1136 w 3077"/>
              <a:gd name="T5" fmla="*/ 3664 h 4552"/>
              <a:gd name="T6" fmla="*/ 1183 w 3077"/>
              <a:gd name="T7" fmla="*/ 3637 h 4552"/>
              <a:gd name="T8" fmla="*/ 1201 w 3077"/>
              <a:gd name="T9" fmla="*/ 3626 h 4552"/>
              <a:gd name="T10" fmla="*/ 1218 w 3077"/>
              <a:gd name="T11" fmla="*/ 3614 h 4552"/>
              <a:gd name="T12" fmla="*/ 1234 w 3077"/>
              <a:gd name="T13" fmla="*/ 3600 h 4552"/>
              <a:gd name="T14" fmla="*/ 1249 w 3077"/>
              <a:gd name="T15" fmla="*/ 3586 h 4552"/>
              <a:gd name="T16" fmla="*/ 1262 w 3077"/>
              <a:gd name="T17" fmla="*/ 3571 h 4552"/>
              <a:gd name="T18" fmla="*/ 1276 w 3077"/>
              <a:gd name="T19" fmla="*/ 3555 h 4552"/>
              <a:gd name="T20" fmla="*/ 1288 w 3077"/>
              <a:gd name="T21" fmla="*/ 3538 h 4552"/>
              <a:gd name="T22" fmla="*/ 1299 w 3077"/>
              <a:gd name="T23" fmla="*/ 3521 h 4552"/>
              <a:gd name="T24" fmla="*/ 1308 w 3077"/>
              <a:gd name="T25" fmla="*/ 3503 h 4552"/>
              <a:gd name="T26" fmla="*/ 1316 w 3077"/>
              <a:gd name="T27" fmla="*/ 3484 h 4552"/>
              <a:gd name="T28" fmla="*/ 1324 w 3077"/>
              <a:gd name="T29" fmla="*/ 3464 h 4552"/>
              <a:gd name="T30" fmla="*/ 1330 w 3077"/>
              <a:gd name="T31" fmla="*/ 3445 h 4552"/>
              <a:gd name="T32" fmla="*/ 1335 w 3077"/>
              <a:gd name="T33" fmla="*/ 3424 h 4552"/>
              <a:gd name="T34" fmla="*/ 1338 w 3077"/>
              <a:gd name="T35" fmla="*/ 3404 h 4552"/>
              <a:gd name="T36" fmla="*/ 1340 w 3077"/>
              <a:gd name="T37" fmla="*/ 3384 h 4552"/>
              <a:gd name="T38" fmla="*/ 1341 w 3077"/>
              <a:gd name="T39" fmla="*/ 3362 h 4552"/>
              <a:gd name="T40" fmla="*/ 1341 w 3077"/>
              <a:gd name="T41" fmla="*/ 2284 h 4552"/>
              <a:gd name="T42" fmla="*/ 1340 w 3077"/>
              <a:gd name="T43" fmla="*/ 2262 h 4552"/>
              <a:gd name="T44" fmla="*/ 1338 w 3077"/>
              <a:gd name="T45" fmla="*/ 2242 h 4552"/>
              <a:gd name="T46" fmla="*/ 1335 w 3077"/>
              <a:gd name="T47" fmla="*/ 2221 h 4552"/>
              <a:gd name="T48" fmla="*/ 1330 w 3077"/>
              <a:gd name="T49" fmla="*/ 2201 h 4552"/>
              <a:gd name="T50" fmla="*/ 1324 w 3077"/>
              <a:gd name="T51" fmla="*/ 2181 h 4552"/>
              <a:gd name="T52" fmla="*/ 1316 w 3077"/>
              <a:gd name="T53" fmla="*/ 2162 h 4552"/>
              <a:gd name="T54" fmla="*/ 1308 w 3077"/>
              <a:gd name="T55" fmla="*/ 2144 h 4552"/>
              <a:gd name="T56" fmla="*/ 1299 w 3077"/>
              <a:gd name="T57" fmla="*/ 2125 h 4552"/>
              <a:gd name="T58" fmla="*/ 1288 w 3077"/>
              <a:gd name="T59" fmla="*/ 2108 h 4552"/>
              <a:gd name="T60" fmla="*/ 1276 w 3077"/>
              <a:gd name="T61" fmla="*/ 2091 h 4552"/>
              <a:gd name="T62" fmla="*/ 1262 w 3077"/>
              <a:gd name="T63" fmla="*/ 2075 h 4552"/>
              <a:gd name="T64" fmla="*/ 1249 w 3077"/>
              <a:gd name="T65" fmla="*/ 2060 h 4552"/>
              <a:gd name="T66" fmla="*/ 1234 w 3077"/>
              <a:gd name="T67" fmla="*/ 2045 h 4552"/>
              <a:gd name="T68" fmla="*/ 1218 w 3077"/>
              <a:gd name="T69" fmla="*/ 2032 h 4552"/>
              <a:gd name="T70" fmla="*/ 1201 w 3077"/>
              <a:gd name="T71" fmla="*/ 2020 h 4552"/>
              <a:gd name="T72" fmla="*/ 1183 w 3077"/>
              <a:gd name="T73" fmla="*/ 2009 h 4552"/>
              <a:gd name="T74" fmla="*/ 501 w 3077"/>
              <a:gd name="T75" fmla="*/ 1614 h 4552"/>
              <a:gd name="T76" fmla="*/ 0 w 3077"/>
              <a:gd name="T77" fmla="*/ 0 h 4552"/>
              <a:gd name="T78" fmla="*/ 2305 w 3077"/>
              <a:gd name="T79" fmla="*/ 0 h 4552"/>
              <a:gd name="T80" fmla="*/ 3077 w 3077"/>
              <a:gd name="T81" fmla="*/ 2488 h 4552"/>
              <a:gd name="T82" fmla="*/ 3077 w 3077"/>
              <a:gd name="T83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7" h="4552">
                <a:moveTo>
                  <a:pt x="3077" y="4552"/>
                </a:moveTo>
                <a:lnTo>
                  <a:pt x="1412" y="4552"/>
                </a:lnTo>
                <a:lnTo>
                  <a:pt x="1136" y="3664"/>
                </a:lnTo>
                <a:lnTo>
                  <a:pt x="1183" y="3637"/>
                </a:lnTo>
                <a:lnTo>
                  <a:pt x="1201" y="3626"/>
                </a:lnTo>
                <a:lnTo>
                  <a:pt x="1218" y="3614"/>
                </a:lnTo>
                <a:lnTo>
                  <a:pt x="1234" y="3600"/>
                </a:lnTo>
                <a:lnTo>
                  <a:pt x="1249" y="3586"/>
                </a:lnTo>
                <a:lnTo>
                  <a:pt x="1262" y="3571"/>
                </a:lnTo>
                <a:lnTo>
                  <a:pt x="1276" y="3555"/>
                </a:lnTo>
                <a:lnTo>
                  <a:pt x="1288" y="3538"/>
                </a:lnTo>
                <a:lnTo>
                  <a:pt x="1299" y="3521"/>
                </a:lnTo>
                <a:lnTo>
                  <a:pt x="1308" y="3503"/>
                </a:lnTo>
                <a:lnTo>
                  <a:pt x="1316" y="3484"/>
                </a:lnTo>
                <a:lnTo>
                  <a:pt x="1324" y="3464"/>
                </a:lnTo>
                <a:lnTo>
                  <a:pt x="1330" y="3445"/>
                </a:lnTo>
                <a:lnTo>
                  <a:pt x="1335" y="3424"/>
                </a:lnTo>
                <a:lnTo>
                  <a:pt x="1338" y="3404"/>
                </a:lnTo>
                <a:lnTo>
                  <a:pt x="1340" y="3384"/>
                </a:lnTo>
                <a:lnTo>
                  <a:pt x="1341" y="3362"/>
                </a:lnTo>
                <a:lnTo>
                  <a:pt x="1341" y="2284"/>
                </a:lnTo>
                <a:lnTo>
                  <a:pt x="1340" y="2262"/>
                </a:lnTo>
                <a:lnTo>
                  <a:pt x="1338" y="2242"/>
                </a:lnTo>
                <a:lnTo>
                  <a:pt x="1335" y="2221"/>
                </a:lnTo>
                <a:lnTo>
                  <a:pt x="1330" y="2201"/>
                </a:lnTo>
                <a:lnTo>
                  <a:pt x="1324" y="2181"/>
                </a:lnTo>
                <a:lnTo>
                  <a:pt x="1316" y="2162"/>
                </a:lnTo>
                <a:lnTo>
                  <a:pt x="1308" y="2144"/>
                </a:lnTo>
                <a:lnTo>
                  <a:pt x="1299" y="2125"/>
                </a:lnTo>
                <a:lnTo>
                  <a:pt x="1288" y="2108"/>
                </a:lnTo>
                <a:lnTo>
                  <a:pt x="1276" y="2091"/>
                </a:lnTo>
                <a:lnTo>
                  <a:pt x="1262" y="2075"/>
                </a:lnTo>
                <a:lnTo>
                  <a:pt x="1249" y="2060"/>
                </a:lnTo>
                <a:lnTo>
                  <a:pt x="1234" y="2045"/>
                </a:lnTo>
                <a:lnTo>
                  <a:pt x="1218" y="2032"/>
                </a:lnTo>
                <a:lnTo>
                  <a:pt x="1201" y="2020"/>
                </a:lnTo>
                <a:lnTo>
                  <a:pt x="1183" y="2009"/>
                </a:lnTo>
                <a:lnTo>
                  <a:pt x="501" y="1614"/>
                </a:lnTo>
                <a:lnTo>
                  <a:pt x="0" y="0"/>
                </a:lnTo>
                <a:lnTo>
                  <a:pt x="2305" y="0"/>
                </a:lnTo>
                <a:lnTo>
                  <a:pt x="3077" y="2488"/>
                </a:lnTo>
                <a:lnTo>
                  <a:pt x="3077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Freeform 10"/>
          <p:cNvSpPr>
            <a:spLocks noGrp="1"/>
          </p:cNvSpPr>
          <p:nvPr>
            <p:ph type="pic" sz="quarter" idx="11"/>
          </p:nvPr>
        </p:nvSpPr>
        <p:spPr bwMode="auto">
          <a:xfrm>
            <a:off x="5958545" y="2306096"/>
            <a:ext cx="3474757" cy="3896251"/>
          </a:xfrm>
          <a:custGeom>
            <a:avLst/>
            <a:gdLst>
              <a:gd name="T0" fmla="*/ 1008 w 2309"/>
              <a:gd name="T1" fmla="*/ 40 h 2583"/>
              <a:gd name="T2" fmla="*/ 1043 w 2309"/>
              <a:gd name="T3" fmla="*/ 23 h 2583"/>
              <a:gd name="T4" fmla="*/ 1079 w 2309"/>
              <a:gd name="T5" fmla="*/ 11 h 2583"/>
              <a:gd name="T6" fmla="*/ 1116 w 2309"/>
              <a:gd name="T7" fmla="*/ 3 h 2583"/>
              <a:gd name="T8" fmla="*/ 1154 w 2309"/>
              <a:gd name="T9" fmla="*/ 0 h 2583"/>
              <a:gd name="T10" fmla="*/ 1192 w 2309"/>
              <a:gd name="T11" fmla="*/ 3 h 2583"/>
              <a:gd name="T12" fmla="*/ 1230 w 2309"/>
              <a:gd name="T13" fmla="*/ 11 h 2583"/>
              <a:gd name="T14" fmla="*/ 1266 w 2309"/>
              <a:gd name="T15" fmla="*/ 23 h 2583"/>
              <a:gd name="T16" fmla="*/ 1301 w 2309"/>
              <a:gd name="T17" fmla="*/ 40 h 2583"/>
              <a:gd name="T18" fmla="*/ 2179 w 2309"/>
              <a:gd name="T19" fmla="*/ 549 h 2583"/>
              <a:gd name="T20" fmla="*/ 2209 w 2309"/>
              <a:gd name="T21" fmla="*/ 573 h 2583"/>
              <a:gd name="T22" fmla="*/ 2237 w 2309"/>
              <a:gd name="T23" fmla="*/ 600 h 2583"/>
              <a:gd name="T24" fmla="*/ 2259 w 2309"/>
              <a:gd name="T25" fmla="*/ 630 h 2583"/>
              <a:gd name="T26" fmla="*/ 2279 w 2309"/>
              <a:gd name="T27" fmla="*/ 663 h 2583"/>
              <a:gd name="T28" fmla="*/ 2293 w 2309"/>
              <a:gd name="T29" fmla="*/ 698 h 2583"/>
              <a:gd name="T30" fmla="*/ 2303 w 2309"/>
              <a:gd name="T31" fmla="*/ 735 h 2583"/>
              <a:gd name="T32" fmla="*/ 2308 w 2309"/>
              <a:gd name="T33" fmla="*/ 773 h 2583"/>
              <a:gd name="T34" fmla="*/ 2309 w 2309"/>
              <a:gd name="T35" fmla="*/ 1791 h 2583"/>
              <a:gd name="T36" fmla="*/ 2306 w 2309"/>
              <a:gd name="T37" fmla="*/ 1830 h 2583"/>
              <a:gd name="T38" fmla="*/ 2299 w 2309"/>
              <a:gd name="T39" fmla="*/ 1868 h 2583"/>
              <a:gd name="T40" fmla="*/ 2287 w 2309"/>
              <a:gd name="T41" fmla="*/ 1904 h 2583"/>
              <a:gd name="T42" fmla="*/ 2269 w 2309"/>
              <a:gd name="T43" fmla="*/ 1937 h 2583"/>
              <a:gd name="T44" fmla="*/ 2249 w 2309"/>
              <a:gd name="T45" fmla="*/ 1969 h 2583"/>
              <a:gd name="T46" fmla="*/ 2224 w 2309"/>
              <a:gd name="T47" fmla="*/ 1998 h 2583"/>
              <a:gd name="T48" fmla="*/ 2195 w 2309"/>
              <a:gd name="T49" fmla="*/ 2023 h 2583"/>
              <a:gd name="T50" fmla="*/ 2162 w 2309"/>
              <a:gd name="T51" fmla="*/ 2045 h 2583"/>
              <a:gd name="T52" fmla="*/ 1284 w 2309"/>
              <a:gd name="T53" fmla="*/ 2554 h 2583"/>
              <a:gd name="T54" fmla="*/ 1248 w 2309"/>
              <a:gd name="T55" fmla="*/ 2568 h 2583"/>
              <a:gd name="T56" fmla="*/ 1211 w 2309"/>
              <a:gd name="T57" fmla="*/ 2578 h 2583"/>
              <a:gd name="T58" fmla="*/ 1174 w 2309"/>
              <a:gd name="T59" fmla="*/ 2582 h 2583"/>
              <a:gd name="T60" fmla="*/ 1136 w 2309"/>
              <a:gd name="T61" fmla="*/ 2582 h 2583"/>
              <a:gd name="T62" fmla="*/ 1098 w 2309"/>
              <a:gd name="T63" fmla="*/ 2578 h 2583"/>
              <a:gd name="T64" fmla="*/ 1060 w 2309"/>
              <a:gd name="T65" fmla="*/ 2568 h 2583"/>
              <a:gd name="T66" fmla="*/ 1026 w 2309"/>
              <a:gd name="T67" fmla="*/ 2554 h 2583"/>
              <a:gd name="T68" fmla="*/ 146 w 2309"/>
              <a:gd name="T69" fmla="*/ 2045 h 2583"/>
              <a:gd name="T70" fmla="*/ 114 w 2309"/>
              <a:gd name="T71" fmla="*/ 2023 h 2583"/>
              <a:gd name="T72" fmla="*/ 85 w 2309"/>
              <a:gd name="T73" fmla="*/ 1998 h 2583"/>
              <a:gd name="T74" fmla="*/ 60 w 2309"/>
              <a:gd name="T75" fmla="*/ 1969 h 2583"/>
              <a:gd name="T76" fmla="*/ 39 w 2309"/>
              <a:gd name="T77" fmla="*/ 1937 h 2583"/>
              <a:gd name="T78" fmla="*/ 23 w 2309"/>
              <a:gd name="T79" fmla="*/ 1904 h 2583"/>
              <a:gd name="T80" fmla="*/ 10 w 2309"/>
              <a:gd name="T81" fmla="*/ 1868 h 2583"/>
              <a:gd name="T82" fmla="*/ 2 w 2309"/>
              <a:gd name="T83" fmla="*/ 1830 h 2583"/>
              <a:gd name="T84" fmla="*/ 0 w 2309"/>
              <a:gd name="T85" fmla="*/ 1791 h 2583"/>
              <a:gd name="T86" fmla="*/ 0 w 2309"/>
              <a:gd name="T87" fmla="*/ 773 h 2583"/>
              <a:gd name="T88" fmla="*/ 5 w 2309"/>
              <a:gd name="T89" fmla="*/ 735 h 2583"/>
              <a:gd name="T90" fmla="*/ 16 w 2309"/>
              <a:gd name="T91" fmla="*/ 698 h 2583"/>
              <a:gd name="T92" fmla="*/ 30 w 2309"/>
              <a:gd name="T93" fmla="*/ 663 h 2583"/>
              <a:gd name="T94" fmla="*/ 49 w 2309"/>
              <a:gd name="T95" fmla="*/ 630 h 2583"/>
              <a:gd name="T96" fmla="*/ 73 w 2309"/>
              <a:gd name="T97" fmla="*/ 600 h 2583"/>
              <a:gd name="T98" fmla="*/ 99 w 2309"/>
              <a:gd name="T99" fmla="*/ 573 h 2583"/>
              <a:gd name="T100" fmla="*/ 130 w 2309"/>
              <a:gd name="T101" fmla="*/ 549 h 2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09" h="2583">
                <a:moveTo>
                  <a:pt x="146" y="539"/>
                </a:moveTo>
                <a:lnTo>
                  <a:pt x="1008" y="40"/>
                </a:lnTo>
                <a:lnTo>
                  <a:pt x="1026" y="31"/>
                </a:lnTo>
                <a:lnTo>
                  <a:pt x="1043" y="23"/>
                </a:lnTo>
                <a:lnTo>
                  <a:pt x="1060" y="16"/>
                </a:lnTo>
                <a:lnTo>
                  <a:pt x="1079" y="11"/>
                </a:lnTo>
                <a:lnTo>
                  <a:pt x="1098" y="6"/>
                </a:lnTo>
                <a:lnTo>
                  <a:pt x="1116" y="3"/>
                </a:lnTo>
                <a:lnTo>
                  <a:pt x="1136" y="1"/>
                </a:lnTo>
                <a:lnTo>
                  <a:pt x="1154" y="0"/>
                </a:lnTo>
                <a:lnTo>
                  <a:pt x="1174" y="1"/>
                </a:lnTo>
                <a:lnTo>
                  <a:pt x="1192" y="3"/>
                </a:lnTo>
                <a:lnTo>
                  <a:pt x="1211" y="6"/>
                </a:lnTo>
                <a:lnTo>
                  <a:pt x="1230" y="11"/>
                </a:lnTo>
                <a:lnTo>
                  <a:pt x="1248" y="16"/>
                </a:lnTo>
                <a:lnTo>
                  <a:pt x="1266" y="23"/>
                </a:lnTo>
                <a:lnTo>
                  <a:pt x="1284" y="31"/>
                </a:lnTo>
                <a:lnTo>
                  <a:pt x="1301" y="40"/>
                </a:lnTo>
                <a:lnTo>
                  <a:pt x="2162" y="539"/>
                </a:lnTo>
                <a:lnTo>
                  <a:pt x="2179" y="549"/>
                </a:lnTo>
                <a:lnTo>
                  <a:pt x="2195" y="560"/>
                </a:lnTo>
                <a:lnTo>
                  <a:pt x="2209" y="573"/>
                </a:lnTo>
                <a:lnTo>
                  <a:pt x="2224" y="586"/>
                </a:lnTo>
                <a:lnTo>
                  <a:pt x="2237" y="600"/>
                </a:lnTo>
                <a:lnTo>
                  <a:pt x="2249" y="615"/>
                </a:lnTo>
                <a:lnTo>
                  <a:pt x="2259" y="630"/>
                </a:lnTo>
                <a:lnTo>
                  <a:pt x="2269" y="646"/>
                </a:lnTo>
                <a:lnTo>
                  <a:pt x="2279" y="663"/>
                </a:lnTo>
                <a:lnTo>
                  <a:pt x="2287" y="680"/>
                </a:lnTo>
                <a:lnTo>
                  <a:pt x="2293" y="698"/>
                </a:lnTo>
                <a:lnTo>
                  <a:pt x="2299" y="717"/>
                </a:lnTo>
                <a:lnTo>
                  <a:pt x="2303" y="735"/>
                </a:lnTo>
                <a:lnTo>
                  <a:pt x="2306" y="754"/>
                </a:lnTo>
                <a:lnTo>
                  <a:pt x="2308" y="773"/>
                </a:lnTo>
                <a:lnTo>
                  <a:pt x="2309" y="793"/>
                </a:lnTo>
                <a:lnTo>
                  <a:pt x="2309" y="1791"/>
                </a:lnTo>
                <a:lnTo>
                  <a:pt x="2308" y="1811"/>
                </a:lnTo>
                <a:lnTo>
                  <a:pt x="2306" y="1830"/>
                </a:lnTo>
                <a:lnTo>
                  <a:pt x="2303" y="1848"/>
                </a:lnTo>
                <a:lnTo>
                  <a:pt x="2299" y="1868"/>
                </a:lnTo>
                <a:lnTo>
                  <a:pt x="2293" y="1886"/>
                </a:lnTo>
                <a:lnTo>
                  <a:pt x="2287" y="1904"/>
                </a:lnTo>
                <a:lnTo>
                  <a:pt x="2279" y="1921"/>
                </a:lnTo>
                <a:lnTo>
                  <a:pt x="2269" y="1937"/>
                </a:lnTo>
                <a:lnTo>
                  <a:pt x="2259" y="1954"/>
                </a:lnTo>
                <a:lnTo>
                  <a:pt x="2249" y="1969"/>
                </a:lnTo>
                <a:lnTo>
                  <a:pt x="2237" y="1984"/>
                </a:lnTo>
                <a:lnTo>
                  <a:pt x="2224" y="1998"/>
                </a:lnTo>
                <a:lnTo>
                  <a:pt x="2209" y="2011"/>
                </a:lnTo>
                <a:lnTo>
                  <a:pt x="2195" y="2023"/>
                </a:lnTo>
                <a:lnTo>
                  <a:pt x="2179" y="2034"/>
                </a:lnTo>
                <a:lnTo>
                  <a:pt x="2162" y="2045"/>
                </a:lnTo>
                <a:lnTo>
                  <a:pt x="1301" y="2544"/>
                </a:lnTo>
                <a:lnTo>
                  <a:pt x="1284" y="2554"/>
                </a:lnTo>
                <a:lnTo>
                  <a:pt x="1266" y="2561"/>
                </a:lnTo>
                <a:lnTo>
                  <a:pt x="1248" y="2568"/>
                </a:lnTo>
                <a:lnTo>
                  <a:pt x="1230" y="2573"/>
                </a:lnTo>
                <a:lnTo>
                  <a:pt x="1211" y="2578"/>
                </a:lnTo>
                <a:lnTo>
                  <a:pt x="1192" y="2581"/>
                </a:lnTo>
                <a:lnTo>
                  <a:pt x="1174" y="2582"/>
                </a:lnTo>
                <a:lnTo>
                  <a:pt x="1154" y="2583"/>
                </a:lnTo>
                <a:lnTo>
                  <a:pt x="1136" y="2582"/>
                </a:lnTo>
                <a:lnTo>
                  <a:pt x="1116" y="2581"/>
                </a:lnTo>
                <a:lnTo>
                  <a:pt x="1098" y="2578"/>
                </a:lnTo>
                <a:lnTo>
                  <a:pt x="1079" y="2573"/>
                </a:lnTo>
                <a:lnTo>
                  <a:pt x="1060" y="2568"/>
                </a:lnTo>
                <a:lnTo>
                  <a:pt x="1043" y="2561"/>
                </a:lnTo>
                <a:lnTo>
                  <a:pt x="1026" y="2554"/>
                </a:lnTo>
                <a:lnTo>
                  <a:pt x="1008" y="2544"/>
                </a:lnTo>
                <a:lnTo>
                  <a:pt x="146" y="2045"/>
                </a:lnTo>
                <a:lnTo>
                  <a:pt x="130" y="2034"/>
                </a:lnTo>
                <a:lnTo>
                  <a:pt x="114" y="2023"/>
                </a:lnTo>
                <a:lnTo>
                  <a:pt x="99" y="2011"/>
                </a:lnTo>
                <a:lnTo>
                  <a:pt x="85" y="1998"/>
                </a:lnTo>
                <a:lnTo>
                  <a:pt x="73" y="1984"/>
                </a:lnTo>
                <a:lnTo>
                  <a:pt x="60" y="1969"/>
                </a:lnTo>
                <a:lnTo>
                  <a:pt x="49" y="1954"/>
                </a:lnTo>
                <a:lnTo>
                  <a:pt x="39" y="1937"/>
                </a:lnTo>
                <a:lnTo>
                  <a:pt x="30" y="1921"/>
                </a:lnTo>
                <a:lnTo>
                  <a:pt x="23" y="1904"/>
                </a:lnTo>
                <a:lnTo>
                  <a:pt x="16" y="1886"/>
                </a:lnTo>
                <a:lnTo>
                  <a:pt x="10" y="1868"/>
                </a:lnTo>
                <a:lnTo>
                  <a:pt x="5" y="1848"/>
                </a:lnTo>
                <a:lnTo>
                  <a:pt x="2" y="1830"/>
                </a:lnTo>
                <a:lnTo>
                  <a:pt x="0" y="1811"/>
                </a:lnTo>
                <a:lnTo>
                  <a:pt x="0" y="1791"/>
                </a:lnTo>
                <a:lnTo>
                  <a:pt x="0" y="793"/>
                </a:lnTo>
                <a:lnTo>
                  <a:pt x="0" y="773"/>
                </a:lnTo>
                <a:lnTo>
                  <a:pt x="2" y="754"/>
                </a:lnTo>
                <a:lnTo>
                  <a:pt x="5" y="735"/>
                </a:lnTo>
                <a:lnTo>
                  <a:pt x="10" y="717"/>
                </a:lnTo>
                <a:lnTo>
                  <a:pt x="16" y="698"/>
                </a:lnTo>
                <a:lnTo>
                  <a:pt x="23" y="680"/>
                </a:lnTo>
                <a:lnTo>
                  <a:pt x="30" y="663"/>
                </a:lnTo>
                <a:lnTo>
                  <a:pt x="39" y="646"/>
                </a:lnTo>
                <a:lnTo>
                  <a:pt x="49" y="630"/>
                </a:lnTo>
                <a:lnTo>
                  <a:pt x="60" y="615"/>
                </a:lnTo>
                <a:lnTo>
                  <a:pt x="73" y="600"/>
                </a:lnTo>
                <a:lnTo>
                  <a:pt x="85" y="586"/>
                </a:lnTo>
                <a:lnTo>
                  <a:pt x="99" y="573"/>
                </a:lnTo>
                <a:lnTo>
                  <a:pt x="114" y="560"/>
                </a:lnTo>
                <a:lnTo>
                  <a:pt x="130" y="549"/>
                </a:lnTo>
                <a:lnTo>
                  <a:pt x="146" y="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A4139-C638-3F47-919B-3702BDD641E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9671E8-4EBF-2C46-A297-C8E041C8BE3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A1E079-510D-6248-BF6C-201D1127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93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8853322" cy="6858000"/>
          </a:xfrm>
          <a:custGeom>
            <a:avLst/>
            <a:gdLst>
              <a:gd name="T0" fmla="*/ 0 w 5859"/>
              <a:gd name="T1" fmla="*/ 0 h 4539"/>
              <a:gd name="T2" fmla="*/ 1319 w 5859"/>
              <a:gd name="T3" fmla="*/ 0 h 4539"/>
              <a:gd name="T4" fmla="*/ 5859 w 5859"/>
              <a:gd name="T5" fmla="*/ 4539 h 4539"/>
              <a:gd name="T6" fmla="*/ 4150 w 5859"/>
              <a:gd name="T7" fmla="*/ 4539 h 4539"/>
              <a:gd name="T8" fmla="*/ 0 w 5859"/>
              <a:gd name="T9" fmla="*/ 391 h 4539"/>
              <a:gd name="T10" fmla="*/ 0 w 5859"/>
              <a:gd name="T11" fmla="*/ 0 h 4539"/>
              <a:gd name="T12" fmla="*/ 4070 w 5859"/>
              <a:gd name="T13" fmla="*/ 4539 h 4539"/>
              <a:gd name="T14" fmla="*/ 2360 w 5859"/>
              <a:gd name="T15" fmla="*/ 4539 h 4539"/>
              <a:gd name="T16" fmla="*/ 0 w 5859"/>
              <a:gd name="T17" fmla="*/ 2180 h 4539"/>
              <a:gd name="T18" fmla="*/ 0 w 5859"/>
              <a:gd name="T19" fmla="*/ 471 h 4539"/>
              <a:gd name="T20" fmla="*/ 4070 w 5859"/>
              <a:gd name="T21" fmla="*/ 4539 h 4539"/>
              <a:gd name="T22" fmla="*/ 2279 w 5859"/>
              <a:gd name="T23" fmla="*/ 4539 h 4539"/>
              <a:gd name="T24" fmla="*/ 569 w 5859"/>
              <a:gd name="T25" fmla="*/ 4539 h 4539"/>
              <a:gd name="T26" fmla="*/ 0 w 5859"/>
              <a:gd name="T27" fmla="*/ 3970 h 4539"/>
              <a:gd name="T28" fmla="*/ 0 w 5859"/>
              <a:gd name="T29" fmla="*/ 2262 h 4539"/>
              <a:gd name="T30" fmla="*/ 2279 w 5859"/>
              <a:gd name="T31" fmla="*/ 4539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9">
                <a:moveTo>
                  <a:pt x="0" y="0"/>
                </a:moveTo>
                <a:lnTo>
                  <a:pt x="1319" y="0"/>
                </a:lnTo>
                <a:lnTo>
                  <a:pt x="5859" y="4539"/>
                </a:lnTo>
                <a:lnTo>
                  <a:pt x="4150" y="4539"/>
                </a:lnTo>
                <a:lnTo>
                  <a:pt x="0" y="391"/>
                </a:lnTo>
                <a:lnTo>
                  <a:pt x="0" y="0"/>
                </a:lnTo>
                <a:close/>
                <a:moveTo>
                  <a:pt x="4070" y="4539"/>
                </a:moveTo>
                <a:lnTo>
                  <a:pt x="2360" y="4539"/>
                </a:lnTo>
                <a:lnTo>
                  <a:pt x="0" y="2180"/>
                </a:lnTo>
                <a:lnTo>
                  <a:pt x="0" y="471"/>
                </a:lnTo>
                <a:lnTo>
                  <a:pt x="4070" y="4539"/>
                </a:lnTo>
                <a:close/>
                <a:moveTo>
                  <a:pt x="2279" y="4539"/>
                </a:moveTo>
                <a:lnTo>
                  <a:pt x="569" y="4539"/>
                </a:lnTo>
                <a:lnTo>
                  <a:pt x="0" y="3970"/>
                </a:lnTo>
                <a:lnTo>
                  <a:pt x="0" y="2262"/>
                </a:lnTo>
                <a:lnTo>
                  <a:pt x="2279" y="4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8A69C-CFB5-F149-A900-BDB250C76C2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B996B6-BF05-794D-AA03-6AE01F35083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6708BB-4E94-D842-84D9-C6091C7AA7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D0AB-9AEC-8EC9-752F-C922D7CD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FD1DB-95E9-D3B2-11D1-0EBC4B1E6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BE60B-0FE7-5738-44A0-97C6B7EFF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B6410-F97D-1DB5-42FD-2DEB72F6E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C66C1-64E4-48BF-E7AB-C5859BA3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56838-FDF0-1B6B-6439-B2A0AD00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06793"/>
      </p:ext>
    </p:extLst>
  </p:cSld>
  <p:clrMapOvr>
    <a:masterClrMapping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338673" y="0"/>
            <a:ext cx="8853327" cy="6858000"/>
          </a:xfrm>
          <a:custGeom>
            <a:avLst/>
            <a:gdLst>
              <a:gd name="T0" fmla="*/ 5859 w 5859"/>
              <a:gd name="T1" fmla="*/ 4538 h 4538"/>
              <a:gd name="T2" fmla="*/ 4541 w 5859"/>
              <a:gd name="T3" fmla="*/ 4538 h 4538"/>
              <a:gd name="T4" fmla="*/ 0 w 5859"/>
              <a:gd name="T5" fmla="*/ 0 h 4538"/>
              <a:gd name="T6" fmla="*/ 1709 w 5859"/>
              <a:gd name="T7" fmla="*/ 0 h 4538"/>
              <a:gd name="T8" fmla="*/ 5859 w 5859"/>
              <a:gd name="T9" fmla="*/ 4147 h 4538"/>
              <a:gd name="T10" fmla="*/ 5859 w 5859"/>
              <a:gd name="T11" fmla="*/ 4538 h 4538"/>
              <a:gd name="T12" fmla="*/ 1791 w 5859"/>
              <a:gd name="T13" fmla="*/ 0 h 4538"/>
              <a:gd name="T14" fmla="*/ 3500 w 5859"/>
              <a:gd name="T15" fmla="*/ 0 h 4538"/>
              <a:gd name="T16" fmla="*/ 5859 w 5859"/>
              <a:gd name="T17" fmla="*/ 2358 h 4538"/>
              <a:gd name="T18" fmla="*/ 5859 w 5859"/>
              <a:gd name="T19" fmla="*/ 4067 h 4538"/>
              <a:gd name="T20" fmla="*/ 1791 w 5859"/>
              <a:gd name="T21" fmla="*/ 0 h 4538"/>
              <a:gd name="T22" fmla="*/ 3580 w 5859"/>
              <a:gd name="T23" fmla="*/ 0 h 4538"/>
              <a:gd name="T24" fmla="*/ 5290 w 5859"/>
              <a:gd name="T25" fmla="*/ 0 h 4538"/>
              <a:gd name="T26" fmla="*/ 5859 w 5859"/>
              <a:gd name="T27" fmla="*/ 568 h 4538"/>
              <a:gd name="T28" fmla="*/ 5859 w 5859"/>
              <a:gd name="T29" fmla="*/ 2277 h 4538"/>
              <a:gd name="T30" fmla="*/ 3580 w 5859"/>
              <a:gd name="T31" fmla="*/ 0 h 4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8">
                <a:moveTo>
                  <a:pt x="5859" y="4538"/>
                </a:moveTo>
                <a:lnTo>
                  <a:pt x="4541" y="4538"/>
                </a:lnTo>
                <a:lnTo>
                  <a:pt x="0" y="0"/>
                </a:lnTo>
                <a:lnTo>
                  <a:pt x="1709" y="0"/>
                </a:lnTo>
                <a:lnTo>
                  <a:pt x="5859" y="4147"/>
                </a:lnTo>
                <a:lnTo>
                  <a:pt x="5859" y="4538"/>
                </a:lnTo>
                <a:close/>
                <a:moveTo>
                  <a:pt x="1791" y="0"/>
                </a:moveTo>
                <a:lnTo>
                  <a:pt x="3500" y="0"/>
                </a:lnTo>
                <a:lnTo>
                  <a:pt x="5859" y="2358"/>
                </a:lnTo>
                <a:lnTo>
                  <a:pt x="5859" y="4067"/>
                </a:lnTo>
                <a:lnTo>
                  <a:pt x="1791" y="0"/>
                </a:lnTo>
                <a:close/>
                <a:moveTo>
                  <a:pt x="3580" y="0"/>
                </a:moveTo>
                <a:lnTo>
                  <a:pt x="5290" y="0"/>
                </a:lnTo>
                <a:lnTo>
                  <a:pt x="5859" y="568"/>
                </a:lnTo>
                <a:lnTo>
                  <a:pt x="5859" y="2277"/>
                </a:lnTo>
                <a:lnTo>
                  <a:pt x="35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951A-69B2-9E47-9312-F79AF28D0C1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AB026-1527-0D48-9831-5E7841D276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49394B-0516-4947-87DF-7818553CB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7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-11496" y="0"/>
            <a:ext cx="10716690" cy="6858000"/>
          </a:xfrm>
          <a:custGeom>
            <a:avLst/>
            <a:gdLst>
              <a:gd name="T0" fmla="*/ 799 w 5695"/>
              <a:gd name="T1" fmla="*/ 3645 h 3645"/>
              <a:gd name="T2" fmla="*/ 1046 w 5695"/>
              <a:gd name="T3" fmla="*/ 3645 h 3645"/>
              <a:gd name="T4" fmla="*/ 1845 w 5695"/>
              <a:gd name="T5" fmla="*/ 2846 h 3645"/>
              <a:gd name="T6" fmla="*/ 923 w 5695"/>
              <a:gd name="T7" fmla="*/ 1924 h 3645"/>
              <a:gd name="T8" fmla="*/ 0 w 5695"/>
              <a:gd name="T9" fmla="*/ 2846 h 3645"/>
              <a:gd name="T10" fmla="*/ 799 w 5695"/>
              <a:gd name="T11" fmla="*/ 3645 h 3645"/>
              <a:gd name="T12" fmla="*/ 1126 w 5695"/>
              <a:gd name="T13" fmla="*/ 3645 h 3645"/>
              <a:gd name="T14" fmla="*/ 2645 w 5695"/>
              <a:gd name="T15" fmla="*/ 3645 h 3645"/>
              <a:gd name="T16" fmla="*/ 1886 w 5695"/>
              <a:gd name="T17" fmla="*/ 2886 h 3645"/>
              <a:gd name="T18" fmla="*/ 1126 w 5695"/>
              <a:gd name="T19" fmla="*/ 3645 h 3645"/>
              <a:gd name="T20" fmla="*/ 2725 w 5695"/>
              <a:gd name="T21" fmla="*/ 3645 h 3645"/>
              <a:gd name="T22" fmla="*/ 2971 w 5695"/>
              <a:gd name="T23" fmla="*/ 3645 h 3645"/>
              <a:gd name="T24" fmla="*/ 3770 w 5695"/>
              <a:gd name="T25" fmla="*/ 2846 h 3645"/>
              <a:gd name="T26" fmla="*/ 2848 w 5695"/>
              <a:gd name="T27" fmla="*/ 1924 h 3645"/>
              <a:gd name="T28" fmla="*/ 1926 w 5695"/>
              <a:gd name="T29" fmla="*/ 2846 h 3645"/>
              <a:gd name="T30" fmla="*/ 2725 w 5695"/>
              <a:gd name="T31" fmla="*/ 3645 h 3645"/>
              <a:gd name="T32" fmla="*/ 3051 w 5695"/>
              <a:gd name="T33" fmla="*/ 3645 h 3645"/>
              <a:gd name="T34" fmla="*/ 4569 w 5695"/>
              <a:gd name="T35" fmla="*/ 3645 h 3645"/>
              <a:gd name="T36" fmla="*/ 3810 w 5695"/>
              <a:gd name="T37" fmla="*/ 2886 h 3645"/>
              <a:gd name="T38" fmla="*/ 3051 w 5695"/>
              <a:gd name="T39" fmla="*/ 3645 h 3645"/>
              <a:gd name="T40" fmla="*/ 4650 w 5695"/>
              <a:gd name="T41" fmla="*/ 3645 h 3645"/>
              <a:gd name="T42" fmla="*/ 4897 w 5695"/>
              <a:gd name="T43" fmla="*/ 3645 h 3645"/>
              <a:gd name="T44" fmla="*/ 5695 w 5695"/>
              <a:gd name="T45" fmla="*/ 2846 h 3645"/>
              <a:gd name="T46" fmla="*/ 4773 w 5695"/>
              <a:gd name="T47" fmla="*/ 1924 h 3645"/>
              <a:gd name="T48" fmla="*/ 3850 w 5695"/>
              <a:gd name="T49" fmla="*/ 2846 h 3645"/>
              <a:gd name="T50" fmla="*/ 4650 w 5695"/>
              <a:gd name="T51" fmla="*/ 3645 h 3645"/>
              <a:gd name="T52" fmla="*/ 2888 w 5695"/>
              <a:gd name="T53" fmla="*/ 1884 h 3645"/>
              <a:gd name="T54" fmla="*/ 3810 w 5695"/>
              <a:gd name="T55" fmla="*/ 962 h 3645"/>
              <a:gd name="T56" fmla="*/ 4732 w 5695"/>
              <a:gd name="T57" fmla="*/ 1884 h 3645"/>
              <a:gd name="T58" fmla="*/ 3810 w 5695"/>
              <a:gd name="T59" fmla="*/ 2806 h 3645"/>
              <a:gd name="T60" fmla="*/ 2888 w 5695"/>
              <a:gd name="T61" fmla="*/ 1884 h 3645"/>
              <a:gd name="T62" fmla="*/ 1926 w 5695"/>
              <a:gd name="T63" fmla="*/ 922 h 3645"/>
              <a:gd name="T64" fmla="*/ 2848 w 5695"/>
              <a:gd name="T65" fmla="*/ 0 h 3645"/>
              <a:gd name="T66" fmla="*/ 3770 w 5695"/>
              <a:gd name="T67" fmla="*/ 922 h 3645"/>
              <a:gd name="T68" fmla="*/ 2848 w 5695"/>
              <a:gd name="T69" fmla="*/ 1843 h 3645"/>
              <a:gd name="T70" fmla="*/ 1926 w 5695"/>
              <a:gd name="T71" fmla="*/ 922 h 3645"/>
              <a:gd name="T72" fmla="*/ 963 w 5695"/>
              <a:gd name="T73" fmla="*/ 1884 h 3645"/>
              <a:gd name="T74" fmla="*/ 1886 w 5695"/>
              <a:gd name="T75" fmla="*/ 962 h 3645"/>
              <a:gd name="T76" fmla="*/ 2808 w 5695"/>
              <a:gd name="T77" fmla="*/ 1884 h 3645"/>
              <a:gd name="T78" fmla="*/ 1886 w 5695"/>
              <a:gd name="T79" fmla="*/ 2806 h 3645"/>
              <a:gd name="T80" fmla="*/ 963 w 5695"/>
              <a:gd name="T81" fmla="*/ 1884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3645"/>
                </a:moveTo>
                <a:lnTo>
                  <a:pt x="1046" y="3645"/>
                </a:lnTo>
                <a:lnTo>
                  <a:pt x="1845" y="2846"/>
                </a:lnTo>
                <a:lnTo>
                  <a:pt x="923" y="1924"/>
                </a:lnTo>
                <a:lnTo>
                  <a:pt x="0" y="2846"/>
                </a:lnTo>
                <a:lnTo>
                  <a:pt x="799" y="3645"/>
                </a:lnTo>
                <a:close/>
                <a:moveTo>
                  <a:pt x="1126" y="3645"/>
                </a:moveTo>
                <a:lnTo>
                  <a:pt x="2645" y="3645"/>
                </a:lnTo>
                <a:lnTo>
                  <a:pt x="1886" y="2886"/>
                </a:lnTo>
                <a:lnTo>
                  <a:pt x="1126" y="3645"/>
                </a:lnTo>
                <a:close/>
                <a:moveTo>
                  <a:pt x="2725" y="3645"/>
                </a:moveTo>
                <a:lnTo>
                  <a:pt x="2971" y="3645"/>
                </a:lnTo>
                <a:lnTo>
                  <a:pt x="3770" y="2846"/>
                </a:lnTo>
                <a:lnTo>
                  <a:pt x="2848" y="1924"/>
                </a:lnTo>
                <a:lnTo>
                  <a:pt x="1926" y="2846"/>
                </a:lnTo>
                <a:lnTo>
                  <a:pt x="2725" y="3645"/>
                </a:lnTo>
                <a:close/>
                <a:moveTo>
                  <a:pt x="3051" y="3645"/>
                </a:moveTo>
                <a:lnTo>
                  <a:pt x="4569" y="3645"/>
                </a:lnTo>
                <a:lnTo>
                  <a:pt x="3810" y="2886"/>
                </a:lnTo>
                <a:lnTo>
                  <a:pt x="3051" y="3645"/>
                </a:lnTo>
                <a:close/>
                <a:moveTo>
                  <a:pt x="4650" y="3645"/>
                </a:moveTo>
                <a:lnTo>
                  <a:pt x="4897" y="3645"/>
                </a:lnTo>
                <a:lnTo>
                  <a:pt x="5695" y="2846"/>
                </a:lnTo>
                <a:lnTo>
                  <a:pt x="4773" y="1924"/>
                </a:lnTo>
                <a:lnTo>
                  <a:pt x="3850" y="2846"/>
                </a:lnTo>
                <a:lnTo>
                  <a:pt x="4650" y="3645"/>
                </a:lnTo>
                <a:close/>
                <a:moveTo>
                  <a:pt x="2888" y="1884"/>
                </a:moveTo>
                <a:lnTo>
                  <a:pt x="3810" y="962"/>
                </a:lnTo>
                <a:lnTo>
                  <a:pt x="4732" y="1884"/>
                </a:lnTo>
                <a:lnTo>
                  <a:pt x="3810" y="2806"/>
                </a:lnTo>
                <a:lnTo>
                  <a:pt x="2888" y="1884"/>
                </a:lnTo>
                <a:close/>
                <a:moveTo>
                  <a:pt x="1926" y="922"/>
                </a:moveTo>
                <a:lnTo>
                  <a:pt x="2848" y="0"/>
                </a:lnTo>
                <a:lnTo>
                  <a:pt x="3770" y="922"/>
                </a:lnTo>
                <a:lnTo>
                  <a:pt x="2848" y="1843"/>
                </a:lnTo>
                <a:lnTo>
                  <a:pt x="1926" y="922"/>
                </a:lnTo>
                <a:close/>
                <a:moveTo>
                  <a:pt x="963" y="1884"/>
                </a:moveTo>
                <a:lnTo>
                  <a:pt x="1886" y="962"/>
                </a:lnTo>
                <a:lnTo>
                  <a:pt x="2808" y="1884"/>
                </a:lnTo>
                <a:lnTo>
                  <a:pt x="1886" y="2806"/>
                </a:lnTo>
                <a:lnTo>
                  <a:pt x="963" y="188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8A615-F4EC-6F4A-AD0C-84BC4354911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26D1AA-C440-8040-BA97-4282AA16723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3D641B-B744-784E-999F-5BC99FCCD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70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198338" y="0"/>
            <a:ext cx="10716690" cy="6858000"/>
          </a:xfrm>
          <a:custGeom>
            <a:avLst/>
            <a:gdLst>
              <a:gd name="T0" fmla="*/ 799 w 5695"/>
              <a:gd name="T1" fmla="*/ 0 h 3645"/>
              <a:gd name="T2" fmla="*/ 1046 w 5695"/>
              <a:gd name="T3" fmla="*/ 0 h 3645"/>
              <a:gd name="T4" fmla="*/ 1845 w 5695"/>
              <a:gd name="T5" fmla="*/ 799 h 3645"/>
              <a:gd name="T6" fmla="*/ 923 w 5695"/>
              <a:gd name="T7" fmla="*/ 1721 h 3645"/>
              <a:gd name="T8" fmla="*/ 0 w 5695"/>
              <a:gd name="T9" fmla="*/ 799 h 3645"/>
              <a:gd name="T10" fmla="*/ 799 w 5695"/>
              <a:gd name="T11" fmla="*/ 0 h 3645"/>
              <a:gd name="T12" fmla="*/ 1126 w 5695"/>
              <a:gd name="T13" fmla="*/ 0 h 3645"/>
              <a:gd name="T14" fmla="*/ 2645 w 5695"/>
              <a:gd name="T15" fmla="*/ 0 h 3645"/>
              <a:gd name="T16" fmla="*/ 1886 w 5695"/>
              <a:gd name="T17" fmla="*/ 758 h 3645"/>
              <a:gd name="T18" fmla="*/ 1126 w 5695"/>
              <a:gd name="T19" fmla="*/ 0 h 3645"/>
              <a:gd name="T20" fmla="*/ 2725 w 5695"/>
              <a:gd name="T21" fmla="*/ 0 h 3645"/>
              <a:gd name="T22" fmla="*/ 2971 w 5695"/>
              <a:gd name="T23" fmla="*/ 0 h 3645"/>
              <a:gd name="T24" fmla="*/ 3770 w 5695"/>
              <a:gd name="T25" fmla="*/ 799 h 3645"/>
              <a:gd name="T26" fmla="*/ 2848 w 5695"/>
              <a:gd name="T27" fmla="*/ 1721 h 3645"/>
              <a:gd name="T28" fmla="*/ 1926 w 5695"/>
              <a:gd name="T29" fmla="*/ 799 h 3645"/>
              <a:gd name="T30" fmla="*/ 2725 w 5695"/>
              <a:gd name="T31" fmla="*/ 0 h 3645"/>
              <a:gd name="T32" fmla="*/ 3051 w 5695"/>
              <a:gd name="T33" fmla="*/ 0 h 3645"/>
              <a:gd name="T34" fmla="*/ 4569 w 5695"/>
              <a:gd name="T35" fmla="*/ 0 h 3645"/>
              <a:gd name="T36" fmla="*/ 3810 w 5695"/>
              <a:gd name="T37" fmla="*/ 758 h 3645"/>
              <a:gd name="T38" fmla="*/ 3051 w 5695"/>
              <a:gd name="T39" fmla="*/ 0 h 3645"/>
              <a:gd name="T40" fmla="*/ 4650 w 5695"/>
              <a:gd name="T41" fmla="*/ 0 h 3645"/>
              <a:gd name="T42" fmla="*/ 4897 w 5695"/>
              <a:gd name="T43" fmla="*/ 0 h 3645"/>
              <a:gd name="T44" fmla="*/ 5695 w 5695"/>
              <a:gd name="T45" fmla="*/ 798 h 3645"/>
              <a:gd name="T46" fmla="*/ 4773 w 5695"/>
              <a:gd name="T47" fmla="*/ 1721 h 3645"/>
              <a:gd name="T48" fmla="*/ 3850 w 5695"/>
              <a:gd name="T49" fmla="*/ 799 h 3645"/>
              <a:gd name="T50" fmla="*/ 4650 w 5695"/>
              <a:gd name="T51" fmla="*/ 0 h 3645"/>
              <a:gd name="T52" fmla="*/ 2888 w 5695"/>
              <a:gd name="T53" fmla="*/ 1761 h 3645"/>
              <a:gd name="T54" fmla="*/ 3810 w 5695"/>
              <a:gd name="T55" fmla="*/ 2683 h 3645"/>
              <a:gd name="T56" fmla="*/ 4732 w 5695"/>
              <a:gd name="T57" fmla="*/ 1761 h 3645"/>
              <a:gd name="T58" fmla="*/ 3810 w 5695"/>
              <a:gd name="T59" fmla="*/ 839 h 3645"/>
              <a:gd name="T60" fmla="*/ 2888 w 5695"/>
              <a:gd name="T61" fmla="*/ 1761 h 3645"/>
              <a:gd name="T62" fmla="*/ 1926 w 5695"/>
              <a:gd name="T63" fmla="*/ 2723 h 3645"/>
              <a:gd name="T64" fmla="*/ 2848 w 5695"/>
              <a:gd name="T65" fmla="*/ 3645 h 3645"/>
              <a:gd name="T66" fmla="*/ 3770 w 5695"/>
              <a:gd name="T67" fmla="*/ 2723 h 3645"/>
              <a:gd name="T68" fmla="*/ 2848 w 5695"/>
              <a:gd name="T69" fmla="*/ 1801 h 3645"/>
              <a:gd name="T70" fmla="*/ 1926 w 5695"/>
              <a:gd name="T71" fmla="*/ 2723 h 3645"/>
              <a:gd name="T72" fmla="*/ 963 w 5695"/>
              <a:gd name="T73" fmla="*/ 1761 h 3645"/>
              <a:gd name="T74" fmla="*/ 1886 w 5695"/>
              <a:gd name="T75" fmla="*/ 2683 h 3645"/>
              <a:gd name="T76" fmla="*/ 2808 w 5695"/>
              <a:gd name="T77" fmla="*/ 1761 h 3645"/>
              <a:gd name="T78" fmla="*/ 1886 w 5695"/>
              <a:gd name="T79" fmla="*/ 839 h 3645"/>
              <a:gd name="T80" fmla="*/ 963 w 5695"/>
              <a:gd name="T81" fmla="*/ 1761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0"/>
                </a:moveTo>
                <a:lnTo>
                  <a:pt x="1046" y="0"/>
                </a:lnTo>
                <a:lnTo>
                  <a:pt x="1845" y="799"/>
                </a:lnTo>
                <a:lnTo>
                  <a:pt x="923" y="1721"/>
                </a:lnTo>
                <a:lnTo>
                  <a:pt x="0" y="799"/>
                </a:lnTo>
                <a:lnTo>
                  <a:pt x="799" y="0"/>
                </a:lnTo>
                <a:close/>
                <a:moveTo>
                  <a:pt x="1126" y="0"/>
                </a:moveTo>
                <a:lnTo>
                  <a:pt x="2645" y="0"/>
                </a:lnTo>
                <a:lnTo>
                  <a:pt x="1886" y="758"/>
                </a:lnTo>
                <a:lnTo>
                  <a:pt x="1126" y="0"/>
                </a:lnTo>
                <a:close/>
                <a:moveTo>
                  <a:pt x="2725" y="0"/>
                </a:moveTo>
                <a:lnTo>
                  <a:pt x="2971" y="0"/>
                </a:lnTo>
                <a:lnTo>
                  <a:pt x="3770" y="799"/>
                </a:lnTo>
                <a:lnTo>
                  <a:pt x="2848" y="1721"/>
                </a:lnTo>
                <a:lnTo>
                  <a:pt x="1926" y="799"/>
                </a:lnTo>
                <a:lnTo>
                  <a:pt x="2725" y="0"/>
                </a:lnTo>
                <a:close/>
                <a:moveTo>
                  <a:pt x="3051" y="0"/>
                </a:moveTo>
                <a:lnTo>
                  <a:pt x="4569" y="0"/>
                </a:lnTo>
                <a:lnTo>
                  <a:pt x="3810" y="758"/>
                </a:lnTo>
                <a:lnTo>
                  <a:pt x="3051" y="0"/>
                </a:lnTo>
                <a:close/>
                <a:moveTo>
                  <a:pt x="4650" y="0"/>
                </a:moveTo>
                <a:lnTo>
                  <a:pt x="4897" y="0"/>
                </a:lnTo>
                <a:lnTo>
                  <a:pt x="5695" y="798"/>
                </a:lnTo>
                <a:lnTo>
                  <a:pt x="4773" y="1721"/>
                </a:lnTo>
                <a:lnTo>
                  <a:pt x="3850" y="799"/>
                </a:lnTo>
                <a:lnTo>
                  <a:pt x="4650" y="0"/>
                </a:lnTo>
                <a:close/>
                <a:moveTo>
                  <a:pt x="2888" y="1761"/>
                </a:moveTo>
                <a:lnTo>
                  <a:pt x="3810" y="2683"/>
                </a:lnTo>
                <a:lnTo>
                  <a:pt x="4732" y="1761"/>
                </a:lnTo>
                <a:lnTo>
                  <a:pt x="3810" y="839"/>
                </a:lnTo>
                <a:lnTo>
                  <a:pt x="2888" y="1761"/>
                </a:lnTo>
                <a:close/>
                <a:moveTo>
                  <a:pt x="1926" y="2723"/>
                </a:moveTo>
                <a:lnTo>
                  <a:pt x="2848" y="3645"/>
                </a:lnTo>
                <a:lnTo>
                  <a:pt x="3770" y="2723"/>
                </a:lnTo>
                <a:lnTo>
                  <a:pt x="2848" y="1801"/>
                </a:lnTo>
                <a:lnTo>
                  <a:pt x="1926" y="2723"/>
                </a:lnTo>
                <a:close/>
                <a:moveTo>
                  <a:pt x="963" y="1761"/>
                </a:moveTo>
                <a:lnTo>
                  <a:pt x="1886" y="2683"/>
                </a:lnTo>
                <a:lnTo>
                  <a:pt x="2808" y="1761"/>
                </a:lnTo>
                <a:lnTo>
                  <a:pt x="1886" y="839"/>
                </a:lnTo>
                <a:lnTo>
                  <a:pt x="963" y="176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FDA95-18F8-294F-9490-619C7C0A9C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CE75B9-A460-8B4A-87CC-0E56228F0C7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2BB405-E388-534E-BA92-B06362F3C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99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212650" y="0"/>
            <a:ext cx="4441335" cy="6858000"/>
          </a:xfrm>
          <a:custGeom>
            <a:avLst/>
            <a:gdLst>
              <a:gd name="connsiteX0" fmla="*/ 4581543 w 6662001"/>
              <a:gd name="connsiteY0" fmla="*/ 6400518 h 10288580"/>
              <a:gd name="connsiteX1" fmla="*/ 6662001 w 6662001"/>
              <a:gd name="connsiteY1" fmla="*/ 6400518 h 10288580"/>
              <a:gd name="connsiteX2" fmla="*/ 6662001 w 6662001"/>
              <a:gd name="connsiteY2" fmla="*/ 8469603 h 10288580"/>
              <a:gd name="connsiteX3" fmla="*/ 4581543 w 6662001"/>
              <a:gd name="connsiteY3" fmla="*/ 8469603 h 10288580"/>
              <a:gd name="connsiteX4" fmla="*/ 2296458 w 6662001"/>
              <a:gd name="connsiteY4" fmla="*/ 6400518 h 10288580"/>
              <a:gd name="connsiteX5" fmla="*/ 4365543 w 6662001"/>
              <a:gd name="connsiteY5" fmla="*/ 6400518 h 10288580"/>
              <a:gd name="connsiteX6" fmla="*/ 4365543 w 6662001"/>
              <a:gd name="connsiteY6" fmla="*/ 8469603 h 10288580"/>
              <a:gd name="connsiteX7" fmla="*/ 2296458 w 6662001"/>
              <a:gd name="connsiteY7" fmla="*/ 8469603 h 10288580"/>
              <a:gd name="connsiteX8" fmla="*/ 0 w 6662001"/>
              <a:gd name="connsiteY8" fmla="*/ 6400518 h 10288580"/>
              <a:gd name="connsiteX9" fmla="*/ 2069085 w 6662001"/>
              <a:gd name="connsiteY9" fmla="*/ 6400518 h 10288580"/>
              <a:gd name="connsiteX10" fmla="*/ 2069085 w 6662001"/>
              <a:gd name="connsiteY10" fmla="*/ 10288580 h 10288580"/>
              <a:gd name="connsiteX11" fmla="*/ 0 w 6662001"/>
              <a:gd name="connsiteY11" fmla="*/ 10288580 h 10288580"/>
              <a:gd name="connsiteX12" fmla="*/ 4581543 w 6662001"/>
              <a:gd name="connsiteY12" fmla="*/ 4115434 h 10288580"/>
              <a:gd name="connsiteX13" fmla="*/ 6662001 w 6662001"/>
              <a:gd name="connsiteY13" fmla="*/ 4115434 h 10288580"/>
              <a:gd name="connsiteX14" fmla="*/ 6662001 w 6662001"/>
              <a:gd name="connsiteY14" fmla="*/ 6184518 h 10288580"/>
              <a:gd name="connsiteX15" fmla="*/ 4581543 w 6662001"/>
              <a:gd name="connsiteY15" fmla="*/ 6184518 h 10288580"/>
              <a:gd name="connsiteX16" fmla="*/ 0 w 6662001"/>
              <a:gd name="connsiteY16" fmla="*/ 4115434 h 10288580"/>
              <a:gd name="connsiteX17" fmla="*/ 2069085 w 6662001"/>
              <a:gd name="connsiteY17" fmla="*/ 4115434 h 10288580"/>
              <a:gd name="connsiteX18" fmla="*/ 2069085 w 6662001"/>
              <a:gd name="connsiteY18" fmla="*/ 6184518 h 10288580"/>
              <a:gd name="connsiteX19" fmla="*/ 0 w 6662001"/>
              <a:gd name="connsiteY19" fmla="*/ 6184518 h 10288580"/>
              <a:gd name="connsiteX20" fmla="*/ 2296458 w 6662001"/>
              <a:gd name="connsiteY20" fmla="*/ 4115434 h 10288580"/>
              <a:gd name="connsiteX21" fmla="*/ 4365543 w 6662001"/>
              <a:gd name="connsiteY21" fmla="*/ 4115434 h 10288580"/>
              <a:gd name="connsiteX22" fmla="*/ 4365543 w 6662001"/>
              <a:gd name="connsiteY22" fmla="*/ 6184518 h 10288580"/>
              <a:gd name="connsiteX23" fmla="*/ 2296458 w 6662001"/>
              <a:gd name="connsiteY23" fmla="*/ 6184518 h 10288580"/>
              <a:gd name="connsiteX24" fmla="*/ 0 w 6662001"/>
              <a:gd name="connsiteY24" fmla="*/ 1818976 h 10288580"/>
              <a:gd name="connsiteX25" fmla="*/ 2069085 w 6662001"/>
              <a:gd name="connsiteY25" fmla="*/ 1818976 h 10288580"/>
              <a:gd name="connsiteX26" fmla="*/ 2069085 w 6662001"/>
              <a:gd name="connsiteY26" fmla="*/ 3899434 h 10288580"/>
              <a:gd name="connsiteX27" fmla="*/ 0 w 6662001"/>
              <a:gd name="connsiteY27" fmla="*/ 3899434 h 10288580"/>
              <a:gd name="connsiteX28" fmla="*/ 4581543 w 6662001"/>
              <a:gd name="connsiteY28" fmla="*/ 1818975 h 10288580"/>
              <a:gd name="connsiteX29" fmla="*/ 6662001 w 6662001"/>
              <a:gd name="connsiteY29" fmla="*/ 1818975 h 10288580"/>
              <a:gd name="connsiteX30" fmla="*/ 6662001 w 6662001"/>
              <a:gd name="connsiteY30" fmla="*/ 3899433 h 10288580"/>
              <a:gd name="connsiteX31" fmla="*/ 4581543 w 6662001"/>
              <a:gd name="connsiteY31" fmla="*/ 3899433 h 10288580"/>
              <a:gd name="connsiteX32" fmla="*/ 2296458 w 6662001"/>
              <a:gd name="connsiteY32" fmla="*/ 0 h 10288580"/>
              <a:gd name="connsiteX33" fmla="*/ 4365543 w 6662001"/>
              <a:gd name="connsiteY33" fmla="*/ 0 h 10288580"/>
              <a:gd name="connsiteX34" fmla="*/ 4365543 w 6662001"/>
              <a:gd name="connsiteY34" fmla="*/ 3899434 h 10288580"/>
              <a:gd name="connsiteX35" fmla="*/ 2296458 w 6662001"/>
              <a:gd name="connsiteY35" fmla="*/ 3899434 h 1028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662001" h="10288580">
                <a:moveTo>
                  <a:pt x="4581543" y="6400518"/>
                </a:moveTo>
                <a:lnTo>
                  <a:pt x="6662001" y="6400518"/>
                </a:lnTo>
                <a:lnTo>
                  <a:pt x="6662001" y="8469603"/>
                </a:lnTo>
                <a:lnTo>
                  <a:pt x="4581543" y="8469603"/>
                </a:lnTo>
                <a:close/>
                <a:moveTo>
                  <a:pt x="2296458" y="6400518"/>
                </a:moveTo>
                <a:lnTo>
                  <a:pt x="4365543" y="6400518"/>
                </a:lnTo>
                <a:lnTo>
                  <a:pt x="4365543" y="8469603"/>
                </a:lnTo>
                <a:lnTo>
                  <a:pt x="2296458" y="8469603"/>
                </a:lnTo>
                <a:close/>
                <a:moveTo>
                  <a:pt x="0" y="6400518"/>
                </a:moveTo>
                <a:lnTo>
                  <a:pt x="2069085" y="6400518"/>
                </a:lnTo>
                <a:lnTo>
                  <a:pt x="2069085" y="10288580"/>
                </a:lnTo>
                <a:lnTo>
                  <a:pt x="0" y="10288580"/>
                </a:lnTo>
                <a:close/>
                <a:moveTo>
                  <a:pt x="4581543" y="4115434"/>
                </a:moveTo>
                <a:lnTo>
                  <a:pt x="6662001" y="4115434"/>
                </a:lnTo>
                <a:lnTo>
                  <a:pt x="6662001" y="6184518"/>
                </a:lnTo>
                <a:lnTo>
                  <a:pt x="4581543" y="6184518"/>
                </a:lnTo>
                <a:close/>
                <a:moveTo>
                  <a:pt x="0" y="4115434"/>
                </a:moveTo>
                <a:lnTo>
                  <a:pt x="2069085" y="4115434"/>
                </a:lnTo>
                <a:lnTo>
                  <a:pt x="2069085" y="6184518"/>
                </a:lnTo>
                <a:lnTo>
                  <a:pt x="0" y="6184518"/>
                </a:lnTo>
                <a:close/>
                <a:moveTo>
                  <a:pt x="2296458" y="4115434"/>
                </a:moveTo>
                <a:lnTo>
                  <a:pt x="4365543" y="4115434"/>
                </a:lnTo>
                <a:lnTo>
                  <a:pt x="4365543" y="6184518"/>
                </a:lnTo>
                <a:lnTo>
                  <a:pt x="2296458" y="6184518"/>
                </a:lnTo>
                <a:close/>
                <a:moveTo>
                  <a:pt x="0" y="1818976"/>
                </a:moveTo>
                <a:lnTo>
                  <a:pt x="2069085" y="1818976"/>
                </a:lnTo>
                <a:lnTo>
                  <a:pt x="2069085" y="3899434"/>
                </a:lnTo>
                <a:lnTo>
                  <a:pt x="0" y="3899434"/>
                </a:lnTo>
                <a:close/>
                <a:moveTo>
                  <a:pt x="4581543" y="1818975"/>
                </a:moveTo>
                <a:lnTo>
                  <a:pt x="6662001" y="1818975"/>
                </a:lnTo>
                <a:lnTo>
                  <a:pt x="6662001" y="3899433"/>
                </a:lnTo>
                <a:lnTo>
                  <a:pt x="4581543" y="3899433"/>
                </a:lnTo>
                <a:close/>
                <a:moveTo>
                  <a:pt x="2296458" y="0"/>
                </a:moveTo>
                <a:lnTo>
                  <a:pt x="4365543" y="0"/>
                </a:lnTo>
                <a:lnTo>
                  <a:pt x="4365543" y="3899434"/>
                </a:lnTo>
                <a:lnTo>
                  <a:pt x="2296458" y="389943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429BA-8206-424E-BC96-CC7B15B1AEE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2B6704-F2A5-7B48-9BCB-2C123C0F8E5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745EA1-1173-434E-876B-864FA4E6F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58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824683" y="871461"/>
            <a:ext cx="5131027" cy="5115079"/>
          </a:xfrm>
          <a:custGeom>
            <a:avLst/>
            <a:gdLst>
              <a:gd name="connsiteX0" fmla="*/ 6696103 w 7696540"/>
              <a:gd name="connsiteY0" fmla="*/ 6673365 h 7673802"/>
              <a:gd name="connsiteX1" fmla="*/ 7696540 w 7696540"/>
              <a:gd name="connsiteY1" fmla="*/ 6673365 h 7673802"/>
              <a:gd name="connsiteX2" fmla="*/ 7696540 w 7696540"/>
              <a:gd name="connsiteY2" fmla="*/ 7673802 h 7673802"/>
              <a:gd name="connsiteX3" fmla="*/ 6696103 w 7696540"/>
              <a:gd name="connsiteY3" fmla="*/ 7673802 h 7673802"/>
              <a:gd name="connsiteX4" fmla="*/ 5581980 w 7696540"/>
              <a:gd name="connsiteY4" fmla="*/ 6673365 h 7673802"/>
              <a:gd name="connsiteX5" fmla="*/ 6582417 w 7696540"/>
              <a:gd name="connsiteY5" fmla="*/ 6673365 h 7673802"/>
              <a:gd name="connsiteX6" fmla="*/ 6582417 w 7696540"/>
              <a:gd name="connsiteY6" fmla="*/ 7673802 h 7673802"/>
              <a:gd name="connsiteX7" fmla="*/ 5581980 w 7696540"/>
              <a:gd name="connsiteY7" fmla="*/ 7673802 h 7673802"/>
              <a:gd name="connsiteX8" fmla="*/ 4467857 w 7696540"/>
              <a:gd name="connsiteY8" fmla="*/ 6673365 h 7673802"/>
              <a:gd name="connsiteX9" fmla="*/ 5456929 w 7696540"/>
              <a:gd name="connsiteY9" fmla="*/ 6673365 h 7673802"/>
              <a:gd name="connsiteX10" fmla="*/ 5456929 w 7696540"/>
              <a:gd name="connsiteY10" fmla="*/ 7673802 h 7673802"/>
              <a:gd name="connsiteX11" fmla="*/ 4467857 w 7696540"/>
              <a:gd name="connsiteY11" fmla="*/ 7673802 h 7673802"/>
              <a:gd name="connsiteX12" fmla="*/ 2228246 w 7696540"/>
              <a:gd name="connsiteY12" fmla="*/ 6673365 h 7673802"/>
              <a:gd name="connsiteX13" fmla="*/ 3228683 w 7696540"/>
              <a:gd name="connsiteY13" fmla="*/ 6673365 h 7673802"/>
              <a:gd name="connsiteX14" fmla="*/ 3228683 w 7696540"/>
              <a:gd name="connsiteY14" fmla="*/ 7673802 h 7673802"/>
              <a:gd name="connsiteX15" fmla="*/ 2228246 w 7696540"/>
              <a:gd name="connsiteY15" fmla="*/ 7673802 h 7673802"/>
              <a:gd name="connsiteX16" fmla="*/ 1114123 w 7696540"/>
              <a:gd name="connsiteY16" fmla="*/ 6673365 h 7673802"/>
              <a:gd name="connsiteX17" fmla="*/ 2114560 w 7696540"/>
              <a:gd name="connsiteY17" fmla="*/ 6673365 h 7673802"/>
              <a:gd name="connsiteX18" fmla="*/ 2114560 w 7696540"/>
              <a:gd name="connsiteY18" fmla="*/ 7673802 h 7673802"/>
              <a:gd name="connsiteX19" fmla="*/ 1114123 w 7696540"/>
              <a:gd name="connsiteY19" fmla="*/ 7673802 h 7673802"/>
              <a:gd name="connsiteX20" fmla="*/ 6696103 w 7696540"/>
              <a:gd name="connsiteY20" fmla="*/ 5570615 h 7673802"/>
              <a:gd name="connsiteX21" fmla="*/ 7696540 w 7696540"/>
              <a:gd name="connsiteY21" fmla="*/ 5570615 h 7673802"/>
              <a:gd name="connsiteX22" fmla="*/ 7696540 w 7696540"/>
              <a:gd name="connsiteY22" fmla="*/ 6559687 h 7673802"/>
              <a:gd name="connsiteX23" fmla="*/ 6696103 w 7696540"/>
              <a:gd name="connsiteY23" fmla="*/ 6559687 h 7673802"/>
              <a:gd name="connsiteX24" fmla="*/ 4467857 w 7696540"/>
              <a:gd name="connsiteY24" fmla="*/ 5570615 h 7673802"/>
              <a:gd name="connsiteX25" fmla="*/ 5456929 w 7696540"/>
              <a:gd name="connsiteY25" fmla="*/ 5570615 h 7673802"/>
              <a:gd name="connsiteX26" fmla="*/ 5456929 w 7696540"/>
              <a:gd name="connsiteY26" fmla="*/ 6559687 h 7673802"/>
              <a:gd name="connsiteX27" fmla="*/ 4467857 w 7696540"/>
              <a:gd name="connsiteY27" fmla="*/ 6559687 h 7673802"/>
              <a:gd name="connsiteX28" fmla="*/ 3342369 w 7696540"/>
              <a:gd name="connsiteY28" fmla="*/ 5570615 h 7673802"/>
              <a:gd name="connsiteX29" fmla="*/ 4342806 w 7696540"/>
              <a:gd name="connsiteY29" fmla="*/ 5570615 h 7673802"/>
              <a:gd name="connsiteX30" fmla="*/ 4342806 w 7696540"/>
              <a:gd name="connsiteY30" fmla="*/ 6559687 h 7673802"/>
              <a:gd name="connsiteX31" fmla="*/ 3342369 w 7696540"/>
              <a:gd name="connsiteY31" fmla="*/ 6559687 h 7673802"/>
              <a:gd name="connsiteX32" fmla="*/ 2228246 w 7696540"/>
              <a:gd name="connsiteY32" fmla="*/ 5570615 h 7673802"/>
              <a:gd name="connsiteX33" fmla="*/ 3228683 w 7696540"/>
              <a:gd name="connsiteY33" fmla="*/ 5570615 h 7673802"/>
              <a:gd name="connsiteX34" fmla="*/ 3228683 w 7696540"/>
              <a:gd name="connsiteY34" fmla="*/ 6559687 h 7673802"/>
              <a:gd name="connsiteX35" fmla="*/ 2228246 w 7696540"/>
              <a:gd name="connsiteY35" fmla="*/ 6559687 h 7673802"/>
              <a:gd name="connsiteX36" fmla="*/ 1114123 w 7696540"/>
              <a:gd name="connsiteY36" fmla="*/ 5570615 h 7673802"/>
              <a:gd name="connsiteX37" fmla="*/ 2114560 w 7696540"/>
              <a:gd name="connsiteY37" fmla="*/ 5570615 h 7673802"/>
              <a:gd name="connsiteX38" fmla="*/ 2114560 w 7696540"/>
              <a:gd name="connsiteY38" fmla="*/ 6559687 h 7673802"/>
              <a:gd name="connsiteX39" fmla="*/ 1114123 w 7696540"/>
              <a:gd name="connsiteY39" fmla="*/ 6559687 h 7673802"/>
              <a:gd name="connsiteX40" fmla="*/ 0 w 7696540"/>
              <a:gd name="connsiteY40" fmla="*/ 5570615 h 7673802"/>
              <a:gd name="connsiteX41" fmla="*/ 989072 w 7696540"/>
              <a:gd name="connsiteY41" fmla="*/ 5570615 h 7673802"/>
              <a:gd name="connsiteX42" fmla="*/ 989072 w 7696540"/>
              <a:gd name="connsiteY42" fmla="*/ 6559687 h 7673802"/>
              <a:gd name="connsiteX43" fmla="*/ 0 w 7696540"/>
              <a:gd name="connsiteY43" fmla="*/ 6559687 h 7673802"/>
              <a:gd name="connsiteX44" fmla="*/ 6696103 w 7696540"/>
              <a:gd name="connsiteY44" fmla="*/ 4456492 h 7673802"/>
              <a:gd name="connsiteX45" fmla="*/ 7696540 w 7696540"/>
              <a:gd name="connsiteY45" fmla="*/ 4456492 h 7673802"/>
              <a:gd name="connsiteX46" fmla="*/ 7696540 w 7696540"/>
              <a:gd name="connsiteY46" fmla="*/ 5445564 h 7673802"/>
              <a:gd name="connsiteX47" fmla="*/ 6696103 w 7696540"/>
              <a:gd name="connsiteY47" fmla="*/ 5445564 h 7673802"/>
              <a:gd name="connsiteX48" fmla="*/ 5581980 w 7696540"/>
              <a:gd name="connsiteY48" fmla="*/ 4456492 h 7673802"/>
              <a:gd name="connsiteX49" fmla="*/ 6582417 w 7696540"/>
              <a:gd name="connsiteY49" fmla="*/ 4456492 h 7673802"/>
              <a:gd name="connsiteX50" fmla="*/ 6582417 w 7696540"/>
              <a:gd name="connsiteY50" fmla="*/ 5445564 h 7673802"/>
              <a:gd name="connsiteX51" fmla="*/ 5581980 w 7696540"/>
              <a:gd name="connsiteY51" fmla="*/ 5445564 h 7673802"/>
              <a:gd name="connsiteX52" fmla="*/ 4467857 w 7696540"/>
              <a:gd name="connsiteY52" fmla="*/ 4456492 h 7673802"/>
              <a:gd name="connsiteX53" fmla="*/ 5456929 w 7696540"/>
              <a:gd name="connsiteY53" fmla="*/ 4456492 h 7673802"/>
              <a:gd name="connsiteX54" fmla="*/ 5456929 w 7696540"/>
              <a:gd name="connsiteY54" fmla="*/ 5445564 h 7673802"/>
              <a:gd name="connsiteX55" fmla="*/ 4467857 w 7696540"/>
              <a:gd name="connsiteY55" fmla="*/ 5445564 h 7673802"/>
              <a:gd name="connsiteX56" fmla="*/ 3342369 w 7696540"/>
              <a:gd name="connsiteY56" fmla="*/ 4456492 h 7673802"/>
              <a:gd name="connsiteX57" fmla="*/ 4342806 w 7696540"/>
              <a:gd name="connsiteY57" fmla="*/ 4456492 h 7673802"/>
              <a:gd name="connsiteX58" fmla="*/ 4342806 w 7696540"/>
              <a:gd name="connsiteY58" fmla="*/ 5445564 h 7673802"/>
              <a:gd name="connsiteX59" fmla="*/ 3342369 w 7696540"/>
              <a:gd name="connsiteY59" fmla="*/ 5445564 h 7673802"/>
              <a:gd name="connsiteX60" fmla="*/ 1114124 w 7696540"/>
              <a:gd name="connsiteY60" fmla="*/ 4456492 h 7673802"/>
              <a:gd name="connsiteX61" fmla="*/ 2114561 w 7696540"/>
              <a:gd name="connsiteY61" fmla="*/ 4456492 h 7673802"/>
              <a:gd name="connsiteX62" fmla="*/ 2114561 w 7696540"/>
              <a:gd name="connsiteY62" fmla="*/ 5445564 h 7673802"/>
              <a:gd name="connsiteX63" fmla="*/ 1114124 w 7696540"/>
              <a:gd name="connsiteY63" fmla="*/ 5445564 h 7673802"/>
              <a:gd name="connsiteX64" fmla="*/ 6696103 w 7696540"/>
              <a:gd name="connsiteY64" fmla="*/ 3342369 h 7673802"/>
              <a:gd name="connsiteX65" fmla="*/ 7696540 w 7696540"/>
              <a:gd name="connsiteY65" fmla="*/ 3342369 h 7673802"/>
              <a:gd name="connsiteX66" fmla="*/ 7696540 w 7696540"/>
              <a:gd name="connsiteY66" fmla="*/ 4331441 h 7673802"/>
              <a:gd name="connsiteX67" fmla="*/ 6696103 w 7696540"/>
              <a:gd name="connsiteY67" fmla="*/ 4331441 h 7673802"/>
              <a:gd name="connsiteX68" fmla="*/ 5581980 w 7696540"/>
              <a:gd name="connsiteY68" fmla="*/ 3342369 h 7673802"/>
              <a:gd name="connsiteX69" fmla="*/ 6582417 w 7696540"/>
              <a:gd name="connsiteY69" fmla="*/ 3342369 h 7673802"/>
              <a:gd name="connsiteX70" fmla="*/ 6582417 w 7696540"/>
              <a:gd name="connsiteY70" fmla="*/ 4331441 h 7673802"/>
              <a:gd name="connsiteX71" fmla="*/ 5581980 w 7696540"/>
              <a:gd name="connsiteY71" fmla="*/ 4331441 h 7673802"/>
              <a:gd name="connsiteX72" fmla="*/ 3342369 w 7696540"/>
              <a:gd name="connsiteY72" fmla="*/ 3342369 h 7673802"/>
              <a:gd name="connsiteX73" fmla="*/ 4342806 w 7696540"/>
              <a:gd name="connsiteY73" fmla="*/ 3342369 h 7673802"/>
              <a:gd name="connsiteX74" fmla="*/ 4342806 w 7696540"/>
              <a:gd name="connsiteY74" fmla="*/ 4331441 h 7673802"/>
              <a:gd name="connsiteX75" fmla="*/ 3342369 w 7696540"/>
              <a:gd name="connsiteY75" fmla="*/ 4331441 h 7673802"/>
              <a:gd name="connsiteX76" fmla="*/ 2228246 w 7696540"/>
              <a:gd name="connsiteY76" fmla="*/ 3342369 h 7673802"/>
              <a:gd name="connsiteX77" fmla="*/ 3228683 w 7696540"/>
              <a:gd name="connsiteY77" fmla="*/ 3342369 h 7673802"/>
              <a:gd name="connsiteX78" fmla="*/ 3228683 w 7696540"/>
              <a:gd name="connsiteY78" fmla="*/ 4331441 h 7673802"/>
              <a:gd name="connsiteX79" fmla="*/ 2228246 w 7696540"/>
              <a:gd name="connsiteY79" fmla="*/ 4331441 h 7673802"/>
              <a:gd name="connsiteX80" fmla="*/ 1 w 7696540"/>
              <a:gd name="connsiteY80" fmla="*/ 3342369 h 7673802"/>
              <a:gd name="connsiteX81" fmla="*/ 989072 w 7696540"/>
              <a:gd name="connsiteY81" fmla="*/ 3342369 h 7673802"/>
              <a:gd name="connsiteX82" fmla="*/ 989072 w 7696540"/>
              <a:gd name="connsiteY82" fmla="*/ 4331441 h 7673802"/>
              <a:gd name="connsiteX83" fmla="*/ 1 w 7696540"/>
              <a:gd name="connsiteY83" fmla="*/ 4331441 h 7673802"/>
              <a:gd name="connsiteX84" fmla="*/ 6696103 w 7696540"/>
              <a:gd name="connsiteY84" fmla="*/ 2228246 h 7673802"/>
              <a:gd name="connsiteX85" fmla="*/ 7696540 w 7696540"/>
              <a:gd name="connsiteY85" fmla="*/ 2228246 h 7673802"/>
              <a:gd name="connsiteX86" fmla="*/ 7696540 w 7696540"/>
              <a:gd name="connsiteY86" fmla="*/ 3217318 h 7673802"/>
              <a:gd name="connsiteX87" fmla="*/ 6696103 w 7696540"/>
              <a:gd name="connsiteY87" fmla="*/ 3217318 h 7673802"/>
              <a:gd name="connsiteX88" fmla="*/ 5581980 w 7696540"/>
              <a:gd name="connsiteY88" fmla="*/ 2228246 h 7673802"/>
              <a:gd name="connsiteX89" fmla="*/ 6582417 w 7696540"/>
              <a:gd name="connsiteY89" fmla="*/ 2228246 h 7673802"/>
              <a:gd name="connsiteX90" fmla="*/ 6582417 w 7696540"/>
              <a:gd name="connsiteY90" fmla="*/ 3217318 h 7673802"/>
              <a:gd name="connsiteX91" fmla="*/ 5581980 w 7696540"/>
              <a:gd name="connsiteY91" fmla="*/ 3217318 h 7673802"/>
              <a:gd name="connsiteX92" fmla="*/ 4467857 w 7696540"/>
              <a:gd name="connsiteY92" fmla="*/ 2228246 h 7673802"/>
              <a:gd name="connsiteX93" fmla="*/ 5456929 w 7696540"/>
              <a:gd name="connsiteY93" fmla="*/ 2228246 h 7673802"/>
              <a:gd name="connsiteX94" fmla="*/ 5456929 w 7696540"/>
              <a:gd name="connsiteY94" fmla="*/ 3217318 h 7673802"/>
              <a:gd name="connsiteX95" fmla="*/ 4467857 w 7696540"/>
              <a:gd name="connsiteY95" fmla="*/ 3217318 h 7673802"/>
              <a:gd name="connsiteX96" fmla="*/ 3342369 w 7696540"/>
              <a:gd name="connsiteY96" fmla="*/ 2228246 h 7673802"/>
              <a:gd name="connsiteX97" fmla="*/ 4342806 w 7696540"/>
              <a:gd name="connsiteY97" fmla="*/ 2228246 h 7673802"/>
              <a:gd name="connsiteX98" fmla="*/ 4342806 w 7696540"/>
              <a:gd name="connsiteY98" fmla="*/ 3217318 h 7673802"/>
              <a:gd name="connsiteX99" fmla="*/ 3342369 w 7696540"/>
              <a:gd name="connsiteY99" fmla="*/ 3217318 h 7673802"/>
              <a:gd name="connsiteX100" fmla="*/ 2228249 w 7696540"/>
              <a:gd name="connsiteY100" fmla="*/ 2228246 h 7673802"/>
              <a:gd name="connsiteX101" fmla="*/ 3228683 w 7696540"/>
              <a:gd name="connsiteY101" fmla="*/ 2228246 h 7673802"/>
              <a:gd name="connsiteX102" fmla="*/ 3228683 w 7696540"/>
              <a:gd name="connsiteY102" fmla="*/ 3217318 h 7673802"/>
              <a:gd name="connsiteX103" fmla="*/ 2228249 w 7696540"/>
              <a:gd name="connsiteY103" fmla="*/ 3217318 h 7673802"/>
              <a:gd name="connsiteX104" fmla="*/ 1114124 w 7696540"/>
              <a:gd name="connsiteY104" fmla="*/ 2228246 h 7673802"/>
              <a:gd name="connsiteX105" fmla="*/ 2114561 w 7696540"/>
              <a:gd name="connsiteY105" fmla="*/ 2228246 h 7673802"/>
              <a:gd name="connsiteX106" fmla="*/ 2114561 w 7696540"/>
              <a:gd name="connsiteY106" fmla="*/ 3217318 h 7673802"/>
              <a:gd name="connsiteX107" fmla="*/ 1114124 w 7696540"/>
              <a:gd name="connsiteY107" fmla="*/ 3217318 h 7673802"/>
              <a:gd name="connsiteX108" fmla="*/ 2 w 7696540"/>
              <a:gd name="connsiteY108" fmla="*/ 2228246 h 7673802"/>
              <a:gd name="connsiteX109" fmla="*/ 989074 w 7696540"/>
              <a:gd name="connsiteY109" fmla="*/ 2228246 h 7673802"/>
              <a:gd name="connsiteX110" fmla="*/ 989074 w 7696540"/>
              <a:gd name="connsiteY110" fmla="*/ 3217318 h 7673802"/>
              <a:gd name="connsiteX111" fmla="*/ 2 w 7696540"/>
              <a:gd name="connsiteY111" fmla="*/ 3217318 h 7673802"/>
              <a:gd name="connsiteX112" fmla="*/ 6696103 w 7696540"/>
              <a:gd name="connsiteY112" fmla="*/ 1114124 h 7673802"/>
              <a:gd name="connsiteX113" fmla="*/ 7696540 w 7696540"/>
              <a:gd name="connsiteY113" fmla="*/ 1114124 h 7673802"/>
              <a:gd name="connsiteX114" fmla="*/ 7696540 w 7696540"/>
              <a:gd name="connsiteY114" fmla="*/ 2103196 h 7673802"/>
              <a:gd name="connsiteX115" fmla="*/ 6696103 w 7696540"/>
              <a:gd name="connsiteY115" fmla="*/ 2103196 h 7673802"/>
              <a:gd name="connsiteX116" fmla="*/ 5581980 w 7696540"/>
              <a:gd name="connsiteY116" fmla="*/ 1114124 h 7673802"/>
              <a:gd name="connsiteX117" fmla="*/ 6582417 w 7696540"/>
              <a:gd name="connsiteY117" fmla="*/ 1114124 h 7673802"/>
              <a:gd name="connsiteX118" fmla="*/ 6582417 w 7696540"/>
              <a:gd name="connsiteY118" fmla="*/ 2103196 h 7673802"/>
              <a:gd name="connsiteX119" fmla="*/ 5581980 w 7696540"/>
              <a:gd name="connsiteY119" fmla="*/ 2103196 h 7673802"/>
              <a:gd name="connsiteX120" fmla="*/ 3342369 w 7696540"/>
              <a:gd name="connsiteY120" fmla="*/ 1114124 h 7673802"/>
              <a:gd name="connsiteX121" fmla="*/ 4342806 w 7696540"/>
              <a:gd name="connsiteY121" fmla="*/ 1114124 h 7673802"/>
              <a:gd name="connsiteX122" fmla="*/ 4342806 w 7696540"/>
              <a:gd name="connsiteY122" fmla="*/ 2103196 h 7673802"/>
              <a:gd name="connsiteX123" fmla="*/ 3342369 w 7696540"/>
              <a:gd name="connsiteY123" fmla="*/ 2103196 h 7673802"/>
              <a:gd name="connsiteX124" fmla="*/ 1114125 w 7696540"/>
              <a:gd name="connsiteY124" fmla="*/ 1114124 h 7673802"/>
              <a:gd name="connsiteX125" fmla="*/ 2114562 w 7696540"/>
              <a:gd name="connsiteY125" fmla="*/ 1114124 h 7673802"/>
              <a:gd name="connsiteX126" fmla="*/ 2114562 w 7696540"/>
              <a:gd name="connsiteY126" fmla="*/ 2103196 h 7673802"/>
              <a:gd name="connsiteX127" fmla="*/ 1114125 w 7696540"/>
              <a:gd name="connsiteY127" fmla="*/ 2103196 h 7673802"/>
              <a:gd name="connsiteX128" fmla="*/ 2228246 w 7696540"/>
              <a:gd name="connsiteY128" fmla="*/ 1114123 h 7673802"/>
              <a:gd name="connsiteX129" fmla="*/ 3228683 w 7696540"/>
              <a:gd name="connsiteY129" fmla="*/ 1114123 h 7673802"/>
              <a:gd name="connsiteX130" fmla="*/ 3228683 w 7696540"/>
              <a:gd name="connsiteY130" fmla="*/ 2103196 h 7673802"/>
              <a:gd name="connsiteX131" fmla="*/ 2228246 w 7696540"/>
              <a:gd name="connsiteY131" fmla="*/ 2103196 h 7673802"/>
              <a:gd name="connsiteX132" fmla="*/ 5581980 w 7696540"/>
              <a:gd name="connsiteY132" fmla="*/ 1 h 7673802"/>
              <a:gd name="connsiteX133" fmla="*/ 6582417 w 7696540"/>
              <a:gd name="connsiteY133" fmla="*/ 1 h 7673802"/>
              <a:gd name="connsiteX134" fmla="*/ 6582417 w 7696540"/>
              <a:gd name="connsiteY134" fmla="*/ 989073 h 7673802"/>
              <a:gd name="connsiteX135" fmla="*/ 5581980 w 7696540"/>
              <a:gd name="connsiteY135" fmla="*/ 989073 h 7673802"/>
              <a:gd name="connsiteX136" fmla="*/ 4467857 w 7696540"/>
              <a:gd name="connsiteY136" fmla="*/ 1 h 7673802"/>
              <a:gd name="connsiteX137" fmla="*/ 5456929 w 7696540"/>
              <a:gd name="connsiteY137" fmla="*/ 1 h 7673802"/>
              <a:gd name="connsiteX138" fmla="*/ 5456929 w 7696540"/>
              <a:gd name="connsiteY138" fmla="*/ 989073 h 7673802"/>
              <a:gd name="connsiteX139" fmla="*/ 4467857 w 7696540"/>
              <a:gd name="connsiteY139" fmla="*/ 989073 h 7673802"/>
              <a:gd name="connsiteX140" fmla="*/ 3342369 w 7696540"/>
              <a:gd name="connsiteY140" fmla="*/ 1 h 7673802"/>
              <a:gd name="connsiteX141" fmla="*/ 4342806 w 7696540"/>
              <a:gd name="connsiteY141" fmla="*/ 1 h 7673802"/>
              <a:gd name="connsiteX142" fmla="*/ 4342806 w 7696540"/>
              <a:gd name="connsiteY142" fmla="*/ 989073 h 7673802"/>
              <a:gd name="connsiteX143" fmla="*/ 3342369 w 7696540"/>
              <a:gd name="connsiteY143" fmla="*/ 989073 h 7673802"/>
              <a:gd name="connsiteX144" fmla="*/ 2228246 w 7696540"/>
              <a:gd name="connsiteY144" fmla="*/ 0 h 7673802"/>
              <a:gd name="connsiteX145" fmla="*/ 3228683 w 7696540"/>
              <a:gd name="connsiteY145" fmla="*/ 0 h 7673802"/>
              <a:gd name="connsiteX146" fmla="*/ 3228683 w 7696540"/>
              <a:gd name="connsiteY146" fmla="*/ 989072 h 7673802"/>
              <a:gd name="connsiteX147" fmla="*/ 2228246 w 7696540"/>
              <a:gd name="connsiteY147" fmla="*/ 989072 h 767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7696540" h="7673802">
                <a:moveTo>
                  <a:pt x="6696103" y="6673365"/>
                </a:moveTo>
                <a:lnTo>
                  <a:pt x="7696540" y="6673365"/>
                </a:lnTo>
                <a:lnTo>
                  <a:pt x="7696540" y="7673802"/>
                </a:lnTo>
                <a:lnTo>
                  <a:pt x="6696103" y="7673802"/>
                </a:lnTo>
                <a:close/>
                <a:moveTo>
                  <a:pt x="5581980" y="6673365"/>
                </a:moveTo>
                <a:lnTo>
                  <a:pt x="6582417" y="6673365"/>
                </a:lnTo>
                <a:lnTo>
                  <a:pt x="6582417" y="7673802"/>
                </a:lnTo>
                <a:lnTo>
                  <a:pt x="5581980" y="7673802"/>
                </a:lnTo>
                <a:close/>
                <a:moveTo>
                  <a:pt x="4467857" y="6673365"/>
                </a:moveTo>
                <a:lnTo>
                  <a:pt x="5456929" y="6673365"/>
                </a:lnTo>
                <a:lnTo>
                  <a:pt x="5456929" y="7673802"/>
                </a:lnTo>
                <a:lnTo>
                  <a:pt x="4467857" y="7673802"/>
                </a:lnTo>
                <a:close/>
                <a:moveTo>
                  <a:pt x="2228246" y="6673365"/>
                </a:moveTo>
                <a:lnTo>
                  <a:pt x="3228683" y="6673365"/>
                </a:lnTo>
                <a:lnTo>
                  <a:pt x="3228683" y="7673802"/>
                </a:lnTo>
                <a:lnTo>
                  <a:pt x="2228246" y="7673802"/>
                </a:lnTo>
                <a:close/>
                <a:moveTo>
                  <a:pt x="1114123" y="6673365"/>
                </a:moveTo>
                <a:lnTo>
                  <a:pt x="2114560" y="6673365"/>
                </a:lnTo>
                <a:lnTo>
                  <a:pt x="2114560" y="7673802"/>
                </a:lnTo>
                <a:lnTo>
                  <a:pt x="1114123" y="7673802"/>
                </a:lnTo>
                <a:close/>
                <a:moveTo>
                  <a:pt x="6696103" y="5570615"/>
                </a:moveTo>
                <a:lnTo>
                  <a:pt x="7696540" y="5570615"/>
                </a:lnTo>
                <a:lnTo>
                  <a:pt x="7696540" y="6559687"/>
                </a:lnTo>
                <a:lnTo>
                  <a:pt x="6696103" y="6559687"/>
                </a:lnTo>
                <a:close/>
                <a:moveTo>
                  <a:pt x="4467857" y="5570615"/>
                </a:moveTo>
                <a:lnTo>
                  <a:pt x="5456929" y="5570615"/>
                </a:lnTo>
                <a:lnTo>
                  <a:pt x="5456929" y="6559687"/>
                </a:lnTo>
                <a:lnTo>
                  <a:pt x="4467857" y="6559687"/>
                </a:lnTo>
                <a:close/>
                <a:moveTo>
                  <a:pt x="3342369" y="5570615"/>
                </a:moveTo>
                <a:lnTo>
                  <a:pt x="4342806" y="5570615"/>
                </a:lnTo>
                <a:lnTo>
                  <a:pt x="4342806" y="6559687"/>
                </a:lnTo>
                <a:lnTo>
                  <a:pt x="3342369" y="6559687"/>
                </a:lnTo>
                <a:close/>
                <a:moveTo>
                  <a:pt x="2228246" y="5570615"/>
                </a:moveTo>
                <a:lnTo>
                  <a:pt x="3228683" y="5570615"/>
                </a:lnTo>
                <a:lnTo>
                  <a:pt x="3228683" y="6559687"/>
                </a:lnTo>
                <a:lnTo>
                  <a:pt x="2228246" y="6559687"/>
                </a:lnTo>
                <a:close/>
                <a:moveTo>
                  <a:pt x="1114123" y="5570615"/>
                </a:moveTo>
                <a:lnTo>
                  <a:pt x="2114560" y="5570615"/>
                </a:lnTo>
                <a:lnTo>
                  <a:pt x="2114560" y="6559687"/>
                </a:lnTo>
                <a:lnTo>
                  <a:pt x="1114123" y="6559687"/>
                </a:lnTo>
                <a:close/>
                <a:moveTo>
                  <a:pt x="0" y="5570615"/>
                </a:moveTo>
                <a:lnTo>
                  <a:pt x="989072" y="5570615"/>
                </a:lnTo>
                <a:lnTo>
                  <a:pt x="989072" y="6559687"/>
                </a:lnTo>
                <a:lnTo>
                  <a:pt x="0" y="6559687"/>
                </a:lnTo>
                <a:close/>
                <a:moveTo>
                  <a:pt x="6696103" y="4456492"/>
                </a:moveTo>
                <a:lnTo>
                  <a:pt x="7696540" y="4456492"/>
                </a:lnTo>
                <a:lnTo>
                  <a:pt x="7696540" y="5445564"/>
                </a:lnTo>
                <a:lnTo>
                  <a:pt x="6696103" y="5445564"/>
                </a:lnTo>
                <a:close/>
                <a:moveTo>
                  <a:pt x="5581980" y="4456492"/>
                </a:moveTo>
                <a:lnTo>
                  <a:pt x="6582417" y="4456492"/>
                </a:lnTo>
                <a:lnTo>
                  <a:pt x="6582417" y="5445564"/>
                </a:lnTo>
                <a:lnTo>
                  <a:pt x="5581980" y="5445564"/>
                </a:lnTo>
                <a:close/>
                <a:moveTo>
                  <a:pt x="4467857" y="4456492"/>
                </a:moveTo>
                <a:lnTo>
                  <a:pt x="5456929" y="4456492"/>
                </a:lnTo>
                <a:lnTo>
                  <a:pt x="5456929" y="5445564"/>
                </a:lnTo>
                <a:lnTo>
                  <a:pt x="4467857" y="5445564"/>
                </a:lnTo>
                <a:close/>
                <a:moveTo>
                  <a:pt x="3342369" y="4456492"/>
                </a:moveTo>
                <a:lnTo>
                  <a:pt x="4342806" y="4456492"/>
                </a:lnTo>
                <a:lnTo>
                  <a:pt x="4342806" y="5445564"/>
                </a:lnTo>
                <a:lnTo>
                  <a:pt x="3342369" y="5445564"/>
                </a:lnTo>
                <a:close/>
                <a:moveTo>
                  <a:pt x="1114124" y="4456492"/>
                </a:moveTo>
                <a:lnTo>
                  <a:pt x="2114561" y="4456492"/>
                </a:lnTo>
                <a:lnTo>
                  <a:pt x="2114561" y="5445564"/>
                </a:lnTo>
                <a:lnTo>
                  <a:pt x="1114124" y="5445564"/>
                </a:lnTo>
                <a:close/>
                <a:moveTo>
                  <a:pt x="6696103" y="3342369"/>
                </a:moveTo>
                <a:lnTo>
                  <a:pt x="7696540" y="3342369"/>
                </a:lnTo>
                <a:lnTo>
                  <a:pt x="7696540" y="4331441"/>
                </a:lnTo>
                <a:lnTo>
                  <a:pt x="6696103" y="4331441"/>
                </a:lnTo>
                <a:close/>
                <a:moveTo>
                  <a:pt x="5581980" y="3342369"/>
                </a:moveTo>
                <a:lnTo>
                  <a:pt x="6582417" y="3342369"/>
                </a:lnTo>
                <a:lnTo>
                  <a:pt x="6582417" y="4331441"/>
                </a:lnTo>
                <a:lnTo>
                  <a:pt x="5581980" y="4331441"/>
                </a:lnTo>
                <a:close/>
                <a:moveTo>
                  <a:pt x="3342369" y="3342369"/>
                </a:moveTo>
                <a:lnTo>
                  <a:pt x="4342806" y="3342369"/>
                </a:lnTo>
                <a:lnTo>
                  <a:pt x="4342806" y="4331441"/>
                </a:lnTo>
                <a:lnTo>
                  <a:pt x="3342369" y="4331441"/>
                </a:lnTo>
                <a:close/>
                <a:moveTo>
                  <a:pt x="2228246" y="3342369"/>
                </a:moveTo>
                <a:lnTo>
                  <a:pt x="3228683" y="3342369"/>
                </a:lnTo>
                <a:lnTo>
                  <a:pt x="3228683" y="4331441"/>
                </a:lnTo>
                <a:lnTo>
                  <a:pt x="2228246" y="4331441"/>
                </a:lnTo>
                <a:close/>
                <a:moveTo>
                  <a:pt x="1" y="3342369"/>
                </a:moveTo>
                <a:lnTo>
                  <a:pt x="989072" y="3342369"/>
                </a:lnTo>
                <a:lnTo>
                  <a:pt x="989072" y="4331441"/>
                </a:lnTo>
                <a:lnTo>
                  <a:pt x="1" y="4331441"/>
                </a:lnTo>
                <a:close/>
                <a:moveTo>
                  <a:pt x="6696103" y="2228246"/>
                </a:moveTo>
                <a:lnTo>
                  <a:pt x="7696540" y="2228246"/>
                </a:lnTo>
                <a:lnTo>
                  <a:pt x="7696540" y="3217318"/>
                </a:lnTo>
                <a:lnTo>
                  <a:pt x="6696103" y="3217318"/>
                </a:lnTo>
                <a:close/>
                <a:moveTo>
                  <a:pt x="5581980" y="2228246"/>
                </a:moveTo>
                <a:lnTo>
                  <a:pt x="6582417" y="2228246"/>
                </a:lnTo>
                <a:lnTo>
                  <a:pt x="6582417" y="3217318"/>
                </a:lnTo>
                <a:lnTo>
                  <a:pt x="5581980" y="3217318"/>
                </a:lnTo>
                <a:close/>
                <a:moveTo>
                  <a:pt x="4467857" y="2228246"/>
                </a:moveTo>
                <a:lnTo>
                  <a:pt x="5456929" y="2228246"/>
                </a:lnTo>
                <a:lnTo>
                  <a:pt x="5456929" y="3217318"/>
                </a:lnTo>
                <a:lnTo>
                  <a:pt x="4467857" y="3217318"/>
                </a:lnTo>
                <a:close/>
                <a:moveTo>
                  <a:pt x="3342369" y="2228246"/>
                </a:moveTo>
                <a:lnTo>
                  <a:pt x="4342806" y="2228246"/>
                </a:lnTo>
                <a:lnTo>
                  <a:pt x="4342806" y="3217318"/>
                </a:lnTo>
                <a:lnTo>
                  <a:pt x="3342369" y="3217318"/>
                </a:lnTo>
                <a:close/>
                <a:moveTo>
                  <a:pt x="2228249" y="2228246"/>
                </a:moveTo>
                <a:lnTo>
                  <a:pt x="3228683" y="2228246"/>
                </a:lnTo>
                <a:lnTo>
                  <a:pt x="3228683" y="3217318"/>
                </a:lnTo>
                <a:lnTo>
                  <a:pt x="2228249" y="3217318"/>
                </a:lnTo>
                <a:close/>
                <a:moveTo>
                  <a:pt x="1114124" y="2228246"/>
                </a:moveTo>
                <a:lnTo>
                  <a:pt x="2114561" y="2228246"/>
                </a:lnTo>
                <a:lnTo>
                  <a:pt x="2114561" y="3217318"/>
                </a:lnTo>
                <a:lnTo>
                  <a:pt x="1114124" y="3217318"/>
                </a:lnTo>
                <a:close/>
                <a:moveTo>
                  <a:pt x="2" y="2228246"/>
                </a:moveTo>
                <a:lnTo>
                  <a:pt x="989074" y="2228246"/>
                </a:lnTo>
                <a:lnTo>
                  <a:pt x="989074" y="3217318"/>
                </a:lnTo>
                <a:lnTo>
                  <a:pt x="2" y="3217318"/>
                </a:lnTo>
                <a:close/>
                <a:moveTo>
                  <a:pt x="6696103" y="1114124"/>
                </a:moveTo>
                <a:lnTo>
                  <a:pt x="7696540" y="1114124"/>
                </a:lnTo>
                <a:lnTo>
                  <a:pt x="7696540" y="2103196"/>
                </a:lnTo>
                <a:lnTo>
                  <a:pt x="6696103" y="2103196"/>
                </a:lnTo>
                <a:close/>
                <a:moveTo>
                  <a:pt x="5581980" y="1114124"/>
                </a:moveTo>
                <a:lnTo>
                  <a:pt x="6582417" y="1114124"/>
                </a:lnTo>
                <a:lnTo>
                  <a:pt x="6582417" y="2103196"/>
                </a:lnTo>
                <a:lnTo>
                  <a:pt x="5581980" y="2103196"/>
                </a:lnTo>
                <a:close/>
                <a:moveTo>
                  <a:pt x="3342369" y="1114124"/>
                </a:moveTo>
                <a:lnTo>
                  <a:pt x="4342806" y="1114124"/>
                </a:lnTo>
                <a:lnTo>
                  <a:pt x="4342806" y="2103196"/>
                </a:lnTo>
                <a:lnTo>
                  <a:pt x="3342369" y="2103196"/>
                </a:lnTo>
                <a:close/>
                <a:moveTo>
                  <a:pt x="1114125" y="1114124"/>
                </a:moveTo>
                <a:lnTo>
                  <a:pt x="2114562" y="1114124"/>
                </a:lnTo>
                <a:lnTo>
                  <a:pt x="2114562" y="2103196"/>
                </a:lnTo>
                <a:lnTo>
                  <a:pt x="1114125" y="2103196"/>
                </a:lnTo>
                <a:close/>
                <a:moveTo>
                  <a:pt x="2228246" y="1114123"/>
                </a:moveTo>
                <a:lnTo>
                  <a:pt x="3228683" y="1114123"/>
                </a:lnTo>
                <a:lnTo>
                  <a:pt x="3228683" y="2103196"/>
                </a:lnTo>
                <a:lnTo>
                  <a:pt x="2228246" y="2103196"/>
                </a:lnTo>
                <a:close/>
                <a:moveTo>
                  <a:pt x="5581980" y="1"/>
                </a:moveTo>
                <a:lnTo>
                  <a:pt x="6582417" y="1"/>
                </a:lnTo>
                <a:lnTo>
                  <a:pt x="6582417" y="989073"/>
                </a:lnTo>
                <a:lnTo>
                  <a:pt x="5581980" y="989073"/>
                </a:lnTo>
                <a:close/>
                <a:moveTo>
                  <a:pt x="4467857" y="1"/>
                </a:moveTo>
                <a:lnTo>
                  <a:pt x="5456929" y="1"/>
                </a:lnTo>
                <a:lnTo>
                  <a:pt x="5456929" y="989073"/>
                </a:lnTo>
                <a:lnTo>
                  <a:pt x="4467857" y="989073"/>
                </a:lnTo>
                <a:close/>
                <a:moveTo>
                  <a:pt x="3342369" y="1"/>
                </a:moveTo>
                <a:lnTo>
                  <a:pt x="4342806" y="1"/>
                </a:lnTo>
                <a:lnTo>
                  <a:pt x="4342806" y="989073"/>
                </a:lnTo>
                <a:lnTo>
                  <a:pt x="3342369" y="989073"/>
                </a:lnTo>
                <a:close/>
                <a:moveTo>
                  <a:pt x="2228246" y="0"/>
                </a:moveTo>
                <a:lnTo>
                  <a:pt x="3228683" y="0"/>
                </a:lnTo>
                <a:lnTo>
                  <a:pt x="3228683" y="989072"/>
                </a:lnTo>
                <a:lnTo>
                  <a:pt x="2228246" y="98907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F4A9E-E156-A84D-B518-806653BBC392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F89396-B700-B946-AE30-5BC1BC3EFB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5F9EBD-8CC0-EC4E-90C7-AE94DB140A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93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67578" y="934497"/>
            <a:ext cx="5004851" cy="5011618"/>
          </a:xfrm>
          <a:custGeom>
            <a:avLst/>
            <a:gdLst>
              <a:gd name="T0" fmla="*/ 0 w 3317"/>
              <a:gd name="T1" fmla="*/ 0 h 3329"/>
              <a:gd name="T2" fmla="*/ 3257 w 3317"/>
              <a:gd name="T3" fmla="*/ 0 h 3329"/>
              <a:gd name="T4" fmla="*/ 2050 w 3317"/>
              <a:gd name="T5" fmla="*/ 1211 h 3329"/>
              <a:gd name="T6" fmla="*/ 1207 w 3317"/>
              <a:gd name="T7" fmla="*/ 1211 h 3329"/>
              <a:gd name="T8" fmla="*/ 1207 w 3317"/>
              <a:gd name="T9" fmla="*/ 2057 h 3329"/>
              <a:gd name="T10" fmla="*/ 0 w 3317"/>
              <a:gd name="T11" fmla="*/ 3269 h 3329"/>
              <a:gd name="T12" fmla="*/ 0 w 3317"/>
              <a:gd name="T13" fmla="*/ 0 h 3329"/>
              <a:gd name="T14" fmla="*/ 3317 w 3317"/>
              <a:gd name="T15" fmla="*/ 62 h 3329"/>
              <a:gd name="T16" fmla="*/ 3317 w 3317"/>
              <a:gd name="T17" fmla="*/ 3329 h 3329"/>
              <a:gd name="T18" fmla="*/ 62 w 3317"/>
              <a:gd name="T19" fmla="*/ 3329 h 3329"/>
              <a:gd name="T20" fmla="*/ 1268 w 3317"/>
              <a:gd name="T21" fmla="*/ 2119 h 3329"/>
              <a:gd name="T22" fmla="*/ 2112 w 3317"/>
              <a:gd name="T23" fmla="*/ 2119 h 3329"/>
              <a:gd name="T24" fmla="*/ 2112 w 3317"/>
              <a:gd name="T25" fmla="*/ 1272 h 3329"/>
              <a:gd name="T26" fmla="*/ 3317 w 3317"/>
              <a:gd name="T27" fmla="*/ 62 h 3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17" h="3329">
                <a:moveTo>
                  <a:pt x="0" y="0"/>
                </a:moveTo>
                <a:lnTo>
                  <a:pt x="3257" y="0"/>
                </a:lnTo>
                <a:lnTo>
                  <a:pt x="2050" y="1211"/>
                </a:lnTo>
                <a:lnTo>
                  <a:pt x="1207" y="1211"/>
                </a:lnTo>
                <a:lnTo>
                  <a:pt x="1207" y="2057"/>
                </a:lnTo>
                <a:lnTo>
                  <a:pt x="0" y="3269"/>
                </a:lnTo>
                <a:lnTo>
                  <a:pt x="0" y="0"/>
                </a:lnTo>
                <a:close/>
                <a:moveTo>
                  <a:pt x="3317" y="62"/>
                </a:moveTo>
                <a:lnTo>
                  <a:pt x="3317" y="3329"/>
                </a:lnTo>
                <a:lnTo>
                  <a:pt x="62" y="3329"/>
                </a:lnTo>
                <a:lnTo>
                  <a:pt x="1268" y="2119"/>
                </a:lnTo>
                <a:lnTo>
                  <a:pt x="2112" y="2119"/>
                </a:lnTo>
                <a:lnTo>
                  <a:pt x="2112" y="1272"/>
                </a:lnTo>
                <a:lnTo>
                  <a:pt x="3317" y="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BB03C-ABDE-C94D-B801-24D10600786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69C5B7-8944-A44E-9B7E-13AAC53456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C0390E-8E7E-BC44-8A60-02729D35B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77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07369" y="874207"/>
            <a:ext cx="5125268" cy="5132197"/>
          </a:xfrm>
          <a:custGeom>
            <a:avLst/>
            <a:gdLst>
              <a:gd name="T0" fmla="*/ 1908 w 3398"/>
              <a:gd name="T1" fmla="*/ 12 h 3410"/>
              <a:gd name="T2" fmla="*/ 2148 w 3398"/>
              <a:gd name="T3" fmla="*/ 61 h 3410"/>
              <a:gd name="T4" fmla="*/ 2375 w 3398"/>
              <a:gd name="T5" fmla="*/ 142 h 3410"/>
              <a:gd name="T6" fmla="*/ 2586 w 3398"/>
              <a:gd name="T7" fmla="*/ 253 h 3410"/>
              <a:gd name="T8" fmla="*/ 2779 w 3398"/>
              <a:gd name="T9" fmla="*/ 391 h 3410"/>
              <a:gd name="T10" fmla="*/ 1962 w 3398"/>
              <a:gd name="T11" fmla="*/ 1323 h 3410"/>
              <a:gd name="T12" fmla="*/ 1858 w 3398"/>
              <a:gd name="T13" fmla="*/ 1269 h 3410"/>
              <a:gd name="T14" fmla="*/ 1740 w 3398"/>
              <a:gd name="T15" fmla="*/ 1242 h 3410"/>
              <a:gd name="T16" fmla="*/ 1606 w 3398"/>
              <a:gd name="T17" fmla="*/ 1249 h 3410"/>
              <a:gd name="T18" fmla="*/ 1479 w 3398"/>
              <a:gd name="T19" fmla="*/ 1297 h 3410"/>
              <a:gd name="T20" fmla="*/ 1372 w 3398"/>
              <a:gd name="T21" fmla="*/ 1377 h 3410"/>
              <a:gd name="T22" fmla="*/ 1292 w 3398"/>
              <a:gd name="T23" fmla="*/ 1484 h 3410"/>
              <a:gd name="T24" fmla="*/ 1245 w 3398"/>
              <a:gd name="T25" fmla="*/ 1612 h 3410"/>
              <a:gd name="T26" fmla="*/ 1238 w 3398"/>
              <a:gd name="T27" fmla="*/ 1747 h 3410"/>
              <a:gd name="T28" fmla="*/ 1264 w 3398"/>
              <a:gd name="T29" fmla="*/ 1865 h 3410"/>
              <a:gd name="T30" fmla="*/ 1319 w 3398"/>
              <a:gd name="T31" fmla="*/ 1970 h 3410"/>
              <a:gd name="T32" fmla="*/ 390 w 3398"/>
              <a:gd name="T33" fmla="*/ 2788 h 3410"/>
              <a:gd name="T34" fmla="*/ 251 w 3398"/>
              <a:gd name="T35" fmla="*/ 2595 h 3410"/>
              <a:gd name="T36" fmla="*/ 141 w 3398"/>
              <a:gd name="T37" fmla="*/ 2383 h 3410"/>
              <a:gd name="T38" fmla="*/ 61 w 3398"/>
              <a:gd name="T39" fmla="*/ 2156 h 3410"/>
              <a:gd name="T40" fmla="*/ 13 w 3398"/>
              <a:gd name="T41" fmla="*/ 1914 h 3410"/>
              <a:gd name="T42" fmla="*/ 3 w 3398"/>
              <a:gd name="T43" fmla="*/ 1617 h 3410"/>
              <a:gd name="T44" fmla="*/ 104 w 3398"/>
              <a:gd name="T45" fmla="*/ 1121 h 3410"/>
              <a:gd name="T46" fmla="*/ 339 w 3398"/>
              <a:gd name="T47" fmla="*/ 687 h 3410"/>
              <a:gd name="T48" fmla="*/ 684 w 3398"/>
              <a:gd name="T49" fmla="*/ 340 h 3410"/>
              <a:gd name="T50" fmla="*/ 1116 w 3398"/>
              <a:gd name="T51" fmla="*/ 104 h 3410"/>
              <a:gd name="T52" fmla="*/ 1612 w 3398"/>
              <a:gd name="T53" fmla="*/ 2 h 3410"/>
              <a:gd name="T54" fmla="*/ 3033 w 3398"/>
              <a:gd name="T55" fmla="*/ 652 h 3410"/>
              <a:gd name="T56" fmla="*/ 3167 w 3398"/>
              <a:gd name="T57" fmla="*/ 849 h 3410"/>
              <a:gd name="T58" fmla="*/ 3272 w 3398"/>
              <a:gd name="T59" fmla="*/ 1064 h 3410"/>
              <a:gd name="T60" fmla="*/ 3348 w 3398"/>
              <a:gd name="T61" fmla="*/ 1294 h 3410"/>
              <a:gd name="T62" fmla="*/ 3390 w 3398"/>
              <a:gd name="T63" fmla="*/ 1537 h 3410"/>
              <a:gd name="T64" fmla="*/ 3389 w 3398"/>
              <a:gd name="T65" fmla="*/ 1878 h 3410"/>
              <a:gd name="T66" fmla="*/ 3264 w 3398"/>
              <a:gd name="T67" fmla="*/ 2367 h 3410"/>
              <a:gd name="T68" fmla="*/ 3009 w 3398"/>
              <a:gd name="T69" fmla="*/ 2788 h 3410"/>
              <a:gd name="T70" fmla="*/ 2647 w 3398"/>
              <a:gd name="T71" fmla="*/ 3118 h 3410"/>
              <a:gd name="T72" fmla="*/ 2203 w 3398"/>
              <a:gd name="T73" fmla="*/ 3333 h 3410"/>
              <a:gd name="T74" fmla="*/ 1699 w 3398"/>
              <a:gd name="T75" fmla="*/ 3410 h 3410"/>
              <a:gd name="T76" fmla="*/ 1450 w 3398"/>
              <a:gd name="T77" fmla="*/ 3392 h 3410"/>
              <a:gd name="T78" fmla="*/ 1211 w 3398"/>
              <a:gd name="T79" fmla="*/ 3338 h 3410"/>
              <a:gd name="T80" fmla="*/ 987 w 3398"/>
              <a:gd name="T81" fmla="*/ 3252 h 3410"/>
              <a:gd name="T82" fmla="*/ 778 w 3398"/>
              <a:gd name="T83" fmla="*/ 3136 h 3410"/>
              <a:gd name="T84" fmla="*/ 590 w 3398"/>
              <a:gd name="T85" fmla="*/ 2993 h 3410"/>
              <a:gd name="T86" fmla="*/ 1452 w 3398"/>
              <a:gd name="T87" fmla="*/ 2097 h 3410"/>
              <a:gd name="T88" fmla="*/ 1559 w 3398"/>
              <a:gd name="T89" fmla="*/ 2148 h 3410"/>
              <a:gd name="T90" fmla="*/ 1678 w 3398"/>
              <a:gd name="T91" fmla="*/ 2169 h 3410"/>
              <a:gd name="T92" fmla="*/ 1815 w 3398"/>
              <a:gd name="T93" fmla="*/ 2155 h 3410"/>
              <a:gd name="T94" fmla="*/ 1939 w 3398"/>
              <a:gd name="T95" fmla="*/ 2103 h 3410"/>
              <a:gd name="T96" fmla="*/ 2041 w 3398"/>
              <a:gd name="T97" fmla="*/ 2017 h 3410"/>
              <a:gd name="T98" fmla="*/ 2117 w 3398"/>
              <a:gd name="T99" fmla="*/ 1906 h 3410"/>
              <a:gd name="T100" fmla="*/ 2157 w 3398"/>
              <a:gd name="T101" fmla="*/ 1776 h 3410"/>
              <a:gd name="T102" fmla="*/ 2158 w 3398"/>
              <a:gd name="T103" fmla="*/ 1643 h 3410"/>
              <a:gd name="T104" fmla="*/ 2127 w 3398"/>
              <a:gd name="T105" fmla="*/ 1527 h 3410"/>
              <a:gd name="T106" fmla="*/ 2068 w 3398"/>
              <a:gd name="T107" fmla="*/ 1425 h 3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98" h="3410">
                <a:moveTo>
                  <a:pt x="1699" y="0"/>
                </a:moveTo>
                <a:lnTo>
                  <a:pt x="1741" y="0"/>
                </a:lnTo>
                <a:lnTo>
                  <a:pt x="1783" y="2"/>
                </a:lnTo>
                <a:lnTo>
                  <a:pt x="1825" y="4"/>
                </a:lnTo>
                <a:lnTo>
                  <a:pt x="1866" y="8"/>
                </a:lnTo>
                <a:lnTo>
                  <a:pt x="1908" y="12"/>
                </a:lnTo>
                <a:lnTo>
                  <a:pt x="1948" y="18"/>
                </a:lnTo>
                <a:lnTo>
                  <a:pt x="1989" y="25"/>
                </a:lnTo>
                <a:lnTo>
                  <a:pt x="2029" y="33"/>
                </a:lnTo>
                <a:lnTo>
                  <a:pt x="2069" y="41"/>
                </a:lnTo>
                <a:lnTo>
                  <a:pt x="2109" y="50"/>
                </a:lnTo>
                <a:lnTo>
                  <a:pt x="2148" y="61"/>
                </a:lnTo>
                <a:lnTo>
                  <a:pt x="2187" y="72"/>
                </a:lnTo>
                <a:lnTo>
                  <a:pt x="2225" y="84"/>
                </a:lnTo>
                <a:lnTo>
                  <a:pt x="2263" y="98"/>
                </a:lnTo>
                <a:lnTo>
                  <a:pt x="2301" y="111"/>
                </a:lnTo>
                <a:lnTo>
                  <a:pt x="2338" y="125"/>
                </a:lnTo>
                <a:lnTo>
                  <a:pt x="2375" y="142"/>
                </a:lnTo>
                <a:lnTo>
                  <a:pt x="2411" y="158"/>
                </a:lnTo>
                <a:lnTo>
                  <a:pt x="2447" y="176"/>
                </a:lnTo>
                <a:lnTo>
                  <a:pt x="2483" y="193"/>
                </a:lnTo>
                <a:lnTo>
                  <a:pt x="2517" y="213"/>
                </a:lnTo>
                <a:lnTo>
                  <a:pt x="2552" y="232"/>
                </a:lnTo>
                <a:lnTo>
                  <a:pt x="2586" y="253"/>
                </a:lnTo>
                <a:lnTo>
                  <a:pt x="2620" y="273"/>
                </a:lnTo>
                <a:lnTo>
                  <a:pt x="2653" y="296"/>
                </a:lnTo>
                <a:lnTo>
                  <a:pt x="2684" y="319"/>
                </a:lnTo>
                <a:lnTo>
                  <a:pt x="2717" y="342"/>
                </a:lnTo>
                <a:lnTo>
                  <a:pt x="2748" y="366"/>
                </a:lnTo>
                <a:lnTo>
                  <a:pt x="2779" y="391"/>
                </a:lnTo>
                <a:lnTo>
                  <a:pt x="2809" y="416"/>
                </a:lnTo>
                <a:lnTo>
                  <a:pt x="2838" y="443"/>
                </a:lnTo>
                <a:lnTo>
                  <a:pt x="2868" y="470"/>
                </a:lnTo>
                <a:lnTo>
                  <a:pt x="1994" y="1347"/>
                </a:lnTo>
                <a:lnTo>
                  <a:pt x="1979" y="1335"/>
                </a:lnTo>
                <a:lnTo>
                  <a:pt x="1962" y="1323"/>
                </a:lnTo>
                <a:lnTo>
                  <a:pt x="1946" y="1312"/>
                </a:lnTo>
                <a:lnTo>
                  <a:pt x="1929" y="1302"/>
                </a:lnTo>
                <a:lnTo>
                  <a:pt x="1912" y="1292"/>
                </a:lnTo>
                <a:lnTo>
                  <a:pt x="1895" y="1284"/>
                </a:lnTo>
                <a:lnTo>
                  <a:pt x="1876" y="1276"/>
                </a:lnTo>
                <a:lnTo>
                  <a:pt x="1858" y="1269"/>
                </a:lnTo>
                <a:lnTo>
                  <a:pt x="1839" y="1262"/>
                </a:lnTo>
                <a:lnTo>
                  <a:pt x="1820" y="1256"/>
                </a:lnTo>
                <a:lnTo>
                  <a:pt x="1800" y="1251"/>
                </a:lnTo>
                <a:lnTo>
                  <a:pt x="1781" y="1247"/>
                </a:lnTo>
                <a:lnTo>
                  <a:pt x="1760" y="1244"/>
                </a:lnTo>
                <a:lnTo>
                  <a:pt x="1740" y="1242"/>
                </a:lnTo>
                <a:lnTo>
                  <a:pt x="1719" y="1241"/>
                </a:lnTo>
                <a:lnTo>
                  <a:pt x="1699" y="1240"/>
                </a:lnTo>
                <a:lnTo>
                  <a:pt x="1675" y="1241"/>
                </a:lnTo>
                <a:lnTo>
                  <a:pt x="1652" y="1242"/>
                </a:lnTo>
                <a:lnTo>
                  <a:pt x="1628" y="1245"/>
                </a:lnTo>
                <a:lnTo>
                  <a:pt x="1606" y="1249"/>
                </a:lnTo>
                <a:lnTo>
                  <a:pt x="1583" y="1254"/>
                </a:lnTo>
                <a:lnTo>
                  <a:pt x="1562" y="1262"/>
                </a:lnTo>
                <a:lnTo>
                  <a:pt x="1540" y="1269"/>
                </a:lnTo>
                <a:lnTo>
                  <a:pt x="1519" y="1277"/>
                </a:lnTo>
                <a:lnTo>
                  <a:pt x="1498" y="1286"/>
                </a:lnTo>
                <a:lnTo>
                  <a:pt x="1479" y="1297"/>
                </a:lnTo>
                <a:lnTo>
                  <a:pt x="1459" y="1308"/>
                </a:lnTo>
                <a:lnTo>
                  <a:pt x="1441" y="1320"/>
                </a:lnTo>
                <a:lnTo>
                  <a:pt x="1422" y="1333"/>
                </a:lnTo>
                <a:lnTo>
                  <a:pt x="1405" y="1347"/>
                </a:lnTo>
                <a:lnTo>
                  <a:pt x="1388" y="1361"/>
                </a:lnTo>
                <a:lnTo>
                  <a:pt x="1372" y="1377"/>
                </a:lnTo>
                <a:lnTo>
                  <a:pt x="1357" y="1393"/>
                </a:lnTo>
                <a:lnTo>
                  <a:pt x="1341" y="1410"/>
                </a:lnTo>
                <a:lnTo>
                  <a:pt x="1328" y="1427"/>
                </a:lnTo>
                <a:lnTo>
                  <a:pt x="1315" y="1446"/>
                </a:lnTo>
                <a:lnTo>
                  <a:pt x="1302" y="1464"/>
                </a:lnTo>
                <a:lnTo>
                  <a:pt x="1292" y="1484"/>
                </a:lnTo>
                <a:lnTo>
                  <a:pt x="1282" y="1504"/>
                </a:lnTo>
                <a:lnTo>
                  <a:pt x="1272" y="1525"/>
                </a:lnTo>
                <a:lnTo>
                  <a:pt x="1264" y="1545"/>
                </a:lnTo>
                <a:lnTo>
                  <a:pt x="1256" y="1567"/>
                </a:lnTo>
                <a:lnTo>
                  <a:pt x="1250" y="1590"/>
                </a:lnTo>
                <a:lnTo>
                  <a:pt x="1245" y="1612"/>
                </a:lnTo>
                <a:lnTo>
                  <a:pt x="1241" y="1635"/>
                </a:lnTo>
                <a:lnTo>
                  <a:pt x="1238" y="1657"/>
                </a:lnTo>
                <a:lnTo>
                  <a:pt x="1236" y="1681"/>
                </a:lnTo>
                <a:lnTo>
                  <a:pt x="1236" y="1705"/>
                </a:lnTo>
                <a:lnTo>
                  <a:pt x="1236" y="1726"/>
                </a:lnTo>
                <a:lnTo>
                  <a:pt x="1238" y="1747"/>
                </a:lnTo>
                <a:lnTo>
                  <a:pt x="1240" y="1767"/>
                </a:lnTo>
                <a:lnTo>
                  <a:pt x="1243" y="1787"/>
                </a:lnTo>
                <a:lnTo>
                  <a:pt x="1247" y="1808"/>
                </a:lnTo>
                <a:lnTo>
                  <a:pt x="1252" y="1827"/>
                </a:lnTo>
                <a:lnTo>
                  <a:pt x="1257" y="1846"/>
                </a:lnTo>
                <a:lnTo>
                  <a:pt x="1264" y="1865"/>
                </a:lnTo>
                <a:lnTo>
                  <a:pt x="1271" y="1884"/>
                </a:lnTo>
                <a:lnTo>
                  <a:pt x="1279" y="1901"/>
                </a:lnTo>
                <a:lnTo>
                  <a:pt x="1288" y="1920"/>
                </a:lnTo>
                <a:lnTo>
                  <a:pt x="1297" y="1936"/>
                </a:lnTo>
                <a:lnTo>
                  <a:pt x="1308" y="1954"/>
                </a:lnTo>
                <a:lnTo>
                  <a:pt x="1319" y="1970"/>
                </a:lnTo>
                <a:lnTo>
                  <a:pt x="1330" y="1985"/>
                </a:lnTo>
                <a:lnTo>
                  <a:pt x="1342" y="2001"/>
                </a:lnTo>
                <a:lnTo>
                  <a:pt x="469" y="2878"/>
                </a:lnTo>
                <a:lnTo>
                  <a:pt x="442" y="2849"/>
                </a:lnTo>
                <a:lnTo>
                  <a:pt x="415" y="2819"/>
                </a:lnTo>
                <a:lnTo>
                  <a:pt x="390" y="2788"/>
                </a:lnTo>
                <a:lnTo>
                  <a:pt x="365" y="2758"/>
                </a:lnTo>
                <a:lnTo>
                  <a:pt x="341" y="2727"/>
                </a:lnTo>
                <a:lnTo>
                  <a:pt x="317" y="2695"/>
                </a:lnTo>
                <a:lnTo>
                  <a:pt x="294" y="2662"/>
                </a:lnTo>
                <a:lnTo>
                  <a:pt x="273" y="2629"/>
                </a:lnTo>
                <a:lnTo>
                  <a:pt x="251" y="2595"/>
                </a:lnTo>
                <a:lnTo>
                  <a:pt x="231" y="2561"/>
                </a:lnTo>
                <a:lnTo>
                  <a:pt x="212" y="2527"/>
                </a:lnTo>
                <a:lnTo>
                  <a:pt x="193" y="2491"/>
                </a:lnTo>
                <a:lnTo>
                  <a:pt x="175" y="2456"/>
                </a:lnTo>
                <a:lnTo>
                  <a:pt x="157" y="2420"/>
                </a:lnTo>
                <a:lnTo>
                  <a:pt x="141" y="2383"/>
                </a:lnTo>
                <a:lnTo>
                  <a:pt x="125" y="2346"/>
                </a:lnTo>
                <a:lnTo>
                  <a:pt x="111" y="2309"/>
                </a:lnTo>
                <a:lnTo>
                  <a:pt x="97" y="2271"/>
                </a:lnTo>
                <a:lnTo>
                  <a:pt x="83" y="2233"/>
                </a:lnTo>
                <a:lnTo>
                  <a:pt x="72" y="2194"/>
                </a:lnTo>
                <a:lnTo>
                  <a:pt x="61" y="2156"/>
                </a:lnTo>
                <a:lnTo>
                  <a:pt x="51" y="2116"/>
                </a:lnTo>
                <a:lnTo>
                  <a:pt x="40" y="2077"/>
                </a:lnTo>
                <a:lnTo>
                  <a:pt x="32" y="2037"/>
                </a:lnTo>
                <a:lnTo>
                  <a:pt x="25" y="1996"/>
                </a:lnTo>
                <a:lnTo>
                  <a:pt x="18" y="1956"/>
                </a:lnTo>
                <a:lnTo>
                  <a:pt x="13" y="1914"/>
                </a:lnTo>
                <a:lnTo>
                  <a:pt x="9" y="1873"/>
                </a:lnTo>
                <a:lnTo>
                  <a:pt x="5" y="1831"/>
                </a:lnTo>
                <a:lnTo>
                  <a:pt x="3" y="1790"/>
                </a:lnTo>
                <a:lnTo>
                  <a:pt x="0" y="1748"/>
                </a:lnTo>
                <a:lnTo>
                  <a:pt x="0" y="1705"/>
                </a:lnTo>
                <a:lnTo>
                  <a:pt x="3" y="1617"/>
                </a:lnTo>
                <a:lnTo>
                  <a:pt x="9" y="1531"/>
                </a:lnTo>
                <a:lnTo>
                  <a:pt x="20" y="1447"/>
                </a:lnTo>
                <a:lnTo>
                  <a:pt x="34" y="1362"/>
                </a:lnTo>
                <a:lnTo>
                  <a:pt x="54" y="1280"/>
                </a:lnTo>
                <a:lnTo>
                  <a:pt x="76" y="1200"/>
                </a:lnTo>
                <a:lnTo>
                  <a:pt x="104" y="1121"/>
                </a:lnTo>
                <a:lnTo>
                  <a:pt x="134" y="1043"/>
                </a:lnTo>
                <a:lnTo>
                  <a:pt x="168" y="968"/>
                </a:lnTo>
                <a:lnTo>
                  <a:pt x="205" y="895"/>
                </a:lnTo>
                <a:lnTo>
                  <a:pt x="246" y="823"/>
                </a:lnTo>
                <a:lnTo>
                  <a:pt x="291" y="754"/>
                </a:lnTo>
                <a:lnTo>
                  <a:pt x="339" y="687"/>
                </a:lnTo>
                <a:lnTo>
                  <a:pt x="389" y="622"/>
                </a:lnTo>
                <a:lnTo>
                  <a:pt x="443" y="560"/>
                </a:lnTo>
                <a:lnTo>
                  <a:pt x="499" y="501"/>
                </a:lnTo>
                <a:lnTo>
                  <a:pt x="558" y="444"/>
                </a:lnTo>
                <a:lnTo>
                  <a:pt x="620" y="391"/>
                </a:lnTo>
                <a:lnTo>
                  <a:pt x="684" y="340"/>
                </a:lnTo>
                <a:lnTo>
                  <a:pt x="750" y="292"/>
                </a:lnTo>
                <a:lnTo>
                  <a:pt x="820" y="248"/>
                </a:lnTo>
                <a:lnTo>
                  <a:pt x="891" y="207"/>
                </a:lnTo>
                <a:lnTo>
                  <a:pt x="964" y="169"/>
                </a:lnTo>
                <a:lnTo>
                  <a:pt x="1039" y="135"/>
                </a:lnTo>
                <a:lnTo>
                  <a:pt x="1116" y="104"/>
                </a:lnTo>
                <a:lnTo>
                  <a:pt x="1195" y="77"/>
                </a:lnTo>
                <a:lnTo>
                  <a:pt x="1276" y="53"/>
                </a:lnTo>
                <a:lnTo>
                  <a:pt x="1358" y="35"/>
                </a:lnTo>
                <a:lnTo>
                  <a:pt x="1441" y="20"/>
                </a:lnTo>
                <a:lnTo>
                  <a:pt x="1526" y="9"/>
                </a:lnTo>
                <a:lnTo>
                  <a:pt x="1612" y="2"/>
                </a:lnTo>
                <a:lnTo>
                  <a:pt x="1699" y="0"/>
                </a:lnTo>
                <a:close/>
                <a:moveTo>
                  <a:pt x="2929" y="533"/>
                </a:moveTo>
                <a:lnTo>
                  <a:pt x="2957" y="561"/>
                </a:lnTo>
                <a:lnTo>
                  <a:pt x="2982" y="591"/>
                </a:lnTo>
                <a:lnTo>
                  <a:pt x="3008" y="621"/>
                </a:lnTo>
                <a:lnTo>
                  <a:pt x="3033" y="652"/>
                </a:lnTo>
                <a:lnTo>
                  <a:pt x="3057" y="684"/>
                </a:lnTo>
                <a:lnTo>
                  <a:pt x="3081" y="716"/>
                </a:lnTo>
                <a:lnTo>
                  <a:pt x="3103" y="748"/>
                </a:lnTo>
                <a:lnTo>
                  <a:pt x="3125" y="781"/>
                </a:lnTo>
                <a:lnTo>
                  <a:pt x="3146" y="814"/>
                </a:lnTo>
                <a:lnTo>
                  <a:pt x="3167" y="849"/>
                </a:lnTo>
                <a:lnTo>
                  <a:pt x="3186" y="883"/>
                </a:lnTo>
                <a:lnTo>
                  <a:pt x="3205" y="918"/>
                </a:lnTo>
                <a:lnTo>
                  <a:pt x="3223" y="954"/>
                </a:lnTo>
                <a:lnTo>
                  <a:pt x="3241" y="990"/>
                </a:lnTo>
                <a:lnTo>
                  <a:pt x="3257" y="1027"/>
                </a:lnTo>
                <a:lnTo>
                  <a:pt x="3272" y="1064"/>
                </a:lnTo>
                <a:lnTo>
                  <a:pt x="3287" y="1101"/>
                </a:lnTo>
                <a:lnTo>
                  <a:pt x="3301" y="1139"/>
                </a:lnTo>
                <a:lnTo>
                  <a:pt x="3314" y="1177"/>
                </a:lnTo>
                <a:lnTo>
                  <a:pt x="3326" y="1215"/>
                </a:lnTo>
                <a:lnTo>
                  <a:pt x="3337" y="1254"/>
                </a:lnTo>
                <a:lnTo>
                  <a:pt x="3348" y="1294"/>
                </a:lnTo>
                <a:lnTo>
                  <a:pt x="3357" y="1334"/>
                </a:lnTo>
                <a:lnTo>
                  <a:pt x="3366" y="1374"/>
                </a:lnTo>
                <a:lnTo>
                  <a:pt x="3373" y="1414"/>
                </a:lnTo>
                <a:lnTo>
                  <a:pt x="3380" y="1455"/>
                </a:lnTo>
                <a:lnTo>
                  <a:pt x="3385" y="1496"/>
                </a:lnTo>
                <a:lnTo>
                  <a:pt x="3390" y="1537"/>
                </a:lnTo>
                <a:lnTo>
                  <a:pt x="3393" y="1579"/>
                </a:lnTo>
                <a:lnTo>
                  <a:pt x="3396" y="1620"/>
                </a:lnTo>
                <a:lnTo>
                  <a:pt x="3397" y="1663"/>
                </a:lnTo>
                <a:lnTo>
                  <a:pt x="3398" y="1705"/>
                </a:lnTo>
                <a:lnTo>
                  <a:pt x="3395" y="1792"/>
                </a:lnTo>
                <a:lnTo>
                  <a:pt x="3389" y="1878"/>
                </a:lnTo>
                <a:lnTo>
                  <a:pt x="3378" y="1964"/>
                </a:lnTo>
                <a:lnTo>
                  <a:pt x="3364" y="2048"/>
                </a:lnTo>
                <a:lnTo>
                  <a:pt x="3344" y="2130"/>
                </a:lnTo>
                <a:lnTo>
                  <a:pt x="3322" y="2211"/>
                </a:lnTo>
                <a:lnTo>
                  <a:pt x="3294" y="2290"/>
                </a:lnTo>
                <a:lnTo>
                  <a:pt x="3264" y="2367"/>
                </a:lnTo>
                <a:lnTo>
                  <a:pt x="3229" y="2443"/>
                </a:lnTo>
                <a:lnTo>
                  <a:pt x="3192" y="2516"/>
                </a:lnTo>
                <a:lnTo>
                  <a:pt x="3151" y="2588"/>
                </a:lnTo>
                <a:lnTo>
                  <a:pt x="3106" y="2657"/>
                </a:lnTo>
                <a:lnTo>
                  <a:pt x="3059" y="2724"/>
                </a:lnTo>
                <a:lnTo>
                  <a:pt x="3009" y="2788"/>
                </a:lnTo>
                <a:lnTo>
                  <a:pt x="2955" y="2850"/>
                </a:lnTo>
                <a:lnTo>
                  <a:pt x="2898" y="2910"/>
                </a:lnTo>
                <a:lnTo>
                  <a:pt x="2840" y="2966"/>
                </a:lnTo>
                <a:lnTo>
                  <a:pt x="2778" y="3020"/>
                </a:lnTo>
                <a:lnTo>
                  <a:pt x="2714" y="3070"/>
                </a:lnTo>
                <a:lnTo>
                  <a:pt x="2647" y="3118"/>
                </a:lnTo>
                <a:lnTo>
                  <a:pt x="2578" y="3163"/>
                </a:lnTo>
                <a:lnTo>
                  <a:pt x="2507" y="3204"/>
                </a:lnTo>
                <a:lnTo>
                  <a:pt x="2433" y="3242"/>
                </a:lnTo>
                <a:lnTo>
                  <a:pt x="2359" y="3276"/>
                </a:lnTo>
                <a:lnTo>
                  <a:pt x="2282" y="3307"/>
                </a:lnTo>
                <a:lnTo>
                  <a:pt x="2203" y="3333"/>
                </a:lnTo>
                <a:lnTo>
                  <a:pt x="2122" y="3356"/>
                </a:lnTo>
                <a:lnTo>
                  <a:pt x="2040" y="3376"/>
                </a:lnTo>
                <a:lnTo>
                  <a:pt x="1957" y="3391"/>
                </a:lnTo>
                <a:lnTo>
                  <a:pt x="1872" y="3401"/>
                </a:lnTo>
                <a:lnTo>
                  <a:pt x="1786" y="3408"/>
                </a:lnTo>
                <a:lnTo>
                  <a:pt x="1699" y="3410"/>
                </a:lnTo>
                <a:lnTo>
                  <a:pt x="1657" y="3409"/>
                </a:lnTo>
                <a:lnTo>
                  <a:pt x="1615" y="3408"/>
                </a:lnTo>
                <a:lnTo>
                  <a:pt x="1573" y="3405"/>
                </a:lnTo>
                <a:lnTo>
                  <a:pt x="1532" y="3402"/>
                </a:lnTo>
                <a:lnTo>
                  <a:pt x="1491" y="3397"/>
                </a:lnTo>
                <a:lnTo>
                  <a:pt x="1450" y="3392"/>
                </a:lnTo>
                <a:lnTo>
                  <a:pt x="1409" y="3386"/>
                </a:lnTo>
                <a:lnTo>
                  <a:pt x="1369" y="3378"/>
                </a:lnTo>
                <a:lnTo>
                  <a:pt x="1329" y="3369"/>
                </a:lnTo>
                <a:lnTo>
                  <a:pt x="1289" y="3360"/>
                </a:lnTo>
                <a:lnTo>
                  <a:pt x="1250" y="3350"/>
                </a:lnTo>
                <a:lnTo>
                  <a:pt x="1211" y="3338"/>
                </a:lnTo>
                <a:lnTo>
                  <a:pt x="1172" y="3326"/>
                </a:lnTo>
                <a:lnTo>
                  <a:pt x="1134" y="3313"/>
                </a:lnTo>
                <a:lnTo>
                  <a:pt x="1098" y="3299"/>
                </a:lnTo>
                <a:lnTo>
                  <a:pt x="1060" y="3284"/>
                </a:lnTo>
                <a:lnTo>
                  <a:pt x="1023" y="3269"/>
                </a:lnTo>
                <a:lnTo>
                  <a:pt x="987" y="3252"/>
                </a:lnTo>
                <a:lnTo>
                  <a:pt x="951" y="3235"/>
                </a:lnTo>
                <a:lnTo>
                  <a:pt x="915" y="3217"/>
                </a:lnTo>
                <a:lnTo>
                  <a:pt x="880" y="3198"/>
                </a:lnTo>
                <a:lnTo>
                  <a:pt x="846" y="3178"/>
                </a:lnTo>
                <a:lnTo>
                  <a:pt x="812" y="3158"/>
                </a:lnTo>
                <a:lnTo>
                  <a:pt x="778" y="3136"/>
                </a:lnTo>
                <a:lnTo>
                  <a:pt x="745" y="3114"/>
                </a:lnTo>
                <a:lnTo>
                  <a:pt x="713" y="3092"/>
                </a:lnTo>
                <a:lnTo>
                  <a:pt x="682" y="3068"/>
                </a:lnTo>
                <a:lnTo>
                  <a:pt x="650" y="3044"/>
                </a:lnTo>
                <a:lnTo>
                  <a:pt x="619" y="3019"/>
                </a:lnTo>
                <a:lnTo>
                  <a:pt x="590" y="2993"/>
                </a:lnTo>
                <a:lnTo>
                  <a:pt x="560" y="2967"/>
                </a:lnTo>
                <a:lnTo>
                  <a:pt x="531" y="2941"/>
                </a:lnTo>
                <a:lnTo>
                  <a:pt x="1404" y="2064"/>
                </a:lnTo>
                <a:lnTo>
                  <a:pt x="1419" y="2076"/>
                </a:lnTo>
                <a:lnTo>
                  <a:pt x="1436" y="2087"/>
                </a:lnTo>
                <a:lnTo>
                  <a:pt x="1452" y="2097"/>
                </a:lnTo>
                <a:lnTo>
                  <a:pt x="1468" y="2108"/>
                </a:lnTo>
                <a:lnTo>
                  <a:pt x="1486" y="2118"/>
                </a:lnTo>
                <a:lnTo>
                  <a:pt x="1503" y="2126"/>
                </a:lnTo>
                <a:lnTo>
                  <a:pt x="1522" y="2134"/>
                </a:lnTo>
                <a:lnTo>
                  <a:pt x="1540" y="2142"/>
                </a:lnTo>
                <a:lnTo>
                  <a:pt x="1559" y="2148"/>
                </a:lnTo>
                <a:lnTo>
                  <a:pt x="1578" y="2154"/>
                </a:lnTo>
                <a:lnTo>
                  <a:pt x="1597" y="2159"/>
                </a:lnTo>
                <a:lnTo>
                  <a:pt x="1617" y="2163"/>
                </a:lnTo>
                <a:lnTo>
                  <a:pt x="1637" y="2166"/>
                </a:lnTo>
                <a:lnTo>
                  <a:pt x="1658" y="2168"/>
                </a:lnTo>
                <a:lnTo>
                  <a:pt x="1678" y="2169"/>
                </a:lnTo>
                <a:lnTo>
                  <a:pt x="1699" y="2170"/>
                </a:lnTo>
                <a:lnTo>
                  <a:pt x="1722" y="2169"/>
                </a:lnTo>
                <a:lnTo>
                  <a:pt x="1746" y="2167"/>
                </a:lnTo>
                <a:lnTo>
                  <a:pt x="1770" y="2164"/>
                </a:lnTo>
                <a:lnTo>
                  <a:pt x="1792" y="2160"/>
                </a:lnTo>
                <a:lnTo>
                  <a:pt x="1815" y="2155"/>
                </a:lnTo>
                <a:lnTo>
                  <a:pt x="1836" y="2149"/>
                </a:lnTo>
                <a:lnTo>
                  <a:pt x="1858" y="2142"/>
                </a:lnTo>
                <a:lnTo>
                  <a:pt x="1879" y="2133"/>
                </a:lnTo>
                <a:lnTo>
                  <a:pt x="1900" y="2124"/>
                </a:lnTo>
                <a:lnTo>
                  <a:pt x="1919" y="2114"/>
                </a:lnTo>
                <a:lnTo>
                  <a:pt x="1939" y="2103"/>
                </a:lnTo>
                <a:lnTo>
                  <a:pt x="1957" y="2090"/>
                </a:lnTo>
                <a:lnTo>
                  <a:pt x="1975" y="2078"/>
                </a:lnTo>
                <a:lnTo>
                  <a:pt x="1993" y="2064"/>
                </a:lnTo>
                <a:lnTo>
                  <a:pt x="2010" y="2049"/>
                </a:lnTo>
                <a:lnTo>
                  <a:pt x="2026" y="2034"/>
                </a:lnTo>
                <a:lnTo>
                  <a:pt x="2041" y="2017"/>
                </a:lnTo>
                <a:lnTo>
                  <a:pt x="2056" y="2001"/>
                </a:lnTo>
                <a:lnTo>
                  <a:pt x="2070" y="1983"/>
                </a:lnTo>
                <a:lnTo>
                  <a:pt x="2083" y="1965"/>
                </a:lnTo>
                <a:lnTo>
                  <a:pt x="2095" y="1946"/>
                </a:lnTo>
                <a:lnTo>
                  <a:pt x="2107" y="1927"/>
                </a:lnTo>
                <a:lnTo>
                  <a:pt x="2117" y="1906"/>
                </a:lnTo>
                <a:lnTo>
                  <a:pt x="2126" y="1886"/>
                </a:lnTo>
                <a:lnTo>
                  <a:pt x="2134" y="1865"/>
                </a:lnTo>
                <a:lnTo>
                  <a:pt x="2141" y="1844"/>
                </a:lnTo>
                <a:lnTo>
                  <a:pt x="2148" y="1821"/>
                </a:lnTo>
                <a:lnTo>
                  <a:pt x="2153" y="1798"/>
                </a:lnTo>
                <a:lnTo>
                  <a:pt x="2157" y="1776"/>
                </a:lnTo>
                <a:lnTo>
                  <a:pt x="2160" y="1752"/>
                </a:lnTo>
                <a:lnTo>
                  <a:pt x="2162" y="1729"/>
                </a:lnTo>
                <a:lnTo>
                  <a:pt x="2162" y="1705"/>
                </a:lnTo>
                <a:lnTo>
                  <a:pt x="2162" y="1684"/>
                </a:lnTo>
                <a:lnTo>
                  <a:pt x="2161" y="1664"/>
                </a:lnTo>
                <a:lnTo>
                  <a:pt x="2158" y="1643"/>
                </a:lnTo>
                <a:lnTo>
                  <a:pt x="2155" y="1623"/>
                </a:lnTo>
                <a:lnTo>
                  <a:pt x="2151" y="1603"/>
                </a:lnTo>
                <a:lnTo>
                  <a:pt x="2147" y="1583"/>
                </a:lnTo>
                <a:lnTo>
                  <a:pt x="2140" y="1565"/>
                </a:lnTo>
                <a:lnTo>
                  <a:pt x="2134" y="1545"/>
                </a:lnTo>
                <a:lnTo>
                  <a:pt x="2127" y="1527"/>
                </a:lnTo>
                <a:lnTo>
                  <a:pt x="2119" y="1509"/>
                </a:lnTo>
                <a:lnTo>
                  <a:pt x="2110" y="1491"/>
                </a:lnTo>
                <a:lnTo>
                  <a:pt x="2100" y="1473"/>
                </a:lnTo>
                <a:lnTo>
                  <a:pt x="2090" y="1457"/>
                </a:lnTo>
                <a:lnTo>
                  <a:pt x="2080" y="1440"/>
                </a:lnTo>
                <a:lnTo>
                  <a:pt x="2068" y="1425"/>
                </a:lnTo>
                <a:lnTo>
                  <a:pt x="2055" y="1410"/>
                </a:lnTo>
                <a:lnTo>
                  <a:pt x="2929" y="53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BAAF0-9A1E-0D41-8A56-370B691CD74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380E38-565B-C74B-B289-0C03C010A6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F87BB5-BEC8-A24A-854A-D8849FB4E1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76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459311" y="1726309"/>
            <a:ext cx="3404790" cy="3405382"/>
          </a:xfrm>
          <a:custGeom>
            <a:avLst/>
            <a:gdLst>
              <a:gd name="connsiteX0" fmla="*/ 2226853 w 5107185"/>
              <a:gd name="connsiteY0" fmla="*/ 4448679 h 5108860"/>
              <a:gd name="connsiteX1" fmla="*/ 2887034 w 5107185"/>
              <a:gd name="connsiteY1" fmla="*/ 4448679 h 5108860"/>
              <a:gd name="connsiteX2" fmla="*/ 2887034 w 5107185"/>
              <a:gd name="connsiteY2" fmla="*/ 5108860 h 5108860"/>
              <a:gd name="connsiteX3" fmla="*/ 2226853 w 5107185"/>
              <a:gd name="connsiteY3" fmla="*/ 5108860 h 5108860"/>
              <a:gd name="connsiteX4" fmla="*/ 11729 w 5107185"/>
              <a:gd name="connsiteY4" fmla="*/ 4448679 h 5108860"/>
              <a:gd name="connsiteX5" fmla="*/ 671910 w 5107185"/>
              <a:gd name="connsiteY5" fmla="*/ 4448679 h 5108860"/>
              <a:gd name="connsiteX6" fmla="*/ 671910 w 5107185"/>
              <a:gd name="connsiteY6" fmla="*/ 5108860 h 5108860"/>
              <a:gd name="connsiteX7" fmla="*/ 11729 w 5107185"/>
              <a:gd name="connsiteY7" fmla="*/ 5108860 h 5108860"/>
              <a:gd name="connsiteX8" fmla="*/ 4441977 w 5107185"/>
              <a:gd name="connsiteY8" fmla="*/ 4441977 h 5108860"/>
              <a:gd name="connsiteX9" fmla="*/ 5100483 w 5107185"/>
              <a:gd name="connsiteY9" fmla="*/ 4441977 h 5108860"/>
              <a:gd name="connsiteX10" fmla="*/ 5100483 w 5107185"/>
              <a:gd name="connsiteY10" fmla="*/ 5102158 h 5108860"/>
              <a:gd name="connsiteX11" fmla="*/ 4441977 w 5107185"/>
              <a:gd name="connsiteY11" fmla="*/ 5102158 h 5108860"/>
              <a:gd name="connsiteX12" fmla="*/ 3703043 w 5107185"/>
              <a:gd name="connsiteY12" fmla="*/ 4441977 h 5108860"/>
              <a:gd name="connsiteX13" fmla="*/ 4363224 w 5107185"/>
              <a:gd name="connsiteY13" fmla="*/ 4441977 h 5108860"/>
              <a:gd name="connsiteX14" fmla="*/ 4363224 w 5107185"/>
              <a:gd name="connsiteY14" fmla="*/ 5102158 h 5108860"/>
              <a:gd name="connsiteX15" fmla="*/ 3703043 w 5107185"/>
              <a:gd name="connsiteY15" fmla="*/ 5102158 h 5108860"/>
              <a:gd name="connsiteX16" fmla="*/ 2965786 w 5107185"/>
              <a:gd name="connsiteY16" fmla="*/ 4441977 h 5108860"/>
              <a:gd name="connsiteX17" fmla="*/ 3624292 w 5107185"/>
              <a:gd name="connsiteY17" fmla="*/ 4441977 h 5108860"/>
              <a:gd name="connsiteX18" fmla="*/ 3624292 w 5107185"/>
              <a:gd name="connsiteY18" fmla="*/ 5102158 h 5108860"/>
              <a:gd name="connsiteX19" fmla="*/ 2965786 w 5107185"/>
              <a:gd name="connsiteY19" fmla="*/ 5102158 h 5108860"/>
              <a:gd name="connsiteX20" fmla="*/ 1489595 w 5107185"/>
              <a:gd name="connsiteY20" fmla="*/ 4441977 h 5108860"/>
              <a:gd name="connsiteX21" fmla="*/ 2148101 w 5107185"/>
              <a:gd name="connsiteY21" fmla="*/ 4441977 h 5108860"/>
              <a:gd name="connsiteX22" fmla="*/ 2148101 w 5107185"/>
              <a:gd name="connsiteY22" fmla="*/ 5102158 h 5108860"/>
              <a:gd name="connsiteX23" fmla="*/ 1489595 w 5107185"/>
              <a:gd name="connsiteY23" fmla="*/ 5102158 h 5108860"/>
              <a:gd name="connsiteX24" fmla="*/ 750661 w 5107185"/>
              <a:gd name="connsiteY24" fmla="*/ 4441977 h 5108860"/>
              <a:gd name="connsiteX25" fmla="*/ 1409167 w 5107185"/>
              <a:gd name="connsiteY25" fmla="*/ 4441977 h 5108860"/>
              <a:gd name="connsiteX26" fmla="*/ 1409167 w 5107185"/>
              <a:gd name="connsiteY26" fmla="*/ 5102158 h 5108860"/>
              <a:gd name="connsiteX27" fmla="*/ 750661 w 5107185"/>
              <a:gd name="connsiteY27" fmla="*/ 5102158 h 5108860"/>
              <a:gd name="connsiteX28" fmla="*/ 3703043 w 5107185"/>
              <a:gd name="connsiteY28" fmla="*/ 3708071 h 5108860"/>
              <a:gd name="connsiteX29" fmla="*/ 4363224 w 5107185"/>
              <a:gd name="connsiteY29" fmla="*/ 3708071 h 5108860"/>
              <a:gd name="connsiteX30" fmla="*/ 4363224 w 5107185"/>
              <a:gd name="connsiteY30" fmla="*/ 4368252 h 5108860"/>
              <a:gd name="connsiteX31" fmla="*/ 3703043 w 5107185"/>
              <a:gd name="connsiteY31" fmla="*/ 4368252 h 5108860"/>
              <a:gd name="connsiteX32" fmla="*/ 4441977 w 5107185"/>
              <a:gd name="connsiteY32" fmla="*/ 3701368 h 5108860"/>
              <a:gd name="connsiteX33" fmla="*/ 5100483 w 5107185"/>
              <a:gd name="connsiteY33" fmla="*/ 3701368 h 5108860"/>
              <a:gd name="connsiteX34" fmla="*/ 5100483 w 5107185"/>
              <a:gd name="connsiteY34" fmla="*/ 4363225 h 5108860"/>
              <a:gd name="connsiteX35" fmla="*/ 4441977 w 5107185"/>
              <a:gd name="connsiteY35" fmla="*/ 4363225 h 5108860"/>
              <a:gd name="connsiteX36" fmla="*/ 2965786 w 5107185"/>
              <a:gd name="connsiteY36" fmla="*/ 3701368 h 5108860"/>
              <a:gd name="connsiteX37" fmla="*/ 3624292 w 5107185"/>
              <a:gd name="connsiteY37" fmla="*/ 3701368 h 5108860"/>
              <a:gd name="connsiteX38" fmla="*/ 3624292 w 5107185"/>
              <a:gd name="connsiteY38" fmla="*/ 4363225 h 5108860"/>
              <a:gd name="connsiteX39" fmla="*/ 2965786 w 5107185"/>
              <a:gd name="connsiteY39" fmla="*/ 4363225 h 5108860"/>
              <a:gd name="connsiteX40" fmla="*/ 2226853 w 5107185"/>
              <a:gd name="connsiteY40" fmla="*/ 3701368 h 5108860"/>
              <a:gd name="connsiteX41" fmla="*/ 2887034 w 5107185"/>
              <a:gd name="connsiteY41" fmla="*/ 3701368 h 5108860"/>
              <a:gd name="connsiteX42" fmla="*/ 2887034 w 5107185"/>
              <a:gd name="connsiteY42" fmla="*/ 4363225 h 5108860"/>
              <a:gd name="connsiteX43" fmla="*/ 2226853 w 5107185"/>
              <a:gd name="connsiteY43" fmla="*/ 4363225 h 5108860"/>
              <a:gd name="connsiteX44" fmla="*/ 1489595 w 5107185"/>
              <a:gd name="connsiteY44" fmla="*/ 3701368 h 5108860"/>
              <a:gd name="connsiteX45" fmla="*/ 2148101 w 5107185"/>
              <a:gd name="connsiteY45" fmla="*/ 3701368 h 5108860"/>
              <a:gd name="connsiteX46" fmla="*/ 2148101 w 5107185"/>
              <a:gd name="connsiteY46" fmla="*/ 4363225 h 5108860"/>
              <a:gd name="connsiteX47" fmla="*/ 1489595 w 5107185"/>
              <a:gd name="connsiteY47" fmla="*/ 4363225 h 5108860"/>
              <a:gd name="connsiteX48" fmla="*/ 750661 w 5107185"/>
              <a:gd name="connsiteY48" fmla="*/ 3701368 h 5108860"/>
              <a:gd name="connsiteX49" fmla="*/ 1409167 w 5107185"/>
              <a:gd name="connsiteY49" fmla="*/ 3701368 h 5108860"/>
              <a:gd name="connsiteX50" fmla="*/ 1409167 w 5107185"/>
              <a:gd name="connsiteY50" fmla="*/ 4363225 h 5108860"/>
              <a:gd name="connsiteX51" fmla="*/ 750661 w 5107185"/>
              <a:gd name="connsiteY51" fmla="*/ 4363225 h 5108860"/>
              <a:gd name="connsiteX52" fmla="*/ 11729 w 5107185"/>
              <a:gd name="connsiteY52" fmla="*/ 3701368 h 5108860"/>
              <a:gd name="connsiteX53" fmla="*/ 671910 w 5107185"/>
              <a:gd name="connsiteY53" fmla="*/ 3701368 h 5108860"/>
              <a:gd name="connsiteX54" fmla="*/ 671910 w 5107185"/>
              <a:gd name="connsiteY54" fmla="*/ 4363225 h 5108860"/>
              <a:gd name="connsiteX55" fmla="*/ 11729 w 5107185"/>
              <a:gd name="connsiteY55" fmla="*/ 4363225 h 5108860"/>
              <a:gd name="connsiteX56" fmla="*/ 1489595 w 5107185"/>
              <a:gd name="connsiteY56" fmla="*/ 2967462 h 5108860"/>
              <a:gd name="connsiteX57" fmla="*/ 2148101 w 5107185"/>
              <a:gd name="connsiteY57" fmla="*/ 2967462 h 5108860"/>
              <a:gd name="connsiteX58" fmla="*/ 2148101 w 5107185"/>
              <a:gd name="connsiteY58" fmla="*/ 3627643 h 5108860"/>
              <a:gd name="connsiteX59" fmla="*/ 1489595 w 5107185"/>
              <a:gd name="connsiteY59" fmla="*/ 3627643 h 5108860"/>
              <a:gd name="connsiteX60" fmla="*/ 11730 w 5107185"/>
              <a:gd name="connsiteY60" fmla="*/ 2967462 h 5108860"/>
              <a:gd name="connsiteX61" fmla="*/ 671910 w 5107185"/>
              <a:gd name="connsiteY61" fmla="*/ 2967462 h 5108860"/>
              <a:gd name="connsiteX62" fmla="*/ 671910 w 5107185"/>
              <a:gd name="connsiteY62" fmla="*/ 3627643 h 5108860"/>
              <a:gd name="connsiteX63" fmla="*/ 11730 w 5107185"/>
              <a:gd name="connsiteY63" fmla="*/ 3627643 h 5108860"/>
              <a:gd name="connsiteX64" fmla="*/ 4441977 w 5107185"/>
              <a:gd name="connsiteY64" fmla="*/ 2960760 h 5108860"/>
              <a:gd name="connsiteX65" fmla="*/ 5100483 w 5107185"/>
              <a:gd name="connsiteY65" fmla="*/ 2960760 h 5108860"/>
              <a:gd name="connsiteX66" fmla="*/ 5100483 w 5107185"/>
              <a:gd name="connsiteY66" fmla="*/ 3622617 h 5108860"/>
              <a:gd name="connsiteX67" fmla="*/ 4441977 w 5107185"/>
              <a:gd name="connsiteY67" fmla="*/ 3622617 h 5108860"/>
              <a:gd name="connsiteX68" fmla="*/ 3703043 w 5107185"/>
              <a:gd name="connsiteY68" fmla="*/ 2960760 h 5108860"/>
              <a:gd name="connsiteX69" fmla="*/ 4363224 w 5107185"/>
              <a:gd name="connsiteY69" fmla="*/ 2960760 h 5108860"/>
              <a:gd name="connsiteX70" fmla="*/ 4363224 w 5107185"/>
              <a:gd name="connsiteY70" fmla="*/ 3622617 h 5108860"/>
              <a:gd name="connsiteX71" fmla="*/ 3703043 w 5107185"/>
              <a:gd name="connsiteY71" fmla="*/ 3622617 h 5108860"/>
              <a:gd name="connsiteX72" fmla="*/ 2965786 w 5107185"/>
              <a:gd name="connsiteY72" fmla="*/ 2960760 h 5108860"/>
              <a:gd name="connsiteX73" fmla="*/ 3624292 w 5107185"/>
              <a:gd name="connsiteY73" fmla="*/ 2960760 h 5108860"/>
              <a:gd name="connsiteX74" fmla="*/ 3624292 w 5107185"/>
              <a:gd name="connsiteY74" fmla="*/ 3622617 h 5108860"/>
              <a:gd name="connsiteX75" fmla="*/ 2965786 w 5107185"/>
              <a:gd name="connsiteY75" fmla="*/ 3622617 h 5108860"/>
              <a:gd name="connsiteX76" fmla="*/ 2226853 w 5107185"/>
              <a:gd name="connsiteY76" fmla="*/ 2960760 h 5108860"/>
              <a:gd name="connsiteX77" fmla="*/ 2887034 w 5107185"/>
              <a:gd name="connsiteY77" fmla="*/ 2960760 h 5108860"/>
              <a:gd name="connsiteX78" fmla="*/ 2887034 w 5107185"/>
              <a:gd name="connsiteY78" fmla="*/ 3622617 h 5108860"/>
              <a:gd name="connsiteX79" fmla="*/ 2226853 w 5107185"/>
              <a:gd name="connsiteY79" fmla="*/ 3622617 h 5108860"/>
              <a:gd name="connsiteX80" fmla="*/ 750661 w 5107185"/>
              <a:gd name="connsiteY80" fmla="*/ 2960760 h 5108860"/>
              <a:gd name="connsiteX81" fmla="*/ 1409167 w 5107185"/>
              <a:gd name="connsiteY81" fmla="*/ 2960760 h 5108860"/>
              <a:gd name="connsiteX82" fmla="*/ 1409167 w 5107185"/>
              <a:gd name="connsiteY82" fmla="*/ 3622617 h 5108860"/>
              <a:gd name="connsiteX83" fmla="*/ 750661 w 5107185"/>
              <a:gd name="connsiteY83" fmla="*/ 3622617 h 5108860"/>
              <a:gd name="connsiteX84" fmla="*/ 2965786 w 5107185"/>
              <a:gd name="connsiteY84" fmla="*/ 2226853 h 5108860"/>
              <a:gd name="connsiteX85" fmla="*/ 3624292 w 5107185"/>
              <a:gd name="connsiteY85" fmla="*/ 2226853 h 5108860"/>
              <a:gd name="connsiteX86" fmla="*/ 3624292 w 5107185"/>
              <a:gd name="connsiteY86" fmla="*/ 2888710 h 5108860"/>
              <a:gd name="connsiteX87" fmla="*/ 2965786 w 5107185"/>
              <a:gd name="connsiteY87" fmla="*/ 2888710 h 5108860"/>
              <a:gd name="connsiteX88" fmla="*/ 750661 w 5107185"/>
              <a:gd name="connsiteY88" fmla="*/ 2226853 h 5108860"/>
              <a:gd name="connsiteX89" fmla="*/ 1409167 w 5107185"/>
              <a:gd name="connsiteY89" fmla="*/ 2226853 h 5108860"/>
              <a:gd name="connsiteX90" fmla="*/ 1409167 w 5107185"/>
              <a:gd name="connsiteY90" fmla="*/ 2888710 h 5108860"/>
              <a:gd name="connsiteX91" fmla="*/ 750661 w 5107185"/>
              <a:gd name="connsiteY91" fmla="*/ 2888710 h 5108860"/>
              <a:gd name="connsiteX92" fmla="*/ 4441977 w 5107185"/>
              <a:gd name="connsiteY92" fmla="*/ 2220151 h 5108860"/>
              <a:gd name="connsiteX93" fmla="*/ 5100483 w 5107185"/>
              <a:gd name="connsiteY93" fmla="*/ 2220151 h 5108860"/>
              <a:gd name="connsiteX94" fmla="*/ 5100483 w 5107185"/>
              <a:gd name="connsiteY94" fmla="*/ 2882008 h 5108860"/>
              <a:gd name="connsiteX95" fmla="*/ 4441977 w 5107185"/>
              <a:gd name="connsiteY95" fmla="*/ 2882008 h 5108860"/>
              <a:gd name="connsiteX96" fmla="*/ 3703043 w 5107185"/>
              <a:gd name="connsiteY96" fmla="*/ 2220151 h 5108860"/>
              <a:gd name="connsiteX97" fmla="*/ 4363224 w 5107185"/>
              <a:gd name="connsiteY97" fmla="*/ 2220151 h 5108860"/>
              <a:gd name="connsiteX98" fmla="*/ 4363224 w 5107185"/>
              <a:gd name="connsiteY98" fmla="*/ 2882008 h 5108860"/>
              <a:gd name="connsiteX99" fmla="*/ 3703043 w 5107185"/>
              <a:gd name="connsiteY99" fmla="*/ 2882008 h 5108860"/>
              <a:gd name="connsiteX100" fmla="*/ 2226853 w 5107185"/>
              <a:gd name="connsiteY100" fmla="*/ 2220151 h 5108860"/>
              <a:gd name="connsiteX101" fmla="*/ 2887034 w 5107185"/>
              <a:gd name="connsiteY101" fmla="*/ 2220151 h 5108860"/>
              <a:gd name="connsiteX102" fmla="*/ 2887034 w 5107185"/>
              <a:gd name="connsiteY102" fmla="*/ 2882008 h 5108860"/>
              <a:gd name="connsiteX103" fmla="*/ 2226853 w 5107185"/>
              <a:gd name="connsiteY103" fmla="*/ 2882008 h 5108860"/>
              <a:gd name="connsiteX104" fmla="*/ 1489595 w 5107185"/>
              <a:gd name="connsiteY104" fmla="*/ 2220151 h 5108860"/>
              <a:gd name="connsiteX105" fmla="*/ 2148101 w 5107185"/>
              <a:gd name="connsiteY105" fmla="*/ 2220151 h 5108860"/>
              <a:gd name="connsiteX106" fmla="*/ 2148101 w 5107185"/>
              <a:gd name="connsiteY106" fmla="*/ 2882008 h 5108860"/>
              <a:gd name="connsiteX107" fmla="*/ 1489595 w 5107185"/>
              <a:gd name="connsiteY107" fmla="*/ 2882008 h 5108860"/>
              <a:gd name="connsiteX108" fmla="*/ 11730 w 5107185"/>
              <a:gd name="connsiteY108" fmla="*/ 2220151 h 5108860"/>
              <a:gd name="connsiteX109" fmla="*/ 671910 w 5107185"/>
              <a:gd name="connsiteY109" fmla="*/ 2220151 h 5108860"/>
              <a:gd name="connsiteX110" fmla="*/ 671910 w 5107185"/>
              <a:gd name="connsiteY110" fmla="*/ 2882008 h 5108860"/>
              <a:gd name="connsiteX111" fmla="*/ 11730 w 5107185"/>
              <a:gd name="connsiteY111" fmla="*/ 2882008 h 5108860"/>
              <a:gd name="connsiteX112" fmla="*/ 4441977 w 5107185"/>
              <a:gd name="connsiteY112" fmla="*/ 1481217 h 5108860"/>
              <a:gd name="connsiteX113" fmla="*/ 5100483 w 5107185"/>
              <a:gd name="connsiteY113" fmla="*/ 1481217 h 5108860"/>
              <a:gd name="connsiteX114" fmla="*/ 5100483 w 5107185"/>
              <a:gd name="connsiteY114" fmla="*/ 2141398 h 5108860"/>
              <a:gd name="connsiteX115" fmla="*/ 4441977 w 5107185"/>
              <a:gd name="connsiteY115" fmla="*/ 2141398 h 5108860"/>
              <a:gd name="connsiteX116" fmla="*/ 3703043 w 5107185"/>
              <a:gd name="connsiteY116" fmla="*/ 1481217 h 5108860"/>
              <a:gd name="connsiteX117" fmla="*/ 4363224 w 5107185"/>
              <a:gd name="connsiteY117" fmla="*/ 1481217 h 5108860"/>
              <a:gd name="connsiteX118" fmla="*/ 4363224 w 5107185"/>
              <a:gd name="connsiteY118" fmla="*/ 2141398 h 5108860"/>
              <a:gd name="connsiteX119" fmla="*/ 3703043 w 5107185"/>
              <a:gd name="connsiteY119" fmla="*/ 2141398 h 5108860"/>
              <a:gd name="connsiteX120" fmla="*/ 2965786 w 5107185"/>
              <a:gd name="connsiteY120" fmla="*/ 1481217 h 5108860"/>
              <a:gd name="connsiteX121" fmla="*/ 3624292 w 5107185"/>
              <a:gd name="connsiteY121" fmla="*/ 1481217 h 5108860"/>
              <a:gd name="connsiteX122" fmla="*/ 3624292 w 5107185"/>
              <a:gd name="connsiteY122" fmla="*/ 2141398 h 5108860"/>
              <a:gd name="connsiteX123" fmla="*/ 2965786 w 5107185"/>
              <a:gd name="connsiteY123" fmla="*/ 2141398 h 5108860"/>
              <a:gd name="connsiteX124" fmla="*/ 2226853 w 5107185"/>
              <a:gd name="connsiteY124" fmla="*/ 1481217 h 5108860"/>
              <a:gd name="connsiteX125" fmla="*/ 2887034 w 5107185"/>
              <a:gd name="connsiteY125" fmla="*/ 1481217 h 5108860"/>
              <a:gd name="connsiteX126" fmla="*/ 2887034 w 5107185"/>
              <a:gd name="connsiteY126" fmla="*/ 2141398 h 5108860"/>
              <a:gd name="connsiteX127" fmla="*/ 2226853 w 5107185"/>
              <a:gd name="connsiteY127" fmla="*/ 2141398 h 5108860"/>
              <a:gd name="connsiteX128" fmla="*/ 1489595 w 5107185"/>
              <a:gd name="connsiteY128" fmla="*/ 1481217 h 5108860"/>
              <a:gd name="connsiteX129" fmla="*/ 2148101 w 5107185"/>
              <a:gd name="connsiteY129" fmla="*/ 1481217 h 5108860"/>
              <a:gd name="connsiteX130" fmla="*/ 2148101 w 5107185"/>
              <a:gd name="connsiteY130" fmla="*/ 2141398 h 5108860"/>
              <a:gd name="connsiteX131" fmla="*/ 1489595 w 5107185"/>
              <a:gd name="connsiteY131" fmla="*/ 2141398 h 5108860"/>
              <a:gd name="connsiteX132" fmla="*/ 750661 w 5107185"/>
              <a:gd name="connsiteY132" fmla="*/ 1481217 h 5108860"/>
              <a:gd name="connsiteX133" fmla="*/ 1409167 w 5107185"/>
              <a:gd name="connsiteY133" fmla="*/ 1481217 h 5108860"/>
              <a:gd name="connsiteX134" fmla="*/ 1409167 w 5107185"/>
              <a:gd name="connsiteY134" fmla="*/ 2141398 h 5108860"/>
              <a:gd name="connsiteX135" fmla="*/ 750661 w 5107185"/>
              <a:gd name="connsiteY135" fmla="*/ 2141398 h 5108860"/>
              <a:gd name="connsiteX136" fmla="*/ 11730 w 5107185"/>
              <a:gd name="connsiteY136" fmla="*/ 1481217 h 5108860"/>
              <a:gd name="connsiteX137" fmla="*/ 671910 w 5107185"/>
              <a:gd name="connsiteY137" fmla="*/ 1481217 h 5108860"/>
              <a:gd name="connsiteX138" fmla="*/ 671910 w 5107185"/>
              <a:gd name="connsiteY138" fmla="*/ 2141398 h 5108860"/>
              <a:gd name="connsiteX139" fmla="*/ 11730 w 5107185"/>
              <a:gd name="connsiteY139" fmla="*/ 2141398 h 5108860"/>
              <a:gd name="connsiteX140" fmla="*/ 4441977 w 5107185"/>
              <a:gd name="connsiteY140" fmla="*/ 740609 h 5108860"/>
              <a:gd name="connsiteX141" fmla="*/ 5100483 w 5107185"/>
              <a:gd name="connsiteY141" fmla="*/ 740609 h 5108860"/>
              <a:gd name="connsiteX142" fmla="*/ 5100483 w 5107185"/>
              <a:gd name="connsiteY142" fmla="*/ 1400790 h 5108860"/>
              <a:gd name="connsiteX143" fmla="*/ 4441977 w 5107185"/>
              <a:gd name="connsiteY143" fmla="*/ 1400790 h 5108860"/>
              <a:gd name="connsiteX144" fmla="*/ 3703043 w 5107185"/>
              <a:gd name="connsiteY144" fmla="*/ 740609 h 5108860"/>
              <a:gd name="connsiteX145" fmla="*/ 4363224 w 5107185"/>
              <a:gd name="connsiteY145" fmla="*/ 740609 h 5108860"/>
              <a:gd name="connsiteX146" fmla="*/ 4363224 w 5107185"/>
              <a:gd name="connsiteY146" fmla="*/ 1400790 h 5108860"/>
              <a:gd name="connsiteX147" fmla="*/ 3703043 w 5107185"/>
              <a:gd name="connsiteY147" fmla="*/ 1400790 h 5108860"/>
              <a:gd name="connsiteX148" fmla="*/ 2972488 w 5107185"/>
              <a:gd name="connsiteY148" fmla="*/ 740609 h 5108860"/>
              <a:gd name="connsiteX149" fmla="*/ 3630994 w 5107185"/>
              <a:gd name="connsiteY149" fmla="*/ 740609 h 5108860"/>
              <a:gd name="connsiteX150" fmla="*/ 3630994 w 5107185"/>
              <a:gd name="connsiteY150" fmla="*/ 1400790 h 5108860"/>
              <a:gd name="connsiteX151" fmla="*/ 2972488 w 5107185"/>
              <a:gd name="connsiteY151" fmla="*/ 1400790 h 5108860"/>
              <a:gd name="connsiteX152" fmla="*/ 2226853 w 5107185"/>
              <a:gd name="connsiteY152" fmla="*/ 740609 h 5108860"/>
              <a:gd name="connsiteX153" fmla="*/ 2887034 w 5107185"/>
              <a:gd name="connsiteY153" fmla="*/ 740609 h 5108860"/>
              <a:gd name="connsiteX154" fmla="*/ 2887034 w 5107185"/>
              <a:gd name="connsiteY154" fmla="*/ 1400790 h 5108860"/>
              <a:gd name="connsiteX155" fmla="*/ 2226853 w 5107185"/>
              <a:gd name="connsiteY155" fmla="*/ 1400790 h 5108860"/>
              <a:gd name="connsiteX156" fmla="*/ 1489595 w 5107185"/>
              <a:gd name="connsiteY156" fmla="*/ 740609 h 5108860"/>
              <a:gd name="connsiteX157" fmla="*/ 2148101 w 5107185"/>
              <a:gd name="connsiteY157" fmla="*/ 740609 h 5108860"/>
              <a:gd name="connsiteX158" fmla="*/ 2148101 w 5107185"/>
              <a:gd name="connsiteY158" fmla="*/ 1400790 h 5108860"/>
              <a:gd name="connsiteX159" fmla="*/ 1489595 w 5107185"/>
              <a:gd name="connsiteY159" fmla="*/ 1400790 h 5108860"/>
              <a:gd name="connsiteX160" fmla="*/ 750661 w 5107185"/>
              <a:gd name="connsiteY160" fmla="*/ 740609 h 5108860"/>
              <a:gd name="connsiteX161" fmla="*/ 1409167 w 5107185"/>
              <a:gd name="connsiteY161" fmla="*/ 740609 h 5108860"/>
              <a:gd name="connsiteX162" fmla="*/ 1409167 w 5107185"/>
              <a:gd name="connsiteY162" fmla="*/ 1400790 h 5108860"/>
              <a:gd name="connsiteX163" fmla="*/ 750661 w 5107185"/>
              <a:gd name="connsiteY163" fmla="*/ 1400790 h 5108860"/>
              <a:gd name="connsiteX164" fmla="*/ 11730 w 5107185"/>
              <a:gd name="connsiteY164" fmla="*/ 733906 h 5108860"/>
              <a:gd name="connsiteX165" fmla="*/ 671910 w 5107185"/>
              <a:gd name="connsiteY165" fmla="*/ 733906 h 5108860"/>
              <a:gd name="connsiteX166" fmla="*/ 671910 w 5107185"/>
              <a:gd name="connsiteY166" fmla="*/ 1395763 h 5108860"/>
              <a:gd name="connsiteX167" fmla="*/ 11730 w 5107185"/>
              <a:gd name="connsiteY167" fmla="*/ 1395763 h 5108860"/>
              <a:gd name="connsiteX168" fmla="*/ 4448679 w 5107185"/>
              <a:gd name="connsiteY168" fmla="*/ 0 h 5108860"/>
              <a:gd name="connsiteX169" fmla="*/ 5107185 w 5107185"/>
              <a:gd name="connsiteY169" fmla="*/ 0 h 5108860"/>
              <a:gd name="connsiteX170" fmla="*/ 5107185 w 5107185"/>
              <a:gd name="connsiteY170" fmla="*/ 660181 h 5108860"/>
              <a:gd name="connsiteX171" fmla="*/ 4448679 w 5107185"/>
              <a:gd name="connsiteY171" fmla="*/ 660181 h 5108860"/>
              <a:gd name="connsiteX172" fmla="*/ 3703043 w 5107185"/>
              <a:gd name="connsiteY172" fmla="*/ 0 h 5108860"/>
              <a:gd name="connsiteX173" fmla="*/ 4363224 w 5107185"/>
              <a:gd name="connsiteY173" fmla="*/ 0 h 5108860"/>
              <a:gd name="connsiteX174" fmla="*/ 4363224 w 5107185"/>
              <a:gd name="connsiteY174" fmla="*/ 660181 h 5108860"/>
              <a:gd name="connsiteX175" fmla="*/ 3703043 w 5107185"/>
              <a:gd name="connsiteY175" fmla="*/ 660181 h 5108860"/>
              <a:gd name="connsiteX176" fmla="*/ 2965786 w 5107185"/>
              <a:gd name="connsiteY176" fmla="*/ 0 h 5108860"/>
              <a:gd name="connsiteX177" fmla="*/ 3624292 w 5107185"/>
              <a:gd name="connsiteY177" fmla="*/ 0 h 5108860"/>
              <a:gd name="connsiteX178" fmla="*/ 3624292 w 5107185"/>
              <a:gd name="connsiteY178" fmla="*/ 660181 h 5108860"/>
              <a:gd name="connsiteX179" fmla="*/ 2965786 w 5107185"/>
              <a:gd name="connsiteY179" fmla="*/ 660181 h 5108860"/>
              <a:gd name="connsiteX180" fmla="*/ 2226853 w 5107185"/>
              <a:gd name="connsiteY180" fmla="*/ 0 h 5108860"/>
              <a:gd name="connsiteX181" fmla="*/ 2887034 w 5107185"/>
              <a:gd name="connsiteY181" fmla="*/ 0 h 5108860"/>
              <a:gd name="connsiteX182" fmla="*/ 2887034 w 5107185"/>
              <a:gd name="connsiteY182" fmla="*/ 660181 h 5108860"/>
              <a:gd name="connsiteX183" fmla="*/ 2226853 w 5107185"/>
              <a:gd name="connsiteY183" fmla="*/ 660181 h 5108860"/>
              <a:gd name="connsiteX184" fmla="*/ 1489595 w 5107185"/>
              <a:gd name="connsiteY184" fmla="*/ 0 h 5108860"/>
              <a:gd name="connsiteX185" fmla="*/ 2148101 w 5107185"/>
              <a:gd name="connsiteY185" fmla="*/ 0 h 5108860"/>
              <a:gd name="connsiteX186" fmla="*/ 2148101 w 5107185"/>
              <a:gd name="connsiteY186" fmla="*/ 660181 h 5108860"/>
              <a:gd name="connsiteX187" fmla="*/ 1489595 w 5107185"/>
              <a:gd name="connsiteY187" fmla="*/ 660181 h 5108860"/>
              <a:gd name="connsiteX188" fmla="*/ 743959 w 5107185"/>
              <a:gd name="connsiteY188" fmla="*/ 0 h 5108860"/>
              <a:gd name="connsiteX189" fmla="*/ 1404140 w 5107185"/>
              <a:gd name="connsiteY189" fmla="*/ 0 h 5108860"/>
              <a:gd name="connsiteX190" fmla="*/ 1404140 w 5107185"/>
              <a:gd name="connsiteY190" fmla="*/ 660181 h 5108860"/>
              <a:gd name="connsiteX191" fmla="*/ 743959 w 5107185"/>
              <a:gd name="connsiteY191" fmla="*/ 660181 h 5108860"/>
              <a:gd name="connsiteX192" fmla="*/ 0 w 5107185"/>
              <a:gd name="connsiteY192" fmla="*/ 0 h 5108860"/>
              <a:gd name="connsiteX193" fmla="*/ 658505 w 5107185"/>
              <a:gd name="connsiteY193" fmla="*/ 0 h 5108860"/>
              <a:gd name="connsiteX194" fmla="*/ 658505 w 5107185"/>
              <a:gd name="connsiteY194" fmla="*/ 660181 h 5108860"/>
              <a:gd name="connsiteX195" fmla="*/ 0 w 5107185"/>
              <a:gd name="connsiteY195" fmla="*/ 660181 h 51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107185" h="5108860">
                <a:moveTo>
                  <a:pt x="2226853" y="4448679"/>
                </a:moveTo>
                <a:lnTo>
                  <a:pt x="2887034" y="4448679"/>
                </a:lnTo>
                <a:lnTo>
                  <a:pt x="2887034" y="5108860"/>
                </a:lnTo>
                <a:lnTo>
                  <a:pt x="2226853" y="5108860"/>
                </a:lnTo>
                <a:close/>
                <a:moveTo>
                  <a:pt x="11729" y="4448679"/>
                </a:moveTo>
                <a:lnTo>
                  <a:pt x="671910" y="4448679"/>
                </a:lnTo>
                <a:lnTo>
                  <a:pt x="671910" y="5108860"/>
                </a:lnTo>
                <a:lnTo>
                  <a:pt x="11729" y="5108860"/>
                </a:lnTo>
                <a:close/>
                <a:moveTo>
                  <a:pt x="4441977" y="4441977"/>
                </a:moveTo>
                <a:lnTo>
                  <a:pt x="5100483" y="4441977"/>
                </a:lnTo>
                <a:lnTo>
                  <a:pt x="5100483" y="5102158"/>
                </a:lnTo>
                <a:lnTo>
                  <a:pt x="4441977" y="5102158"/>
                </a:lnTo>
                <a:close/>
                <a:moveTo>
                  <a:pt x="3703043" y="4441977"/>
                </a:moveTo>
                <a:lnTo>
                  <a:pt x="4363224" y="4441977"/>
                </a:lnTo>
                <a:lnTo>
                  <a:pt x="4363224" y="5102158"/>
                </a:lnTo>
                <a:lnTo>
                  <a:pt x="3703043" y="5102158"/>
                </a:lnTo>
                <a:close/>
                <a:moveTo>
                  <a:pt x="2965786" y="4441977"/>
                </a:moveTo>
                <a:lnTo>
                  <a:pt x="3624292" y="4441977"/>
                </a:lnTo>
                <a:lnTo>
                  <a:pt x="3624292" y="5102158"/>
                </a:lnTo>
                <a:lnTo>
                  <a:pt x="2965786" y="5102158"/>
                </a:lnTo>
                <a:close/>
                <a:moveTo>
                  <a:pt x="1489595" y="4441977"/>
                </a:moveTo>
                <a:lnTo>
                  <a:pt x="2148101" y="4441977"/>
                </a:lnTo>
                <a:lnTo>
                  <a:pt x="2148101" y="5102158"/>
                </a:lnTo>
                <a:lnTo>
                  <a:pt x="1489595" y="5102158"/>
                </a:lnTo>
                <a:close/>
                <a:moveTo>
                  <a:pt x="750661" y="4441977"/>
                </a:moveTo>
                <a:lnTo>
                  <a:pt x="1409167" y="4441977"/>
                </a:lnTo>
                <a:lnTo>
                  <a:pt x="1409167" y="5102158"/>
                </a:lnTo>
                <a:lnTo>
                  <a:pt x="750661" y="5102158"/>
                </a:lnTo>
                <a:close/>
                <a:moveTo>
                  <a:pt x="3703043" y="3708071"/>
                </a:moveTo>
                <a:lnTo>
                  <a:pt x="4363224" y="3708071"/>
                </a:lnTo>
                <a:lnTo>
                  <a:pt x="4363224" y="4368252"/>
                </a:lnTo>
                <a:lnTo>
                  <a:pt x="3703043" y="4368252"/>
                </a:lnTo>
                <a:close/>
                <a:moveTo>
                  <a:pt x="4441977" y="3701368"/>
                </a:moveTo>
                <a:lnTo>
                  <a:pt x="5100483" y="3701368"/>
                </a:lnTo>
                <a:lnTo>
                  <a:pt x="5100483" y="4363225"/>
                </a:lnTo>
                <a:lnTo>
                  <a:pt x="4441977" y="4363225"/>
                </a:lnTo>
                <a:close/>
                <a:moveTo>
                  <a:pt x="2965786" y="3701368"/>
                </a:moveTo>
                <a:lnTo>
                  <a:pt x="3624292" y="3701368"/>
                </a:lnTo>
                <a:lnTo>
                  <a:pt x="3624292" y="4363225"/>
                </a:lnTo>
                <a:lnTo>
                  <a:pt x="2965786" y="4363225"/>
                </a:lnTo>
                <a:close/>
                <a:moveTo>
                  <a:pt x="2226853" y="3701368"/>
                </a:moveTo>
                <a:lnTo>
                  <a:pt x="2887034" y="3701368"/>
                </a:lnTo>
                <a:lnTo>
                  <a:pt x="2887034" y="4363225"/>
                </a:lnTo>
                <a:lnTo>
                  <a:pt x="2226853" y="4363225"/>
                </a:lnTo>
                <a:close/>
                <a:moveTo>
                  <a:pt x="1489595" y="3701368"/>
                </a:moveTo>
                <a:lnTo>
                  <a:pt x="2148101" y="3701368"/>
                </a:lnTo>
                <a:lnTo>
                  <a:pt x="2148101" y="4363225"/>
                </a:lnTo>
                <a:lnTo>
                  <a:pt x="1489595" y="4363225"/>
                </a:lnTo>
                <a:close/>
                <a:moveTo>
                  <a:pt x="750661" y="3701368"/>
                </a:moveTo>
                <a:lnTo>
                  <a:pt x="1409167" y="3701368"/>
                </a:lnTo>
                <a:lnTo>
                  <a:pt x="1409167" y="4363225"/>
                </a:lnTo>
                <a:lnTo>
                  <a:pt x="750661" y="4363225"/>
                </a:lnTo>
                <a:close/>
                <a:moveTo>
                  <a:pt x="11729" y="3701368"/>
                </a:moveTo>
                <a:lnTo>
                  <a:pt x="671910" y="3701368"/>
                </a:lnTo>
                <a:lnTo>
                  <a:pt x="671910" y="4363225"/>
                </a:lnTo>
                <a:lnTo>
                  <a:pt x="11729" y="4363225"/>
                </a:lnTo>
                <a:close/>
                <a:moveTo>
                  <a:pt x="1489595" y="2967462"/>
                </a:moveTo>
                <a:lnTo>
                  <a:pt x="2148101" y="2967462"/>
                </a:lnTo>
                <a:lnTo>
                  <a:pt x="2148101" y="3627643"/>
                </a:lnTo>
                <a:lnTo>
                  <a:pt x="1489595" y="3627643"/>
                </a:lnTo>
                <a:close/>
                <a:moveTo>
                  <a:pt x="11730" y="2967462"/>
                </a:moveTo>
                <a:lnTo>
                  <a:pt x="671910" y="2967462"/>
                </a:lnTo>
                <a:lnTo>
                  <a:pt x="671910" y="3627643"/>
                </a:lnTo>
                <a:lnTo>
                  <a:pt x="11730" y="3627643"/>
                </a:lnTo>
                <a:close/>
                <a:moveTo>
                  <a:pt x="4441977" y="2960760"/>
                </a:moveTo>
                <a:lnTo>
                  <a:pt x="5100483" y="2960760"/>
                </a:lnTo>
                <a:lnTo>
                  <a:pt x="5100483" y="3622617"/>
                </a:lnTo>
                <a:lnTo>
                  <a:pt x="4441977" y="3622617"/>
                </a:lnTo>
                <a:close/>
                <a:moveTo>
                  <a:pt x="3703043" y="2960760"/>
                </a:moveTo>
                <a:lnTo>
                  <a:pt x="4363224" y="2960760"/>
                </a:lnTo>
                <a:lnTo>
                  <a:pt x="4363224" y="3622617"/>
                </a:lnTo>
                <a:lnTo>
                  <a:pt x="3703043" y="3622617"/>
                </a:lnTo>
                <a:close/>
                <a:moveTo>
                  <a:pt x="2965786" y="2960760"/>
                </a:moveTo>
                <a:lnTo>
                  <a:pt x="3624292" y="2960760"/>
                </a:lnTo>
                <a:lnTo>
                  <a:pt x="3624292" y="3622617"/>
                </a:lnTo>
                <a:lnTo>
                  <a:pt x="2965786" y="3622617"/>
                </a:lnTo>
                <a:close/>
                <a:moveTo>
                  <a:pt x="2226853" y="2960760"/>
                </a:moveTo>
                <a:lnTo>
                  <a:pt x="2887034" y="2960760"/>
                </a:lnTo>
                <a:lnTo>
                  <a:pt x="2887034" y="3622617"/>
                </a:lnTo>
                <a:lnTo>
                  <a:pt x="2226853" y="3622617"/>
                </a:lnTo>
                <a:close/>
                <a:moveTo>
                  <a:pt x="750661" y="2960760"/>
                </a:moveTo>
                <a:lnTo>
                  <a:pt x="1409167" y="2960760"/>
                </a:lnTo>
                <a:lnTo>
                  <a:pt x="1409167" y="3622617"/>
                </a:lnTo>
                <a:lnTo>
                  <a:pt x="750661" y="3622617"/>
                </a:lnTo>
                <a:close/>
                <a:moveTo>
                  <a:pt x="2965786" y="2226853"/>
                </a:moveTo>
                <a:lnTo>
                  <a:pt x="3624292" y="2226853"/>
                </a:lnTo>
                <a:lnTo>
                  <a:pt x="3624292" y="2888710"/>
                </a:lnTo>
                <a:lnTo>
                  <a:pt x="2965786" y="2888710"/>
                </a:lnTo>
                <a:close/>
                <a:moveTo>
                  <a:pt x="750661" y="2226853"/>
                </a:moveTo>
                <a:lnTo>
                  <a:pt x="1409167" y="2226853"/>
                </a:lnTo>
                <a:lnTo>
                  <a:pt x="1409167" y="2888710"/>
                </a:lnTo>
                <a:lnTo>
                  <a:pt x="750661" y="2888710"/>
                </a:lnTo>
                <a:close/>
                <a:moveTo>
                  <a:pt x="4441977" y="2220151"/>
                </a:moveTo>
                <a:lnTo>
                  <a:pt x="5100483" y="2220151"/>
                </a:lnTo>
                <a:lnTo>
                  <a:pt x="5100483" y="2882008"/>
                </a:lnTo>
                <a:lnTo>
                  <a:pt x="4441977" y="2882008"/>
                </a:lnTo>
                <a:close/>
                <a:moveTo>
                  <a:pt x="3703043" y="2220151"/>
                </a:moveTo>
                <a:lnTo>
                  <a:pt x="4363224" y="2220151"/>
                </a:lnTo>
                <a:lnTo>
                  <a:pt x="4363224" y="2882008"/>
                </a:lnTo>
                <a:lnTo>
                  <a:pt x="3703043" y="2882008"/>
                </a:lnTo>
                <a:close/>
                <a:moveTo>
                  <a:pt x="2226853" y="2220151"/>
                </a:moveTo>
                <a:lnTo>
                  <a:pt x="2887034" y="2220151"/>
                </a:lnTo>
                <a:lnTo>
                  <a:pt x="2887034" y="2882008"/>
                </a:lnTo>
                <a:lnTo>
                  <a:pt x="2226853" y="2882008"/>
                </a:lnTo>
                <a:close/>
                <a:moveTo>
                  <a:pt x="1489595" y="2220151"/>
                </a:moveTo>
                <a:lnTo>
                  <a:pt x="2148101" y="2220151"/>
                </a:lnTo>
                <a:lnTo>
                  <a:pt x="2148101" y="2882008"/>
                </a:lnTo>
                <a:lnTo>
                  <a:pt x="1489595" y="2882008"/>
                </a:lnTo>
                <a:close/>
                <a:moveTo>
                  <a:pt x="11730" y="2220151"/>
                </a:moveTo>
                <a:lnTo>
                  <a:pt x="671910" y="2220151"/>
                </a:lnTo>
                <a:lnTo>
                  <a:pt x="671910" y="2882008"/>
                </a:lnTo>
                <a:lnTo>
                  <a:pt x="11730" y="2882008"/>
                </a:lnTo>
                <a:close/>
                <a:moveTo>
                  <a:pt x="4441977" y="1481217"/>
                </a:moveTo>
                <a:lnTo>
                  <a:pt x="5100483" y="1481217"/>
                </a:lnTo>
                <a:lnTo>
                  <a:pt x="5100483" y="2141398"/>
                </a:lnTo>
                <a:lnTo>
                  <a:pt x="4441977" y="2141398"/>
                </a:lnTo>
                <a:close/>
                <a:moveTo>
                  <a:pt x="3703043" y="1481217"/>
                </a:moveTo>
                <a:lnTo>
                  <a:pt x="4363224" y="1481217"/>
                </a:lnTo>
                <a:lnTo>
                  <a:pt x="4363224" y="2141398"/>
                </a:lnTo>
                <a:lnTo>
                  <a:pt x="3703043" y="2141398"/>
                </a:lnTo>
                <a:close/>
                <a:moveTo>
                  <a:pt x="2965786" y="1481217"/>
                </a:moveTo>
                <a:lnTo>
                  <a:pt x="3624292" y="1481217"/>
                </a:lnTo>
                <a:lnTo>
                  <a:pt x="3624292" y="2141398"/>
                </a:lnTo>
                <a:lnTo>
                  <a:pt x="2965786" y="2141398"/>
                </a:lnTo>
                <a:close/>
                <a:moveTo>
                  <a:pt x="2226853" y="1481217"/>
                </a:moveTo>
                <a:lnTo>
                  <a:pt x="2887034" y="1481217"/>
                </a:lnTo>
                <a:lnTo>
                  <a:pt x="2887034" y="2141398"/>
                </a:lnTo>
                <a:lnTo>
                  <a:pt x="2226853" y="2141398"/>
                </a:lnTo>
                <a:close/>
                <a:moveTo>
                  <a:pt x="1489595" y="1481217"/>
                </a:moveTo>
                <a:lnTo>
                  <a:pt x="2148101" y="1481217"/>
                </a:lnTo>
                <a:lnTo>
                  <a:pt x="2148101" y="2141398"/>
                </a:lnTo>
                <a:lnTo>
                  <a:pt x="1489595" y="2141398"/>
                </a:lnTo>
                <a:close/>
                <a:moveTo>
                  <a:pt x="750661" y="1481217"/>
                </a:moveTo>
                <a:lnTo>
                  <a:pt x="1409167" y="1481217"/>
                </a:lnTo>
                <a:lnTo>
                  <a:pt x="1409167" y="2141398"/>
                </a:lnTo>
                <a:lnTo>
                  <a:pt x="750661" y="2141398"/>
                </a:lnTo>
                <a:close/>
                <a:moveTo>
                  <a:pt x="11730" y="1481217"/>
                </a:moveTo>
                <a:lnTo>
                  <a:pt x="671910" y="1481217"/>
                </a:lnTo>
                <a:lnTo>
                  <a:pt x="671910" y="2141398"/>
                </a:lnTo>
                <a:lnTo>
                  <a:pt x="11730" y="2141398"/>
                </a:lnTo>
                <a:close/>
                <a:moveTo>
                  <a:pt x="4441977" y="740609"/>
                </a:moveTo>
                <a:lnTo>
                  <a:pt x="5100483" y="740609"/>
                </a:lnTo>
                <a:lnTo>
                  <a:pt x="5100483" y="1400790"/>
                </a:lnTo>
                <a:lnTo>
                  <a:pt x="4441977" y="1400790"/>
                </a:lnTo>
                <a:close/>
                <a:moveTo>
                  <a:pt x="3703043" y="740609"/>
                </a:moveTo>
                <a:lnTo>
                  <a:pt x="4363224" y="740609"/>
                </a:lnTo>
                <a:lnTo>
                  <a:pt x="4363224" y="1400790"/>
                </a:lnTo>
                <a:lnTo>
                  <a:pt x="3703043" y="1400790"/>
                </a:lnTo>
                <a:close/>
                <a:moveTo>
                  <a:pt x="2972488" y="740609"/>
                </a:moveTo>
                <a:lnTo>
                  <a:pt x="3630994" y="740609"/>
                </a:lnTo>
                <a:lnTo>
                  <a:pt x="3630994" y="1400790"/>
                </a:lnTo>
                <a:lnTo>
                  <a:pt x="2972488" y="1400790"/>
                </a:lnTo>
                <a:close/>
                <a:moveTo>
                  <a:pt x="2226853" y="740609"/>
                </a:moveTo>
                <a:lnTo>
                  <a:pt x="2887034" y="740609"/>
                </a:lnTo>
                <a:lnTo>
                  <a:pt x="2887034" y="1400790"/>
                </a:lnTo>
                <a:lnTo>
                  <a:pt x="2226853" y="1400790"/>
                </a:lnTo>
                <a:close/>
                <a:moveTo>
                  <a:pt x="1489595" y="740609"/>
                </a:moveTo>
                <a:lnTo>
                  <a:pt x="2148101" y="740609"/>
                </a:lnTo>
                <a:lnTo>
                  <a:pt x="2148101" y="1400790"/>
                </a:lnTo>
                <a:lnTo>
                  <a:pt x="1489595" y="1400790"/>
                </a:lnTo>
                <a:close/>
                <a:moveTo>
                  <a:pt x="750661" y="740609"/>
                </a:moveTo>
                <a:lnTo>
                  <a:pt x="1409167" y="740609"/>
                </a:lnTo>
                <a:lnTo>
                  <a:pt x="1409167" y="1400790"/>
                </a:lnTo>
                <a:lnTo>
                  <a:pt x="750661" y="1400790"/>
                </a:lnTo>
                <a:close/>
                <a:moveTo>
                  <a:pt x="11730" y="733906"/>
                </a:moveTo>
                <a:lnTo>
                  <a:pt x="671910" y="733906"/>
                </a:lnTo>
                <a:lnTo>
                  <a:pt x="671910" y="1395763"/>
                </a:lnTo>
                <a:lnTo>
                  <a:pt x="11730" y="1395763"/>
                </a:lnTo>
                <a:close/>
                <a:moveTo>
                  <a:pt x="4448679" y="0"/>
                </a:moveTo>
                <a:lnTo>
                  <a:pt x="5107185" y="0"/>
                </a:lnTo>
                <a:lnTo>
                  <a:pt x="5107185" y="660181"/>
                </a:lnTo>
                <a:lnTo>
                  <a:pt x="4448679" y="660181"/>
                </a:lnTo>
                <a:close/>
                <a:moveTo>
                  <a:pt x="3703043" y="0"/>
                </a:moveTo>
                <a:lnTo>
                  <a:pt x="4363224" y="0"/>
                </a:lnTo>
                <a:lnTo>
                  <a:pt x="4363224" y="660181"/>
                </a:lnTo>
                <a:lnTo>
                  <a:pt x="3703043" y="660181"/>
                </a:lnTo>
                <a:close/>
                <a:moveTo>
                  <a:pt x="2965786" y="0"/>
                </a:moveTo>
                <a:lnTo>
                  <a:pt x="3624292" y="0"/>
                </a:lnTo>
                <a:lnTo>
                  <a:pt x="3624292" y="660181"/>
                </a:lnTo>
                <a:lnTo>
                  <a:pt x="2965786" y="660181"/>
                </a:lnTo>
                <a:close/>
                <a:moveTo>
                  <a:pt x="2226853" y="0"/>
                </a:moveTo>
                <a:lnTo>
                  <a:pt x="2887034" y="0"/>
                </a:lnTo>
                <a:lnTo>
                  <a:pt x="2887034" y="660181"/>
                </a:lnTo>
                <a:lnTo>
                  <a:pt x="2226853" y="660181"/>
                </a:lnTo>
                <a:close/>
                <a:moveTo>
                  <a:pt x="1489595" y="0"/>
                </a:moveTo>
                <a:lnTo>
                  <a:pt x="2148101" y="0"/>
                </a:lnTo>
                <a:lnTo>
                  <a:pt x="2148101" y="660181"/>
                </a:lnTo>
                <a:lnTo>
                  <a:pt x="1489595" y="660181"/>
                </a:lnTo>
                <a:close/>
                <a:moveTo>
                  <a:pt x="743959" y="0"/>
                </a:moveTo>
                <a:lnTo>
                  <a:pt x="1404140" y="0"/>
                </a:lnTo>
                <a:lnTo>
                  <a:pt x="1404140" y="660181"/>
                </a:lnTo>
                <a:lnTo>
                  <a:pt x="743959" y="660181"/>
                </a:lnTo>
                <a:close/>
                <a:moveTo>
                  <a:pt x="0" y="0"/>
                </a:moveTo>
                <a:lnTo>
                  <a:pt x="658505" y="0"/>
                </a:lnTo>
                <a:lnTo>
                  <a:pt x="658505" y="660181"/>
                </a:lnTo>
                <a:lnTo>
                  <a:pt x="0" y="66018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A58F7-1E2E-9B4C-83BF-15FF6FA5482B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9CA034-9947-D74F-8A4C-27409DFC8E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43F20B-4D59-2B49-B5FD-CA10886F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82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8489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5A552-852A-FE4D-9C5A-B550C6F53C6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4C0BF7-15A0-1444-AB7A-075C7BABC83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41D08C9-F904-A340-8390-216BCDF0CF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4558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1E9A8C-2EE7-9146-ABD5-6FAE17001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73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2953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2953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859059" y="0"/>
            <a:ext cx="5332941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D5946-B973-9449-9865-94AFD721314D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3D0F85-37D5-C34E-BB0E-F454DA048E1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5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91FE5-DDBC-1A32-4AAC-A28D5515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5069B-932C-FE40-ABE5-BFCFBAF0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8F248-B7B8-91FE-8E6D-682496CF3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AF5CAC-1C44-8DBA-0373-A1ADDFC4B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0D1797-5ADA-89F0-DB33-4E28FA021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7F5F1E-E9A0-32B8-CD2A-077BAF666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32261-F250-0E47-B8F0-0ABF9DE9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E9EEA2-A2C6-D034-1481-F20F8FD2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57473"/>
      </p:ext>
    </p:extLst>
  </p:cSld>
  <p:clrMapOvr>
    <a:masterClrMapping/>
  </p:clrMapOvr>
  <p:hf sldNum="0"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00000" y="1368000"/>
            <a:ext cx="5920642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800000" y="2556000"/>
            <a:ext cx="592064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3615C-F55C-43AB-A8DE-547F7739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184954-07DC-47D7-B8AC-1BD04C8A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9505A9-BA30-4552-9F9D-043FB8B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87372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938" y="1520825"/>
            <a:ext cx="11233150" cy="39957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B2C125-DBE1-42AD-A56F-FA48B495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37CEA-8486-4D34-ABC5-F0FE3A96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E2DB4E-0006-49ED-9079-B6C03DC4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9B5776AC-D9F7-4A46-B58D-032C7E3C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784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3A3CA41-9EBC-4AE3-9B53-2856BF2C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578984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zij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8000"/>
            <a:ext cx="6480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00000" y="2556000"/>
            <a:ext cx="6480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8608741" y="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8608741" y="4662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8608741" y="2331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2070C5-6796-4299-AB85-CC20570546D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BD32AD-09A4-4A89-BC57-F1E4EA596D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DD332C-DA0C-4972-BE14-F121434C0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793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 met zij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8000"/>
            <a:ext cx="4284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9999" y="2556000"/>
            <a:ext cx="4284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6576000" y="0"/>
            <a:ext cx="5616000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D22FF-D75B-4338-AF89-A3E382FA2F6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AD6CDB-B5E5-441E-A421-8D155215F1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73246D-3A76-4C3E-91A7-79014B7B15B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5348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150 jaar met ond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7999"/>
            <a:ext cx="6480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00000" y="2556000"/>
            <a:ext cx="6480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151516" y="3897313"/>
            <a:ext cx="3888000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8304000" y="3897313"/>
            <a:ext cx="3888000" cy="2959836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3897313"/>
            <a:ext cx="3887032" cy="2960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BC2BE1-8E6A-4724-9C09-15FAC2786F1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04F9E0-1E27-4C65-922C-2529471D4F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6F070D-747B-4E84-9B46-DDEB768806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3833385-3A83-4FB8-90CD-AB51CB93D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518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loo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5C7E9-B132-4EEC-BF67-F348548FB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BE503E7-EE94-4635-8BF9-28816AAF6F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57AA01-CE66-4DAE-A789-C8159021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29E0C9-0BEE-44BA-8739-841647D3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496238-8748-4D99-8185-533B7D57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507" y="987841"/>
            <a:ext cx="9755145" cy="48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25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937" y="1520825"/>
            <a:ext cx="7740000" cy="39957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B2C125-DBE1-42AD-A56F-FA48B495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33375"/>
            <a:ext cx="774000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37CEA-8486-4D34-ABC5-F0FE3A96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E2DB4E-0006-49ED-9079-B6C03DC4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9B5776AC-D9F7-4A46-B58D-032C7E3C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72A59E6D-4E6F-456D-B215-1BB5ECD0BF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08741" y="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C0C5A2A2-C49A-4361-AD35-CD4E3688BB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08741" y="4662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4B7C8F64-ABD3-4702-AB82-A16B2EFC5A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08741" y="2331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</p:spTree>
    <p:extLst>
      <p:ext uri="{BB962C8B-B14F-4D97-AF65-F5344CB8AC3E}">
        <p14:creationId xmlns:p14="http://schemas.microsoft.com/office/powerpoint/2010/main" val="3604692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afbeelding0 - Vrijwilleg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2160"/>
            <a:ext cx="12181902" cy="552568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A1C7807-8C0D-42E3-A1C7-02AD120B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EF0CC8E-D686-4668-8403-D6793E1C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AF9D09-1BB6-4227-B91E-AAA15DF0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F1175B2-DC4D-4200-9296-E9C56043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FA9EE5E-0A92-4035-8BB0-73C0794BB7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30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F6C6EB1-ECBB-4F97-8C73-A95D9927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D396E4-D6E1-4CEF-BFC7-45CB774A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D0B9F02-B935-449A-8A7E-C60777FF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152C44F6-EA3B-4C68-AB06-1C1AA073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A05ACED-ECB6-42AD-8566-92D3D1231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7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FDF98-FE98-EA01-CAD8-4565DA07B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658D8-2F1D-1EAD-1BE4-41810680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9F676-B03D-D9B6-5BFA-0AE033B77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6E964-065A-3EA2-761A-DE401EF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85650"/>
      </p:ext>
    </p:extLst>
  </p:cSld>
  <p:clrMapOvr>
    <a:masterClrMapping/>
  </p:clrMapOvr>
  <p:hf sldNum="0" hdr="0" ft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A425C76-0535-462A-AD71-CE37CD72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5DCC11-9ABD-4ED2-8B25-3F82BCA9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4BEF50A-C4D4-4138-946B-7515E706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CD3FA6F-D38C-4837-A328-53C7FDFE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258A44F-FEE2-4BF9-BE27-CF9A06507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346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" y="-1"/>
            <a:ext cx="12312386" cy="692690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0135365-C710-4D14-BF10-F3599C819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887036-871A-4360-A5CD-E62AA965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BAB867-BAE0-47A0-99E3-6D607E2D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C2B297-B809-42F9-96CB-78247014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4D4976-6D41-4DE0-83F4-3E1E43000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305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ste afbeelding met titel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8627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39ED0F-7F01-473C-BBAD-C030895A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2F89BA-68EA-4B71-BD92-93D360B6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3F561D-EFF6-40D9-8428-7222FA33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AB242D-C8D8-4081-AAF2-2383C5BD52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616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515938" y="2051999"/>
            <a:ext cx="5580062" cy="34645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564312" y="0"/>
            <a:ext cx="5627131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7C4F60-DAF2-4090-BF38-724FFCC267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175E8A-2273-4758-8DC6-9A8F4B7673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7967709-3E4F-42A9-B645-C364E0BF99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FA97128-2615-4FF3-8E9E-3CD9E108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105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inhoud (hoo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515938" y="1177200"/>
            <a:ext cx="5580062" cy="4383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564312" y="0"/>
            <a:ext cx="5627131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7C4F60-DAF2-4090-BF38-724FFCC267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175E8A-2273-4758-8DC6-9A8F4B7673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7967709-3E4F-42A9-B645-C364E0BF99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4FBFB4-D0B1-4179-9AF2-46E37E17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519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lich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2" y="0"/>
            <a:ext cx="6096001" cy="2960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7" y="1177200"/>
            <a:ext cx="5075237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2960688"/>
            <a:ext cx="5173088" cy="38973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" y="2960688"/>
            <a:ext cx="6093518" cy="389731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C3FC38-39DA-4179-BD02-F330CD67DB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23E9D098-6CF5-4DA5-A707-ED3F2904A2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94ED546-F74D-422E-8CD1-265791F0D3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3FCD62A-841B-4EBC-810F-CD29FB6569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79996"/>
            <a:ext cx="1371600" cy="686154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5D97BFF4-74D5-439B-BD4C-1D950864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111750" cy="830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644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1" y="0"/>
            <a:ext cx="6084000" cy="29606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075236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2960688"/>
            <a:ext cx="5173088" cy="38973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56113"/>
            <a:ext cx="6083999" cy="38993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DBB207-ED0B-474F-82A1-E234363F521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7ADB4FA2-5053-49F0-8EF0-B065603527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07DA72C-94BD-42FF-BFFD-7EEA2066E32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BB235DF-A6B5-4B52-B8C2-6E98AFAB5E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BCA5185-4927-4D5B-BF4C-047C0860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111750" cy="830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150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en accentvlak goud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" y="3897312"/>
            <a:ext cx="6095999" cy="2960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84000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83999" y="3897312"/>
            <a:ext cx="6108001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11885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41270C-533F-4968-9E0F-1552EB2B598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0E20E0D-A936-4AE7-9BF1-7422E936B72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47AE55F-AE58-42A0-B212-60FA70EB63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35AC7E9-445D-4EB4-B572-2A4D83C46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57A43C91-ACD9-4765-AAE3-5146BDAB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34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met inhoud en accentvlak lich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3897312"/>
            <a:ext cx="6096000" cy="29606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73088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897312"/>
            <a:ext cx="6096000" cy="2960688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23886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2CC66E-46C7-43B5-AD9C-16A05B6E109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7B9517-7BA3-43A6-A086-19B6F8A160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C9DD6B8-4C39-4BF4-A274-F2A1AFF2AF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875B00-9E10-49A4-B541-96B4305D8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228CBADF-DD29-465A-A8BF-58BBB246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1355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en accentvlak aube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3897312"/>
            <a:ext cx="6096000" cy="29606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68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73088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897312"/>
            <a:ext cx="6096000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23885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D2054B-24E1-48D4-BF11-4069251D524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0531A7-EEDA-4996-BB3E-32A2179149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7016A96-B59C-4FB7-B9B4-EFA9225F6B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5B00AAD-64D4-4926-BD27-3AB25FC39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D4CF6516-CA09-436A-A0C5-A2A851463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68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91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967134-D265-D4C6-B53E-497F223A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6D259-DD7D-B656-11BB-124F0E5B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BFD75-A7FB-D8CF-C107-3D516EDA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89109A-0721-C592-086F-E5EC7115F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045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(zonder voetteks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37218B2-28D2-46C6-802F-E8022206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ADB2C8-9B83-4DAE-867E-E4C2EFD9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594E54-8C03-4E5D-9DA6-783CB256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5C891D-DB83-43DA-A74A-2DBB31D6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184460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volledi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86452-D4F9-411E-94C6-2DF17FED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CF7243-A0DE-470B-B3B6-7BE970164B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9726F7-8E1A-4CD8-A77F-C0C80D82BC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A071F1-392B-4EFF-B6EB-2A2A7353E2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5240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EC48B-3F4B-424F-8B07-2B72486F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D19B76A-4F2B-455C-8423-59CAEFF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FCB1931-79E0-4279-8B68-49BD1891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DDBDDD-FEFE-4815-960C-BCCA345F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15474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">
  <p:cSld name="49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>
            <a:spLocks noGrp="1"/>
          </p:cNvSpPr>
          <p:nvPr>
            <p:ph type="pic" idx="2"/>
          </p:nvPr>
        </p:nvSpPr>
        <p:spPr>
          <a:xfrm>
            <a:off x="1167955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sp>
        <p:nvSpPr>
          <p:cNvPr id="40" name="Google Shape;40;p31"/>
          <p:cNvSpPr>
            <a:spLocks noGrp="1"/>
          </p:cNvSpPr>
          <p:nvPr>
            <p:ph type="pic" idx="3"/>
          </p:nvPr>
        </p:nvSpPr>
        <p:spPr>
          <a:xfrm>
            <a:off x="4027562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sp>
        <p:nvSpPr>
          <p:cNvPr id="41" name="Google Shape;41;p31"/>
          <p:cNvSpPr>
            <a:spLocks noGrp="1"/>
          </p:cNvSpPr>
          <p:nvPr>
            <p:ph type="pic" idx="4"/>
          </p:nvPr>
        </p:nvSpPr>
        <p:spPr>
          <a:xfrm>
            <a:off x="6891030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sp>
        <p:nvSpPr>
          <p:cNvPr id="42" name="Google Shape;42;p31"/>
          <p:cNvSpPr>
            <a:spLocks noGrp="1"/>
          </p:cNvSpPr>
          <p:nvPr>
            <p:ph type="pic" idx="5"/>
          </p:nvPr>
        </p:nvSpPr>
        <p:spPr>
          <a:xfrm>
            <a:off x="9756544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0CC8D-4E69-1041-B24D-F6C8D3B88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72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">
  <p:cSld name="04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6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" name="Google Shape;14;p26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9A5946-7684-C049-9DB9-51FDC86BB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20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">
  <p:cSld name="23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4"/>
          <p:cNvSpPr>
            <a:spLocks noGrp="1"/>
          </p:cNvSpPr>
          <p:nvPr>
            <p:ph type="pic" idx="2"/>
          </p:nvPr>
        </p:nvSpPr>
        <p:spPr>
          <a:xfrm>
            <a:off x="5227417" y="0"/>
            <a:ext cx="6964583" cy="6858000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42926-1156-E64A-AF10-67B3B8C59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18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825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5866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1C388BD-9E99-E145-B1AA-A4AE457F7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94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37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31B3-5B1E-74A5-53DD-036F0A56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F4A2C-5B4D-9DFC-9394-DE9A6D60D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4F89B-D246-C7AB-6EE6-9C2F7B609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D8379-84DD-4FC9-BBA2-BA2EEFB3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991CA-6C13-985F-16C3-8150A1EB0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12F1E-DCD7-88A9-EBCB-5D5D7BE4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33967"/>
      </p:ext>
    </p:extLst>
  </p:cSld>
  <p:clrMapOvr>
    <a:masterClrMapping/>
  </p:clrMapOvr>
  <p:hf sldNum="0" hdr="0" ft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43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A2101-61D7-AF4B-A441-726BB399FFA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96F9BB-D834-7942-914A-12A6278D671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9EC8F4-17F2-E444-800B-3322C7DE1F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781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AE113F-4104-7B4B-BCEC-32878E6D4279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C7D1C5-83E5-D540-89AF-855CAB1074D5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07D238-3D96-9F43-BDAC-9FA1123FA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9447A1D1-1B5C-E848-96B6-7F6C6F8B0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3D72ED-CD5D-C748-B94B-F037960A2C78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 April 2025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8047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AB59D8-6DBE-8341-B46F-0D6FE0241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F5EFF66-D2D9-684B-8ED9-238F84164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881EF-09C3-3C4E-B7E9-9F9B004EE7D2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chemeClr val="bg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 April 2025</a:t>
            </a:fld>
            <a:endParaRPr lang="en-US" sz="1600" b="1" i="0">
              <a:solidFill>
                <a:schemeClr val="bg2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541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C3F4D2-F875-BD4F-B83B-F27A931894EA}"/>
              </a:ext>
            </a:extLst>
          </p:cNvPr>
          <p:cNvSpPr/>
          <p:nvPr userDrawn="1"/>
        </p:nvSpPr>
        <p:spPr>
          <a:xfrm rot="18900000">
            <a:off x="-3316713" y="1352583"/>
            <a:ext cx="11835029" cy="2518911"/>
          </a:xfrm>
          <a:prstGeom prst="rect">
            <a:avLst/>
          </a:prstGeom>
          <a:solidFill>
            <a:srgbClr val="011E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2A73C6-B9A2-AA43-88BA-C71C35C4D30B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FF205456-8ECD-194C-AC27-FA37AF6AB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919" y="-4956012"/>
            <a:ext cx="13491207" cy="13489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A4BE0A-2405-3B4D-B459-F6467825FC42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7E1DF3-B6FE-1646-9E74-487807C7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DCCA5A1-56F4-3C48-9CEB-BC2BDF118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001F5-B0A3-2746-A0C0-5F5B163A1380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 April 2025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27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255371" y="225394"/>
            <a:ext cx="11681263" cy="6415682"/>
          </a:xfrm>
          <a:custGeom>
            <a:avLst/>
            <a:gdLst>
              <a:gd name="connsiteX0" fmla="*/ 11029406 w 17521894"/>
              <a:gd name="connsiteY0" fmla="*/ 8664710 h 9625007"/>
              <a:gd name="connsiteX1" fmla="*/ 12012778 w 17521894"/>
              <a:gd name="connsiteY1" fmla="*/ 8664710 h 9625007"/>
              <a:gd name="connsiteX2" fmla="*/ 12012778 w 17521894"/>
              <a:gd name="connsiteY2" fmla="*/ 9625007 h 9625007"/>
              <a:gd name="connsiteX3" fmla="*/ 11029406 w 17521894"/>
              <a:gd name="connsiteY3" fmla="*/ 9625007 h 9625007"/>
              <a:gd name="connsiteX4" fmla="*/ 7732871 w 17521894"/>
              <a:gd name="connsiteY4" fmla="*/ 8664710 h 9625007"/>
              <a:gd name="connsiteX5" fmla="*/ 8716243 w 17521894"/>
              <a:gd name="connsiteY5" fmla="*/ 8664710 h 9625007"/>
              <a:gd name="connsiteX6" fmla="*/ 8716243 w 17521894"/>
              <a:gd name="connsiteY6" fmla="*/ 9625007 h 9625007"/>
              <a:gd name="connsiteX7" fmla="*/ 7732871 w 17521894"/>
              <a:gd name="connsiteY7" fmla="*/ 9625007 h 9625007"/>
              <a:gd name="connsiteX8" fmla="*/ 3307702 w 17521894"/>
              <a:gd name="connsiteY8" fmla="*/ 8664710 h 9625007"/>
              <a:gd name="connsiteX9" fmla="*/ 4291075 w 17521894"/>
              <a:gd name="connsiteY9" fmla="*/ 8664710 h 9625007"/>
              <a:gd name="connsiteX10" fmla="*/ 4291075 w 17521894"/>
              <a:gd name="connsiteY10" fmla="*/ 9625007 h 9625007"/>
              <a:gd name="connsiteX11" fmla="*/ 3307702 w 17521894"/>
              <a:gd name="connsiteY11" fmla="*/ 9625007 h 9625007"/>
              <a:gd name="connsiteX12" fmla="*/ 22341 w 17521894"/>
              <a:gd name="connsiteY12" fmla="*/ 8664710 h 9625007"/>
              <a:gd name="connsiteX13" fmla="*/ 994541 w 17521894"/>
              <a:gd name="connsiteY13" fmla="*/ 8664710 h 9625007"/>
              <a:gd name="connsiteX14" fmla="*/ 994541 w 17521894"/>
              <a:gd name="connsiteY14" fmla="*/ 9625007 h 9625007"/>
              <a:gd name="connsiteX15" fmla="*/ 22341 w 17521894"/>
              <a:gd name="connsiteY15" fmla="*/ 9625007 h 9625007"/>
              <a:gd name="connsiteX16" fmla="*/ 16538522 w 17521894"/>
              <a:gd name="connsiteY16" fmla="*/ 8653670 h 9625007"/>
              <a:gd name="connsiteX17" fmla="*/ 17510722 w 17521894"/>
              <a:gd name="connsiteY17" fmla="*/ 8653670 h 9625007"/>
              <a:gd name="connsiteX18" fmla="*/ 17510722 w 17521894"/>
              <a:gd name="connsiteY18" fmla="*/ 9613967 h 9625007"/>
              <a:gd name="connsiteX19" fmla="*/ 16538522 w 17521894"/>
              <a:gd name="connsiteY19" fmla="*/ 9613967 h 9625007"/>
              <a:gd name="connsiteX20" fmla="*/ 15432232 w 17521894"/>
              <a:gd name="connsiteY20" fmla="*/ 8653670 h 9625007"/>
              <a:gd name="connsiteX21" fmla="*/ 16415604 w 17521894"/>
              <a:gd name="connsiteY21" fmla="*/ 8653670 h 9625007"/>
              <a:gd name="connsiteX22" fmla="*/ 16415604 w 17521894"/>
              <a:gd name="connsiteY22" fmla="*/ 9613967 h 9625007"/>
              <a:gd name="connsiteX23" fmla="*/ 15432232 w 17521894"/>
              <a:gd name="connsiteY23" fmla="*/ 9613967 h 9625007"/>
              <a:gd name="connsiteX24" fmla="*/ 14314763 w 17521894"/>
              <a:gd name="connsiteY24" fmla="*/ 8653670 h 9625007"/>
              <a:gd name="connsiteX25" fmla="*/ 15298135 w 17521894"/>
              <a:gd name="connsiteY25" fmla="*/ 8653670 h 9625007"/>
              <a:gd name="connsiteX26" fmla="*/ 15298135 w 17521894"/>
              <a:gd name="connsiteY26" fmla="*/ 9613967 h 9625007"/>
              <a:gd name="connsiteX27" fmla="*/ 14314763 w 17521894"/>
              <a:gd name="connsiteY27" fmla="*/ 9613967 h 9625007"/>
              <a:gd name="connsiteX28" fmla="*/ 13219644 w 17521894"/>
              <a:gd name="connsiteY28" fmla="*/ 8653670 h 9625007"/>
              <a:gd name="connsiteX29" fmla="*/ 14203016 w 17521894"/>
              <a:gd name="connsiteY29" fmla="*/ 8653670 h 9625007"/>
              <a:gd name="connsiteX30" fmla="*/ 14203016 w 17521894"/>
              <a:gd name="connsiteY30" fmla="*/ 9613967 h 9625007"/>
              <a:gd name="connsiteX31" fmla="*/ 13219644 w 17521894"/>
              <a:gd name="connsiteY31" fmla="*/ 9613967 h 9625007"/>
              <a:gd name="connsiteX32" fmla="*/ 12124526 w 17521894"/>
              <a:gd name="connsiteY32" fmla="*/ 8653670 h 9625007"/>
              <a:gd name="connsiteX33" fmla="*/ 13107898 w 17521894"/>
              <a:gd name="connsiteY33" fmla="*/ 8653670 h 9625007"/>
              <a:gd name="connsiteX34" fmla="*/ 13107898 w 17521894"/>
              <a:gd name="connsiteY34" fmla="*/ 9613967 h 9625007"/>
              <a:gd name="connsiteX35" fmla="*/ 12124526 w 17521894"/>
              <a:gd name="connsiteY35" fmla="*/ 9613967 h 9625007"/>
              <a:gd name="connsiteX36" fmla="*/ 9934287 w 17521894"/>
              <a:gd name="connsiteY36" fmla="*/ 8653670 h 9625007"/>
              <a:gd name="connsiteX37" fmla="*/ 10906488 w 17521894"/>
              <a:gd name="connsiteY37" fmla="*/ 8653670 h 9625007"/>
              <a:gd name="connsiteX38" fmla="*/ 10906488 w 17521894"/>
              <a:gd name="connsiteY38" fmla="*/ 9613967 h 9625007"/>
              <a:gd name="connsiteX39" fmla="*/ 9934287 w 17521894"/>
              <a:gd name="connsiteY39" fmla="*/ 9613967 h 9625007"/>
              <a:gd name="connsiteX40" fmla="*/ 8827991 w 17521894"/>
              <a:gd name="connsiteY40" fmla="*/ 8653670 h 9625007"/>
              <a:gd name="connsiteX41" fmla="*/ 9811363 w 17521894"/>
              <a:gd name="connsiteY41" fmla="*/ 8653670 h 9625007"/>
              <a:gd name="connsiteX42" fmla="*/ 9811363 w 17521894"/>
              <a:gd name="connsiteY42" fmla="*/ 9613967 h 9625007"/>
              <a:gd name="connsiteX43" fmla="*/ 8827991 w 17521894"/>
              <a:gd name="connsiteY43" fmla="*/ 9613967 h 9625007"/>
              <a:gd name="connsiteX44" fmla="*/ 6604234 w 17521894"/>
              <a:gd name="connsiteY44" fmla="*/ 8653670 h 9625007"/>
              <a:gd name="connsiteX45" fmla="*/ 7576436 w 17521894"/>
              <a:gd name="connsiteY45" fmla="*/ 8653670 h 9625007"/>
              <a:gd name="connsiteX46" fmla="*/ 7576436 w 17521894"/>
              <a:gd name="connsiteY46" fmla="*/ 9613967 h 9625007"/>
              <a:gd name="connsiteX47" fmla="*/ 6604234 w 17521894"/>
              <a:gd name="connsiteY47" fmla="*/ 9613967 h 9625007"/>
              <a:gd name="connsiteX48" fmla="*/ 5509117 w 17521894"/>
              <a:gd name="connsiteY48" fmla="*/ 8653670 h 9625007"/>
              <a:gd name="connsiteX49" fmla="*/ 6481318 w 17521894"/>
              <a:gd name="connsiteY49" fmla="*/ 8653670 h 9625007"/>
              <a:gd name="connsiteX50" fmla="*/ 6481318 w 17521894"/>
              <a:gd name="connsiteY50" fmla="*/ 9613967 h 9625007"/>
              <a:gd name="connsiteX51" fmla="*/ 5509117 w 17521894"/>
              <a:gd name="connsiteY51" fmla="*/ 9613967 h 9625007"/>
              <a:gd name="connsiteX52" fmla="*/ 4402819 w 17521894"/>
              <a:gd name="connsiteY52" fmla="*/ 8653670 h 9625007"/>
              <a:gd name="connsiteX53" fmla="*/ 5386192 w 17521894"/>
              <a:gd name="connsiteY53" fmla="*/ 8653670 h 9625007"/>
              <a:gd name="connsiteX54" fmla="*/ 5386192 w 17521894"/>
              <a:gd name="connsiteY54" fmla="*/ 9613967 h 9625007"/>
              <a:gd name="connsiteX55" fmla="*/ 4402819 w 17521894"/>
              <a:gd name="connsiteY55" fmla="*/ 9613967 h 9625007"/>
              <a:gd name="connsiteX56" fmla="*/ 2212579 w 17521894"/>
              <a:gd name="connsiteY56" fmla="*/ 8653670 h 9625007"/>
              <a:gd name="connsiteX57" fmla="*/ 3195951 w 17521894"/>
              <a:gd name="connsiteY57" fmla="*/ 8653670 h 9625007"/>
              <a:gd name="connsiteX58" fmla="*/ 3195951 w 17521894"/>
              <a:gd name="connsiteY58" fmla="*/ 9613967 h 9625007"/>
              <a:gd name="connsiteX59" fmla="*/ 2212579 w 17521894"/>
              <a:gd name="connsiteY59" fmla="*/ 9613967 h 9625007"/>
              <a:gd name="connsiteX60" fmla="*/ 1117460 w 17521894"/>
              <a:gd name="connsiteY60" fmla="*/ 8653670 h 9625007"/>
              <a:gd name="connsiteX61" fmla="*/ 2100832 w 17521894"/>
              <a:gd name="connsiteY61" fmla="*/ 8653670 h 9625007"/>
              <a:gd name="connsiteX62" fmla="*/ 2100832 w 17521894"/>
              <a:gd name="connsiteY62" fmla="*/ 9613967 h 9625007"/>
              <a:gd name="connsiteX63" fmla="*/ 1117460 w 17521894"/>
              <a:gd name="connsiteY63" fmla="*/ 9613967 h 9625007"/>
              <a:gd name="connsiteX64" fmla="*/ 15432232 w 17521894"/>
              <a:gd name="connsiteY64" fmla="*/ 7583002 h 9625007"/>
              <a:gd name="connsiteX65" fmla="*/ 16415604 w 17521894"/>
              <a:gd name="connsiteY65" fmla="*/ 7583002 h 9625007"/>
              <a:gd name="connsiteX66" fmla="*/ 16415604 w 17521894"/>
              <a:gd name="connsiteY66" fmla="*/ 8543299 h 9625007"/>
              <a:gd name="connsiteX67" fmla="*/ 15432232 w 17521894"/>
              <a:gd name="connsiteY67" fmla="*/ 8543299 h 9625007"/>
              <a:gd name="connsiteX68" fmla="*/ 13219644 w 17521894"/>
              <a:gd name="connsiteY68" fmla="*/ 7583002 h 9625007"/>
              <a:gd name="connsiteX69" fmla="*/ 14203016 w 17521894"/>
              <a:gd name="connsiteY69" fmla="*/ 7583002 h 9625007"/>
              <a:gd name="connsiteX70" fmla="*/ 14203016 w 17521894"/>
              <a:gd name="connsiteY70" fmla="*/ 8543299 h 9625007"/>
              <a:gd name="connsiteX71" fmla="*/ 13219644 w 17521894"/>
              <a:gd name="connsiteY71" fmla="*/ 8543299 h 9625007"/>
              <a:gd name="connsiteX72" fmla="*/ 5509118 w 17521894"/>
              <a:gd name="connsiteY72" fmla="*/ 7583002 h 9625007"/>
              <a:gd name="connsiteX73" fmla="*/ 6481320 w 17521894"/>
              <a:gd name="connsiteY73" fmla="*/ 7583002 h 9625007"/>
              <a:gd name="connsiteX74" fmla="*/ 6481320 w 17521894"/>
              <a:gd name="connsiteY74" fmla="*/ 8543299 h 9625007"/>
              <a:gd name="connsiteX75" fmla="*/ 5509118 w 17521894"/>
              <a:gd name="connsiteY75" fmla="*/ 8543299 h 9625007"/>
              <a:gd name="connsiteX76" fmla="*/ 16538522 w 17521894"/>
              <a:gd name="connsiteY76" fmla="*/ 7571960 h 9625007"/>
              <a:gd name="connsiteX77" fmla="*/ 17510722 w 17521894"/>
              <a:gd name="connsiteY77" fmla="*/ 7571960 h 9625007"/>
              <a:gd name="connsiteX78" fmla="*/ 17510722 w 17521894"/>
              <a:gd name="connsiteY78" fmla="*/ 8532257 h 9625007"/>
              <a:gd name="connsiteX79" fmla="*/ 16538522 w 17521894"/>
              <a:gd name="connsiteY79" fmla="*/ 8532257 h 9625007"/>
              <a:gd name="connsiteX80" fmla="*/ 14314763 w 17521894"/>
              <a:gd name="connsiteY80" fmla="*/ 7571960 h 9625007"/>
              <a:gd name="connsiteX81" fmla="*/ 15298135 w 17521894"/>
              <a:gd name="connsiteY81" fmla="*/ 7571960 h 9625007"/>
              <a:gd name="connsiteX82" fmla="*/ 15298135 w 17521894"/>
              <a:gd name="connsiteY82" fmla="*/ 8532257 h 9625007"/>
              <a:gd name="connsiteX83" fmla="*/ 14314763 w 17521894"/>
              <a:gd name="connsiteY83" fmla="*/ 8532257 h 9625007"/>
              <a:gd name="connsiteX84" fmla="*/ 12124526 w 17521894"/>
              <a:gd name="connsiteY84" fmla="*/ 7571960 h 9625007"/>
              <a:gd name="connsiteX85" fmla="*/ 13107898 w 17521894"/>
              <a:gd name="connsiteY85" fmla="*/ 7571960 h 9625007"/>
              <a:gd name="connsiteX86" fmla="*/ 13107898 w 17521894"/>
              <a:gd name="connsiteY86" fmla="*/ 8532257 h 9625007"/>
              <a:gd name="connsiteX87" fmla="*/ 12124526 w 17521894"/>
              <a:gd name="connsiteY87" fmla="*/ 8532257 h 9625007"/>
              <a:gd name="connsiteX88" fmla="*/ 11029406 w 17521894"/>
              <a:gd name="connsiteY88" fmla="*/ 7571960 h 9625007"/>
              <a:gd name="connsiteX89" fmla="*/ 12012778 w 17521894"/>
              <a:gd name="connsiteY89" fmla="*/ 7571960 h 9625007"/>
              <a:gd name="connsiteX90" fmla="*/ 12012778 w 17521894"/>
              <a:gd name="connsiteY90" fmla="*/ 8532257 h 9625007"/>
              <a:gd name="connsiteX91" fmla="*/ 11029406 w 17521894"/>
              <a:gd name="connsiteY91" fmla="*/ 8532257 h 9625007"/>
              <a:gd name="connsiteX92" fmla="*/ 9934287 w 17521894"/>
              <a:gd name="connsiteY92" fmla="*/ 7571960 h 9625007"/>
              <a:gd name="connsiteX93" fmla="*/ 10906488 w 17521894"/>
              <a:gd name="connsiteY93" fmla="*/ 7571960 h 9625007"/>
              <a:gd name="connsiteX94" fmla="*/ 10906488 w 17521894"/>
              <a:gd name="connsiteY94" fmla="*/ 8532257 h 9625007"/>
              <a:gd name="connsiteX95" fmla="*/ 9934287 w 17521894"/>
              <a:gd name="connsiteY95" fmla="*/ 8532257 h 9625007"/>
              <a:gd name="connsiteX96" fmla="*/ 8827991 w 17521894"/>
              <a:gd name="connsiteY96" fmla="*/ 7571960 h 9625007"/>
              <a:gd name="connsiteX97" fmla="*/ 9811363 w 17521894"/>
              <a:gd name="connsiteY97" fmla="*/ 7571960 h 9625007"/>
              <a:gd name="connsiteX98" fmla="*/ 9811363 w 17521894"/>
              <a:gd name="connsiteY98" fmla="*/ 8532257 h 9625007"/>
              <a:gd name="connsiteX99" fmla="*/ 8827991 w 17521894"/>
              <a:gd name="connsiteY99" fmla="*/ 8532257 h 9625007"/>
              <a:gd name="connsiteX100" fmla="*/ 7732872 w 17521894"/>
              <a:gd name="connsiteY100" fmla="*/ 7571960 h 9625007"/>
              <a:gd name="connsiteX101" fmla="*/ 8716243 w 17521894"/>
              <a:gd name="connsiteY101" fmla="*/ 7571960 h 9625007"/>
              <a:gd name="connsiteX102" fmla="*/ 8716243 w 17521894"/>
              <a:gd name="connsiteY102" fmla="*/ 8532257 h 9625007"/>
              <a:gd name="connsiteX103" fmla="*/ 7732872 w 17521894"/>
              <a:gd name="connsiteY103" fmla="*/ 8532257 h 9625007"/>
              <a:gd name="connsiteX104" fmla="*/ 6604242 w 17521894"/>
              <a:gd name="connsiteY104" fmla="*/ 7571960 h 9625007"/>
              <a:gd name="connsiteX105" fmla="*/ 7576440 w 17521894"/>
              <a:gd name="connsiteY105" fmla="*/ 7571960 h 9625007"/>
              <a:gd name="connsiteX106" fmla="*/ 7576440 w 17521894"/>
              <a:gd name="connsiteY106" fmla="*/ 8532257 h 9625007"/>
              <a:gd name="connsiteX107" fmla="*/ 6604242 w 17521894"/>
              <a:gd name="connsiteY107" fmla="*/ 8532257 h 9625007"/>
              <a:gd name="connsiteX108" fmla="*/ 4402819 w 17521894"/>
              <a:gd name="connsiteY108" fmla="*/ 7571960 h 9625007"/>
              <a:gd name="connsiteX109" fmla="*/ 5386192 w 17521894"/>
              <a:gd name="connsiteY109" fmla="*/ 7571960 h 9625007"/>
              <a:gd name="connsiteX110" fmla="*/ 5386192 w 17521894"/>
              <a:gd name="connsiteY110" fmla="*/ 8532257 h 9625007"/>
              <a:gd name="connsiteX111" fmla="*/ 4402819 w 17521894"/>
              <a:gd name="connsiteY111" fmla="*/ 8532257 h 9625007"/>
              <a:gd name="connsiteX112" fmla="*/ 3307702 w 17521894"/>
              <a:gd name="connsiteY112" fmla="*/ 7571960 h 9625007"/>
              <a:gd name="connsiteX113" fmla="*/ 4291075 w 17521894"/>
              <a:gd name="connsiteY113" fmla="*/ 7571960 h 9625007"/>
              <a:gd name="connsiteX114" fmla="*/ 4291075 w 17521894"/>
              <a:gd name="connsiteY114" fmla="*/ 8532257 h 9625007"/>
              <a:gd name="connsiteX115" fmla="*/ 3307702 w 17521894"/>
              <a:gd name="connsiteY115" fmla="*/ 8532257 h 9625007"/>
              <a:gd name="connsiteX116" fmla="*/ 2212585 w 17521894"/>
              <a:gd name="connsiteY116" fmla="*/ 7571960 h 9625007"/>
              <a:gd name="connsiteX117" fmla="*/ 3195957 w 17521894"/>
              <a:gd name="connsiteY117" fmla="*/ 7571960 h 9625007"/>
              <a:gd name="connsiteX118" fmla="*/ 3195957 w 17521894"/>
              <a:gd name="connsiteY118" fmla="*/ 8532257 h 9625007"/>
              <a:gd name="connsiteX119" fmla="*/ 2212585 w 17521894"/>
              <a:gd name="connsiteY119" fmla="*/ 8532257 h 9625007"/>
              <a:gd name="connsiteX120" fmla="*/ 1117465 w 17521894"/>
              <a:gd name="connsiteY120" fmla="*/ 7571960 h 9625007"/>
              <a:gd name="connsiteX121" fmla="*/ 2100838 w 17521894"/>
              <a:gd name="connsiteY121" fmla="*/ 7571960 h 9625007"/>
              <a:gd name="connsiteX122" fmla="*/ 2100838 w 17521894"/>
              <a:gd name="connsiteY122" fmla="*/ 8532257 h 9625007"/>
              <a:gd name="connsiteX123" fmla="*/ 1117465 w 17521894"/>
              <a:gd name="connsiteY123" fmla="*/ 8532257 h 9625007"/>
              <a:gd name="connsiteX124" fmla="*/ 22341 w 17521894"/>
              <a:gd name="connsiteY124" fmla="*/ 7571960 h 9625007"/>
              <a:gd name="connsiteX125" fmla="*/ 994542 w 17521894"/>
              <a:gd name="connsiteY125" fmla="*/ 7571960 h 9625007"/>
              <a:gd name="connsiteX126" fmla="*/ 994542 w 17521894"/>
              <a:gd name="connsiteY126" fmla="*/ 8532257 h 9625007"/>
              <a:gd name="connsiteX127" fmla="*/ 22341 w 17521894"/>
              <a:gd name="connsiteY127" fmla="*/ 8532257 h 9625007"/>
              <a:gd name="connsiteX128" fmla="*/ 12124526 w 17521894"/>
              <a:gd name="connsiteY128" fmla="*/ 3245137 h 9625007"/>
              <a:gd name="connsiteX129" fmla="*/ 13107898 w 17521894"/>
              <a:gd name="connsiteY129" fmla="*/ 3245137 h 9625007"/>
              <a:gd name="connsiteX130" fmla="*/ 13107898 w 17521894"/>
              <a:gd name="connsiteY130" fmla="*/ 4205420 h 9625007"/>
              <a:gd name="connsiteX131" fmla="*/ 12124526 w 17521894"/>
              <a:gd name="connsiteY131" fmla="*/ 4205420 h 9625007"/>
              <a:gd name="connsiteX132" fmla="*/ 4402839 w 17521894"/>
              <a:gd name="connsiteY132" fmla="*/ 3245137 h 9625007"/>
              <a:gd name="connsiteX133" fmla="*/ 5386215 w 17521894"/>
              <a:gd name="connsiteY133" fmla="*/ 3245137 h 9625007"/>
              <a:gd name="connsiteX134" fmla="*/ 5386215 w 17521894"/>
              <a:gd name="connsiteY134" fmla="*/ 4205420 h 9625007"/>
              <a:gd name="connsiteX135" fmla="*/ 4402839 w 17521894"/>
              <a:gd name="connsiteY135" fmla="*/ 4205420 h 9625007"/>
              <a:gd name="connsiteX136" fmla="*/ 8827991 w 17521894"/>
              <a:gd name="connsiteY136" fmla="*/ 3245132 h 9625007"/>
              <a:gd name="connsiteX137" fmla="*/ 9811363 w 17521894"/>
              <a:gd name="connsiteY137" fmla="*/ 3245132 h 9625007"/>
              <a:gd name="connsiteX138" fmla="*/ 9811363 w 17521894"/>
              <a:gd name="connsiteY138" fmla="*/ 4205420 h 9625007"/>
              <a:gd name="connsiteX139" fmla="*/ 8827991 w 17521894"/>
              <a:gd name="connsiteY139" fmla="*/ 4205420 h 9625007"/>
              <a:gd name="connsiteX140" fmla="*/ 1117470 w 17521894"/>
              <a:gd name="connsiteY140" fmla="*/ 3245132 h 9625007"/>
              <a:gd name="connsiteX141" fmla="*/ 2100843 w 17521894"/>
              <a:gd name="connsiteY141" fmla="*/ 3245132 h 9625007"/>
              <a:gd name="connsiteX142" fmla="*/ 2100843 w 17521894"/>
              <a:gd name="connsiteY142" fmla="*/ 4205420 h 9625007"/>
              <a:gd name="connsiteX143" fmla="*/ 1117470 w 17521894"/>
              <a:gd name="connsiteY143" fmla="*/ 4205420 h 9625007"/>
              <a:gd name="connsiteX144" fmla="*/ 2212592 w 17521894"/>
              <a:gd name="connsiteY144" fmla="*/ 3234100 h 9625007"/>
              <a:gd name="connsiteX145" fmla="*/ 3195965 w 17521894"/>
              <a:gd name="connsiteY145" fmla="*/ 3234100 h 9625007"/>
              <a:gd name="connsiteX146" fmla="*/ 3195965 w 17521894"/>
              <a:gd name="connsiteY146" fmla="*/ 4205420 h 9625007"/>
              <a:gd name="connsiteX147" fmla="*/ 2212592 w 17521894"/>
              <a:gd name="connsiteY147" fmla="*/ 4205420 h 9625007"/>
              <a:gd name="connsiteX148" fmla="*/ 13219644 w 17521894"/>
              <a:gd name="connsiteY148" fmla="*/ 3234099 h 9625007"/>
              <a:gd name="connsiteX149" fmla="*/ 14203016 w 17521894"/>
              <a:gd name="connsiteY149" fmla="*/ 3234099 h 9625007"/>
              <a:gd name="connsiteX150" fmla="*/ 14203016 w 17521894"/>
              <a:gd name="connsiteY150" fmla="*/ 4205420 h 9625007"/>
              <a:gd name="connsiteX151" fmla="*/ 13219644 w 17521894"/>
              <a:gd name="connsiteY151" fmla="*/ 4205420 h 9625007"/>
              <a:gd name="connsiteX152" fmla="*/ 9934287 w 17521894"/>
              <a:gd name="connsiteY152" fmla="*/ 3234099 h 9625007"/>
              <a:gd name="connsiteX153" fmla="*/ 10906488 w 17521894"/>
              <a:gd name="connsiteY153" fmla="*/ 3234099 h 9625007"/>
              <a:gd name="connsiteX154" fmla="*/ 10906488 w 17521894"/>
              <a:gd name="connsiteY154" fmla="*/ 4205420 h 9625007"/>
              <a:gd name="connsiteX155" fmla="*/ 9934287 w 17521894"/>
              <a:gd name="connsiteY155" fmla="*/ 4205420 h 9625007"/>
              <a:gd name="connsiteX156" fmla="*/ 5509130 w 17521894"/>
              <a:gd name="connsiteY156" fmla="*/ 3234099 h 9625007"/>
              <a:gd name="connsiteX157" fmla="*/ 6481328 w 17521894"/>
              <a:gd name="connsiteY157" fmla="*/ 3234099 h 9625007"/>
              <a:gd name="connsiteX158" fmla="*/ 6481328 w 17521894"/>
              <a:gd name="connsiteY158" fmla="*/ 4205420 h 9625007"/>
              <a:gd name="connsiteX159" fmla="*/ 5509130 w 17521894"/>
              <a:gd name="connsiteY159" fmla="*/ 4205420 h 9625007"/>
              <a:gd name="connsiteX160" fmla="*/ 15432232 w 17521894"/>
              <a:gd name="connsiteY160" fmla="*/ 3234098 h 9625007"/>
              <a:gd name="connsiteX161" fmla="*/ 16415604 w 17521894"/>
              <a:gd name="connsiteY161" fmla="*/ 3234098 h 9625007"/>
              <a:gd name="connsiteX162" fmla="*/ 16415604 w 17521894"/>
              <a:gd name="connsiteY162" fmla="*/ 4205420 h 9625007"/>
              <a:gd name="connsiteX163" fmla="*/ 15432232 w 17521894"/>
              <a:gd name="connsiteY163" fmla="*/ 4205420 h 9625007"/>
              <a:gd name="connsiteX164" fmla="*/ 22350 w 17521894"/>
              <a:gd name="connsiteY164" fmla="*/ 3234097 h 9625007"/>
              <a:gd name="connsiteX165" fmla="*/ 994550 w 17521894"/>
              <a:gd name="connsiteY165" fmla="*/ 3234097 h 9625007"/>
              <a:gd name="connsiteX166" fmla="*/ 994550 w 17521894"/>
              <a:gd name="connsiteY166" fmla="*/ 4205420 h 9625007"/>
              <a:gd name="connsiteX167" fmla="*/ 22350 w 17521894"/>
              <a:gd name="connsiteY167" fmla="*/ 4205420 h 9625007"/>
              <a:gd name="connsiteX168" fmla="*/ 11029406 w 17521894"/>
              <a:gd name="connsiteY168" fmla="*/ 3234096 h 9625007"/>
              <a:gd name="connsiteX169" fmla="*/ 12012778 w 17521894"/>
              <a:gd name="connsiteY169" fmla="*/ 3234096 h 9625007"/>
              <a:gd name="connsiteX170" fmla="*/ 12012778 w 17521894"/>
              <a:gd name="connsiteY170" fmla="*/ 4205420 h 9625007"/>
              <a:gd name="connsiteX171" fmla="*/ 11029406 w 17521894"/>
              <a:gd name="connsiteY171" fmla="*/ 4205420 h 9625007"/>
              <a:gd name="connsiteX172" fmla="*/ 7732881 w 17521894"/>
              <a:gd name="connsiteY172" fmla="*/ 3234096 h 9625007"/>
              <a:gd name="connsiteX173" fmla="*/ 8716243 w 17521894"/>
              <a:gd name="connsiteY173" fmla="*/ 3234096 h 9625007"/>
              <a:gd name="connsiteX174" fmla="*/ 8716243 w 17521894"/>
              <a:gd name="connsiteY174" fmla="*/ 4205420 h 9625007"/>
              <a:gd name="connsiteX175" fmla="*/ 7732881 w 17521894"/>
              <a:gd name="connsiteY175" fmla="*/ 4205420 h 9625007"/>
              <a:gd name="connsiteX176" fmla="*/ 3307705 w 17521894"/>
              <a:gd name="connsiteY176" fmla="*/ 3234096 h 9625007"/>
              <a:gd name="connsiteX177" fmla="*/ 4291078 w 17521894"/>
              <a:gd name="connsiteY177" fmla="*/ 3234096 h 9625007"/>
              <a:gd name="connsiteX178" fmla="*/ 4291078 w 17521894"/>
              <a:gd name="connsiteY178" fmla="*/ 4205420 h 9625007"/>
              <a:gd name="connsiteX179" fmla="*/ 3307705 w 17521894"/>
              <a:gd name="connsiteY179" fmla="*/ 4205420 h 9625007"/>
              <a:gd name="connsiteX180" fmla="*/ 16538522 w 17521894"/>
              <a:gd name="connsiteY180" fmla="*/ 3234095 h 9625007"/>
              <a:gd name="connsiteX181" fmla="*/ 17510722 w 17521894"/>
              <a:gd name="connsiteY181" fmla="*/ 3234095 h 9625007"/>
              <a:gd name="connsiteX182" fmla="*/ 17510722 w 17521894"/>
              <a:gd name="connsiteY182" fmla="*/ 4205420 h 9625007"/>
              <a:gd name="connsiteX183" fmla="*/ 16538522 w 17521894"/>
              <a:gd name="connsiteY183" fmla="*/ 4205420 h 9625007"/>
              <a:gd name="connsiteX184" fmla="*/ 14314763 w 17521894"/>
              <a:gd name="connsiteY184" fmla="*/ 3234095 h 9625007"/>
              <a:gd name="connsiteX185" fmla="*/ 15298135 w 17521894"/>
              <a:gd name="connsiteY185" fmla="*/ 3234095 h 9625007"/>
              <a:gd name="connsiteX186" fmla="*/ 15298135 w 17521894"/>
              <a:gd name="connsiteY186" fmla="*/ 4205420 h 9625007"/>
              <a:gd name="connsiteX187" fmla="*/ 14314763 w 17521894"/>
              <a:gd name="connsiteY187" fmla="*/ 4205420 h 9625007"/>
              <a:gd name="connsiteX188" fmla="*/ 6604243 w 17521894"/>
              <a:gd name="connsiteY188" fmla="*/ 3234095 h 9625007"/>
              <a:gd name="connsiteX189" fmla="*/ 7576442 w 17521894"/>
              <a:gd name="connsiteY189" fmla="*/ 3234095 h 9625007"/>
              <a:gd name="connsiteX190" fmla="*/ 7576442 w 17521894"/>
              <a:gd name="connsiteY190" fmla="*/ 4205420 h 9625007"/>
              <a:gd name="connsiteX191" fmla="*/ 6604243 w 17521894"/>
              <a:gd name="connsiteY191" fmla="*/ 4205420 h 9625007"/>
              <a:gd name="connsiteX192" fmla="*/ 7732898 w 17521894"/>
              <a:gd name="connsiteY192" fmla="*/ 2163430 h 9625007"/>
              <a:gd name="connsiteX193" fmla="*/ 8716243 w 17521894"/>
              <a:gd name="connsiteY193" fmla="*/ 2163430 h 9625007"/>
              <a:gd name="connsiteX194" fmla="*/ 8716243 w 17521894"/>
              <a:gd name="connsiteY194" fmla="*/ 3123724 h 9625007"/>
              <a:gd name="connsiteX195" fmla="*/ 7732898 w 17521894"/>
              <a:gd name="connsiteY195" fmla="*/ 3123724 h 9625007"/>
              <a:gd name="connsiteX196" fmla="*/ 22364 w 17521894"/>
              <a:gd name="connsiteY196" fmla="*/ 2163430 h 9625007"/>
              <a:gd name="connsiteX197" fmla="*/ 994564 w 17521894"/>
              <a:gd name="connsiteY197" fmla="*/ 2163430 h 9625007"/>
              <a:gd name="connsiteX198" fmla="*/ 994564 w 17521894"/>
              <a:gd name="connsiteY198" fmla="*/ 3123724 h 9625007"/>
              <a:gd name="connsiteX199" fmla="*/ 22364 w 17521894"/>
              <a:gd name="connsiteY199" fmla="*/ 3123724 h 9625007"/>
              <a:gd name="connsiteX200" fmla="*/ 12124526 w 17521894"/>
              <a:gd name="connsiteY200" fmla="*/ 2163429 h 9625007"/>
              <a:gd name="connsiteX201" fmla="*/ 13107898 w 17521894"/>
              <a:gd name="connsiteY201" fmla="*/ 2163429 h 9625007"/>
              <a:gd name="connsiteX202" fmla="*/ 13107898 w 17521894"/>
              <a:gd name="connsiteY202" fmla="*/ 3123723 h 9625007"/>
              <a:gd name="connsiteX203" fmla="*/ 12124526 w 17521894"/>
              <a:gd name="connsiteY203" fmla="*/ 3123723 h 9625007"/>
              <a:gd name="connsiteX204" fmla="*/ 9934287 w 17521894"/>
              <a:gd name="connsiteY204" fmla="*/ 2163429 h 9625007"/>
              <a:gd name="connsiteX205" fmla="*/ 10906488 w 17521894"/>
              <a:gd name="connsiteY205" fmla="*/ 2163429 h 9625007"/>
              <a:gd name="connsiteX206" fmla="*/ 10906488 w 17521894"/>
              <a:gd name="connsiteY206" fmla="*/ 3123724 h 9625007"/>
              <a:gd name="connsiteX207" fmla="*/ 9934287 w 17521894"/>
              <a:gd name="connsiteY207" fmla="*/ 3123724 h 9625007"/>
              <a:gd name="connsiteX208" fmla="*/ 4402840 w 17521894"/>
              <a:gd name="connsiteY208" fmla="*/ 2163429 h 9625007"/>
              <a:gd name="connsiteX209" fmla="*/ 5386215 w 17521894"/>
              <a:gd name="connsiteY209" fmla="*/ 2163429 h 9625007"/>
              <a:gd name="connsiteX210" fmla="*/ 5386215 w 17521894"/>
              <a:gd name="connsiteY210" fmla="*/ 3123723 h 9625007"/>
              <a:gd name="connsiteX211" fmla="*/ 4402840 w 17521894"/>
              <a:gd name="connsiteY211" fmla="*/ 3123723 h 9625007"/>
              <a:gd name="connsiteX212" fmla="*/ 2212602 w 17521894"/>
              <a:gd name="connsiteY212" fmla="*/ 2163429 h 9625007"/>
              <a:gd name="connsiteX213" fmla="*/ 3195974 w 17521894"/>
              <a:gd name="connsiteY213" fmla="*/ 2163429 h 9625007"/>
              <a:gd name="connsiteX214" fmla="*/ 3195974 w 17521894"/>
              <a:gd name="connsiteY214" fmla="*/ 3123724 h 9625007"/>
              <a:gd name="connsiteX215" fmla="*/ 2212602 w 17521894"/>
              <a:gd name="connsiteY215" fmla="*/ 3123724 h 9625007"/>
              <a:gd name="connsiteX216" fmla="*/ 15432232 w 17521894"/>
              <a:gd name="connsiteY216" fmla="*/ 2163428 h 9625007"/>
              <a:gd name="connsiteX217" fmla="*/ 16415604 w 17521894"/>
              <a:gd name="connsiteY217" fmla="*/ 2163428 h 9625007"/>
              <a:gd name="connsiteX218" fmla="*/ 16415604 w 17521894"/>
              <a:gd name="connsiteY218" fmla="*/ 3123722 h 9625007"/>
              <a:gd name="connsiteX219" fmla="*/ 15432232 w 17521894"/>
              <a:gd name="connsiteY219" fmla="*/ 3123722 h 9625007"/>
              <a:gd name="connsiteX220" fmla="*/ 13219644 w 17521894"/>
              <a:gd name="connsiteY220" fmla="*/ 2163428 h 9625007"/>
              <a:gd name="connsiteX221" fmla="*/ 14203016 w 17521894"/>
              <a:gd name="connsiteY221" fmla="*/ 2163428 h 9625007"/>
              <a:gd name="connsiteX222" fmla="*/ 14203016 w 17521894"/>
              <a:gd name="connsiteY222" fmla="*/ 3123722 h 9625007"/>
              <a:gd name="connsiteX223" fmla="*/ 13219644 w 17521894"/>
              <a:gd name="connsiteY223" fmla="*/ 3123722 h 9625007"/>
              <a:gd name="connsiteX224" fmla="*/ 11029406 w 17521894"/>
              <a:gd name="connsiteY224" fmla="*/ 2163428 h 9625007"/>
              <a:gd name="connsiteX225" fmla="*/ 12012778 w 17521894"/>
              <a:gd name="connsiteY225" fmla="*/ 2163428 h 9625007"/>
              <a:gd name="connsiteX226" fmla="*/ 12012778 w 17521894"/>
              <a:gd name="connsiteY226" fmla="*/ 3123722 h 9625007"/>
              <a:gd name="connsiteX227" fmla="*/ 11029406 w 17521894"/>
              <a:gd name="connsiteY227" fmla="*/ 3123722 h 9625007"/>
              <a:gd name="connsiteX228" fmla="*/ 6604257 w 17521894"/>
              <a:gd name="connsiteY228" fmla="*/ 2163428 h 9625007"/>
              <a:gd name="connsiteX229" fmla="*/ 7576456 w 17521894"/>
              <a:gd name="connsiteY229" fmla="*/ 2163428 h 9625007"/>
              <a:gd name="connsiteX230" fmla="*/ 7576456 w 17521894"/>
              <a:gd name="connsiteY230" fmla="*/ 3123722 h 9625007"/>
              <a:gd name="connsiteX231" fmla="*/ 6604257 w 17521894"/>
              <a:gd name="connsiteY231" fmla="*/ 3123722 h 9625007"/>
              <a:gd name="connsiteX232" fmla="*/ 5509136 w 17521894"/>
              <a:gd name="connsiteY232" fmla="*/ 2163428 h 9625007"/>
              <a:gd name="connsiteX233" fmla="*/ 6481338 w 17521894"/>
              <a:gd name="connsiteY233" fmla="*/ 2163428 h 9625007"/>
              <a:gd name="connsiteX234" fmla="*/ 6481338 w 17521894"/>
              <a:gd name="connsiteY234" fmla="*/ 3123722 h 9625007"/>
              <a:gd name="connsiteX235" fmla="*/ 5509136 w 17521894"/>
              <a:gd name="connsiteY235" fmla="*/ 3123722 h 9625007"/>
              <a:gd name="connsiteX236" fmla="*/ 3307717 w 17521894"/>
              <a:gd name="connsiteY236" fmla="*/ 2163428 h 9625007"/>
              <a:gd name="connsiteX237" fmla="*/ 4291092 w 17521894"/>
              <a:gd name="connsiteY237" fmla="*/ 2163428 h 9625007"/>
              <a:gd name="connsiteX238" fmla="*/ 4291092 w 17521894"/>
              <a:gd name="connsiteY238" fmla="*/ 3123722 h 9625007"/>
              <a:gd name="connsiteX239" fmla="*/ 3307717 w 17521894"/>
              <a:gd name="connsiteY239" fmla="*/ 3123722 h 9625007"/>
              <a:gd name="connsiteX240" fmla="*/ 16538522 w 17521894"/>
              <a:gd name="connsiteY240" fmla="*/ 2163427 h 9625007"/>
              <a:gd name="connsiteX241" fmla="*/ 17510722 w 17521894"/>
              <a:gd name="connsiteY241" fmla="*/ 2163427 h 9625007"/>
              <a:gd name="connsiteX242" fmla="*/ 17510722 w 17521894"/>
              <a:gd name="connsiteY242" fmla="*/ 3123722 h 9625007"/>
              <a:gd name="connsiteX243" fmla="*/ 16538522 w 17521894"/>
              <a:gd name="connsiteY243" fmla="*/ 3123722 h 9625007"/>
              <a:gd name="connsiteX244" fmla="*/ 14314763 w 17521894"/>
              <a:gd name="connsiteY244" fmla="*/ 2163427 h 9625007"/>
              <a:gd name="connsiteX245" fmla="*/ 15298135 w 17521894"/>
              <a:gd name="connsiteY245" fmla="*/ 2163427 h 9625007"/>
              <a:gd name="connsiteX246" fmla="*/ 15298135 w 17521894"/>
              <a:gd name="connsiteY246" fmla="*/ 3123722 h 9625007"/>
              <a:gd name="connsiteX247" fmla="*/ 14314763 w 17521894"/>
              <a:gd name="connsiteY247" fmla="*/ 3123722 h 9625007"/>
              <a:gd name="connsiteX248" fmla="*/ 8827991 w 17521894"/>
              <a:gd name="connsiteY248" fmla="*/ 2163424 h 9625007"/>
              <a:gd name="connsiteX249" fmla="*/ 9811363 w 17521894"/>
              <a:gd name="connsiteY249" fmla="*/ 2163424 h 9625007"/>
              <a:gd name="connsiteX250" fmla="*/ 9811363 w 17521894"/>
              <a:gd name="connsiteY250" fmla="*/ 3123719 h 9625007"/>
              <a:gd name="connsiteX251" fmla="*/ 8827991 w 17521894"/>
              <a:gd name="connsiteY251" fmla="*/ 3123719 h 9625007"/>
              <a:gd name="connsiteX252" fmla="*/ 1117470 w 17521894"/>
              <a:gd name="connsiteY252" fmla="*/ 2163424 h 9625007"/>
              <a:gd name="connsiteX253" fmla="*/ 2100843 w 17521894"/>
              <a:gd name="connsiteY253" fmla="*/ 2163424 h 9625007"/>
              <a:gd name="connsiteX254" fmla="*/ 2100843 w 17521894"/>
              <a:gd name="connsiteY254" fmla="*/ 3123720 h 9625007"/>
              <a:gd name="connsiteX255" fmla="*/ 1117470 w 17521894"/>
              <a:gd name="connsiteY255" fmla="*/ 3123720 h 9625007"/>
              <a:gd name="connsiteX256" fmla="*/ 8827991 w 17521894"/>
              <a:gd name="connsiteY256" fmla="*/ 1081717 h 9625007"/>
              <a:gd name="connsiteX257" fmla="*/ 9811363 w 17521894"/>
              <a:gd name="connsiteY257" fmla="*/ 1081717 h 9625007"/>
              <a:gd name="connsiteX258" fmla="*/ 9811363 w 17521894"/>
              <a:gd name="connsiteY258" fmla="*/ 2042017 h 9625007"/>
              <a:gd name="connsiteX259" fmla="*/ 8827991 w 17521894"/>
              <a:gd name="connsiteY259" fmla="*/ 2042017 h 9625007"/>
              <a:gd name="connsiteX260" fmla="*/ 1117480 w 17521894"/>
              <a:gd name="connsiteY260" fmla="*/ 1081717 h 9625007"/>
              <a:gd name="connsiteX261" fmla="*/ 2100854 w 17521894"/>
              <a:gd name="connsiteY261" fmla="*/ 1081717 h 9625007"/>
              <a:gd name="connsiteX262" fmla="*/ 2100854 w 17521894"/>
              <a:gd name="connsiteY262" fmla="*/ 2042017 h 9625007"/>
              <a:gd name="connsiteX263" fmla="*/ 1117480 w 17521894"/>
              <a:gd name="connsiteY263" fmla="*/ 2042017 h 9625007"/>
              <a:gd name="connsiteX264" fmla="*/ 14314763 w 17521894"/>
              <a:gd name="connsiteY264" fmla="*/ 1081715 h 9625007"/>
              <a:gd name="connsiteX265" fmla="*/ 15298135 w 17521894"/>
              <a:gd name="connsiteY265" fmla="*/ 1081715 h 9625007"/>
              <a:gd name="connsiteX266" fmla="*/ 15298135 w 17521894"/>
              <a:gd name="connsiteY266" fmla="*/ 2042015 h 9625007"/>
              <a:gd name="connsiteX267" fmla="*/ 14314763 w 17521894"/>
              <a:gd name="connsiteY267" fmla="*/ 2042015 h 9625007"/>
              <a:gd name="connsiteX268" fmla="*/ 6604256 w 17521894"/>
              <a:gd name="connsiteY268" fmla="*/ 1081715 h 9625007"/>
              <a:gd name="connsiteX269" fmla="*/ 7576454 w 17521894"/>
              <a:gd name="connsiteY269" fmla="*/ 1081715 h 9625007"/>
              <a:gd name="connsiteX270" fmla="*/ 7576454 w 17521894"/>
              <a:gd name="connsiteY270" fmla="*/ 2042015 h 9625007"/>
              <a:gd name="connsiteX271" fmla="*/ 6604256 w 17521894"/>
              <a:gd name="connsiteY271" fmla="*/ 2042015 h 9625007"/>
              <a:gd name="connsiteX272" fmla="*/ 16538522 w 17521894"/>
              <a:gd name="connsiteY272" fmla="*/ 1081714 h 9625007"/>
              <a:gd name="connsiteX273" fmla="*/ 17510722 w 17521894"/>
              <a:gd name="connsiteY273" fmla="*/ 1081714 h 9625007"/>
              <a:gd name="connsiteX274" fmla="*/ 17510722 w 17521894"/>
              <a:gd name="connsiteY274" fmla="*/ 2042015 h 9625007"/>
              <a:gd name="connsiteX275" fmla="*/ 16538522 w 17521894"/>
              <a:gd name="connsiteY275" fmla="*/ 2042015 h 9625007"/>
              <a:gd name="connsiteX276" fmla="*/ 5509135 w 17521894"/>
              <a:gd name="connsiteY276" fmla="*/ 1081714 h 9625007"/>
              <a:gd name="connsiteX277" fmla="*/ 6481334 w 17521894"/>
              <a:gd name="connsiteY277" fmla="*/ 1081714 h 9625007"/>
              <a:gd name="connsiteX278" fmla="*/ 6481334 w 17521894"/>
              <a:gd name="connsiteY278" fmla="*/ 2042015 h 9625007"/>
              <a:gd name="connsiteX279" fmla="*/ 5509135 w 17521894"/>
              <a:gd name="connsiteY279" fmla="*/ 2042015 h 9625007"/>
              <a:gd name="connsiteX280" fmla="*/ 15432232 w 17521894"/>
              <a:gd name="connsiteY280" fmla="*/ 1081714 h 9625007"/>
              <a:gd name="connsiteX281" fmla="*/ 16415604 w 17521894"/>
              <a:gd name="connsiteY281" fmla="*/ 1081714 h 9625007"/>
              <a:gd name="connsiteX282" fmla="*/ 16415604 w 17521894"/>
              <a:gd name="connsiteY282" fmla="*/ 2042015 h 9625007"/>
              <a:gd name="connsiteX283" fmla="*/ 15432232 w 17521894"/>
              <a:gd name="connsiteY283" fmla="*/ 2042015 h 9625007"/>
              <a:gd name="connsiteX284" fmla="*/ 13219644 w 17521894"/>
              <a:gd name="connsiteY284" fmla="*/ 1081714 h 9625007"/>
              <a:gd name="connsiteX285" fmla="*/ 14203016 w 17521894"/>
              <a:gd name="connsiteY285" fmla="*/ 1081714 h 9625007"/>
              <a:gd name="connsiteX286" fmla="*/ 14203016 w 17521894"/>
              <a:gd name="connsiteY286" fmla="*/ 2042015 h 9625007"/>
              <a:gd name="connsiteX287" fmla="*/ 13219644 w 17521894"/>
              <a:gd name="connsiteY287" fmla="*/ 2042015 h 9625007"/>
              <a:gd name="connsiteX288" fmla="*/ 12135697 w 17521894"/>
              <a:gd name="connsiteY288" fmla="*/ 1081714 h 9625007"/>
              <a:gd name="connsiteX289" fmla="*/ 13119069 w 17521894"/>
              <a:gd name="connsiteY289" fmla="*/ 1081714 h 9625007"/>
              <a:gd name="connsiteX290" fmla="*/ 13119069 w 17521894"/>
              <a:gd name="connsiteY290" fmla="*/ 2042014 h 9625007"/>
              <a:gd name="connsiteX291" fmla="*/ 12135697 w 17521894"/>
              <a:gd name="connsiteY291" fmla="*/ 2042014 h 9625007"/>
              <a:gd name="connsiteX292" fmla="*/ 11029406 w 17521894"/>
              <a:gd name="connsiteY292" fmla="*/ 1081714 h 9625007"/>
              <a:gd name="connsiteX293" fmla="*/ 12012778 w 17521894"/>
              <a:gd name="connsiteY293" fmla="*/ 1081714 h 9625007"/>
              <a:gd name="connsiteX294" fmla="*/ 12012778 w 17521894"/>
              <a:gd name="connsiteY294" fmla="*/ 2042014 h 9625007"/>
              <a:gd name="connsiteX295" fmla="*/ 11029406 w 17521894"/>
              <a:gd name="connsiteY295" fmla="*/ 2042014 h 9625007"/>
              <a:gd name="connsiteX296" fmla="*/ 4414012 w 17521894"/>
              <a:gd name="connsiteY296" fmla="*/ 1081714 h 9625007"/>
              <a:gd name="connsiteX297" fmla="*/ 5397385 w 17521894"/>
              <a:gd name="connsiteY297" fmla="*/ 1081714 h 9625007"/>
              <a:gd name="connsiteX298" fmla="*/ 5397385 w 17521894"/>
              <a:gd name="connsiteY298" fmla="*/ 2042014 h 9625007"/>
              <a:gd name="connsiteX299" fmla="*/ 4414012 w 17521894"/>
              <a:gd name="connsiteY299" fmla="*/ 2042014 h 9625007"/>
              <a:gd name="connsiteX300" fmla="*/ 3307713 w 17521894"/>
              <a:gd name="connsiteY300" fmla="*/ 1081714 h 9625007"/>
              <a:gd name="connsiteX301" fmla="*/ 4291088 w 17521894"/>
              <a:gd name="connsiteY301" fmla="*/ 1081714 h 9625007"/>
              <a:gd name="connsiteX302" fmla="*/ 4291088 w 17521894"/>
              <a:gd name="connsiteY302" fmla="*/ 2042014 h 9625007"/>
              <a:gd name="connsiteX303" fmla="*/ 3307713 w 17521894"/>
              <a:gd name="connsiteY303" fmla="*/ 2042014 h 9625007"/>
              <a:gd name="connsiteX304" fmla="*/ 9934287 w 17521894"/>
              <a:gd name="connsiteY304" fmla="*/ 1081711 h 9625007"/>
              <a:gd name="connsiteX305" fmla="*/ 10906488 w 17521894"/>
              <a:gd name="connsiteY305" fmla="*/ 1081711 h 9625007"/>
              <a:gd name="connsiteX306" fmla="*/ 10906488 w 17521894"/>
              <a:gd name="connsiteY306" fmla="*/ 2042012 h 9625007"/>
              <a:gd name="connsiteX307" fmla="*/ 9934287 w 17521894"/>
              <a:gd name="connsiteY307" fmla="*/ 2042012 h 9625007"/>
              <a:gd name="connsiteX308" fmla="*/ 2212590 w 17521894"/>
              <a:gd name="connsiteY308" fmla="*/ 1081711 h 9625007"/>
              <a:gd name="connsiteX309" fmla="*/ 3195962 w 17521894"/>
              <a:gd name="connsiteY309" fmla="*/ 1081711 h 9625007"/>
              <a:gd name="connsiteX310" fmla="*/ 3195962 w 17521894"/>
              <a:gd name="connsiteY310" fmla="*/ 2042012 h 9625007"/>
              <a:gd name="connsiteX311" fmla="*/ 2212590 w 17521894"/>
              <a:gd name="connsiteY311" fmla="*/ 2042012 h 9625007"/>
              <a:gd name="connsiteX312" fmla="*/ 7732898 w 17521894"/>
              <a:gd name="connsiteY312" fmla="*/ 1070681 h 9625007"/>
              <a:gd name="connsiteX313" fmla="*/ 8716243 w 17521894"/>
              <a:gd name="connsiteY313" fmla="*/ 1070681 h 9625007"/>
              <a:gd name="connsiteX314" fmla="*/ 8716243 w 17521894"/>
              <a:gd name="connsiteY314" fmla="*/ 2030981 h 9625007"/>
              <a:gd name="connsiteX315" fmla="*/ 7732898 w 17521894"/>
              <a:gd name="connsiteY315" fmla="*/ 2030981 h 9625007"/>
              <a:gd name="connsiteX316" fmla="*/ 22364 w 17521894"/>
              <a:gd name="connsiteY316" fmla="*/ 1070681 h 9625007"/>
              <a:gd name="connsiteX317" fmla="*/ 994563 w 17521894"/>
              <a:gd name="connsiteY317" fmla="*/ 1070681 h 9625007"/>
              <a:gd name="connsiteX318" fmla="*/ 994563 w 17521894"/>
              <a:gd name="connsiteY318" fmla="*/ 2030981 h 9625007"/>
              <a:gd name="connsiteX319" fmla="*/ 22364 w 17521894"/>
              <a:gd name="connsiteY319" fmla="*/ 2030981 h 9625007"/>
              <a:gd name="connsiteX320" fmla="*/ 3307713 w 17521894"/>
              <a:gd name="connsiteY320" fmla="*/ 4 h 9625007"/>
              <a:gd name="connsiteX321" fmla="*/ 4291086 w 17521894"/>
              <a:gd name="connsiteY321" fmla="*/ 4 h 9625007"/>
              <a:gd name="connsiteX322" fmla="*/ 4291086 w 17521894"/>
              <a:gd name="connsiteY322" fmla="*/ 960300 h 9625007"/>
              <a:gd name="connsiteX323" fmla="*/ 3307713 w 17521894"/>
              <a:gd name="connsiteY323" fmla="*/ 960300 h 9625007"/>
              <a:gd name="connsiteX324" fmla="*/ 11029406 w 17521894"/>
              <a:gd name="connsiteY324" fmla="*/ 4 h 9625007"/>
              <a:gd name="connsiteX325" fmla="*/ 12012778 w 17521894"/>
              <a:gd name="connsiteY325" fmla="*/ 4 h 9625007"/>
              <a:gd name="connsiteX326" fmla="*/ 12012778 w 17521894"/>
              <a:gd name="connsiteY326" fmla="*/ 960300 h 9625007"/>
              <a:gd name="connsiteX327" fmla="*/ 11029406 w 17521894"/>
              <a:gd name="connsiteY327" fmla="*/ 960300 h 9625007"/>
              <a:gd name="connsiteX328" fmla="*/ 4402834 w 17521894"/>
              <a:gd name="connsiteY328" fmla="*/ 4 h 9625007"/>
              <a:gd name="connsiteX329" fmla="*/ 5386206 w 17521894"/>
              <a:gd name="connsiteY329" fmla="*/ 4 h 9625007"/>
              <a:gd name="connsiteX330" fmla="*/ 5386206 w 17521894"/>
              <a:gd name="connsiteY330" fmla="*/ 960300 h 9625007"/>
              <a:gd name="connsiteX331" fmla="*/ 4402834 w 17521894"/>
              <a:gd name="connsiteY331" fmla="*/ 960300 h 9625007"/>
              <a:gd name="connsiteX332" fmla="*/ 12124526 w 17521894"/>
              <a:gd name="connsiteY332" fmla="*/ 4 h 9625007"/>
              <a:gd name="connsiteX333" fmla="*/ 13107898 w 17521894"/>
              <a:gd name="connsiteY333" fmla="*/ 4 h 9625007"/>
              <a:gd name="connsiteX334" fmla="*/ 13107898 w 17521894"/>
              <a:gd name="connsiteY334" fmla="*/ 960300 h 9625007"/>
              <a:gd name="connsiteX335" fmla="*/ 12124526 w 17521894"/>
              <a:gd name="connsiteY335" fmla="*/ 960300 h 9625007"/>
              <a:gd name="connsiteX336" fmla="*/ 5509132 w 17521894"/>
              <a:gd name="connsiteY336" fmla="*/ 4 h 9625007"/>
              <a:gd name="connsiteX337" fmla="*/ 6481332 w 17521894"/>
              <a:gd name="connsiteY337" fmla="*/ 4 h 9625007"/>
              <a:gd name="connsiteX338" fmla="*/ 6481332 w 17521894"/>
              <a:gd name="connsiteY338" fmla="*/ 960300 h 9625007"/>
              <a:gd name="connsiteX339" fmla="*/ 5509132 w 17521894"/>
              <a:gd name="connsiteY339" fmla="*/ 960300 h 9625007"/>
              <a:gd name="connsiteX340" fmla="*/ 13219644 w 17521894"/>
              <a:gd name="connsiteY340" fmla="*/ 3 h 9625007"/>
              <a:gd name="connsiteX341" fmla="*/ 14203016 w 17521894"/>
              <a:gd name="connsiteY341" fmla="*/ 3 h 9625007"/>
              <a:gd name="connsiteX342" fmla="*/ 14203016 w 17521894"/>
              <a:gd name="connsiteY342" fmla="*/ 960300 h 9625007"/>
              <a:gd name="connsiteX343" fmla="*/ 13219644 w 17521894"/>
              <a:gd name="connsiteY343" fmla="*/ 960300 h 9625007"/>
              <a:gd name="connsiteX344" fmla="*/ 15432232 w 17521894"/>
              <a:gd name="connsiteY344" fmla="*/ 3 h 9625007"/>
              <a:gd name="connsiteX345" fmla="*/ 16415604 w 17521894"/>
              <a:gd name="connsiteY345" fmla="*/ 3 h 9625007"/>
              <a:gd name="connsiteX346" fmla="*/ 16415604 w 17521894"/>
              <a:gd name="connsiteY346" fmla="*/ 960299 h 9625007"/>
              <a:gd name="connsiteX347" fmla="*/ 15432232 w 17521894"/>
              <a:gd name="connsiteY347" fmla="*/ 960299 h 9625007"/>
              <a:gd name="connsiteX348" fmla="*/ 6615422 w 17521894"/>
              <a:gd name="connsiteY348" fmla="*/ 3 h 9625007"/>
              <a:gd name="connsiteX349" fmla="*/ 7587621 w 17521894"/>
              <a:gd name="connsiteY349" fmla="*/ 3 h 9625007"/>
              <a:gd name="connsiteX350" fmla="*/ 7587621 w 17521894"/>
              <a:gd name="connsiteY350" fmla="*/ 960299 h 9625007"/>
              <a:gd name="connsiteX351" fmla="*/ 6615422 w 17521894"/>
              <a:gd name="connsiteY351" fmla="*/ 960299 h 9625007"/>
              <a:gd name="connsiteX352" fmla="*/ 14325934 w 17521894"/>
              <a:gd name="connsiteY352" fmla="*/ 3 h 9625007"/>
              <a:gd name="connsiteX353" fmla="*/ 15309306 w 17521894"/>
              <a:gd name="connsiteY353" fmla="*/ 3 h 9625007"/>
              <a:gd name="connsiteX354" fmla="*/ 15309306 w 17521894"/>
              <a:gd name="connsiteY354" fmla="*/ 960299 h 9625007"/>
              <a:gd name="connsiteX355" fmla="*/ 14325934 w 17521894"/>
              <a:gd name="connsiteY355" fmla="*/ 960299 h 9625007"/>
              <a:gd name="connsiteX356" fmla="*/ 16538522 w 17521894"/>
              <a:gd name="connsiteY356" fmla="*/ 3 h 9625007"/>
              <a:gd name="connsiteX357" fmla="*/ 17521894 w 17521894"/>
              <a:gd name="connsiteY357" fmla="*/ 3 h 9625007"/>
              <a:gd name="connsiteX358" fmla="*/ 17521894 w 17521894"/>
              <a:gd name="connsiteY358" fmla="*/ 960299 h 9625007"/>
              <a:gd name="connsiteX359" fmla="*/ 16538522 w 17521894"/>
              <a:gd name="connsiteY359" fmla="*/ 960299 h 9625007"/>
              <a:gd name="connsiteX360" fmla="*/ 2212590 w 17521894"/>
              <a:gd name="connsiteY360" fmla="*/ 1 h 9625007"/>
              <a:gd name="connsiteX361" fmla="*/ 3195962 w 17521894"/>
              <a:gd name="connsiteY361" fmla="*/ 1 h 9625007"/>
              <a:gd name="connsiteX362" fmla="*/ 3195962 w 17521894"/>
              <a:gd name="connsiteY362" fmla="*/ 960298 h 9625007"/>
              <a:gd name="connsiteX363" fmla="*/ 2212590 w 17521894"/>
              <a:gd name="connsiteY363" fmla="*/ 960298 h 9625007"/>
              <a:gd name="connsiteX364" fmla="*/ 9934287 w 17521894"/>
              <a:gd name="connsiteY364" fmla="*/ 1 h 9625007"/>
              <a:gd name="connsiteX365" fmla="*/ 10906488 w 17521894"/>
              <a:gd name="connsiteY365" fmla="*/ 1 h 9625007"/>
              <a:gd name="connsiteX366" fmla="*/ 10906488 w 17521894"/>
              <a:gd name="connsiteY366" fmla="*/ 960297 h 9625007"/>
              <a:gd name="connsiteX367" fmla="*/ 9934287 w 17521894"/>
              <a:gd name="connsiteY367" fmla="*/ 960297 h 9625007"/>
              <a:gd name="connsiteX368" fmla="*/ 1106297 w 17521894"/>
              <a:gd name="connsiteY368" fmla="*/ 1 h 9625007"/>
              <a:gd name="connsiteX369" fmla="*/ 2089670 w 17521894"/>
              <a:gd name="connsiteY369" fmla="*/ 1 h 9625007"/>
              <a:gd name="connsiteX370" fmla="*/ 2089670 w 17521894"/>
              <a:gd name="connsiteY370" fmla="*/ 960297 h 9625007"/>
              <a:gd name="connsiteX371" fmla="*/ 1106297 w 17521894"/>
              <a:gd name="connsiteY371" fmla="*/ 960297 h 9625007"/>
              <a:gd name="connsiteX372" fmla="*/ 8827991 w 17521894"/>
              <a:gd name="connsiteY372" fmla="*/ 1 h 9625007"/>
              <a:gd name="connsiteX373" fmla="*/ 9800192 w 17521894"/>
              <a:gd name="connsiteY373" fmla="*/ 1 h 9625007"/>
              <a:gd name="connsiteX374" fmla="*/ 9800192 w 17521894"/>
              <a:gd name="connsiteY374" fmla="*/ 960297 h 9625007"/>
              <a:gd name="connsiteX375" fmla="*/ 8827991 w 17521894"/>
              <a:gd name="connsiteY375" fmla="*/ 960297 h 9625007"/>
              <a:gd name="connsiteX376" fmla="*/ 0 w 17521894"/>
              <a:gd name="connsiteY376" fmla="*/ 1 h 9625007"/>
              <a:gd name="connsiteX377" fmla="*/ 983372 w 17521894"/>
              <a:gd name="connsiteY377" fmla="*/ 1 h 9625007"/>
              <a:gd name="connsiteX378" fmla="*/ 983372 w 17521894"/>
              <a:gd name="connsiteY378" fmla="*/ 960297 h 9625007"/>
              <a:gd name="connsiteX379" fmla="*/ 0 w 17521894"/>
              <a:gd name="connsiteY379" fmla="*/ 960297 h 9625007"/>
              <a:gd name="connsiteX380" fmla="*/ 7721711 w 17521894"/>
              <a:gd name="connsiteY380" fmla="*/ 0 h 9625007"/>
              <a:gd name="connsiteX381" fmla="*/ 8693901 w 17521894"/>
              <a:gd name="connsiteY381" fmla="*/ 0 h 9625007"/>
              <a:gd name="connsiteX382" fmla="*/ 8693901 w 17521894"/>
              <a:gd name="connsiteY382" fmla="*/ 960297 h 9625007"/>
              <a:gd name="connsiteX383" fmla="*/ 7721711 w 17521894"/>
              <a:gd name="connsiteY383" fmla="*/ 960297 h 96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7521894" h="9625007">
                <a:moveTo>
                  <a:pt x="11029406" y="8664710"/>
                </a:moveTo>
                <a:lnTo>
                  <a:pt x="12012778" y="8664710"/>
                </a:lnTo>
                <a:lnTo>
                  <a:pt x="12012778" y="9625007"/>
                </a:lnTo>
                <a:lnTo>
                  <a:pt x="11029406" y="9625007"/>
                </a:lnTo>
                <a:close/>
                <a:moveTo>
                  <a:pt x="7732871" y="8664710"/>
                </a:moveTo>
                <a:lnTo>
                  <a:pt x="8716243" y="8664710"/>
                </a:lnTo>
                <a:lnTo>
                  <a:pt x="8716243" y="9625007"/>
                </a:lnTo>
                <a:lnTo>
                  <a:pt x="7732871" y="9625007"/>
                </a:lnTo>
                <a:close/>
                <a:moveTo>
                  <a:pt x="3307702" y="8664710"/>
                </a:moveTo>
                <a:lnTo>
                  <a:pt x="4291075" y="8664710"/>
                </a:lnTo>
                <a:lnTo>
                  <a:pt x="4291075" y="9625007"/>
                </a:lnTo>
                <a:lnTo>
                  <a:pt x="3307702" y="9625007"/>
                </a:lnTo>
                <a:close/>
                <a:moveTo>
                  <a:pt x="22341" y="8664710"/>
                </a:moveTo>
                <a:lnTo>
                  <a:pt x="994541" y="8664710"/>
                </a:lnTo>
                <a:lnTo>
                  <a:pt x="994541" y="9625007"/>
                </a:lnTo>
                <a:lnTo>
                  <a:pt x="22341" y="9625007"/>
                </a:lnTo>
                <a:close/>
                <a:moveTo>
                  <a:pt x="16538522" y="8653670"/>
                </a:moveTo>
                <a:lnTo>
                  <a:pt x="17510722" y="8653670"/>
                </a:lnTo>
                <a:lnTo>
                  <a:pt x="17510722" y="9613967"/>
                </a:lnTo>
                <a:lnTo>
                  <a:pt x="16538522" y="9613967"/>
                </a:lnTo>
                <a:close/>
                <a:moveTo>
                  <a:pt x="15432232" y="8653670"/>
                </a:moveTo>
                <a:lnTo>
                  <a:pt x="16415604" y="8653670"/>
                </a:lnTo>
                <a:lnTo>
                  <a:pt x="16415604" y="9613967"/>
                </a:lnTo>
                <a:lnTo>
                  <a:pt x="15432232" y="9613967"/>
                </a:lnTo>
                <a:close/>
                <a:moveTo>
                  <a:pt x="14314763" y="8653670"/>
                </a:moveTo>
                <a:lnTo>
                  <a:pt x="15298135" y="8653670"/>
                </a:lnTo>
                <a:lnTo>
                  <a:pt x="15298135" y="9613967"/>
                </a:lnTo>
                <a:lnTo>
                  <a:pt x="14314763" y="9613967"/>
                </a:lnTo>
                <a:close/>
                <a:moveTo>
                  <a:pt x="13219644" y="8653670"/>
                </a:moveTo>
                <a:lnTo>
                  <a:pt x="14203016" y="8653670"/>
                </a:lnTo>
                <a:lnTo>
                  <a:pt x="14203016" y="9613967"/>
                </a:lnTo>
                <a:lnTo>
                  <a:pt x="13219644" y="9613967"/>
                </a:lnTo>
                <a:close/>
                <a:moveTo>
                  <a:pt x="12124526" y="8653670"/>
                </a:moveTo>
                <a:lnTo>
                  <a:pt x="13107898" y="8653670"/>
                </a:lnTo>
                <a:lnTo>
                  <a:pt x="13107898" y="9613967"/>
                </a:lnTo>
                <a:lnTo>
                  <a:pt x="12124526" y="9613967"/>
                </a:lnTo>
                <a:close/>
                <a:moveTo>
                  <a:pt x="9934287" y="8653670"/>
                </a:moveTo>
                <a:lnTo>
                  <a:pt x="10906488" y="8653670"/>
                </a:lnTo>
                <a:lnTo>
                  <a:pt x="10906488" y="9613967"/>
                </a:lnTo>
                <a:lnTo>
                  <a:pt x="9934287" y="9613967"/>
                </a:lnTo>
                <a:close/>
                <a:moveTo>
                  <a:pt x="8827991" y="8653670"/>
                </a:moveTo>
                <a:lnTo>
                  <a:pt x="9811363" y="8653670"/>
                </a:lnTo>
                <a:lnTo>
                  <a:pt x="9811363" y="9613967"/>
                </a:lnTo>
                <a:lnTo>
                  <a:pt x="8827991" y="9613967"/>
                </a:lnTo>
                <a:close/>
                <a:moveTo>
                  <a:pt x="6604234" y="8653670"/>
                </a:moveTo>
                <a:lnTo>
                  <a:pt x="7576436" y="8653670"/>
                </a:lnTo>
                <a:lnTo>
                  <a:pt x="7576436" y="9613967"/>
                </a:lnTo>
                <a:lnTo>
                  <a:pt x="6604234" y="9613967"/>
                </a:lnTo>
                <a:close/>
                <a:moveTo>
                  <a:pt x="5509117" y="8653670"/>
                </a:moveTo>
                <a:lnTo>
                  <a:pt x="6481318" y="8653670"/>
                </a:lnTo>
                <a:lnTo>
                  <a:pt x="6481318" y="9613967"/>
                </a:lnTo>
                <a:lnTo>
                  <a:pt x="5509117" y="9613967"/>
                </a:lnTo>
                <a:close/>
                <a:moveTo>
                  <a:pt x="4402819" y="8653670"/>
                </a:moveTo>
                <a:lnTo>
                  <a:pt x="5386192" y="8653670"/>
                </a:lnTo>
                <a:lnTo>
                  <a:pt x="5386192" y="9613967"/>
                </a:lnTo>
                <a:lnTo>
                  <a:pt x="4402819" y="9613967"/>
                </a:lnTo>
                <a:close/>
                <a:moveTo>
                  <a:pt x="2212579" y="8653670"/>
                </a:moveTo>
                <a:lnTo>
                  <a:pt x="3195951" y="8653670"/>
                </a:lnTo>
                <a:lnTo>
                  <a:pt x="3195951" y="9613967"/>
                </a:lnTo>
                <a:lnTo>
                  <a:pt x="2212579" y="9613967"/>
                </a:lnTo>
                <a:close/>
                <a:moveTo>
                  <a:pt x="1117460" y="8653670"/>
                </a:moveTo>
                <a:lnTo>
                  <a:pt x="2100832" y="8653670"/>
                </a:lnTo>
                <a:lnTo>
                  <a:pt x="2100832" y="9613967"/>
                </a:lnTo>
                <a:lnTo>
                  <a:pt x="1117460" y="9613967"/>
                </a:lnTo>
                <a:close/>
                <a:moveTo>
                  <a:pt x="15432232" y="7583002"/>
                </a:moveTo>
                <a:lnTo>
                  <a:pt x="16415604" y="7583002"/>
                </a:lnTo>
                <a:lnTo>
                  <a:pt x="16415604" y="8543299"/>
                </a:lnTo>
                <a:lnTo>
                  <a:pt x="15432232" y="8543299"/>
                </a:lnTo>
                <a:close/>
                <a:moveTo>
                  <a:pt x="13219644" y="7583002"/>
                </a:moveTo>
                <a:lnTo>
                  <a:pt x="14203016" y="7583002"/>
                </a:lnTo>
                <a:lnTo>
                  <a:pt x="14203016" y="8543299"/>
                </a:lnTo>
                <a:lnTo>
                  <a:pt x="13219644" y="8543299"/>
                </a:lnTo>
                <a:close/>
                <a:moveTo>
                  <a:pt x="5509118" y="7583002"/>
                </a:moveTo>
                <a:lnTo>
                  <a:pt x="6481320" y="7583002"/>
                </a:lnTo>
                <a:lnTo>
                  <a:pt x="6481320" y="8543299"/>
                </a:lnTo>
                <a:lnTo>
                  <a:pt x="5509118" y="8543299"/>
                </a:lnTo>
                <a:close/>
                <a:moveTo>
                  <a:pt x="16538522" y="7571960"/>
                </a:moveTo>
                <a:lnTo>
                  <a:pt x="17510722" y="7571960"/>
                </a:lnTo>
                <a:lnTo>
                  <a:pt x="17510722" y="8532257"/>
                </a:lnTo>
                <a:lnTo>
                  <a:pt x="16538522" y="8532257"/>
                </a:lnTo>
                <a:close/>
                <a:moveTo>
                  <a:pt x="14314763" y="7571960"/>
                </a:moveTo>
                <a:lnTo>
                  <a:pt x="15298135" y="7571960"/>
                </a:lnTo>
                <a:lnTo>
                  <a:pt x="15298135" y="8532257"/>
                </a:lnTo>
                <a:lnTo>
                  <a:pt x="14314763" y="8532257"/>
                </a:lnTo>
                <a:close/>
                <a:moveTo>
                  <a:pt x="12124526" y="7571960"/>
                </a:moveTo>
                <a:lnTo>
                  <a:pt x="13107898" y="7571960"/>
                </a:lnTo>
                <a:lnTo>
                  <a:pt x="13107898" y="8532257"/>
                </a:lnTo>
                <a:lnTo>
                  <a:pt x="12124526" y="8532257"/>
                </a:lnTo>
                <a:close/>
                <a:moveTo>
                  <a:pt x="11029406" y="7571960"/>
                </a:moveTo>
                <a:lnTo>
                  <a:pt x="12012778" y="7571960"/>
                </a:lnTo>
                <a:lnTo>
                  <a:pt x="12012778" y="8532257"/>
                </a:lnTo>
                <a:lnTo>
                  <a:pt x="11029406" y="8532257"/>
                </a:lnTo>
                <a:close/>
                <a:moveTo>
                  <a:pt x="9934287" y="7571960"/>
                </a:moveTo>
                <a:lnTo>
                  <a:pt x="10906488" y="7571960"/>
                </a:lnTo>
                <a:lnTo>
                  <a:pt x="10906488" y="8532257"/>
                </a:lnTo>
                <a:lnTo>
                  <a:pt x="9934287" y="8532257"/>
                </a:lnTo>
                <a:close/>
                <a:moveTo>
                  <a:pt x="8827991" y="7571960"/>
                </a:moveTo>
                <a:lnTo>
                  <a:pt x="9811363" y="7571960"/>
                </a:lnTo>
                <a:lnTo>
                  <a:pt x="9811363" y="8532257"/>
                </a:lnTo>
                <a:lnTo>
                  <a:pt x="8827991" y="8532257"/>
                </a:lnTo>
                <a:close/>
                <a:moveTo>
                  <a:pt x="7732872" y="7571960"/>
                </a:moveTo>
                <a:lnTo>
                  <a:pt x="8716243" y="7571960"/>
                </a:lnTo>
                <a:lnTo>
                  <a:pt x="8716243" y="8532257"/>
                </a:lnTo>
                <a:lnTo>
                  <a:pt x="7732872" y="8532257"/>
                </a:lnTo>
                <a:close/>
                <a:moveTo>
                  <a:pt x="6604242" y="7571960"/>
                </a:moveTo>
                <a:lnTo>
                  <a:pt x="7576440" y="7571960"/>
                </a:lnTo>
                <a:lnTo>
                  <a:pt x="7576440" y="8532257"/>
                </a:lnTo>
                <a:lnTo>
                  <a:pt x="6604242" y="8532257"/>
                </a:lnTo>
                <a:close/>
                <a:moveTo>
                  <a:pt x="4402819" y="7571960"/>
                </a:moveTo>
                <a:lnTo>
                  <a:pt x="5386192" y="7571960"/>
                </a:lnTo>
                <a:lnTo>
                  <a:pt x="5386192" y="8532257"/>
                </a:lnTo>
                <a:lnTo>
                  <a:pt x="4402819" y="8532257"/>
                </a:lnTo>
                <a:close/>
                <a:moveTo>
                  <a:pt x="3307702" y="7571960"/>
                </a:moveTo>
                <a:lnTo>
                  <a:pt x="4291075" y="7571960"/>
                </a:lnTo>
                <a:lnTo>
                  <a:pt x="4291075" y="8532257"/>
                </a:lnTo>
                <a:lnTo>
                  <a:pt x="3307702" y="8532257"/>
                </a:lnTo>
                <a:close/>
                <a:moveTo>
                  <a:pt x="2212585" y="7571960"/>
                </a:moveTo>
                <a:lnTo>
                  <a:pt x="3195957" y="7571960"/>
                </a:lnTo>
                <a:lnTo>
                  <a:pt x="3195957" y="8532257"/>
                </a:lnTo>
                <a:lnTo>
                  <a:pt x="2212585" y="8532257"/>
                </a:lnTo>
                <a:close/>
                <a:moveTo>
                  <a:pt x="1117465" y="7571960"/>
                </a:moveTo>
                <a:lnTo>
                  <a:pt x="2100838" y="7571960"/>
                </a:lnTo>
                <a:lnTo>
                  <a:pt x="2100838" y="8532257"/>
                </a:lnTo>
                <a:lnTo>
                  <a:pt x="1117465" y="8532257"/>
                </a:lnTo>
                <a:close/>
                <a:moveTo>
                  <a:pt x="22341" y="7571960"/>
                </a:moveTo>
                <a:lnTo>
                  <a:pt x="994542" y="7571960"/>
                </a:lnTo>
                <a:lnTo>
                  <a:pt x="994542" y="8532257"/>
                </a:lnTo>
                <a:lnTo>
                  <a:pt x="22341" y="8532257"/>
                </a:lnTo>
                <a:close/>
                <a:moveTo>
                  <a:pt x="12124526" y="3245137"/>
                </a:moveTo>
                <a:lnTo>
                  <a:pt x="13107898" y="3245137"/>
                </a:lnTo>
                <a:lnTo>
                  <a:pt x="13107898" y="4205420"/>
                </a:lnTo>
                <a:lnTo>
                  <a:pt x="12124526" y="4205420"/>
                </a:lnTo>
                <a:close/>
                <a:moveTo>
                  <a:pt x="4402839" y="3245137"/>
                </a:moveTo>
                <a:lnTo>
                  <a:pt x="5386215" y="3245137"/>
                </a:lnTo>
                <a:lnTo>
                  <a:pt x="5386215" y="4205420"/>
                </a:lnTo>
                <a:lnTo>
                  <a:pt x="4402839" y="4205420"/>
                </a:lnTo>
                <a:close/>
                <a:moveTo>
                  <a:pt x="8827991" y="3245132"/>
                </a:moveTo>
                <a:lnTo>
                  <a:pt x="9811363" y="3245132"/>
                </a:lnTo>
                <a:lnTo>
                  <a:pt x="9811363" y="4205420"/>
                </a:lnTo>
                <a:lnTo>
                  <a:pt x="8827991" y="4205420"/>
                </a:lnTo>
                <a:close/>
                <a:moveTo>
                  <a:pt x="1117470" y="3245132"/>
                </a:moveTo>
                <a:lnTo>
                  <a:pt x="2100843" y="3245132"/>
                </a:lnTo>
                <a:lnTo>
                  <a:pt x="2100843" y="4205420"/>
                </a:lnTo>
                <a:lnTo>
                  <a:pt x="1117470" y="4205420"/>
                </a:lnTo>
                <a:close/>
                <a:moveTo>
                  <a:pt x="2212592" y="3234100"/>
                </a:moveTo>
                <a:lnTo>
                  <a:pt x="3195965" y="3234100"/>
                </a:lnTo>
                <a:lnTo>
                  <a:pt x="3195965" y="4205420"/>
                </a:lnTo>
                <a:lnTo>
                  <a:pt x="2212592" y="4205420"/>
                </a:lnTo>
                <a:close/>
                <a:moveTo>
                  <a:pt x="13219644" y="3234099"/>
                </a:moveTo>
                <a:lnTo>
                  <a:pt x="14203016" y="3234099"/>
                </a:lnTo>
                <a:lnTo>
                  <a:pt x="14203016" y="4205420"/>
                </a:lnTo>
                <a:lnTo>
                  <a:pt x="13219644" y="4205420"/>
                </a:lnTo>
                <a:close/>
                <a:moveTo>
                  <a:pt x="9934287" y="3234099"/>
                </a:moveTo>
                <a:lnTo>
                  <a:pt x="10906488" y="3234099"/>
                </a:lnTo>
                <a:lnTo>
                  <a:pt x="10906488" y="4205420"/>
                </a:lnTo>
                <a:lnTo>
                  <a:pt x="9934287" y="4205420"/>
                </a:lnTo>
                <a:close/>
                <a:moveTo>
                  <a:pt x="5509130" y="3234099"/>
                </a:moveTo>
                <a:lnTo>
                  <a:pt x="6481328" y="3234099"/>
                </a:lnTo>
                <a:lnTo>
                  <a:pt x="6481328" y="4205420"/>
                </a:lnTo>
                <a:lnTo>
                  <a:pt x="5509130" y="4205420"/>
                </a:lnTo>
                <a:close/>
                <a:moveTo>
                  <a:pt x="15432232" y="3234098"/>
                </a:moveTo>
                <a:lnTo>
                  <a:pt x="16415604" y="3234098"/>
                </a:lnTo>
                <a:lnTo>
                  <a:pt x="16415604" y="4205420"/>
                </a:lnTo>
                <a:lnTo>
                  <a:pt x="15432232" y="4205420"/>
                </a:lnTo>
                <a:close/>
                <a:moveTo>
                  <a:pt x="22350" y="3234097"/>
                </a:moveTo>
                <a:lnTo>
                  <a:pt x="994550" y="3234097"/>
                </a:lnTo>
                <a:lnTo>
                  <a:pt x="994550" y="4205420"/>
                </a:lnTo>
                <a:lnTo>
                  <a:pt x="22350" y="4205420"/>
                </a:lnTo>
                <a:close/>
                <a:moveTo>
                  <a:pt x="11029406" y="3234096"/>
                </a:moveTo>
                <a:lnTo>
                  <a:pt x="12012778" y="3234096"/>
                </a:lnTo>
                <a:lnTo>
                  <a:pt x="12012778" y="4205420"/>
                </a:lnTo>
                <a:lnTo>
                  <a:pt x="11029406" y="4205420"/>
                </a:lnTo>
                <a:close/>
                <a:moveTo>
                  <a:pt x="7732881" y="3234096"/>
                </a:moveTo>
                <a:lnTo>
                  <a:pt x="8716243" y="3234096"/>
                </a:lnTo>
                <a:lnTo>
                  <a:pt x="8716243" y="4205420"/>
                </a:lnTo>
                <a:lnTo>
                  <a:pt x="7732881" y="4205420"/>
                </a:lnTo>
                <a:close/>
                <a:moveTo>
                  <a:pt x="3307705" y="3234096"/>
                </a:moveTo>
                <a:lnTo>
                  <a:pt x="4291078" y="3234096"/>
                </a:lnTo>
                <a:lnTo>
                  <a:pt x="4291078" y="4205420"/>
                </a:lnTo>
                <a:lnTo>
                  <a:pt x="3307705" y="4205420"/>
                </a:lnTo>
                <a:close/>
                <a:moveTo>
                  <a:pt x="16538522" y="3234095"/>
                </a:moveTo>
                <a:lnTo>
                  <a:pt x="17510722" y="3234095"/>
                </a:lnTo>
                <a:lnTo>
                  <a:pt x="17510722" y="4205420"/>
                </a:lnTo>
                <a:lnTo>
                  <a:pt x="16538522" y="4205420"/>
                </a:lnTo>
                <a:close/>
                <a:moveTo>
                  <a:pt x="14314763" y="3234095"/>
                </a:moveTo>
                <a:lnTo>
                  <a:pt x="15298135" y="3234095"/>
                </a:lnTo>
                <a:lnTo>
                  <a:pt x="15298135" y="4205420"/>
                </a:lnTo>
                <a:lnTo>
                  <a:pt x="14314763" y="4205420"/>
                </a:lnTo>
                <a:close/>
                <a:moveTo>
                  <a:pt x="6604243" y="3234095"/>
                </a:moveTo>
                <a:lnTo>
                  <a:pt x="7576442" y="3234095"/>
                </a:lnTo>
                <a:lnTo>
                  <a:pt x="7576442" y="4205420"/>
                </a:lnTo>
                <a:lnTo>
                  <a:pt x="6604243" y="4205420"/>
                </a:lnTo>
                <a:close/>
                <a:moveTo>
                  <a:pt x="7732898" y="2163430"/>
                </a:moveTo>
                <a:lnTo>
                  <a:pt x="8716243" y="2163430"/>
                </a:lnTo>
                <a:lnTo>
                  <a:pt x="8716243" y="3123724"/>
                </a:lnTo>
                <a:lnTo>
                  <a:pt x="7732898" y="3123724"/>
                </a:lnTo>
                <a:close/>
                <a:moveTo>
                  <a:pt x="22364" y="2163430"/>
                </a:moveTo>
                <a:lnTo>
                  <a:pt x="994564" y="2163430"/>
                </a:lnTo>
                <a:lnTo>
                  <a:pt x="994564" y="3123724"/>
                </a:lnTo>
                <a:lnTo>
                  <a:pt x="22364" y="3123724"/>
                </a:lnTo>
                <a:close/>
                <a:moveTo>
                  <a:pt x="12124526" y="2163429"/>
                </a:moveTo>
                <a:lnTo>
                  <a:pt x="13107898" y="2163429"/>
                </a:lnTo>
                <a:lnTo>
                  <a:pt x="13107898" y="3123723"/>
                </a:lnTo>
                <a:lnTo>
                  <a:pt x="12124526" y="3123723"/>
                </a:lnTo>
                <a:close/>
                <a:moveTo>
                  <a:pt x="9934287" y="2163429"/>
                </a:moveTo>
                <a:lnTo>
                  <a:pt x="10906488" y="2163429"/>
                </a:lnTo>
                <a:lnTo>
                  <a:pt x="10906488" y="3123724"/>
                </a:lnTo>
                <a:lnTo>
                  <a:pt x="9934287" y="3123724"/>
                </a:lnTo>
                <a:close/>
                <a:moveTo>
                  <a:pt x="4402840" y="2163429"/>
                </a:moveTo>
                <a:lnTo>
                  <a:pt x="5386215" y="2163429"/>
                </a:lnTo>
                <a:lnTo>
                  <a:pt x="5386215" y="3123723"/>
                </a:lnTo>
                <a:lnTo>
                  <a:pt x="4402840" y="3123723"/>
                </a:lnTo>
                <a:close/>
                <a:moveTo>
                  <a:pt x="2212602" y="2163429"/>
                </a:moveTo>
                <a:lnTo>
                  <a:pt x="3195974" y="2163429"/>
                </a:lnTo>
                <a:lnTo>
                  <a:pt x="3195974" y="3123724"/>
                </a:lnTo>
                <a:lnTo>
                  <a:pt x="2212602" y="3123724"/>
                </a:lnTo>
                <a:close/>
                <a:moveTo>
                  <a:pt x="15432232" y="2163428"/>
                </a:moveTo>
                <a:lnTo>
                  <a:pt x="16415604" y="2163428"/>
                </a:lnTo>
                <a:lnTo>
                  <a:pt x="16415604" y="3123722"/>
                </a:lnTo>
                <a:lnTo>
                  <a:pt x="15432232" y="3123722"/>
                </a:lnTo>
                <a:close/>
                <a:moveTo>
                  <a:pt x="13219644" y="2163428"/>
                </a:moveTo>
                <a:lnTo>
                  <a:pt x="14203016" y="2163428"/>
                </a:lnTo>
                <a:lnTo>
                  <a:pt x="14203016" y="3123722"/>
                </a:lnTo>
                <a:lnTo>
                  <a:pt x="13219644" y="3123722"/>
                </a:lnTo>
                <a:close/>
                <a:moveTo>
                  <a:pt x="11029406" y="2163428"/>
                </a:moveTo>
                <a:lnTo>
                  <a:pt x="12012778" y="2163428"/>
                </a:lnTo>
                <a:lnTo>
                  <a:pt x="12012778" y="3123722"/>
                </a:lnTo>
                <a:lnTo>
                  <a:pt x="11029406" y="3123722"/>
                </a:lnTo>
                <a:close/>
                <a:moveTo>
                  <a:pt x="6604257" y="2163428"/>
                </a:moveTo>
                <a:lnTo>
                  <a:pt x="7576456" y="2163428"/>
                </a:lnTo>
                <a:lnTo>
                  <a:pt x="7576456" y="3123722"/>
                </a:lnTo>
                <a:lnTo>
                  <a:pt x="6604257" y="3123722"/>
                </a:lnTo>
                <a:close/>
                <a:moveTo>
                  <a:pt x="5509136" y="2163428"/>
                </a:moveTo>
                <a:lnTo>
                  <a:pt x="6481338" y="2163428"/>
                </a:lnTo>
                <a:lnTo>
                  <a:pt x="6481338" y="3123722"/>
                </a:lnTo>
                <a:lnTo>
                  <a:pt x="5509136" y="3123722"/>
                </a:lnTo>
                <a:close/>
                <a:moveTo>
                  <a:pt x="3307717" y="2163428"/>
                </a:moveTo>
                <a:lnTo>
                  <a:pt x="4291092" y="2163428"/>
                </a:lnTo>
                <a:lnTo>
                  <a:pt x="4291092" y="3123722"/>
                </a:lnTo>
                <a:lnTo>
                  <a:pt x="3307717" y="3123722"/>
                </a:lnTo>
                <a:close/>
                <a:moveTo>
                  <a:pt x="16538522" y="2163427"/>
                </a:moveTo>
                <a:lnTo>
                  <a:pt x="17510722" y="2163427"/>
                </a:lnTo>
                <a:lnTo>
                  <a:pt x="17510722" y="3123722"/>
                </a:lnTo>
                <a:lnTo>
                  <a:pt x="16538522" y="3123722"/>
                </a:lnTo>
                <a:close/>
                <a:moveTo>
                  <a:pt x="14314763" y="2163427"/>
                </a:moveTo>
                <a:lnTo>
                  <a:pt x="15298135" y="2163427"/>
                </a:lnTo>
                <a:lnTo>
                  <a:pt x="15298135" y="3123722"/>
                </a:lnTo>
                <a:lnTo>
                  <a:pt x="14314763" y="3123722"/>
                </a:lnTo>
                <a:close/>
                <a:moveTo>
                  <a:pt x="8827991" y="2163424"/>
                </a:moveTo>
                <a:lnTo>
                  <a:pt x="9811363" y="2163424"/>
                </a:lnTo>
                <a:lnTo>
                  <a:pt x="9811363" y="3123719"/>
                </a:lnTo>
                <a:lnTo>
                  <a:pt x="8827991" y="3123719"/>
                </a:lnTo>
                <a:close/>
                <a:moveTo>
                  <a:pt x="1117470" y="2163424"/>
                </a:moveTo>
                <a:lnTo>
                  <a:pt x="2100843" y="2163424"/>
                </a:lnTo>
                <a:lnTo>
                  <a:pt x="2100843" y="3123720"/>
                </a:lnTo>
                <a:lnTo>
                  <a:pt x="1117470" y="3123720"/>
                </a:lnTo>
                <a:close/>
                <a:moveTo>
                  <a:pt x="8827991" y="1081717"/>
                </a:moveTo>
                <a:lnTo>
                  <a:pt x="9811363" y="1081717"/>
                </a:lnTo>
                <a:lnTo>
                  <a:pt x="9811363" y="2042017"/>
                </a:lnTo>
                <a:lnTo>
                  <a:pt x="8827991" y="2042017"/>
                </a:lnTo>
                <a:close/>
                <a:moveTo>
                  <a:pt x="1117480" y="1081717"/>
                </a:moveTo>
                <a:lnTo>
                  <a:pt x="2100854" y="1081717"/>
                </a:lnTo>
                <a:lnTo>
                  <a:pt x="2100854" y="2042017"/>
                </a:lnTo>
                <a:lnTo>
                  <a:pt x="1117480" y="2042017"/>
                </a:lnTo>
                <a:close/>
                <a:moveTo>
                  <a:pt x="14314763" y="1081715"/>
                </a:moveTo>
                <a:lnTo>
                  <a:pt x="15298135" y="1081715"/>
                </a:lnTo>
                <a:lnTo>
                  <a:pt x="15298135" y="2042015"/>
                </a:lnTo>
                <a:lnTo>
                  <a:pt x="14314763" y="2042015"/>
                </a:lnTo>
                <a:close/>
                <a:moveTo>
                  <a:pt x="6604256" y="1081715"/>
                </a:moveTo>
                <a:lnTo>
                  <a:pt x="7576454" y="1081715"/>
                </a:lnTo>
                <a:lnTo>
                  <a:pt x="7576454" y="2042015"/>
                </a:lnTo>
                <a:lnTo>
                  <a:pt x="6604256" y="2042015"/>
                </a:lnTo>
                <a:close/>
                <a:moveTo>
                  <a:pt x="16538522" y="1081714"/>
                </a:moveTo>
                <a:lnTo>
                  <a:pt x="17510722" y="1081714"/>
                </a:lnTo>
                <a:lnTo>
                  <a:pt x="17510722" y="2042015"/>
                </a:lnTo>
                <a:lnTo>
                  <a:pt x="16538522" y="2042015"/>
                </a:lnTo>
                <a:close/>
                <a:moveTo>
                  <a:pt x="5509135" y="1081714"/>
                </a:moveTo>
                <a:lnTo>
                  <a:pt x="6481334" y="1081714"/>
                </a:lnTo>
                <a:lnTo>
                  <a:pt x="6481334" y="2042015"/>
                </a:lnTo>
                <a:lnTo>
                  <a:pt x="5509135" y="2042015"/>
                </a:lnTo>
                <a:close/>
                <a:moveTo>
                  <a:pt x="15432232" y="1081714"/>
                </a:moveTo>
                <a:lnTo>
                  <a:pt x="16415604" y="1081714"/>
                </a:lnTo>
                <a:lnTo>
                  <a:pt x="16415604" y="2042015"/>
                </a:lnTo>
                <a:lnTo>
                  <a:pt x="15432232" y="2042015"/>
                </a:lnTo>
                <a:close/>
                <a:moveTo>
                  <a:pt x="13219644" y="1081714"/>
                </a:moveTo>
                <a:lnTo>
                  <a:pt x="14203016" y="1081714"/>
                </a:lnTo>
                <a:lnTo>
                  <a:pt x="14203016" y="2042015"/>
                </a:lnTo>
                <a:lnTo>
                  <a:pt x="13219644" y="2042015"/>
                </a:lnTo>
                <a:close/>
                <a:moveTo>
                  <a:pt x="12135697" y="1081714"/>
                </a:moveTo>
                <a:lnTo>
                  <a:pt x="13119069" y="1081714"/>
                </a:lnTo>
                <a:lnTo>
                  <a:pt x="13119069" y="2042014"/>
                </a:lnTo>
                <a:lnTo>
                  <a:pt x="12135697" y="2042014"/>
                </a:lnTo>
                <a:close/>
                <a:moveTo>
                  <a:pt x="11029406" y="1081714"/>
                </a:moveTo>
                <a:lnTo>
                  <a:pt x="12012778" y="1081714"/>
                </a:lnTo>
                <a:lnTo>
                  <a:pt x="12012778" y="2042014"/>
                </a:lnTo>
                <a:lnTo>
                  <a:pt x="11029406" y="2042014"/>
                </a:lnTo>
                <a:close/>
                <a:moveTo>
                  <a:pt x="4414012" y="1081714"/>
                </a:moveTo>
                <a:lnTo>
                  <a:pt x="5397385" y="1081714"/>
                </a:lnTo>
                <a:lnTo>
                  <a:pt x="5397385" y="2042014"/>
                </a:lnTo>
                <a:lnTo>
                  <a:pt x="4414012" y="2042014"/>
                </a:lnTo>
                <a:close/>
                <a:moveTo>
                  <a:pt x="3307713" y="1081714"/>
                </a:moveTo>
                <a:lnTo>
                  <a:pt x="4291088" y="1081714"/>
                </a:lnTo>
                <a:lnTo>
                  <a:pt x="4291088" y="2042014"/>
                </a:lnTo>
                <a:lnTo>
                  <a:pt x="3307713" y="2042014"/>
                </a:lnTo>
                <a:close/>
                <a:moveTo>
                  <a:pt x="9934287" y="1081711"/>
                </a:moveTo>
                <a:lnTo>
                  <a:pt x="10906488" y="1081711"/>
                </a:lnTo>
                <a:lnTo>
                  <a:pt x="10906488" y="2042012"/>
                </a:lnTo>
                <a:lnTo>
                  <a:pt x="9934287" y="2042012"/>
                </a:lnTo>
                <a:close/>
                <a:moveTo>
                  <a:pt x="2212590" y="1081711"/>
                </a:moveTo>
                <a:lnTo>
                  <a:pt x="3195962" y="1081711"/>
                </a:lnTo>
                <a:lnTo>
                  <a:pt x="3195962" y="2042012"/>
                </a:lnTo>
                <a:lnTo>
                  <a:pt x="2212590" y="2042012"/>
                </a:lnTo>
                <a:close/>
                <a:moveTo>
                  <a:pt x="7732898" y="1070681"/>
                </a:moveTo>
                <a:lnTo>
                  <a:pt x="8716243" y="1070681"/>
                </a:lnTo>
                <a:lnTo>
                  <a:pt x="8716243" y="2030981"/>
                </a:lnTo>
                <a:lnTo>
                  <a:pt x="7732898" y="2030981"/>
                </a:lnTo>
                <a:close/>
                <a:moveTo>
                  <a:pt x="22364" y="1070681"/>
                </a:moveTo>
                <a:lnTo>
                  <a:pt x="994563" y="1070681"/>
                </a:lnTo>
                <a:lnTo>
                  <a:pt x="994563" y="2030981"/>
                </a:lnTo>
                <a:lnTo>
                  <a:pt x="22364" y="2030981"/>
                </a:lnTo>
                <a:close/>
                <a:moveTo>
                  <a:pt x="3307713" y="4"/>
                </a:moveTo>
                <a:lnTo>
                  <a:pt x="4291086" y="4"/>
                </a:lnTo>
                <a:lnTo>
                  <a:pt x="4291086" y="960300"/>
                </a:lnTo>
                <a:lnTo>
                  <a:pt x="3307713" y="960300"/>
                </a:lnTo>
                <a:close/>
                <a:moveTo>
                  <a:pt x="11029406" y="4"/>
                </a:moveTo>
                <a:lnTo>
                  <a:pt x="12012778" y="4"/>
                </a:lnTo>
                <a:lnTo>
                  <a:pt x="12012778" y="960300"/>
                </a:lnTo>
                <a:lnTo>
                  <a:pt x="11029406" y="960300"/>
                </a:lnTo>
                <a:close/>
                <a:moveTo>
                  <a:pt x="4402834" y="4"/>
                </a:moveTo>
                <a:lnTo>
                  <a:pt x="5386206" y="4"/>
                </a:lnTo>
                <a:lnTo>
                  <a:pt x="5386206" y="960300"/>
                </a:lnTo>
                <a:lnTo>
                  <a:pt x="4402834" y="960300"/>
                </a:lnTo>
                <a:close/>
                <a:moveTo>
                  <a:pt x="12124526" y="4"/>
                </a:moveTo>
                <a:lnTo>
                  <a:pt x="13107898" y="4"/>
                </a:lnTo>
                <a:lnTo>
                  <a:pt x="13107898" y="960300"/>
                </a:lnTo>
                <a:lnTo>
                  <a:pt x="12124526" y="960300"/>
                </a:lnTo>
                <a:close/>
                <a:moveTo>
                  <a:pt x="5509132" y="4"/>
                </a:moveTo>
                <a:lnTo>
                  <a:pt x="6481332" y="4"/>
                </a:lnTo>
                <a:lnTo>
                  <a:pt x="6481332" y="960300"/>
                </a:lnTo>
                <a:lnTo>
                  <a:pt x="5509132" y="960300"/>
                </a:lnTo>
                <a:close/>
                <a:moveTo>
                  <a:pt x="13219644" y="3"/>
                </a:moveTo>
                <a:lnTo>
                  <a:pt x="14203016" y="3"/>
                </a:lnTo>
                <a:lnTo>
                  <a:pt x="14203016" y="960300"/>
                </a:lnTo>
                <a:lnTo>
                  <a:pt x="13219644" y="960300"/>
                </a:lnTo>
                <a:close/>
                <a:moveTo>
                  <a:pt x="15432232" y="3"/>
                </a:moveTo>
                <a:lnTo>
                  <a:pt x="16415604" y="3"/>
                </a:lnTo>
                <a:lnTo>
                  <a:pt x="16415604" y="960299"/>
                </a:lnTo>
                <a:lnTo>
                  <a:pt x="15432232" y="960299"/>
                </a:lnTo>
                <a:close/>
                <a:moveTo>
                  <a:pt x="6615422" y="3"/>
                </a:moveTo>
                <a:lnTo>
                  <a:pt x="7587621" y="3"/>
                </a:lnTo>
                <a:lnTo>
                  <a:pt x="7587621" y="960299"/>
                </a:lnTo>
                <a:lnTo>
                  <a:pt x="6615422" y="960299"/>
                </a:lnTo>
                <a:close/>
                <a:moveTo>
                  <a:pt x="14325934" y="3"/>
                </a:moveTo>
                <a:lnTo>
                  <a:pt x="15309306" y="3"/>
                </a:lnTo>
                <a:lnTo>
                  <a:pt x="15309306" y="960299"/>
                </a:lnTo>
                <a:lnTo>
                  <a:pt x="14325934" y="960299"/>
                </a:lnTo>
                <a:close/>
                <a:moveTo>
                  <a:pt x="16538522" y="3"/>
                </a:moveTo>
                <a:lnTo>
                  <a:pt x="17521894" y="3"/>
                </a:lnTo>
                <a:lnTo>
                  <a:pt x="17521894" y="960299"/>
                </a:lnTo>
                <a:lnTo>
                  <a:pt x="16538522" y="960299"/>
                </a:lnTo>
                <a:close/>
                <a:moveTo>
                  <a:pt x="2212590" y="1"/>
                </a:moveTo>
                <a:lnTo>
                  <a:pt x="3195962" y="1"/>
                </a:lnTo>
                <a:lnTo>
                  <a:pt x="3195962" y="960298"/>
                </a:lnTo>
                <a:lnTo>
                  <a:pt x="2212590" y="960298"/>
                </a:lnTo>
                <a:close/>
                <a:moveTo>
                  <a:pt x="9934287" y="1"/>
                </a:moveTo>
                <a:lnTo>
                  <a:pt x="10906488" y="1"/>
                </a:lnTo>
                <a:lnTo>
                  <a:pt x="10906488" y="960297"/>
                </a:lnTo>
                <a:lnTo>
                  <a:pt x="9934287" y="960297"/>
                </a:lnTo>
                <a:close/>
                <a:moveTo>
                  <a:pt x="1106297" y="1"/>
                </a:moveTo>
                <a:lnTo>
                  <a:pt x="2089670" y="1"/>
                </a:lnTo>
                <a:lnTo>
                  <a:pt x="2089670" y="960297"/>
                </a:lnTo>
                <a:lnTo>
                  <a:pt x="1106297" y="960297"/>
                </a:lnTo>
                <a:close/>
                <a:moveTo>
                  <a:pt x="8827991" y="1"/>
                </a:moveTo>
                <a:lnTo>
                  <a:pt x="9800192" y="1"/>
                </a:lnTo>
                <a:lnTo>
                  <a:pt x="9800192" y="960297"/>
                </a:lnTo>
                <a:lnTo>
                  <a:pt x="8827991" y="960297"/>
                </a:lnTo>
                <a:close/>
                <a:moveTo>
                  <a:pt x="0" y="1"/>
                </a:moveTo>
                <a:lnTo>
                  <a:pt x="983372" y="1"/>
                </a:lnTo>
                <a:lnTo>
                  <a:pt x="983372" y="960297"/>
                </a:lnTo>
                <a:lnTo>
                  <a:pt x="0" y="960297"/>
                </a:lnTo>
                <a:close/>
                <a:moveTo>
                  <a:pt x="7721711" y="0"/>
                </a:moveTo>
                <a:lnTo>
                  <a:pt x="8693901" y="0"/>
                </a:lnTo>
                <a:lnTo>
                  <a:pt x="8693901" y="960297"/>
                </a:lnTo>
                <a:lnTo>
                  <a:pt x="7721711" y="96029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950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290097" y="2079950"/>
            <a:ext cx="3810000" cy="3809412"/>
          </a:xfrm>
          <a:custGeom>
            <a:avLst/>
            <a:gdLst>
              <a:gd name="connsiteX0" fmla="*/ 2857500 w 5715000"/>
              <a:gd name="connsiteY0" fmla="*/ 1598631 h 5715000"/>
              <a:gd name="connsiteX1" fmla="*/ 4116369 w 5715000"/>
              <a:gd name="connsiteY1" fmla="*/ 2857500 h 5715000"/>
              <a:gd name="connsiteX2" fmla="*/ 2857500 w 5715000"/>
              <a:gd name="connsiteY2" fmla="*/ 4116369 h 5715000"/>
              <a:gd name="connsiteX3" fmla="*/ 1598631 w 5715000"/>
              <a:gd name="connsiteY3" fmla="*/ 2857500 h 5715000"/>
              <a:gd name="connsiteX4" fmla="*/ 2857500 w 5715000"/>
              <a:gd name="connsiteY4" fmla="*/ 1598631 h 5715000"/>
              <a:gd name="connsiteX5" fmla="*/ 2857500 w 5715000"/>
              <a:gd name="connsiteY5" fmla="*/ 1477944 h 5715000"/>
              <a:gd name="connsiteX6" fmla="*/ 1477944 w 5715000"/>
              <a:gd name="connsiteY6" fmla="*/ 2857500 h 5715000"/>
              <a:gd name="connsiteX7" fmla="*/ 2857500 w 5715000"/>
              <a:gd name="connsiteY7" fmla="*/ 4237056 h 5715000"/>
              <a:gd name="connsiteX8" fmla="*/ 4237056 w 5715000"/>
              <a:gd name="connsiteY8" fmla="*/ 2857500 h 5715000"/>
              <a:gd name="connsiteX9" fmla="*/ 2857500 w 5715000"/>
              <a:gd name="connsiteY9" fmla="*/ 1477944 h 5715000"/>
              <a:gd name="connsiteX10" fmla="*/ 2857500 w 5715000"/>
              <a:gd name="connsiteY10" fmla="*/ 0 h 5715000"/>
              <a:gd name="connsiteX11" fmla="*/ 5715000 w 5715000"/>
              <a:gd name="connsiteY11" fmla="*/ 2857500 h 5715000"/>
              <a:gd name="connsiteX12" fmla="*/ 2857500 w 5715000"/>
              <a:gd name="connsiteY12" fmla="*/ 5715000 h 5715000"/>
              <a:gd name="connsiteX13" fmla="*/ 0 w 5715000"/>
              <a:gd name="connsiteY13" fmla="*/ 2857500 h 5715000"/>
              <a:gd name="connsiteX14" fmla="*/ 2857500 w 5715000"/>
              <a:gd name="connsiteY1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15000" h="5715000">
                <a:moveTo>
                  <a:pt x="2857500" y="1598631"/>
                </a:moveTo>
                <a:cubicBezTo>
                  <a:pt x="3552754" y="1598631"/>
                  <a:pt x="4116369" y="2162246"/>
                  <a:pt x="4116369" y="2857500"/>
                </a:cubicBezTo>
                <a:cubicBezTo>
                  <a:pt x="4116369" y="3552754"/>
                  <a:pt x="3552754" y="4116369"/>
                  <a:pt x="2857500" y="4116369"/>
                </a:cubicBezTo>
                <a:cubicBezTo>
                  <a:pt x="2162246" y="4116369"/>
                  <a:pt x="1598631" y="3552754"/>
                  <a:pt x="1598631" y="2857500"/>
                </a:cubicBezTo>
                <a:cubicBezTo>
                  <a:pt x="1598631" y="2162246"/>
                  <a:pt x="2162246" y="1598631"/>
                  <a:pt x="2857500" y="1598631"/>
                </a:cubicBezTo>
                <a:close/>
                <a:moveTo>
                  <a:pt x="2857500" y="1477944"/>
                </a:moveTo>
                <a:cubicBezTo>
                  <a:pt x="2095592" y="1477944"/>
                  <a:pt x="1477944" y="2095592"/>
                  <a:pt x="1477944" y="2857500"/>
                </a:cubicBezTo>
                <a:cubicBezTo>
                  <a:pt x="1477944" y="3619408"/>
                  <a:pt x="2095592" y="4237056"/>
                  <a:pt x="2857500" y="4237056"/>
                </a:cubicBezTo>
                <a:cubicBezTo>
                  <a:pt x="3619408" y="4237056"/>
                  <a:pt x="4237056" y="3619408"/>
                  <a:pt x="4237056" y="2857500"/>
                </a:cubicBezTo>
                <a:cubicBezTo>
                  <a:pt x="4237056" y="2095592"/>
                  <a:pt x="3619408" y="1477944"/>
                  <a:pt x="2857500" y="1477944"/>
                </a:cubicBezTo>
                <a:close/>
                <a:moveTo>
                  <a:pt x="2857500" y="0"/>
                </a:moveTo>
                <a:cubicBezTo>
                  <a:pt x="4435654" y="0"/>
                  <a:pt x="5715000" y="1279346"/>
                  <a:pt x="5715000" y="2857500"/>
                </a:cubicBezTo>
                <a:cubicBezTo>
                  <a:pt x="5715000" y="4435654"/>
                  <a:pt x="4435654" y="5715000"/>
                  <a:pt x="2857500" y="5715000"/>
                </a:cubicBezTo>
                <a:cubicBezTo>
                  <a:pt x="1279346" y="5715000"/>
                  <a:pt x="0" y="4435654"/>
                  <a:pt x="0" y="2857500"/>
                </a:cubicBezTo>
                <a:cubicBezTo>
                  <a:pt x="0" y="1279346"/>
                  <a:pt x="1279346" y="0"/>
                  <a:pt x="2857500" y="0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DA177-AAA6-C747-A532-94EF5F52383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DA256F-1B39-D84D-ADC2-E026A1B414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D397B27-3E69-144C-B491-CC939E1F9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81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73855" y="1717459"/>
            <a:ext cx="4242483" cy="4241830"/>
          </a:xfrm>
          <a:custGeom>
            <a:avLst/>
            <a:gdLst>
              <a:gd name="T0" fmla="*/ 1402 w 2805"/>
              <a:gd name="T1" fmla="*/ 0 h 2803"/>
              <a:gd name="T2" fmla="*/ 2805 w 2805"/>
              <a:gd name="T3" fmla="*/ 1401 h 2803"/>
              <a:gd name="T4" fmla="*/ 1402 w 2805"/>
              <a:gd name="T5" fmla="*/ 2803 h 2803"/>
              <a:gd name="T6" fmla="*/ 0 w 2805"/>
              <a:gd name="T7" fmla="*/ 1401 h 2803"/>
              <a:gd name="T8" fmla="*/ 1402 w 2805"/>
              <a:gd name="T9" fmla="*/ 0 h 2803"/>
              <a:gd name="T10" fmla="*/ 1402 w 2805"/>
              <a:gd name="T11" fmla="*/ 740 h 2803"/>
              <a:gd name="T12" fmla="*/ 2065 w 2805"/>
              <a:gd name="T13" fmla="*/ 1401 h 2803"/>
              <a:gd name="T14" fmla="*/ 1402 w 2805"/>
              <a:gd name="T15" fmla="*/ 2063 h 2803"/>
              <a:gd name="T16" fmla="*/ 741 w 2805"/>
              <a:gd name="T17" fmla="*/ 1401 h 2803"/>
              <a:gd name="T18" fmla="*/ 1402 w 2805"/>
              <a:gd name="T19" fmla="*/ 740 h 2803"/>
              <a:gd name="T20" fmla="*/ 1402 w 2805"/>
              <a:gd name="T21" fmla="*/ 655 h 2803"/>
              <a:gd name="T22" fmla="*/ 2150 w 2805"/>
              <a:gd name="T23" fmla="*/ 1401 h 2803"/>
              <a:gd name="T24" fmla="*/ 1402 w 2805"/>
              <a:gd name="T25" fmla="*/ 2148 h 2803"/>
              <a:gd name="T26" fmla="*/ 655 w 2805"/>
              <a:gd name="T27" fmla="*/ 1401 h 2803"/>
              <a:gd name="T28" fmla="*/ 1402 w 2805"/>
              <a:gd name="T29" fmla="*/ 655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05" h="2803">
                <a:moveTo>
                  <a:pt x="1402" y="0"/>
                </a:moveTo>
                <a:lnTo>
                  <a:pt x="2805" y="1401"/>
                </a:lnTo>
                <a:lnTo>
                  <a:pt x="1402" y="2803"/>
                </a:lnTo>
                <a:lnTo>
                  <a:pt x="0" y="1401"/>
                </a:lnTo>
                <a:lnTo>
                  <a:pt x="1402" y="0"/>
                </a:lnTo>
                <a:close/>
                <a:moveTo>
                  <a:pt x="1402" y="740"/>
                </a:moveTo>
                <a:lnTo>
                  <a:pt x="2065" y="1401"/>
                </a:lnTo>
                <a:lnTo>
                  <a:pt x="1402" y="2063"/>
                </a:lnTo>
                <a:lnTo>
                  <a:pt x="741" y="1401"/>
                </a:lnTo>
                <a:lnTo>
                  <a:pt x="1402" y="740"/>
                </a:lnTo>
                <a:close/>
                <a:moveTo>
                  <a:pt x="1402" y="655"/>
                </a:moveTo>
                <a:lnTo>
                  <a:pt x="2150" y="1401"/>
                </a:lnTo>
                <a:lnTo>
                  <a:pt x="1402" y="2148"/>
                </a:lnTo>
                <a:lnTo>
                  <a:pt x="655" y="1401"/>
                </a:lnTo>
                <a:lnTo>
                  <a:pt x="1402" y="65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58493-6897-1548-907D-4D138968EF4C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AFBB9B-B0AC-454F-8BB0-5BE56A30B5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5D65DCC-45AC-7B42-8D45-6B69293B8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41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ChangeAspect="1" noEditPoints="1"/>
          </p:cNvSpPr>
          <p:nvPr>
            <p:ph type="pic" sz="quarter" idx="10"/>
          </p:nvPr>
        </p:nvSpPr>
        <p:spPr bwMode="auto">
          <a:xfrm flipH="1">
            <a:off x="-1" y="0"/>
            <a:ext cx="9808013" cy="3006896"/>
          </a:xfrm>
          <a:custGeom>
            <a:avLst/>
            <a:gdLst>
              <a:gd name="T0" fmla="*/ 6457 w 7550"/>
              <a:gd name="T1" fmla="*/ 903 h 2315"/>
              <a:gd name="T2" fmla="*/ 6417 w 7550"/>
              <a:gd name="T3" fmla="*/ 1027 h 2315"/>
              <a:gd name="T4" fmla="*/ 6432 w 7550"/>
              <a:gd name="T5" fmla="*/ 1156 h 2315"/>
              <a:gd name="T6" fmla="*/ 6503 w 7550"/>
              <a:gd name="T7" fmla="*/ 1270 h 2315"/>
              <a:gd name="T8" fmla="*/ 6617 w 7550"/>
              <a:gd name="T9" fmla="*/ 1341 h 2315"/>
              <a:gd name="T10" fmla="*/ 6746 w 7550"/>
              <a:gd name="T11" fmla="*/ 1356 h 2315"/>
              <a:gd name="T12" fmla="*/ 6871 w 7550"/>
              <a:gd name="T13" fmla="*/ 1316 h 2315"/>
              <a:gd name="T14" fmla="*/ 4907 w 7550"/>
              <a:gd name="T15" fmla="*/ 1501 h 2315"/>
              <a:gd name="T16" fmla="*/ 4836 w 7550"/>
              <a:gd name="T17" fmla="*/ 1615 h 2315"/>
              <a:gd name="T18" fmla="*/ 4821 w 7550"/>
              <a:gd name="T19" fmla="*/ 1745 h 2315"/>
              <a:gd name="T20" fmla="*/ 4861 w 7550"/>
              <a:gd name="T21" fmla="*/ 1870 h 2315"/>
              <a:gd name="T22" fmla="*/ 4955 w 7550"/>
              <a:gd name="T23" fmla="*/ 1968 h 2315"/>
              <a:gd name="T24" fmla="*/ 5078 w 7550"/>
              <a:gd name="T25" fmla="*/ 2014 h 2315"/>
              <a:gd name="T26" fmla="*/ 5207 w 7550"/>
              <a:gd name="T27" fmla="*/ 2004 h 2315"/>
              <a:gd name="T28" fmla="*/ 5324 w 7550"/>
              <a:gd name="T29" fmla="*/ 1940 h 2315"/>
              <a:gd name="T30" fmla="*/ 3635 w 7550"/>
              <a:gd name="T31" fmla="*/ 1847 h 2315"/>
              <a:gd name="T32" fmla="*/ 3588 w 7550"/>
              <a:gd name="T33" fmla="*/ 1970 h 2315"/>
              <a:gd name="T34" fmla="*/ 3597 w 7550"/>
              <a:gd name="T35" fmla="*/ 2100 h 2315"/>
              <a:gd name="T36" fmla="*/ 3663 w 7550"/>
              <a:gd name="T37" fmla="*/ 2216 h 2315"/>
              <a:gd name="T38" fmla="*/ 3773 w 7550"/>
              <a:gd name="T39" fmla="*/ 2293 h 2315"/>
              <a:gd name="T40" fmla="*/ 3901 w 7550"/>
              <a:gd name="T41" fmla="*/ 2315 h 2315"/>
              <a:gd name="T42" fmla="*/ 4028 w 7550"/>
              <a:gd name="T43" fmla="*/ 2281 h 2315"/>
              <a:gd name="T44" fmla="*/ 4538 w 7550"/>
              <a:gd name="T45" fmla="*/ 0 h 2315"/>
              <a:gd name="T46" fmla="*/ 3395 w 7550"/>
              <a:gd name="T47" fmla="*/ 1176 h 2315"/>
              <a:gd name="T48" fmla="*/ 3373 w 7550"/>
              <a:gd name="T49" fmla="*/ 1305 h 2315"/>
              <a:gd name="T50" fmla="*/ 3407 w 7550"/>
              <a:gd name="T51" fmla="*/ 1431 h 2315"/>
              <a:gd name="T52" fmla="*/ 3496 w 7550"/>
              <a:gd name="T53" fmla="*/ 1535 h 2315"/>
              <a:gd name="T54" fmla="*/ 3616 w 7550"/>
              <a:gd name="T55" fmla="*/ 1587 h 2315"/>
              <a:gd name="T56" fmla="*/ 3747 w 7550"/>
              <a:gd name="T57" fmla="*/ 1584 h 2315"/>
              <a:gd name="T58" fmla="*/ 3866 w 7550"/>
              <a:gd name="T59" fmla="*/ 1525 h 2315"/>
              <a:gd name="T60" fmla="*/ 2175 w 7550"/>
              <a:gd name="T61" fmla="*/ 1432 h 2315"/>
              <a:gd name="T62" fmla="*/ 2122 w 7550"/>
              <a:gd name="T63" fmla="*/ 1553 h 2315"/>
              <a:gd name="T64" fmla="*/ 2125 w 7550"/>
              <a:gd name="T65" fmla="*/ 1682 h 2315"/>
              <a:gd name="T66" fmla="*/ 2184 w 7550"/>
              <a:gd name="T67" fmla="*/ 1801 h 2315"/>
              <a:gd name="T68" fmla="*/ 2291 w 7550"/>
              <a:gd name="T69" fmla="*/ 1885 h 2315"/>
              <a:gd name="T70" fmla="*/ 2418 w 7550"/>
              <a:gd name="T71" fmla="*/ 1913 h 2315"/>
              <a:gd name="T72" fmla="*/ 2546 w 7550"/>
              <a:gd name="T73" fmla="*/ 1885 h 2315"/>
              <a:gd name="T74" fmla="*/ 3522 w 7550"/>
              <a:gd name="T75" fmla="*/ 0 h 2315"/>
              <a:gd name="T76" fmla="*/ 1012 w 7550"/>
              <a:gd name="T77" fmla="*/ 1680 h 2315"/>
              <a:gd name="T78" fmla="*/ 983 w 7550"/>
              <a:gd name="T79" fmla="*/ 1807 h 2315"/>
              <a:gd name="T80" fmla="*/ 1012 w 7550"/>
              <a:gd name="T81" fmla="*/ 1935 h 2315"/>
              <a:gd name="T82" fmla="*/ 1094 w 7550"/>
              <a:gd name="T83" fmla="*/ 2043 h 2315"/>
              <a:gd name="T84" fmla="*/ 1213 w 7550"/>
              <a:gd name="T85" fmla="*/ 2101 h 2315"/>
              <a:gd name="T86" fmla="*/ 1343 w 7550"/>
              <a:gd name="T87" fmla="*/ 2104 h 2315"/>
              <a:gd name="T88" fmla="*/ 1465 w 7550"/>
              <a:gd name="T89" fmla="*/ 2052 h 2315"/>
              <a:gd name="T90" fmla="*/ 67 w 7550"/>
              <a:gd name="T91" fmla="*/ 1664 h 2315"/>
              <a:gd name="T92" fmla="*/ 9 w 7550"/>
              <a:gd name="T93" fmla="*/ 1783 h 2315"/>
              <a:gd name="T94" fmla="*/ 6 w 7550"/>
              <a:gd name="T95" fmla="*/ 1913 h 2315"/>
              <a:gd name="T96" fmla="*/ 58 w 7550"/>
              <a:gd name="T97" fmla="*/ 2034 h 2315"/>
              <a:gd name="T98" fmla="*/ 161 w 7550"/>
              <a:gd name="T99" fmla="*/ 2122 h 2315"/>
              <a:gd name="T100" fmla="*/ 288 w 7550"/>
              <a:gd name="T101" fmla="*/ 2156 h 2315"/>
              <a:gd name="T102" fmla="*/ 417 w 7550"/>
              <a:gd name="T103" fmla="*/ 2135 h 2315"/>
              <a:gd name="T104" fmla="*/ 2585 w 7550"/>
              <a:gd name="T105" fmla="*/ 0 h 2315"/>
              <a:gd name="T106" fmla="*/ 100 w 7550"/>
              <a:gd name="T107" fmla="*/ 712 h 2315"/>
              <a:gd name="T108" fmla="*/ 66 w 7550"/>
              <a:gd name="T109" fmla="*/ 839 h 2315"/>
              <a:gd name="T110" fmla="*/ 88 w 7550"/>
              <a:gd name="T111" fmla="*/ 968 h 2315"/>
              <a:gd name="T112" fmla="*/ 166 w 7550"/>
              <a:gd name="T113" fmla="*/ 1078 h 2315"/>
              <a:gd name="T114" fmla="*/ 282 w 7550"/>
              <a:gd name="T115" fmla="*/ 1143 h 2315"/>
              <a:gd name="T116" fmla="*/ 412 w 7550"/>
              <a:gd name="T117" fmla="*/ 1152 h 2315"/>
              <a:gd name="T118" fmla="*/ 534 w 7550"/>
              <a:gd name="T119" fmla="*/ 1106 h 2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50" h="2315">
                <a:moveTo>
                  <a:pt x="7550" y="651"/>
                </a:moveTo>
                <a:lnTo>
                  <a:pt x="7550" y="0"/>
                </a:lnTo>
                <a:lnTo>
                  <a:pt x="7346" y="0"/>
                </a:lnTo>
                <a:lnTo>
                  <a:pt x="6503" y="842"/>
                </a:lnTo>
                <a:lnTo>
                  <a:pt x="6492" y="853"/>
                </a:lnTo>
                <a:lnTo>
                  <a:pt x="6482" y="865"/>
                </a:lnTo>
                <a:lnTo>
                  <a:pt x="6473" y="877"/>
                </a:lnTo>
                <a:lnTo>
                  <a:pt x="6465" y="890"/>
                </a:lnTo>
                <a:lnTo>
                  <a:pt x="6457" y="903"/>
                </a:lnTo>
                <a:lnTo>
                  <a:pt x="6450" y="916"/>
                </a:lnTo>
                <a:lnTo>
                  <a:pt x="6443" y="929"/>
                </a:lnTo>
                <a:lnTo>
                  <a:pt x="6437" y="942"/>
                </a:lnTo>
                <a:lnTo>
                  <a:pt x="6432" y="956"/>
                </a:lnTo>
                <a:lnTo>
                  <a:pt x="6428" y="970"/>
                </a:lnTo>
                <a:lnTo>
                  <a:pt x="6424" y="984"/>
                </a:lnTo>
                <a:lnTo>
                  <a:pt x="6421" y="998"/>
                </a:lnTo>
                <a:lnTo>
                  <a:pt x="6418" y="1012"/>
                </a:lnTo>
                <a:lnTo>
                  <a:pt x="6417" y="1027"/>
                </a:lnTo>
                <a:lnTo>
                  <a:pt x="6416" y="1042"/>
                </a:lnTo>
                <a:lnTo>
                  <a:pt x="6415" y="1057"/>
                </a:lnTo>
                <a:lnTo>
                  <a:pt x="6416" y="1071"/>
                </a:lnTo>
                <a:lnTo>
                  <a:pt x="6417" y="1085"/>
                </a:lnTo>
                <a:lnTo>
                  <a:pt x="6418" y="1100"/>
                </a:lnTo>
                <a:lnTo>
                  <a:pt x="6421" y="1114"/>
                </a:lnTo>
                <a:lnTo>
                  <a:pt x="6424" y="1128"/>
                </a:lnTo>
                <a:lnTo>
                  <a:pt x="6428" y="1142"/>
                </a:lnTo>
                <a:lnTo>
                  <a:pt x="6432" y="1156"/>
                </a:lnTo>
                <a:lnTo>
                  <a:pt x="6437" y="1170"/>
                </a:lnTo>
                <a:lnTo>
                  <a:pt x="6443" y="1183"/>
                </a:lnTo>
                <a:lnTo>
                  <a:pt x="6450" y="1196"/>
                </a:lnTo>
                <a:lnTo>
                  <a:pt x="6457" y="1210"/>
                </a:lnTo>
                <a:lnTo>
                  <a:pt x="6465" y="1223"/>
                </a:lnTo>
                <a:lnTo>
                  <a:pt x="6473" y="1235"/>
                </a:lnTo>
                <a:lnTo>
                  <a:pt x="6482" y="1247"/>
                </a:lnTo>
                <a:lnTo>
                  <a:pt x="6492" y="1259"/>
                </a:lnTo>
                <a:lnTo>
                  <a:pt x="6503" y="1270"/>
                </a:lnTo>
                <a:lnTo>
                  <a:pt x="6514" y="1281"/>
                </a:lnTo>
                <a:lnTo>
                  <a:pt x="6526" y="1291"/>
                </a:lnTo>
                <a:lnTo>
                  <a:pt x="6538" y="1300"/>
                </a:lnTo>
                <a:lnTo>
                  <a:pt x="6550" y="1308"/>
                </a:lnTo>
                <a:lnTo>
                  <a:pt x="6564" y="1316"/>
                </a:lnTo>
                <a:lnTo>
                  <a:pt x="6577" y="1324"/>
                </a:lnTo>
                <a:lnTo>
                  <a:pt x="6590" y="1330"/>
                </a:lnTo>
                <a:lnTo>
                  <a:pt x="6603" y="1336"/>
                </a:lnTo>
                <a:lnTo>
                  <a:pt x="6617" y="1341"/>
                </a:lnTo>
                <a:lnTo>
                  <a:pt x="6631" y="1345"/>
                </a:lnTo>
                <a:lnTo>
                  <a:pt x="6645" y="1349"/>
                </a:lnTo>
                <a:lnTo>
                  <a:pt x="6659" y="1352"/>
                </a:lnTo>
                <a:lnTo>
                  <a:pt x="6673" y="1355"/>
                </a:lnTo>
                <a:lnTo>
                  <a:pt x="6688" y="1356"/>
                </a:lnTo>
                <a:lnTo>
                  <a:pt x="6702" y="1357"/>
                </a:lnTo>
                <a:lnTo>
                  <a:pt x="6717" y="1358"/>
                </a:lnTo>
                <a:lnTo>
                  <a:pt x="6732" y="1357"/>
                </a:lnTo>
                <a:lnTo>
                  <a:pt x="6746" y="1356"/>
                </a:lnTo>
                <a:lnTo>
                  <a:pt x="6761" y="1355"/>
                </a:lnTo>
                <a:lnTo>
                  <a:pt x="6775" y="1352"/>
                </a:lnTo>
                <a:lnTo>
                  <a:pt x="6789" y="1349"/>
                </a:lnTo>
                <a:lnTo>
                  <a:pt x="6803" y="1345"/>
                </a:lnTo>
                <a:lnTo>
                  <a:pt x="6817" y="1341"/>
                </a:lnTo>
                <a:lnTo>
                  <a:pt x="6831" y="1336"/>
                </a:lnTo>
                <a:lnTo>
                  <a:pt x="6844" y="1330"/>
                </a:lnTo>
                <a:lnTo>
                  <a:pt x="6858" y="1324"/>
                </a:lnTo>
                <a:lnTo>
                  <a:pt x="6871" y="1316"/>
                </a:lnTo>
                <a:lnTo>
                  <a:pt x="6884" y="1308"/>
                </a:lnTo>
                <a:lnTo>
                  <a:pt x="6896" y="1300"/>
                </a:lnTo>
                <a:lnTo>
                  <a:pt x="6908" y="1291"/>
                </a:lnTo>
                <a:lnTo>
                  <a:pt x="6920" y="1281"/>
                </a:lnTo>
                <a:lnTo>
                  <a:pt x="6931" y="1270"/>
                </a:lnTo>
                <a:lnTo>
                  <a:pt x="7550" y="651"/>
                </a:lnTo>
                <a:close/>
                <a:moveTo>
                  <a:pt x="7265" y="0"/>
                </a:moveTo>
                <a:lnTo>
                  <a:pt x="6409" y="0"/>
                </a:lnTo>
                <a:lnTo>
                  <a:pt x="4907" y="1501"/>
                </a:lnTo>
                <a:lnTo>
                  <a:pt x="4897" y="1512"/>
                </a:lnTo>
                <a:lnTo>
                  <a:pt x="4887" y="1524"/>
                </a:lnTo>
                <a:lnTo>
                  <a:pt x="4878" y="1537"/>
                </a:lnTo>
                <a:lnTo>
                  <a:pt x="4869" y="1549"/>
                </a:lnTo>
                <a:lnTo>
                  <a:pt x="4861" y="1562"/>
                </a:lnTo>
                <a:lnTo>
                  <a:pt x="4854" y="1575"/>
                </a:lnTo>
                <a:lnTo>
                  <a:pt x="4847" y="1588"/>
                </a:lnTo>
                <a:lnTo>
                  <a:pt x="4842" y="1601"/>
                </a:lnTo>
                <a:lnTo>
                  <a:pt x="4836" y="1615"/>
                </a:lnTo>
                <a:lnTo>
                  <a:pt x="4832" y="1629"/>
                </a:lnTo>
                <a:lnTo>
                  <a:pt x="4828" y="1643"/>
                </a:lnTo>
                <a:lnTo>
                  <a:pt x="4825" y="1657"/>
                </a:lnTo>
                <a:lnTo>
                  <a:pt x="4823" y="1671"/>
                </a:lnTo>
                <a:lnTo>
                  <a:pt x="4821" y="1686"/>
                </a:lnTo>
                <a:lnTo>
                  <a:pt x="4820" y="1701"/>
                </a:lnTo>
                <a:lnTo>
                  <a:pt x="4820" y="1716"/>
                </a:lnTo>
                <a:lnTo>
                  <a:pt x="4820" y="1730"/>
                </a:lnTo>
                <a:lnTo>
                  <a:pt x="4821" y="1745"/>
                </a:lnTo>
                <a:lnTo>
                  <a:pt x="4823" y="1759"/>
                </a:lnTo>
                <a:lnTo>
                  <a:pt x="4825" y="1773"/>
                </a:lnTo>
                <a:lnTo>
                  <a:pt x="4828" y="1787"/>
                </a:lnTo>
                <a:lnTo>
                  <a:pt x="4832" y="1801"/>
                </a:lnTo>
                <a:lnTo>
                  <a:pt x="4836" y="1815"/>
                </a:lnTo>
                <a:lnTo>
                  <a:pt x="4842" y="1829"/>
                </a:lnTo>
                <a:lnTo>
                  <a:pt x="4847" y="1842"/>
                </a:lnTo>
                <a:lnTo>
                  <a:pt x="4854" y="1857"/>
                </a:lnTo>
                <a:lnTo>
                  <a:pt x="4861" y="1870"/>
                </a:lnTo>
                <a:lnTo>
                  <a:pt x="4869" y="1882"/>
                </a:lnTo>
                <a:lnTo>
                  <a:pt x="4878" y="1894"/>
                </a:lnTo>
                <a:lnTo>
                  <a:pt x="4887" y="1906"/>
                </a:lnTo>
                <a:lnTo>
                  <a:pt x="4897" y="1918"/>
                </a:lnTo>
                <a:lnTo>
                  <a:pt x="4907" y="1929"/>
                </a:lnTo>
                <a:lnTo>
                  <a:pt x="4919" y="1940"/>
                </a:lnTo>
                <a:lnTo>
                  <a:pt x="4930" y="1950"/>
                </a:lnTo>
                <a:lnTo>
                  <a:pt x="4942" y="1959"/>
                </a:lnTo>
                <a:lnTo>
                  <a:pt x="4955" y="1968"/>
                </a:lnTo>
                <a:lnTo>
                  <a:pt x="4968" y="1975"/>
                </a:lnTo>
                <a:lnTo>
                  <a:pt x="4981" y="1983"/>
                </a:lnTo>
                <a:lnTo>
                  <a:pt x="4994" y="1989"/>
                </a:lnTo>
                <a:lnTo>
                  <a:pt x="5008" y="1995"/>
                </a:lnTo>
                <a:lnTo>
                  <a:pt x="5021" y="2000"/>
                </a:lnTo>
                <a:lnTo>
                  <a:pt x="5035" y="2004"/>
                </a:lnTo>
                <a:lnTo>
                  <a:pt x="5049" y="2008"/>
                </a:lnTo>
                <a:lnTo>
                  <a:pt x="5063" y="2011"/>
                </a:lnTo>
                <a:lnTo>
                  <a:pt x="5078" y="2014"/>
                </a:lnTo>
                <a:lnTo>
                  <a:pt x="5092" y="2015"/>
                </a:lnTo>
                <a:lnTo>
                  <a:pt x="5107" y="2016"/>
                </a:lnTo>
                <a:lnTo>
                  <a:pt x="5122" y="2018"/>
                </a:lnTo>
                <a:lnTo>
                  <a:pt x="5136" y="2016"/>
                </a:lnTo>
                <a:lnTo>
                  <a:pt x="5151" y="2015"/>
                </a:lnTo>
                <a:lnTo>
                  <a:pt x="5165" y="2014"/>
                </a:lnTo>
                <a:lnTo>
                  <a:pt x="5179" y="2011"/>
                </a:lnTo>
                <a:lnTo>
                  <a:pt x="5193" y="2008"/>
                </a:lnTo>
                <a:lnTo>
                  <a:pt x="5207" y="2004"/>
                </a:lnTo>
                <a:lnTo>
                  <a:pt x="5221" y="2000"/>
                </a:lnTo>
                <a:lnTo>
                  <a:pt x="5235" y="1995"/>
                </a:lnTo>
                <a:lnTo>
                  <a:pt x="5249" y="1989"/>
                </a:lnTo>
                <a:lnTo>
                  <a:pt x="5263" y="1983"/>
                </a:lnTo>
                <a:lnTo>
                  <a:pt x="5276" y="1975"/>
                </a:lnTo>
                <a:lnTo>
                  <a:pt x="5288" y="1968"/>
                </a:lnTo>
                <a:lnTo>
                  <a:pt x="5301" y="1959"/>
                </a:lnTo>
                <a:lnTo>
                  <a:pt x="5313" y="1950"/>
                </a:lnTo>
                <a:lnTo>
                  <a:pt x="5324" y="1940"/>
                </a:lnTo>
                <a:lnTo>
                  <a:pt x="5335" y="1929"/>
                </a:lnTo>
                <a:lnTo>
                  <a:pt x="7265" y="0"/>
                </a:lnTo>
                <a:close/>
                <a:moveTo>
                  <a:pt x="6330" y="0"/>
                </a:moveTo>
                <a:lnTo>
                  <a:pt x="5474" y="0"/>
                </a:lnTo>
                <a:lnTo>
                  <a:pt x="3673" y="1800"/>
                </a:lnTo>
                <a:lnTo>
                  <a:pt x="3663" y="1811"/>
                </a:lnTo>
                <a:lnTo>
                  <a:pt x="3653" y="1822"/>
                </a:lnTo>
                <a:lnTo>
                  <a:pt x="3644" y="1834"/>
                </a:lnTo>
                <a:lnTo>
                  <a:pt x="3635" y="1847"/>
                </a:lnTo>
                <a:lnTo>
                  <a:pt x="3626" y="1860"/>
                </a:lnTo>
                <a:lnTo>
                  <a:pt x="3619" y="1873"/>
                </a:lnTo>
                <a:lnTo>
                  <a:pt x="3613" y="1886"/>
                </a:lnTo>
                <a:lnTo>
                  <a:pt x="3607" y="1900"/>
                </a:lnTo>
                <a:lnTo>
                  <a:pt x="3602" y="1914"/>
                </a:lnTo>
                <a:lnTo>
                  <a:pt x="3597" y="1927"/>
                </a:lnTo>
                <a:lnTo>
                  <a:pt x="3593" y="1941"/>
                </a:lnTo>
                <a:lnTo>
                  <a:pt x="3590" y="1956"/>
                </a:lnTo>
                <a:lnTo>
                  <a:pt x="3588" y="1970"/>
                </a:lnTo>
                <a:lnTo>
                  <a:pt x="3586" y="1984"/>
                </a:lnTo>
                <a:lnTo>
                  <a:pt x="3585" y="1999"/>
                </a:lnTo>
                <a:lnTo>
                  <a:pt x="3585" y="2013"/>
                </a:lnTo>
                <a:lnTo>
                  <a:pt x="3585" y="2029"/>
                </a:lnTo>
                <a:lnTo>
                  <a:pt x="3586" y="2043"/>
                </a:lnTo>
                <a:lnTo>
                  <a:pt x="3588" y="2057"/>
                </a:lnTo>
                <a:lnTo>
                  <a:pt x="3590" y="2072"/>
                </a:lnTo>
                <a:lnTo>
                  <a:pt x="3593" y="2086"/>
                </a:lnTo>
                <a:lnTo>
                  <a:pt x="3597" y="2100"/>
                </a:lnTo>
                <a:lnTo>
                  <a:pt x="3602" y="2114"/>
                </a:lnTo>
                <a:lnTo>
                  <a:pt x="3607" y="2127"/>
                </a:lnTo>
                <a:lnTo>
                  <a:pt x="3613" y="2141"/>
                </a:lnTo>
                <a:lnTo>
                  <a:pt x="3619" y="2154"/>
                </a:lnTo>
                <a:lnTo>
                  <a:pt x="3626" y="2167"/>
                </a:lnTo>
                <a:lnTo>
                  <a:pt x="3635" y="2181"/>
                </a:lnTo>
                <a:lnTo>
                  <a:pt x="3644" y="2193"/>
                </a:lnTo>
                <a:lnTo>
                  <a:pt x="3653" y="2205"/>
                </a:lnTo>
                <a:lnTo>
                  <a:pt x="3663" y="2216"/>
                </a:lnTo>
                <a:lnTo>
                  <a:pt x="3673" y="2228"/>
                </a:lnTo>
                <a:lnTo>
                  <a:pt x="3685" y="2238"/>
                </a:lnTo>
                <a:lnTo>
                  <a:pt x="3696" y="2248"/>
                </a:lnTo>
                <a:lnTo>
                  <a:pt x="3708" y="2257"/>
                </a:lnTo>
                <a:lnTo>
                  <a:pt x="3720" y="2266"/>
                </a:lnTo>
                <a:lnTo>
                  <a:pt x="3733" y="2274"/>
                </a:lnTo>
                <a:lnTo>
                  <a:pt x="3746" y="2281"/>
                </a:lnTo>
                <a:lnTo>
                  <a:pt x="3759" y="2287"/>
                </a:lnTo>
                <a:lnTo>
                  <a:pt x="3773" y="2293"/>
                </a:lnTo>
                <a:lnTo>
                  <a:pt x="3787" y="2298"/>
                </a:lnTo>
                <a:lnTo>
                  <a:pt x="3801" y="2303"/>
                </a:lnTo>
                <a:lnTo>
                  <a:pt x="3815" y="2307"/>
                </a:lnTo>
                <a:lnTo>
                  <a:pt x="3829" y="2310"/>
                </a:lnTo>
                <a:lnTo>
                  <a:pt x="3844" y="2312"/>
                </a:lnTo>
                <a:lnTo>
                  <a:pt x="3858" y="2314"/>
                </a:lnTo>
                <a:lnTo>
                  <a:pt x="3872" y="2315"/>
                </a:lnTo>
                <a:lnTo>
                  <a:pt x="3887" y="2315"/>
                </a:lnTo>
                <a:lnTo>
                  <a:pt x="3901" y="2315"/>
                </a:lnTo>
                <a:lnTo>
                  <a:pt x="3916" y="2314"/>
                </a:lnTo>
                <a:lnTo>
                  <a:pt x="3931" y="2312"/>
                </a:lnTo>
                <a:lnTo>
                  <a:pt x="3945" y="2310"/>
                </a:lnTo>
                <a:lnTo>
                  <a:pt x="3960" y="2307"/>
                </a:lnTo>
                <a:lnTo>
                  <a:pt x="3974" y="2303"/>
                </a:lnTo>
                <a:lnTo>
                  <a:pt x="3987" y="2298"/>
                </a:lnTo>
                <a:lnTo>
                  <a:pt x="4001" y="2293"/>
                </a:lnTo>
                <a:lnTo>
                  <a:pt x="4015" y="2287"/>
                </a:lnTo>
                <a:lnTo>
                  <a:pt x="4028" y="2281"/>
                </a:lnTo>
                <a:lnTo>
                  <a:pt x="4041" y="2274"/>
                </a:lnTo>
                <a:lnTo>
                  <a:pt x="4053" y="2266"/>
                </a:lnTo>
                <a:lnTo>
                  <a:pt x="4066" y="2257"/>
                </a:lnTo>
                <a:lnTo>
                  <a:pt x="4079" y="2248"/>
                </a:lnTo>
                <a:lnTo>
                  <a:pt x="4090" y="2238"/>
                </a:lnTo>
                <a:lnTo>
                  <a:pt x="4101" y="2228"/>
                </a:lnTo>
                <a:lnTo>
                  <a:pt x="6330" y="0"/>
                </a:lnTo>
                <a:close/>
                <a:moveTo>
                  <a:pt x="5394" y="0"/>
                </a:moveTo>
                <a:lnTo>
                  <a:pt x="4538" y="0"/>
                </a:lnTo>
                <a:lnTo>
                  <a:pt x="3460" y="1077"/>
                </a:lnTo>
                <a:lnTo>
                  <a:pt x="3450" y="1088"/>
                </a:lnTo>
                <a:lnTo>
                  <a:pt x="3440" y="1100"/>
                </a:lnTo>
                <a:lnTo>
                  <a:pt x="3431" y="1112"/>
                </a:lnTo>
                <a:lnTo>
                  <a:pt x="3422" y="1124"/>
                </a:lnTo>
                <a:lnTo>
                  <a:pt x="3414" y="1137"/>
                </a:lnTo>
                <a:lnTo>
                  <a:pt x="3407" y="1150"/>
                </a:lnTo>
                <a:lnTo>
                  <a:pt x="3400" y="1163"/>
                </a:lnTo>
                <a:lnTo>
                  <a:pt x="3395" y="1176"/>
                </a:lnTo>
                <a:lnTo>
                  <a:pt x="3390" y="1190"/>
                </a:lnTo>
                <a:lnTo>
                  <a:pt x="3385" y="1205"/>
                </a:lnTo>
                <a:lnTo>
                  <a:pt x="3381" y="1219"/>
                </a:lnTo>
                <a:lnTo>
                  <a:pt x="3378" y="1233"/>
                </a:lnTo>
                <a:lnTo>
                  <a:pt x="3376" y="1247"/>
                </a:lnTo>
                <a:lnTo>
                  <a:pt x="3374" y="1262"/>
                </a:lnTo>
                <a:lnTo>
                  <a:pt x="3373" y="1276"/>
                </a:lnTo>
                <a:lnTo>
                  <a:pt x="3373" y="1291"/>
                </a:lnTo>
                <a:lnTo>
                  <a:pt x="3373" y="1305"/>
                </a:lnTo>
                <a:lnTo>
                  <a:pt x="3374" y="1319"/>
                </a:lnTo>
                <a:lnTo>
                  <a:pt x="3376" y="1334"/>
                </a:lnTo>
                <a:lnTo>
                  <a:pt x="3378" y="1348"/>
                </a:lnTo>
                <a:lnTo>
                  <a:pt x="3381" y="1362"/>
                </a:lnTo>
                <a:lnTo>
                  <a:pt x="3385" y="1377"/>
                </a:lnTo>
                <a:lnTo>
                  <a:pt x="3390" y="1391"/>
                </a:lnTo>
                <a:lnTo>
                  <a:pt x="3395" y="1405"/>
                </a:lnTo>
                <a:lnTo>
                  <a:pt x="3400" y="1418"/>
                </a:lnTo>
                <a:lnTo>
                  <a:pt x="3407" y="1431"/>
                </a:lnTo>
                <a:lnTo>
                  <a:pt x="3414" y="1444"/>
                </a:lnTo>
                <a:lnTo>
                  <a:pt x="3422" y="1457"/>
                </a:lnTo>
                <a:lnTo>
                  <a:pt x="3431" y="1469"/>
                </a:lnTo>
                <a:lnTo>
                  <a:pt x="3440" y="1481"/>
                </a:lnTo>
                <a:lnTo>
                  <a:pt x="3450" y="1493"/>
                </a:lnTo>
                <a:lnTo>
                  <a:pt x="3460" y="1504"/>
                </a:lnTo>
                <a:lnTo>
                  <a:pt x="3472" y="1515"/>
                </a:lnTo>
                <a:lnTo>
                  <a:pt x="3483" y="1525"/>
                </a:lnTo>
                <a:lnTo>
                  <a:pt x="3496" y="1535"/>
                </a:lnTo>
                <a:lnTo>
                  <a:pt x="3508" y="1543"/>
                </a:lnTo>
                <a:lnTo>
                  <a:pt x="3521" y="1551"/>
                </a:lnTo>
                <a:lnTo>
                  <a:pt x="3534" y="1558"/>
                </a:lnTo>
                <a:lnTo>
                  <a:pt x="3547" y="1565"/>
                </a:lnTo>
                <a:lnTo>
                  <a:pt x="3561" y="1571"/>
                </a:lnTo>
                <a:lnTo>
                  <a:pt x="3574" y="1576"/>
                </a:lnTo>
                <a:lnTo>
                  <a:pt x="3588" y="1580"/>
                </a:lnTo>
                <a:lnTo>
                  <a:pt x="3602" y="1584"/>
                </a:lnTo>
                <a:lnTo>
                  <a:pt x="3616" y="1587"/>
                </a:lnTo>
                <a:lnTo>
                  <a:pt x="3632" y="1590"/>
                </a:lnTo>
                <a:lnTo>
                  <a:pt x="3646" y="1591"/>
                </a:lnTo>
                <a:lnTo>
                  <a:pt x="3660" y="1592"/>
                </a:lnTo>
                <a:lnTo>
                  <a:pt x="3675" y="1593"/>
                </a:lnTo>
                <a:lnTo>
                  <a:pt x="3689" y="1592"/>
                </a:lnTo>
                <a:lnTo>
                  <a:pt x="3704" y="1591"/>
                </a:lnTo>
                <a:lnTo>
                  <a:pt x="3718" y="1590"/>
                </a:lnTo>
                <a:lnTo>
                  <a:pt x="3732" y="1587"/>
                </a:lnTo>
                <a:lnTo>
                  <a:pt x="3747" y="1584"/>
                </a:lnTo>
                <a:lnTo>
                  <a:pt x="3761" y="1580"/>
                </a:lnTo>
                <a:lnTo>
                  <a:pt x="3774" y="1576"/>
                </a:lnTo>
                <a:lnTo>
                  <a:pt x="3789" y="1571"/>
                </a:lnTo>
                <a:lnTo>
                  <a:pt x="3803" y="1565"/>
                </a:lnTo>
                <a:lnTo>
                  <a:pt x="3816" y="1558"/>
                </a:lnTo>
                <a:lnTo>
                  <a:pt x="3829" y="1551"/>
                </a:lnTo>
                <a:lnTo>
                  <a:pt x="3841" y="1543"/>
                </a:lnTo>
                <a:lnTo>
                  <a:pt x="3854" y="1535"/>
                </a:lnTo>
                <a:lnTo>
                  <a:pt x="3866" y="1525"/>
                </a:lnTo>
                <a:lnTo>
                  <a:pt x="3877" y="1515"/>
                </a:lnTo>
                <a:lnTo>
                  <a:pt x="3888" y="1504"/>
                </a:lnTo>
                <a:lnTo>
                  <a:pt x="5394" y="0"/>
                </a:lnTo>
                <a:close/>
                <a:moveTo>
                  <a:pt x="4457" y="0"/>
                </a:moveTo>
                <a:lnTo>
                  <a:pt x="3602" y="0"/>
                </a:lnTo>
                <a:lnTo>
                  <a:pt x="2205" y="1397"/>
                </a:lnTo>
                <a:lnTo>
                  <a:pt x="2194" y="1408"/>
                </a:lnTo>
                <a:lnTo>
                  <a:pt x="2184" y="1420"/>
                </a:lnTo>
                <a:lnTo>
                  <a:pt x="2175" y="1432"/>
                </a:lnTo>
                <a:lnTo>
                  <a:pt x="2165" y="1444"/>
                </a:lnTo>
                <a:lnTo>
                  <a:pt x="2157" y="1457"/>
                </a:lnTo>
                <a:lnTo>
                  <a:pt x="2150" y="1470"/>
                </a:lnTo>
                <a:lnTo>
                  <a:pt x="2144" y="1483"/>
                </a:lnTo>
                <a:lnTo>
                  <a:pt x="2138" y="1497"/>
                </a:lnTo>
                <a:lnTo>
                  <a:pt x="2133" y="1510"/>
                </a:lnTo>
                <a:lnTo>
                  <a:pt x="2128" y="1524"/>
                </a:lnTo>
                <a:lnTo>
                  <a:pt x="2125" y="1539"/>
                </a:lnTo>
                <a:lnTo>
                  <a:pt x="2122" y="1553"/>
                </a:lnTo>
                <a:lnTo>
                  <a:pt x="2119" y="1568"/>
                </a:lnTo>
                <a:lnTo>
                  <a:pt x="2117" y="1582"/>
                </a:lnTo>
                <a:lnTo>
                  <a:pt x="2116" y="1596"/>
                </a:lnTo>
                <a:lnTo>
                  <a:pt x="2116" y="1611"/>
                </a:lnTo>
                <a:lnTo>
                  <a:pt x="2116" y="1625"/>
                </a:lnTo>
                <a:lnTo>
                  <a:pt x="2117" y="1640"/>
                </a:lnTo>
                <a:lnTo>
                  <a:pt x="2119" y="1654"/>
                </a:lnTo>
                <a:lnTo>
                  <a:pt x="2122" y="1668"/>
                </a:lnTo>
                <a:lnTo>
                  <a:pt x="2125" y="1682"/>
                </a:lnTo>
                <a:lnTo>
                  <a:pt x="2128" y="1697"/>
                </a:lnTo>
                <a:lnTo>
                  <a:pt x="2133" y="1711"/>
                </a:lnTo>
                <a:lnTo>
                  <a:pt x="2138" y="1725"/>
                </a:lnTo>
                <a:lnTo>
                  <a:pt x="2144" y="1738"/>
                </a:lnTo>
                <a:lnTo>
                  <a:pt x="2150" y="1752"/>
                </a:lnTo>
                <a:lnTo>
                  <a:pt x="2157" y="1765"/>
                </a:lnTo>
                <a:lnTo>
                  <a:pt x="2165" y="1777"/>
                </a:lnTo>
                <a:lnTo>
                  <a:pt x="2175" y="1789"/>
                </a:lnTo>
                <a:lnTo>
                  <a:pt x="2184" y="1801"/>
                </a:lnTo>
                <a:lnTo>
                  <a:pt x="2194" y="1813"/>
                </a:lnTo>
                <a:lnTo>
                  <a:pt x="2205" y="1824"/>
                </a:lnTo>
                <a:lnTo>
                  <a:pt x="2216" y="1835"/>
                </a:lnTo>
                <a:lnTo>
                  <a:pt x="2227" y="1845"/>
                </a:lnTo>
                <a:lnTo>
                  <a:pt x="2239" y="1855"/>
                </a:lnTo>
                <a:lnTo>
                  <a:pt x="2252" y="1864"/>
                </a:lnTo>
                <a:lnTo>
                  <a:pt x="2264" y="1871"/>
                </a:lnTo>
                <a:lnTo>
                  <a:pt x="2277" y="1879"/>
                </a:lnTo>
                <a:lnTo>
                  <a:pt x="2291" y="1885"/>
                </a:lnTo>
                <a:lnTo>
                  <a:pt x="2304" y="1891"/>
                </a:lnTo>
                <a:lnTo>
                  <a:pt x="2319" y="1896"/>
                </a:lnTo>
                <a:lnTo>
                  <a:pt x="2333" y="1901"/>
                </a:lnTo>
                <a:lnTo>
                  <a:pt x="2347" y="1904"/>
                </a:lnTo>
                <a:lnTo>
                  <a:pt x="2361" y="1907"/>
                </a:lnTo>
                <a:lnTo>
                  <a:pt x="2375" y="1910"/>
                </a:lnTo>
                <a:lnTo>
                  <a:pt x="2389" y="1911"/>
                </a:lnTo>
                <a:lnTo>
                  <a:pt x="2404" y="1913"/>
                </a:lnTo>
                <a:lnTo>
                  <a:pt x="2418" y="1913"/>
                </a:lnTo>
                <a:lnTo>
                  <a:pt x="2433" y="1913"/>
                </a:lnTo>
                <a:lnTo>
                  <a:pt x="2447" y="1911"/>
                </a:lnTo>
                <a:lnTo>
                  <a:pt x="2462" y="1910"/>
                </a:lnTo>
                <a:lnTo>
                  <a:pt x="2477" y="1907"/>
                </a:lnTo>
                <a:lnTo>
                  <a:pt x="2491" y="1904"/>
                </a:lnTo>
                <a:lnTo>
                  <a:pt x="2505" y="1901"/>
                </a:lnTo>
                <a:lnTo>
                  <a:pt x="2519" y="1896"/>
                </a:lnTo>
                <a:lnTo>
                  <a:pt x="2532" y="1891"/>
                </a:lnTo>
                <a:lnTo>
                  <a:pt x="2546" y="1885"/>
                </a:lnTo>
                <a:lnTo>
                  <a:pt x="2559" y="1879"/>
                </a:lnTo>
                <a:lnTo>
                  <a:pt x="2572" y="1871"/>
                </a:lnTo>
                <a:lnTo>
                  <a:pt x="2585" y="1864"/>
                </a:lnTo>
                <a:lnTo>
                  <a:pt x="2597" y="1855"/>
                </a:lnTo>
                <a:lnTo>
                  <a:pt x="2610" y="1845"/>
                </a:lnTo>
                <a:lnTo>
                  <a:pt x="2621" y="1835"/>
                </a:lnTo>
                <a:lnTo>
                  <a:pt x="2633" y="1824"/>
                </a:lnTo>
                <a:lnTo>
                  <a:pt x="4457" y="0"/>
                </a:lnTo>
                <a:close/>
                <a:moveTo>
                  <a:pt x="3522" y="0"/>
                </a:moveTo>
                <a:lnTo>
                  <a:pt x="2666" y="0"/>
                </a:lnTo>
                <a:lnTo>
                  <a:pt x="1071" y="1594"/>
                </a:lnTo>
                <a:lnTo>
                  <a:pt x="1061" y="1605"/>
                </a:lnTo>
                <a:lnTo>
                  <a:pt x="1051" y="1617"/>
                </a:lnTo>
                <a:lnTo>
                  <a:pt x="1042" y="1629"/>
                </a:lnTo>
                <a:lnTo>
                  <a:pt x="1033" y="1641"/>
                </a:lnTo>
                <a:lnTo>
                  <a:pt x="1025" y="1654"/>
                </a:lnTo>
                <a:lnTo>
                  <a:pt x="1018" y="1667"/>
                </a:lnTo>
                <a:lnTo>
                  <a:pt x="1012" y="1680"/>
                </a:lnTo>
                <a:lnTo>
                  <a:pt x="1006" y="1694"/>
                </a:lnTo>
                <a:lnTo>
                  <a:pt x="1001" y="1708"/>
                </a:lnTo>
                <a:lnTo>
                  <a:pt x="996" y="1722"/>
                </a:lnTo>
                <a:lnTo>
                  <a:pt x="991" y="1736"/>
                </a:lnTo>
                <a:lnTo>
                  <a:pt x="988" y="1750"/>
                </a:lnTo>
                <a:lnTo>
                  <a:pt x="986" y="1764"/>
                </a:lnTo>
                <a:lnTo>
                  <a:pt x="984" y="1779"/>
                </a:lnTo>
                <a:lnTo>
                  <a:pt x="983" y="1793"/>
                </a:lnTo>
                <a:lnTo>
                  <a:pt x="983" y="1807"/>
                </a:lnTo>
                <a:lnTo>
                  <a:pt x="983" y="1822"/>
                </a:lnTo>
                <a:lnTo>
                  <a:pt x="984" y="1836"/>
                </a:lnTo>
                <a:lnTo>
                  <a:pt x="986" y="1851"/>
                </a:lnTo>
                <a:lnTo>
                  <a:pt x="988" y="1866"/>
                </a:lnTo>
                <a:lnTo>
                  <a:pt x="991" y="1880"/>
                </a:lnTo>
                <a:lnTo>
                  <a:pt x="996" y="1894"/>
                </a:lnTo>
                <a:lnTo>
                  <a:pt x="1001" y="1908"/>
                </a:lnTo>
                <a:lnTo>
                  <a:pt x="1006" y="1922"/>
                </a:lnTo>
                <a:lnTo>
                  <a:pt x="1012" y="1935"/>
                </a:lnTo>
                <a:lnTo>
                  <a:pt x="1018" y="1948"/>
                </a:lnTo>
                <a:lnTo>
                  <a:pt x="1025" y="1961"/>
                </a:lnTo>
                <a:lnTo>
                  <a:pt x="1033" y="1974"/>
                </a:lnTo>
                <a:lnTo>
                  <a:pt x="1042" y="1986"/>
                </a:lnTo>
                <a:lnTo>
                  <a:pt x="1051" y="1998"/>
                </a:lnTo>
                <a:lnTo>
                  <a:pt x="1061" y="2010"/>
                </a:lnTo>
                <a:lnTo>
                  <a:pt x="1071" y="2022"/>
                </a:lnTo>
                <a:lnTo>
                  <a:pt x="1083" y="2033"/>
                </a:lnTo>
                <a:lnTo>
                  <a:pt x="1094" y="2043"/>
                </a:lnTo>
                <a:lnTo>
                  <a:pt x="1106" y="2052"/>
                </a:lnTo>
                <a:lnTo>
                  <a:pt x="1118" y="2060"/>
                </a:lnTo>
                <a:lnTo>
                  <a:pt x="1131" y="2068"/>
                </a:lnTo>
                <a:lnTo>
                  <a:pt x="1145" y="2075"/>
                </a:lnTo>
                <a:lnTo>
                  <a:pt x="1158" y="2082"/>
                </a:lnTo>
                <a:lnTo>
                  <a:pt x="1172" y="2088"/>
                </a:lnTo>
                <a:lnTo>
                  <a:pt x="1185" y="2093"/>
                </a:lnTo>
                <a:lnTo>
                  <a:pt x="1199" y="2097"/>
                </a:lnTo>
                <a:lnTo>
                  <a:pt x="1213" y="2101"/>
                </a:lnTo>
                <a:lnTo>
                  <a:pt x="1227" y="2104"/>
                </a:lnTo>
                <a:lnTo>
                  <a:pt x="1242" y="2107"/>
                </a:lnTo>
                <a:lnTo>
                  <a:pt x="1256" y="2108"/>
                </a:lnTo>
                <a:lnTo>
                  <a:pt x="1270" y="2109"/>
                </a:lnTo>
                <a:lnTo>
                  <a:pt x="1285" y="2110"/>
                </a:lnTo>
                <a:lnTo>
                  <a:pt x="1300" y="2109"/>
                </a:lnTo>
                <a:lnTo>
                  <a:pt x="1315" y="2108"/>
                </a:lnTo>
                <a:lnTo>
                  <a:pt x="1329" y="2107"/>
                </a:lnTo>
                <a:lnTo>
                  <a:pt x="1343" y="2104"/>
                </a:lnTo>
                <a:lnTo>
                  <a:pt x="1358" y="2101"/>
                </a:lnTo>
                <a:lnTo>
                  <a:pt x="1372" y="2097"/>
                </a:lnTo>
                <a:lnTo>
                  <a:pt x="1385" y="2093"/>
                </a:lnTo>
                <a:lnTo>
                  <a:pt x="1399" y="2088"/>
                </a:lnTo>
                <a:lnTo>
                  <a:pt x="1413" y="2082"/>
                </a:lnTo>
                <a:lnTo>
                  <a:pt x="1426" y="2075"/>
                </a:lnTo>
                <a:lnTo>
                  <a:pt x="1440" y="2068"/>
                </a:lnTo>
                <a:lnTo>
                  <a:pt x="1452" y="2060"/>
                </a:lnTo>
                <a:lnTo>
                  <a:pt x="1465" y="2052"/>
                </a:lnTo>
                <a:lnTo>
                  <a:pt x="1477" y="2043"/>
                </a:lnTo>
                <a:lnTo>
                  <a:pt x="1488" y="2033"/>
                </a:lnTo>
                <a:lnTo>
                  <a:pt x="1499" y="2022"/>
                </a:lnTo>
                <a:lnTo>
                  <a:pt x="3522" y="0"/>
                </a:lnTo>
                <a:close/>
                <a:moveTo>
                  <a:pt x="2585" y="0"/>
                </a:moveTo>
                <a:lnTo>
                  <a:pt x="1731" y="0"/>
                </a:lnTo>
                <a:lnTo>
                  <a:pt x="88" y="1641"/>
                </a:lnTo>
                <a:lnTo>
                  <a:pt x="77" y="1652"/>
                </a:lnTo>
                <a:lnTo>
                  <a:pt x="67" y="1664"/>
                </a:lnTo>
                <a:lnTo>
                  <a:pt x="58" y="1676"/>
                </a:lnTo>
                <a:lnTo>
                  <a:pt x="50" y="1688"/>
                </a:lnTo>
                <a:lnTo>
                  <a:pt x="42" y="1702"/>
                </a:lnTo>
                <a:lnTo>
                  <a:pt x="34" y="1715"/>
                </a:lnTo>
                <a:lnTo>
                  <a:pt x="28" y="1728"/>
                </a:lnTo>
                <a:lnTo>
                  <a:pt x="22" y="1741"/>
                </a:lnTo>
                <a:lnTo>
                  <a:pt x="17" y="1755"/>
                </a:lnTo>
                <a:lnTo>
                  <a:pt x="13" y="1769"/>
                </a:lnTo>
                <a:lnTo>
                  <a:pt x="9" y="1783"/>
                </a:lnTo>
                <a:lnTo>
                  <a:pt x="6" y="1797"/>
                </a:lnTo>
                <a:lnTo>
                  <a:pt x="3" y="1811"/>
                </a:lnTo>
                <a:lnTo>
                  <a:pt x="2" y="1826"/>
                </a:lnTo>
                <a:lnTo>
                  <a:pt x="1" y="1840"/>
                </a:lnTo>
                <a:lnTo>
                  <a:pt x="0" y="1856"/>
                </a:lnTo>
                <a:lnTo>
                  <a:pt x="1" y="1870"/>
                </a:lnTo>
                <a:lnTo>
                  <a:pt x="2" y="1884"/>
                </a:lnTo>
                <a:lnTo>
                  <a:pt x="3" y="1899"/>
                </a:lnTo>
                <a:lnTo>
                  <a:pt x="6" y="1913"/>
                </a:lnTo>
                <a:lnTo>
                  <a:pt x="9" y="1927"/>
                </a:lnTo>
                <a:lnTo>
                  <a:pt x="13" y="1941"/>
                </a:lnTo>
                <a:lnTo>
                  <a:pt x="17" y="1955"/>
                </a:lnTo>
                <a:lnTo>
                  <a:pt x="22" y="1969"/>
                </a:lnTo>
                <a:lnTo>
                  <a:pt x="28" y="1982"/>
                </a:lnTo>
                <a:lnTo>
                  <a:pt x="34" y="1995"/>
                </a:lnTo>
                <a:lnTo>
                  <a:pt x="42" y="2008"/>
                </a:lnTo>
                <a:lnTo>
                  <a:pt x="50" y="2022"/>
                </a:lnTo>
                <a:lnTo>
                  <a:pt x="58" y="2034"/>
                </a:lnTo>
                <a:lnTo>
                  <a:pt x="67" y="2046"/>
                </a:lnTo>
                <a:lnTo>
                  <a:pt x="77" y="2058"/>
                </a:lnTo>
                <a:lnTo>
                  <a:pt x="88" y="2069"/>
                </a:lnTo>
                <a:lnTo>
                  <a:pt x="99" y="2080"/>
                </a:lnTo>
                <a:lnTo>
                  <a:pt x="111" y="2090"/>
                </a:lnTo>
                <a:lnTo>
                  <a:pt x="124" y="2099"/>
                </a:lnTo>
                <a:lnTo>
                  <a:pt x="136" y="2107"/>
                </a:lnTo>
                <a:lnTo>
                  <a:pt x="149" y="2115"/>
                </a:lnTo>
                <a:lnTo>
                  <a:pt x="161" y="2122"/>
                </a:lnTo>
                <a:lnTo>
                  <a:pt x="175" y="2129"/>
                </a:lnTo>
                <a:lnTo>
                  <a:pt x="188" y="2135"/>
                </a:lnTo>
                <a:lnTo>
                  <a:pt x="202" y="2140"/>
                </a:lnTo>
                <a:lnTo>
                  <a:pt x="216" y="2144"/>
                </a:lnTo>
                <a:lnTo>
                  <a:pt x="230" y="2148"/>
                </a:lnTo>
                <a:lnTo>
                  <a:pt x="244" y="2151"/>
                </a:lnTo>
                <a:lnTo>
                  <a:pt x="258" y="2154"/>
                </a:lnTo>
                <a:lnTo>
                  <a:pt x="274" y="2155"/>
                </a:lnTo>
                <a:lnTo>
                  <a:pt x="288" y="2156"/>
                </a:lnTo>
                <a:lnTo>
                  <a:pt x="302" y="2157"/>
                </a:lnTo>
                <a:lnTo>
                  <a:pt x="317" y="2156"/>
                </a:lnTo>
                <a:lnTo>
                  <a:pt x="331" y="2155"/>
                </a:lnTo>
                <a:lnTo>
                  <a:pt x="346" y="2154"/>
                </a:lnTo>
                <a:lnTo>
                  <a:pt x="360" y="2151"/>
                </a:lnTo>
                <a:lnTo>
                  <a:pt x="374" y="2148"/>
                </a:lnTo>
                <a:lnTo>
                  <a:pt x="388" y="2144"/>
                </a:lnTo>
                <a:lnTo>
                  <a:pt x="402" y="2140"/>
                </a:lnTo>
                <a:lnTo>
                  <a:pt x="417" y="2135"/>
                </a:lnTo>
                <a:lnTo>
                  <a:pt x="430" y="2129"/>
                </a:lnTo>
                <a:lnTo>
                  <a:pt x="443" y="2122"/>
                </a:lnTo>
                <a:lnTo>
                  <a:pt x="456" y="2115"/>
                </a:lnTo>
                <a:lnTo>
                  <a:pt x="469" y="2107"/>
                </a:lnTo>
                <a:lnTo>
                  <a:pt x="481" y="2099"/>
                </a:lnTo>
                <a:lnTo>
                  <a:pt x="493" y="2090"/>
                </a:lnTo>
                <a:lnTo>
                  <a:pt x="505" y="2080"/>
                </a:lnTo>
                <a:lnTo>
                  <a:pt x="516" y="2069"/>
                </a:lnTo>
                <a:lnTo>
                  <a:pt x="2585" y="0"/>
                </a:lnTo>
                <a:close/>
                <a:moveTo>
                  <a:pt x="1650" y="0"/>
                </a:moveTo>
                <a:lnTo>
                  <a:pt x="794" y="0"/>
                </a:lnTo>
                <a:lnTo>
                  <a:pt x="154" y="640"/>
                </a:lnTo>
                <a:lnTo>
                  <a:pt x="144" y="651"/>
                </a:lnTo>
                <a:lnTo>
                  <a:pt x="134" y="663"/>
                </a:lnTo>
                <a:lnTo>
                  <a:pt x="125" y="675"/>
                </a:lnTo>
                <a:lnTo>
                  <a:pt x="115" y="687"/>
                </a:lnTo>
                <a:lnTo>
                  <a:pt x="107" y="700"/>
                </a:lnTo>
                <a:lnTo>
                  <a:pt x="100" y="712"/>
                </a:lnTo>
                <a:lnTo>
                  <a:pt x="94" y="727"/>
                </a:lnTo>
                <a:lnTo>
                  <a:pt x="88" y="740"/>
                </a:lnTo>
                <a:lnTo>
                  <a:pt x="83" y="754"/>
                </a:lnTo>
                <a:lnTo>
                  <a:pt x="78" y="768"/>
                </a:lnTo>
                <a:lnTo>
                  <a:pt x="74" y="782"/>
                </a:lnTo>
                <a:lnTo>
                  <a:pt x="71" y="796"/>
                </a:lnTo>
                <a:lnTo>
                  <a:pt x="69" y="810"/>
                </a:lnTo>
                <a:lnTo>
                  <a:pt x="67" y="825"/>
                </a:lnTo>
                <a:lnTo>
                  <a:pt x="66" y="839"/>
                </a:lnTo>
                <a:lnTo>
                  <a:pt x="66" y="853"/>
                </a:lnTo>
                <a:lnTo>
                  <a:pt x="66" y="868"/>
                </a:lnTo>
                <a:lnTo>
                  <a:pt x="67" y="883"/>
                </a:lnTo>
                <a:lnTo>
                  <a:pt x="69" y="898"/>
                </a:lnTo>
                <a:lnTo>
                  <a:pt x="71" y="912"/>
                </a:lnTo>
                <a:lnTo>
                  <a:pt x="74" y="926"/>
                </a:lnTo>
                <a:lnTo>
                  <a:pt x="78" y="940"/>
                </a:lnTo>
                <a:lnTo>
                  <a:pt x="83" y="954"/>
                </a:lnTo>
                <a:lnTo>
                  <a:pt x="88" y="968"/>
                </a:lnTo>
                <a:lnTo>
                  <a:pt x="94" y="981"/>
                </a:lnTo>
                <a:lnTo>
                  <a:pt x="100" y="994"/>
                </a:lnTo>
                <a:lnTo>
                  <a:pt x="107" y="1007"/>
                </a:lnTo>
                <a:lnTo>
                  <a:pt x="115" y="1020"/>
                </a:lnTo>
                <a:lnTo>
                  <a:pt x="125" y="1032"/>
                </a:lnTo>
                <a:lnTo>
                  <a:pt x="134" y="1045"/>
                </a:lnTo>
                <a:lnTo>
                  <a:pt x="144" y="1057"/>
                </a:lnTo>
                <a:lnTo>
                  <a:pt x="154" y="1068"/>
                </a:lnTo>
                <a:lnTo>
                  <a:pt x="166" y="1078"/>
                </a:lnTo>
                <a:lnTo>
                  <a:pt x="177" y="1088"/>
                </a:lnTo>
                <a:lnTo>
                  <a:pt x="189" y="1098"/>
                </a:lnTo>
                <a:lnTo>
                  <a:pt x="202" y="1106"/>
                </a:lnTo>
                <a:lnTo>
                  <a:pt x="214" y="1114"/>
                </a:lnTo>
                <a:lnTo>
                  <a:pt x="227" y="1121"/>
                </a:lnTo>
                <a:lnTo>
                  <a:pt x="240" y="1128"/>
                </a:lnTo>
                <a:lnTo>
                  <a:pt x="254" y="1134"/>
                </a:lnTo>
                <a:lnTo>
                  <a:pt x="268" y="1139"/>
                </a:lnTo>
                <a:lnTo>
                  <a:pt x="282" y="1143"/>
                </a:lnTo>
                <a:lnTo>
                  <a:pt x="296" y="1147"/>
                </a:lnTo>
                <a:lnTo>
                  <a:pt x="310" y="1150"/>
                </a:lnTo>
                <a:lnTo>
                  <a:pt x="325" y="1152"/>
                </a:lnTo>
                <a:lnTo>
                  <a:pt x="339" y="1154"/>
                </a:lnTo>
                <a:lnTo>
                  <a:pt x="354" y="1155"/>
                </a:lnTo>
                <a:lnTo>
                  <a:pt x="368" y="1155"/>
                </a:lnTo>
                <a:lnTo>
                  <a:pt x="382" y="1155"/>
                </a:lnTo>
                <a:lnTo>
                  <a:pt x="397" y="1154"/>
                </a:lnTo>
                <a:lnTo>
                  <a:pt x="412" y="1152"/>
                </a:lnTo>
                <a:lnTo>
                  <a:pt x="426" y="1150"/>
                </a:lnTo>
                <a:lnTo>
                  <a:pt x="441" y="1147"/>
                </a:lnTo>
                <a:lnTo>
                  <a:pt x="455" y="1143"/>
                </a:lnTo>
                <a:lnTo>
                  <a:pt x="468" y="1139"/>
                </a:lnTo>
                <a:lnTo>
                  <a:pt x="482" y="1134"/>
                </a:lnTo>
                <a:lnTo>
                  <a:pt x="496" y="1128"/>
                </a:lnTo>
                <a:lnTo>
                  <a:pt x="509" y="1121"/>
                </a:lnTo>
                <a:lnTo>
                  <a:pt x="522" y="1114"/>
                </a:lnTo>
                <a:lnTo>
                  <a:pt x="534" y="1106"/>
                </a:lnTo>
                <a:lnTo>
                  <a:pt x="547" y="1098"/>
                </a:lnTo>
                <a:lnTo>
                  <a:pt x="560" y="1088"/>
                </a:lnTo>
                <a:lnTo>
                  <a:pt x="571" y="1078"/>
                </a:lnTo>
                <a:lnTo>
                  <a:pt x="582" y="1068"/>
                </a:lnTo>
                <a:lnTo>
                  <a:pt x="165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4B507-86AC-2449-B6D1-1A93CA95FDA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F79F45-85DE-B949-9825-DB153F4DE55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917D1F6-C677-0044-93E2-0D1915086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012" y="0"/>
            <a:ext cx="2383988" cy="11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57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35352" y="1"/>
            <a:ext cx="11156648" cy="3585776"/>
          </a:xfrm>
          <a:custGeom>
            <a:avLst/>
            <a:gdLst>
              <a:gd name="T0" fmla="*/ 1498 w 7574"/>
              <a:gd name="T1" fmla="*/ 0 h 2433"/>
              <a:gd name="T2" fmla="*/ 2354 w 7574"/>
              <a:gd name="T3" fmla="*/ 0 h 2433"/>
              <a:gd name="T4" fmla="*/ 1520 w 7574"/>
              <a:gd name="T5" fmla="*/ 834 h 2433"/>
              <a:gd name="T6" fmla="*/ 664 w 7574"/>
              <a:gd name="T7" fmla="*/ 834 h 2433"/>
              <a:gd name="T8" fmla="*/ 1498 w 7574"/>
              <a:gd name="T9" fmla="*/ 0 h 2433"/>
              <a:gd name="T10" fmla="*/ 2434 w 7574"/>
              <a:gd name="T11" fmla="*/ 0 h 2433"/>
              <a:gd name="T12" fmla="*/ 3290 w 7574"/>
              <a:gd name="T13" fmla="*/ 0 h 2433"/>
              <a:gd name="T14" fmla="*/ 855 w 7574"/>
              <a:gd name="T15" fmla="*/ 2433 h 2433"/>
              <a:gd name="T16" fmla="*/ 0 w 7574"/>
              <a:gd name="T17" fmla="*/ 2433 h 2433"/>
              <a:gd name="T18" fmla="*/ 2434 w 7574"/>
              <a:gd name="T19" fmla="*/ 0 h 2433"/>
              <a:gd name="T20" fmla="*/ 3370 w 7574"/>
              <a:gd name="T21" fmla="*/ 0 h 2433"/>
              <a:gd name="T22" fmla="*/ 4226 w 7574"/>
              <a:gd name="T23" fmla="*/ 0 h 2433"/>
              <a:gd name="T24" fmla="*/ 2661 w 7574"/>
              <a:gd name="T25" fmla="*/ 1564 h 2433"/>
              <a:gd name="T26" fmla="*/ 1806 w 7574"/>
              <a:gd name="T27" fmla="*/ 1564 h 2433"/>
              <a:gd name="T28" fmla="*/ 3370 w 7574"/>
              <a:gd name="T29" fmla="*/ 0 h 2433"/>
              <a:gd name="T30" fmla="*/ 4306 w 7574"/>
              <a:gd name="T31" fmla="*/ 0 h 2433"/>
              <a:gd name="T32" fmla="*/ 5162 w 7574"/>
              <a:gd name="T33" fmla="*/ 0 h 2433"/>
              <a:gd name="T34" fmla="*/ 3046 w 7574"/>
              <a:gd name="T35" fmla="*/ 2115 h 2433"/>
              <a:gd name="T36" fmla="*/ 2190 w 7574"/>
              <a:gd name="T37" fmla="*/ 2115 h 2433"/>
              <a:gd name="T38" fmla="*/ 4306 w 7574"/>
              <a:gd name="T39" fmla="*/ 0 h 2433"/>
              <a:gd name="T40" fmla="*/ 5242 w 7574"/>
              <a:gd name="T41" fmla="*/ 0 h 2433"/>
              <a:gd name="T42" fmla="*/ 6098 w 7574"/>
              <a:gd name="T43" fmla="*/ 0 h 2433"/>
              <a:gd name="T44" fmla="*/ 4896 w 7574"/>
              <a:gd name="T45" fmla="*/ 1201 h 2433"/>
              <a:gd name="T46" fmla="*/ 4040 w 7574"/>
              <a:gd name="T47" fmla="*/ 1201 h 2433"/>
              <a:gd name="T48" fmla="*/ 5242 w 7574"/>
              <a:gd name="T49" fmla="*/ 0 h 2433"/>
              <a:gd name="T50" fmla="*/ 6177 w 7574"/>
              <a:gd name="T51" fmla="*/ 0 h 2433"/>
              <a:gd name="T52" fmla="*/ 7033 w 7574"/>
              <a:gd name="T53" fmla="*/ 0 h 2433"/>
              <a:gd name="T54" fmla="*/ 5123 w 7574"/>
              <a:gd name="T55" fmla="*/ 1909 h 2433"/>
              <a:gd name="T56" fmla="*/ 4267 w 7574"/>
              <a:gd name="T57" fmla="*/ 1909 h 2433"/>
              <a:gd name="T58" fmla="*/ 6177 w 7574"/>
              <a:gd name="T59" fmla="*/ 0 h 2433"/>
              <a:gd name="T60" fmla="*/ 7114 w 7574"/>
              <a:gd name="T61" fmla="*/ 0 h 2433"/>
              <a:gd name="T62" fmla="*/ 7574 w 7574"/>
              <a:gd name="T63" fmla="*/ 0 h 2433"/>
              <a:gd name="T64" fmla="*/ 7574 w 7574"/>
              <a:gd name="T65" fmla="*/ 395 h 2433"/>
              <a:gd name="T66" fmla="*/ 6453 w 7574"/>
              <a:gd name="T67" fmla="*/ 1515 h 2433"/>
              <a:gd name="T68" fmla="*/ 5597 w 7574"/>
              <a:gd name="T69" fmla="*/ 1515 h 2433"/>
              <a:gd name="T70" fmla="*/ 7114 w 7574"/>
              <a:gd name="T71" fmla="*/ 0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74" h="2433">
                <a:moveTo>
                  <a:pt x="1498" y="0"/>
                </a:moveTo>
                <a:lnTo>
                  <a:pt x="2354" y="0"/>
                </a:lnTo>
                <a:lnTo>
                  <a:pt x="1520" y="834"/>
                </a:lnTo>
                <a:lnTo>
                  <a:pt x="664" y="834"/>
                </a:lnTo>
                <a:lnTo>
                  <a:pt x="1498" y="0"/>
                </a:lnTo>
                <a:close/>
                <a:moveTo>
                  <a:pt x="2434" y="0"/>
                </a:moveTo>
                <a:lnTo>
                  <a:pt x="3290" y="0"/>
                </a:lnTo>
                <a:lnTo>
                  <a:pt x="855" y="2433"/>
                </a:lnTo>
                <a:lnTo>
                  <a:pt x="0" y="2433"/>
                </a:lnTo>
                <a:lnTo>
                  <a:pt x="2434" y="0"/>
                </a:lnTo>
                <a:close/>
                <a:moveTo>
                  <a:pt x="3370" y="0"/>
                </a:moveTo>
                <a:lnTo>
                  <a:pt x="4226" y="0"/>
                </a:lnTo>
                <a:lnTo>
                  <a:pt x="2661" y="1564"/>
                </a:lnTo>
                <a:lnTo>
                  <a:pt x="1806" y="1564"/>
                </a:lnTo>
                <a:lnTo>
                  <a:pt x="3370" y="0"/>
                </a:lnTo>
                <a:close/>
                <a:moveTo>
                  <a:pt x="4306" y="0"/>
                </a:moveTo>
                <a:lnTo>
                  <a:pt x="5162" y="0"/>
                </a:lnTo>
                <a:lnTo>
                  <a:pt x="3046" y="2115"/>
                </a:lnTo>
                <a:lnTo>
                  <a:pt x="2190" y="2115"/>
                </a:lnTo>
                <a:lnTo>
                  <a:pt x="4306" y="0"/>
                </a:lnTo>
                <a:close/>
                <a:moveTo>
                  <a:pt x="5242" y="0"/>
                </a:moveTo>
                <a:lnTo>
                  <a:pt x="6098" y="0"/>
                </a:lnTo>
                <a:lnTo>
                  <a:pt x="4896" y="1201"/>
                </a:lnTo>
                <a:lnTo>
                  <a:pt x="4040" y="1201"/>
                </a:lnTo>
                <a:lnTo>
                  <a:pt x="5242" y="0"/>
                </a:lnTo>
                <a:close/>
                <a:moveTo>
                  <a:pt x="6177" y="0"/>
                </a:moveTo>
                <a:lnTo>
                  <a:pt x="7033" y="0"/>
                </a:lnTo>
                <a:lnTo>
                  <a:pt x="5123" y="1909"/>
                </a:lnTo>
                <a:lnTo>
                  <a:pt x="4267" y="1909"/>
                </a:lnTo>
                <a:lnTo>
                  <a:pt x="6177" y="0"/>
                </a:lnTo>
                <a:close/>
                <a:moveTo>
                  <a:pt x="7114" y="0"/>
                </a:moveTo>
                <a:lnTo>
                  <a:pt x="7574" y="0"/>
                </a:lnTo>
                <a:lnTo>
                  <a:pt x="7574" y="395"/>
                </a:lnTo>
                <a:lnTo>
                  <a:pt x="6453" y="1515"/>
                </a:lnTo>
                <a:lnTo>
                  <a:pt x="5597" y="1515"/>
                </a:lnTo>
                <a:lnTo>
                  <a:pt x="7114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08DFC-52BD-9F47-A5DC-38DC2D4C9AD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4B3656-C6B1-1548-9E0B-A58277B2036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32650CD-4231-4747-AE5F-BFD7752AB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145475" cy="10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0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A4C3-CCA3-DA51-1F28-F9465BB14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882AFB-306C-631C-4126-6E6684F28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AC7DB-D572-E4AF-BC03-AB3701BBE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C0D9C-1A9B-8DD7-C372-308A2E58B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8E807-F000-98F4-D8A7-522C9D190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FD65B-222A-E5D4-2CCD-4997A1A2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92957"/>
      </p:ext>
    </p:extLst>
  </p:cSld>
  <p:clrMapOvr>
    <a:masterClrMapping/>
  </p:clrMapOvr>
  <p:hf sldNum="0" hdr="0" ft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8076C-60FD-2C4E-BDB4-DB8EB5CB5E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5833C6-1312-2040-BCA6-DD8083B17E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8DAF023-EFA8-EB46-B495-62EDB2763A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4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65945" cy="446525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52795" y="2857565"/>
            <a:ext cx="3198740" cy="31982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EB295-2A0F-3941-99C9-510F081C66F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7794D3-DD4B-D14A-ADCC-B01C9747924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4A7357-0AC7-3B4C-9CBF-0892F639D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9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05133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16256" y="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94439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6256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94439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6256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511E6-E95E-054F-8A9F-48D0C3E4F56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C1C82D-8973-9644-AF17-B4738DA8724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3694B4-A4D0-8B4E-8BFF-C4E1792BA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194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7278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8224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43668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29112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14556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8224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43668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029112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514556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29112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514556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0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449510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5C075-AD06-2646-98DA-28A6E01A1E31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C4DAB1-732E-7643-B75F-30F62B6E1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80F20D-281D-BF4F-B5EC-F1AEBD077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733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84299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34903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A9054-01E6-4A43-AEF1-FF58D136652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AB939A-8E24-2C48-BFD0-705C1C3727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B66127-393D-1942-8DAA-86F31367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61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8299" y="0"/>
            <a:ext cx="3656916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38299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EF4E2-6FF3-AE41-A78D-F219CB2F2E5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BFF370-1B4B-AC4B-9E23-E0F35363C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F5A16D-2F07-DE49-ACA2-319BD0926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067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9521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6BB1B-7FD3-5044-8E26-AB8C41868C0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10AC74-6651-E849-B07C-C83D55763DD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0344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453540" y="0"/>
            <a:ext cx="6738460" cy="6858000"/>
          </a:xfrm>
          <a:custGeom>
            <a:avLst/>
            <a:gdLst>
              <a:gd name="T0" fmla="*/ 4469 w 4469"/>
              <a:gd name="T1" fmla="*/ 4552 h 4552"/>
              <a:gd name="T2" fmla="*/ 3879 w 4469"/>
              <a:gd name="T3" fmla="*/ 4552 h 4552"/>
              <a:gd name="T4" fmla="*/ 1610 w 4469"/>
              <a:gd name="T5" fmla="*/ 2276 h 4552"/>
              <a:gd name="T6" fmla="*/ 3879 w 4469"/>
              <a:gd name="T7" fmla="*/ 0 h 4552"/>
              <a:gd name="T8" fmla="*/ 4469 w 4469"/>
              <a:gd name="T9" fmla="*/ 0 h 4552"/>
              <a:gd name="T10" fmla="*/ 4469 w 4469"/>
              <a:gd name="T11" fmla="*/ 4552 h 4552"/>
              <a:gd name="T12" fmla="*/ 3799 w 4469"/>
              <a:gd name="T13" fmla="*/ 4552 h 4552"/>
              <a:gd name="T14" fmla="*/ 2269 w 4469"/>
              <a:gd name="T15" fmla="*/ 4552 h 4552"/>
              <a:gd name="T16" fmla="*/ 806 w 4469"/>
              <a:gd name="T17" fmla="*/ 3084 h 4552"/>
              <a:gd name="T18" fmla="*/ 1571 w 4469"/>
              <a:gd name="T19" fmla="*/ 2316 h 4552"/>
              <a:gd name="T20" fmla="*/ 3799 w 4469"/>
              <a:gd name="T21" fmla="*/ 4552 h 4552"/>
              <a:gd name="T22" fmla="*/ 2269 w 4469"/>
              <a:gd name="T23" fmla="*/ 0 h 4552"/>
              <a:gd name="T24" fmla="*/ 3799 w 4469"/>
              <a:gd name="T25" fmla="*/ 0 h 4552"/>
              <a:gd name="T26" fmla="*/ 1571 w 4469"/>
              <a:gd name="T27" fmla="*/ 2236 h 4552"/>
              <a:gd name="T28" fmla="*/ 806 w 4469"/>
              <a:gd name="T29" fmla="*/ 1468 h 4552"/>
              <a:gd name="T30" fmla="*/ 2269 w 4469"/>
              <a:gd name="T31" fmla="*/ 0 h 4552"/>
              <a:gd name="T32" fmla="*/ 0 w 4469"/>
              <a:gd name="T33" fmla="*/ 2276 h 4552"/>
              <a:gd name="T34" fmla="*/ 765 w 4469"/>
              <a:gd name="T35" fmla="*/ 1508 h 4552"/>
              <a:gd name="T36" fmla="*/ 1531 w 4469"/>
              <a:gd name="T37" fmla="*/ 2276 h 4552"/>
              <a:gd name="T38" fmla="*/ 765 w 4469"/>
              <a:gd name="T39" fmla="*/ 3044 h 4552"/>
              <a:gd name="T40" fmla="*/ 0 w 4469"/>
              <a:gd name="T41" fmla="*/ 227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69" h="4552">
                <a:moveTo>
                  <a:pt x="4469" y="4552"/>
                </a:moveTo>
                <a:lnTo>
                  <a:pt x="3879" y="4552"/>
                </a:lnTo>
                <a:lnTo>
                  <a:pt x="1610" y="2276"/>
                </a:lnTo>
                <a:lnTo>
                  <a:pt x="3879" y="0"/>
                </a:lnTo>
                <a:lnTo>
                  <a:pt x="4469" y="0"/>
                </a:lnTo>
                <a:lnTo>
                  <a:pt x="4469" y="4552"/>
                </a:lnTo>
                <a:close/>
                <a:moveTo>
                  <a:pt x="3799" y="4552"/>
                </a:moveTo>
                <a:lnTo>
                  <a:pt x="2269" y="4552"/>
                </a:lnTo>
                <a:lnTo>
                  <a:pt x="806" y="3084"/>
                </a:lnTo>
                <a:lnTo>
                  <a:pt x="1571" y="2316"/>
                </a:lnTo>
                <a:lnTo>
                  <a:pt x="3799" y="4552"/>
                </a:lnTo>
                <a:close/>
                <a:moveTo>
                  <a:pt x="2269" y="0"/>
                </a:moveTo>
                <a:lnTo>
                  <a:pt x="3799" y="0"/>
                </a:lnTo>
                <a:lnTo>
                  <a:pt x="1571" y="2236"/>
                </a:lnTo>
                <a:lnTo>
                  <a:pt x="806" y="1468"/>
                </a:lnTo>
                <a:lnTo>
                  <a:pt x="2269" y="0"/>
                </a:lnTo>
                <a:close/>
                <a:moveTo>
                  <a:pt x="0" y="2276"/>
                </a:moveTo>
                <a:lnTo>
                  <a:pt x="765" y="1508"/>
                </a:lnTo>
                <a:lnTo>
                  <a:pt x="1531" y="2276"/>
                </a:lnTo>
                <a:lnTo>
                  <a:pt x="765" y="3044"/>
                </a:lnTo>
                <a:lnTo>
                  <a:pt x="0" y="227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4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227417" y="0"/>
            <a:ext cx="6964583" cy="6858000"/>
          </a:xfrm>
          <a:custGeom>
            <a:avLst/>
            <a:gdLst>
              <a:gd name="T0" fmla="*/ 4619 w 4619"/>
              <a:gd name="T1" fmla="*/ 4552 h 4552"/>
              <a:gd name="T2" fmla="*/ 4241 w 4619"/>
              <a:gd name="T3" fmla="*/ 4552 h 4552"/>
              <a:gd name="T4" fmla="*/ 1972 w 4619"/>
              <a:gd name="T5" fmla="*/ 2276 h 4552"/>
              <a:gd name="T6" fmla="*/ 4241 w 4619"/>
              <a:gd name="T7" fmla="*/ 0 h 4552"/>
              <a:gd name="T8" fmla="*/ 4619 w 4619"/>
              <a:gd name="T9" fmla="*/ 0 h 4552"/>
              <a:gd name="T10" fmla="*/ 4619 w 4619"/>
              <a:gd name="T11" fmla="*/ 4552 h 4552"/>
              <a:gd name="T12" fmla="*/ 986 w 4619"/>
              <a:gd name="T13" fmla="*/ 3265 h 4552"/>
              <a:gd name="T14" fmla="*/ 1932 w 4619"/>
              <a:gd name="T15" fmla="*/ 2316 h 4552"/>
              <a:gd name="T16" fmla="*/ 2879 w 4619"/>
              <a:gd name="T17" fmla="*/ 3265 h 4552"/>
              <a:gd name="T18" fmla="*/ 1932 w 4619"/>
              <a:gd name="T19" fmla="*/ 4214 h 4552"/>
              <a:gd name="T20" fmla="*/ 986 w 4619"/>
              <a:gd name="T21" fmla="*/ 3265 h 4552"/>
              <a:gd name="T22" fmla="*/ 0 w 4619"/>
              <a:gd name="T23" fmla="*/ 2276 h 4552"/>
              <a:gd name="T24" fmla="*/ 946 w 4619"/>
              <a:gd name="T25" fmla="*/ 1327 h 4552"/>
              <a:gd name="T26" fmla="*/ 1893 w 4619"/>
              <a:gd name="T27" fmla="*/ 2276 h 4552"/>
              <a:gd name="T28" fmla="*/ 946 w 4619"/>
              <a:gd name="T29" fmla="*/ 3225 h 4552"/>
              <a:gd name="T30" fmla="*/ 0 w 4619"/>
              <a:gd name="T31" fmla="*/ 2276 h 4552"/>
              <a:gd name="T32" fmla="*/ 986 w 4619"/>
              <a:gd name="T33" fmla="*/ 1287 h 4552"/>
              <a:gd name="T34" fmla="*/ 1932 w 4619"/>
              <a:gd name="T35" fmla="*/ 338 h 4552"/>
              <a:gd name="T36" fmla="*/ 2879 w 4619"/>
              <a:gd name="T37" fmla="*/ 1287 h 4552"/>
              <a:gd name="T38" fmla="*/ 1932 w 4619"/>
              <a:gd name="T39" fmla="*/ 2236 h 4552"/>
              <a:gd name="T40" fmla="*/ 986 w 4619"/>
              <a:gd name="T41" fmla="*/ 128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9" h="4552">
                <a:moveTo>
                  <a:pt x="4619" y="4552"/>
                </a:moveTo>
                <a:lnTo>
                  <a:pt x="4241" y="4552"/>
                </a:lnTo>
                <a:lnTo>
                  <a:pt x="1972" y="2276"/>
                </a:lnTo>
                <a:lnTo>
                  <a:pt x="4241" y="0"/>
                </a:lnTo>
                <a:lnTo>
                  <a:pt x="4619" y="0"/>
                </a:lnTo>
                <a:lnTo>
                  <a:pt x="4619" y="4552"/>
                </a:lnTo>
                <a:close/>
                <a:moveTo>
                  <a:pt x="986" y="3265"/>
                </a:moveTo>
                <a:lnTo>
                  <a:pt x="1932" y="2316"/>
                </a:lnTo>
                <a:lnTo>
                  <a:pt x="2879" y="3265"/>
                </a:lnTo>
                <a:lnTo>
                  <a:pt x="1932" y="4214"/>
                </a:lnTo>
                <a:lnTo>
                  <a:pt x="986" y="3265"/>
                </a:lnTo>
                <a:close/>
                <a:moveTo>
                  <a:pt x="0" y="2276"/>
                </a:moveTo>
                <a:lnTo>
                  <a:pt x="946" y="1327"/>
                </a:lnTo>
                <a:lnTo>
                  <a:pt x="1893" y="2276"/>
                </a:lnTo>
                <a:lnTo>
                  <a:pt x="946" y="3225"/>
                </a:lnTo>
                <a:lnTo>
                  <a:pt x="0" y="2276"/>
                </a:lnTo>
                <a:close/>
                <a:moveTo>
                  <a:pt x="986" y="1287"/>
                </a:moveTo>
                <a:lnTo>
                  <a:pt x="1932" y="338"/>
                </a:lnTo>
                <a:lnTo>
                  <a:pt x="2879" y="1287"/>
                </a:lnTo>
                <a:lnTo>
                  <a:pt x="1932" y="2236"/>
                </a:lnTo>
                <a:lnTo>
                  <a:pt x="986" y="128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D9502D-82B4-9142-8BC1-1F68C1904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678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9887684" cy="6858000"/>
          </a:xfrm>
          <a:custGeom>
            <a:avLst/>
            <a:gdLst>
              <a:gd name="T0" fmla="*/ 0 w 3711"/>
              <a:gd name="T1" fmla="*/ 0 h 3236"/>
              <a:gd name="T2" fmla="*/ 319 w 3711"/>
              <a:gd name="T3" fmla="*/ 557 h 3236"/>
              <a:gd name="T4" fmla="*/ 640 w 3711"/>
              <a:gd name="T5" fmla="*/ 0 h 3236"/>
              <a:gd name="T6" fmla="*/ 0 w 3711"/>
              <a:gd name="T7" fmla="*/ 0 h 3236"/>
              <a:gd name="T8" fmla="*/ 349 w 3711"/>
              <a:gd name="T9" fmla="*/ 608 h 3236"/>
              <a:gd name="T10" fmla="*/ 625 w 3711"/>
              <a:gd name="T11" fmla="*/ 1089 h 3236"/>
              <a:gd name="T12" fmla="*/ 1252 w 3711"/>
              <a:gd name="T13" fmla="*/ 0 h 3236"/>
              <a:gd name="T14" fmla="*/ 699 w 3711"/>
              <a:gd name="T15" fmla="*/ 0 h 3236"/>
              <a:gd name="T16" fmla="*/ 349 w 3711"/>
              <a:gd name="T17" fmla="*/ 608 h 3236"/>
              <a:gd name="T18" fmla="*/ 654 w 3711"/>
              <a:gd name="T19" fmla="*/ 1140 h 3236"/>
              <a:gd name="T20" fmla="*/ 930 w 3711"/>
              <a:gd name="T21" fmla="*/ 1621 h 3236"/>
              <a:gd name="T22" fmla="*/ 1863 w 3711"/>
              <a:gd name="T23" fmla="*/ 0 h 3236"/>
              <a:gd name="T24" fmla="*/ 1310 w 3711"/>
              <a:gd name="T25" fmla="*/ 0 h 3236"/>
              <a:gd name="T26" fmla="*/ 654 w 3711"/>
              <a:gd name="T27" fmla="*/ 1140 h 3236"/>
              <a:gd name="T28" fmla="*/ 959 w 3711"/>
              <a:gd name="T29" fmla="*/ 1672 h 3236"/>
              <a:gd name="T30" fmla="*/ 1235 w 3711"/>
              <a:gd name="T31" fmla="*/ 2153 h 3236"/>
              <a:gd name="T32" fmla="*/ 2475 w 3711"/>
              <a:gd name="T33" fmla="*/ 0 h 3236"/>
              <a:gd name="T34" fmla="*/ 1921 w 3711"/>
              <a:gd name="T35" fmla="*/ 0 h 3236"/>
              <a:gd name="T36" fmla="*/ 959 w 3711"/>
              <a:gd name="T37" fmla="*/ 1672 h 3236"/>
              <a:gd name="T38" fmla="*/ 1265 w 3711"/>
              <a:gd name="T39" fmla="*/ 2204 h 3236"/>
              <a:gd name="T40" fmla="*/ 1541 w 3711"/>
              <a:gd name="T41" fmla="*/ 2685 h 3236"/>
              <a:gd name="T42" fmla="*/ 3086 w 3711"/>
              <a:gd name="T43" fmla="*/ 0 h 3236"/>
              <a:gd name="T44" fmla="*/ 2533 w 3711"/>
              <a:gd name="T45" fmla="*/ 0 h 3236"/>
              <a:gd name="T46" fmla="*/ 1265 w 3711"/>
              <a:gd name="T47" fmla="*/ 2204 h 3236"/>
              <a:gd name="T48" fmla="*/ 1569 w 3711"/>
              <a:gd name="T49" fmla="*/ 2736 h 3236"/>
              <a:gd name="T50" fmla="*/ 1856 w 3711"/>
              <a:gd name="T51" fmla="*/ 3236 h 3236"/>
              <a:gd name="T52" fmla="*/ 3711 w 3711"/>
              <a:gd name="T53" fmla="*/ 0 h 3236"/>
              <a:gd name="T54" fmla="*/ 3144 w 3711"/>
              <a:gd name="T55" fmla="*/ 0 h 3236"/>
              <a:gd name="T56" fmla="*/ 1569 w 3711"/>
              <a:gd name="T57" fmla="*/ 27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11" h="3236">
                <a:moveTo>
                  <a:pt x="0" y="0"/>
                </a:moveTo>
                <a:lnTo>
                  <a:pt x="319" y="557"/>
                </a:lnTo>
                <a:lnTo>
                  <a:pt x="640" y="0"/>
                </a:lnTo>
                <a:lnTo>
                  <a:pt x="0" y="0"/>
                </a:lnTo>
                <a:close/>
                <a:moveTo>
                  <a:pt x="349" y="608"/>
                </a:moveTo>
                <a:lnTo>
                  <a:pt x="625" y="1089"/>
                </a:lnTo>
                <a:lnTo>
                  <a:pt x="1252" y="0"/>
                </a:lnTo>
                <a:lnTo>
                  <a:pt x="699" y="0"/>
                </a:lnTo>
                <a:lnTo>
                  <a:pt x="349" y="608"/>
                </a:lnTo>
                <a:close/>
                <a:moveTo>
                  <a:pt x="654" y="1140"/>
                </a:moveTo>
                <a:lnTo>
                  <a:pt x="930" y="1621"/>
                </a:lnTo>
                <a:lnTo>
                  <a:pt x="1863" y="0"/>
                </a:lnTo>
                <a:lnTo>
                  <a:pt x="1310" y="0"/>
                </a:lnTo>
                <a:lnTo>
                  <a:pt x="654" y="1140"/>
                </a:lnTo>
                <a:close/>
                <a:moveTo>
                  <a:pt x="959" y="1672"/>
                </a:moveTo>
                <a:lnTo>
                  <a:pt x="1235" y="2153"/>
                </a:lnTo>
                <a:lnTo>
                  <a:pt x="2475" y="0"/>
                </a:lnTo>
                <a:lnTo>
                  <a:pt x="1921" y="0"/>
                </a:lnTo>
                <a:lnTo>
                  <a:pt x="959" y="1672"/>
                </a:lnTo>
                <a:close/>
                <a:moveTo>
                  <a:pt x="1265" y="2204"/>
                </a:moveTo>
                <a:lnTo>
                  <a:pt x="1541" y="2685"/>
                </a:lnTo>
                <a:lnTo>
                  <a:pt x="3086" y="0"/>
                </a:lnTo>
                <a:lnTo>
                  <a:pt x="2533" y="0"/>
                </a:lnTo>
                <a:lnTo>
                  <a:pt x="1265" y="2204"/>
                </a:lnTo>
                <a:close/>
                <a:moveTo>
                  <a:pt x="1569" y="2736"/>
                </a:moveTo>
                <a:lnTo>
                  <a:pt x="1856" y="3236"/>
                </a:lnTo>
                <a:lnTo>
                  <a:pt x="3711" y="0"/>
                </a:lnTo>
                <a:lnTo>
                  <a:pt x="3144" y="0"/>
                </a:lnTo>
                <a:lnTo>
                  <a:pt x="1569" y="273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5A93F-8D3D-0E48-AA97-AD1B6C72E9F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A29F2E-FFA5-D642-A7B1-649FAF358CD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0EF8A0-D67E-7B46-B510-8643BBC01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0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image" Target="../media/image3.jpeg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9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109.xml"/><Relationship Id="rId42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38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41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37" Type="http://schemas.openxmlformats.org/officeDocument/2006/relationships/slideLayout" Target="../slideLayouts/slideLayout112.xml"/><Relationship Id="rId40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slideLayout" Target="../slideLayouts/slideLayout110.xml"/><Relationship Id="rId4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58E2B7-09FB-7D95-CE2B-6DE8DC42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16857-0156-CF23-0038-92EEF82A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EB144-54DD-7607-9260-AA0767CE4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D0F62-8F94-4C04-9D8C-38AD4286BEA0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A801A-D679-3474-8F67-8DECA37E0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658DB-6CCA-1DA0-3CF5-0C28417F3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EF387-307D-4729-B3F0-F71312BAA5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0DADF-089B-4F79-9631-AC46D068D9E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56416"/>
            <a:ext cx="225425" cy="10265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667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90526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663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15938" y="333375"/>
            <a:ext cx="11233150" cy="830444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/>
          <a:p>
            <a:r>
              <a:rPr lang="nl-NL"/>
              <a:t>Klik om de stijl te bewerken</a:t>
            </a:r>
            <a:br>
              <a:rPr lang="nl-NL"/>
            </a:br>
            <a:r>
              <a:rPr lang="nl-NL"/>
              <a:t>regel 2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5938" y="1523999"/>
            <a:ext cx="11233150" cy="3992564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312000" y="6498000"/>
            <a:ext cx="1680000" cy="216000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15938" y="6498000"/>
            <a:ext cx="8388062" cy="216000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32000" y="6498000"/>
            <a:ext cx="517088" cy="216000"/>
          </a:xfrm>
          <a:prstGeom prst="rect">
            <a:avLst/>
          </a:prstGeom>
        </p:spPr>
        <p:txBody>
          <a:bodyPr vert="horz" lIns="36000" tIns="36000" rIns="0" bIns="3600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ADA630-6A8A-4180-8BA7-7CA24E76C9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0000"/>
            <a:ext cx="1371600" cy="686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F2F39B-6ECD-DA1C-C34D-9511ACB149A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3381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79488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2880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 spc="60" baseline="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5pPr>
      <a:lvl6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25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958">
          <p15:clr>
            <a:srgbClr val="F26B43"/>
          </p15:clr>
        </p15:guide>
        <p15:guide id="6" orient="horz" pos="3475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orient="horz" pos="2455">
          <p15:clr>
            <a:srgbClr val="F26B43"/>
          </p15:clr>
        </p15:guide>
        <p15:guide id="9" orient="horz" pos="1865">
          <p15:clr>
            <a:srgbClr val="F26B43"/>
          </p15:clr>
        </p15:guide>
        <p15:guide id="10" orient="horz" pos="3680">
          <p15:clr>
            <a:srgbClr val="F26B43"/>
          </p15:clr>
        </p15:guide>
        <p15:guide id="11" pos="4135">
          <p15:clr>
            <a:srgbClr val="F26B43"/>
          </p15:clr>
        </p15:guide>
        <p15:guide id="12" pos="354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-45436510,&quot;Placement&quot;:&quot;Footer&quot;,&quot;Top&quot;:789.467957,&quot;Left&quot;:0.0,&quot;SlideWidth&quot;:1440,&quot;SlideHeight&quot;:810}">
            <a:extLst>
              <a:ext uri="{FF2B5EF4-FFF2-40B4-BE49-F238E27FC236}">
                <a16:creationId xmlns:a16="http://schemas.microsoft.com/office/drawing/2014/main" id="{044F584B-532F-424C-A67B-D03CAAF40E93}"/>
              </a:ext>
            </a:extLst>
          </p:cNvPr>
          <p:cNvSpPr txBox="1"/>
          <p:nvPr userDrawn="1"/>
        </p:nvSpPr>
        <p:spPr>
          <a:xfrm>
            <a:off x="0" y="6719236"/>
            <a:ext cx="387417" cy="10265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667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  <a:endParaRPr lang="en-CH" sz="667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7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  <p:sldLayoutId id="2147483868" r:id="rId33"/>
    <p:sldLayoutId id="2147483869" r:id="rId34"/>
    <p:sldLayoutId id="2147483870" r:id="rId35"/>
    <p:sldLayoutId id="2147483871" r:id="rId36"/>
    <p:sldLayoutId id="2147483872" r:id="rId37"/>
    <p:sldLayoutId id="2147483873" r:id="rId38"/>
    <p:sldLayoutId id="2147483874" r:id="rId39"/>
    <p:sldLayoutId id="2147483875" r:id="rId40"/>
    <p:sldLayoutId id="2147483876" r:id="rId41"/>
    <p:sldLayoutId id="2147483877" r:id="rId42"/>
  </p:sldLayoutIdLst>
  <p:hf sldNum="0" hdr="0" ft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AC190-5497-51A3-B9EB-0FC03DF8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7C660-C6F2-7532-F7D9-398E81BD8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C1A86-FB90-33AE-1A05-78F1AC1BC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31C6C-01CC-45FF-A429-5402BAE6F299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2B98F-3471-BFCB-236A-33BC70367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0A5A-595B-63F5-438A-F0290E50E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0E499-4342-63C0-A598-B2F0179BA47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5524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08358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878E3-264D-40CB-BB09-2AF735F0335D}" type="datetimeFigureOut">
              <a:rPr lang="el-GR" smtClean="0"/>
              <a:pPr/>
              <a:t>2/4/2025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4A053-7EB7-4674-9728-606F01F7879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67557A-21C0-B628-9514-F3DF5595916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4667" y="6642100"/>
            <a:ext cx="450851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28969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2161A-9C6B-9D85-A04A-5B2965228AC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2334" y="6714067"/>
            <a:ext cx="225425" cy="102657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667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14342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58E4E-A8E5-4490-A385-6ADC36EC76E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8186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0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0.xml"/><Relationship Id="rId6" Type="http://schemas.openxmlformats.org/officeDocument/2006/relationships/diagramData" Target="../diagrams/data2.xml"/><Relationship Id="rId5" Type="http://schemas.openxmlformats.org/officeDocument/2006/relationships/image" Target="../media/image280.png"/><Relationship Id="rId10" Type="http://schemas.microsoft.com/office/2007/relationships/diagramDrawing" Target="../diagrams/drawing2.xml"/><Relationship Id="rId4" Type="http://schemas.openxmlformats.org/officeDocument/2006/relationships/customXml" Target="../ink/ink1.xml"/><Relationship Id="rId9" Type="http://schemas.openxmlformats.org/officeDocument/2006/relationships/diagramColors" Target="../diagrams/colors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0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26" Type="http://schemas.openxmlformats.org/officeDocument/2006/relationships/image" Target="../media/image59.sv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sv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sv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svg"/><Relationship Id="rId22" Type="http://schemas.openxmlformats.org/officeDocument/2006/relationships/image" Target="../media/image55.svg"/><Relationship Id="rId27" Type="http://schemas.openxmlformats.org/officeDocument/2006/relationships/image" Target="../media/image60.png"/><Relationship Id="rId30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0.png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0.pn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4.jp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74.jpg"/><Relationship Id="rId7" Type="http://schemas.openxmlformats.org/officeDocument/2006/relationships/image" Target="../media/image86.png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85.png"/><Relationship Id="rId11" Type="http://schemas.openxmlformats.org/officeDocument/2006/relationships/diagramData" Target="../diagrams/data3.xml"/><Relationship Id="rId5" Type="http://schemas.openxmlformats.org/officeDocument/2006/relationships/image" Target="../media/image84.png"/><Relationship Id="rId15" Type="http://schemas.microsoft.com/office/2007/relationships/diagramDrawing" Target="../diagrams/drawing3.xml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Relationship Id="rId14" Type="http://schemas.openxmlformats.org/officeDocument/2006/relationships/diagramColors" Target="../diagrams/colors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e.ifrc.org/x/rxwrwdb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9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/>
          <p:nvPr/>
        </p:nvSpPr>
        <p:spPr>
          <a:xfrm>
            <a:off x="6596236" y="1007717"/>
            <a:ext cx="5332118" cy="595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F5333F"/>
                </a:solidFill>
                <a:latin typeface="Montserrat"/>
                <a:ea typeface="Montserrat"/>
                <a:cs typeface="Montserrat"/>
                <a:sym typeface="Montserrat"/>
              </a:rPr>
              <a:t>Global CEA Community of Practice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F5333F"/>
                </a:solidFill>
                <a:latin typeface="Montserrat"/>
                <a:ea typeface="Montserrat"/>
                <a:cs typeface="Montserrat"/>
                <a:sym typeface="Montserrat"/>
              </a:rPr>
              <a:t>Peer-Learning Webinar</a:t>
            </a:r>
            <a:endParaRPr lang="en-GB" sz="2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chemeClr val="dk1"/>
                </a:solidFill>
                <a:latin typeface="Montserrat"/>
                <a:sym typeface="Montserrat"/>
              </a:rPr>
              <a:t> Institutionalisation:     Still as hard to do    as it is to say? </a:t>
            </a:r>
            <a:endParaRPr lang="en-US" sz="3600" b="1" dirty="0">
              <a:latin typeface="Montserrat"/>
            </a:endParaRPr>
          </a:p>
          <a:p>
            <a:pPr algn="ctr"/>
            <a:r>
              <a:rPr lang="en-US" sz="2400" b="1" dirty="0">
                <a:solidFill>
                  <a:srgbClr val="0F2042"/>
                </a:solidFill>
                <a:latin typeface="Montserrat"/>
                <a:ea typeface="Montserrat"/>
                <a:cs typeface="Montserrat"/>
                <a:sym typeface="Montserrat"/>
              </a:rPr>
              <a:t>
</a:t>
            </a:r>
            <a:endParaRPr lang="en-US" sz="2133" dirty="0">
              <a:solidFill>
                <a:srgbClr val="0F20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6FCD8-16E5-ABCE-A0D0-E3FBC28BD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587" y="0"/>
            <a:ext cx="9280826" cy="78708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Plan of Action</a:t>
            </a:r>
            <a:endParaRPr lang="lt-LT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FF9CD-D06C-7F88-406B-1050FEFA8623}"/>
              </a:ext>
            </a:extLst>
          </p:cNvPr>
          <p:cNvSpPr txBox="1"/>
          <p:nvPr/>
        </p:nvSpPr>
        <p:spPr>
          <a:xfrm>
            <a:off x="1207729" y="940809"/>
            <a:ext cx="6600072" cy="534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Outcome 1: Institutionalizing CEA </a:t>
            </a: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Develop CEA Strategy and Policy;</a:t>
            </a: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Develop Feedback mechanism guidelines, SOPs and Q&amp;A;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Translate the CEA Guide, Feedback Toolkit, and trainings to local languages;</a:t>
            </a: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Conduct training on CEA, SOPs and guidelines;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Integrate the CEA approach throughout the project cycle;</a:t>
            </a: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Ensure assessments are integrated in the emergency cycle;</a:t>
            </a: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Identify CEA Focal Points for each branch;</a:t>
            </a: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Support the LRC's official website development.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DC97FF-A2D9-0C5F-C1F4-2A4916E7E116}"/>
              </a:ext>
            </a:extLst>
          </p:cNvPr>
          <p:cNvSpPr/>
          <p:nvPr/>
        </p:nvSpPr>
        <p:spPr>
          <a:xfrm>
            <a:off x="8156028" y="5833241"/>
            <a:ext cx="3531475" cy="756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6716E-07B8-2A9E-E71B-6ECAF8A14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14" y="634763"/>
            <a:ext cx="3058886" cy="59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33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12A41-7B5F-1158-2371-D0539BBEF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776" y="180752"/>
            <a:ext cx="5058448" cy="787083"/>
          </a:xfrm>
        </p:spPr>
        <p:txBody>
          <a:bodyPr/>
          <a:lstStyle/>
          <a:p>
            <a:pPr algn="ctr"/>
            <a:r>
              <a:rPr lang="lt-LT" dirty="0" err="1">
                <a:solidFill>
                  <a:schemeClr val="tx1"/>
                </a:solidFill>
              </a:rPr>
              <a:t>Challenges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err="1">
                <a:solidFill>
                  <a:schemeClr val="tx1"/>
                </a:solidFill>
              </a:rPr>
              <a:t>and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err="1">
                <a:solidFill>
                  <a:schemeClr val="tx1"/>
                </a:solidFill>
              </a:rPr>
              <a:t>opportunities</a:t>
            </a:r>
            <a:endParaRPr lang="lt-LT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5851D-64C6-D91E-ECD3-C6E9D87CF564}"/>
              </a:ext>
            </a:extLst>
          </p:cNvPr>
          <p:cNvSpPr txBox="1"/>
          <p:nvPr/>
        </p:nvSpPr>
        <p:spPr>
          <a:xfrm>
            <a:off x="828368" y="1009335"/>
            <a:ext cx="5058449" cy="669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understanding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CEA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Overload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(CEA-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burden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 and communication with staff/volunteers 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words, real examples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CEA principle is implemented by common understanding and in a fragmented manner – policies and SOPs should include best practices to be relevant.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9BB249-2EB2-4243-E3EA-40AB441C2E1D}"/>
              </a:ext>
            </a:extLst>
          </p:cNvPr>
          <p:cNvSpPr/>
          <p:nvPr/>
        </p:nvSpPr>
        <p:spPr>
          <a:xfrm>
            <a:off x="8156028" y="5833241"/>
            <a:ext cx="3531475" cy="756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7B318-C2A2-8E14-0BC8-71EAAADA4A76}"/>
              </a:ext>
            </a:extLst>
          </p:cNvPr>
          <p:cNvSpPr txBox="1"/>
          <p:nvPr/>
        </p:nvSpPr>
        <p:spPr>
          <a:xfrm>
            <a:off x="6770914" y="1326822"/>
            <a:ext cx="5105400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Top-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support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eases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volunteers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participation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understandable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language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Highlighting that the goal is to understand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situation and figure out areas for improvement;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 for existing practices and involving 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 and volunteers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decision-making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Patience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empathy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31282BB6-755B-91B8-0527-1F626E89A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458" y="1897788"/>
            <a:ext cx="2178544" cy="217854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A6E9CC20-5412-8442-969C-CE3FC5546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76" y="2200925"/>
            <a:ext cx="1584817" cy="15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92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515938" y="2318657"/>
            <a:ext cx="11233150" cy="305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8000" b="1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Questions</a:t>
            </a:r>
            <a:r>
              <a:rPr lang="nl-NL" sz="8000" b="1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marL="0" indent="0" algn="ctr">
              <a:buNone/>
            </a:pPr>
            <a:endParaRPr lang="nl-NL"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 algn="ctr">
              <a:buNone/>
            </a:pPr>
            <a:endParaRPr lang="nl-NL"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23FC5B-98A5-49E4-B59C-E073B895215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22734D-3381-74DF-CF8A-1707755E61C9}"/>
              </a:ext>
            </a:extLst>
          </p:cNvPr>
          <p:cNvSpPr txBox="1"/>
          <p:nvPr/>
        </p:nvSpPr>
        <p:spPr>
          <a:xfrm>
            <a:off x="0" y="5397190"/>
            <a:ext cx="1683834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66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2" b="-14724"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 descr="Зображення, що містить символ, логотип, червоний, Графіка  Автоматично згенерований опис"/>
          <p:cNvSpPr/>
          <p:nvPr/>
        </p:nvSpPr>
        <p:spPr>
          <a:xfrm>
            <a:off x="534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70001" y="4275293"/>
            <a:ext cx="5274673" cy="1721359"/>
            <a:chOff x="-33483" y="66546"/>
            <a:chExt cx="2614865" cy="853346"/>
          </a:xfrm>
        </p:grpSpPr>
        <p:sp>
          <p:nvSpPr>
            <p:cNvPr id="5" name="Freeform 5"/>
            <p:cNvSpPr/>
            <p:nvPr/>
          </p:nvSpPr>
          <p:spPr>
            <a:xfrm>
              <a:off x="-33483" y="107092"/>
              <a:ext cx="2614865" cy="812800"/>
            </a:xfrm>
            <a:custGeom>
              <a:avLst/>
              <a:gdLst/>
              <a:ahLst/>
              <a:cxnLst/>
              <a:rect l="l" t="t" r="r" b="b"/>
              <a:pathLst>
                <a:path w="2614865" h="812800">
                  <a:moveTo>
                    <a:pt x="1307433" y="0"/>
                  </a:moveTo>
                  <a:cubicBezTo>
                    <a:pt x="585358" y="0"/>
                    <a:pt x="0" y="181951"/>
                    <a:pt x="0" y="406400"/>
                  </a:cubicBezTo>
                  <a:cubicBezTo>
                    <a:pt x="0" y="630849"/>
                    <a:pt x="585358" y="812800"/>
                    <a:pt x="1307433" y="812800"/>
                  </a:cubicBezTo>
                  <a:cubicBezTo>
                    <a:pt x="2029508" y="812800"/>
                    <a:pt x="2614865" y="630849"/>
                    <a:pt x="2614865" y="406400"/>
                  </a:cubicBezTo>
                  <a:cubicBezTo>
                    <a:pt x="2614865" y="181951"/>
                    <a:pt x="2029508" y="0"/>
                    <a:pt x="13074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2435" y="66546"/>
              <a:ext cx="2124578" cy="72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just" defTabSz="609630">
                <a:lnSpc>
                  <a:spcPts val="2799"/>
                </a:lnSpc>
              </a:pPr>
              <a:r>
                <a:rPr lang="en-US" sz="1999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Bold"/>
                  <a:ea typeface="Roboto Bold"/>
                  <a:cs typeface="Roboto Bold"/>
                  <a:sym typeface="Roboto Bold"/>
                </a:rPr>
                <a:t>CEA SECTORAL INTEGRATION</a:t>
              </a:r>
            </a:p>
            <a:p>
              <a:pPr algn="just" defTabSz="609630">
                <a:lnSpc>
                  <a:spcPts val="2799"/>
                </a:lnSpc>
              </a:pPr>
              <a:r>
                <a:rPr lang="en-US" sz="1999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Bold"/>
                  <a:ea typeface="Roboto Bold"/>
                  <a:cs typeface="Roboto Bold"/>
                  <a:sym typeface="Roboto Bold"/>
                </a:rPr>
                <a:t>UKRAINAN RED CROSS SOCIETY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2675868" y="5569525"/>
            <a:ext cx="1437081" cy="1205351"/>
          </a:xfrm>
          <a:custGeom>
            <a:avLst/>
            <a:gdLst/>
            <a:ahLst/>
            <a:cxnLst/>
            <a:rect l="l" t="t" r="r" b="b"/>
            <a:pathLst>
              <a:path w="2155621" h="1808027">
                <a:moveTo>
                  <a:pt x="0" y="0"/>
                </a:moveTo>
                <a:lnTo>
                  <a:pt x="2155621" y="0"/>
                </a:lnTo>
                <a:lnTo>
                  <a:pt x="2155621" y="1808028"/>
                </a:lnTo>
                <a:lnTo>
                  <a:pt x="0" y="1808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A9C89-6D37-8D7D-A231-B081757EC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D692A6D-CA2F-CA71-0A46-06B6FCF42C74}"/>
              </a:ext>
            </a:extLst>
          </p:cNvPr>
          <p:cNvGrpSpPr/>
          <p:nvPr/>
        </p:nvGrpSpPr>
        <p:grpSpPr>
          <a:xfrm>
            <a:off x="0" y="0"/>
            <a:ext cx="12198555" cy="791924"/>
            <a:chOff x="0" y="0"/>
            <a:chExt cx="24384000" cy="132492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9FF802C-852B-3880-54B3-D6B525D309E5}"/>
                </a:ext>
              </a:extLst>
            </p:cNvPr>
            <p:cNvSpPr/>
            <p:nvPr/>
          </p:nvSpPr>
          <p:spPr>
            <a:xfrm>
              <a:off x="0" y="0"/>
              <a:ext cx="24384000" cy="1324926"/>
            </a:xfrm>
            <a:custGeom>
              <a:avLst/>
              <a:gdLst/>
              <a:ahLst/>
              <a:cxnLst/>
              <a:rect l="l" t="t" r="r" b="b"/>
              <a:pathLst>
                <a:path w="24384000" h="1324926">
                  <a:moveTo>
                    <a:pt x="0" y="0"/>
                  </a:moveTo>
                  <a:lnTo>
                    <a:pt x="24384000" y="0"/>
                  </a:lnTo>
                  <a:lnTo>
                    <a:pt x="24384000" y="1324926"/>
                  </a:lnTo>
                  <a:lnTo>
                    <a:pt x="0" y="1324926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 descr="Зображення, що містить символ, логотип, емблема, Торгова марка  Автоматично згенерований опис">
            <a:extLst>
              <a:ext uri="{FF2B5EF4-FFF2-40B4-BE49-F238E27FC236}">
                <a16:creationId xmlns:a16="http://schemas.microsoft.com/office/drawing/2014/main" id="{AE83E0BF-003D-DDAD-D8EE-C95D68F221EF}"/>
              </a:ext>
            </a:extLst>
          </p:cNvPr>
          <p:cNvSpPr/>
          <p:nvPr/>
        </p:nvSpPr>
        <p:spPr>
          <a:xfrm>
            <a:off x="10994979" y="272892"/>
            <a:ext cx="787596" cy="791924"/>
          </a:xfrm>
          <a:custGeom>
            <a:avLst/>
            <a:gdLst/>
            <a:ahLst/>
            <a:cxnLst/>
            <a:rect l="l" t="t" r="r" b="b"/>
            <a:pathLst>
              <a:path w="1181394" h="1187886">
                <a:moveTo>
                  <a:pt x="0" y="0"/>
                </a:moveTo>
                <a:lnTo>
                  <a:pt x="1181394" y="0"/>
                </a:lnTo>
                <a:lnTo>
                  <a:pt x="1181394" y="1187886"/>
                </a:lnTo>
                <a:lnTo>
                  <a:pt x="0" y="1187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3B5221A-7278-B9CA-8384-8DAF242A4FB5}"/>
              </a:ext>
            </a:extLst>
          </p:cNvPr>
          <p:cNvSpPr txBox="1"/>
          <p:nvPr/>
        </p:nvSpPr>
        <p:spPr>
          <a:xfrm>
            <a:off x="404510" y="90566"/>
            <a:ext cx="9628262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URCS CEA Unit</a:t>
            </a:r>
          </a:p>
        </p:txBody>
      </p:sp>
      <p:graphicFrame>
        <p:nvGraphicFramePr>
          <p:cNvPr id="4" name="Схема 12">
            <a:extLst>
              <a:ext uri="{FF2B5EF4-FFF2-40B4-BE49-F238E27FC236}">
                <a16:creationId xmlns:a16="http://schemas.microsoft.com/office/drawing/2014/main" id="{4A39C482-A338-F7EE-52B8-35AEC47E08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6126716"/>
              </p:ext>
            </p:extLst>
          </p:nvPr>
        </p:nvGraphicFramePr>
        <p:xfrm>
          <a:off x="558800" y="844788"/>
          <a:ext cx="10947400" cy="574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72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FCF98-7D8A-F649-F2DF-4DA039F93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06B5A9B-AEE5-729E-A50C-210D633AC49C}"/>
              </a:ext>
            </a:extLst>
          </p:cNvPr>
          <p:cNvGrpSpPr/>
          <p:nvPr/>
        </p:nvGrpSpPr>
        <p:grpSpPr>
          <a:xfrm>
            <a:off x="0" y="0"/>
            <a:ext cx="12198555" cy="791924"/>
            <a:chOff x="0" y="0"/>
            <a:chExt cx="24384000" cy="132492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93455E4-E627-CC7B-804A-146D764763BA}"/>
                </a:ext>
              </a:extLst>
            </p:cNvPr>
            <p:cNvSpPr/>
            <p:nvPr/>
          </p:nvSpPr>
          <p:spPr>
            <a:xfrm>
              <a:off x="0" y="0"/>
              <a:ext cx="24384000" cy="1324926"/>
            </a:xfrm>
            <a:custGeom>
              <a:avLst/>
              <a:gdLst/>
              <a:ahLst/>
              <a:cxnLst/>
              <a:rect l="l" t="t" r="r" b="b"/>
              <a:pathLst>
                <a:path w="24384000" h="1324926">
                  <a:moveTo>
                    <a:pt x="0" y="0"/>
                  </a:moveTo>
                  <a:lnTo>
                    <a:pt x="24384000" y="0"/>
                  </a:lnTo>
                  <a:lnTo>
                    <a:pt x="24384000" y="1324926"/>
                  </a:lnTo>
                  <a:lnTo>
                    <a:pt x="0" y="1324926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 descr="Зображення, що містить символ, логотип, емблема, Торгова марка  Автоматично згенерований опис">
            <a:extLst>
              <a:ext uri="{FF2B5EF4-FFF2-40B4-BE49-F238E27FC236}">
                <a16:creationId xmlns:a16="http://schemas.microsoft.com/office/drawing/2014/main" id="{CC818BFC-D3A1-BF99-02C7-51EBCF41FF6B}"/>
              </a:ext>
            </a:extLst>
          </p:cNvPr>
          <p:cNvSpPr/>
          <p:nvPr/>
        </p:nvSpPr>
        <p:spPr>
          <a:xfrm>
            <a:off x="10994979" y="272892"/>
            <a:ext cx="787596" cy="791924"/>
          </a:xfrm>
          <a:custGeom>
            <a:avLst/>
            <a:gdLst/>
            <a:ahLst/>
            <a:cxnLst/>
            <a:rect l="l" t="t" r="r" b="b"/>
            <a:pathLst>
              <a:path w="1181394" h="1187886">
                <a:moveTo>
                  <a:pt x="0" y="0"/>
                </a:moveTo>
                <a:lnTo>
                  <a:pt x="1181394" y="0"/>
                </a:lnTo>
                <a:lnTo>
                  <a:pt x="1181394" y="1187886"/>
                </a:lnTo>
                <a:lnTo>
                  <a:pt x="0" y="1187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0E9C302-ACC3-AD5F-23C0-9731F31FE5FE}"/>
              </a:ext>
            </a:extLst>
          </p:cNvPr>
          <p:cNvSpPr txBox="1"/>
          <p:nvPr/>
        </p:nvSpPr>
        <p:spPr>
          <a:xfrm>
            <a:off x="404510" y="90566"/>
            <a:ext cx="9628262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URCS CEA Unit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Рукописні дані 7">
                <a:extLst>
                  <a:ext uri="{FF2B5EF4-FFF2-40B4-BE49-F238E27FC236}">
                    <a16:creationId xmlns:a16="http://schemas.microsoft.com/office/drawing/2014/main" id="{5E0DAA32-B531-43B5-914C-FA05C414603F}"/>
                  </a:ext>
                </a:extLst>
              </p14:cNvPr>
              <p14:cNvContentPartPr/>
              <p14:nvPr/>
            </p14:nvContentPartPr>
            <p14:xfrm>
              <a:off x="304800" y="2257803"/>
              <a:ext cx="2641600" cy="1626157"/>
            </p14:xfrm>
          </p:contentPart>
        </mc:Choice>
        <mc:Fallback xmlns="">
          <p:pic>
            <p:nvPicPr>
              <p:cNvPr id="8" name="Рукописні дані 7">
                <a:extLst>
                  <a:ext uri="{FF2B5EF4-FFF2-40B4-BE49-F238E27FC236}">
                    <a16:creationId xmlns:a16="http://schemas.microsoft.com/office/drawing/2014/main" id="{5E0DAA32-B531-43B5-914C-FA05C41460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802" y="2149801"/>
                <a:ext cx="2749237" cy="1841802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4" name="Схема 12">
            <a:extLst>
              <a:ext uri="{FF2B5EF4-FFF2-40B4-BE49-F238E27FC236}">
                <a16:creationId xmlns:a16="http://schemas.microsoft.com/office/drawing/2014/main" id="{47A35CF2-DBA5-D775-3F4A-CFEF4C726F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551440"/>
              </p:ext>
            </p:extLst>
          </p:nvPr>
        </p:nvGraphicFramePr>
        <p:xfrm>
          <a:off x="558800" y="844788"/>
          <a:ext cx="10947400" cy="574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801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62463"/>
            <a:chOff x="0" y="0"/>
            <a:chExt cx="24384000" cy="13249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24926"/>
            </a:xfrm>
            <a:custGeom>
              <a:avLst/>
              <a:gdLst/>
              <a:ahLst/>
              <a:cxnLst/>
              <a:rect l="l" t="t" r="r" b="b"/>
              <a:pathLst>
                <a:path w="24384000" h="1324926">
                  <a:moveTo>
                    <a:pt x="0" y="0"/>
                  </a:moveTo>
                  <a:lnTo>
                    <a:pt x="24384000" y="0"/>
                  </a:lnTo>
                  <a:lnTo>
                    <a:pt x="24384000" y="1324926"/>
                  </a:lnTo>
                  <a:lnTo>
                    <a:pt x="0" y="1324926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5" name="Freeform 5" descr="Зображення, що містить символ, логотип, емблема, Торгова марка  Автоматично згенерований опис"/>
          <p:cNvSpPr/>
          <p:nvPr/>
        </p:nvSpPr>
        <p:spPr>
          <a:xfrm>
            <a:off x="10994979" y="272892"/>
            <a:ext cx="787596" cy="791924"/>
          </a:xfrm>
          <a:custGeom>
            <a:avLst/>
            <a:gdLst/>
            <a:ahLst/>
            <a:cxnLst/>
            <a:rect l="l" t="t" r="r" b="b"/>
            <a:pathLst>
              <a:path w="1181394" h="1187886">
                <a:moveTo>
                  <a:pt x="0" y="0"/>
                </a:moveTo>
                <a:lnTo>
                  <a:pt x="1181394" y="0"/>
                </a:lnTo>
                <a:lnTo>
                  <a:pt x="1181394" y="1187886"/>
                </a:lnTo>
                <a:lnTo>
                  <a:pt x="0" y="1187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3200" y="90567"/>
            <a:ext cx="9628262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Integrating CEA into Operational Sectors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4B4EFD-9333-0F36-F02A-B7822C211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61804"/>
            <a:ext cx="3336543" cy="2696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542CE-FED7-6D76-D3EE-176FE7D65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376" y="2685701"/>
            <a:ext cx="3098019" cy="3098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426BE1-46AD-0E25-8BB0-78A4ED0754A7}"/>
              </a:ext>
            </a:extLst>
          </p:cNvPr>
          <p:cNvSpPr txBox="1"/>
          <p:nvPr/>
        </p:nvSpPr>
        <p:spPr>
          <a:xfrm>
            <a:off x="356859" y="891134"/>
            <a:ext cx="5140631" cy="21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1867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 1: Assessment and Planning </a:t>
            </a:r>
          </a:p>
          <a:p>
            <a:pPr defTabSz="609630"/>
            <a:r>
              <a:rPr lang="en-US" sz="1867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en-US" sz="1867" b="1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67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Self-Assessment by sectors on opportunities and priorities for integrating CEA into their work</a:t>
            </a:r>
          </a:p>
          <a:p>
            <a:pPr algn="just" defTabSz="609630"/>
            <a:r>
              <a:rPr lang="en-US" sz="1867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Assessment of potential for CEA integration and identification of strengths, gaps, best practices and challenges.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E32E0D-97B3-66D1-F149-17DB7AD4D8D2}"/>
              </a:ext>
            </a:extLst>
          </p:cNvPr>
          <p:cNvSpPr txBox="1"/>
          <p:nvPr/>
        </p:nvSpPr>
        <p:spPr>
          <a:xfrm>
            <a:off x="6054699" y="1160275"/>
            <a:ext cx="6056695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1867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 2: Capacity Building </a:t>
            </a:r>
          </a:p>
          <a:p>
            <a:pPr algn="just" defTabSz="609630"/>
            <a:r>
              <a:rPr lang="en-US" sz="1867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en-US" sz="1867" b="1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67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Conduct workshop to kick-off integration of CEA into sector’s activities. </a:t>
            </a:r>
          </a:p>
          <a:p>
            <a:pPr defTabSz="609630"/>
            <a:r>
              <a:rPr lang="en-US" sz="1867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Prepare and provide specific trainings and technical support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EE202-B0F0-49C9-04A6-80B302232B21}"/>
              </a:ext>
            </a:extLst>
          </p:cNvPr>
          <p:cNvSpPr txBox="1"/>
          <p:nvPr/>
        </p:nvSpPr>
        <p:spPr>
          <a:xfrm>
            <a:off x="4003046" y="3075286"/>
            <a:ext cx="5080000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1867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 3: Initial Implementation</a:t>
            </a:r>
          </a:p>
          <a:p>
            <a:pPr defTabSz="609630"/>
            <a:r>
              <a:rPr lang="en-US" sz="1867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Begin systematically implementing the agreed action plan  with technical support from CEA and other colleagues.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BE1BEA-5F24-A671-981D-36B58ACEC6A8}"/>
              </a:ext>
            </a:extLst>
          </p:cNvPr>
          <p:cNvSpPr txBox="1"/>
          <p:nvPr/>
        </p:nvSpPr>
        <p:spPr>
          <a:xfrm>
            <a:off x="3755220" y="4857855"/>
            <a:ext cx="5258157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1867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Steps 4 and 5 : Full integration and monitoring</a:t>
            </a:r>
          </a:p>
          <a:p>
            <a:pPr algn="just" defTabSz="609630"/>
            <a:r>
              <a:rPr lang="en-US" sz="1867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Monitor impact and adapt</a:t>
            </a:r>
          </a:p>
          <a:p>
            <a:pPr algn="just" defTabSz="609630"/>
            <a:r>
              <a:rPr lang="en-US" sz="1867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Achieve action plans</a:t>
            </a:r>
          </a:p>
          <a:p>
            <a:pPr algn="just" defTabSz="609630"/>
            <a:r>
              <a:rPr lang="en-US" sz="1867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Set next goals inline with NS / CEA strategies </a:t>
            </a:r>
          </a:p>
          <a:p>
            <a:pPr marL="304815" indent="-304815" algn="just" defTabSz="609630">
              <a:buFontTx/>
              <a:buChar char="-"/>
            </a:pPr>
            <a:endParaRPr lang="en-US" sz="1867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Рисунок 32" descr="Зображення, що містить текст, знімок екрана, Шриф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C60880C-0FE2-0A06-5C9F-74EDE5966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0" y="0"/>
            <a:ext cx="10291020" cy="6858000"/>
          </a:xfrm>
          <a:prstGeom prst="rect">
            <a:avLst/>
          </a:prstGeom>
        </p:spPr>
      </p:pic>
      <p:grpSp>
        <p:nvGrpSpPr>
          <p:cNvPr id="34" name="Group 2">
            <a:extLst>
              <a:ext uri="{FF2B5EF4-FFF2-40B4-BE49-F238E27FC236}">
                <a16:creationId xmlns:a16="http://schemas.microsoft.com/office/drawing/2014/main" id="{8CBF3156-04EC-BACC-7940-94B3D5431505}"/>
              </a:ext>
            </a:extLst>
          </p:cNvPr>
          <p:cNvGrpSpPr/>
          <p:nvPr/>
        </p:nvGrpSpPr>
        <p:grpSpPr>
          <a:xfrm>
            <a:off x="1" y="0"/>
            <a:ext cx="2184407" cy="6858000"/>
            <a:chOff x="0" y="0"/>
            <a:chExt cx="13991081" cy="13716000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002DDA24-2932-9694-D421-23F6B096DB29}"/>
                </a:ext>
              </a:extLst>
            </p:cNvPr>
            <p:cNvSpPr/>
            <p:nvPr/>
          </p:nvSpPr>
          <p:spPr>
            <a:xfrm>
              <a:off x="0" y="0"/>
              <a:ext cx="13991081" cy="13716000"/>
            </a:xfrm>
            <a:custGeom>
              <a:avLst/>
              <a:gdLst/>
              <a:ahLst/>
              <a:cxnLst/>
              <a:rect l="l" t="t" r="r" b="b"/>
              <a:pathLst>
                <a:path w="13991081" h="13716000">
                  <a:moveTo>
                    <a:pt x="0" y="0"/>
                  </a:moveTo>
                  <a:lnTo>
                    <a:pt x="13991081" y="0"/>
                  </a:lnTo>
                  <a:lnTo>
                    <a:pt x="1399108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10" descr="Зображення, що містить символ, логотип, емблема, Торгова марка  Автоматично згенерований опис">
            <a:extLst>
              <a:ext uri="{FF2B5EF4-FFF2-40B4-BE49-F238E27FC236}">
                <a16:creationId xmlns:a16="http://schemas.microsoft.com/office/drawing/2014/main" id="{1AB8E1AB-059C-3562-C90D-EF2094AA2560}"/>
              </a:ext>
            </a:extLst>
          </p:cNvPr>
          <p:cNvSpPr/>
          <p:nvPr/>
        </p:nvSpPr>
        <p:spPr>
          <a:xfrm>
            <a:off x="1727207" y="177800"/>
            <a:ext cx="914400" cy="965200"/>
          </a:xfrm>
          <a:custGeom>
            <a:avLst/>
            <a:gdLst/>
            <a:ahLst/>
            <a:cxnLst/>
            <a:rect l="l" t="t" r="r" b="b"/>
            <a:pathLst>
              <a:path w="1246414" h="1253264">
                <a:moveTo>
                  <a:pt x="0" y="0"/>
                </a:moveTo>
                <a:lnTo>
                  <a:pt x="1246414" y="0"/>
                </a:lnTo>
                <a:lnTo>
                  <a:pt x="1246414" y="1253264"/>
                </a:lnTo>
                <a:lnTo>
                  <a:pt x="0" y="1253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8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175"/>
            <a:ext cx="6995514" cy="6858000"/>
            <a:chOff x="0" y="0"/>
            <a:chExt cx="1399102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91081" cy="13716000"/>
            </a:xfrm>
            <a:custGeom>
              <a:avLst/>
              <a:gdLst/>
              <a:ahLst/>
              <a:cxnLst/>
              <a:rect l="l" t="t" r="r" b="b"/>
              <a:pathLst>
                <a:path w="13991081" h="13716000">
                  <a:moveTo>
                    <a:pt x="0" y="0"/>
                  </a:moveTo>
                  <a:lnTo>
                    <a:pt x="13991081" y="0"/>
                  </a:lnTo>
                  <a:lnTo>
                    <a:pt x="1399108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6995514" y="0"/>
            <a:ext cx="5196486" cy="3577083"/>
          </a:xfrm>
          <a:custGeom>
            <a:avLst/>
            <a:gdLst/>
            <a:ahLst/>
            <a:cxnLst/>
            <a:rect l="l" t="t" r="r" b="b"/>
            <a:pathLst>
              <a:path w="7794729" h="5365624">
                <a:moveTo>
                  <a:pt x="0" y="0"/>
                </a:moveTo>
                <a:lnTo>
                  <a:pt x="7794729" y="0"/>
                </a:lnTo>
                <a:lnTo>
                  <a:pt x="7794729" y="5365624"/>
                </a:lnTo>
                <a:lnTo>
                  <a:pt x="0" y="536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66" t="-5163" r="-4266"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95515" y="3577083"/>
            <a:ext cx="5308143" cy="3280917"/>
          </a:xfrm>
          <a:custGeom>
            <a:avLst/>
            <a:gdLst/>
            <a:ahLst/>
            <a:cxnLst/>
            <a:rect l="l" t="t" r="r" b="b"/>
            <a:pathLst>
              <a:path w="7962215" h="4921376">
                <a:moveTo>
                  <a:pt x="0" y="0"/>
                </a:moveTo>
                <a:lnTo>
                  <a:pt x="7962215" y="0"/>
                </a:lnTo>
                <a:lnTo>
                  <a:pt x="7962215" y="4921376"/>
                </a:lnTo>
                <a:lnTo>
                  <a:pt x="0" y="4921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42" t="-18624" r="-21486"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 descr="Зображення, що містить символ, логотип, емблема, Торгова марка  Автоматично згенерований опис"/>
          <p:cNvSpPr/>
          <p:nvPr/>
        </p:nvSpPr>
        <p:spPr>
          <a:xfrm>
            <a:off x="5973124" y="5869385"/>
            <a:ext cx="895754" cy="900677"/>
          </a:xfrm>
          <a:custGeom>
            <a:avLst/>
            <a:gdLst/>
            <a:ahLst/>
            <a:cxnLst/>
            <a:rect l="l" t="t" r="r" b="b"/>
            <a:pathLst>
              <a:path w="1343631" h="1351015">
                <a:moveTo>
                  <a:pt x="0" y="0"/>
                </a:moveTo>
                <a:lnTo>
                  <a:pt x="1343631" y="0"/>
                </a:lnTo>
                <a:lnTo>
                  <a:pt x="1343631" y="1351015"/>
                </a:lnTo>
                <a:lnTo>
                  <a:pt x="0" y="1351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6099" y="0"/>
            <a:ext cx="6396338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CEA Capacity Building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107D3-9F92-6A95-8191-2DA4910FB1E0}"/>
              </a:ext>
            </a:extLst>
          </p:cNvPr>
          <p:cNvSpPr txBox="1"/>
          <p:nvPr/>
        </p:nvSpPr>
        <p:spPr>
          <a:xfrm>
            <a:off x="152400" y="467014"/>
            <a:ext cx="6528257" cy="85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 algn="just" defTabSz="609630">
              <a:lnSpc>
                <a:spcPts val="3064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CEA Basic Training For All</a:t>
            </a:r>
          </a:p>
          <a:p>
            <a:pPr algn="just" defTabSz="609630">
              <a:lnSpc>
                <a:spcPts val="3064"/>
              </a:lnSpc>
            </a:pP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 Bold"/>
              </a:rPr>
              <a:t>Supporting awareness of CEA across URCS.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6B47E-F22D-4D89-1CAF-3FA4D1047A9E}"/>
              </a:ext>
            </a:extLst>
          </p:cNvPr>
          <p:cNvSpPr txBox="1"/>
          <p:nvPr/>
        </p:nvSpPr>
        <p:spPr>
          <a:xfrm>
            <a:off x="151229" y="1411647"/>
            <a:ext cx="6621208" cy="16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 algn="just" defTabSz="609630">
              <a:lnSpc>
                <a:spcPts val="3064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 Bold"/>
              </a:rPr>
              <a:t>Feedback Channels</a:t>
            </a:r>
          </a:p>
          <a:p>
            <a:pPr algn="just" defTabSz="609630">
              <a:lnSpc>
                <a:spcPts val="3064"/>
              </a:lnSpc>
            </a:pP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Ensuring sectors are aware of available channels, which are most appropriate for the people they work with, and that sectors act on the feedback received.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A44789-7874-F473-7127-7AE106FA564B}"/>
              </a:ext>
            </a:extLst>
          </p:cNvPr>
          <p:cNvSpPr txBox="1"/>
          <p:nvPr/>
        </p:nvSpPr>
        <p:spPr>
          <a:xfrm>
            <a:off x="167223" y="3016359"/>
            <a:ext cx="6589219" cy="124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 algn="just" defTabSz="609630">
              <a:lnSpc>
                <a:spcPts val="306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 Bold"/>
              </a:rPr>
              <a:t>Info As Aid</a:t>
            </a:r>
          </a:p>
          <a:p>
            <a:pPr algn="just" defTabSz="609630">
              <a:lnSpc>
                <a:spcPts val="3064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Helping sectors identify and act on opportunities for Info as Aid in their work.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2EA75-2C9B-1859-6119-A4DAEF043496}"/>
              </a:ext>
            </a:extLst>
          </p:cNvPr>
          <p:cNvSpPr txBox="1"/>
          <p:nvPr/>
        </p:nvSpPr>
        <p:spPr>
          <a:xfrm>
            <a:off x="147470" y="4217351"/>
            <a:ext cx="6589219" cy="124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 algn="just" defTabSz="609630">
              <a:lnSpc>
                <a:spcPts val="306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 Bold"/>
              </a:rPr>
              <a:t>Lessons Learned </a:t>
            </a:r>
          </a:p>
          <a:p>
            <a:pPr algn="just" defTabSz="609630">
              <a:lnSpc>
                <a:spcPts val="3064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 Bold"/>
              </a:rPr>
              <a:t>Sharing CEA lessons and experiences between departments and projects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B61F45-A262-934D-2289-8E033E3965D4}"/>
              </a:ext>
            </a:extLst>
          </p:cNvPr>
          <p:cNvSpPr txBox="1"/>
          <p:nvPr/>
        </p:nvSpPr>
        <p:spPr>
          <a:xfrm>
            <a:off x="167224" y="5463529"/>
            <a:ext cx="6093809" cy="146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 algn="just" defTabSz="609630">
              <a:lnSpc>
                <a:spcPts val="306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 Bold"/>
              </a:rPr>
              <a:t>Ongoing Technical Support</a:t>
            </a:r>
          </a:p>
          <a:p>
            <a:pPr algn="just" defTabSz="609630">
              <a:lnSpc>
                <a:spcPts val="3064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 Bold"/>
              </a:rPr>
              <a:t>Continue relationship with sectors to assist </a:t>
            </a:r>
          </a:p>
          <a:p>
            <a:pPr algn="just" defTabSz="609630">
              <a:lnSpc>
                <a:spcPts val="3064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 Bold"/>
              </a:rPr>
              <a:t>when needed </a:t>
            </a:r>
          </a:p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CAF88-0683-766B-F241-809607362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2DE5B71-B593-D685-902E-33FC1DB4C060}"/>
              </a:ext>
            </a:extLst>
          </p:cNvPr>
          <p:cNvGrpSpPr/>
          <p:nvPr/>
        </p:nvGrpSpPr>
        <p:grpSpPr>
          <a:xfrm>
            <a:off x="0" y="-42863"/>
            <a:ext cx="12192000" cy="574040"/>
            <a:chOff x="0" y="0"/>
            <a:chExt cx="24384000" cy="114808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3E33783-8D3F-6ABA-939B-561D0DAF7DA8}"/>
                </a:ext>
              </a:extLst>
            </p:cNvPr>
            <p:cNvSpPr/>
            <p:nvPr/>
          </p:nvSpPr>
          <p:spPr>
            <a:xfrm>
              <a:off x="0" y="0"/>
              <a:ext cx="24384000" cy="1148080"/>
            </a:xfrm>
            <a:custGeom>
              <a:avLst/>
              <a:gdLst/>
              <a:ahLst/>
              <a:cxnLst/>
              <a:rect l="l" t="t" r="r" b="b"/>
              <a:pathLst>
                <a:path w="24384000" h="1148080">
                  <a:moveTo>
                    <a:pt x="0" y="0"/>
                  </a:moveTo>
                  <a:lnTo>
                    <a:pt x="24384000" y="0"/>
                  </a:lnTo>
                  <a:lnTo>
                    <a:pt x="24384000" y="1148080"/>
                  </a:lnTo>
                  <a:lnTo>
                    <a:pt x="0" y="1148080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F8F805E3-A4C2-12F8-7C9D-0E2179B48B02}"/>
              </a:ext>
            </a:extLst>
          </p:cNvPr>
          <p:cNvSpPr txBox="1"/>
          <p:nvPr/>
        </p:nvSpPr>
        <p:spPr>
          <a:xfrm>
            <a:off x="137553" y="49848"/>
            <a:ext cx="4046009" cy="46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SO FAR…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DDA952-F3E6-7756-F5E1-FBFC00F6C2FA}"/>
              </a:ext>
            </a:extLst>
          </p:cNvPr>
          <p:cNvSpPr txBox="1"/>
          <p:nvPr/>
        </p:nvSpPr>
        <p:spPr>
          <a:xfrm>
            <a:off x="1870417" y="2044067"/>
            <a:ext cx="8220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 algn="just" defTabSz="60963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16 Sectors have carried out CEA self assessments, including Cash, Health, Livelihoods, Relief, MHPSS, Home Based Care , First Aid and Restoring Family Links.</a:t>
            </a:r>
          </a:p>
          <a:p>
            <a:pPr marL="304815" indent="-304815" algn="just" defTabSz="60963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04815" indent="-304815" algn="just" defTabSz="60963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 Sectors have completed Action Plans and begun implementing them</a:t>
            </a:r>
          </a:p>
          <a:p>
            <a:pPr marL="304815" indent="-304815" algn="just" defTabSz="60963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04815" indent="-304815" algn="just" defTabSz="60963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uk-UA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Sectors that we still have to work with </a:t>
            </a:r>
          </a:p>
          <a:p>
            <a:pPr algn="just" defTabSz="609630"/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algn="just"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8D0D49-9163-3368-BEA7-77380513F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89000"/>
            <a:ext cx="965200" cy="1311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8FDD57-D6CC-3D34-9853-D8E9A2E07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87" y="547328"/>
            <a:ext cx="1109313" cy="1109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A76A8C-C2B2-1C38-21D4-8E75A59F5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626" y="557319"/>
            <a:ext cx="1270000" cy="1144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3C5572-29F1-5090-E7EF-9C54FD96C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961" y="613328"/>
            <a:ext cx="1239315" cy="11074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931D7A-7D29-8C4F-3DC5-4589CFF48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072" y="589614"/>
            <a:ext cx="1006487" cy="9256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B59A8C-4845-AC7E-46A2-0AD990C7B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8142" y="593975"/>
            <a:ext cx="998129" cy="9168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6EDA4A-E991-41AC-6DF1-D85C7A409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6173" y="724598"/>
            <a:ext cx="1060912" cy="9985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1D116D-2B89-7D16-3863-8BC60FD81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6274" y="1080374"/>
            <a:ext cx="1060912" cy="994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EFCED5-EA94-38F3-1AA0-5490AD5BEE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160" y="2371396"/>
            <a:ext cx="1006524" cy="8403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F74C3B-3B82-C334-033E-8AEDCBBA77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745" y="3429000"/>
            <a:ext cx="1585354" cy="1378570"/>
          </a:xfrm>
          <a:prstGeom prst="rect">
            <a:avLst/>
          </a:prstGeom>
        </p:spPr>
      </p:pic>
      <p:sp>
        <p:nvSpPr>
          <p:cNvPr id="8" name="Freeform 9">
            <a:extLst>
              <a:ext uri="{FF2B5EF4-FFF2-40B4-BE49-F238E27FC236}">
                <a16:creationId xmlns:a16="http://schemas.microsoft.com/office/drawing/2014/main" id="{E038256B-C83B-DD38-0E44-069085435536}"/>
              </a:ext>
            </a:extLst>
          </p:cNvPr>
          <p:cNvSpPr/>
          <p:nvPr/>
        </p:nvSpPr>
        <p:spPr>
          <a:xfrm>
            <a:off x="827277" y="5145621"/>
            <a:ext cx="839703" cy="860303"/>
          </a:xfrm>
          <a:custGeom>
            <a:avLst/>
            <a:gdLst/>
            <a:ahLst/>
            <a:cxnLst/>
            <a:rect l="l" t="t" r="r" b="b"/>
            <a:pathLst>
              <a:path w="1587581" h="1587581">
                <a:moveTo>
                  <a:pt x="0" y="0"/>
                </a:moveTo>
                <a:lnTo>
                  <a:pt x="1587581" y="0"/>
                </a:lnTo>
                <a:lnTo>
                  <a:pt x="1587581" y="1587581"/>
                </a:lnTo>
                <a:lnTo>
                  <a:pt x="0" y="1587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FCF0C1EB-95D7-581E-15D9-39FB77B75665}"/>
              </a:ext>
            </a:extLst>
          </p:cNvPr>
          <p:cNvSpPr/>
          <p:nvPr/>
        </p:nvSpPr>
        <p:spPr>
          <a:xfrm>
            <a:off x="1979211" y="5788643"/>
            <a:ext cx="1067964" cy="860304"/>
          </a:xfrm>
          <a:custGeom>
            <a:avLst/>
            <a:gdLst/>
            <a:ahLst/>
            <a:cxnLst/>
            <a:rect l="l" t="t" r="r" b="b"/>
            <a:pathLst>
              <a:path w="1789719" h="1415505">
                <a:moveTo>
                  <a:pt x="0" y="0"/>
                </a:moveTo>
                <a:lnTo>
                  <a:pt x="1789718" y="0"/>
                </a:lnTo>
                <a:lnTo>
                  <a:pt x="1789718" y="1415505"/>
                </a:lnTo>
                <a:lnTo>
                  <a:pt x="0" y="14155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237B4189-757B-EB80-E0BF-E8D5B6D33236}"/>
              </a:ext>
            </a:extLst>
          </p:cNvPr>
          <p:cNvSpPr/>
          <p:nvPr/>
        </p:nvSpPr>
        <p:spPr>
          <a:xfrm>
            <a:off x="3656308" y="5771963"/>
            <a:ext cx="1548516" cy="675399"/>
          </a:xfrm>
          <a:custGeom>
            <a:avLst/>
            <a:gdLst/>
            <a:ahLst/>
            <a:cxnLst/>
            <a:rect l="l" t="t" r="r" b="b"/>
            <a:pathLst>
              <a:path w="2265668" h="965741">
                <a:moveTo>
                  <a:pt x="0" y="0"/>
                </a:moveTo>
                <a:lnTo>
                  <a:pt x="2265668" y="0"/>
                </a:lnTo>
                <a:lnTo>
                  <a:pt x="2265668" y="965741"/>
                </a:lnTo>
                <a:lnTo>
                  <a:pt x="0" y="9657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D90AD432-7CFE-9513-4A26-6889F38CA7DD}"/>
              </a:ext>
            </a:extLst>
          </p:cNvPr>
          <p:cNvSpPr/>
          <p:nvPr/>
        </p:nvSpPr>
        <p:spPr>
          <a:xfrm>
            <a:off x="5887565" y="5480552"/>
            <a:ext cx="990268" cy="1039651"/>
          </a:xfrm>
          <a:custGeom>
            <a:avLst/>
            <a:gdLst/>
            <a:ahLst/>
            <a:cxnLst/>
            <a:rect l="l" t="t" r="r" b="b"/>
            <a:pathLst>
              <a:path w="1485402" h="1559477">
                <a:moveTo>
                  <a:pt x="0" y="0"/>
                </a:moveTo>
                <a:lnTo>
                  <a:pt x="1485402" y="0"/>
                </a:lnTo>
                <a:lnTo>
                  <a:pt x="1485402" y="1559477"/>
                </a:lnTo>
                <a:lnTo>
                  <a:pt x="0" y="1559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4BE84ACD-D4EB-EEB5-CF07-3F7DC1AF1656}"/>
              </a:ext>
            </a:extLst>
          </p:cNvPr>
          <p:cNvSpPr/>
          <p:nvPr/>
        </p:nvSpPr>
        <p:spPr>
          <a:xfrm>
            <a:off x="7515524" y="5551232"/>
            <a:ext cx="1174237" cy="921566"/>
          </a:xfrm>
          <a:custGeom>
            <a:avLst/>
            <a:gdLst/>
            <a:ahLst/>
            <a:cxnLst/>
            <a:rect l="l" t="t" r="r" b="b"/>
            <a:pathLst>
              <a:path w="1968162" h="1574529">
                <a:moveTo>
                  <a:pt x="0" y="0"/>
                </a:moveTo>
                <a:lnTo>
                  <a:pt x="1968162" y="0"/>
                </a:lnTo>
                <a:lnTo>
                  <a:pt x="1968162" y="1574529"/>
                </a:lnTo>
                <a:lnTo>
                  <a:pt x="0" y="157452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88347716-E00E-11F1-0122-DA48E11F0204}"/>
              </a:ext>
            </a:extLst>
          </p:cNvPr>
          <p:cNvSpPr/>
          <p:nvPr/>
        </p:nvSpPr>
        <p:spPr>
          <a:xfrm>
            <a:off x="9212033" y="5480551"/>
            <a:ext cx="1028694" cy="1020979"/>
          </a:xfrm>
          <a:custGeom>
            <a:avLst/>
            <a:gdLst/>
            <a:ahLst/>
            <a:cxnLst/>
            <a:rect l="l" t="t" r="r" b="b"/>
            <a:pathLst>
              <a:path w="1543041" h="1531468">
                <a:moveTo>
                  <a:pt x="0" y="0"/>
                </a:moveTo>
                <a:lnTo>
                  <a:pt x="1543041" y="0"/>
                </a:lnTo>
                <a:lnTo>
                  <a:pt x="1543041" y="1531468"/>
                </a:lnTo>
                <a:lnTo>
                  <a:pt x="0" y="153146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036A441B-A744-FC0B-E0EF-3DECE410D4F7}"/>
              </a:ext>
            </a:extLst>
          </p:cNvPr>
          <p:cNvSpPr/>
          <p:nvPr/>
        </p:nvSpPr>
        <p:spPr>
          <a:xfrm>
            <a:off x="10485003" y="4557085"/>
            <a:ext cx="970619" cy="1071968"/>
          </a:xfrm>
          <a:custGeom>
            <a:avLst/>
            <a:gdLst/>
            <a:ahLst/>
            <a:cxnLst/>
            <a:rect l="l" t="t" r="r" b="b"/>
            <a:pathLst>
              <a:path w="1455928" h="1607952">
                <a:moveTo>
                  <a:pt x="0" y="0"/>
                </a:moveTo>
                <a:lnTo>
                  <a:pt x="1455928" y="0"/>
                </a:lnTo>
                <a:lnTo>
                  <a:pt x="1455928" y="1607952"/>
                </a:lnTo>
                <a:lnTo>
                  <a:pt x="0" y="16079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Графіка 21" descr="Soldier male outline">
            <a:extLst>
              <a:ext uri="{FF2B5EF4-FFF2-40B4-BE49-F238E27FC236}">
                <a16:creationId xmlns:a16="http://schemas.microsoft.com/office/drawing/2014/main" id="{7071237C-CBF0-A024-D0A1-C0E5E44968F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722767" y="3314112"/>
            <a:ext cx="990268" cy="990268"/>
          </a:xfrm>
          <a:prstGeom prst="rect">
            <a:avLst/>
          </a:prstGeom>
        </p:spPr>
      </p:pic>
      <p:pic>
        <p:nvPicPr>
          <p:cNvPr id="26" name="Графіка 25" descr="Child with balloon outline">
            <a:extLst>
              <a:ext uri="{FF2B5EF4-FFF2-40B4-BE49-F238E27FC236}">
                <a16:creationId xmlns:a16="http://schemas.microsoft.com/office/drawing/2014/main" id="{8048D3DC-F809-786A-77DC-CA17B962EE2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643873" y="2014271"/>
            <a:ext cx="1148059" cy="1148059"/>
          </a:xfrm>
          <a:prstGeom prst="rect">
            <a:avLst/>
          </a:prstGeom>
        </p:spPr>
      </p:pic>
      <p:sp>
        <p:nvSpPr>
          <p:cNvPr id="5" name="Freeform 5" descr="Зображення, що містить символ, логотип, емблема, Торгова марка  Автоматично згенерований опис">
            <a:extLst>
              <a:ext uri="{FF2B5EF4-FFF2-40B4-BE49-F238E27FC236}">
                <a16:creationId xmlns:a16="http://schemas.microsoft.com/office/drawing/2014/main" id="{4C62DF76-8275-93FC-1147-8782E435A9D7}"/>
              </a:ext>
            </a:extLst>
          </p:cNvPr>
          <p:cNvSpPr/>
          <p:nvPr/>
        </p:nvSpPr>
        <p:spPr>
          <a:xfrm>
            <a:off x="10994979" y="272892"/>
            <a:ext cx="787596" cy="791924"/>
          </a:xfrm>
          <a:custGeom>
            <a:avLst/>
            <a:gdLst/>
            <a:ahLst/>
            <a:cxnLst/>
            <a:rect l="l" t="t" r="r" b="b"/>
            <a:pathLst>
              <a:path w="1181394" h="1187886">
                <a:moveTo>
                  <a:pt x="0" y="0"/>
                </a:moveTo>
                <a:lnTo>
                  <a:pt x="1181394" y="0"/>
                </a:lnTo>
                <a:lnTo>
                  <a:pt x="1181394" y="1187886"/>
                </a:lnTo>
                <a:lnTo>
                  <a:pt x="0" y="1187886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701574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CEBD8-5847-814A-A033-C231A21270AC}"/>
              </a:ext>
            </a:extLst>
          </p:cNvPr>
          <p:cNvSpPr txBox="1"/>
          <p:nvPr/>
        </p:nvSpPr>
        <p:spPr>
          <a:xfrm>
            <a:off x="282944" y="627453"/>
            <a:ext cx="11626111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Running Order
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363C8-97D2-8385-A580-D444F91362C7}"/>
              </a:ext>
            </a:extLst>
          </p:cNvPr>
          <p:cNvSpPr txBox="1"/>
          <p:nvPr/>
        </p:nvSpPr>
        <p:spPr>
          <a:xfrm>
            <a:off x="2739354" y="1501111"/>
            <a:ext cx="8380929" cy="472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Introduction and welcomes</a:t>
            </a: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Keynote Speaker - Sharon Reader</a:t>
            </a: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Lithuania Red Cross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   Self-Assessment and Action Planning  + Q&amp;A</a:t>
            </a: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Ukraine Red Cross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    Integration with Operational Sectors + Q+A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42900" indent="-34290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Hellenic Red Cross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    A Decade and More of CEA in Greece + Q+A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42900" indent="-34290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General discussion + further examples from participants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2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13600" y="0"/>
            <a:ext cx="4978400" cy="6858000"/>
          </a:xfrm>
          <a:custGeom>
            <a:avLst/>
            <a:gdLst/>
            <a:ahLst/>
            <a:cxnLst/>
            <a:rect l="l" t="t" r="r" b="b"/>
            <a:pathLst>
              <a:path w="7577822" h="10653524">
                <a:moveTo>
                  <a:pt x="0" y="0"/>
                </a:moveTo>
                <a:lnTo>
                  <a:pt x="7577822" y="0"/>
                </a:lnTo>
                <a:lnTo>
                  <a:pt x="7577822" y="10653524"/>
                </a:lnTo>
                <a:lnTo>
                  <a:pt x="0" y="10653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84" b="-5310"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3EA066-A294-647B-4A8E-50084FBB0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r="12759"/>
          <a:stretch/>
        </p:blipFill>
        <p:spPr>
          <a:xfrm>
            <a:off x="1164195" y="1101541"/>
            <a:ext cx="5806829" cy="5283200"/>
          </a:xfrm>
          <a:prstGeom prst="rect">
            <a:avLst/>
          </a:pr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55D42DC-037C-4AD3-D657-6CE1BC9E3964}"/>
              </a:ext>
            </a:extLst>
          </p:cNvPr>
          <p:cNvGrpSpPr/>
          <p:nvPr/>
        </p:nvGrpSpPr>
        <p:grpSpPr>
          <a:xfrm>
            <a:off x="-8021" y="-12032"/>
            <a:ext cx="929721" cy="6870032"/>
            <a:chOff x="0" y="0"/>
            <a:chExt cx="631372" cy="13863482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195D0A23-DEB7-F8EC-E438-0E50621D1CDF}"/>
                </a:ext>
              </a:extLst>
            </p:cNvPr>
            <p:cNvSpPr/>
            <p:nvPr/>
          </p:nvSpPr>
          <p:spPr>
            <a:xfrm>
              <a:off x="0" y="0"/>
              <a:ext cx="631317" cy="13863447"/>
            </a:xfrm>
            <a:custGeom>
              <a:avLst/>
              <a:gdLst/>
              <a:ahLst/>
              <a:cxnLst/>
              <a:rect l="l" t="t" r="r" b="b"/>
              <a:pathLst>
                <a:path w="631317" h="13863447">
                  <a:moveTo>
                    <a:pt x="0" y="0"/>
                  </a:moveTo>
                  <a:lnTo>
                    <a:pt x="631317" y="0"/>
                  </a:lnTo>
                  <a:lnTo>
                    <a:pt x="631317" y="13863447"/>
                  </a:lnTo>
                  <a:lnTo>
                    <a:pt x="0" y="13863447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10" descr="Зображення, що містить символ, логотип, емблема, Торгова марка  Автоматично згенерований опис">
            <a:extLst>
              <a:ext uri="{FF2B5EF4-FFF2-40B4-BE49-F238E27FC236}">
                <a16:creationId xmlns:a16="http://schemas.microsoft.com/office/drawing/2014/main" id="{2B3DA269-7DF0-4B9B-5AE2-403B11B10582}"/>
              </a:ext>
            </a:extLst>
          </p:cNvPr>
          <p:cNvSpPr/>
          <p:nvPr/>
        </p:nvSpPr>
        <p:spPr>
          <a:xfrm>
            <a:off x="506148" y="127000"/>
            <a:ext cx="830943" cy="835509"/>
          </a:xfrm>
          <a:custGeom>
            <a:avLst/>
            <a:gdLst/>
            <a:ahLst/>
            <a:cxnLst/>
            <a:rect l="l" t="t" r="r" b="b"/>
            <a:pathLst>
              <a:path w="1246414" h="1253264">
                <a:moveTo>
                  <a:pt x="0" y="0"/>
                </a:moveTo>
                <a:lnTo>
                  <a:pt x="1246414" y="0"/>
                </a:lnTo>
                <a:lnTo>
                  <a:pt x="1246414" y="1253264"/>
                </a:lnTo>
                <a:lnTo>
                  <a:pt x="0" y="125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0081D-27B3-28F0-4F1C-4827D6CB9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Зображення, що містить текст, знімок екрана, Шрифт,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4147E755-03F0-38CC-3246-F877424EB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545"/>
            <a:ext cx="4775199" cy="6833455"/>
          </a:xfrm>
          <a:prstGeom prst="rect">
            <a:avLst/>
          </a:prstGeom>
        </p:spPr>
      </p:pic>
      <p:sp>
        <p:nvSpPr>
          <p:cNvPr id="13" name="Freeform 8">
            <a:extLst>
              <a:ext uri="{FF2B5EF4-FFF2-40B4-BE49-F238E27FC236}">
                <a16:creationId xmlns:a16="http://schemas.microsoft.com/office/drawing/2014/main" id="{4EBA6136-12B6-2CBA-AED5-0D78DCE99505}"/>
              </a:ext>
            </a:extLst>
          </p:cNvPr>
          <p:cNvSpPr/>
          <p:nvPr/>
        </p:nvSpPr>
        <p:spPr>
          <a:xfrm>
            <a:off x="4978400" y="962509"/>
            <a:ext cx="6604000" cy="5313956"/>
          </a:xfrm>
          <a:custGeom>
            <a:avLst/>
            <a:gdLst/>
            <a:ahLst/>
            <a:cxnLst/>
            <a:rect l="l" t="t" r="r" b="b"/>
            <a:pathLst>
              <a:path w="4747472" h="3560604">
                <a:moveTo>
                  <a:pt x="0" y="0"/>
                </a:moveTo>
                <a:lnTo>
                  <a:pt x="4747472" y="0"/>
                </a:lnTo>
                <a:lnTo>
                  <a:pt x="4747472" y="3560604"/>
                </a:lnTo>
                <a:lnTo>
                  <a:pt x="0" y="3560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 descr="Зображення, що містить символ, логотип, емблема, Торгова марка  Автоматично згенерований опис">
            <a:extLst>
              <a:ext uri="{FF2B5EF4-FFF2-40B4-BE49-F238E27FC236}">
                <a16:creationId xmlns:a16="http://schemas.microsoft.com/office/drawing/2014/main" id="{6CCF48C2-DAD8-F1F0-5C16-8DBE2940E027}"/>
              </a:ext>
            </a:extLst>
          </p:cNvPr>
          <p:cNvSpPr/>
          <p:nvPr/>
        </p:nvSpPr>
        <p:spPr>
          <a:xfrm>
            <a:off x="11176000" y="127000"/>
            <a:ext cx="830943" cy="835509"/>
          </a:xfrm>
          <a:custGeom>
            <a:avLst/>
            <a:gdLst/>
            <a:ahLst/>
            <a:cxnLst/>
            <a:rect l="l" t="t" r="r" b="b"/>
            <a:pathLst>
              <a:path w="1246414" h="1253264">
                <a:moveTo>
                  <a:pt x="0" y="0"/>
                </a:moveTo>
                <a:lnTo>
                  <a:pt x="1246414" y="0"/>
                </a:lnTo>
                <a:lnTo>
                  <a:pt x="1246414" y="1253264"/>
                </a:lnTo>
                <a:lnTo>
                  <a:pt x="0" y="125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631142"/>
      </p:ext>
    </p:extLst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2FBD92-6125-3962-5CF4-E1F1465E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82" y="14027"/>
            <a:ext cx="10000018" cy="66640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A844398-32B0-54F4-ABC8-E8C3C7D1F08B}"/>
              </a:ext>
            </a:extLst>
          </p:cNvPr>
          <p:cNvGrpSpPr/>
          <p:nvPr/>
        </p:nvGrpSpPr>
        <p:grpSpPr>
          <a:xfrm>
            <a:off x="-289979" y="-14706"/>
            <a:ext cx="2372573" cy="6858001"/>
            <a:chOff x="0" y="0"/>
            <a:chExt cx="631372" cy="1386348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AD81A69-C776-CECE-BC56-A8DA94090F60}"/>
                </a:ext>
              </a:extLst>
            </p:cNvPr>
            <p:cNvSpPr/>
            <p:nvPr/>
          </p:nvSpPr>
          <p:spPr>
            <a:xfrm>
              <a:off x="0" y="0"/>
              <a:ext cx="631317" cy="13863447"/>
            </a:xfrm>
            <a:custGeom>
              <a:avLst/>
              <a:gdLst/>
              <a:ahLst/>
              <a:cxnLst/>
              <a:rect l="l" t="t" r="r" b="b"/>
              <a:pathLst>
                <a:path w="631317" h="13863447">
                  <a:moveTo>
                    <a:pt x="0" y="0"/>
                  </a:moveTo>
                  <a:lnTo>
                    <a:pt x="631317" y="0"/>
                  </a:lnTo>
                  <a:lnTo>
                    <a:pt x="631317" y="13863447"/>
                  </a:lnTo>
                  <a:lnTo>
                    <a:pt x="0" y="13863447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10" descr="Зображення, що містить символ, логотип, емблема, Торгова марка  Автоматично згенерований опис">
            <a:extLst>
              <a:ext uri="{FF2B5EF4-FFF2-40B4-BE49-F238E27FC236}">
                <a16:creationId xmlns:a16="http://schemas.microsoft.com/office/drawing/2014/main" id="{27B16451-B5FC-F1B7-86CA-D16917AB6617}"/>
              </a:ext>
            </a:extLst>
          </p:cNvPr>
          <p:cNvSpPr/>
          <p:nvPr/>
        </p:nvSpPr>
        <p:spPr>
          <a:xfrm>
            <a:off x="1667123" y="191930"/>
            <a:ext cx="830943" cy="835509"/>
          </a:xfrm>
          <a:custGeom>
            <a:avLst/>
            <a:gdLst/>
            <a:ahLst/>
            <a:cxnLst/>
            <a:rect l="l" t="t" r="r" b="b"/>
            <a:pathLst>
              <a:path w="1246414" h="1253264">
                <a:moveTo>
                  <a:pt x="0" y="0"/>
                </a:moveTo>
                <a:lnTo>
                  <a:pt x="1246414" y="0"/>
                </a:lnTo>
                <a:lnTo>
                  <a:pt x="1246414" y="1253264"/>
                </a:lnTo>
                <a:lnTo>
                  <a:pt x="0" y="1253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9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85E1F109-3406-5AE1-25ED-C9B86968C3E2}"/>
              </a:ext>
            </a:extLst>
          </p:cNvPr>
          <p:cNvGrpSpPr/>
          <p:nvPr/>
        </p:nvGrpSpPr>
        <p:grpSpPr>
          <a:xfrm>
            <a:off x="10271593" y="-1"/>
            <a:ext cx="1920407" cy="6858001"/>
            <a:chOff x="0" y="0"/>
            <a:chExt cx="631372" cy="13863482"/>
          </a:xfrm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7E02B1C6-3B7B-FD57-C41F-538665AB0210}"/>
                </a:ext>
              </a:extLst>
            </p:cNvPr>
            <p:cNvSpPr/>
            <p:nvPr/>
          </p:nvSpPr>
          <p:spPr>
            <a:xfrm>
              <a:off x="0" y="0"/>
              <a:ext cx="631317" cy="13863447"/>
            </a:xfrm>
            <a:custGeom>
              <a:avLst/>
              <a:gdLst/>
              <a:ahLst/>
              <a:cxnLst/>
              <a:rect l="l" t="t" r="r" b="b"/>
              <a:pathLst>
                <a:path w="631317" h="13863447">
                  <a:moveTo>
                    <a:pt x="0" y="0"/>
                  </a:moveTo>
                  <a:lnTo>
                    <a:pt x="631317" y="0"/>
                  </a:lnTo>
                  <a:lnTo>
                    <a:pt x="631317" y="13863447"/>
                  </a:lnTo>
                  <a:lnTo>
                    <a:pt x="0" y="13863447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1925DC-C089-FBE3-A4BC-51A68CA9E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52877" cy="6832583"/>
          </a:xfrm>
          <a:prstGeom prst="rect">
            <a:avLst/>
          </a:prstGeom>
          <a:noFill/>
        </p:spPr>
      </p:pic>
      <p:sp>
        <p:nvSpPr>
          <p:cNvPr id="5" name="Freeform 10" descr="Зображення, що містить символ, логотип, емблема, Торгова марка  Автоматично згенерований опис">
            <a:extLst>
              <a:ext uri="{FF2B5EF4-FFF2-40B4-BE49-F238E27FC236}">
                <a16:creationId xmlns:a16="http://schemas.microsoft.com/office/drawing/2014/main" id="{FAC6838E-9869-7C33-AE15-CB8749E81FA9}"/>
              </a:ext>
            </a:extLst>
          </p:cNvPr>
          <p:cNvSpPr/>
          <p:nvPr/>
        </p:nvSpPr>
        <p:spPr>
          <a:xfrm>
            <a:off x="9875548" y="533400"/>
            <a:ext cx="830943" cy="835509"/>
          </a:xfrm>
          <a:custGeom>
            <a:avLst/>
            <a:gdLst/>
            <a:ahLst/>
            <a:cxnLst/>
            <a:rect l="l" t="t" r="r" b="b"/>
            <a:pathLst>
              <a:path w="1246414" h="1253264">
                <a:moveTo>
                  <a:pt x="0" y="0"/>
                </a:moveTo>
                <a:lnTo>
                  <a:pt x="1246414" y="0"/>
                </a:lnTo>
                <a:lnTo>
                  <a:pt x="1246414" y="1253264"/>
                </a:lnTo>
                <a:lnTo>
                  <a:pt x="0" y="1253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38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224" y="0"/>
            <a:ext cx="11280775" cy="6858000"/>
            <a:chOff x="0" y="0"/>
            <a:chExt cx="2256155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61550" cy="13716000"/>
            </a:xfrm>
            <a:custGeom>
              <a:avLst/>
              <a:gdLst/>
              <a:ahLst/>
              <a:cxnLst/>
              <a:rect l="l" t="t" r="r" b="b"/>
              <a:pathLst>
                <a:path w="22561550" h="13716000">
                  <a:moveTo>
                    <a:pt x="0" y="0"/>
                  </a:moveTo>
                  <a:lnTo>
                    <a:pt x="22561550" y="0"/>
                  </a:lnTo>
                  <a:lnTo>
                    <a:pt x="2256155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pPr defTabSz="609630"/>
              <a:endParaRPr lang="uk-UA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2260206" y="628948"/>
            <a:ext cx="1620678" cy="1629583"/>
          </a:xfrm>
          <a:custGeom>
            <a:avLst/>
            <a:gdLst/>
            <a:ahLst/>
            <a:cxnLst/>
            <a:rect l="l" t="t" r="r" b="b"/>
            <a:pathLst>
              <a:path w="2431017" h="2444374">
                <a:moveTo>
                  <a:pt x="0" y="0"/>
                </a:moveTo>
                <a:lnTo>
                  <a:pt x="2431017" y="0"/>
                </a:lnTo>
                <a:lnTo>
                  <a:pt x="2431017" y="2444374"/>
                </a:lnTo>
                <a:lnTo>
                  <a:pt x="0" y="24443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981872" y="0"/>
            <a:ext cx="3210127" cy="2743200"/>
          </a:xfrm>
          <a:custGeom>
            <a:avLst/>
            <a:gdLst/>
            <a:ahLst/>
            <a:cxnLst/>
            <a:rect l="l" t="t" r="r" b="b"/>
            <a:pathLst>
              <a:path w="4815191" h="4114800">
                <a:moveTo>
                  <a:pt x="0" y="0"/>
                </a:moveTo>
                <a:lnTo>
                  <a:pt x="4815191" y="0"/>
                </a:lnTo>
                <a:lnTo>
                  <a:pt x="48151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11224" y="3897483"/>
            <a:ext cx="3237683" cy="2743200"/>
          </a:xfrm>
          <a:custGeom>
            <a:avLst/>
            <a:gdLst/>
            <a:ahLst/>
            <a:cxnLst/>
            <a:rect l="l" t="t" r="r" b="b"/>
            <a:pathLst>
              <a:path w="4856524" h="4114800">
                <a:moveTo>
                  <a:pt x="0" y="0"/>
                </a:moveTo>
                <a:lnTo>
                  <a:pt x="4856524" y="0"/>
                </a:lnTo>
                <a:lnTo>
                  <a:pt x="48565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66494" y="3243433"/>
            <a:ext cx="8098153" cy="62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72"/>
              </a:lnSpc>
            </a:pPr>
            <a:r>
              <a:rPr lang="en-US" sz="4227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Thank you for your attention!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16787" y="5701758"/>
            <a:ext cx="288941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5"/>
              </a:lnSpc>
            </a:pPr>
            <a:r>
              <a:rPr lang="en-US" sz="2038" b="1" i="1">
                <a:solidFill>
                  <a:srgbClr val="FFFFFF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URCS CEA TEAM</a:t>
            </a:r>
          </a:p>
          <a:p>
            <a:pPr algn="ctr" defTabSz="609630">
              <a:lnSpc>
                <a:spcPts val="2445"/>
              </a:lnSpc>
            </a:pPr>
            <a:r>
              <a:rPr lang="en-US" sz="2038" b="1" i="1">
                <a:solidFill>
                  <a:srgbClr val="FFFFFF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2025</a:t>
            </a:r>
          </a:p>
        </p:txBody>
      </p:sp>
    </p:spTree>
  </p:cSld>
  <p:clrMapOvr>
    <a:masterClrMapping/>
  </p:clrMapOvr>
  <p:transition spd="slow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C6CBD-1ACB-BDE4-0E23-EE283BBE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D96A17C9-4BE6-B342-8B61-AF502EEF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2318657"/>
            <a:ext cx="11233150" cy="305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8000" b="1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Questions</a:t>
            </a:r>
            <a:r>
              <a:rPr lang="nl-NL" sz="8000" b="1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marL="0" indent="0" algn="ctr">
              <a:buNone/>
            </a:pPr>
            <a:endParaRPr lang="nl-NL"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 algn="ctr">
              <a:buNone/>
            </a:pPr>
            <a:endParaRPr lang="nl-NL"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BEAB687B-2808-1E88-A43F-F74E9793B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23FC5B-98A5-49E4-B59C-E073B895215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1E8FB-B421-352A-54FF-85242FDAB9F0}"/>
              </a:ext>
            </a:extLst>
          </p:cNvPr>
          <p:cNvSpPr txBox="1"/>
          <p:nvPr/>
        </p:nvSpPr>
        <p:spPr>
          <a:xfrm>
            <a:off x="0" y="5397190"/>
            <a:ext cx="1683834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077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978977"/>
            <a:ext cx="9144000" cy="209582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3600" b="1" dirty="0">
                <a:solidFill>
                  <a:prstClr val="white"/>
                </a:solidFill>
                <a:latin typeface="Calibri"/>
              </a:rPr>
              <a:t>Peer Learning Session – April 3</a:t>
            </a:r>
            <a:r>
              <a:rPr lang="en-GB" sz="3600" b="1" baseline="30000" dirty="0">
                <a:solidFill>
                  <a:prstClr val="white"/>
                </a:solidFill>
                <a:latin typeface="Calibri"/>
              </a:rPr>
              <a:t>rd </a:t>
            </a:r>
            <a:r>
              <a:rPr lang="en-GB" sz="3600" b="1" dirty="0">
                <a:solidFill>
                  <a:prstClr val="white"/>
                </a:solidFill>
                <a:latin typeface="Calibri"/>
              </a:rPr>
              <a:t>   </a:t>
            </a:r>
            <a:endParaRPr lang="el-GR" sz="3600" dirty="0">
              <a:solidFill>
                <a:prstClr val="white"/>
              </a:solidFill>
              <a:latin typeface="Calibri"/>
            </a:endParaRPr>
          </a:p>
          <a:p>
            <a:pPr algn="ctr">
              <a:lnSpc>
                <a:spcPct val="150000"/>
              </a:lnSpc>
            </a:pPr>
            <a:r>
              <a:rPr lang="en-GB" sz="3600" b="1" dirty="0">
                <a:solidFill>
                  <a:prstClr val="white"/>
                </a:solidFill>
                <a:latin typeface="Calibri"/>
              </a:rPr>
              <a:t>Institutionalising CEA </a:t>
            </a:r>
            <a:endParaRPr lang="el-GR" sz="36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631504" y="6414411"/>
            <a:ext cx="8928992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0">
            <a:extLst>
              <a:ext uri="{FF2B5EF4-FFF2-40B4-BE49-F238E27FC236}">
                <a16:creationId xmlns:a16="http://schemas.microsoft.com/office/drawing/2014/main" id="{EC51DD20-13E0-4800-9D1E-BFDF0CC1A685}"/>
              </a:ext>
            </a:extLst>
          </p:cNvPr>
          <p:cNvSpPr/>
          <p:nvPr/>
        </p:nvSpPr>
        <p:spPr>
          <a:xfrm>
            <a:off x="8970378" y="6525358"/>
            <a:ext cx="2304256" cy="332642"/>
          </a:xfrm>
          <a:custGeom>
            <a:avLst/>
            <a:gdLst>
              <a:gd name="connsiteX0" fmla="*/ 0 w 1070626"/>
              <a:gd name="connsiteY0" fmla="*/ 0 h 1070626"/>
              <a:gd name="connsiteX1" fmla="*/ 1070626 w 1070626"/>
              <a:gd name="connsiteY1" fmla="*/ 0 h 1070626"/>
              <a:gd name="connsiteX2" fmla="*/ 1070626 w 1070626"/>
              <a:gd name="connsiteY2" fmla="*/ 1070626 h 1070626"/>
              <a:gd name="connsiteX3" fmla="*/ 0 w 1070626"/>
              <a:gd name="connsiteY3" fmla="*/ 1070626 h 1070626"/>
              <a:gd name="connsiteX4" fmla="*/ 0 w 1070626"/>
              <a:gd name="connsiteY4" fmla="*/ 0 h 107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626" h="1070626">
                <a:moveTo>
                  <a:pt x="0" y="0"/>
                </a:moveTo>
                <a:lnTo>
                  <a:pt x="1070626" y="0"/>
                </a:lnTo>
                <a:lnTo>
                  <a:pt x="1070626" y="1070626"/>
                </a:lnTo>
                <a:lnTo>
                  <a:pt x="0" y="10706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1100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Eggs" panose="02000603000000000000" pitchFamily="2" charset="0"/>
                <a:cs typeface="Arial" panose="020B0604020202020204" pitchFamily="34" charset="0"/>
              </a:rPr>
              <a:t>03/04/2025</a:t>
            </a:r>
            <a:endParaRPr lang="en-GB" sz="1100" i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Eggs" panose="02000603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D58B1F5E-22B4-4C69-8827-1FAF5D543428}"/>
              </a:ext>
            </a:extLst>
          </p:cNvPr>
          <p:cNvSpPr/>
          <p:nvPr/>
        </p:nvSpPr>
        <p:spPr>
          <a:xfrm>
            <a:off x="2069494" y="3615189"/>
            <a:ext cx="8053013" cy="393049"/>
          </a:xfrm>
          <a:custGeom>
            <a:avLst/>
            <a:gdLst>
              <a:gd name="connsiteX0" fmla="*/ 0 w 1070626"/>
              <a:gd name="connsiteY0" fmla="*/ 0 h 1070626"/>
              <a:gd name="connsiteX1" fmla="*/ 1070626 w 1070626"/>
              <a:gd name="connsiteY1" fmla="*/ 0 h 1070626"/>
              <a:gd name="connsiteX2" fmla="*/ 1070626 w 1070626"/>
              <a:gd name="connsiteY2" fmla="*/ 1070626 h 1070626"/>
              <a:gd name="connsiteX3" fmla="*/ 0 w 1070626"/>
              <a:gd name="connsiteY3" fmla="*/ 1070626 h 1070626"/>
              <a:gd name="connsiteX4" fmla="*/ 0 w 1070626"/>
              <a:gd name="connsiteY4" fmla="*/ 0 h 107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626" h="1070626">
                <a:moveTo>
                  <a:pt x="0" y="0"/>
                </a:moveTo>
                <a:lnTo>
                  <a:pt x="1070626" y="0"/>
                </a:lnTo>
                <a:lnTo>
                  <a:pt x="1070626" y="1070626"/>
                </a:lnTo>
                <a:lnTo>
                  <a:pt x="0" y="107062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10" tIns="16510" rIns="16510" bIns="16510" numCol="1" spcCol="1270" anchor="ctr" anchorCtr="0">
            <a:noAutofit/>
          </a:bodyPr>
          <a:lstStyle/>
          <a:p>
            <a:pPr algn="ctr"/>
            <a:r>
              <a:rPr lang="en-US" sz="2800" b="1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Institutionalization in Hellenic Red Cross: Still as hard to do as it is to say? </a:t>
            </a:r>
            <a:endParaRPr lang="el-GR" sz="28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16633"/>
            <a:ext cx="733415" cy="73341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9" y="4639506"/>
            <a:ext cx="1378447" cy="14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Rectangle 29">
            <a:extLst>
              <a:ext uri="{FF2B5EF4-FFF2-40B4-BE49-F238E27FC236}">
                <a16:creationId xmlns:a16="http://schemas.microsoft.com/office/drawing/2014/main" id="{24760331-11E4-4F62-8F9D-FCF73ADCA690}"/>
              </a:ext>
            </a:extLst>
          </p:cNvPr>
          <p:cNvSpPr/>
          <p:nvPr/>
        </p:nvSpPr>
        <p:spPr>
          <a:xfrm rot="5400000">
            <a:off x="1793823" y="3474334"/>
            <a:ext cx="144447" cy="6840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61" name="Rectangle 2">
            <a:extLst>
              <a:ext uri="{FF2B5EF4-FFF2-40B4-BE49-F238E27FC236}">
                <a16:creationId xmlns:a16="http://schemas.microsoft.com/office/drawing/2014/main" id="{9B4DDB23-3195-443B-9B80-CE472CB3D529}"/>
              </a:ext>
            </a:extLst>
          </p:cNvPr>
          <p:cNvSpPr/>
          <p:nvPr/>
        </p:nvSpPr>
        <p:spPr>
          <a:xfrm>
            <a:off x="3533757" y="3744155"/>
            <a:ext cx="1269000" cy="1444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62" name="Rectangle 4">
            <a:extLst>
              <a:ext uri="{FF2B5EF4-FFF2-40B4-BE49-F238E27FC236}">
                <a16:creationId xmlns:a16="http://schemas.microsoft.com/office/drawing/2014/main" id="{EEFFC4F1-83F0-4E00-9E5A-E679B8E7948E}"/>
              </a:ext>
            </a:extLst>
          </p:cNvPr>
          <p:cNvSpPr/>
          <p:nvPr/>
        </p:nvSpPr>
        <p:spPr>
          <a:xfrm>
            <a:off x="4831091" y="3744155"/>
            <a:ext cx="1269000" cy="1444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63" name="Rectangle 5">
            <a:extLst>
              <a:ext uri="{FF2B5EF4-FFF2-40B4-BE49-F238E27FC236}">
                <a16:creationId xmlns:a16="http://schemas.microsoft.com/office/drawing/2014/main" id="{65A54057-1830-47C5-8855-5860CD23C438}"/>
              </a:ext>
            </a:extLst>
          </p:cNvPr>
          <p:cNvSpPr/>
          <p:nvPr/>
        </p:nvSpPr>
        <p:spPr>
          <a:xfrm>
            <a:off x="6128424" y="3744155"/>
            <a:ext cx="1269000" cy="1444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64" name="Rectangle 6">
            <a:extLst>
              <a:ext uri="{FF2B5EF4-FFF2-40B4-BE49-F238E27FC236}">
                <a16:creationId xmlns:a16="http://schemas.microsoft.com/office/drawing/2014/main" id="{1D2668B1-102E-4FF3-AD53-71B6113EEA4B}"/>
              </a:ext>
            </a:extLst>
          </p:cNvPr>
          <p:cNvSpPr/>
          <p:nvPr/>
        </p:nvSpPr>
        <p:spPr>
          <a:xfrm>
            <a:off x="7425758" y="3744155"/>
            <a:ext cx="1269000" cy="1444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65" name="Rectangle 7">
            <a:extLst>
              <a:ext uri="{FF2B5EF4-FFF2-40B4-BE49-F238E27FC236}">
                <a16:creationId xmlns:a16="http://schemas.microsoft.com/office/drawing/2014/main" id="{7978DD62-5378-4545-9DC6-683A6719F61F}"/>
              </a:ext>
            </a:extLst>
          </p:cNvPr>
          <p:cNvSpPr/>
          <p:nvPr/>
        </p:nvSpPr>
        <p:spPr>
          <a:xfrm rot="16200000">
            <a:off x="10271991" y="3492590"/>
            <a:ext cx="144447" cy="64757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66" name="Rectangle 6">
            <a:extLst>
              <a:ext uri="{FF2B5EF4-FFF2-40B4-BE49-F238E27FC236}">
                <a16:creationId xmlns:a16="http://schemas.microsoft.com/office/drawing/2014/main" id="{D498104E-E2B3-4800-A29C-696EDAB0331B}"/>
              </a:ext>
            </a:extLst>
          </p:cNvPr>
          <p:cNvSpPr/>
          <p:nvPr/>
        </p:nvSpPr>
        <p:spPr>
          <a:xfrm>
            <a:off x="8723091" y="3744155"/>
            <a:ext cx="1269000" cy="1444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67" name="Rectangle 2">
            <a:extLst>
              <a:ext uri="{FF2B5EF4-FFF2-40B4-BE49-F238E27FC236}">
                <a16:creationId xmlns:a16="http://schemas.microsoft.com/office/drawing/2014/main" id="{96CCF730-BD9E-49F5-B34C-E02C99E38229}"/>
              </a:ext>
            </a:extLst>
          </p:cNvPr>
          <p:cNvSpPr/>
          <p:nvPr/>
        </p:nvSpPr>
        <p:spPr>
          <a:xfrm>
            <a:off x="2236424" y="3744155"/>
            <a:ext cx="1269000" cy="1444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68" name="타원 1367">
            <a:extLst>
              <a:ext uri="{FF2B5EF4-FFF2-40B4-BE49-F238E27FC236}">
                <a16:creationId xmlns:a16="http://schemas.microsoft.com/office/drawing/2014/main" id="{03917E81-7175-442B-87E4-CD7F3106626A}"/>
              </a:ext>
            </a:extLst>
          </p:cNvPr>
          <p:cNvSpPr/>
          <p:nvPr/>
        </p:nvSpPr>
        <p:spPr>
          <a:xfrm>
            <a:off x="2795814" y="3738379"/>
            <a:ext cx="150223" cy="150223"/>
          </a:xfrm>
          <a:prstGeom prst="ellipse">
            <a:avLst/>
          </a:prstGeom>
          <a:solidFill>
            <a:schemeClr val="accent6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69" name="타원 1368">
            <a:extLst>
              <a:ext uri="{FF2B5EF4-FFF2-40B4-BE49-F238E27FC236}">
                <a16:creationId xmlns:a16="http://schemas.microsoft.com/office/drawing/2014/main" id="{2C9C77CE-796A-4ED5-A75D-CB38B3B04B96}"/>
              </a:ext>
            </a:extLst>
          </p:cNvPr>
          <p:cNvSpPr/>
          <p:nvPr/>
        </p:nvSpPr>
        <p:spPr>
          <a:xfrm>
            <a:off x="4093147" y="3738379"/>
            <a:ext cx="150223" cy="150223"/>
          </a:xfrm>
          <a:prstGeom prst="ellipse">
            <a:avLst/>
          </a:prstGeom>
          <a:solidFill>
            <a:schemeClr val="accent5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70" name="타원 1369">
            <a:extLst>
              <a:ext uri="{FF2B5EF4-FFF2-40B4-BE49-F238E27FC236}">
                <a16:creationId xmlns:a16="http://schemas.microsoft.com/office/drawing/2014/main" id="{878EF831-7907-431E-97C6-210D78F5F959}"/>
              </a:ext>
            </a:extLst>
          </p:cNvPr>
          <p:cNvSpPr/>
          <p:nvPr/>
        </p:nvSpPr>
        <p:spPr>
          <a:xfrm>
            <a:off x="5390481" y="3738379"/>
            <a:ext cx="150223" cy="150223"/>
          </a:xfrm>
          <a:prstGeom prst="ellipse">
            <a:avLst/>
          </a:prstGeom>
          <a:solidFill>
            <a:schemeClr val="accent4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71" name="타원 1370">
            <a:extLst>
              <a:ext uri="{FF2B5EF4-FFF2-40B4-BE49-F238E27FC236}">
                <a16:creationId xmlns:a16="http://schemas.microsoft.com/office/drawing/2014/main" id="{64A5BBA9-7EB9-4C3E-8414-F8B7B266FCE7}"/>
              </a:ext>
            </a:extLst>
          </p:cNvPr>
          <p:cNvSpPr/>
          <p:nvPr/>
        </p:nvSpPr>
        <p:spPr>
          <a:xfrm>
            <a:off x="6687814" y="3738379"/>
            <a:ext cx="150223" cy="150223"/>
          </a:xfrm>
          <a:prstGeom prst="ellipse">
            <a:avLst/>
          </a:prstGeom>
          <a:solidFill>
            <a:schemeClr val="accent3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72" name="타원 1371">
            <a:extLst>
              <a:ext uri="{FF2B5EF4-FFF2-40B4-BE49-F238E27FC236}">
                <a16:creationId xmlns:a16="http://schemas.microsoft.com/office/drawing/2014/main" id="{C28BE2DF-5900-49C3-B041-66723FD40D87}"/>
              </a:ext>
            </a:extLst>
          </p:cNvPr>
          <p:cNvSpPr/>
          <p:nvPr/>
        </p:nvSpPr>
        <p:spPr>
          <a:xfrm>
            <a:off x="7985148" y="3738379"/>
            <a:ext cx="150223" cy="150223"/>
          </a:xfrm>
          <a:prstGeom prst="ellipse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73" name="타원 1372">
            <a:extLst>
              <a:ext uri="{FF2B5EF4-FFF2-40B4-BE49-F238E27FC236}">
                <a16:creationId xmlns:a16="http://schemas.microsoft.com/office/drawing/2014/main" id="{ECC1621C-3714-408B-BEC8-FBD265F90BF1}"/>
              </a:ext>
            </a:extLst>
          </p:cNvPr>
          <p:cNvSpPr/>
          <p:nvPr/>
        </p:nvSpPr>
        <p:spPr>
          <a:xfrm>
            <a:off x="9282481" y="3738379"/>
            <a:ext cx="150223" cy="150223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cxnSp>
        <p:nvCxnSpPr>
          <p:cNvPr id="1374" name="직선 연결선 1373">
            <a:extLst>
              <a:ext uri="{FF2B5EF4-FFF2-40B4-BE49-F238E27FC236}">
                <a16:creationId xmlns:a16="http://schemas.microsoft.com/office/drawing/2014/main" id="{8A58CCF1-BF97-4C70-82A1-F34CE981A3D1}"/>
              </a:ext>
            </a:extLst>
          </p:cNvPr>
          <p:cNvCxnSpPr>
            <a:cxnSpLocks/>
          </p:cNvCxnSpPr>
          <p:nvPr/>
        </p:nvCxnSpPr>
        <p:spPr>
          <a:xfrm>
            <a:off x="2870924" y="3827430"/>
            <a:ext cx="0" cy="679266"/>
          </a:xfrm>
          <a:prstGeom prst="line">
            <a:avLst/>
          </a:prstGeom>
          <a:ln w="19050">
            <a:solidFill>
              <a:schemeClr val="accent6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5" name="직선 연결선 1374">
            <a:extLst>
              <a:ext uri="{FF2B5EF4-FFF2-40B4-BE49-F238E27FC236}">
                <a16:creationId xmlns:a16="http://schemas.microsoft.com/office/drawing/2014/main" id="{C66D59DB-3E86-47D7-9874-EE818FB0BA1B}"/>
              </a:ext>
            </a:extLst>
          </p:cNvPr>
          <p:cNvCxnSpPr>
            <a:cxnSpLocks/>
          </p:cNvCxnSpPr>
          <p:nvPr/>
        </p:nvCxnSpPr>
        <p:spPr>
          <a:xfrm flipV="1">
            <a:off x="4168257" y="3095906"/>
            <a:ext cx="0" cy="679266"/>
          </a:xfrm>
          <a:prstGeom prst="line">
            <a:avLst/>
          </a:prstGeom>
          <a:ln w="19050">
            <a:solidFill>
              <a:schemeClr val="accent5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직선 연결선 1375">
            <a:extLst>
              <a:ext uri="{FF2B5EF4-FFF2-40B4-BE49-F238E27FC236}">
                <a16:creationId xmlns:a16="http://schemas.microsoft.com/office/drawing/2014/main" id="{DCA55C91-D4F7-4B49-B10D-FE9CDC4C9700}"/>
              </a:ext>
            </a:extLst>
          </p:cNvPr>
          <p:cNvCxnSpPr>
            <a:cxnSpLocks/>
          </p:cNvCxnSpPr>
          <p:nvPr/>
        </p:nvCxnSpPr>
        <p:spPr>
          <a:xfrm>
            <a:off x="5465591" y="3827430"/>
            <a:ext cx="0" cy="679266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직선 연결선 1376">
            <a:extLst>
              <a:ext uri="{FF2B5EF4-FFF2-40B4-BE49-F238E27FC236}">
                <a16:creationId xmlns:a16="http://schemas.microsoft.com/office/drawing/2014/main" id="{6337E7CF-1D75-4195-ABD8-D631155B0DCD}"/>
              </a:ext>
            </a:extLst>
          </p:cNvPr>
          <p:cNvCxnSpPr>
            <a:cxnSpLocks/>
          </p:cNvCxnSpPr>
          <p:nvPr/>
        </p:nvCxnSpPr>
        <p:spPr>
          <a:xfrm flipV="1">
            <a:off x="6762924" y="3095906"/>
            <a:ext cx="0" cy="679266"/>
          </a:xfrm>
          <a:prstGeom prst="line">
            <a:avLst/>
          </a:prstGeom>
          <a:ln w="19050">
            <a:solidFill>
              <a:schemeClr val="accent3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8" name="직선 연결선 1377">
            <a:extLst>
              <a:ext uri="{FF2B5EF4-FFF2-40B4-BE49-F238E27FC236}">
                <a16:creationId xmlns:a16="http://schemas.microsoft.com/office/drawing/2014/main" id="{B6D40277-3939-4788-A3FD-B7CB1B6607CA}"/>
              </a:ext>
            </a:extLst>
          </p:cNvPr>
          <p:cNvCxnSpPr>
            <a:cxnSpLocks/>
          </p:cNvCxnSpPr>
          <p:nvPr/>
        </p:nvCxnSpPr>
        <p:spPr>
          <a:xfrm>
            <a:off x="8060258" y="3827430"/>
            <a:ext cx="0" cy="679266"/>
          </a:xfrm>
          <a:prstGeom prst="line">
            <a:avLst/>
          </a:prstGeom>
          <a:ln w="19050">
            <a:solidFill>
              <a:schemeClr val="accent2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9" name="직선 연결선 1378">
            <a:extLst>
              <a:ext uri="{FF2B5EF4-FFF2-40B4-BE49-F238E27FC236}">
                <a16:creationId xmlns:a16="http://schemas.microsoft.com/office/drawing/2014/main" id="{E532ABD6-26E2-4632-8C80-CC32E3361934}"/>
              </a:ext>
            </a:extLst>
          </p:cNvPr>
          <p:cNvCxnSpPr>
            <a:cxnSpLocks/>
          </p:cNvCxnSpPr>
          <p:nvPr/>
        </p:nvCxnSpPr>
        <p:spPr>
          <a:xfrm flipV="1">
            <a:off x="9357591" y="3095906"/>
            <a:ext cx="0" cy="679266"/>
          </a:xfrm>
          <a:prstGeom prst="line">
            <a:avLst/>
          </a:prstGeom>
          <a:ln w="19050">
            <a:solidFill>
              <a:schemeClr val="accent1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0" name="TextBox 1379">
            <a:extLst>
              <a:ext uri="{FF2B5EF4-FFF2-40B4-BE49-F238E27FC236}">
                <a16:creationId xmlns:a16="http://schemas.microsoft.com/office/drawing/2014/main" id="{D1E7F024-BB07-40D5-B054-3C2EDD963391}"/>
              </a:ext>
            </a:extLst>
          </p:cNvPr>
          <p:cNvSpPr txBox="1"/>
          <p:nvPr/>
        </p:nvSpPr>
        <p:spPr>
          <a:xfrm>
            <a:off x="3700052" y="2667558"/>
            <a:ext cx="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4BACC6"/>
                </a:solidFill>
                <a:latin typeface="Calibri"/>
                <a:ea typeface="맑은 고딕" panose="020B0503020000020004" pitchFamily="34" charset="-127"/>
              </a:rPr>
              <a:t>2018</a:t>
            </a:r>
            <a:endParaRPr lang="ko-KR" altLang="en-US" b="1" dirty="0">
              <a:solidFill>
                <a:srgbClr val="4BACC6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81" name="TextBox 1380">
            <a:extLst>
              <a:ext uri="{FF2B5EF4-FFF2-40B4-BE49-F238E27FC236}">
                <a16:creationId xmlns:a16="http://schemas.microsoft.com/office/drawing/2014/main" id="{AAB0F1DF-BF06-4A55-8C51-D5E735647A5C}"/>
              </a:ext>
            </a:extLst>
          </p:cNvPr>
          <p:cNvSpPr txBox="1"/>
          <p:nvPr/>
        </p:nvSpPr>
        <p:spPr>
          <a:xfrm>
            <a:off x="6275106" y="2667558"/>
            <a:ext cx="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9BBB59"/>
                </a:solidFill>
                <a:latin typeface="Calibri"/>
                <a:ea typeface="맑은 고딕" panose="020B0503020000020004" pitchFamily="34" charset="-127"/>
              </a:rPr>
              <a:t>2020</a:t>
            </a:r>
            <a:endParaRPr lang="ko-KR" altLang="en-US" b="1" dirty="0">
              <a:solidFill>
                <a:srgbClr val="9BBB59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82" name="TextBox 1381">
            <a:extLst>
              <a:ext uri="{FF2B5EF4-FFF2-40B4-BE49-F238E27FC236}">
                <a16:creationId xmlns:a16="http://schemas.microsoft.com/office/drawing/2014/main" id="{C477DFF1-EBAC-4CA4-ACB5-CE195EA16158}"/>
              </a:ext>
            </a:extLst>
          </p:cNvPr>
          <p:cNvSpPr txBox="1"/>
          <p:nvPr/>
        </p:nvSpPr>
        <p:spPr>
          <a:xfrm>
            <a:off x="5001523" y="4604441"/>
            <a:ext cx="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8064A2"/>
                </a:solidFill>
                <a:latin typeface="Calibri"/>
                <a:ea typeface="맑은 고딕" panose="020B0503020000020004" pitchFamily="34" charset="-127"/>
              </a:rPr>
              <a:t>2019</a:t>
            </a:r>
            <a:endParaRPr lang="ko-KR" altLang="en-US" b="1" dirty="0">
              <a:solidFill>
                <a:srgbClr val="8064A2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83" name="TextBox 1382">
            <a:extLst>
              <a:ext uri="{FF2B5EF4-FFF2-40B4-BE49-F238E27FC236}">
                <a16:creationId xmlns:a16="http://schemas.microsoft.com/office/drawing/2014/main" id="{68803999-A5B5-4AF3-9532-FAFE71D5697E}"/>
              </a:ext>
            </a:extLst>
          </p:cNvPr>
          <p:cNvSpPr txBox="1"/>
          <p:nvPr/>
        </p:nvSpPr>
        <p:spPr>
          <a:xfrm>
            <a:off x="7602436" y="4604441"/>
            <a:ext cx="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C0504D"/>
                </a:solidFill>
                <a:latin typeface="Calibri"/>
                <a:ea typeface="맑은 고딕" panose="020B0503020000020004" pitchFamily="34" charset="-127"/>
              </a:rPr>
              <a:t>2021</a:t>
            </a:r>
            <a:endParaRPr lang="ko-KR" altLang="en-US" b="1" dirty="0">
              <a:solidFill>
                <a:srgbClr val="C0504D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84" name="TextBox 1383">
            <a:extLst>
              <a:ext uri="{FF2B5EF4-FFF2-40B4-BE49-F238E27FC236}">
                <a16:creationId xmlns:a16="http://schemas.microsoft.com/office/drawing/2014/main" id="{910E7B85-124C-45FD-9E28-2F8150C9B231}"/>
              </a:ext>
            </a:extLst>
          </p:cNvPr>
          <p:cNvSpPr txBox="1"/>
          <p:nvPr/>
        </p:nvSpPr>
        <p:spPr>
          <a:xfrm>
            <a:off x="8850160" y="2667558"/>
            <a:ext cx="156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4F81BD"/>
                </a:solidFill>
                <a:latin typeface="Calibri"/>
                <a:ea typeface="맑은 고딕" panose="020B0503020000020004" pitchFamily="34" charset="-127"/>
              </a:rPr>
              <a:t>2022 </a:t>
            </a:r>
            <a:r>
              <a:rPr lang="en-US" altLang="ko-KR" sz="1200" b="1" dirty="0">
                <a:solidFill>
                  <a:srgbClr val="4F81BD"/>
                </a:solidFill>
                <a:latin typeface="Calibri"/>
                <a:ea typeface="맑은 고딕" panose="020B0503020000020004" pitchFamily="34" charset="-127"/>
              </a:rPr>
              <a:t>-today</a:t>
            </a:r>
            <a:endParaRPr lang="ko-KR" altLang="en-US" sz="1200" b="1" dirty="0">
              <a:solidFill>
                <a:srgbClr val="4F81BD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1385" name="TextBox 1384">
            <a:extLst>
              <a:ext uri="{FF2B5EF4-FFF2-40B4-BE49-F238E27FC236}">
                <a16:creationId xmlns:a16="http://schemas.microsoft.com/office/drawing/2014/main" id="{5A29F2D7-78D1-4491-97E8-879B0AAD25C1}"/>
              </a:ext>
            </a:extLst>
          </p:cNvPr>
          <p:cNvSpPr txBox="1"/>
          <p:nvPr/>
        </p:nvSpPr>
        <p:spPr>
          <a:xfrm>
            <a:off x="2400610" y="4604441"/>
            <a:ext cx="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79646"/>
                </a:solidFill>
                <a:latin typeface="Calibri"/>
                <a:ea typeface="맑은 고딕" panose="020B0503020000020004" pitchFamily="34" charset="-127"/>
              </a:rPr>
              <a:t>2015</a:t>
            </a:r>
            <a:endParaRPr lang="ko-KR" altLang="en-US" b="1" dirty="0">
              <a:solidFill>
                <a:srgbClr val="F79646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1386" name="Group 66">
            <a:extLst>
              <a:ext uri="{FF2B5EF4-FFF2-40B4-BE49-F238E27FC236}">
                <a16:creationId xmlns:a16="http://schemas.microsoft.com/office/drawing/2014/main" id="{A41D55B0-16C0-451F-8CC6-ECF079BBED72}"/>
              </a:ext>
            </a:extLst>
          </p:cNvPr>
          <p:cNvGrpSpPr/>
          <p:nvPr/>
        </p:nvGrpSpPr>
        <p:grpSpPr>
          <a:xfrm>
            <a:off x="8105819" y="4060822"/>
            <a:ext cx="2623997" cy="1438298"/>
            <a:chOff x="2107479" y="3943501"/>
            <a:chExt cx="3869989" cy="1917728"/>
          </a:xfrm>
        </p:grpSpPr>
        <p:sp>
          <p:nvSpPr>
            <p:cNvPr id="1387" name="TextBox 1386">
              <a:extLst>
                <a:ext uri="{FF2B5EF4-FFF2-40B4-BE49-F238E27FC236}">
                  <a16:creationId xmlns:a16="http://schemas.microsoft.com/office/drawing/2014/main" id="{7A11C5A9-076E-448D-A5DD-E2075FFBED47}"/>
                </a:ext>
              </a:extLst>
            </p:cNvPr>
            <p:cNvSpPr txBox="1"/>
            <p:nvPr/>
          </p:nvSpPr>
          <p:spPr>
            <a:xfrm>
              <a:off x="2693687" y="4835309"/>
              <a:ext cx="2646655" cy="102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CEA library is systematized through tools, case studies, guidelines, report findings </a:t>
              </a:r>
              <a:r>
                <a:rPr lang="en-US" altLang="ko-KR" sz="1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etc</a:t>
              </a:r>
              <a:r>
                <a:rPr lang="en-US" altLang="ko-KR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 </a:t>
              </a:r>
            </a:p>
          </p:txBody>
        </p:sp>
        <p:sp>
          <p:nvSpPr>
            <p:cNvPr id="1388" name="TextBox 1387">
              <a:extLst>
                <a:ext uri="{FF2B5EF4-FFF2-40B4-BE49-F238E27FC236}">
                  <a16:creationId xmlns:a16="http://schemas.microsoft.com/office/drawing/2014/main" id="{F1EF2CD6-4AF2-4484-8221-545C9A8119AC}"/>
                </a:ext>
              </a:extLst>
            </p:cNvPr>
            <p:cNvSpPr txBox="1"/>
            <p:nvPr/>
          </p:nvSpPr>
          <p:spPr>
            <a:xfrm>
              <a:off x="2107479" y="3943501"/>
              <a:ext cx="3869989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4F81BD"/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CEA library &amp; Feedback mechanisms</a:t>
              </a:r>
              <a:endParaRPr lang="ko-KR" altLang="en-US" b="1" dirty="0">
                <a:solidFill>
                  <a:srgbClr val="4F81BD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1389" name="Group 66">
            <a:extLst>
              <a:ext uri="{FF2B5EF4-FFF2-40B4-BE49-F238E27FC236}">
                <a16:creationId xmlns:a16="http://schemas.microsoft.com/office/drawing/2014/main" id="{C560CD0D-0A74-45B7-8FD6-061E9C1050A3}"/>
              </a:ext>
            </a:extLst>
          </p:cNvPr>
          <p:cNvGrpSpPr/>
          <p:nvPr/>
        </p:nvGrpSpPr>
        <p:grpSpPr>
          <a:xfrm>
            <a:off x="6960212" y="2287125"/>
            <a:ext cx="2049869" cy="1251977"/>
            <a:chOff x="2394558" y="4161081"/>
            <a:chExt cx="3023238" cy="1669301"/>
          </a:xfrm>
        </p:grpSpPr>
        <p:sp>
          <p:nvSpPr>
            <p:cNvPr id="1390" name="TextBox 1389">
              <a:extLst>
                <a:ext uri="{FF2B5EF4-FFF2-40B4-BE49-F238E27FC236}">
                  <a16:creationId xmlns:a16="http://schemas.microsoft.com/office/drawing/2014/main" id="{F4B46947-F7E4-4C74-A281-A2F58E67DEF0}"/>
                </a:ext>
              </a:extLst>
            </p:cNvPr>
            <p:cNvSpPr txBox="1"/>
            <p:nvPr/>
          </p:nvSpPr>
          <p:spPr>
            <a:xfrm>
              <a:off x="2732168" y="5030164"/>
              <a:ext cx="2443047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CEA is officially included in the HRC staff and volunteers trainings</a:t>
              </a:r>
            </a:p>
          </p:txBody>
        </p:sp>
        <p:sp>
          <p:nvSpPr>
            <p:cNvPr id="1391" name="TextBox 1390">
              <a:extLst>
                <a:ext uri="{FF2B5EF4-FFF2-40B4-BE49-F238E27FC236}">
                  <a16:creationId xmlns:a16="http://schemas.microsoft.com/office/drawing/2014/main" id="{F7F024BA-15FA-48EC-8B40-38DC6AB00F8F}"/>
                </a:ext>
              </a:extLst>
            </p:cNvPr>
            <p:cNvSpPr txBox="1"/>
            <p:nvPr/>
          </p:nvSpPr>
          <p:spPr>
            <a:xfrm>
              <a:off x="2394558" y="4161081"/>
              <a:ext cx="30232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C0504D"/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CEA is included in trainings</a:t>
              </a:r>
              <a:endParaRPr lang="ko-KR" altLang="en-US" b="1" dirty="0">
                <a:solidFill>
                  <a:srgbClr val="C0504D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1392" name="Group 66">
            <a:extLst>
              <a:ext uri="{FF2B5EF4-FFF2-40B4-BE49-F238E27FC236}">
                <a16:creationId xmlns:a16="http://schemas.microsoft.com/office/drawing/2014/main" id="{456FD150-EABE-4DCD-A531-5A816E175388}"/>
              </a:ext>
            </a:extLst>
          </p:cNvPr>
          <p:cNvGrpSpPr/>
          <p:nvPr/>
        </p:nvGrpSpPr>
        <p:grpSpPr>
          <a:xfrm>
            <a:off x="5689918" y="4064626"/>
            <a:ext cx="2206068" cy="1608133"/>
            <a:chOff x="2380342" y="3948571"/>
            <a:chExt cx="3253608" cy="2144175"/>
          </a:xfrm>
        </p:grpSpPr>
        <p:sp>
          <p:nvSpPr>
            <p:cNvPr id="1393" name="TextBox 1392">
              <a:extLst>
                <a:ext uri="{FF2B5EF4-FFF2-40B4-BE49-F238E27FC236}">
                  <a16:creationId xmlns:a16="http://schemas.microsoft.com/office/drawing/2014/main" id="{0C80B8DA-EE56-4FEA-9F9C-BEEC7896D96B}"/>
                </a:ext>
              </a:extLst>
            </p:cNvPr>
            <p:cNvSpPr txBox="1"/>
            <p:nvPr/>
          </p:nvSpPr>
          <p:spPr>
            <a:xfrm>
              <a:off x="2727171" y="4841122"/>
              <a:ext cx="2616092" cy="125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CEA focal persons are appointed in the HRC Sectors and Programs and coordination meetings take place</a:t>
              </a:r>
            </a:p>
          </p:txBody>
        </p:sp>
        <p:sp>
          <p:nvSpPr>
            <p:cNvPr id="1394" name="TextBox 1393">
              <a:extLst>
                <a:ext uri="{FF2B5EF4-FFF2-40B4-BE49-F238E27FC236}">
                  <a16:creationId xmlns:a16="http://schemas.microsoft.com/office/drawing/2014/main" id="{FB017D9A-3865-4C58-84A3-1F6A1678016C}"/>
                </a:ext>
              </a:extLst>
            </p:cNvPr>
            <p:cNvSpPr txBox="1"/>
            <p:nvPr/>
          </p:nvSpPr>
          <p:spPr>
            <a:xfrm>
              <a:off x="2380342" y="3948571"/>
              <a:ext cx="32536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9BBB59"/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CEA focal persons &amp;</a:t>
              </a:r>
            </a:p>
            <a:p>
              <a:pPr algn="ctr"/>
              <a:r>
                <a:rPr lang="en-US" altLang="ko-KR" b="1" dirty="0">
                  <a:solidFill>
                    <a:srgbClr val="9BBB59"/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WG</a:t>
              </a:r>
              <a:endParaRPr lang="ko-KR" altLang="en-US" b="1" dirty="0">
                <a:solidFill>
                  <a:srgbClr val="9BBB59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1395" name="Group 66">
            <a:extLst>
              <a:ext uri="{FF2B5EF4-FFF2-40B4-BE49-F238E27FC236}">
                <a16:creationId xmlns:a16="http://schemas.microsoft.com/office/drawing/2014/main" id="{B6A560C4-D99D-448C-95B3-0D0DB65CDF30}"/>
              </a:ext>
            </a:extLst>
          </p:cNvPr>
          <p:cNvGrpSpPr/>
          <p:nvPr/>
        </p:nvGrpSpPr>
        <p:grpSpPr>
          <a:xfrm>
            <a:off x="4482139" y="2437126"/>
            <a:ext cx="2027596" cy="1017442"/>
            <a:chOff x="2537593" y="4361083"/>
            <a:chExt cx="2990389" cy="1356587"/>
          </a:xfrm>
        </p:grpSpPr>
        <p:sp>
          <p:nvSpPr>
            <p:cNvPr id="1396" name="TextBox 1395">
              <a:extLst>
                <a:ext uri="{FF2B5EF4-FFF2-40B4-BE49-F238E27FC236}">
                  <a16:creationId xmlns:a16="http://schemas.microsoft.com/office/drawing/2014/main" id="{EFF8421E-4228-44A0-9CC1-C8C52B8B7C41}"/>
                </a:ext>
              </a:extLst>
            </p:cNvPr>
            <p:cNvSpPr txBox="1"/>
            <p:nvPr/>
          </p:nvSpPr>
          <p:spPr>
            <a:xfrm>
              <a:off x="2852275" y="4917453"/>
              <a:ext cx="2404795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CEA SOP’s are approved &amp; CEA Coordinator position is established</a:t>
              </a:r>
            </a:p>
          </p:txBody>
        </p:sp>
        <p:sp>
          <p:nvSpPr>
            <p:cNvPr id="1397" name="TextBox 1396">
              <a:extLst>
                <a:ext uri="{FF2B5EF4-FFF2-40B4-BE49-F238E27FC236}">
                  <a16:creationId xmlns:a16="http://schemas.microsoft.com/office/drawing/2014/main" id="{37E5AB14-8811-402E-AE09-23935BC82193}"/>
                </a:ext>
              </a:extLst>
            </p:cNvPr>
            <p:cNvSpPr txBox="1"/>
            <p:nvPr/>
          </p:nvSpPr>
          <p:spPr>
            <a:xfrm>
              <a:off x="2537593" y="4361083"/>
              <a:ext cx="299038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8064A2"/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SOP’s &amp; Position</a:t>
              </a:r>
              <a:endParaRPr lang="ko-KR" altLang="en-US" b="1" dirty="0">
                <a:solidFill>
                  <a:srgbClr val="8064A2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1398" name="Group 66">
            <a:extLst>
              <a:ext uri="{FF2B5EF4-FFF2-40B4-BE49-F238E27FC236}">
                <a16:creationId xmlns:a16="http://schemas.microsoft.com/office/drawing/2014/main" id="{D1ED2500-85E6-46A4-A8A9-E9BB47ED9C38}"/>
              </a:ext>
            </a:extLst>
          </p:cNvPr>
          <p:cNvGrpSpPr/>
          <p:nvPr/>
        </p:nvGrpSpPr>
        <p:grpSpPr>
          <a:xfrm>
            <a:off x="3447163" y="4057895"/>
            <a:ext cx="1509360" cy="1145502"/>
            <a:chOff x="2908564" y="3939597"/>
            <a:chExt cx="2226070" cy="1527333"/>
          </a:xfrm>
        </p:grpSpPr>
        <p:sp>
          <p:nvSpPr>
            <p:cNvPr id="1399" name="TextBox 1398">
              <a:extLst>
                <a:ext uri="{FF2B5EF4-FFF2-40B4-BE49-F238E27FC236}">
                  <a16:creationId xmlns:a16="http://schemas.microsoft.com/office/drawing/2014/main" id="{42ED03AC-8730-40FF-AEF5-DDD70E1ADE22}"/>
                </a:ext>
              </a:extLst>
            </p:cNvPr>
            <p:cNvSpPr txBox="1"/>
            <p:nvPr/>
          </p:nvSpPr>
          <p:spPr>
            <a:xfrm>
              <a:off x="2908564" y="4441011"/>
              <a:ext cx="2226070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A </a:t>
              </a:r>
              <a:r>
                <a:rPr lang="en-US" altLang="ko-KR" sz="11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ToT</a:t>
              </a:r>
              <a:r>
                <a:rPr lang="en-US" altLang="ko-KR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 is conducted, while CEA is also included in the NDRT team  </a:t>
              </a:r>
            </a:p>
          </p:txBody>
        </p:sp>
        <p:sp>
          <p:nvSpPr>
            <p:cNvPr id="1400" name="TextBox 1399">
              <a:extLst>
                <a:ext uri="{FF2B5EF4-FFF2-40B4-BE49-F238E27FC236}">
                  <a16:creationId xmlns:a16="http://schemas.microsoft.com/office/drawing/2014/main" id="{922EE02A-2F67-4561-8A17-CFCC88EAC09A}"/>
                </a:ext>
              </a:extLst>
            </p:cNvPr>
            <p:cNvSpPr txBox="1"/>
            <p:nvPr/>
          </p:nvSpPr>
          <p:spPr>
            <a:xfrm>
              <a:off x="3016708" y="3939597"/>
              <a:ext cx="190133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4BACC6"/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CEA </a:t>
              </a:r>
              <a:r>
                <a:rPr lang="en-US" altLang="ko-KR" b="1" dirty="0" err="1">
                  <a:solidFill>
                    <a:srgbClr val="4BACC6"/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ToT</a:t>
              </a:r>
              <a:endParaRPr lang="ko-KR" altLang="en-US" b="1" dirty="0">
                <a:solidFill>
                  <a:srgbClr val="4BACC6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1401" name="Group 66">
            <a:extLst>
              <a:ext uri="{FF2B5EF4-FFF2-40B4-BE49-F238E27FC236}">
                <a16:creationId xmlns:a16="http://schemas.microsoft.com/office/drawing/2014/main" id="{09FA7FC7-99F6-47B2-B426-65E5868C0284}"/>
              </a:ext>
            </a:extLst>
          </p:cNvPr>
          <p:cNvGrpSpPr/>
          <p:nvPr/>
        </p:nvGrpSpPr>
        <p:grpSpPr>
          <a:xfrm>
            <a:off x="1827572" y="2663561"/>
            <a:ext cx="1965582" cy="850977"/>
            <a:chOff x="2735066" y="4771650"/>
            <a:chExt cx="2417716" cy="703725"/>
          </a:xfrm>
        </p:grpSpPr>
        <p:sp>
          <p:nvSpPr>
            <p:cNvPr id="1402" name="TextBox 1401">
              <a:extLst>
                <a:ext uri="{FF2B5EF4-FFF2-40B4-BE49-F238E27FC236}">
                  <a16:creationId xmlns:a16="http://schemas.microsoft.com/office/drawing/2014/main" id="{BA0B573A-0B05-4EEE-A208-AEB74448AC44}"/>
                </a:ext>
              </a:extLst>
            </p:cNvPr>
            <p:cNvSpPr txBox="1"/>
            <p:nvPr/>
          </p:nvSpPr>
          <p:spPr>
            <a:xfrm>
              <a:off x="2984023" y="5119048"/>
              <a:ext cx="1917633" cy="356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CEA is introduced for the first time in HRC</a:t>
              </a:r>
            </a:p>
          </p:txBody>
        </p:sp>
        <p:sp>
          <p:nvSpPr>
            <p:cNvPr id="1403" name="TextBox 1402">
              <a:extLst>
                <a:ext uri="{FF2B5EF4-FFF2-40B4-BE49-F238E27FC236}">
                  <a16:creationId xmlns:a16="http://schemas.microsoft.com/office/drawing/2014/main" id="{EFD59A49-B72B-4036-9EC1-144D201FCBC7}"/>
                </a:ext>
              </a:extLst>
            </p:cNvPr>
            <p:cNvSpPr txBox="1"/>
            <p:nvPr/>
          </p:nvSpPr>
          <p:spPr>
            <a:xfrm>
              <a:off x="2735066" y="4771650"/>
              <a:ext cx="2417716" cy="305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79646"/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CEA entry point</a:t>
              </a:r>
              <a:endParaRPr lang="ko-KR" altLang="en-US" b="1" dirty="0">
                <a:solidFill>
                  <a:srgbClr val="F79646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51" name="Rectangle 8"/>
          <p:cNvSpPr/>
          <p:nvPr/>
        </p:nvSpPr>
        <p:spPr>
          <a:xfrm>
            <a:off x="6263710" y="116633"/>
            <a:ext cx="4283016" cy="6324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EggsExtraYolk" panose="02000303000000000000" pitchFamily="2" charset="0"/>
                <a:cs typeface="Arial" panose="020B0604020202020204" pitchFamily="34" charset="0"/>
              </a:rPr>
              <a:t>Institutionalization timeline</a:t>
            </a:r>
            <a:endParaRPr lang="el-GR" sz="2000" b="1" dirty="0">
              <a:solidFill>
                <a:prstClr val="white"/>
              </a:solidFill>
              <a:latin typeface="Arial" panose="020B0604020202020204" pitchFamily="34" charset="0"/>
              <a:ea typeface="EggsExtraYolk" panose="020003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52" name="Εικόνα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16633"/>
            <a:ext cx="733415" cy="733415"/>
          </a:xfrm>
          <a:prstGeom prst="rect">
            <a:avLst/>
          </a:prstGeom>
        </p:spPr>
      </p:pic>
      <p:pic>
        <p:nvPicPr>
          <p:cNvPr id="55" name="Picture 2" descr="Wondering Cartoon Images – Browse 48,072 Stock Photos, Vectors, and Video |  Adobe 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72" y="1305715"/>
            <a:ext cx="1184054" cy="11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Εικόνα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47" y="474283"/>
            <a:ext cx="960351" cy="1370347"/>
          </a:xfrm>
          <a:prstGeom prst="rect">
            <a:avLst/>
          </a:prstGeom>
        </p:spPr>
      </p:pic>
      <p:pic>
        <p:nvPicPr>
          <p:cNvPr id="57" name="Εικόνα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977" y="1202270"/>
            <a:ext cx="972939" cy="108815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25" y="5230942"/>
            <a:ext cx="1413405" cy="106005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13" y="5760969"/>
            <a:ext cx="1642422" cy="93053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942" y="1120414"/>
            <a:ext cx="1388408" cy="104130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43" y="5660530"/>
            <a:ext cx="1659022" cy="117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40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16633"/>
            <a:ext cx="733415" cy="733415"/>
          </a:xfrm>
          <a:prstGeom prst="rect">
            <a:avLst/>
          </a:prstGeom>
        </p:spPr>
      </p:pic>
      <p:sp>
        <p:nvSpPr>
          <p:cNvPr id="17" name="AutoShape 2" descr="Location pin 3D Icon download in PNG, OBJ or Blend forma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AutoShape 4" descr="Location pin 3D Icon download in PNG, OBJ or Blend format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AutoShape 6" descr="Date Generic Circular icon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ectangle 8"/>
          <p:cNvSpPr/>
          <p:nvPr/>
        </p:nvSpPr>
        <p:spPr>
          <a:xfrm>
            <a:off x="7126994" y="116632"/>
            <a:ext cx="3419872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prstClr val="white"/>
              </a:solidFill>
              <a:latin typeface="Arial" panose="020B0604020202020204" pitchFamily="34" charset="0"/>
              <a:ea typeface="EggsExtraYolk" panose="020003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27" name="Εικόνα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828" y="312738"/>
            <a:ext cx="3008644" cy="200394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B46947-F7E4-4C74-A281-A2F58E67DEF0}"/>
              </a:ext>
            </a:extLst>
          </p:cNvPr>
          <p:cNvSpPr txBox="1"/>
          <p:nvPr/>
        </p:nvSpPr>
        <p:spPr>
          <a:xfrm>
            <a:off x="5159897" y="2411064"/>
            <a:ext cx="500844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The existence of a concrete document officialized CEA and worked as a common guideline on what CEA is and what is consisted of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Sensitizing colleagues on the importance of CEA is a non-stop procedure, that takes place through trainings, technical meetings, online sessions </a:t>
            </a:r>
            <a:r>
              <a:rPr lang="en-US" altLang="ko-KR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etc</a:t>
            </a:r>
            <a:endParaRPr lang="en-US" altLang="ko-K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Documentize what you do and visualize what CEA is, through case studies, tools, feedback reports and surveys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34" name="Εικόνα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5141247"/>
            <a:ext cx="2322777" cy="1725318"/>
          </a:xfrm>
          <a:prstGeom prst="rect">
            <a:avLst/>
          </a:prstGeom>
        </p:spPr>
      </p:pic>
      <p:pic>
        <p:nvPicPr>
          <p:cNvPr id="36" name="Εικόνα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778" y="5141247"/>
            <a:ext cx="2033199" cy="1725318"/>
          </a:xfrm>
          <a:prstGeom prst="rect">
            <a:avLst/>
          </a:prstGeom>
        </p:spPr>
      </p:pic>
      <p:pic>
        <p:nvPicPr>
          <p:cNvPr id="37" name="Εικόνα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414" y="5141247"/>
            <a:ext cx="1295121" cy="1725318"/>
          </a:xfrm>
          <a:prstGeom prst="rect">
            <a:avLst/>
          </a:prstGeom>
        </p:spPr>
      </p:pic>
      <p:pic>
        <p:nvPicPr>
          <p:cNvPr id="38" name="Εικόνα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5" y="5141247"/>
            <a:ext cx="2322777" cy="173341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A29F2D7-78D1-4491-97E8-879B0AAD25C1}"/>
              </a:ext>
            </a:extLst>
          </p:cNvPr>
          <p:cNvSpPr txBox="1"/>
          <p:nvPr/>
        </p:nvSpPr>
        <p:spPr>
          <a:xfrm>
            <a:off x="1204889" y="1728163"/>
            <a:ext cx="1254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1F497D">
                    <a:lumMod val="50000"/>
                  </a:srgbClr>
                </a:solidFill>
                <a:latin typeface="Calibri"/>
                <a:ea typeface="맑은 고딕" panose="020B0503020000020004" pitchFamily="34" charset="-127"/>
              </a:rPr>
              <a:t>1</a:t>
            </a:r>
            <a:endParaRPr lang="ko-KR" altLang="en-US" sz="2400" b="1" dirty="0">
              <a:solidFill>
                <a:srgbClr val="1F497D">
                  <a:lumMod val="50000"/>
                </a:srgb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29F2D7-78D1-4491-97E8-879B0AAD25C1}"/>
              </a:ext>
            </a:extLst>
          </p:cNvPr>
          <p:cNvSpPr txBox="1"/>
          <p:nvPr/>
        </p:nvSpPr>
        <p:spPr>
          <a:xfrm>
            <a:off x="1204889" y="2814904"/>
            <a:ext cx="1254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1F497D">
                    <a:lumMod val="50000"/>
                  </a:srgbClr>
                </a:solidFill>
                <a:latin typeface="Calibri"/>
                <a:ea typeface="맑은 고딕" panose="020B0503020000020004" pitchFamily="34" charset="-127"/>
              </a:rPr>
              <a:t>2</a:t>
            </a:r>
            <a:endParaRPr lang="ko-KR" altLang="en-US" sz="2400" b="1" dirty="0">
              <a:solidFill>
                <a:srgbClr val="1F497D">
                  <a:lumMod val="50000"/>
                </a:srgbClr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29F2D7-78D1-4491-97E8-879B0AAD25C1}"/>
              </a:ext>
            </a:extLst>
          </p:cNvPr>
          <p:cNvSpPr txBox="1"/>
          <p:nvPr/>
        </p:nvSpPr>
        <p:spPr>
          <a:xfrm>
            <a:off x="1244078" y="3901645"/>
            <a:ext cx="1254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1F497D">
                    <a:lumMod val="50000"/>
                  </a:srgbClr>
                </a:solidFill>
                <a:latin typeface="Calibri"/>
                <a:ea typeface="맑은 고딕" panose="020B0503020000020004" pitchFamily="34" charset="-127"/>
              </a:rPr>
              <a:t>3</a:t>
            </a:r>
            <a:endParaRPr lang="ko-KR" altLang="en-US" sz="2400" b="1" dirty="0">
              <a:solidFill>
                <a:srgbClr val="1F497D">
                  <a:lumMod val="50000"/>
                </a:srgbClr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39" name="Εικόνα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185" y="5141248"/>
            <a:ext cx="1312243" cy="1733416"/>
          </a:xfrm>
          <a:prstGeom prst="rect">
            <a:avLst/>
          </a:prstGeom>
        </p:spPr>
      </p:pic>
      <p:pic>
        <p:nvPicPr>
          <p:cNvPr id="43" name="Εικόνα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5320" y="887184"/>
            <a:ext cx="1561361" cy="1561361"/>
          </a:xfrm>
          <a:prstGeom prst="rect">
            <a:avLst/>
          </a:prstGeom>
        </p:spPr>
      </p:pic>
      <p:graphicFrame>
        <p:nvGraphicFramePr>
          <p:cNvPr id="44" name="Διάγραμμα 43"/>
          <p:cNvGraphicFramePr/>
          <p:nvPr/>
        </p:nvGraphicFramePr>
        <p:xfrm>
          <a:off x="1773260" y="1610527"/>
          <a:ext cx="3386637" cy="2938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678267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Freeform: Shape 1">
            <a:extLst>
              <a:ext uri="{FF2B5EF4-FFF2-40B4-BE49-F238E27FC236}">
                <a16:creationId xmlns:a16="http://schemas.microsoft.com/office/drawing/2014/main" id="{F9568AE6-5344-4A67-9740-C77B68633511}"/>
              </a:ext>
            </a:extLst>
          </p:cNvPr>
          <p:cNvSpPr/>
          <p:nvPr/>
        </p:nvSpPr>
        <p:spPr>
          <a:xfrm flipH="1">
            <a:off x="1530432" y="1488516"/>
            <a:ext cx="5184000" cy="721790"/>
          </a:xfrm>
          <a:custGeom>
            <a:avLst/>
            <a:gdLst>
              <a:gd name="connsiteX0" fmla="*/ 160401 w 5130185"/>
              <a:gd name="connsiteY0" fmla="*/ 0 h 962387"/>
              <a:gd name="connsiteX1" fmla="*/ 5130185 w 5130185"/>
              <a:gd name="connsiteY1" fmla="*/ 0 h 962387"/>
              <a:gd name="connsiteX2" fmla="*/ 5130185 w 5130185"/>
              <a:gd name="connsiteY2" fmla="*/ 962387 h 962387"/>
              <a:gd name="connsiteX3" fmla="*/ 160401 w 5130185"/>
              <a:gd name="connsiteY3" fmla="*/ 962387 h 962387"/>
              <a:gd name="connsiteX4" fmla="*/ 0 w 5130185"/>
              <a:gd name="connsiteY4" fmla="*/ 801986 h 962387"/>
              <a:gd name="connsiteX5" fmla="*/ 0 w 5130185"/>
              <a:gd name="connsiteY5" fmla="*/ 160401 h 962387"/>
              <a:gd name="connsiteX6" fmla="*/ 160401 w 5130185"/>
              <a:gd name="connsiteY6" fmla="*/ 0 h 96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0185" h="962387">
                <a:moveTo>
                  <a:pt x="160401" y="0"/>
                </a:moveTo>
                <a:lnTo>
                  <a:pt x="5130185" y="0"/>
                </a:lnTo>
                <a:lnTo>
                  <a:pt x="5130185" y="962387"/>
                </a:lnTo>
                <a:lnTo>
                  <a:pt x="160401" y="962387"/>
                </a:lnTo>
                <a:cubicBezTo>
                  <a:pt x="71814" y="962387"/>
                  <a:pt x="0" y="890573"/>
                  <a:pt x="0" y="801986"/>
                </a:cubicBezTo>
                <a:lnTo>
                  <a:pt x="0" y="160401"/>
                </a:lnTo>
                <a:cubicBezTo>
                  <a:pt x="0" y="71814"/>
                  <a:pt x="71814" y="0"/>
                  <a:pt x="1604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025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grpSp>
        <p:nvGrpSpPr>
          <p:cNvPr id="723" name="Group 3">
            <a:extLst>
              <a:ext uri="{FF2B5EF4-FFF2-40B4-BE49-F238E27FC236}">
                <a16:creationId xmlns:a16="http://schemas.microsoft.com/office/drawing/2014/main" id="{2D2CD2B4-0EB1-4004-BEA2-F0E0A4A7A5DC}"/>
              </a:ext>
            </a:extLst>
          </p:cNvPr>
          <p:cNvGrpSpPr/>
          <p:nvPr/>
        </p:nvGrpSpPr>
        <p:grpSpPr>
          <a:xfrm flipH="1">
            <a:off x="2218934" y="1677331"/>
            <a:ext cx="4640252" cy="870269"/>
            <a:chOff x="5364106" y="581114"/>
            <a:chExt cx="4587569" cy="1160357"/>
          </a:xfrm>
        </p:grpSpPr>
        <p:sp>
          <p:nvSpPr>
            <p:cNvPr id="724" name="TextBox 723">
              <a:extLst>
                <a:ext uri="{FF2B5EF4-FFF2-40B4-BE49-F238E27FC236}">
                  <a16:creationId xmlns:a16="http://schemas.microsoft.com/office/drawing/2014/main" id="{67A888DB-C8C5-47A1-B4A4-93FDAE33D969}"/>
                </a:ext>
              </a:extLst>
            </p:cNvPr>
            <p:cNvSpPr txBox="1"/>
            <p:nvPr/>
          </p:nvSpPr>
          <p:spPr>
            <a:xfrm>
              <a:off x="6321364" y="1433695"/>
              <a:ext cx="363031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Your Text  Here</a:t>
              </a:r>
              <a:endParaRPr lang="ko-KR" altLang="en-US" sz="900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B298D567-574B-41D0-A918-126CDFCBDAF7}"/>
                </a:ext>
              </a:extLst>
            </p:cNvPr>
            <p:cNvSpPr txBox="1"/>
            <p:nvPr/>
          </p:nvSpPr>
          <p:spPr>
            <a:xfrm>
              <a:off x="5364106" y="581114"/>
              <a:ext cx="44876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prstClr val="white"/>
                  </a:solidFill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…why the Leadership invest in CEA?</a:t>
              </a:r>
              <a:endParaRPr lang="ko-KR" altLang="en-US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730" name="Freeform: Shape 24">
            <a:extLst>
              <a:ext uri="{FF2B5EF4-FFF2-40B4-BE49-F238E27FC236}">
                <a16:creationId xmlns:a16="http://schemas.microsoft.com/office/drawing/2014/main" id="{954C5DD2-3811-41C5-B7A9-448C25BA303C}"/>
              </a:ext>
            </a:extLst>
          </p:cNvPr>
          <p:cNvSpPr/>
          <p:nvPr/>
        </p:nvSpPr>
        <p:spPr>
          <a:xfrm flipH="1">
            <a:off x="1524000" y="4473760"/>
            <a:ext cx="5184000" cy="721790"/>
          </a:xfrm>
          <a:custGeom>
            <a:avLst/>
            <a:gdLst>
              <a:gd name="connsiteX0" fmla="*/ 160401 w 4708157"/>
              <a:gd name="connsiteY0" fmla="*/ 0 h 962387"/>
              <a:gd name="connsiteX1" fmla="*/ 4708157 w 4708157"/>
              <a:gd name="connsiteY1" fmla="*/ 0 h 962387"/>
              <a:gd name="connsiteX2" fmla="*/ 4708157 w 4708157"/>
              <a:gd name="connsiteY2" fmla="*/ 962387 h 962387"/>
              <a:gd name="connsiteX3" fmla="*/ 160401 w 4708157"/>
              <a:gd name="connsiteY3" fmla="*/ 962387 h 962387"/>
              <a:gd name="connsiteX4" fmla="*/ 0 w 4708157"/>
              <a:gd name="connsiteY4" fmla="*/ 801986 h 962387"/>
              <a:gd name="connsiteX5" fmla="*/ 0 w 4708157"/>
              <a:gd name="connsiteY5" fmla="*/ 160401 h 962387"/>
              <a:gd name="connsiteX6" fmla="*/ 160401 w 4708157"/>
              <a:gd name="connsiteY6" fmla="*/ 0 h 96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08157" h="962387">
                <a:moveTo>
                  <a:pt x="160401" y="0"/>
                </a:moveTo>
                <a:lnTo>
                  <a:pt x="4708157" y="0"/>
                </a:lnTo>
                <a:lnTo>
                  <a:pt x="4708157" y="962387"/>
                </a:lnTo>
                <a:lnTo>
                  <a:pt x="160401" y="962387"/>
                </a:lnTo>
                <a:cubicBezTo>
                  <a:pt x="71814" y="962387"/>
                  <a:pt x="0" y="890573"/>
                  <a:pt x="0" y="801986"/>
                </a:cubicBezTo>
                <a:lnTo>
                  <a:pt x="0" y="160401"/>
                </a:lnTo>
                <a:cubicBezTo>
                  <a:pt x="0" y="71814"/>
                  <a:pt x="71814" y="0"/>
                  <a:pt x="1604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025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0945D5A3-17EB-4B46-A99B-5D2EB523D288}"/>
              </a:ext>
            </a:extLst>
          </p:cNvPr>
          <p:cNvSpPr txBox="1"/>
          <p:nvPr/>
        </p:nvSpPr>
        <p:spPr>
          <a:xfrm flipH="1">
            <a:off x="2360007" y="4641615"/>
            <a:ext cx="426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prstClr val="white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… Focal Points usually change</a:t>
            </a:r>
            <a:endParaRPr lang="ko-KR" altLang="en-US" b="1" dirty="0">
              <a:solidFill>
                <a:prstClr val="white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734" name="Rounded Rectangle 5">
            <a:extLst>
              <a:ext uri="{FF2B5EF4-FFF2-40B4-BE49-F238E27FC236}">
                <a16:creationId xmlns:a16="http://schemas.microsoft.com/office/drawing/2014/main" id="{0000C4C3-B1C0-4DD1-AF49-405893AA6746}"/>
              </a:ext>
            </a:extLst>
          </p:cNvPr>
          <p:cNvSpPr/>
          <p:nvPr/>
        </p:nvSpPr>
        <p:spPr>
          <a:xfrm>
            <a:off x="1925172" y="1736824"/>
            <a:ext cx="293762" cy="242336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738" name="Freeform: Shape 15">
            <a:extLst>
              <a:ext uri="{FF2B5EF4-FFF2-40B4-BE49-F238E27FC236}">
                <a16:creationId xmlns:a16="http://schemas.microsoft.com/office/drawing/2014/main" id="{7A91C96A-9476-421E-985C-A524B60F70AE}"/>
              </a:ext>
            </a:extLst>
          </p:cNvPr>
          <p:cNvSpPr/>
          <p:nvPr/>
        </p:nvSpPr>
        <p:spPr>
          <a:xfrm>
            <a:off x="5496704" y="3042369"/>
            <a:ext cx="5184000" cy="721790"/>
          </a:xfrm>
          <a:custGeom>
            <a:avLst/>
            <a:gdLst>
              <a:gd name="connsiteX0" fmla="*/ 160401 w 5877532"/>
              <a:gd name="connsiteY0" fmla="*/ 0 h 962387"/>
              <a:gd name="connsiteX1" fmla="*/ 5877532 w 5877532"/>
              <a:gd name="connsiteY1" fmla="*/ 0 h 962387"/>
              <a:gd name="connsiteX2" fmla="*/ 5877532 w 5877532"/>
              <a:gd name="connsiteY2" fmla="*/ 962387 h 962387"/>
              <a:gd name="connsiteX3" fmla="*/ 160401 w 5877532"/>
              <a:gd name="connsiteY3" fmla="*/ 962387 h 962387"/>
              <a:gd name="connsiteX4" fmla="*/ 0 w 5877532"/>
              <a:gd name="connsiteY4" fmla="*/ 801986 h 962387"/>
              <a:gd name="connsiteX5" fmla="*/ 0 w 5877532"/>
              <a:gd name="connsiteY5" fmla="*/ 160401 h 962387"/>
              <a:gd name="connsiteX6" fmla="*/ 160401 w 5877532"/>
              <a:gd name="connsiteY6" fmla="*/ 0 h 96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7532" h="962387">
                <a:moveTo>
                  <a:pt x="160401" y="0"/>
                </a:moveTo>
                <a:lnTo>
                  <a:pt x="5877532" y="0"/>
                </a:lnTo>
                <a:lnTo>
                  <a:pt x="5877532" y="962387"/>
                </a:lnTo>
                <a:lnTo>
                  <a:pt x="160401" y="962387"/>
                </a:lnTo>
                <a:cubicBezTo>
                  <a:pt x="71814" y="962387"/>
                  <a:pt x="0" y="890573"/>
                  <a:pt x="0" y="801986"/>
                </a:cubicBezTo>
                <a:lnTo>
                  <a:pt x="0" y="160401"/>
                </a:lnTo>
                <a:cubicBezTo>
                  <a:pt x="0" y="71814"/>
                  <a:pt x="71814" y="0"/>
                  <a:pt x="160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025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741" name="TextBox 740">
            <a:extLst>
              <a:ext uri="{FF2B5EF4-FFF2-40B4-BE49-F238E27FC236}">
                <a16:creationId xmlns:a16="http://schemas.microsoft.com/office/drawing/2014/main" id="{08F1254A-AE9A-477C-8BA2-E15CCD568E02}"/>
              </a:ext>
            </a:extLst>
          </p:cNvPr>
          <p:cNvSpPr txBox="1"/>
          <p:nvPr/>
        </p:nvSpPr>
        <p:spPr>
          <a:xfrm>
            <a:off x="6168738" y="3238598"/>
            <a:ext cx="454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prstClr val="white"/>
                </a:solidFill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…CEA is regarded as extra burden</a:t>
            </a:r>
            <a:endParaRPr lang="ko-KR" altLang="en-US" b="1" dirty="0">
              <a:solidFill>
                <a:prstClr val="white"/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742" name="Round Same Side Corner Rectangle 11">
            <a:extLst>
              <a:ext uri="{FF2B5EF4-FFF2-40B4-BE49-F238E27FC236}">
                <a16:creationId xmlns:a16="http://schemas.microsoft.com/office/drawing/2014/main" id="{A0230A04-602B-4440-A852-586E96212FD0}"/>
              </a:ext>
            </a:extLst>
          </p:cNvPr>
          <p:cNvSpPr>
            <a:spLocks noChangeAspect="1"/>
          </p:cNvSpPr>
          <p:nvPr/>
        </p:nvSpPr>
        <p:spPr>
          <a:xfrm rot="9900000">
            <a:off x="5741308" y="3321548"/>
            <a:ext cx="297000" cy="25224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750" name="Rectangle 9">
            <a:extLst>
              <a:ext uri="{FF2B5EF4-FFF2-40B4-BE49-F238E27FC236}">
                <a16:creationId xmlns:a16="http://schemas.microsoft.com/office/drawing/2014/main" id="{8662A4E7-ADD5-4A9A-9716-CE77282D81D9}"/>
              </a:ext>
            </a:extLst>
          </p:cNvPr>
          <p:cNvSpPr/>
          <p:nvPr/>
        </p:nvSpPr>
        <p:spPr>
          <a:xfrm>
            <a:off x="1874663" y="4699916"/>
            <a:ext cx="247097" cy="23130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39" name="Rectangle 8"/>
          <p:cNvSpPr/>
          <p:nvPr/>
        </p:nvSpPr>
        <p:spPr>
          <a:xfrm>
            <a:off x="6263710" y="116633"/>
            <a:ext cx="4283016" cy="6324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EggsExtraYolk" panose="02000303000000000000" pitchFamily="2" charset="0"/>
                <a:cs typeface="Arial" panose="020B0604020202020204" pitchFamily="34" charset="0"/>
              </a:rPr>
              <a:t>Challenges</a:t>
            </a:r>
            <a:endParaRPr lang="el-GR" sz="1400" dirty="0">
              <a:solidFill>
                <a:prstClr val="white"/>
              </a:solidFill>
              <a:latin typeface="Arial" panose="020B0604020202020204" pitchFamily="34" charset="0"/>
              <a:ea typeface="EggsExtraYolk" panose="020003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40" name="Εικόνα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16633"/>
            <a:ext cx="733415" cy="733415"/>
          </a:xfrm>
          <a:prstGeom prst="rect">
            <a:avLst/>
          </a:prstGeom>
        </p:spPr>
      </p:pic>
      <p:grpSp>
        <p:nvGrpSpPr>
          <p:cNvPr id="17" name="Graphic 9">
            <a:extLst>
              <a:ext uri="{FF2B5EF4-FFF2-40B4-BE49-F238E27FC236}">
                <a16:creationId xmlns:a16="http://schemas.microsoft.com/office/drawing/2014/main" id="{D6D0DC7F-D6AF-4A88-AF78-25C8C78E0A32}"/>
              </a:ext>
            </a:extLst>
          </p:cNvPr>
          <p:cNvGrpSpPr/>
          <p:nvPr/>
        </p:nvGrpSpPr>
        <p:grpSpPr>
          <a:xfrm>
            <a:off x="1991545" y="5482329"/>
            <a:ext cx="2153573" cy="1184962"/>
            <a:chOff x="-24359" y="3903"/>
            <a:chExt cx="12241926" cy="6850236"/>
          </a:xfrm>
        </p:grpSpPr>
        <p:grpSp>
          <p:nvGrpSpPr>
            <p:cNvPr id="18" name="Graphic 9">
              <a:extLst>
                <a:ext uri="{FF2B5EF4-FFF2-40B4-BE49-F238E27FC236}">
                  <a16:creationId xmlns:a16="http://schemas.microsoft.com/office/drawing/2014/main" id="{53E8CB3A-AE73-42B6-BD96-DE2B64FF6D7B}"/>
                </a:ext>
              </a:extLst>
            </p:cNvPr>
            <p:cNvGrpSpPr/>
            <p:nvPr/>
          </p:nvGrpSpPr>
          <p:grpSpPr>
            <a:xfrm>
              <a:off x="-24359" y="3903"/>
              <a:ext cx="4189025" cy="6829430"/>
              <a:chOff x="-24359" y="3903"/>
              <a:chExt cx="4189025" cy="6829430"/>
            </a:xfrm>
            <a:solidFill>
              <a:srgbClr val="F28549"/>
            </a:solidFill>
          </p:grpSpPr>
          <p:sp>
            <p:nvSpPr>
              <p:cNvPr id="26" name="Freeform: Shape 153">
                <a:extLst>
                  <a:ext uri="{FF2B5EF4-FFF2-40B4-BE49-F238E27FC236}">
                    <a16:creationId xmlns:a16="http://schemas.microsoft.com/office/drawing/2014/main" id="{6603EC0B-5BEA-4692-AEAA-3A5052C4E263}"/>
                  </a:ext>
                </a:extLst>
              </p:cNvPr>
              <p:cNvSpPr/>
              <p:nvPr/>
            </p:nvSpPr>
            <p:spPr>
              <a:xfrm>
                <a:off x="2251747" y="6668948"/>
                <a:ext cx="397" cy="397"/>
              </a:xfrm>
              <a:custGeom>
                <a:avLst/>
                <a:gdLst>
                  <a:gd name="connsiteX0" fmla="*/ 397 w 397"/>
                  <a:gd name="connsiteY0" fmla="*/ 397 h 397"/>
                  <a:gd name="connsiteX1" fmla="*/ 265 w 397"/>
                  <a:gd name="connsiteY1" fmla="*/ 265 h 397"/>
                  <a:gd name="connsiteX2" fmla="*/ 0 w 397"/>
                  <a:gd name="connsiteY2" fmla="*/ 0 h 397"/>
                  <a:gd name="connsiteX3" fmla="*/ 397 w 397"/>
                  <a:gd name="connsiteY3" fmla="*/ 397 h 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" h="397">
                    <a:moveTo>
                      <a:pt x="397" y="397"/>
                    </a:moveTo>
                    <a:cubicBezTo>
                      <a:pt x="331" y="331"/>
                      <a:pt x="331" y="331"/>
                      <a:pt x="265" y="265"/>
                    </a:cubicBezTo>
                    <a:cubicBezTo>
                      <a:pt x="199" y="199"/>
                      <a:pt x="132" y="133"/>
                      <a:pt x="0" y="0"/>
                    </a:cubicBezTo>
                    <a:lnTo>
                      <a:pt x="397" y="397"/>
                    </a:lnTo>
                    <a:close/>
                  </a:path>
                </a:pathLst>
              </a:custGeom>
              <a:solidFill>
                <a:srgbClr val="F28549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: Shape 154">
                <a:extLst>
                  <a:ext uri="{FF2B5EF4-FFF2-40B4-BE49-F238E27FC236}">
                    <a16:creationId xmlns:a16="http://schemas.microsoft.com/office/drawing/2014/main" id="{7C8B096C-6A6F-4436-AD67-1EE7DB5CC93B}"/>
                  </a:ext>
                </a:extLst>
              </p:cNvPr>
              <p:cNvSpPr/>
              <p:nvPr/>
            </p:nvSpPr>
            <p:spPr>
              <a:xfrm>
                <a:off x="2279745" y="6695953"/>
                <a:ext cx="132" cy="727"/>
              </a:xfrm>
              <a:custGeom>
                <a:avLst/>
                <a:gdLst>
                  <a:gd name="connsiteX0" fmla="*/ 0 w 132"/>
                  <a:gd name="connsiteY0" fmla="*/ 0 h 727"/>
                  <a:gd name="connsiteX1" fmla="*/ 133 w 132"/>
                  <a:gd name="connsiteY1" fmla="*/ 728 h 727"/>
                  <a:gd name="connsiteX2" fmla="*/ 0 w 132"/>
                  <a:gd name="connsiteY2" fmla="*/ 0 h 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" h="727">
                    <a:moveTo>
                      <a:pt x="0" y="0"/>
                    </a:moveTo>
                    <a:cubicBezTo>
                      <a:pt x="66" y="265"/>
                      <a:pt x="133" y="463"/>
                      <a:pt x="133" y="728"/>
                    </a:cubicBezTo>
                    <a:cubicBezTo>
                      <a:pt x="133" y="728"/>
                      <a:pt x="0" y="198"/>
                      <a:pt x="0" y="0"/>
                    </a:cubicBezTo>
                    <a:close/>
                  </a:path>
                </a:pathLst>
              </a:custGeom>
              <a:solidFill>
                <a:srgbClr val="F28549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: Shape 155">
                <a:extLst>
                  <a:ext uri="{FF2B5EF4-FFF2-40B4-BE49-F238E27FC236}">
                    <a16:creationId xmlns:a16="http://schemas.microsoft.com/office/drawing/2014/main" id="{A814F3BA-BDE7-4B6B-BDD7-2F70059F0968}"/>
                  </a:ext>
                </a:extLst>
              </p:cNvPr>
              <p:cNvSpPr/>
              <p:nvPr/>
            </p:nvSpPr>
            <p:spPr>
              <a:xfrm>
                <a:off x="2224477" y="6641479"/>
                <a:ext cx="66" cy="66"/>
              </a:xfrm>
              <a:custGeom>
                <a:avLst/>
                <a:gdLst>
                  <a:gd name="connsiteX0" fmla="*/ 66 w 66"/>
                  <a:gd name="connsiteY0" fmla="*/ 66 h 66"/>
                  <a:gd name="connsiteX1" fmla="*/ 0 w 66"/>
                  <a:gd name="connsiteY1" fmla="*/ 0 h 66"/>
                  <a:gd name="connsiteX2" fmla="*/ 0 w 66"/>
                  <a:gd name="connsiteY2" fmla="*/ 0 h 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" h="66">
                    <a:moveTo>
                      <a:pt x="66" y="66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8549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: Shape 156">
                <a:extLst>
                  <a:ext uri="{FF2B5EF4-FFF2-40B4-BE49-F238E27FC236}">
                    <a16:creationId xmlns:a16="http://schemas.microsoft.com/office/drawing/2014/main" id="{22D8FD01-48A1-4DEA-A6CF-41FB3422FE05}"/>
                  </a:ext>
                </a:extLst>
              </p:cNvPr>
              <p:cNvSpPr/>
              <p:nvPr/>
            </p:nvSpPr>
            <p:spPr>
              <a:xfrm>
                <a:off x="2279745" y="6695820"/>
                <a:ext cx="6618" cy="132"/>
              </a:xfrm>
              <a:custGeom>
                <a:avLst/>
                <a:gdLst>
                  <a:gd name="connsiteX0" fmla="*/ 0 w 6618"/>
                  <a:gd name="connsiteY0" fmla="*/ 133 h 132"/>
                  <a:gd name="connsiteX1" fmla="*/ 0 w 6618"/>
                  <a:gd name="connsiteY1" fmla="*/ 0 h 132"/>
                  <a:gd name="connsiteX2" fmla="*/ 0 w 6618"/>
                  <a:gd name="connsiteY2" fmla="*/ 0 h 132"/>
                  <a:gd name="connsiteX3" fmla="*/ 0 w 6618"/>
                  <a:gd name="connsiteY3" fmla="*/ 133 h 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8" h="132">
                    <a:moveTo>
                      <a:pt x="0" y="133"/>
                    </a:moveTo>
                    <a:cubicBezTo>
                      <a:pt x="0" y="66"/>
                      <a:pt x="0" y="66"/>
                      <a:pt x="0" y="0"/>
                    </a:cubicBezTo>
                    <a:lnTo>
                      <a:pt x="0" y="0"/>
                    </a:lnTo>
                    <a:cubicBezTo>
                      <a:pt x="0" y="66"/>
                      <a:pt x="0" y="133"/>
                      <a:pt x="0" y="133"/>
                    </a:cubicBezTo>
                    <a:close/>
                  </a:path>
                </a:pathLst>
              </a:custGeom>
              <a:solidFill>
                <a:srgbClr val="F28549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: Shape 157">
                <a:extLst>
                  <a:ext uri="{FF2B5EF4-FFF2-40B4-BE49-F238E27FC236}">
                    <a16:creationId xmlns:a16="http://schemas.microsoft.com/office/drawing/2014/main" id="{F2558F36-5736-4B59-A411-05C6C5097CA0}"/>
                  </a:ext>
                </a:extLst>
              </p:cNvPr>
              <p:cNvSpPr/>
              <p:nvPr/>
            </p:nvSpPr>
            <p:spPr>
              <a:xfrm>
                <a:off x="968542" y="6717332"/>
                <a:ext cx="463" cy="595"/>
              </a:xfrm>
              <a:custGeom>
                <a:avLst/>
                <a:gdLst>
                  <a:gd name="connsiteX0" fmla="*/ 463 w 463"/>
                  <a:gd name="connsiteY0" fmla="*/ 596 h 595"/>
                  <a:gd name="connsiteX1" fmla="*/ 397 w 463"/>
                  <a:gd name="connsiteY1" fmla="*/ 265 h 595"/>
                  <a:gd name="connsiteX2" fmla="*/ 0 w 463"/>
                  <a:gd name="connsiteY2" fmla="*/ 0 h 595"/>
                  <a:gd name="connsiteX3" fmla="*/ 463 w 463"/>
                  <a:gd name="connsiteY3" fmla="*/ 596 h 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3" h="595">
                    <a:moveTo>
                      <a:pt x="463" y="596"/>
                    </a:moveTo>
                    <a:cubicBezTo>
                      <a:pt x="463" y="463"/>
                      <a:pt x="463" y="397"/>
                      <a:pt x="397" y="265"/>
                    </a:cubicBezTo>
                    <a:cubicBezTo>
                      <a:pt x="265" y="199"/>
                      <a:pt x="132" y="66"/>
                      <a:pt x="0" y="0"/>
                    </a:cubicBezTo>
                    <a:lnTo>
                      <a:pt x="463" y="596"/>
                    </a:lnTo>
                    <a:close/>
                  </a:path>
                </a:pathLst>
              </a:custGeom>
              <a:solidFill>
                <a:srgbClr val="F28549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: Shape 158">
                <a:extLst>
                  <a:ext uri="{FF2B5EF4-FFF2-40B4-BE49-F238E27FC236}">
                    <a16:creationId xmlns:a16="http://schemas.microsoft.com/office/drawing/2014/main" id="{1152B3D8-A4DC-418B-AA8A-920FFC9F2BF2}"/>
                  </a:ext>
                </a:extLst>
              </p:cNvPr>
              <p:cNvSpPr/>
              <p:nvPr/>
            </p:nvSpPr>
            <p:spPr>
              <a:xfrm>
                <a:off x="-24359" y="3903"/>
                <a:ext cx="4189025" cy="6829430"/>
              </a:xfrm>
              <a:custGeom>
                <a:avLst/>
                <a:gdLst>
                  <a:gd name="connsiteX0" fmla="*/ 4054181 w 4189025"/>
                  <a:gd name="connsiteY0" fmla="*/ 2982226 h 6829430"/>
                  <a:gd name="connsiteX1" fmla="*/ 3898239 w 4189025"/>
                  <a:gd name="connsiteY1" fmla="*/ 2929805 h 6829430"/>
                  <a:gd name="connsiteX2" fmla="*/ 3779364 w 4189025"/>
                  <a:gd name="connsiteY2" fmla="*/ 2982491 h 6829430"/>
                  <a:gd name="connsiteX3" fmla="*/ 3593903 w 4189025"/>
                  <a:gd name="connsiteY3" fmla="*/ 3081245 h 6829430"/>
                  <a:gd name="connsiteX4" fmla="*/ 3456164 w 4189025"/>
                  <a:gd name="connsiteY4" fmla="*/ 3084885 h 6829430"/>
                  <a:gd name="connsiteX5" fmla="*/ 3368993 w 4189025"/>
                  <a:gd name="connsiteY5" fmla="*/ 2983881 h 6829430"/>
                  <a:gd name="connsiteX6" fmla="*/ 3303135 w 4189025"/>
                  <a:gd name="connsiteY6" fmla="*/ 2592373 h 6829430"/>
                  <a:gd name="connsiteX7" fmla="*/ 3318358 w 4189025"/>
                  <a:gd name="connsiteY7" fmla="*/ 2406449 h 6829430"/>
                  <a:gd name="connsiteX8" fmla="*/ 3353703 w 4189025"/>
                  <a:gd name="connsiteY8" fmla="*/ 2213706 h 6829430"/>
                  <a:gd name="connsiteX9" fmla="*/ 3421017 w 4189025"/>
                  <a:gd name="connsiteY9" fmla="*/ 1971587 h 6829430"/>
                  <a:gd name="connsiteX10" fmla="*/ 3427107 w 4189025"/>
                  <a:gd name="connsiteY10" fmla="*/ 1930087 h 6829430"/>
                  <a:gd name="connsiteX11" fmla="*/ 3414994 w 4189025"/>
                  <a:gd name="connsiteY11" fmla="*/ 1913407 h 6829430"/>
                  <a:gd name="connsiteX12" fmla="*/ 3367735 w 4189025"/>
                  <a:gd name="connsiteY12" fmla="*/ 1894080 h 6829430"/>
                  <a:gd name="connsiteX13" fmla="*/ 3224833 w 4189025"/>
                  <a:gd name="connsiteY13" fmla="*/ 1846556 h 6829430"/>
                  <a:gd name="connsiteX14" fmla="*/ 3075975 w 4189025"/>
                  <a:gd name="connsiteY14" fmla="*/ 1830737 h 6829430"/>
                  <a:gd name="connsiteX15" fmla="*/ 2586706 w 4189025"/>
                  <a:gd name="connsiteY15" fmla="*/ 1888057 h 6829430"/>
                  <a:gd name="connsiteX16" fmla="*/ 2480274 w 4189025"/>
                  <a:gd name="connsiteY16" fmla="*/ 1880776 h 6829430"/>
                  <a:gd name="connsiteX17" fmla="*/ 2406937 w 4189025"/>
                  <a:gd name="connsiteY17" fmla="*/ 1821934 h 6829430"/>
                  <a:gd name="connsiteX18" fmla="*/ 2501256 w 4189025"/>
                  <a:gd name="connsiteY18" fmla="*/ 1739992 h 6829430"/>
                  <a:gd name="connsiteX19" fmla="*/ 2897662 w 4189025"/>
                  <a:gd name="connsiteY19" fmla="*/ 1254099 h 6829430"/>
                  <a:gd name="connsiteX20" fmla="*/ 2189440 w 4189025"/>
                  <a:gd name="connsiteY20" fmla="*/ 18087 h 6829430"/>
                  <a:gd name="connsiteX21" fmla="*/ 1142066 w 4189025"/>
                  <a:gd name="connsiteY21" fmla="*/ 600881 h 6829430"/>
                  <a:gd name="connsiteX22" fmla="*/ 1363601 w 4189025"/>
                  <a:gd name="connsiteY22" fmla="*/ 1622970 h 6829430"/>
                  <a:gd name="connsiteX23" fmla="*/ 1479100 w 4189025"/>
                  <a:gd name="connsiteY23" fmla="*/ 1744692 h 6829430"/>
                  <a:gd name="connsiteX24" fmla="*/ 1620546 w 4189025"/>
                  <a:gd name="connsiteY24" fmla="*/ 1831598 h 6829430"/>
                  <a:gd name="connsiteX25" fmla="*/ 1596983 w 4189025"/>
                  <a:gd name="connsiteY25" fmla="*/ 1864626 h 6829430"/>
                  <a:gd name="connsiteX26" fmla="*/ 1595792 w 4189025"/>
                  <a:gd name="connsiteY26" fmla="*/ 1866215 h 6829430"/>
                  <a:gd name="connsiteX27" fmla="*/ 1575074 w 4189025"/>
                  <a:gd name="connsiteY27" fmla="*/ 1886204 h 6829430"/>
                  <a:gd name="connsiteX28" fmla="*/ 1398482 w 4189025"/>
                  <a:gd name="connsiteY28" fmla="*/ 1949414 h 6829430"/>
                  <a:gd name="connsiteX29" fmla="*/ 917686 w 4189025"/>
                  <a:gd name="connsiteY29" fmla="*/ 1996673 h 6829430"/>
                  <a:gd name="connsiteX30" fmla="*/ 835744 w 4189025"/>
                  <a:gd name="connsiteY30" fmla="*/ 2051411 h 6829430"/>
                  <a:gd name="connsiteX31" fmla="*/ 884261 w 4189025"/>
                  <a:gd name="connsiteY31" fmla="*/ 2288103 h 6829430"/>
                  <a:gd name="connsiteX32" fmla="*/ 919274 w 4189025"/>
                  <a:gd name="connsiteY32" fmla="*/ 2700989 h 6829430"/>
                  <a:gd name="connsiteX33" fmla="*/ 852953 w 4189025"/>
                  <a:gd name="connsiteY33" fmla="*/ 3044179 h 6829430"/>
                  <a:gd name="connsiteX34" fmla="*/ 697674 w 4189025"/>
                  <a:gd name="connsiteY34" fmla="*/ 3107853 h 6829430"/>
                  <a:gd name="connsiteX35" fmla="*/ 607392 w 4189025"/>
                  <a:gd name="connsiteY35" fmla="*/ 3076678 h 6829430"/>
                  <a:gd name="connsiteX36" fmla="*/ 462769 w 4189025"/>
                  <a:gd name="connsiteY36" fmla="*/ 2996126 h 6829430"/>
                  <a:gd name="connsiteX37" fmla="*/ 311925 w 4189025"/>
                  <a:gd name="connsiteY37" fmla="*/ 2960847 h 6829430"/>
                  <a:gd name="connsiteX38" fmla="*/ 2690 w 4189025"/>
                  <a:gd name="connsiteY38" fmla="*/ 3306817 h 6829430"/>
                  <a:gd name="connsiteX39" fmla="*/ 290678 w 4189025"/>
                  <a:gd name="connsiteY39" fmla="*/ 3678931 h 6829430"/>
                  <a:gd name="connsiteX40" fmla="*/ 305835 w 4189025"/>
                  <a:gd name="connsiteY40" fmla="*/ 3672841 h 6829430"/>
                  <a:gd name="connsiteX41" fmla="*/ 541667 w 4189025"/>
                  <a:gd name="connsiteY41" fmla="*/ 3617309 h 6829430"/>
                  <a:gd name="connsiteX42" fmla="*/ 675170 w 4189025"/>
                  <a:gd name="connsiteY42" fmla="*/ 3573028 h 6829430"/>
                  <a:gd name="connsiteX43" fmla="*/ 793449 w 4189025"/>
                  <a:gd name="connsiteY43" fmla="*/ 3588252 h 6829430"/>
                  <a:gd name="connsiteX44" fmla="*/ 911530 w 4189025"/>
                  <a:gd name="connsiteY44" fmla="*/ 3778677 h 6829430"/>
                  <a:gd name="connsiteX45" fmla="*/ 970571 w 4189025"/>
                  <a:gd name="connsiteY45" fmla="*/ 4504175 h 6829430"/>
                  <a:gd name="connsiteX46" fmla="*/ 952965 w 4189025"/>
                  <a:gd name="connsiteY46" fmla="*/ 5244564 h 6829430"/>
                  <a:gd name="connsiteX47" fmla="*/ 955745 w 4189025"/>
                  <a:gd name="connsiteY47" fmla="*/ 6479054 h 6829430"/>
                  <a:gd name="connsiteX48" fmla="*/ 954884 w 4189025"/>
                  <a:gd name="connsiteY48" fmla="*/ 6577807 h 6829430"/>
                  <a:gd name="connsiteX49" fmla="*/ 961966 w 4189025"/>
                  <a:gd name="connsiteY49" fmla="*/ 6706809 h 6829430"/>
                  <a:gd name="connsiteX50" fmla="*/ 969115 w 4189025"/>
                  <a:gd name="connsiteY50" fmla="*/ 6713825 h 6829430"/>
                  <a:gd name="connsiteX51" fmla="*/ 982750 w 4189025"/>
                  <a:gd name="connsiteY51" fmla="*/ 6734543 h 6829430"/>
                  <a:gd name="connsiteX52" fmla="*/ 1112149 w 4189025"/>
                  <a:gd name="connsiteY52" fmla="*/ 6776771 h 6829430"/>
                  <a:gd name="connsiteX53" fmla="*/ 1819378 w 4189025"/>
                  <a:gd name="connsiteY53" fmla="*/ 6772403 h 6829430"/>
                  <a:gd name="connsiteX54" fmla="*/ 1944011 w 4189025"/>
                  <a:gd name="connsiteY54" fmla="*/ 6733616 h 6829430"/>
                  <a:gd name="connsiteX55" fmla="*/ 2075132 w 4189025"/>
                  <a:gd name="connsiteY55" fmla="*/ 6530945 h 6829430"/>
                  <a:gd name="connsiteX56" fmla="*/ 2074470 w 4189025"/>
                  <a:gd name="connsiteY56" fmla="*/ 5362711 h 6829430"/>
                  <a:gd name="connsiteX57" fmla="*/ 2079500 w 4189025"/>
                  <a:gd name="connsiteY57" fmla="*/ 5266472 h 6829430"/>
                  <a:gd name="connsiteX58" fmla="*/ 2111271 w 4189025"/>
                  <a:gd name="connsiteY58" fmla="*/ 5207961 h 6829430"/>
                  <a:gd name="connsiteX59" fmla="*/ 2185138 w 4189025"/>
                  <a:gd name="connsiteY59" fmla="*/ 5229671 h 6829430"/>
                  <a:gd name="connsiteX60" fmla="*/ 2197118 w 4189025"/>
                  <a:gd name="connsiteY60" fmla="*/ 5331271 h 6829430"/>
                  <a:gd name="connsiteX61" fmla="*/ 2197250 w 4189025"/>
                  <a:gd name="connsiteY61" fmla="*/ 6482297 h 6829430"/>
                  <a:gd name="connsiteX62" fmla="*/ 2416534 w 4189025"/>
                  <a:gd name="connsiteY62" fmla="*/ 6753274 h 6829430"/>
                  <a:gd name="connsiteX63" fmla="*/ 3021567 w 4189025"/>
                  <a:gd name="connsiteY63" fmla="*/ 6803776 h 6829430"/>
                  <a:gd name="connsiteX64" fmla="*/ 3229069 w 4189025"/>
                  <a:gd name="connsiteY64" fmla="*/ 6741890 h 6829430"/>
                  <a:gd name="connsiteX65" fmla="*/ 3294133 w 4189025"/>
                  <a:gd name="connsiteY65" fmla="*/ 6642474 h 6829430"/>
                  <a:gd name="connsiteX66" fmla="*/ 3294266 w 4189025"/>
                  <a:gd name="connsiteY66" fmla="*/ 6590781 h 6829430"/>
                  <a:gd name="connsiteX67" fmla="*/ 3294133 w 4189025"/>
                  <a:gd name="connsiteY67" fmla="*/ 4215193 h 6829430"/>
                  <a:gd name="connsiteX68" fmla="*/ 3288838 w 4189025"/>
                  <a:gd name="connsiteY68" fmla="*/ 4036086 h 6829430"/>
                  <a:gd name="connsiteX69" fmla="*/ 3340333 w 4189025"/>
                  <a:gd name="connsiteY69" fmla="*/ 3747833 h 6829430"/>
                  <a:gd name="connsiteX70" fmla="*/ 3528177 w 4189025"/>
                  <a:gd name="connsiteY70" fmla="*/ 3643983 h 6829430"/>
                  <a:gd name="connsiteX71" fmla="*/ 3627527 w 4189025"/>
                  <a:gd name="connsiteY71" fmla="*/ 3670392 h 6829430"/>
                  <a:gd name="connsiteX72" fmla="*/ 3785586 w 4189025"/>
                  <a:gd name="connsiteY72" fmla="*/ 3728969 h 6829430"/>
                  <a:gd name="connsiteX73" fmla="*/ 4025521 w 4189025"/>
                  <a:gd name="connsiteY73" fmla="*/ 3666289 h 6829430"/>
                  <a:gd name="connsiteX74" fmla="*/ 4167562 w 4189025"/>
                  <a:gd name="connsiteY74" fmla="*/ 3429332 h 6829430"/>
                  <a:gd name="connsiteX75" fmla="*/ 4054181 w 4189025"/>
                  <a:gd name="connsiteY75" fmla="*/ 2982226 h 6829430"/>
                  <a:gd name="connsiteX76" fmla="*/ 970703 w 4189025"/>
                  <a:gd name="connsiteY76" fmla="*/ 3992335 h 6829430"/>
                  <a:gd name="connsiteX77" fmla="*/ 974476 w 4189025"/>
                  <a:gd name="connsiteY77" fmla="*/ 3998888 h 6829430"/>
                  <a:gd name="connsiteX78" fmla="*/ 970703 w 4189025"/>
                  <a:gd name="connsiteY78" fmla="*/ 3992335 h 682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189025" h="6829430">
                    <a:moveTo>
                      <a:pt x="4054181" y="2982226"/>
                    </a:moveTo>
                    <a:cubicBezTo>
                      <a:pt x="4013938" y="2938210"/>
                      <a:pt x="3958802" y="2912860"/>
                      <a:pt x="3898239" y="2929805"/>
                    </a:cubicBezTo>
                    <a:cubicBezTo>
                      <a:pt x="3857202" y="2941321"/>
                      <a:pt x="3816960" y="2959854"/>
                      <a:pt x="3779364" y="2982491"/>
                    </a:cubicBezTo>
                    <a:cubicBezTo>
                      <a:pt x="3719331" y="3018630"/>
                      <a:pt x="3659364" y="3055034"/>
                      <a:pt x="3593903" y="3081245"/>
                    </a:cubicBezTo>
                    <a:cubicBezTo>
                      <a:pt x="3548166" y="3099579"/>
                      <a:pt x="3499782" y="3102756"/>
                      <a:pt x="3456164" y="3084885"/>
                    </a:cubicBezTo>
                    <a:cubicBezTo>
                      <a:pt x="3413339" y="3067345"/>
                      <a:pt x="3387261" y="3026837"/>
                      <a:pt x="3368993" y="2983881"/>
                    </a:cubicBezTo>
                    <a:cubicBezTo>
                      <a:pt x="3315711" y="2858717"/>
                      <a:pt x="3300222" y="2725612"/>
                      <a:pt x="3303135" y="2592373"/>
                    </a:cubicBezTo>
                    <a:cubicBezTo>
                      <a:pt x="3304459" y="2531347"/>
                      <a:pt x="3303863" y="2468401"/>
                      <a:pt x="3318358" y="2406449"/>
                    </a:cubicBezTo>
                    <a:cubicBezTo>
                      <a:pt x="3333185" y="2343172"/>
                      <a:pt x="3339340" y="2277579"/>
                      <a:pt x="3353703" y="2213706"/>
                    </a:cubicBezTo>
                    <a:cubicBezTo>
                      <a:pt x="3372104" y="2131831"/>
                      <a:pt x="3396925" y="2051874"/>
                      <a:pt x="3421017" y="1971587"/>
                    </a:cubicBezTo>
                    <a:cubicBezTo>
                      <a:pt x="3424856" y="1958813"/>
                      <a:pt x="3430747" y="1943523"/>
                      <a:pt x="3427107" y="1930087"/>
                    </a:cubicBezTo>
                    <a:cubicBezTo>
                      <a:pt x="3425187" y="1922872"/>
                      <a:pt x="3421150" y="1917643"/>
                      <a:pt x="3414994" y="1913407"/>
                    </a:cubicBezTo>
                    <a:cubicBezTo>
                      <a:pt x="3401690" y="1904141"/>
                      <a:pt x="3382694" y="1900368"/>
                      <a:pt x="3367735" y="1894080"/>
                    </a:cubicBezTo>
                    <a:cubicBezTo>
                      <a:pt x="3319947" y="1873826"/>
                      <a:pt x="3276725" y="1854830"/>
                      <a:pt x="3224833" y="1846556"/>
                    </a:cubicBezTo>
                    <a:cubicBezTo>
                      <a:pt x="3175457" y="1838746"/>
                      <a:pt x="3125682" y="1835238"/>
                      <a:pt x="3075975" y="1830737"/>
                    </a:cubicBezTo>
                    <a:cubicBezTo>
                      <a:pt x="2906994" y="1815646"/>
                      <a:pt x="2750126" y="1856749"/>
                      <a:pt x="2586706" y="1888057"/>
                    </a:cubicBezTo>
                    <a:cubicBezTo>
                      <a:pt x="2550964" y="1894874"/>
                      <a:pt x="2514428" y="1902155"/>
                      <a:pt x="2480274" y="1880776"/>
                    </a:cubicBezTo>
                    <a:cubicBezTo>
                      <a:pt x="2453004" y="1865553"/>
                      <a:pt x="2442877" y="1831995"/>
                      <a:pt x="2406937" y="1821934"/>
                    </a:cubicBezTo>
                    <a:cubicBezTo>
                      <a:pt x="2448768" y="1799099"/>
                      <a:pt x="2466441" y="1762099"/>
                      <a:pt x="2501256" y="1739992"/>
                    </a:cubicBezTo>
                    <a:cubicBezTo>
                      <a:pt x="2686386" y="1622110"/>
                      <a:pt x="2817970" y="1458491"/>
                      <a:pt x="2897662" y="1254099"/>
                    </a:cubicBezTo>
                    <a:cubicBezTo>
                      <a:pt x="3098810" y="738355"/>
                      <a:pt x="2714914" y="129880"/>
                      <a:pt x="2189440" y="18087"/>
                    </a:cubicBezTo>
                    <a:cubicBezTo>
                      <a:pt x="1747364" y="-75967"/>
                      <a:pt x="1322497" y="208447"/>
                      <a:pt x="1142066" y="600881"/>
                    </a:cubicBezTo>
                    <a:cubicBezTo>
                      <a:pt x="978514" y="956646"/>
                      <a:pt x="1103412" y="1352390"/>
                      <a:pt x="1363601" y="1622970"/>
                    </a:cubicBezTo>
                    <a:cubicBezTo>
                      <a:pt x="1402321" y="1663279"/>
                      <a:pt x="1437600" y="1707163"/>
                      <a:pt x="1479100" y="1744692"/>
                    </a:cubicBezTo>
                    <a:cubicBezTo>
                      <a:pt x="1522851" y="1784273"/>
                      <a:pt x="1575273" y="1801085"/>
                      <a:pt x="1620546" y="1831598"/>
                    </a:cubicBezTo>
                    <a:cubicBezTo>
                      <a:pt x="1613663" y="1843048"/>
                      <a:pt x="1603469" y="1852778"/>
                      <a:pt x="1596983" y="1864626"/>
                    </a:cubicBezTo>
                    <a:cubicBezTo>
                      <a:pt x="1596983" y="1864626"/>
                      <a:pt x="1595792" y="1866215"/>
                      <a:pt x="1595792" y="1866215"/>
                    </a:cubicBezTo>
                    <a:cubicBezTo>
                      <a:pt x="1593144" y="1877334"/>
                      <a:pt x="1590827" y="1888719"/>
                      <a:pt x="1575074" y="1886204"/>
                    </a:cubicBezTo>
                    <a:cubicBezTo>
                      <a:pt x="1525764" y="1933860"/>
                      <a:pt x="1466723" y="1952988"/>
                      <a:pt x="1398482" y="1949414"/>
                    </a:cubicBezTo>
                    <a:cubicBezTo>
                      <a:pt x="1235922" y="1940942"/>
                      <a:pt x="1075811" y="1958349"/>
                      <a:pt x="917686" y="1996673"/>
                    </a:cubicBezTo>
                    <a:cubicBezTo>
                      <a:pt x="883400" y="2004946"/>
                      <a:pt x="851298" y="2015603"/>
                      <a:pt x="835744" y="2051411"/>
                    </a:cubicBezTo>
                    <a:cubicBezTo>
                      <a:pt x="852026" y="2130308"/>
                      <a:pt x="869368" y="2209007"/>
                      <a:pt x="884261" y="2288103"/>
                    </a:cubicBezTo>
                    <a:cubicBezTo>
                      <a:pt x="909942" y="2424055"/>
                      <a:pt x="921326" y="2562655"/>
                      <a:pt x="919274" y="2700989"/>
                    </a:cubicBezTo>
                    <a:cubicBezTo>
                      <a:pt x="917554" y="2816158"/>
                      <a:pt x="924702" y="2949132"/>
                      <a:pt x="852953" y="3044179"/>
                    </a:cubicBezTo>
                    <a:cubicBezTo>
                      <a:pt x="813769" y="3096071"/>
                      <a:pt x="762671" y="3117649"/>
                      <a:pt x="697674" y="3107853"/>
                    </a:cubicBezTo>
                    <a:cubicBezTo>
                      <a:pt x="665308" y="3102955"/>
                      <a:pt x="637111" y="3088525"/>
                      <a:pt x="607392" y="3076678"/>
                    </a:cubicBezTo>
                    <a:cubicBezTo>
                      <a:pt x="555500" y="3055961"/>
                      <a:pt x="512808" y="3019424"/>
                      <a:pt x="462769" y="2996126"/>
                    </a:cubicBezTo>
                    <a:cubicBezTo>
                      <a:pt x="415047" y="2973952"/>
                      <a:pt x="366266" y="2948801"/>
                      <a:pt x="311925" y="2960847"/>
                    </a:cubicBezTo>
                    <a:cubicBezTo>
                      <a:pt x="161676" y="2994074"/>
                      <a:pt x="25856" y="3156303"/>
                      <a:pt x="2690" y="3306817"/>
                    </a:cubicBezTo>
                    <a:cubicBezTo>
                      <a:pt x="-22991" y="3473613"/>
                      <a:pt x="139900" y="3638555"/>
                      <a:pt x="290678" y="3678931"/>
                    </a:cubicBezTo>
                    <a:cubicBezTo>
                      <a:pt x="294451" y="3673702"/>
                      <a:pt x="300011" y="3672643"/>
                      <a:pt x="305835" y="3672841"/>
                    </a:cubicBezTo>
                    <a:cubicBezTo>
                      <a:pt x="389697" y="3676548"/>
                      <a:pt x="465947" y="3648285"/>
                      <a:pt x="541667" y="3617309"/>
                    </a:cubicBezTo>
                    <a:cubicBezTo>
                      <a:pt x="585153" y="3599504"/>
                      <a:pt x="628176" y="3580309"/>
                      <a:pt x="675170" y="3573028"/>
                    </a:cubicBezTo>
                    <a:cubicBezTo>
                      <a:pt x="713890" y="3567005"/>
                      <a:pt x="751552" y="3569256"/>
                      <a:pt x="793449" y="3588252"/>
                    </a:cubicBezTo>
                    <a:cubicBezTo>
                      <a:pt x="852291" y="3614860"/>
                      <a:pt x="895777" y="3720762"/>
                      <a:pt x="911530" y="3778677"/>
                    </a:cubicBezTo>
                    <a:cubicBezTo>
                      <a:pt x="975403" y="4013913"/>
                      <a:pt x="986059" y="4261857"/>
                      <a:pt x="970571" y="4504175"/>
                    </a:cubicBezTo>
                    <a:cubicBezTo>
                      <a:pt x="954884" y="4749206"/>
                      <a:pt x="953163" y="4998738"/>
                      <a:pt x="952965" y="5244564"/>
                    </a:cubicBezTo>
                    <a:cubicBezTo>
                      <a:pt x="952634" y="5656060"/>
                      <a:pt x="958657" y="6067557"/>
                      <a:pt x="955745" y="6479054"/>
                    </a:cubicBezTo>
                    <a:cubicBezTo>
                      <a:pt x="955480" y="6511949"/>
                      <a:pt x="955215" y="6544911"/>
                      <a:pt x="954884" y="6577807"/>
                    </a:cubicBezTo>
                    <a:cubicBezTo>
                      <a:pt x="954421" y="6621028"/>
                      <a:pt x="955480" y="6664051"/>
                      <a:pt x="961966" y="6706809"/>
                    </a:cubicBezTo>
                    <a:cubicBezTo>
                      <a:pt x="969777" y="6703633"/>
                      <a:pt x="968453" y="6709722"/>
                      <a:pt x="969115" y="6713825"/>
                    </a:cubicBezTo>
                    <a:cubicBezTo>
                      <a:pt x="976263" y="6718988"/>
                      <a:pt x="986986" y="6721901"/>
                      <a:pt x="982750" y="6734543"/>
                    </a:cubicBezTo>
                    <a:cubicBezTo>
                      <a:pt x="1026699" y="6746059"/>
                      <a:pt x="1067273" y="6767108"/>
                      <a:pt x="1112149" y="6776771"/>
                    </a:cubicBezTo>
                    <a:cubicBezTo>
                      <a:pt x="1348377" y="6827670"/>
                      <a:pt x="1583944" y="6821117"/>
                      <a:pt x="1819378" y="6772403"/>
                    </a:cubicBezTo>
                    <a:cubicBezTo>
                      <a:pt x="1862136" y="6763533"/>
                      <a:pt x="1904232" y="6752215"/>
                      <a:pt x="1944011" y="6733616"/>
                    </a:cubicBezTo>
                    <a:cubicBezTo>
                      <a:pt x="2029925" y="6693505"/>
                      <a:pt x="2075529" y="6629765"/>
                      <a:pt x="2075132" y="6530945"/>
                    </a:cubicBezTo>
                    <a:cubicBezTo>
                      <a:pt x="2073411" y="6141556"/>
                      <a:pt x="2074205" y="5752100"/>
                      <a:pt x="2074470" y="5362711"/>
                    </a:cubicBezTo>
                    <a:cubicBezTo>
                      <a:pt x="2074470" y="5330609"/>
                      <a:pt x="2076985" y="5298508"/>
                      <a:pt x="2079500" y="5266472"/>
                    </a:cubicBezTo>
                    <a:cubicBezTo>
                      <a:pt x="2081353" y="5242710"/>
                      <a:pt x="2090752" y="5222059"/>
                      <a:pt x="2111271" y="5207961"/>
                    </a:cubicBezTo>
                    <a:cubicBezTo>
                      <a:pt x="2141387" y="5187244"/>
                      <a:pt x="2169981" y="5196511"/>
                      <a:pt x="2185138" y="5229671"/>
                    </a:cubicBezTo>
                    <a:cubicBezTo>
                      <a:pt x="2200295" y="5262633"/>
                      <a:pt x="2197118" y="5297118"/>
                      <a:pt x="2197118" y="5331271"/>
                    </a:cubicBezTo>
                    <a:cubicBezTo>
                      <a:pt x="2197449" y="5714969"/>
                      <a:pt x="2197449" y="6098599"/>
                      <a:pt x="2197250" y="6482297"/>
                    </a:cubicBezTo>
                    <a:cubicBezTo>
                      <a:pt x="2197184" y="6632016"/>
                      <a:pt x="2274824" y="6711774"/>
                      <a:pt x="2416534" y="6753274"/>
                    </a:cubicBezTo>
                    <a:cubicBezTo>
                      <a:pt x="2614770" y="6811388"/>
                      <a:pt x="2813403" y="6861691"/>
                      <a:pt x="3021567" y="6803776"/>
                    </a:cubicBezTo>
                    <a:cubicBezTo>
                      <a:pt x="3091132" y="6784449"/>
                      <a:pt x="3162285" y="6770814"/>
                      <a:pt x="3229069" y="6741890"/>
                    </a:cubicBezTo>
                    <a:cubicBezTo>
                      <a:pt x="3273019" y="6722893"/>
                      <a:pt x="3295126" y="6690593"/>
                      <a:pt x="3294133" y="6642474"/>
                    </a:cubicBezTo>
                    <a:cubicBezTo>
                      <a:pt x="3293736" y="6625265"/>
                      <a:pt x="3294266" y="6607989"/>
                      <a:pt x="3294266" y="6590781"/>
                    </a:cubicBezTo>
                    <a:cubicBezTo>
                      <a:pt x="3294199" y="5798896"/>
                      <a:pt x="3294067" y="5007078"/>
                      <a:pt x="3294133" y="4215193"/>
                    </a:cubicBezTo>
                    <a:cubicBezTo>
                      <a:pt x="3294133" y="4155425"/>
                      <a:pt x="3291419" y="4095789"/>
                      <a:pt x="3288838" y="4036086"/>
                    </a:cubicBezTo>
                    <a:cubicBezTo>
                      <a:pt x="3284536" y="3936538"/>
                      <a:pt x="3293538" y="3838512"/>
                      <a:pt x="3340333" y="3747833"/>
                    </a:cubicBezTo>
                    <a:cubicBezTo>
                      <a:pt x="3382032" y="3667083"/>
                      <a:pt x="3438293" y="3636636"/>
                      <a:pt x="3528177" y="3643983"/>
                    </a:cubicBezTo>
                    <a:cubicBezTo>
                      <a:pt x="3563059" y="3646829"/>
                      <a:pt x="3595359" y="3658081"/>
                      <a:pt x="3627527" y="3670392"/>
                    </a:cubicBezTo>
                    <a:cubicBezTo>
                      <a:pt x="3680015" y="3690448"/>
                      <a:pt x="3731443" y="3712952"/>
                      <a:pt x="3785586" y="3728969"/>
                    </a:cubicBezTo>
                    <a:cubicBezTo>
                      <a:pt x="3878846" y="3756504"/>
                      <a:pt x="3957479" y="3732808"/>
                      <a:pt x="4025521" y="3666289"/>
                    </a:cubicBezTo>
                    <a:cubicBezTo>
                      <a:pt x="4093629" y="3599769"/>
                      <a:pt x="4139498" y="3519217"/>
                      <a:pt x="4167562" y="3429332"/>
                    </a:cubicBezTo>
                    <a:cubicBezTo>
                      <a:pt x="4221109" y="3257704"/>
                      <a:pt x="4171203" y="3110037"/>
                      <a:pt x="4054181" y="2982226"/>
                    </a:cubicBezTo>
                    <a:close/>
                    <a:moveTo>
                      <a:pt x="970703" y="3992335"/>
                    </a:moveTo>
                    <a:cubicBezTo>
                      <a:pt x="972093" y="3994453"/>
                      <a:pt x="973351" y="3996637"/>
                      <a:pt x="974476" y="3998888"/>
                    </a:cubicBezTo>
                    <a:cubicBezTo>
                      <a:pt x="973417" y="3996637"/>
                      <a:pt x="972093" y="3994520"/>
                      <a:pt x="970703" y="39923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: Shape 159">
                <a:extLst>
                  <a:ext uri="{FF2B5EF4-FFF2-40B4-BE49-F238E27FC236}">
                    <a16:creationId xmlns:a16="http://schemas.microsoft.com/office/drawing/2014/main" id="{50CF2BBB-084C-4FA0-9ABF-5C85F5FBB33B}"/>
                  </a:ext>
                </a:extLst>
              </p:cNvPr>
              <p:cNvSpPr/>
              <p:nvPr/>
            </p:nvSpPr>
            <p:spPr>
              <a:xfrm>
                <a:off x="961526" y="6710580"/>
                <a:ext cx="330" cy="463"/>
              </a:xfrm>
              <a:custGeom>
                <a:avLst/>
                <a:gdLst>
                  <a:gd name="connsiteX0" fmla="*/ 331 w 330"/>
                  <a:gd name="connsiteY0" fmla="*/ 463 h 463"/>
                  <a:gd name="connsiteX1" fmla="*/ 265 w 330"/>
                  <a:gd name="connsiteY1" fmla="*/ 0 h 463"/>
                  <a:gd name="connsiteX2" fmla="*/ 0 w 330"/>
                  <a:gd name="connsiteY2" fmla="*/ 66 h 463"/>
                  <a:gd name="connsiteX3" fmla="*/ 331 w 330"/>
                  <a:gd name="connsiteY3" fmla="*/ 463 h 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0" h="463">
                    <a:moveTo>
                      <a:pt x="331" y="463"/>
                    </a:moveTo>
                    <a:cubicBezTo>
                      <a:pt x="331" y="331"/>
                      <a:pt x="265" y="133"/>
                      <a:pt x="265" y="0"/>
                    </a:cubicBezTo>
                    <a:cubicBezTo>
                      <a:pt x="199" y="66"/>
                      <a:pt x="132" y="66"/>
                      <a:pt x="0" y="66"/>
                    </a:cubicBezTo>
                    <a:lnTo>
                      <a:pt x="331" y="463"/>
                    </a:lnTo>
                    <a:close/>
                  </a:path>
                </a:pathLst>
              </a:custGeom>
              <a:solidFill>
                <a:srgbClr val="F28549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: Shape 160">
                <a:extLst>
                  <a:ext uri="{FF2B5EF4-FFF2-40B4-BE49-F238E27FC236}">
                    <a16:creationId xmlns:a16="http://schemas.microsoft.com/office/drawing/2014/main" id="{36CDE7B8-9A2E-4D54-ABAA-88910F7DA5DC}"/>
                  </a:ext>
                </a:extLst>
              </p:cNvPr>
              <p:cNvSpPr/>
              <p:nvPr/>
            </p:nvSpPr>
            <p:spPr>
              <a:xfrm>
                <a:off x="982045" y="6738176"/>
                <a:ext cx="529" cy="469"/>
              </a:xfrm>
              <a:custGeom>
                <a:avLst/>
                <a:gdLst>
                  <a:gd name="connsiteX0" fmla="*/ 463 w 529"/>
                  <a:gd name="connsiteY0" fmla="*/ 469 h 469"/>
                  <a:gd name="connsiteX1" fmla="*/ 530 w 529"/>
                  <a:gd name="connsiteY1" fmla="*/ 138 h 469"/>
                  <a:gd name="connsiteX2" fmla="*/ 0 w 529"/>
                  <a:gd name="connsiteY2" fmla="*/ 6 h 469"/>
                  <a:gd name="connsiteX3" fmla="*/ 463 w 529"/>
                  <a:gd name="connsiteY3" fmla="*/ 469 h 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9" h="469">
                    <a:moveTo>
                      <a:pt x="463" y="469"/>
                    </a:moveTo>
                    <a:cubicBezTo>
                      <a:pt x="530" y="337"/>
                      <a:pt x="530" y="270"/>
                      <a:pt x="530" y="138"/>
                    </a:cubicBezTo>
                    <a:cubicBezTo>
                      <a:pt x="331" y="72"/>
                      <a:pt x="199" y="6"/>
                      <a:pt x="0" y="6"/>
                    </a:cubicBezTo>
                    <a:cubicBezTo>
                      <a:pt x="0" y="-61"/>
                      <a:pt x="463" y="469"/>
                      <a:pt x="463" y="469"/>
                    </a:cubicBezTo>
                    <a:close/>
                  </a:path>
                </a:pathLst>
              </a:custGeom>
              <a:solidFill>
                <a:srgbClr val="F28549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Freeform: Shape 146">
              <a:extLst>
                <a:ext uri="{FF2B5EF4-FFF2-40B4-BE49-F238E27FC236}">
                  <a16:creationId xmlns:a16="http://schemas.microsoft.com/office/drawing/2014/main" id="{F4C5FD7C-5684-4B9C-BA5A-9F675405CEE5}"/>
                </a:ext>
              </a:extLst>
            </p:cNvPr>
            <p:cNvSpPr/>
            <p:nvPr/>
          </p:nvSpPr>
          <p:spPr>
            <a:xfrm>
              <a:off x="8569304" y="52160"/>
              <a:ext cx="3648263" cy="6801979"/>
            </a:xfrm>
            <a:custGeom>
              <a:avLst/>
              <a:gdLst>
                <a:gd name="connsiteX0" fmla="*/ 3531980 w 3649260"/>
                <a:gd name="connsiteY0" fmla="*/ 2838259 h 6801978"/>
                <a:gd name="connsiteX1" fmla="*/ 3416083 w 3649260"/>
                <a:gd name="connsiteY1" fmla="*/ 2762009 h 6801978"/>
                <a:gd name="connsiteX2" fmla="*/ 3197329 w 3649260"/>
                <a:gd name="connsiteY2" fmla="*/ 2823300 h 6801978"/>
                <a:gd name="connsiteX3" fmla="*/ 2983075 w 3649260"/>
                <a:gd name="connsiteY3" fmla="*/ 2937873 h 6801978"/>
                <a:gd name="connsiteX4" fmla="*/ 2846792 w 3649260"/>
                <a:gd name="connsiteY4" fmla="*/ 2932578 h 6801978"/>
                <a:gd name="connsiteX5" fmla="*/ 2766372 w 3649260"/>
                <a:gd name="connsiteY5" fmla="*/ 2845341 h 6801978"/>
                <a:gd name="connsiteX6" fmla="*/ 2692836 w 3649260"/>
                <a:gd name="connsiteY6" fmla="*/ 2507116 h 6801978"/>
                <a:gd name="connsiteX7" fmla="*/ 2794966 w 3649260"/>
                <a:gd name="connsiteY7" fmla="*/ 1947091 h 6801978"/>
                <a:gd name="connsiteX8" fmla="*/ 2807476 w 3649260"/>
                <a:gd name="connsiteY8" fmla="*/ 1893809 h 6801978"/>
                <a:gd name="connsiteX9" fmla="*/ 2714281 w 3649260"/>
                <a:gd name="connsiteY9" fmla="*/ 1918829 h 6801978"/>
                <a:gd name="connsiteX10" fmla="*/ 1902210 w 3649260"/>
                <a:gd name="connsiteY10" fmla="*/ 1968801 h 6801978"/>
                <a:gd name="connsiteX11" fmla="*/ 1728132 w 3649260"/>
                <a:gd name="connsiteY11" fmla="*/ 1887918 h 6801978"/>
                <a:gd name="connsiteX12" fmla="*/ 1753483 w 3649260"/>
                <a:gd name="connsiteY12" fmla="*/ 1879314 h 6801978"/>
                <a:gd name="connsiteX13" fmla="*/ 2350772 w 3649260"/>
                <a:gd name="connsiteY13" fmla="*/ 1408975 h 6801978"/>
                <a:gd name="connsiteX14" fmla="*/ 1416118 w 3649260"/>
                <a:gd name="connsiteY14" fmla="*/ 2328 h 6801978"/>
                <a:gd name="connsiteX15" fmla="*/ 561090 w 3649260"/>
                <a:gd name="connsiteY15" fmla="*/ 764295 h 6801978"/>
                <a:gd name="connsiteX16" fmla="*/ 549374 w 3649260"/>
                <a:gd name="connsiteY16" fmla="*/ 1048378 h 6801978"/>
                <a:gd name="connsiteX17" fmla="*/ 1097948 w 3649260"/>
                <a:gd name="connsiteY17" fmla="*/ 1823318 h 6801978"/>
                <a:gd name="connsiteX18" fmla="*/ 1100132 w 3649260"/>
                <a:gd name="connsiteY18" fmla="*/ 1857736 h 6801978"/>
                <a:gd name="connsiteX19" fmla="*/ 983177 w 3649260"/>
                <a:gd name="connsiteY19" fmla="*/ 1912805 h 6801978"/>
                <a:gd name="connsiteX20" fmla="*/ 522038 w 3649260"/>
                <a:gd name="connsiteY20" fmla="*/ 1922866 h 6801978"/>
                <a:gd name="connsiteX21" fmla="*/ 285611 w 3649260"/>
                <a:gd name="connsiteY21" fmla="*/ 1876997 h 6801978"/>
                <a:gd name="connsiteX22" fmla="*/ 245964 w 3649260"/>
                <a:gd name="connsiteY22" fmla="*/ 1890103 h 6801978"/>
                <a:gd name="connsiteX23" fmla="*/ 227232 w 3649260"/>
                <a:gd name="connsiteY23" fmla="*/ 1920086 h 6801978"/>
                <a:gd name="connsiteX24" fmla="*/ 222666 w 3649260"/>
                <a:gd name="connsiteY24" fmla="*/ 1936567 h 6801978"/>
                <a:gd name="connsiteX25" fmla="*/ 85522 w 3649260"/>
                <a:gd name="connsiteY25" fmla="*/ 2458666 h 6801978"/>
                <a:gd name="connsiteX26" fmla="*/ 129604 w 3649260"/>
                <a:gd name="connsiteY26" fmla="*/ 2816483 h 6801978"/>
                <a:gd name="connsiteX27" fmla="*/ 352330 w 3649260"/>
                <a:gd name="connsiteY27" fmla="*/ 2890681 h 6801978"/>
                <a:gd name="connsiteX28" fmla="*/ 489539 w 3649260"/>
                <a:gd name="connsiteY28" fmla="*/ 2811784 h 6801978"/>
                <a:gd name="connsiteX29" fmla="*/ 780572 w 3649260"/>
                <a:gd name="connsiteY29" fmla="*/ 2842363 h 6801978"/>
                <a:gd name="connsiteX30" fmla="*/ 962989 w 3649260"/>
                <a:gd name="connsiteY30" fmla="*/ 3064228 h 6801978"/>
                <a:gd name="connsiteX31" fmla="*/ 1006276 w 3649260"/>
                <a:gd name="connsiteY31" fmla="*/ 3210903 h 6801978"/>
                <a:gd name="connsiteX32" fmla="*/ 909045 w 3649260"/>
                <a:gd name="connsiteY32" fmla="*/ 3446072 h 6801978"/>
                <a:gd name="connsiteX33" fmla="*/ 499004 w 3649260"/>
                <a:gd name="connsiteY33" fmla="*/ 3570772 h 6801978"/>
                <a:gd name="connsiteX34" fmla="*/ 296003 w 3649260"/>
                <a:gd name="connsiteY34" fmla="*/ 3479034 h 6801978"/>
                <a:gd name="connsiteX35" fmla="*/ 88368 w 3649260"/>
                <a:gd name="connsiteY35" fmla="*/ 3550320 h 6801978"/>
                <a:gd name="connsiteX36" fmla="*/ 9736 w 3649260"/>
                <a:gd name="connsiteY36" fmla="*/ 3966847 h 6801978"/>
                <a:gd name="connsiteX37" fmla="*/ 3977 w 3649260"/>
                <a:gd name="connsiteY37" fmla="*/ 4039919 h 6801978"/>
                <a:gd name="connsiteX38" fmla="*/ 999 w 3649260"/>
                <a:gd name="connsiteY38" fmla="*/ 4072616 h 6801978"/>
                <a:gd name="connsiteX39" fmla="*/ 999 w 3649260"/>
                <a:gd name="connsiteY39" fmla="*/ 6596069 h 6801978"/>
                <a:gd name="connsiteX40" fmla="*/ 278727 w 3649260"/>
                <a:gd name="connsiteY40" fmla="*/ 6781730 h 6801978"/>
                <a:gd name="connsiteX41" fmla="*/ 883363 w 3649260"/>
                <a:gd name="connsiteY41" fmla="*/ 6766969 h 6801978"/>
                <a:gd name="connsiteX42" fmla="*/ 1139117 w 3649260"/>
                <a:gd name="connsiteY42" fmla="*/ 6689396 h 6801978"/>
                <a:gd name="connsiteX43" fmla="*/ 1242769 w 3649260"/>
                <a:gd name="connsiteY43" fmla="*/ 6520746 h 6801978"/>
                <a:gd name="connsiteX44" fmla="*/ 1242041 w 3649260"/>
                <a:gd name="connsiteY44" fmla="*/ 5300752 h 6801978"/>
                <a:gd name="connsiteX45" fmla="*/ 1242571 w 3649260"/>
                <a:gd name="connsiteY45" fmla="*/ 5235357 h 6801978"/>
                <a:gd name="connsiteX46" fmla="*/ 1282284 w 3649260"/>
                <a:gd name="connsiteY46" fmla="*/ 5163278 h 6801978"/>
                <a:gd name="connsiteX47" fmla="*/ 1376669 w 3649260"/>
                <a:gd name="connsiteY47" fmla="*/ 5185451 h 6801978"/>
                <a:gd name="connsiteX48" fmla="*/ 1386333 w 3649260"/>
                <a:gd name="connsiteY48" fmla="*/ 5211993 h 6801978"/>
                <a:gd name="connsiteX49" fmla="*/ 1387657 w 3649260"/>
                <a:gd name="connsiteY49" fmla="*/ 5347813 h 6801978"/>
                <a:gd name="connsiteX50" fmla="*/ 1387591 w 3649260"/>
                <a:gd name="connsiteY50" fmla="*/ 5495281 h 6801978"/>
                <a:gd name="connsiteX51" fmla="*/ 1384678 w 3649260"/>
                <a:gd name="connsiteY51" fmla="*/ 5802861 h 6801978"/>
                <a:gd name="connsiteX52" fmla="*/ 1384678 w 3649260"/>
                <a:gd name="connsiteY52" fmla="*/ 5815173 h 6801978"/>
                <a:gd name="connsiteX53" fmla="*/ 1383421 w 3649260"/>
                <a:gd name="connsiteY53" fmla="*/ 6434701 h 6801978"/>
                <a:gd name="connsiteX54" fmla="*/ 1383222 w 3649260"/>
                <a:gd name="connsiteY54" fmla="*/ 6518364 h 6801978"/>
                <a:gd name="connsiteX55" fmla="*/ 1392952 w 3649260"/>
                <a:gd name="connsiteY55" fmla="*/ 6610300 h 6801978"/>
                <a:gd name="connsiteX56" fmla="*/ 1453780 w 3649260"/>
                <a:gd name="connsiteY56" fmla="*/ 6683306 h 6801978"/>
                <a:gd name="connsiteX57" fmla="*/ 2621154 w 3649260"/>
                <a:gd name="connsiteY57" fmla="*/ 6681718 h 6801978"/>
                <a:gd name="connsiteX58" fmla="*/ 2660205 w 3649260"/>
                <a:gd name="connsiteY58" fmla="*/ 6617448 h 6801978"/>
                <a:gd name="connsiteX59" fmla="*/ 2659675 w 3649260"/>
                <a:gd name="connsiteY59" fmla="*/ 5052146 h 6801978"/>
                <a:gd name="connsiteX60" fmla="*/ 2648556 w 3649260"/>
                <a:gd name="connsiteY60" fmla="*/ 3999478 h 6801978"/>
                <a:gd name="connsiteX61" fmla="*/ 2646371 w 3649260"/>
                <a:gd name="connsiteY61" fmla="*/ 3844993 h 6801978"/>
                <a:gd name="connsiteX62" fmla="*/ 2704485 w 3649260"/>
                <a:gd name="connsiteY62" fmla="*/ 3650331 h 6801978"/>
                <a:gd name="connsiteX63" fmla="*/ 3015044 w 3649260"/>
                <a:gd name="connsiteY63" fmla="*/ 3499818 h 6801978"/>
                <a:gd name="connsiteX64" fmla="*/ 3214934 w 3649260"/>
                <a:gd name="connsiteY64" fmla="*/ 3552107 h 6801978"/>
                <a:gd name="connsiteX65" fmla="*/ 3561368 w 3649260"/>
                <a:gd name="connsiteY65" fmla="*/ 3411323 h 6801978"/>
                <a:gd name="connsiteX66" fmla="*/ 3531980 w 3649260"/>
                <a:gd name="connsiteY66" fmla="*/ 2838259 h 6801978"/>
                <a:gd name="connsiteX0" fmla="*/ 3531544 w 3648824"/>
                <a:gd name="connsiteY0" fmla="*/ 2838259 h 6801978"/>
                <a:gd name="connsiteX1" fmla="*/ 3415647 w 3648824"/>
                <a:gd name="connsiteY1" fmla="*/ 2762009 h 6801978"/>
                <a:gd name="connsiteX2" fmla="*/ 3196893 w 3648824"/>
                <a:gd name="connsiteY2" fmla="*/ 2823300 h 6801978"/>
                <a:gd name="connsiteX3" fmla="*/ 2982639 w 3648824"/>
                <a:gd name="connsiteY3" fmla="*/ 2937873 h 6801978"/>
                <a:gd name="connsiteX4" fmla="*/ 2846356 w 3648824"/>
                <a:gd name="connsiteY4" fmla="*/ 2932578 h 6801978"/>
                <a:gd name="connsiteX5" fmla="*/ 2765936 w 3648824"/>
                <a:gd name="connsiteY5" fmla="*/ 2845341 h 6801978"/>
                <a:gd name="connsiteX6" fmla="*/ 2692400 w 3648824"/>
                <a:gd name="connsiteY6" fmla="*/ 2507116 h 6801978"/>
                <a:gd name="connsiteX7" fmla="*/ 2794530 w 3648824"/>
                <a:gd name="connsiteY7" fmla="*/ 1947091 h 6801978"/>
                <a:gd name="connsiteX8" fmla="*/ 2807040 w 3648824"/>
                <a:gd name="connsiteY8" fmla="*/ 1893809 h 6801978"/>
                <a:gd name="connsiteX9" fmla="*/ 2713845 w 3648824"/>
                <a:gd name="connsiteY9" fmla="*/ 1918829 h 6801978"/>
                <a:gd name="connsiteX10" fmla="*/ 1901774 w 3648824"/>
                <a:gd name="connsiteY10" fmla="*/ 1968801 h 6801978"/>
                <a:gd name="connsiteX11" fmla="*/ 1727696 w 3648824"/>
                <a:gd name="connsiteY11" fmla="*/ 1887918 h 6801978"/>
                <a:gd name="connsiteX12" fmla="*/ 1753047 w 3648824"/>
                <a:gd name="connsiteY12" fmla="*/ 1879314 h 6801978"/>
                <a:gd name="connsiteX13" fmla="*/ 2350336 w 3648824"/>
                <a:gd name="connsiteY13" fmla="*/ 1408975 h 6801978"/>
                <a:gd name="connsiteX14" fmla="*/ 1415682 w 3648824"/>
                <a:gd name="connsiteY14" fmla="*/ 2328 h 6801978"/>
                <a:gd name="connsiteX15" fmla="*/ 560654 w 3648824"/>
                <a:gd name="connsiteY15" fmla="*/ 764295 h 6801978"/>
                <a:gd name="connsiteX16" fmla="*/ 548938 w 3648824"/>
                <a:gd name="connsiteY16" fmla="*/ 1048378 h 6801978"/>
                <a:gd name="connsiteX17" fmla="*/ 1097512 w 3648824"/>
                <a:gd name="connsiteY17" fmla="*/ 1823318 h 6801978"/>
                <a:gd name="connsiteX18" fmla="*/ 1099696 w 3648824"/>
                <a:gd name="connsiteY18" fmla="*/ 1857736 h 6801978"/>
                <a:gd name="connsiteX19" fmla="*/ 982741 w 3648824"/>
                <a:gd name="connsiteY19" fmla="*/ 1912805 h 6801978"/>
                <a:gd name="connsiteX20" fmla="*/ 521602 w 3648824"/>
                <a:gd name="connsiteY20" fmla="*/ 1922866 h 6801978"/>
                <a:gd name="connsiteX21" fmla="*/ 285175 w 3648824"/>
                <a:gd name="connsiteY21" fmla="*/ 1876997 h 6801978"/>
                <a:gd name="connsiteX22" fmla="*/ 245528 w 3648824"/>
                <a:gd name="connsiteY22" fmla="*/ 1890103 h 6801978"/>
                <a:gd name="connsiteX23" fmla="*/ 226796 w 3648824"/>
                <a:gd name="connsiteY23" fmla="*/ 1920086 h 6801978"/>
                <a:gd name="connsiteX24" fmla="*/ 222230 w 3648824"/>
                <a:gd name="connsiteY24" fmla="*/ 1936567 h 6801978"/>
                <a:gd name="connsiteX25" fmla="*/ 85086 w 3648824"/>
                <a:gd name="connsiteY25" fmla="*/ 2458666 h 6801978"/>
                <a:gd name="connsiteX26" fmla="*/ 129168 w 3648824"/>
                <a:gd name="connsiteY26" fmla="*/ 2816483 h 6801978"/>
                <a:gd name="connsiteX27" fmla="*/ 351894 w 3648824"/>
                <a:gd name="connsiteY27" fmla="*/ 2890681 h 6801978"/>
                <a:gd name="connsiteX28" fmla="*/ 489103 w 3648824"/>
                <a:gd name="connsiteY28" fmla="*/ 2811784 h 6801978"/>
                <a:gd name="connsiteX29" fmla="*/ 780136 w 3648824"/>
                <a:gd name="connsiteY29" fmla="*/ 2842363 h 6801978"/>
                <a:gd name="connsiteX30" fmla="*/ 962553 w 3648824"/>
                <a:gd name="connsiteY30" fmla="*/ 3064228 h 6801978"/>
                <a:gd name="connsiteX31" fmla="*/ 1005840 w 3648824"/>
                <a:gd name="connsiteY31" fmla="*/ 3210903 h 6801978"/>
                <a:gd name="connsiteX32" fmla="*/ 908609 w 3648824"/>
                <a:gd name="connsiteY32" fmla="*/ 3446072 h 6801978"/>
                <a:gd name="connsiteX33" fmla="*/ 498568 w 3648824"/>
                <a:gd name="connsiteY33" fmla="*/ 3570772 h 6801978"/>
                <a:gd name="connsiteX34" fmla="*/ 295567 w 3648824"/>
                <a:gd name="connsiteY34" fmla="*/ 3479034 h 6801978"/>
                <a:gd name="connsiteX35" fmla="*/ 87932 w 3648824"/>
                <a:gd name="connsiteY35" fmla="*/ 3550320 h 6801978"/>
                <a:gd name="connsiteX36" fmla="*/ 9300 w 3648824"/>
                <a:gd name="connsiteY36" fmla="*/ 3966847 h 6801978"/>
                <a:gd name="connsiteX37" fmla="*/ 563 w 3648824"/>
                <a:gd name="connsiteY37" fmla="*/ 4072616 h 6801978"/>
                <a:gd name="connsiteX38" fmla="*/ 563 w 3648824"/>
                <a:gd name="connsiteY38" fmla="*/ 6596069 h 6801978"/>
                <a:gd name="connsiteX39" fmla="*/ 278291 w 3648824"/>
                <a:gd name="connsiteY39" fmla="*/ 6781730 h 6801978"/>
                <a:gd name="connsiteX40" fmla="*/ 882927 w 3648824"/>
                <a:gd name="connsiteY40" fmla="*/ 6766969 h 6801978"/>
                <a:gd name="connsiteX41" fmla="*/ 1138681 w 3648824"/>
                <a:gd name="connsiteY41" fmla="*/ 6689396 h 6801978"/>
                <a:gd name="connsiteX42" fmla="*/ 1242333 w 3648824"/>
                <a:gd name="connsiteY42" fmla="*/ 6520746 h 6801978"/>
                <a:gd name="connsiteX43" fmla="*/ 1241605 w 3648824"/>
                <a:gd name="connsiteY43" fmla="*/ 5300752 h 6801978"/>
                <a:gd name="connsiteX44" fmla="*/ 1242135 w 3648824"/>
                <a:gd name="connsiteY44" fmla="*/ 5235357 h 6801978"/>
                <a:gd name="connsiteX45" fmla="*/ 1281848 w 3648824"/>
                <a:gd name="connsiteY45" fmla="*/ 5163278 h 6801978"/>
                <a:gd name="connsiteX46" fmla="*/ 1376233 w 3648824"/>
                <a:gd name="connsiteY46" fmla="*/ 5185451 h 6801978"/>
                <a:gd name="connsiteX47" fmla="*/ 1385897 w 3648824"/>
                <a:gd name="connsiteY47" fmla="*/ 5211993 h 6801978"/>
                <a:gd name="connsiteX48" fmla="*/ 1387221 w 3648824"/>
                <a:gd name="connsiteY48" fmla="*/ 5347813 h 6801978"/>
                <a:gd name="connsiteX49" fmla="*/ 1387155 w 3648824"/>
                <a:gd name="connsiteY49" fmla="*/ 5495281 h 6801978"/>
                <a:gd name="connsiteX50" fmla="*/ 1384242 w 3648824"/>
                <a:gd name="connsiteY50" fmla="*/ 5802861 h 6801978"/>
                <a:gd name="connsiteX51" fmla="*/ 1384242 w 3648824"/>
                <a:gd name="connsiteY51" fmla="*/ 5815173 h 6801978"/>
                <a:gd name="connsiteX52" fmla="*/ 1382985 w 3648824"/>
                <a:gd name="connsiteY52" fmla="*/ 6434701 h 6801978"/>
                <a:gd name="connsiteX53" fmla="*/ 1382786 w 3648824"/>
                <a:gd name="connsiteY53" fmla="*/ 6518364 h 6801978"/>
                <a:gd name="connsiteX54" fmla="*/ 1392516 w 3648824"/>
                <a:gd name="connsiteY54" fmla="*/ 6610300 h 6801978"/>
                <a:gd name="connsiteX55" fmla="*/ 1453344 w 3648824"/>
                <a:gd name="connsiteY55" fmla="*/ 6683306 h 6801978"/>
                <a:gd name="connsiteX56" fmla="*/ 2620718 w 3648824"/>
                <a:gd name="connsiteY56" fmla="*/ 6681718 h 6801978"/>
                <a:gd name="connsiteX57" fmla="*/ 2659769 w 3648824"/>
                <a:gd name="connsiteY57" fmla="*/ 6617448 h 6801978"/>
                <a:gd name="connsiteX58" fmla="*/ 2659239 w 3648824"/>
                <a:gd name="connsiteY58" fmla="*/ 5052146 h 6801978"/>
                <a:gd name="connsiteX59" fmla="*/ 2648120 w 3648824"/>
                <a:gd name="connsiteY59" fmla="*/ 3999478 h 6801978"/>
                <a:gd name="connsiteX60" fmla="*/ 2645935 w 3648824"/>
                <a:gd name="connsiteY60" fmla="*/ 3844993 h 6801978"/>
                <a:gd name="connsiteX61" fmla="*/ 2704049 w 3648824"/>
                <a:gd name="connsiteY61" fmla="*/ 3650331 h 6801978"/>
                <a:gd name="connsiteX62" fmla="*/ 3014608 w 3648824"/>
                <a:gd name="connsiteY62" fmla="*/ 3499818 h 6801978"/>
                <a:gd name="connsiteX63" fmla="*/ 3214498 w 3648824"/>
                <a:gd name="connsiteY63" fmla="*/ 3552107 h 6801978"/>
                <a:gd name="connsiteX64" fmla="*/ 3560932 w 3648824"/>
                <a:gd name="connsiteY64" fmla="*/ 3411323 h 6801978"/>
                <a:gd name="connsiteX65" fmla="*/ 3531544 w 3648824"/>
                <a:gd name="connsiteY65" fmla="*/ 2838259 h 6801978"/>
                <a:gd name="connsiteX0" fmla="*/ 3530984 w 3648264"/>
                <a:gd name="connsiteY0" fmla="*/ 2838259 h 6801978"/>
                <a:gd name="connsiteX1" fmla="*/ 3415087 w 3648264"/>
                <a:gd name="connsiteY1" fmla="*/ 2762009 h 6801978"/>
                <a:gd name="connsiteX2" fmla="*/ 3196333 w 3648264"/>
                <a:gd name="connsiteY2" fmla="*/ 2823300 h 6801978"/>
                <a:gd name="connsiteX3" fmla="*/ 2982079 w 3648264"/>
                <a:gd name="connsiteY3" fmla="*/ 2937873 h 6801978"/>
                <a:gd name="connsiteX4" fmla="*/ 2845796 w 3648264"/>
                <a:gd name="connsiteY4" fmla="*/ 2932578 h 6801978"/>
                <a:gd name="connsiteX5" fmla="*/ 2765376 w 3648264"/>
                <a:gd name="connsiteY5" fmla="*/ 2845341 h 6801978"/>
                <a:gd name="connsiteX6" fmla="*/ 2691840 w 3648264"/>
                <a:gd name="connsiteY6" fmla="*/ 2507116 h 6801978"/>
                <a:gd name="connsiteX7" fmla="*/ 2793970 w 3648264"/>
                <a:gd name="connsiteY7" fmla="*/ 1947091 h 6801978"/>
                <a:gd name="connsiteX8" fmla="*/ 2806480 w 3648264"/>
                <a:gd name="connsiteY8" fmla="*/ 1893809 h 6801978"/>
                <a:gd name="connsiteX9" fmla="*/ 2713285 w 3648264"/>
                <a:gd name="connsiteY9" fmla="*/ 1918829 h 6801978"/>
                <a:gd name="connsiteX10" fmla="*/ 1901214 w 3648264"/>
                <a:gd name="connsiteY10" fmla="*/ 1968801 h 6801978"/>
                <a:gd name="connsiteX11" fmla="*/ 1727136 w 3648264"/>
                <a:gd name="connsiteY11" fmla="*/ 1887918 h 6801978"/>
                <a:gd name="connsiteX12" fmla="*/ 1752487 w 3648264"/>
                <a:gd name="connsiteY12" fmla="*/ 1879314 h 6801978"/>
                <a:gd name="connsiteX13" fmla="*/ 2349776 w 3648264"/>
                <a:gd name="connsiteY13" fmla="*/ 1408975 h 6801978"/>
                <a:gd name="connsiteX14" fmla="*/ 1415122 w 3648264"/>
                <a:gd name="connsiteY14" fmla="*/ 2328 h 6801978"/>
                <a:gd name="connsiteX15" fmla="*/ 560094 w 3648264"/>
                <a:gd name="connsiteY15" fmla="*/ 764295 h 6801978"/>
                <a:gd name="connsiteX16" fmla="*/ 548378 w 3648264"/>
                <a:gd name="connsiteY16" fmla="*/ 1048378 h 6801978"/>
                <a:gd name="connsiteX17" fmla="*/ 1096952 w 3648264"/>
                <a:gd name="connsiteY17" fmla="*/ 1823318 h 6801978"/>
                <a:gd name="connsiteX18" fmla="*/ 1099136 w 3648264"/>
                <a:gd name="connsiteY18" fmla="*/ 1857736 h 6801978"/>
                <a:gd name="connsiteX19" fmla="*/ 982181 w 3648264"/>
                <a:gd name="connsiteY19" fmla="*/ 1912805 h 6801978"/>
                <a:gd name="connsiteX20" fmla="*/ 521042 w 3648264"/>
                <a:gd name="connsiteY20" fmla="*/ 1922866 h 6801978"/>
                <a:gd name="connsiteX21" fmla="*/ 284615 w 3648264"/>
                <a:gd name="connsiteY21" fmla="*/ 1876997 h 6801978"/>
                <a:gd name="connsiteX22" fmla="*/ 244968 w 3648264"/>
                <a:gd name="connsiteY22" fmla="*/ 1890103 h 6801978"/>
                <a:gd name="connsiteX23" fmla="*/ 226236 w 3648264"/>
                <a:gd name="connsiteY23" fmla="*/ 1920086 h 6801978"/>
                <a:gd name="connsiteX24" fmla="*/ 221670 w 3648264"/>
                <a:gd name="connsiteY24" fmla="*/ 1936567 h 6801978"/>
                <a:gd name="connsiteX25" fmla="*/ 84526 w 3648264"/>
                <a:gd name="connsiteY25" fmla="*/ 2458666 h 6801978"/>
                <a:gd name="connsiteX26" fmla="*/ 128608 w 3648264"/>
                <a:gd name="connsiteY26" fmla="*/ 2816483 h 6801978"/>
                <a:gd name="connsiteX27" fmla="*/ 351334 w 3648264"/>
                <a:gd name="connsiteY27" fmla="*/ 2890681 h 6801978"/>
                <a:gd name="connsiteX28" fmla="*/ 488543 w 3648264"/>
                <a:gd name="connsiteY28" fmla="*/ 2811784 h 6801978"/>
                <a:gd name="connsiteX29" fmla="*/ 779576 w 3648264"/>
                <a:gd name="connsiteY29" fmla="*/ 2842363 h 6801978"/>
                <a:gd name="connsiteX30" fmla="*/ 961993 w 3648264"/>
                <a:gd name="connsiteY30" fmla="*/ 3064228 h 6801978"/>
                <a:gd name="connsiteX31" fmla="*/ 1005280 w 3648264"/>
                <a:gd name="connsiteY31" fmla="*/ 3210903 h 6801978"/>
                <a:gd name="connsiteX32" fmla="*/ 908049 w 3648264"/>
                <a:gd name="connsiteY32" fmla="*/ 3446072 h 6801978"/>
                <a:gd name="connsiteX33" fmla="*/ 498008 w 3648264"/>
                <a:gd name="connsiteY33" fmla="*/ 3570772 h 6801978"/>
                <a:gd name="connsiteX34" fmla="*/ 295007 w 3648264"/>
                <a:gd name="connsiteY34" fmla="*/ 3479034 h 6801978"/>
                <a:gd name="connsiteX35" fmla="*/ 87372 w 3648264"/>
                <a:gd name="connsiteY35" fmla="*/ 3550320 h 6801978"/>
                <a:gd name="connsiteX36" fmla="*/ 3 w 3648264"/>
                <a:gd name="connsiteY36" fmla="*/ 4072616 h 6801978"/>
                <a:gd name="connsiteX37" fmla="*/ 3 w 3648264"/>
                <a:gd name="connsiteY37" fmla="*/ 6596069 h 6801978"/>
                <a:gd name="connsiteX38" fmla="*/ 277731 w 3648264"/>
                <a:gd name="connsiteY38" fmla="*/ 6781730 h 6801978"/>
                <a:gd name="connsiteX39" fmla="*/ 882367 w 3648264"/>
                <a:gd name="connsiteY39" fmla="*/ 6766969 h 6801978"/>
                <a:gd name="connsiteX40" fmla="*/ 1138121 w 3648264"/>
                <a:gd name="connsiteY40" fmla="*/ 6689396 h 6801978"/>
                <a:gd name="connsiteX41" fmla="*/ 1241773 w 3648264"/>
                <a:gd name="connsiteY41" fmla="*/ 6520746 h 6801978"/>
                <a:gd name="connsiteX42" fmla="*/ 1241045 w 3648264"/>
                <a:gd name="connsiteY42" fmla="*/ 5300752 h 6801978"/>
                <a:gd name="connsiteX43" fmla="*/ 1241575 w 3648264"/>
                <a:gd name="connsiteY43" fmla="*/ 5235357 h 6801978"/>
                <a:gd name="connsiteX44" fmla="*/ 1281288 w 3648264"/>
                <a:gd name="connsiteY44" fmla="*/ 5163278 h 6801978"/>
                <a:gd name="connsiteX45" fmla="*/ 1375673 w 3648264"/>
                <a:gd name="connsiteY45" fmla="*/ 5185451 h 6801978"/>
                <a:gd name="connsiteX46" fmla="*/ 1385337 w 3648264"/>
                <a:gd name="connsiteY46" fmla="*/ 5211993 h 6801978"/>
                <a:gd name="connsiteX47" fmla="*/ 1386661 w 3648264"/>
                <a:gd name="connsiteY47" fmla="*/ 5347813 h 6801978"/>
                <a:gd name="connsiteX48" fmla="*/ 1386595 w 3648264"/>
                <a:gd name="connsiteY48" fmla="*/ 5495281 h 6801978"/>
                <a:gd name="connsiteX49" fmla="*/ 1383682 w 3648264"/>
                <a:gd name="connsiteY49" fmla="*/ 5802861 h 6801978"/>
                <a:gd name="connsiteX50" fmla="*/ 1383682 w 3648264"/>
                <a:gd name="connsiteY50" fmla="*/ 5815173 h 6801978"/>
                <a:gd name="connsiteX51" fmla="*/ 1382425 w 3648264"/>
                <a:gd name="connsiteY51" fmla="*/ 6434701 h 6801978"/>
                <a:gd name="connsiteX52" fmla="*/ 1382226 w 3648264"/>
                <a:gd name="connsiteY52" fmla="*/ 6518364 h 6801978"/>
                <a:gd name="connsiteX53" fmla="*/ 1391956 w 3648264"/>
                <a:gd name="connsiteY53" fmla="*/ 6610300 h 6801978"/>
                <a:gd name="connsiteX54" fmla="*/ 1452784 w 3648264"/>
                <a:gd name="connsiteY54" fmla="*/ 6683306 h 6801978"/>
                <a:gd name="connsiteX55" fmla="*/ 2620158 w 3648264"/>
                <a:gd name="connsiteY55" fmla="*/ 6681718 h 6801978"/>
                <a:gd name="connsiteX56" fmla="*/ 2659209 w 3648264"/>
                <a:gd name="connsiteY56" fmla="*/ 6617448 h 6801978"/>
                <a:gd name="connsiteX57" fmla="*/ 2658679 w 3648264"/>
                <a:gd name="connsiteY57" fmla="*/ 5052146 h 6801978"/>
                <a:gd name="connsiteX58" fmla="*/ 2647560 w 3648264"/>
                <a:gd name="connsiteY58" fmla="*/ 3999478 h 6801978"/>
                <a:gd name="connsiteX59" fmla="*/ 2645375 w 3648264"/>
                <a:gd name="connsiteY59" fmla="*/ 3844993 h 6801978"/>
                <a:gd name="connsiteX60" fmla="*/ 2703489 w 3648264"/>
                <a:gd name="connsiteY60" fmla="*/ 3650331 h 6801978"/>
                <a:gd name="connsiteX61" fmla="*/ 3014048 w 3648264"/>
                <a:gd name="connsiteY61" fmla="*/ 3499818 h 6801978"/>
                <a:gd name="connsiteX62" fmla="*/ 3213938 w 3648264"/>
                <a:gd name="connsiteY62" fmla="*/ 3552107 h 6801978"/>
                <a:gd name="connsiteX63" fmla="*/ 3560372 w 3648264"/>
                <a:gd name="connsiteY63" fmla="*/ 3411323 h 6801978"/>
                <a:gd name="connsiteX64" fmla="*/ 3530984 w 3648264"/>
                <a:gd name="connsiteY64" fmla="*/ 2838259 h 6801978"/>
                <a:gd name="connsiteX0" fmla="*/ 3530984 w 3648264"/>
                <a:gd name="connsiteY0" fmla="*/ 2838259 h 6801978"/>
                <a:gd name="connsiteX1" fmla="*/ 3415087 w 3648264"/>
                <a:gd name="connsiteY1" fmla="*/ 2762009 h 6801978"/>
                <a:gd name="connsiteX2" fmla="*/ 3196333 w 3648264"/>
                <a:gd name="connsiteY2" fmla="*/ 2823300 h 6801978"/>
                <a:gd name="connsiteX3" fmla="*/ 2982079 w 3648264"/>
                <a:gd name="connsiteY3" fmla="*/ 2937873 h 6801978"/>
                <a:gd name="connsiteX4" fmla="*/ 2845796 w 3648264"/>
                <a:gd name="connsiteY4" fmla="*/ 2932578 h 6801978"/>
                <a:gd name="connsiteX5" fmla="*/ 2765376 w 3648264"/>
                <a:gd name="connsiteY5" fmla="*/ 2845341 h 6801978"/>
                <a:gd name="connsiteX6" fmla="*/ 2691840 w 3648264"/>
                <a:gd name="connsiteY6" fmla="*/ 2507116 h 6801978"/>
                <a:gd name="connsiteX7" fmla="*/ 2793970 w 3648264"/>
                <a:gd name="connsiteY7" fmla="*/ 1947091 h 6801978"/>
                <a:gd name="connsiteX8" fmla="*/ 2806480 w 3648264"/>
                <a:gd name="connsiteY8" fmla="*/ 1893809 h 6801978"/>
                <a:gd name="connsiteX9" fmla="*/ 2713285 w 3648264"/>
                <a:gd name="connsiteY9" fmla="*/ 1918829 h 6801978"/>
                <a:gd name="connsiteX10" fmla="*/ 1901214 w 3648264"/>
                <a:gd name="connsiteY10" fmla="*/ 1968801 h 6801978"/>
                <a:gd name="connsiteX11" fmla="*/ 1727136 w 3648264"/>
                <a:gd name="connsiteY11" fmla="*/ 1887918 h 6801978"/>
                <a:gd name="connsiteX12" fmla="*/ 1752487 w 3648264"/>
                <a:gd name="connsiteY12" fmla="*/ 1879314 h 6801978"/>
                <a:gd name="connsiteX13" fmla="*/ 2349776 w 3648264"/>
                <a:gd name="connsiteY13" fmla="*/ 1408975 h 6801978"/>
                <a:gd name="connsiteX14" fmla="*/ 1415122 w 3648264"/>
                <a:gd name="connsiteY14" fmla="*/ 2328 h 6801978"/>
                <a:gd name="connsiteX15" fmla="*/ 560094 w 3648264"/>
                <a:gd name="connsiteY15" fmla="*/ 764295 h 6801978"/>
                <a:gd name="connsiteX16" fmla="*/ 548378 w 3648264"/>
                <a:gd name="connsiteY16" fmla="*/ 1048378 h 6801978"/>
                <a:gd name="connsiteX17" fmla="*/ 1096952 w 3648264"/>
                <a:gd name="connsiteY17" fmla="*/ 1823318 h 6801978"/>
                <a:gd name="connsiteX18" fmla="*/ 1099136 w 3648264"/>
                <a:gd name="connsiteY18" fmla="*/ 1857736 h 6801978"/>
                <a:gd name="connsiteX19" fmla="*/ 982181 w 3648264"/>
                <a:gd name="connsiteY19" fmla="*/ 1912805 h 6801978"/>
                <a:gd name="connsiteX20" fmla="*/ 521042 w 3648264"/>
                <a:gd name="connsiteY20" fmla="*/ 1922866 h 6801978"/>
                <a:gd name="connsiteX21" fmla="*/ 284615 w 3648264"/>
                <a:gd name="connsiteY21" fmla="*/ 1876997 h 6801978"/>
                <a:gd name="connsiteX22" fmla="*/ 244968 w 3648264"/>
                <a:gd name="connsiteY22" fmla="*/ 1890103 h 6801978"/>
                <a:gd name="connsiteX23" fmla="*/ 226236 w 3648264"/>
                <a:gd name="connsiteY23" fmla="*/ 1920086 h 6801978"/>
                <a:gd name="connsiteX24" fmla="*/ 221670 w 3648264"/>
                <a:gd name="connsiteY24" fmla="*/ 1936567 h 6801978"/>
                <a:gd name="connsiteX25" fmla="*/ 84526 w 3648264"/>
                <a:gd name="connsiteY25" fmla="*/ 2458666 h 6801978"/>
                <a:gd name="connsiteX26" fmla="*/ 128608 w 3648264"/>
                <a:gd name="connsiteY26" fmla="*/ 2816483 h 6801978"/>
                <a:gd name="connsiteX27" fmla="*/ 351334 w 3648264"/>
                <a:gd name="connsiteY27" fmla="*/ 2890681 h 6801978"/>
                <a:gd name="connsiteX28" fmla="*/ 488543 w 3648264"/>
                <a:gd name="connsiteY28" fmla="*/ 2811784 h 6801978"/>
                <a:gd name="connsiteX29" fmla="*/ 779576 w 3648264"/>
                <a:gd name="connsiteY29" fmla="*/ 2842363 h 6801978"/>
                <a:gd name="connsiteX30" fmla="*/ 961993 w 3648264"/>
                <a:gd name="connsiteY30" fmla="*/ 3064228 h 6801978"/>
                <a:gd name="connsiteX31" fmla="*/ 1005280 w 3648264"/>
                <a:gd name="connsiteY31" fmla="*/ 3210903 h 6801978"/>
                <a:gd name="connsiteX32" fmla="*/ 908049 w 3648264"/>
                <a:gd name="connsiteY32" fmla="*/ 3446072 h 6801978"/>
                <a:gd name="connsiteX33" fmla="*/ 498008 w 3648264"/>
                <a:gd name="connsiteY33" fmla="*/ 3570772 h 6801978"/>
                <a:gd name="connsiteX34" fmla="*/ 295007 w 3648264"/>
                <a:gd name="connsiteY34" fmla="*/ 3479034 h 6801978"/>
                <a:gd name="connsiteX35" fmla="*/ 87372 w 3648264"/>
                <a:gd name="connsiteY35" fmla="*/ 3550320 h 6801978"/>
                <a:gd name="connsiteX36" fmla="*/ 3 w 3648264"/>
                <a:gd name="connsiteY36" fmla="*/ 4072616 h 6801978"/>
                <a:gd name="connsiteX37" fmla="*/ 3 w 3648264"/>
                <a:gd name="connsiteY37" fmla="*/ 6596069 h 6801978"/>
                <a:gd name="connsiteX38" fmla="*/ 277731 w 3648264"/>
                <a:gd name="connsiteY38" fmla="*/ 6781730 h 6801978"/>
                <a:gd name="connsiteX39" fmla="*/ 882367 w 3648264"/>
                <a:gd name="connsiteY39" fmla="*/ 6766969 h 6801978"/>
                <a:gd name="connsiteX40" fmla="*/ 1138121 w 3648264"/>
                <a:gd name="connsiteY40" fmla="*/ 6689396 h 6801978"/>
                <a:gd name="connsiteX41" fmla="*/ 1241773 w 3648264"/>
                <a:gd name="connsiteY41" fmla="*/ 6520746 h 6801978"/>
                <a:gd name="connsiteX42" fmla="*/ 1241045 w 3648264"/>
                <a:gd name="connsiteY42" fmla="*/ 5300752 h 6801978"/>
                <a:gd name="connsiteX43" fmla="*/ 1241575 w 3648264"/>
                <a:gd name="connsiteY43" fmla="*/ 5235357 h 6801978"/>
                <a:gd name="connsiteX44" fmla="*/ 1281288 w 3648264"/>
                <a:gd name="connsiteY44" fmla="*/ 5163278 h 6801978"/>
                <a:gd name="connsiteX45" fmla="*/ 1375673 w 3648264"/>
                <a:gd name="connsiteY45" fmla="*/ 5185451 h 6801978"/>
                <a:gd name="connsiteX46" fmla="*/ 1385337 w 3648264"/>
                <a:gd name="connsiteY46" fmla="*/ 5211993 h 6801978"/>
                <a:gd name="connsiteX47" fmla="*/ 1386661 w 3648264"/>
                <a:gd name="connsiteY47" fmla="*/ 5347813 h 6801978"/>
                <a:gd name="connsiteX48" fmla="*/ 1386595 w 3648264"/>
                <a:gd name="connsiteY48" fmla="*/ 5495281 h 6801978"/>
                <a:gd name="connsiteX49" fmla="*/ 1383682 w 3648264"/>
                <a:gd name="connsiteY49" fmla="*/ 5802861 h 6801978"/>
                <a:gd name="connsiteX50" fmla="*/ 1382425 w 3648264"/>
                <a:gd name="connsiteY50" fmla="*/ 6434701 h 6801978"/>
                <a:gd name="connsiteX51" fmla="*/ 1382226 w 3648264"/>
                <a:gd name="connsiteY51" fmla="*/ 6518364 h 6801978"/>
                <a:gd name="connsiteX52" fmla="*/ 1391956 w 3648264"/>
                <a:gd name="connsiteY52" fmla="*/ 6610300 h 6801978"/>
                <a:gd name="connsiteX53" fmla="*/ 1452784 w 3648264"/>
                <a:gd name="connsiteY53" fmla="*/ 6683306 h 6801978"/>
                <a:gd name="connsiteX54" fmla="*/ 2620158 w 3648264"/>
                <a:gd name="connsiteY54" fmla="*/ 6681718 h 6801978"/>
                <a:gd name="connsiteX55" fmla="*/ 2659209 w 3648264"/>
                <a:gd name="connsiteY55" fmla="*/ 6617448 h 6801978"/>
                <a:gd name="connsiteX56" fmla="*/ 2658679 w 3648264"/>
                <a:gd name="connsiteY56" fmla="*/ 5052146 h 6801978"/>
                <a:gd name="connsiteX57" fmla="*/ 2647560 w 3648264"/>
                <a:gd name="connsiteY57" fmla="*/ 3999478 h 6801978"/>
                <a:gd name="connsiteX58" fmla="*/ 2645375 w 3648264"/>
                <a:gd name="connsiteY58" fmla="*/ 3844993 h 6801978"/>
                <a:gd name="connsiteX59" fmla="*/ 2703489 w 3648264"/>
                <a:gd name="connsiteY59" fmla="*/ 3650331 h 6801978"/>
                <a:gd name="connsiteX60" fmla="*/ 3014048 w 3648264"/>
                <a:gd name="connsiteY60" fmla="*/ 3499818 h 6801978"/>
                <a:gd name="connsiteX61" fmla="*/ 3213938 w 3648264"/>
                <a:gd name="connsiteY61" fmla="*/ 3552107 h 6801978"/>
                <a:gd name="connsiteX62" fmla="*/ 3560372 w 3648264"/>
                <a:gd name="connsiteY62" fmla="*/ 3411323 h 6801978"/>
                <a:gd name="connsiteX63" fmla="*/ 3530984 w 3648264"/>
                <a:gd name="connsiteY63" fmla="*/ 2838259 h 6801978"/>
                <a:gd name="connsiteX0" fmla="*/ 3530984 w 3648264"/>
                <a:gd name="connsiteY0" fmla="*/ 2838259 h 6801978"/>
                <a:gd name="connsiteX1" fmla="*/ 3415087 w 3648264"/>
                <a:gd name="connsiteY1" fmla="*/ 2762009 h 6801978"/>
                <a:gd name="connsiteX2" fmla="*/ 3196333 w 3648264"/>
                <a:gd name="connsiteY2" fmla="*/ 2823300 h 6801978"/>
                <a:gd name="connsiteX3" fmla="*/ 2982079 w 3648264"/>
                <a:gd name="connsiteY3" fmla="*/ 2937873 h 6801978"/>
                <a:gd name="connsiteX4" fmla="*/ 2845796 w 3648264"/>
                <a:gd name="connsiteY4" fmla="*/ 2932578 h 6801978"/>
                <a:gd name="connsiteX5" fmla="*/ 2765376 w 3648264"/>
                <a:gd name="connsiteY5" fmla="*/ 2845341 h 6801978"/>
                <a:gd name="connsiteX6" fmla="*/ 2691840 w 3648264"/>
                <a:gd name="connsiteY6" fmla="*/ 2507116 h 6801978"/>
                <a:gd name="connsiteX7" fmla="*/ 2793970 w 3648264"/>
                <a:gd name="connsiteY7" fmla="*/ 1947091 h 6801978"/>
                <a:gd name="connsiteX8" fmla="*/ 2806480 w 3648264"/>
                <a:gd name="connsiteY8" fmla="*/ 1893809 h 6801978"/>
                <a:gd name="connsiteX9" fmla="*/ 2713285 w 3648264"/>
                <a:gd name="connsiteY9" fmla="*/ 1918829 h 6801978"/>
                <a:gd name="connsiteX10" fmla="*/ 1901214 w 3648264"/>
                <a:gd name="connsiteY10" fmla="*/ 1968801 h 6801978"/>
                <a:gd name="connsiteX11" fmla="*/ 1727136 w 3648264"/>
                <a:gd name="connsiteY11" fmla="*/ 1887918 h 6801978"/>
                <a:gd name="connsiteX12" fmla="*/ 1752487 w 3648264"/>
                <a:gd name="connsiteY12" fmla="*/ 1879314 h 6801978"/>
                <a:gd name="connsiteX13" fmla="*/ 2349776 w 3648264"/>
                <a:gd name="connsiteY13" fmla="*/ 1408975 h 6801978"/>
                <a:gd name="connsiteX14" fmla="*/ 1415122 w 3648264"/>
                <a:gd name="connsiteY14" fmla="*/ 2328 h 6801978"/>
                <a:gd name="connsiteX15" fmla="*/ 560094 w 3648264"/>
                <a:gd name="connsiteY15" fmla="*/ 764295 h 6801978"/>
                <a:gd name="connsiteX16" fmla="*/ 548378 w 3648264"/>
                <a:gd name="connsiteY16" fmla="*/ 1048378 h 6801978"/>
                <a:gd name="connsiteX17" fmla="*/ 1096952 w 3648264"/>
                <a:gd name="connsiteY17" fmla="*/ 1823318 h 6801978"/>
                <a:gd name="connsiteX18" fmla="*/ 1099136 w 3648264"/>
                <a:gd name="connsiteY18" fmla="*/ 1857736 h 6801978"/>
                <a:gd name="connsiteX19" fmla="*/ 982181 w 3648264"/>
                <a:gd name="connsiteY19" fmla="*/ 1912805 h 6801978"/>
                <a:gd name="connsiteX20" fmla="*/ 521042 w 3648264"/>
                <a:gd name="connsiteY20" fmla="*/ 1922866 h 6801978"/>
                <a:gd name="connsiteX21" fmla="*/ 284615 w 3648264"/>
                <a:gd name="connsiteY21" fmla="*/ 1876997 h 6801978"/>
                <a:gd name="connsiteX22" fmla="*/ 244968 w 3648264"/>
                <a:gd name="connsiteY22" fmla="*/ 1890103 h 6801978"/>
                <a:gd name="connsiteX23" fmla="*/ 226236 w 3648264"/>
                <a:gd name="connsiteY23" fmla="*/ 1920086 h 6801978"/>
                <a:gd name="connsiteX24" fmla="*/ 221670 w 3648264"/>
                <a:gd name="connsiteY24" fmla="*/ 1936567 h 6801978"/>
                <a:gd name="connsiteX25" fmla="*/ 84526 w 3648264"/>
                <a:gd name="connsiteY25" fmla="*/ 2458666 h 6801978"/>
                <a:gd name="connsiteX26" fmla="*/ 128608 w 3648264"/>
                <a:gd name="connsiteY26" fmla="*/ 2816483 h 6801978"/>
                <a:gd name="connsiteX27" fmla="*/ 351334 w 3648264"/>
                <a:gd name="connsiteY27" fmla="*/ 2890681 h 6801978"/>
                <a:gd name="connsiteX28" fmla="*/ 488543 w 3648264"/>
                <a:gd name="connsiteY28" fmla="*/ 2811784 h 6801978"/>
                <a:gd name="connsiteX29" fmla="*/ 779576 w 3648264"/>
                <a:gd name="connsiteY29" fmla="*/ 2842363 h 6801978"/>
                <a:gd name="connsiteX30" fmla="*/ 961993 w 3648264"/>
                <a:gd name="connsiteY30" fmla="*/ 3064228 h 6801978"/>
                <a:gd name="connsiteX31" fmla="*/ 1005280 w 3648264"/>
                <a:gd name="connsiteY31" fmla="*/ 3210903 h 6801978"/>
                <a:gd name="connsiteX32" fmla="*/ 908049 w 3648264"/>
                <a:gd name="connsiteY32" fmla="*/ 3446072 h 6801978"/>
                <a:gd name="connsiteX33" fmla="*/ 498008 w 3648264"/>
                <a:gd name="connsiteY33" fmla="*/ 3570772 h 6801978"/>
                <a:gd name="connsiteX34" fmla="*/ 295007 w 3648264"/>
                <a:gd name="connsiteY34" fmla="*/ 3479034 h 6801978"/>
                <a:gd name="connsiteX35" fmla="*/ 87372 w 3648264"/>
                <a:gd name="connsiteY35" fmla="*/ 3550320 h 6801978"/>
                <a:gd name="connsiteX36" fmla="*/ 3 w 3648264"/>
                <a:gd name="connsiteY36" fmla="*/ 4072616 h 6801978"/>
                <a:gd name="connsiteX37" fmla="*/ 3 w 3648264"/>
                <a:gd name="connsiteY37" fmla="*/ 6596069 h 6801978"/>
                <a:gd name="connsiteX38" fmla="*/ 277731 w 3648264"/>
                <a:gd name="connsiteY38" fmla="*/ 6781730 h 6801978"/>
                <a:gd name="connsiteX39" fmla="*/ 882367 w 3648264"/>
                <a:gd name="connsiteY39" fmla="*/ 6766969 h 6801978"/>
                <a:gd name="connsiteX40" fmla="*/ 1138121 w 3648264"/>
                <a:gd name="connsiteY40" fmla="*/ 6689396 h 6801978"/>
                <a:gd name="connsiteX41" fmla="*/ 1241773 w 3648264"/>
                <a:gd name="connsiteY41" fmla="*/ 6520746 h 6801978"/>
                <a:gd name="connsiteX42" fmla="*/ 1241045 w 3648264"/>
                <a:gd name="connsiteY42" fmla="*/ 5300752 h 6801978"/>
                <a:gd name="connsiteX43" fmla="*/ 1241575 w 3648264"/>
                <a:gd name="connsiteY43" fmla="*/ 5235357 h 6801978"/>
                <a:gd name="connsiteX44" fmla="*/ 1281288 w 3648264"/>
                <a:gd name="connsiteY44" fmla="*/ 5163278 h 6801978"/>
                <a:gd name="connsiteX45" fmla="*/ 1375673 w 3648264"/>
                <a:gd name="connsiteY45" fmla="*/ 5185451 h 6801978"/>
                <a:gd name="connsiteX46" fmla="*/ 1385337 w 3648264"/>
                <a:gd name="connsiteY46" fmla="*/ 5211993 h 6801978"/>
                <a:gd name="connsiteX47" fmla="*/ 1386661 w 3648264"/>
                <a:gd name="connsiteY47" fmla="*/ 5347813 h 6801978"/>
                <a:gd name="connsiteX48" fmla="*/ 1386595 w 3648264"/>
                <a:gd name="connsiteY48" fmla="*/ 5495281 h 6801978"/>
                <a:gd name="connsiteX49" fmla="*/ 1382425 w 3648264"/>
                <a:gd name="connsiteY49" fmla="*/ 6434701 h 6801978"/>
                <a:gd name="connsiteX50" fmla="*/ 1382226 w 3648264"/>
                <a:gd name="connsiteY50" fmla="*/ 6518364 h 6801978"/>
                <a:gd name="connsiteX51" fmla="*/ 1391956 w 3648264"/>
                <a:gd name="connsiteY51" fmla="*/ 6610300 h 6801978"/>
                <a:gd name="connsiteX52" fmla="*/ 1452784 w 3648264"/>
                <a:gd name="connsiteY52" fmla="*/ 6683306 h 6801978"/>
                <a:gd name="connsiteX53" fmla="*/ 2620158 w 3648264"/>
                <a:gd name="connsiteY53" fmla="*/ 6681718 h 6801978"/>
                <a:gd name="connsiteX54" fmla="*/ 2659209 w 3648264"/>
                <a:gd name="connsiteY54" fmla="*/ 6617448 h 6801978"/>
                <a:gd name="connsiteX55" fmla="*/ 2658679 w 3648264"/>
                <a:gd name="connsiteY55" fmla="*/ 5052146 h 6801978"/>
                <a:gd name="connsiteX56" fmla="*/ 2647560 w 3648264"/>
                <a:gd name="connsiteY56" fmla="*/ 3999478 h 6801978"/>
                <a:gd name="connsiteX57" fmla="*/ 2645375 w 3648264"/>
                <a:gd name="connsiteY57" fmla="*/ 3844993 h 6801978"/>
                <a:gd name="connsiteX58" fmla="*/ 2703489 w 3648264"/>
                <a:gd name="connsiteY58" fmla="*/ 3650331 h 6801978"/>
                <a:gd name="connsiteX59" fmla="*/ 3014048 w 3648264"/>
                <a:gd name="connsiteY59" fmla="*/ 3499818 h 6801978"/>
                <a:gd name="connsiteX60" fmla="*/ 3213938 w 3648264"/>
                <a:gd name="connsiteY60" fmla="*/ 3552107 h 6801978"/>
                <a:gd name="connsiteX61" fmla="*/ 3560372 w 3648264"/>
                <a:gd name="connsiteY61" fmla="*/ 3411323 h 6801978"/>
                <a:gd name="connsiteX62" fmla="*/ 3530984 w 3648264"/>
                <a:gd name="connsiteY62" fmla="*/ 2838259 h 6801978"/>
                <a:gd name="connsiteX0" fmla="*/ 3530984 w 3648264"/>
                <a:gd name="connsiteY0" fmla="*/ 2838259 h 6801978"/>
                <a:gd name="connsiteX1" fmla="*/ 3415087 w 3648264"/>
                <a:gd name="connsiteY1" fmla="*/ 2762009 h 6801978"/>
                <a:gd name="connsiteX2" fmla="*/ 3196333 w 3648264"/>
                <a:gd name="connsiteY2" fmla="*/ 2823300 h 6801978"/>
                <a:gd name="connsiteX3" fmla="*/ 2982079 w 3648264"/>
                <a:gd name="connsiteY3" fmla="*/ 2937873 h 6801978"/>
                <a:gd name="connsiteX4" fmla="*/ 2845796 w 3648264"/>
                <a:gd name="connsiteY4" fmla="*/ 2932578 h 6801978"/>
                <a:gd name="connsiteX5" fmla="*/ 2765376 w 3648264"/>
                <a:gd name="connsiteY5" fmla="*/ 2845341 h 6801978"/>
                <a:gd name="connsiteX6" fmla="*/ 2691840 w 3648264"/>
                <a:gd name="connsiteY6" fmla="*/ 2507116 h 6801978"/>
                <a:gd name="connsiteX7" fmla="*/ 2793970 w 3648264"/>
                <a:gd name="connsiteY7" fmla="*/ 1947091 h 6801978"/>
                <a:gd name="connsiteX8" fmla="*/ 2806480 w 3648264"/>
                <a:gd name="connsiteY8" fmla="*/ 1893809 h 6801978"/>
                <a:gd name="connsiteX9" fmla="*/ 2713285 w 3648264"/>
                <a:gd name="connsiteY9" fmla="*/ 1918829 h 6801978"/>
                <a:gd name="connsiteX10" fmla="*/ 1901214 w 3648264"/>
                <a:gd name="connsiteY10" fmla="*/ 1968801 h 6801978"/>
                <a:gd name="connsiteX11" fmla="*/ 1727136 w 3648264"/>
                <a:gd name="connsiteY11" fmla="*/ 1887918 h 6801978"/>
                <a:gd name="connsiteX12" fmla="*/ 1752487 w 3648264"/>
                <a:gd name="connsiteY12" fmla="*/ 1879314 h 6801978"/>
                <a:gd name="connsiteX13" fmla="*/ 2349776 w 3648264"/>
                <a:gd name="connsiteY13" fmla="*/ 1408975 h 6801978"/>
                <a:gd name="connsiteX14" fmla="*/ 1415122 w 3648264"/>
                <a:gd name="connsiteY14" fmla="*/ 2328 h 6801978"/>
                <a:gd name="connsiteX15" fmla="*/ 560094 w 3648264"/>
                <a:gd name="connsiteY15" fmla="*/ 764295 h 6801978"/>
                <a:gd name="connsiteX16" fmla="*/ 548378 w 3648264"/>
                <a:gd name="connsiteY16" fmla="*/ 1048378 h 6801978"/>
                <a:gd name="connsiteX17" fmla="*/ 1096952 w 3648264"/>
                <a:gd name="connsiteY17" fmla="*/ 1823318 h 6801978"/>
                <a:gd name="connsiteX18" fmla="*/ 1099136 w 3648264"/>
                <a:gd name="connsiteY18" fmla="*/ 1857736 h 6801978"/>
                <a:gd name="connsiteX19" fmla="*/ 982181 w 3648264"/>
                <a:gd name="connsiteY19" fmla="*/ 1912805 h 6801978"/>
                <a:gd name="connsiteX20" fmla="*/ 521042 w 3648264"/>
                <a:gd name="connsiteY20" fmla="*/ 1922866 h 6801978"/>
                <a:gd name="connsiteX21" fmla="*/ 284615 w 3648264"/>
                <a:gd name="connsiteY21" fmla="*/ 1876997 h 6801978"/>
                <a:gd name="connsiteX22" fmla="*/ 244968 w 3648264"/>
                <a:gd name="connsiteY22" fmla="*/ 1890103 h 6801978"/>
                <a:gd name="connsiteX23" fmla="*/ 226236 w 3648264"/>
                <a:gd name="connsiteY23" fmla="*/ 1920086 h 6801978"/>
                <a:gd name="connsiteX24" fmla="*/ 221670 w 3648264"/>
                <a:gd name="connsiteY24" fmla="*/ 1936567 h 6801978"/>
                <a:gd name="connsiteX25" fmla="*/ 84526 w 3648264"/>
                <a:gd name="connsiteY25" fmla="*/ 2458666 h 6801978"/>
                <a:gd name="connsiteX26" fmla="*/ 128608 w 3648264"/>
                <a:gd name="connsiteY26" fmla="*/ 2816483 h 6801978"/>
                <a:gd name="connsiteX27" fmla="*/ 351334 w 3648264"/>
                <a:gd name="connsiteY27" fmla="*/ 2890681 h 6801978"/>
                <a:gd name="connsiteX28" fmla="*/ 488543 w 3648264"/>
                <a:gd name="connsiteY28" fmla="*/ 2811784 h 6801978"/>
                <a:gd name="connsiteX29" fmla="*/ 779576 w 3648264"/>
                <a:gd name="connsiteY29" fmla="*/ 2842363 h 6801978"/>
                <a:gd name="connsiteX30" fmla="*/ 961993 w 3648264"/>
                <a:gd name="connsiteY30" fmla="*/ 3064228 h 6801978"/>
                <a:gd name="connsiteX31" fmla="*/ 1005280 w 3648264"/>
                <a:gd name="connsiteY31" fmla="*/ 3210903 h 6801978"/>
                <a:gd name="connsiteX32" fmla="*/ 908049 w 3648264"/>
                <a:gd name="connsiteY32" fmla="*/ 3446072 h 6801978"/>
                <a:gd name="connsiteX33" fmla="*/ 498008 w 3648264"/>
                <a:gd name="connsiteY33" fmla="*/ 3570772 h 6801978"/>
                <a:gd name="connsiteX34" fmla="*/ 295007 w 3648264"/>
                <a:gd name="connsiteY34" fmla="*/ 3479034 h 6801978"/>
                <a:gd name="connsiteX35" fmla="*/ 87372 w 3648264"/>
                <a:gd name="connsiteY35" fmla="*/ 3550320 h 6801978"/>
                <a:gd name="connsiteX36" fmla="*/ 3 w 3648264"/>
                <a:gd name="connsiteY36" fmla="*/ 4072616 h 6801978"/>
                <a:gd name="connsiteX37" fmla="*/ 3 w 3648264"/>
                <a:gd name="connsiteY37" fmla="*/ 6596069 h 6801978"/>
                <a:gd name="connsiteX38" fmla="*/ 277731 w 3648264"/>
                <a:gd name="connsiteY38" fmla="*/ 6781730 h 6801978"/>
                <a:gd name="connsiteX39" fmla="*/ 882367 w 3648264"/>
                <a:gd name="connsiteY39" fmla="*/ 6766969 h 6801978"/>
                <a:gd name="connsiteX40" fmla="*/ 1138121 w 3648264"/>
                <a:gd name="connsiteY40" fmla="*/ 6689396 h 6801978"/>
                <a:gd name="connsiteX41" fmla="*/ 1241773 w 3648264"/>
                <a:gd name="connsiteY41" fmla="*/ 6520746 h 6801978"/>
                <a:gd name="connsiteX42" fmla="*/ 1241045 w 3648264"/>
                <a:gd name="connsiteY42" fmla="*/ 5300752 h 6801978"/>
                <a:gd name="connsiteX43" fmla="*/ 1241575 w 3648264"/>
                <a:gd name="connsiteY43" fmla="*/ 5235357 h 6801978"/>
                <a:gd name="connsiteX44" fmla="*/ 1281288 w 3648264"/>
                <a:gd name="connsiteY44" fmla="*/ 5163278 h 6801978"/>
                <a:gd name="connsiteX45" fmla="*/ 1375673 w 3648264"/>
                <a:gd name="connsiteY45" fmla="*/ 5185451 h 6801978"/>
                <a:gd name="connsiteX46" fmla="*/ 1385337 w 3648264"/>
                <a:gd name="connsiteY46" fmla="*/ 5211993 h 6801978"/>
                <a:gd name="connsiteX47" fmla="*/ 1386661 w 3648264"/>
                <a:gd name="connsiteY47" fmla="*/ 5347813 h 6801978"/>
                <a:gd name="connsiteX48" fmla="*/ 1382425 w 3648264"/>
                <a:gd name="connsiteY48" fmla="*/ 6434701 h 6801978"/>
                <a:gd name="connsiteX49" fmla="*/ 1382226 w 3648264"/>
                <a:gd name="connsiteY49" fmla="*/ 6518364 h 6801978"/>
                <a:gd name="connsiteX50" fmla="*/ 1391956 w 3648264"/>
                <a:gd name="connsiteY50" fmla="*/ 6610300 h 6801978"/>
                <a:gd name="connsiteX51" fmla="*/ 1452784 w 3648264"/>
                <a:gd name="connsiteY51" fmla="*/ 6683306 h 6801978"/>
                <a:gd name="connsiteX52" fmla="*/ 2620158 w 3648264"/>
                <a:gd name="connsiteY52" fmla="*/ 6681718 h 6801978"/>
                <a:gd name="connsiteX53" fmla="*/ 2659209 w 3648264"/>
                <a:gd name="connsiteY53" fmla="*/ 6617448 h 6801978"/>
                <a:gd name="connsiteX54" fmla="*/ 2658679 w 3648264"/>
                <a:gd name="connsiteY54" fmla="*/ 5052146 h 6801978"/>
                <a:gd name="connsiteX55" fmla="*/ 2647560 w 3648264"/>
                <a:gd name="connsiteY55" fmla="*/ 3999478 h 6801978"/>
                <a:gd name="connsiteX56" fmla="*/ 2645375 w 3648264"/>
                <a:gd name="connsiteY56" fmla="*/ 3844993 h 6801978"/>
                <a:gd name="connsiteX57" fmla="*/ 2703489 w 3648264"/>
                <a:gd name="connsiteY57" fmla="*/ 3650331 h 6801978"/>
                <a:gd name="connsiteX58" fmla="*/ 3014048 w 3648264"/>
                <a:gd name="connsiteY58" fmla="*/ 3499818 h 6801978"/>
                <a:gd name="connsiteX59" fmla="*/ 3213938 w 3648264"/>
                <a:gd name="connsiteY59" fmla="*/ 3552107 h 6801978"/>
                <a:gd name="connsiteX60" fmla="*/ 3560372 w 3648264"/>
                <a:gd name="connsiteY60" fmla="*/ 3411323 h 6801978"/>
                <a:gd name="connsiteX61" fmla="*/ 3530984 w 3648264"/>
                <a:gd name="connsiteY61" fmla="*/ 2838259 h 6801978"/>
                <a:gd name="connsiteX0" fmla="*/ 3530984 w 3648264"/>
                <a:gd name="connsiteY0" fmla="*/ 2838259 h 6801978"/>
                <a:gd name="connsiteX1" fmla="*/ 3415087 w 3648264"/>
                <a:gd name="connsiteY1" fmla="*/ 2762009 h 6801978"/>
                <a:gd name="connsiteX2" fmla="*/ 3196333 w 3648264"/>
                <a:gd name="connsiteY2" fmla="*/ 2823300 h 6801978"/>
                <a:gd name="connsiteX3" fmla="*/ 2982079 w 3648264"/>
                <a:gd name="connsiteY3" fmla="*/ 2937873 h 6801978"/>
                <a:gd name="connsiteX4" fmla="*/ 2845796 w 3648264"/>
                <a:gd name="connsiteY4" fmla="*/ 2932578 h 6801978"/>
                <a:gd name="connsiteX5" fmla="*/ 2765376 w 3648264"/>
                <a:gd name="connsiteY5" fmla="*/ 2845341 h 6801978"/>
                <a:gd name="connsiteX6" fmla="*/ 2691840 w 3648264"/>
                <a:gd name="connsiteY6" fmla="*/ 2507116 h 6801978"/>
                <a:gd name="connsiteX7" fmla="*/ 2793970 w 3648264"/>
                <a:gd name="connsiteY7" fmla="*/ 1947091 h 6801978"/>
                <a:gd name="connsiteX8" fmla="*/ 2806480 w 3648264"/>
                <a:gd name="connsiteY8" fmla="*/ 1893809 h 6801978"/>
                <a:gd name="connsiteX9" fmla="*/ 2713285 w 3648264"/>
                <a:gd name="connsiteY9" fmla="*/ 1918829 h 6801978"/>
                <a:gd name="connsiteX10" fmla="*/ 1901214 w 3648264"/>
                <a:gd name="connsiteY10" fmla="*/ 1968801 h 6801978"/>
                <a:gd name="connsiteX11" fmla="*/ 1727136 w 3648264"/>
                <a:gd name="connsiteY11" fmla="*/ 1887918 h 6801978"/>
                <a:gd name="connsiteX12" fmla="*/ 1752487 w 3648264"/>
                <a:gd name="connsiteY12" fmla="*/ 1879314 h 6801978"/>
                <a:gd name="connsiteX13" fmla="*/ 2349776 w 3648264"/>
                <a:gd name="connsiteY13" fmla="*/ 1408975 h 6801978"/>
                <a:gd name="connsiteX14" fmla="*/ 1415122 w 3648264"/>
                <a:gd name="connsiteY14" fmla="*/ 2328 h 6801978"/>
                <a:gd name="connsiteX15" fmla="*/ 560094 w 3648264"/>
                <a:gd name="connsiteY15" fmla="*/ 764295 h 6801978"/>
                <a:gd name="connsiteX16" fmla="*/ 548378 w 3648264"/>
                <a:gd name="connsiteY16" fmla="*/ 1048378 h 6801978"/>
                <a:gd name="connsiteX17" fmla="*/ 1096952 w 3648264"/>
                <a:gd name="connsiteY17" fmla="*/ 1823318 h 6801978"/>
                <a:gd name="connsiteX18" fmla="*/ 1099136 w 3648264"/>
                <a:gd name="connsiteY18" fmla="*/ 1857736 h 6801978"/>
                <a:gd name="connsiteX19" fmla="*/ 982181 w 3648264"/>
                <a:gd name="connsiteY19" fmla="*/ 1912805 h 6801978"/>
                <a:gd name="connsiteX20" fmla="*/ 521042 w 3648264"/>
                <a:gd name="connsiteY20" fmla="*/ 1922866 h 6801978"/>
                <a:gd name="connsiteX21" fmla="*/ 284615 w 3648264"/>
                <a:gd name="connsiteY21" fmla="*/ 1876997 h 6801978"/>
                <a:gd name="connsiteX22" fmla="*/ 244968 w 3648264"/>
                <a:gd name="connsiteY22" fmla="*/ 1890103 h 6801978"/>
                <a:gd name="connsiteX23" fmla="*/ 226236 w 3648264"/>
                <a:gd name="connsiteY23" fmla="*/ 1920086 h 6801978"/>
                <a:gd name="connsiteX24" fmla="*/ 221670 w 3648264"/>
                <a:gd name="connsiteY24" fmla="*/ 1936567 h 6801978"/>
                <a:gd name="connsiteX25" fmla="*/ 84526 w 3648264"/>
                <a:gd name="connsiteY25" fmla="*/ 2458666 h 6801978"/>
                <a:gd name="connsiteX26" fmla="*/ 128608 w 3648264"/>
                <a:gd name="connsiteY26" fmla="*/ 2816483 h 6801978"/>
                <a:gd name="connsiteX27" fmla="*/ 351334 w 3648264"/>
                <a:gd name="connsiteY27" fmla="*/ 2890681 h 6801978"/>
                <a:gd name="connsiteX28" fmla="*/ 488543 w 3648264"/>
                <a:gd name="connsiteY28" fmla="*/ 2811784 h 6801978"/>
                <a:gd name="connsiteX29" fmla="*/ 779576 w 3648264"/>
                <a:gd name="connsiteY29" fmla="*/ 2842363 h 6801978"/>
                <a:gd name="connsiteX30" fmla="*/ 961993 w 3648264"/>
                <a:gd name="connsiteY30" fmla="*/ 3064228 h 6801978"/>
                <a:gd name="connsiteX31" fmla="*/ 1005280 w 3648264"/>
                <a:gd name="connsiteY31" fmla="*/ 3210903 h 6801978"/>
                <a:gd name="connsiteX32" fmla="*/ 908049 w 3648264"/>
                <a:gd name="connsiteY32" fmla="*/ 3446072 h 6801978"/>
                <a:gd name="connsiteX33" fmla="*/ 498008 w 3648264"/>
                <a:gd name="connsiteY33" fmla="*/ 3570772 h 6801978"/>
                <a:gd name="connsiteX34" fmla="*/ 295007 w 3648264"/>
                <a:gd name="connsiteY34" fmla="*/ 3479034 h 6801978"/>
                <a:gd name="connsiteX35" fmla="*/ 87372 w 3648264"/>
                <a:gd name="connsiteY35" fmla="*/ 3550320 h 6801978"/>
                <a:gd name="connsiteX36" fmla="*/ 3 w 3648264"/>
                <a:gd name="connsiteY36" fmla="*/ 4072616 h 6801978"/>
                <a:gd name="connsiteX37" fmla="*/ 3 w 3648264"/>
                <a:gd name="connsiteY37" fmla="*/ 6596069 h 6801978"/>
                <a:gd name="connsiteX38" fmla="*/ 277731 w 3648264"/>
                <a:gd name="connsiteY38" fmla="*/ 6781730 h 6801978"/>
                <a:gd name="connsiteX39" fmla="*/ 882367 w 3648264"/>
                <a:gd name="connsiteY39" fmla="*/ 6766969 h 6801978"/>
                <a:gd name="connsiteX40" fmla="*/ 1138121 w 3648264"/>
                <a:gd name="connsiteY40" fmla="*/ 6689396 h 6801978"/>
                <a:gd name="connsiteX41" fmla="*/ 1241773 w 3648264"/>
                <a:gd name="connsiteY41" fmla="*/ 6520746 h 6801978"/>
                <a:gd name="connsiteX42" fmla="*/ 1241045 w 3648264"/>
                <a:gd name="connsiteY42" fmla="*/ 5300752 h 6801978"/>
                <a:gd name="connsiteX43" fmla="*/ 1241575 w 3648264"/>
                <a:gd name="connsiteY43" fmla="*/ 5235357 h 6801978"/>
                <a:gd name="connsiteX44" fmla="*/ 1281288 w 3648264"/>
                <a:gd name="connsiteY44" fmla="*/ 5163278 h 6801978"/>
                <a:gd name="connsiteX45" fmla="*/ 1375673 w 3648264"/>
                <a:gd name="connsiteY45" fmla="*/ 5185451 h 6801978"/>
                <a:gd name="connsiteX46" fmla="*/ 1385337 w 3648264"/>
                <a:gd name="connsiteY46" fmla="*/ 5211993 h 6801978"/>
                <a:gd name="connsiteX47" fmla="*/ 1386661 w 3648264"/>
                <a:gd name="connsiteY47" fmla="*/ 5347813 h 6801978"/>
                <a:gd name="connsiteX48" fmla="*/ 1382226 w 3648264"/>
                <a:gd name="connsiteY48" fmla="*/ 6518364 h 6801978"/>
                <a:gd name="connsiteX49" fmla="*/ 1391956 w 3648264"/>
                <a:gd name="connsiteY49" fmla="*/ 6610300 h 6801978"/>
                <a:gd name="connsiteX50" fmla="*/ 1452784 w 3648264"/>
                <a:gd name="connsiteY50" fmla="*/ 6683306 h 6801978"/>
                <a:gd name="connsiteX51" fmla="*/ 2620158 w 3648264"/>
                <a:gd name="connsiteY51" fmla="*/ 6681718 h 6801978"/>
                <a:gd name="connsiteX52" fmla="*/ 2659209 w 3648264"/>
                <a:gd name="connsiteY52" fmla="*/ 6617448 h 6801978"/>
                <a:gd name="connsiteX53" fmla="*/ 2658679 w 3648264"/>
                <a:gd name="connsiteY53" fmla="*/ 5052146 h 6801978"/>
                <a:gd name="connsiteX54" fmla="*/ 2647560 w 3648264"/>
                <a:gd name="connsiteY54" fmla="*/ 3999478 h 6801978"/>
                <a:gd name="connsiteX55" fmla="*/ 2645375 w 3648264"/>
                <a:gd name="connsiteY55" fmla="*/ 3844993 h 6801978"/>
                <a:gd name="connsiteX56" fmla="*/ 2703489 w 3648264"/>
                <a:gd name="connsiteY56" fmla="*/ 3650331 h 6801978"/>
                <a:gd name="connsiteX57" fmla="*/ 3014048 w 3648264"/>
                <a:gd name="connsiteY57" fmla="*/ 3499818 h 6801978"/>
                <a:gd name="connsiteX58" fmla="*/ 3213938 w 3648264"/>
                <a:gd name="connsiteY58" fmla="*/ 3552107 h 6801978"/>
                <a:gd name="connsiteX59" fmla="*/ 3560372 w 3648264"/>
                <a:gd name="connsiteY59" fmla="*/ 3411323 h 6801978"/>
                <a:gd name="connsiteX60" fmla="*/ 3530984 w 3648264"/>
                <a:gd name="connsiteY60" fmla="*/ 2838259 h 6801978"/>
                <a:gd name="connsiteX0" fmla="*/ 3530984 w 3648264"/>
                <a:gd name="connsiteY0" fmla="*/ 2838259 h 6801978"/>
                <a:gd name="connsiteX1" fmla="*/ 3415087 w 3648264"/>
                <a:gd name="connsiteY1" fmla="*/ 2762009 h 6801978"/>
                <a:gd name="connsiteX2" fmla="*/ 3196333 w 3648264"/>
                <a:gd name="connsiteY2" fmla="*/ 2823300 h 6801978"/>
                <a:gd name="connsiteX3" fmla="*/ 2982079 w 3648264"/>
                <a:gd name="connsiteY3" fmla="*/ 2937873 h 6801978"/>
                <a:gd name="connsiteX4" fmla="*/ 2845796 w 3648264"/>
                <a:gd name="connsiteY4" fmla="*/ 2932578 h 6801978"/>
                <a:gd name="connsiteX5" fmla="*/ 2765376 w 3648264"/>
                <a:gd name="connsiteY5" fmla="*/ 2845341 h 6801978"/>
                <a:gd name="connsiteX6" fmla="*/ 2691840 w 3648264"/>
                <a:gd name="connsiteY6" fmla="*/ 2507116 h 6801978"/>
                <a:gd name="connsiteX7" fmla="*/ 2793970 w 3648264"/>
                <a:gd name="connsiteY7" fmla="*/ 1947091 h 6801978"/>
                <a:gd name="connsiteX8" fmla="*/ 2806480 w 3648264"/>
                <a:gd name="connsiteY8" fmla="*/ 1893809 h 6801978"/>
                <a:gd name="connsiteX9" fmla="*/ 2713285 w 3648264"/>
                <a:gd name="connsiteY9" fmla="*/ 1918829 h 6801978"/>
                <a:gd name="connsiteX10" fmla="*/ 1901214 w 3648264"/>
                <a:gd name="connsiteY10" fmla="*/ 1968801 h 6801978"/>
                <a:gd name="connsiteX11" fmla="*/ 1727136 w 3648264"/>
                <a:gd name="connsiteY11" fmla="*/ 1887918 h 6801978"/>
                <a:gd name="connsiteX12" fmla="*/ 1752487 w 3648264"/>
                <a:gd name="connsiteY12" fmla="*/ 1879314 h 6801978"/>
                <a:gd name="connsiteX13" fmla="*/ 2349776 w 3648264"/>
                <a:gd name="connsiteY13" fmla="*/ 1408975 h 6801978"/>
                <a:gd name="connsiteX14" fmla="*/ 1415122 w 3648264"/>
                <a:gd name="connsiteY14" fmla="*/ 2328 h 6801978"/>
                <a:gd name="connsiteX15" fmla="*/ 560094 w 3648264"/>
                <a:gd name="connsiteY15" fmla="*/ 764295 h 6801978"/>
                <a:gd name="connsiteX16" fmla="*/ 548378 w 3648264"/>
                <a:gd name="connsiteY16" fmla="*/ 1048378 h 6801978"/>
                <a:gd name="connsiteX17" fmla="*/ 1096952 w 3648264"/>
                <a:gd name="connsiteY17" fmla="*/ 1823318 h 6801978"/>
                <a:gd name="connsiteX18" fmla="*/ 1099136 w 3648264"/>
                <a:gd name="connsiteY18" fmla="*/ 1857736 h 6801978"/>
                <a:gd name="connsiteX19" fmla="*/ 982181 w 3648264"/>
                <a:gd name="connsiteY19" fmla="*/ 1912805 h 6801978"/>
                <a:gd name="connsiteX20" fmla="*/ 521042 w 3648264"/>
                <a:gd name="connsiteY20" fmla="*/ 1922866 h 6801978"/>
                <a:gd name="connsiteX21" fmla="*/ 284615 w 3648264"/>
                <a:gd name="connsiteY21" fmla="*/ 1876997 h 6801978"/>
                <a:gd name="connsiteX22" fmla="*/ 244968 w 3648264"/>
                <a:gd name="connsiteY22" fmla="*/ 1890103 h 6801978"/>
                <a:gd name="connsiteX23" fmla="*/ 226236 w 3648264"/>
                <a:gd name="connsiteY23" fmla="*/ 1920086 h 6801978"/>
                <a:gd name="connsiteX24" fmla="*/ 221670 w 3648264"/>
                <a:gd name="connsiteY24" fmla="*/ 1936567 h 6801978"/>
                <a:gd name="connsiteX25" fmla="*/ 84526 w 3648264"/>
                <a:gd name="connsiteY25" fmla="*/ 2458666 h 6801978"/>
                <a:gd name="connsiteX26" fmla="*/ 128608 w 3648264"/>
                <a:gd name="connsiteY26" fmla="*/ 2816483 h 6801978"/>
                <a:gd name="connsiteX27" fmla="*/ 351334 w 3648264"/>
                <a:gd name="connsiteY27" fmla="*/ 2890681 h 6801978"/>
                <a:gd name="connsiteX28" fmla="*/ 488543 w 3648264"/>
                <a:gd name="connsiteY28" fmla="*/ 2811784 h 6801978"/>
                <a:gd name="connsiteX29" fmla="*/ 779576 w 3648264"/>
                <a:gd name="connsiteY29" fmla="*/ 2842363 h 6801978"/>
                <a:gd name="connsiteX30" fmla="*/ 961993 w 3648264"/>
                <a:gd name="connsiteY30" fmla="*/ 3064228 h 6801978"/>
                <a:gd name="connsiteX31" fmla="*/ 1005280 w 3648264"/>
                <a:gd name="connsiteY31" fmla="*/ 3210903 h 6801978"/>
                <a:gd name="connsiteX32" fmla="*/ 908049 w 3648264"/>
                <a:gd name="connsiteY32" fmla="*/ 3446072 h 6801978"/>
                <a:gd name="connsiteX33" fmla="*/ 498008 w 3648264"/>
                <a:gd name="connsiteY33" fmla="*/ 3570772 h 6801978"/>
                <a:gd name="connsiteX34" fmla="*/ 295007 w 3648264"/>
                <a:gd name="connsiteY34" fmla="*/ 3479034 h 6801978"/>
                <a:gd name="connsiteX35" fmla="*/ 87372 w 3648264"/>
                <a:gd name="connsiteY35" fmla="*/ 3550320 h 6801978"/>
                <a:gd name="connsiteX36" fmla="*/ 3 w 3648264"/>
                <a:gd name="connsiteY36" fmla="*/ 4072616 h 6801978"/>
                <a:gd name="connsiteX37" fmla="*/ 3 w 3648264"/>
                <a:gd name="connsiteY37" fmla="*/ 6596069 h 6801978"/>
                <a:gd name="connsiteX38" fmla="*/ 277731 w 3648264"/>
                <a:gd name="connsiteY38" fmla="*/ 6781730 h 6801978"/>
                <a:gd name="connsiteX39" fmla="*/ 882367 w 3648264"/>
                <a:gd name="connsiteY39" fmla="*/ 6766969 h 6801978"/>
                <a:gd name="connsiteX40" fmla="*/ 1138121 w 3648264"/>
                <a:gd name="connsiteY40" fmla="*/ 6689396 h 6801978"/>
                <a:gd name="connsiteX41" fmla="*/ 1241773 w 3648264"/>
                <a:gd name="connsiteY41" fmla="*/ 6520746 h 6801978"/>
                <a:gd name="connsiteX42" fmla="*/ 1241045 w 3648264"/>
                <a:gd name="connsiteY42" fmla="*/ 5300752 h 6801978"/>
                <a:gd name="connsiteX43" fmla="*/ 1241575 w 3648264"/>
                <a:gd name="connsiteY43" fmla="*/ 5235357 h 6801978"/>
                <a:gd name="connsiteX44" fmla="*/ 1281288 w 3648264"/>
                <a:gd name="connsiteY44" fmla="*/ 5163278 h 6801978"/>
                <a:gd name="connsiteX45" fmla="*/ 1375673 w 3648264"/>
                <a:gd name="connsiteY45" fmla="*/ 5185451 h 6801978"/>
                <a:gd name="connsiteX46" fmla="*/ 1385337 w 3648264"/>
                <a:gd name="connsiteY46" fmla="*/ 5211993 h 6801978"/>
                <a:gd name="connsiteX47" fmla="*/ 1386661 w 3648264"/>
                <a:gd name="connsiteY47" fmla="*/ 5347813 h 6801978"/>
                <a:gd name="connsiteX48" fmla="*/ 1382226 w 3648264"/>
                <a:gd name="connsiteY48" fmla="*/ 6518364 h 6801978"/>
                <a:gd name="connsiteX49" fmla="*/ 1391956 w 3648264"/>
                <a:gd name="connsiteY49" fmla="*/ 6610300 h 6801978"/>
                <a:gd name="connsiteX50" fmla="*/ 1452784 w 3648264"/>
                <a:gd name="connsiteY50" fmla="*/ 6683306 h 6801978"/>
                <a:gd name="connsiteX51" fmla="*/ 2620158 w 3648264"/>
                <a:gd name="connsiteY51" fmla="*/ 6681718 h 6801978"/>
                <a:gd name="connsiteX52" fmla="*/ 2659209 w 3648264"/>
                <a:gd name="connsiteY52" fmla="*/ 6617448 h 6801978"/>
                <a:gd name="connsiteX53" fmla="*/ 2647560 w 3648264"/>
                <a:gd name="connsiteY53" fmla="*/ 3999478 h 6801978"/>
                <a:gd name="connsiteX54" fmla="*/ 2645375 w 3648264"/>
                <a:gd name="connsiteY54" fmla="*/ 3844993 h 6801978"/>
                <a:gd name="connsiteX55" fmla="*/ 2703489 w 3648264"/>
                <a:gd name="connsiteY55" fmla="*/ 3650331 h 6801978"/>
                <a:gd name="connsiteX56" fmla="*/ 3014048 w 3648264"/>
                <a:gd name="connsiteY56" fmla="*/ 3499818 h 6801978"/>
                <a:gd name="connsiteX57" fmla="*/ 3213938 w 3648264"/>
                <a:gd name="connsiteY57" fmla="*/ 3552107 h 6801978"/>
                <a:gd name="connsiteX58" fmla="*/ 3560372 w 3648264"/>
                <a:gd name="connsiteY58" fmla="*/ 3411323 h 6801978"/>
                <a:gd name="connsiteX59" fmla="*/ 3530984 w 3648264"/>
                <a:gd name="connsiteY59" fmla="*/ 2838259 h 680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648264" h="6801978">
                  <a:moveTo>
                    <a:pt x="3530984" y="2838259"/>
                  </a:moveTo>
                  <a:cubicBezTo>
                    <a:pt x="3501265" y="2801524"/>
                    <a:pt x="3463471" y="2772798"/>
                    <a:pt x="3415087" y="2762009"/>
                  </a:cubicBezTo>
                  <a:cubicBezTo>
                    <a:pt x="3331226" y="2743344"/>
                    <a:pt x="3262058" y="2781204"/>
                    <a:pt x="3196333" y="2823300"/>
                  </a:cubicBezTo>
                  <a:cubicBezTo>
                    <a:pt x="3127760" y="2867316"/>
                    <a:pt x="3060314" y="2912126"/>
                    <a:pt x="2982079" y="2937873"/>
                  </a:cubicBezTo>
                  <a:cubicBezTo>
                    <a:pt x="2935614" y="2953163"/>
                    <a:pt x="2887362" y="2956340"/>
                    <a:pt x="2845796" y="2932578"/>
                  </a:cubicBezTo>
                  <a:cubicBezTo>
                    <a:pt x="2811973" y="2913251"/>
                    <a:pt x="2786292" y="2880289"/>
                    <a:pt x="2765376" y="2845341"/>
                  </a:cubicBezTo>
                  <a:cubicBezTo>
                    <a:pt x="2702695" y="2740697"/>
                    <a:pt x="2687207" y="2624998"/>
                    <a:pt x="2691840" y="2507116"/>
                  </a:cubicBezTo>
                  <a:cubicBezTo>
                    <a:pt x="2699320" y="2316029"/>
                    <a:pt x="2732216" y="2128714"/>
                    <a:pt x="2793970" y="1947091"/>
                  </a:cubicBezTo>
                  <a:cubicBezTo>
                    <a:pt x="2799662" y="1930412"/>
                    <a:pt x="2809458" y="1914195"/>
                    <a:pt x="2806480" y="1893809"/>
                  </a:cubicBezTo>
                  <a:cubicBezTo>
                    <a:pt x="2776364" y="1910754"/>
                    <a:pt x="2743468" y="1908503"/>
                    <a:pt x="2713285" y="1918829"/>
                  </a:cubicBezTo>
                  <a:cubicBezTo>
                    <a:pt x="2447339" y="2009706"/>
                    <a:pt x="2175898" y="2019634"/>
                    <a:pt x="1901214" y="1968801"/>
                  </a:cubicBezTo>
                  <a:cubicBezTo>
                    <a:pt x="1837870" y="1957086"/>
                    <a:pt x="1779293" y="1932530"/>
                    <a:pt x="1727136" y="1887918"/>
                  </a:cubicBezTo>
                  <a:cubicBezTo>
                    <a:pt x="1737595" y="1884344"/>
                    <a:pt x="1744875" y="1881498"/>
                    <a:pt x="1752487" y="1879314"/>
                  </a:cubicBezTo>
                  <a:cubicBezTo>
                    <a:pt x="2016449" y="1804851"/>
                    <a:pt x="2216802" y="1649440"/>
                    <a:pt x="2349776" y="1408975"/>
                  </a:cubicBezTo>
                  <a:cubicBezTo>
                    <a:pt x="2719242" y="740864"/>
                    <a:pt x="2147304" y="-48439"/>
                    <a:pt x="1415122" y="2328"/>
                  </a:cubicBezTo>
                  <a:cubicBezTo>
                    <a:pt x="1000184" y="31054"/>
                    <a:pt x="645874" y="362793"/>
                    <a:pt x="560094" y="764295"/>
                  </a:cubicBezTo>
                  <a:cubicBezTo>
                    <a:pt x="540436" y="856165"/>
                    <a:pt x="536861" y="952603"/>
                    <a:pt x="548378" y="1048378"/>
                  </a:cubicBezTo>
                  <a:cubicBezTo>
                    <a:pt x="591401" y="1406129"/>
                    <a:pt x="775075" y="1663803"/>
                    <a:pt x="1096952" y="1823318"/>
                  </a:cubicBezTo>
                  <a:cubicBezTo>
                    <a:pt x="1126274" y="1837880"/>
                    <a:pt x="1112242" y="1846087"/>
                    <a:pt x="1099136" y="1857736"/>
                  </a:cubicBezTo>
                  <a:cubicBezTo>
                    <a:pt x="1065645" y="1887521"/>
                    <a:pt x="1023747" y="1902811"/>
                    <a:pt x="982181" y="1912805"/>
                  </a:cubicBezTo>
                  <a:cubicBezTo>
                    <a:pt x="829615" y="1949739"/>
                    <a:pt x="675395" y="1945503"/>
                    <a:pt x="521042" y="1922866"/>
                  </a:cubicBezTo>
                  <a:cubicBezTo>
                    <a:pt x="441483" y="1911217"/>
                    <a:pt x="362983" y="1894537"/>
                    <a:pt x="284615" y="1876997"/>
                  </a:cubicBezTo>
                  <a:cubicBezTo>
                    <a:pt x="266215" y="1865811"/>
                    <a:pt x="254102" y="1870974"/>
                    <a:pt x="244968" y="1890103"/>
                  </a:cubicBezTo>
                  <a:cubicBezTo>
                    <a:pt x="239938" y="1900560"/>
                    <a:pt x="239739" y="1914725"/>
                    <a:pt x="226236" y="1920086"/>
                  </a:cubicBezTo>
                  <a:cubicBezTo>
                    <a:pt x="224714" y="1925580"/>
                    <a:pt x="223523" y="1931206"/>
                    <a:pt x="221670" y="1936567"/>
                  </a:cubicBezTo>
                  <a:cubicBezTo>
                    <a:pt x="163225" y="2107269"/>
                    <a:pt x="101868" y="2277374"/>
                    <a:pt x="84526" y="2458666"/>
                  </a:cubicBezTo>
                  <a:cubicBezTo>
                    <a:pt x="72877" y="2580784"/>
                    <a:pt x="79562" y="2701778"/>
                    <a:pt x="128608" y="2816483"/>
                  </a:cubicBezTo>
                  <a:cubicBezTo>
                    <a:pt x="178382" y="2932843"/>
                    <a:pt x="242188" y="2953296"/>
                    <a:pt x="351334" y="2890681"/>
                  </a:cubicBezTo>
                  <a:cubicBezTo>
                    <a:pt x="397070" y="2864404"/>
                    <a:pt x="441947" y="2836406"/>
                    <a:pt x="488543" y="2811784"/>
                  </a:cubicBezTo>
                  <a:cubicBezTo>
                    <a:pt x="591864" y="2757178"/>
                    <a:pt x="688765" y="2767437"/>
                    <a:pt x="779576" y="2842363"/>
                  </a:cubicBezTo>
                  <a:cubicBezTo>
                    <a:pt x="855031" y="2904580"/>
                    <a:pt x="916322" y="2978116"/>
                    <a:pt x="961993" y="3064228"/>
                  </a:cubicBezTo>
                  <a:cubicBezTo>
                    <a:pt x="986152" y="3109766"/>
                    <a:pt x="1003956" y="3157687"/>
                    <a:pt x="1005280" y="3210903"/>
                  </a:cubicBezTo>
                  <a:cubicBezTo>
                    <a:pt x="1007597" y="3304097"/>
                    <a:pt x="964375" y="3378758"/>
                    <a:pt x="908049" y="3446072"/>
                  </a:cubicBezTo>
                  <a:cubicBezTo>
                    <a:pt x="809163" y="3564219"/>
                    <a:pt x="669107" y="3632394"/>
                    <a:pt x="498008" y="3570772"/>
                  </a:cubicBezTo>
                  <a:cubicBezTo>
                    <a:pt x="427650" y="3545421"/>
                    <a:pt x="363049" y="3508885"/>
                    <a:pt x="295007" y="3479034"/>
                  </a:cubicBezTo>
                  <a:cubicBezTo>
                    <a:pt x="197444" y="3436276"/>
                    <a:pt x="136539" y="3451390"/>
                    <a:pt x="87372" y="3550320"/>
                  </a:cubicBezTo>
                  <a:cubicBezTo>
                    <a:pt x="38205" y="3649250"/>
                    <a:pt x="14564" y="3564991"/>
                    <a:pt x="3" y="4072616"/>
                  </a:cubicBezTo>
                  <a:cubicBezTo>
                    <a:pt x="-129" y="4913746"/>
                    <a:pt x="6754" y="5754940"/>
                    <a:pt x="3" y="6596069"/>
                  </a:cubicBezTo>
                  <a:cubicBezTo>
                    <a:pt x="-990" y="6720174"/>
                    <a:pt x="193341" y="6774912"/>
                    <a:pt x="277731" y="6781730"/>
                  </a:cubicBezTo>
                  <a:cubicBezTo>
                    <a:pt x="479541" y="6798144"/>
                    <a:pt x="681550" y="6797946"/>
                    <a:pt x="882367" y="6766969"/>
                  </a:cubicBezTo>
                  <a:cubicBezTo>
                    <a:pt x="971127" y="6753268"/>
                    <a:pt x="1058298" y="6732882"/>
                    <a:pt x="1138121" y="6689396"/>
                  </a:cubicBezTo>
                  <a:cubicBezTo>
                    <a:pt x="1204774" y="6653058"/>
                    <a:pt x="1242435" y="6604409"/>
                    <a:pt x="1241773" y="6520746"/>
                  </a:cubicBezTo>
                  <a:cubicBezTo>
                    <a:pt x="1238663" y="6114082"/>
                    <a:pt x="1240780" y="5707417"/>
                    <a:pt x="1241045" y="5300752"/>
                  </a:cubicBezTo>
                  <a:cubicBezTo>
                    <a:pt x="1241045" y="5278910"/>
                    <a:pt x="1239324" y="5256935"/>
                    <a:pt x="1241575" y="5235357"/>
                  </a:cubicBezTo>
                  <a:cubicBezTo>
                    <a:pt x="1244355" y="5208485"/>
                    <a:pt x="1258122" y="5178501"/>
                    <a:pt x="1281288" y="5163278"/>
                  </a:cubicBezTo>
                  <a:cubicBezTo>
                    <a:pt x="1306573" y="5146664"/>
                    <a:pt x="1358199" y="5161689"/>
                    <a:pt x="1375673" y="5185451"/>
                  </a:cubicBezTo>
                  <a:cubicBezTo>
                    <a:pt x="1381299" y="5193129"/>
                    <a:pt x="1383881" y="5202594"/>
                    <a:pt x="1385337" y="5211993"/>
                  </a:cubicBezTo>
                  <a:cubicBezTo>
                    <a:pt x="1392154" y="5255545"/>
                    <a:pt x="1386727" y="5303731"/>
                    <a:pt x="1386661" y="5347813"/>
                  </a:cubicBezTo>
                  <a:cubicBezTo>
                    <a:pt x="1386143" y="5565541"/>
                    <a:pt x="1381344" y="6307950"/>
                    <a:pt x="1382226" y="6518364"/>
                  </a:cubicBezTo>
                  <a:cubicBezTo>
                    <a:pt x="1382160" y="6549605"/>
                    <a:pt x="1385271" y="6580052"/>
                    <a:pt x="1391956" y="6610300"/>
                  </a:cubicBezTo>
                  <a:cubicBezTo>
                    <a:pt x="1399171" y="6636444"/>
                    <a:pt x="1411945" y="6664376"/>
                    <a:pt x="1452784" y="6683306"/>
                  </a:cubicBezTo>
                  <a:cubicBezTo>
                    <a:pt x="1825030" y="6823892"/>
                    <a:pt x="2252280" y="6858839"/>
                    <a:pt x="2620158" y="6681718"/>
                  </a:cubicBezTo>
                  <a:cubicBezTo>
                    <a:pt x="2648884" y="6667884"/>
                    <a:pt x="2659209" y="6649682"/>
                    <a:pt x="2659209" y="6617448"/>
                  </a:cubicBezTo>
                  <a:cubicBezTo>
                    <a:pt x="2663776" y="6170408"/>
                    <a:pt x="2649866" y="4461554"/>
                    <a:pt x="2647560" y="3999478"/>
                  </a:cubicBezTo>
                  <a:cubicBezTo>
                    <a:pt x="2643324" y="3947850"/>
                    <a:pt x="2646368" y="3896488"/>
                    <a:pt x="2645375" y="3844993"/>
                  </a:cubicBezTo>
                  <a:cubicBezTo>
                    <a:pt x="2650142" y="3775759"/>
                    <a:pt x="2671322" y="3711291"/>
                    <a:pt x="2703489" y="3650331"/>
                  </a:cubicBezTo>
                  <a:cubicBezTo>
                    <a:pt x="2771532" y="3521329"/>
                    <a:pt x="2874786" y="3470099"/>
                    <a:pt x="3014048" y="3499818"/>
                  </a:cubicBezTo>
                  <a:cubicBezTo>
                    <a:pt x="3081363" y="3514180"/>
                    <a:pt x="3146955" y="3536155"/>
                    <a:pt x="3213938" y="3552107"/>
                  </a:cubicBezTo>
                  <a:cubicBezTo>
                    <a:pt x="3372659" y="3589834"/>
                    <a:pt x="3476643" y="3549591"/>
                    <a:pt x="3560372" y="3411323"/>
                  </a:cubicBezTo>
                  <a:cubicBezTo>
                    <a:pt x="3682689" y="3208785"/>
                    <a:pt x="3681365" y="3024118"/>
                    <a:pt x="3530984" y="2838259"/>
                  </a:cubicBezTo>
                  <a:close/>
                </a:path>
              </a:pathLst>
            </a:custGeom>
            <a:solidFill>
              <a:schemeClr val="accent4"/>
            </a:solidFill>
            <a:ln w="66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0" name="Graphic 9">
              <a:extLst>
                <a:ext uri="{FF2B5EF4-FFF2-40B4-BE49-F238E27FC236}">
                  <a16:creationId xmlns:a16="http://schemas.microsoft.com/office/drawing/2014/main" id="{422D1DDE-E16B-46F2-A041-F6E113BC9B28}"/>
                </a:ext>
              </a:extLst>
            </p:cNvPr>
            <p:cNvGrpSpPr/>
            <p:nvPr/>
          </p:nvGrpSpPr>
          <p:grpSpPr>
            <a:xfrm>
              <a:off x="3305172" y="18085"/>
              <a:ext cx="2979984" cy="6834885"/>
              <a:chOff x="3305172" y="18085"/>
              <a:chExt cx="2979984" cy="6834885"/>
            </a:xfrm>
            <a:solidFill>
              <a:srgbClr val="F28549"/>
            </a:solidFill>
          </p:grpSpPr>
          <p:sp>
            <p:nvSpPr>
              <p:cNvPr id="22" name="Freeform: Shape 149">
                <a:extLst>
                  <a:ext uri="{FF2B5EF4-FFF2-40B4-BE49-F238E27FC236}">
                    <a16:creationId xmlns:a16="http://schemas.microsoft.com/office/drawing/2014/main" id="{0C7EBB53-001F-46BF-85B5-317AC9C65214}"/>
                  </a:ext>
                </a:extLst>
              </p:cNvPr>
              <p:cNvSpPr/>
              <p:nvPr/>
            </p:nvSpPr>
            <p:spPr>
              <a:xfrm>
                <a:off x="4956094" y="6703162"/>
                <a:ext cx="198" cy="534"/>
              </a:xfrm>
              <a:custGeom>
                <a:avLst/>
                <a:gdLst>
                  <a:gd name="connsiteX0" fmla="*/ 198 w 198"/>
                  <a:gd name="connsiteY0" fmla="*/ 535 h 534"/>
                  <a:gd name="connsiteX1" fmla="*/ 66 w 198"/>
                  <a:gd name="connsiteY1" fmla="*/ 5 h 534"/>
                  <a:gd name="connsiteX2" fmla="*/ 0 w 198"/>
                  <a:gd name="connsiteY2" fmla="*/ 5 h 534"/>
                  <a:gd name="connsiteX3" fmla="*/ 198 w 198"/>
                  <a:gd name="connsiteY3" fmla="*/ 535 h 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" h="534">
                    <a:moveTo>
                      <a:pt x="198" y="535"/>
                    </a:moveTo>
                    <a:cubicBezTo>
                      <a:pt x="198" y="336"/>
                      <a:pt x="132" y="204"/>
                      <a:pt x="66" y="5"/>
                    </a:cubicBezTo>
                    <a:cubicBezTo>
                      <a:pt x="66" y="5"/>
                      <a:pt x="0" y="5"/>
                      <a:pt x="0" y="5"/>
                    </a:cubicBezTo>
                    <a:cubicBezTo>
                      <a:pt x="0" y="-61"/>
                      <a:pt x="198" y="535"/>
                      <a:pt x="198" y="535"/>
                    </a:cubicBezTo>
                    <a:close/>
                  </a:path>
                </a:pathLst>
              </a:custGeom>
              <a:solidFill>
                <a:srgbClr val="F28549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: Shape 150">
                <a:extLst>
                  <a:ext uri="{FF2B5EF4-FFF2-40B4-BE49-F238E27FC236}">
                    <a16:creationId xmlns:a16="http://schemas.microsoft.com/office/drawing/2014/main" id="{DA0214F6-A63D-4244-89A8-B3F6EB34AFA7}"/>
                  </a:ext>
                </a:extLst>
              </p:cNvPr>
              <p:cNvSpPr/>
              <p:nvPr/>
            </p:nvSpPr>
            <p:spPr>
              <a:xfrm>
                <a:off x="4935311" y="6682847"/>
                <a:ext cx="264" cy="265"/>
              </a:xfrm>
              <a:custGeom>
                <a:avLst/>
                <a:gdLst>
                  <a:gd name="connsiteX0" fmla="*/ 265 w 264"/>
                  <a:gd name="connsiteY0" fmla="*/ 265 h 265"/>
                  <a:gd name="connsiteX1" fmla="*/ 132 w 264"/>
                  <a:gd name="connsiteY1" fmla="*/ 66 h 265"/>
                  <a:gd name="connsiteX2" fmla="*/ 0 w 264"/>
                  <a:gd name="connsiteY2" fmla="*/ 0 h 265"/>
                  <a:gd name="connsiteX3" fmla="*/ 265 w 264"/>
                  <a:gd name="connsiteY3" fmla="*/ 265 h 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4" h="265">
                    <a:moveTo>
                      <a:pt x="265" y="265"/>
                    </a:moveTo>
                    <a:cubicBezTo>
                      <a:pt x="198" y="199"/>
                      <a:pt x="132" y="133"/>
                      <a:pt x="132" y="66"/>
                    </a:cubicBezTo>
                    <a:cubicBezTo>
                      <a:pt x="66" y="66"/>
                      <a:pt x="66" y="0"/>
                      <a:pt x="0" y="0"/>
                    </a:cubicBezTo>
                    <a:lnTo>
                      <a:pt x="265" y="265"/>
                    </a:lnTo>
                    <a:close/>
                  </a:path>
                </a:pathLst>
              </a:custGeom>
              <a:solidFill>
                <a:srgbClr val="F28549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: Shape 151">
                <a:extLst>
                  <a:ext uri="{FF2B5EF4-FFF2-40B4-BE49-F238E27FC236}">
                    <a16:creationId xmlns:a16="http://schemas.microsoft.com/office/drawing/2014/main" id="{FFB73E42-9CBE-4BE5-BB8F-F776D1A16C88}"/>
                  </a:ext>
                </a:extLst>
              </p:cNvPr>
              <p:cNvSpPr/>
              <p:nvPr/>
            </p:nvSpPr>
            <p:spPr>
              <a:xfrm>
                <a:off x="3305172" y="18085"/>
                <a:ext cx="2979984" cy="6834885"/>
              </a:xfrm>
              <a:custGeom>
                <a:avLst/>
                <a:gdLst>
                  <a:gd name="connsiteX0" fmla="*/ 966595 w 2979984"/>
                  <a:gd name="connsiteY0" fmla="*/ 1772474 h 6834885"/>
                  <a:gd name="connsiteX1" fmla="*/ 1086066 w 2979984"/>
                  <a:gd name="connsiteY1" fmla="*/ 1844488 h 6834885"/>
                  <a:gd name="connsiteX2" fmla="*/ 1095465 w 2979984"/>
                  <a:gd name="connsiteY2" fmla="*/ 1945161 h 6834885"/>
                  <a:gd name="connsiteX3" fmla="*/ 972684 w 2979984"/>
                  <a:gd name="connsiteY3" fmla="*/ 2029883 h 6834885"/>
                  <a:gd name="connsiteX4" fmla="*/ 469516 w 2979984"/>
                  <a:gd name="connsiteY4" fmla="*/ 2012674 h 6834885"/>
                  <a:gd name="connsiteX5" fmla="*/ 265853 w 2979984"/>
                  <a:gd name="connsiteY5" fmla="*/ 1945955 h 6834885"/>
                  <a:gd name="connsiteX6" fmla="*/ 129437 w 2979984"/>
                  <a:gd name="connsiteY6" fmla="*/ 2010556 h 6834885"/>
                  <a:gd name="connsiteX7" fmla="*/ 54445 w 2979984"/>
                  <a:gd name="connsiteY7" fmla="*/ 2309001 h 6834885"/>
                  <a:gd name="connsiteX8" fmla="*/ 44120 w 2979984"/>
                  <a:gd name="connsiteY8" fmla="*/ 2788011 h 6834885"/>
                  <a:gd name="connsiteX9" fmla="*/ 119178 w 2979984"/>
                  <a:gd name="connsiteY9" fmla="*/ 2988563 h 6834885"/>
                  <a:gd name="connsiteX10" fmla="*/ 259234 w 2979984"/>
                  <a:gd name="connsiteY10" fmla="*/ 3019143 h 6834885"/>
                  <a:gd name="connsiteX11" fmla="*/ 478849 w 2979984"/>
                  <a:gd name="connsiteY11" fmla="*/ 2894773 h 6834885"/>
                  <a:gd name="connsiteX12" fmla="*/ 787686 w 2979984"/>
                  <a:gd name="connsiteY12" fmla="*/ 2944481 h 6834885"/>
                  <a:gd name="connsiteX13" fmla="*/ 912320 w 2979984"/>
                  <a:gd name="connsiteY13" fmla="*/ 3250407 h 6834885"/>
                  <a:gd name="connsiteX14" fmla="*/ 822634 w 2979984"/>
                  <a:gd name="connsiteY14" fmla="*/ 3589162 h 6834885"/>
                  <a:gd name="connsiteX15" fmla="*/ 623140 w 2979984"/>
                  <a:gd name="connsiteY15" fmla="*/ 3751987 h 6834885"/>
                  <a:gd name="connsiteX16" fmla="*/ 315362 w 2979984"/>
                  <a:gd name="connsiteY16" fmla="*/ 3701352 h 6834885"/>
                  <a:gd name="connsiteX17" fmla="*/ 209724 w 2979984"/>
                  <a:gd name="connsiteY17" fmla="*/ 3672361 h 6834885"/>
                  <a:gd name="connsiteX18" fmla="*/ 100447 w 2979984"/>
                  <a:gd name="connsiteY18" fmla="*/ 3714590 h 6834885"/>
                  <a:gd name="connsiteX19" fmla="*/ 30352 w 2979984"/>
                  <a:gd name="connsiteY19" fmla="*/ 3857293 h 6834885"/>
                  <a:gd name="connsiteX20" fmla="*/ 10496 w 2979984"/>
                  <a:gd name="connsiteY20" fmla="*/ 4113179 h 6834885"/>
                  <a:gd name="connsiteX21" fmla="*/ 11488 w 2979984"/>
                  <a:gd name="connsiteY21" fmla="*/ 5402540 h 6834885"/>
                  <a:gd name="connsiteX22" fmla="*/ 11820 w 2979984"/>
                  <a:gd name="connsiteY22" fmla="*/ 6626373 h 6834885"/>
                  <a:gd name="connsiteX23" fmla="*/ 898 w 2979984"/>
                  <a:gd name="connsiteY23" fmla="*/ 6715133 h 6834885"/>
                  <a:gd name="connsiteX24" fmla="*/ 15857 w 2979984"/>
                  <a:gd name="connsiteY24" fmla="*/ 6730290 h 6834885"/>
                  <a:gd name="connsiteX25" fmla="*/ 23403 w 2979984"/>
                  <a:gd name="connsiteY25" fmla="*/ 6740218 h 6834885"/>
                  <a:gd name="connsiteX26" fmla="*/ 36839 w 2979984"/>
                  <a:gd name="connsiteY26" fmla="*/ 6747234 h 6834885"/>
                  <a:gd name="connsiteX27" fmla="*/ 37302 w 2979984"/>
                  <a:gd name="connsiteY27" fmla="*/ 6746241 h 6834885"/>
                  <a:gd name="connsiteX28" fmla="*/ 532925 w 2979984"/>
                  <a:gd name="connsiteY28" fmla="*/ 6817395 h 6834885"/>
                  <a:gd name="connsiteX29" fmla="*/ 948724 w 2979984"/>
                  <a:gd name="connsiteY29" fmla="*/ 6793831 h 6834885"/>
                  <a:gd name="connsiteX30" fmla="*/ 1227710 w 2979984"/>
                  <a:gd name="connsiteY30" fmla="*/ 6735717 h 6834885"/>
                  <a:gd name="connsiteX31" fmla="*/ 1389277 w 2979984"/>
                  <a:gd name="connsiteY31" fmla="*/ 6504983 h 6834885"/>
                  <a:gd name="connsiteX32" fmla="*/ 1388483 w 2979984"/>
                  <a:gd name="connsiteY32" fmla="*/ 5363753 h 6834885"/>
                  <a:gd name="connsiteX33" fmla="*/ 1395962 w 2979984"/>
                  <a:gd name="connsiteY33" fmla="*/ 5257321 h 6834885"/>
                  <a:gd name="connsiteX34" fmla="*/ 1528141 w 2979984"/>
                  <a:gd name="connsiteY34" fmla="*/ 5209069 h 6834885"/>
                  <a:gd name="connsiteX35" fmla="*/ 1560177 w 2979984"/>
                  <a:gd name="connsiteY35" fmla="*/ 5294056 h 6834885"/>
                  <a:gd name="connsiteX36" fmla="*/ 1562096 w 2979984"/>
                  <a:gd name="connsiteY36" fmla="*/ 5772668 h 6834885"/>
                  <a:gd name="connsiteX37" fmla="*/ 1573150 w 2979984"/>
                  <a:gd name="connsiteY37" fmla="*/ 6553499 h 6834885"/>
                  <a:gd name="connsiteX38" fmla="*/ 2066787 w 2979984"/>
                  <a:gd name="connsiteY38" fmla="*/ 6806539 h 6834885"/>
                  <a:gd name="connsiteX39" fmla="*/ 2546128 w 2979984"/>
                  <a:gd name="connsiteY39" fmla="*/ 6816667 h 6834885"/>
                  <a:gd name="connsiteX40" fmla="*/ 2910299 w 2979984"/>
                  <a:gd name="connsiteY40" fmla="*/ 6716456 h 6834885"/>
                  <a:gd name="connsiteX41" fmla="*/ 2977745 w 2979984"/>
                  <a:gd name="connsiteY41" fmla="*/ 6613863 h 6834885"/>
                  <a:gd name="connsiteX42" fmla="*/ 2973112 w 2979984"/>
                  <a:gd name="connsiteY42" fmla="*/ 5379771 h 6834885"/>
                  <a:gd name="connsiteX43" fmla="*/ 2976024 w 2979984"/>
                  <a:gd name="connsiteY43" fmla="*/ 4172021 h 6834885"/>
                  <a:gd name="connsiteX44" fmla="*/ 2972980 w 2979984"/>
                  <a:gd name="connsiteY44" fmla="*/ 4101199 h 6834885"/>
                  <a:gd name="connsiteX45" fmla="*/ 2946901 w 2979984"/>
                  <a:gd name="connsiteY45" fmla="*/ 3904817 h 6834885"/>
                  <a:gd name="connsiteX46" fmla="*/ 2803404 w 2979984"/>
                  <a:gd name="connsiteY46" fmla="*/ 3625367 h 6834885"/>
                  <a:gd name="connsiteX47" fmla="*/ 2621450 w 2979984"/>
                  <a:gd name="connsiteY47" fmla="*/ 3615505 h 6834885"/>
                  <a:gd name="connsiteX48" fmla="*/ 2535140 w 2979984"/>
                  <a:gd name="connsiteY48" fmla="*/ 3680171 h 6834885"/>
                  <a:gd name="connsiteX49" fmla="*/ 2286799 w 2979984"/>
                  <a:gd name="connsiteY49" fmla="*/ 3740734 h 6834885"/>
                  <a:gd name="connsiteX50" fmla="*/ 2097763 w 2979984"/>
                  <a:gd name="connsiteY50" fmla="*/ 3598560 h 6834885"/>
                  <a:gd name="connsiteX51" fmla="*/ 2095844 w 2979984"/>
                  <a:gd name="connsiteY51" fmla="*/ 2961360 h 6834885"/>
                  <a:gd name="connsiteX52" fmla="*/ 2318504 w 2979984"/>
                  <a:gd name="connsiteY52" fmla="*/ 2864658 h 6834885"/>
                  <a:gd name="connsiteX53" fmla="*/ 2432944 w 2979984"/>
                  <a:gd name="connsiteY53" fmla="*/ 2900466 h 6834885"/>
                  <a:gd name="connsiteX54" fmla="*/ 2571147 w 2979984"/>
                  <a:gd name="connsiteY54" fmla="*/ 2970229 h 6834885"/>
                  <a:gd name="connsiteX55" fmla="*/ 2737877 w 2979984"/>
                  <a:gd name="connsiteY55" fmla="*/ 2922771 h 6834885"/>
                  <a:gd name="connsiteX56" fmla="*/ 2768059 w 2979984"/>
                  <a:gd name="connsiteY56" fmla="*/ 2868828 h 6834885"/>
                  <a:gd name="connsiteX57" fmla="*/ 2821606 w 2979984"/>
                  <a:gd name="connsiteY57" fmla="*/ 2552312 h 6834885"/>
                  <a:gd name="connsiteX58" fmla="*/ 2787187 w 2979984"/>
                  <a:gd name="connsiteY58" fmla="*/ 2182382 h 6834885"/>
                  <a:gd name="connsiteX59" fmla="*/ 2753299 w 2979984"/>
                  <a:gd name="connsiteY59" fmla="*/ 2025382 h 6834885"/>
                  <a:gd name="connsiteX60" fmla="*/ 2698759 w 2979984"/>
                  <a:gd name="connsiteY60" fmla="*/ 1993479 h 6834885"/>
                  <a:gd name="connsiteX61" fmla="*/ 2528852 w 2979984"/>
                  <a:gd name="connsiteY61" fmla="*/ 2053380 h 6834885"/>
                  <a:gd name="connsiteX62" fmla="*/ 2365630 w 2979984"/>
                  <a:gd name="connsiteY62" fmla="*/ 2098388 h 6834885"/>
                  <a:gd name="connsiteX63" fmla="*/ 2204990 w 2979984"/>
                  <a:gd name="connsiteY63" fmla="*/ 2115796 h 6834885"/>
                  <a:gd name="connsiteX64" fmla="*/ 1793626 w 2979984"/>
                  <a:gd name="connsiteY64" fmla="*/ 2065095 h 6834885"/>
                  <a:gd name="connsiteX65" fmla="*/ 1670779 w 2979984"/>
                  <a:gd name="connsiteY65" fmla="*/ 1970908 h 6834885"/>
                  <a:gd name="connsiteX66" fmla="*/ 1709830 w 2979984"/>
                  <a:gd name="connsiteY66" fmla="*/ 1813445 h 6834885"/>
                  <a:gd name="connsiteX67" fmla="*/ 1756427 w 2979984"/>
                  <a:gd name="connsiteY67" fmla="*/ 1791139 h 6834885"/>
                  <a:gd name="connsiteX68" fmla="*/ 2039120 w 2979984"/>
                  <a:gd name="connsiteY68" fmla="*/ 1598000 h 6834885"/>
                  <a:gd name="connsiteX69" fmla="*/ 2284416 w 2979984"/>
                  <a:gd name="connsiteY69" fmla="*/ 667781 h 6834885"/>
                  <a:gd name="connsiteX70" fmla="*/ 1150004 w 2979984"/>
                  <a:gd name="connsiteY70" fmla="*/ 35213 h 6834885"/>
                  <a:gd name="connsiteX71" fmla="*/ 550796 w 2979984"/>
                  <a:gd name="connsiteY71" fmla="*/ 509854 h 6834885"/>
                  <a:gd name="connsiteX72" fmla="*/ 491623 w 2979984"/>
                  <a:gd name="connsiteY72" fmla="*/ 1239322 h 6834885"/>
                  <a:gd name="connsiteX73" fmla="*/ 724012 w 2979984"/>
                  <a:gd name="connsiteY73" fmla="*/ 1631690 h 6834885"/>
                  <a:gd name="connsiteX74" fmla="*/ 885712 w 2979984"/>
                  <a:gd name="connsiteY74" fmla="*/ 1737460 h 6834885"/>
                  <a:gd name="connsiteX75" fmla="*/ 966595 w 2979984"/>
                  <a:gd name="connsiteY75" fmla="*/ 1772474 h 683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2979984" h="6834885">
                    <a:moveTo>
                      <a:pt x="966595" y="1772474"/>
                    </a:moveTo>
                    <a:cubicBezTo>
                      <a:pt x="1008426" y="1791801"/>
                      <a:pt x="1048404" y="1813577"/>
                      <a:pt x="1086066" y="1844488"/>
                    </a:cubicBezTo>
                    <a:cubicBezTo>
                      <a:pt x="1109298" y="1863550"/>
                      <a:pt x="1105459" y="1921068"/>
                      <a:pt x="1095465" y="1945161"/>
                    </a:cubicBezTo>
                    <a:cubicBezTo>
                      <a:pt x="1072431" y="2000627"/>
                      <a:pt x="1026694" y="2015189"/>
                      <a:pt x="972684" y="2029883"/>
                    </a:cubicBezTo>
                    <a:cubicBezTo>
                      <a:pt x="803704" y="2075685"/>
                      <a:pt x="636312" y="2044180"/>
                      <a:pt x="469516" y="2012674"/>
                    </a:cubicBezTo>
                    <a:cubicBezTo>
                      <a:pt x="398892" y="1999304"/>
                      <a:pt x="333630" y="1968592"/>
                      <a:pt x="265853" y="1945955"/>
                    </a:cubicBezTo>
                    <a:cubicBezTo>
                      <a:pt x="183580" y="1918487"/>
                      <a:pt x="150551" y="1933975"/>
                      <a:pt x="129437" y="2010556"/>
                    </a:cubicBezTo>
                    <a:cubicBezTo>
                      <a:pt x="102167" y="2109376"/>
                      <a:pt x="72051" y="2207335"/>
                      <a:pt x="54445" y="2309001"/>
                    </a:cubicBezTo>
                    <a:cubicBezTo>
                      <a:pt x="26844" y="2468583"/>
                      <a:pt x="16784" y="2627900"/>
                      <a:pt x="44120" y="2788011"/>
                    </a:cubicBezTo>
                    <a:cubicBezTo>
                      <a:pt x="56298" y="2859164"/>
                      <a:pt x="72978" y="2929854"/>
                      <a:pt x="119178" y="2988563"/>
                    </a:cubicBezTo>
                    <a:cubicBezTo>
                      <a:pt x="161671" y="3042507"/>
                      <a:pt x="196685" y="3048530"/>
                      <a:pt x="259234" y="3019143"/>
                    </a:cubicBezTo>
                    <a:cubicBezTo>
                      <a:pt x="335682" y="2983268"/>
                      <a:pt x="402466" y="2930780"/>
                      <a:pt x="478849" y="2894773"/>
                    </a:cubicBezTo>
                    <a:cubicBezTo>
                      <a:pt x="598253" y="2838447"/>
                      <a:pt x="706141" y="2853538"/>
                      <a:pt x="787686" y="2944481"/>
                    </a:cubicBezTo>
                    <a:cubicBezTo>
                      <a:pt x="865260" y="3031056"/>
                      <a:pt x="903782" y="3135238"/>
                      <a:pt x="912320" y="3250407"/>
                    </a:cubicBezTo>
                    <a:cubicBezTo>
                      <a:pt x="921454" y="3373386"/>
                      <a:pt x="887565" y="3486172"/>
                      <a:pt x="822634" y="3589162"/>
                    </a:cubicBezTo>
                    <a:cubicBezTo>
                      <a:pt x="774845" y="3665014"/>
                      <a:pt x="716798" y="3731799"/>
                      <a:pt x="623140" y="3751987"/>
                    </a:cubicBezTo>
                    <a:cubicBezTo>
                      <a:pt x="514326" y="3775417"/>
                      <a:pt x="412858" y="3742124"/>
                      <a:pt x="315362" y="3701352"/>
                    </a:cubicBezTo>
                    <a:cubicBezTo>
                      <a:pt x="280216" y="3686658"/>
                      <a:pt x="246194" y="3676928"/>
                      <a:pt x="209724" y="3672361"/>
                    </a:cubicBezTo>
                    <a:cubicBezTo>
                      <a:pt x="166172" y="3666934"/>
                      <a:pt x="131290" y="3682951"/>
                      <a:pt x="100447" y="3714590"/>
                    </a:cubicBezTo>
                    <a:cubicBezTo>
                      <a:pt x="60998" y="3754965"/>
                      <a:pt x="43524" y="3805467"/>
                      <a:pt x="30352" y="3857293"/>
                    </a:cubicBezTo>
                    <a:cubicBezTo>
                      <a:pt x="9106" y="3941154"/>
                      <a:pt x="10099" y="4026935"/>
                      <a:pt x="10496" y="4113179"/>
                    </a:cubicBezTo>
                    <a:cubicBezTo>
                      <a:pt x="12415" y="4542944"/>
                      <a:pt x="11555" y="4972709"/>
                      <a:pt x="11488" y="5402540"/>
                    </a:cubicBezTo>
                    <a:cubicBezTo>
                      <a:pt x="11422" y="5810462"/>
                      <a:pt x="10628" y="6218451"/>
                      <a:pt x="11820" y="6626373"/>
                    </a:cubicBezTo>
                    <a:cubicBezTo>
                      <a:pt x="11886" y="6657151"/>
                      <a:pt x="-3867" y="6684619"/>
                      <a:pt x="898" y="6715133"/>
                    </a:cubicBezTo>
                    <a:cubicBezTo>
                      <a:pt x="5862" y="6720163"/>
                      <a:pt x="10827" y="6725259"/>
                      <a:pt x="15857" y="6730290"/>
                    </a:cubicBezTo>
                    <a:cubicBezTo>
                      <a:pt x="19034" y="6733136"/>
                      <a:pt x="24925" y="6734062"/>
                      <a:pt x="23403" y="6740218"/>
                    </a:cubicBezTo>
                    <a:cubicBezTo>
                      <a:pt x="30617" y="6737041"/>
                      <a:pt x="35383" y="6738828"/>
                      <a:pt x="36839" y="6747234"/>
                    </a:cubicBezTo>
                    <a:cubicBezTo>
                      <a:pt x="36839" y="6747234"/>
                      <a:pt x="37302" y="6746241"/>
                      <a:pt x="37302" y="6746241"/>
                    </a:cubicBezTo>
                    <a:cubicBezTo>
                      <a:pt x="199200" y="6793103"/>
                      <a:pt x="365401" y="6810577"/>
                      <a:pt x="532925" y="6817395"/>
                    </a:cubicBezTo>
                    <a:cubicBezTo>
                      <a:pt x="672186" y="6823020"/>
                      <a:pt x="810852" y="6811900"/>
                      <a:pt x="948724" y="6793831"/>
                    </a:cubicBezTo>
                    <a:cubicBezTo>
                      <a:pt x="1043043" y="6781454"/>
                      <a:pt x="1138752" y="6772055"/>
                      <a:pt x="1227710" y="6735717"/>
                    </a:cubicBezTo>
                    <a:cubicBezTo>
                      <a:pt x="1371737" y="6676875"/>
                      <a:pt x="1389807" y="6607774"/>
                      <a:pt x="1389277" y="6504983"/>
                    </a:cubicBezTo>
                    <a:cubicBezTo>
                      <a:pt x="1387424" y="6124595"/>
                      <a:pt x="1388549" y="5744141"/>
                      <a:pt x="1388483" y="5363753"/>
                    </a:cubicBezTo>
                    <a:cubicBezTo>
                      <a:pt x="1388483" y="5328077"/>
                      <a:pt x="1388351" y="5292335"/>
                      <a:pt x="1395962" y="5257321"/>
                    </a:cubicBezTo>
                    <a:cubicBezTo>
                      <a:pt x="1409928" y="5193118"/>
                      <a:pt x="1476647" y="5169025"/>
                      <a:pt x="1528141" y="5209069"/>
                    </a:cubicBezTo>
                    <a:cubicBezTo>
                      <a:pt x="1562096" y="5228595"/>
                      <a:pt x="1560045" y="5262484"/>
                      <a:pt x="1560177" y="5294056"/>
                    </a:cubicBezTo>
                    <a:cubicBezTo>
                      <a:pt x="1560773" y="5453638"/>
                      <a:pt x="1552168" y="5613749"/>
                      <a:pt x="1562096" y="5772668"/>
                    </a:cubicBezTo>
                    <a:cubicBezTo>
                      <a:pt x="1578379" y="6032989"/>
                      <a:pt x="1569046" y="6293244"/>
                      <a:pt x="1573150" y="6553499"/>
                    </a:cubicBezTo>
                    <a:cubicBezTo>
                      <a:pt x="1576393" y="6756765"/>
                      <a:pt x="1927459" y="6780858"/>
                      <a:pt x="2066787" y="6806539"/>
                    </a:cubicBezTo>
                    <a:cubicBezTo>
                      <a:pt x="2225773" y="6835861"/>
                      <a:pt x="2385818" y="6847510"/>
                      <a:pt x="2546128" y="6816667"/>
                    </a:cubicBezTo>
                    <a:cubicBezTo>
                      <a:pt x="2670033" y="6792838"/>
                      <a:pt x="2794071" y="6769408"/>
                      <a:pt x="2910299" y="6716456"/>
                    </a:cubicBezTo>
                    <a:cubicBezTo>
                      <a:pt x="2956035" y="6695607"/>
                      <a:pt x="2977812" y="6667543"/>
                      <a:pt x="2977745" y="6613863"/>
                    </a:cubicBezTo>
                    <a:cubicBezTo>
                      <a:pt x="2977745" y="6202499"/>
                      <a:pt x="2974635" y="5791135"/>
                      <a:pt x="2973112" y="5379771"/>
                    </a:cubicBezTo>
                    <a:cubicBezTo>
                      <a:pt x="2971656" y="4977739"/>
                      <a:pt x="2986946" y="4573788"/>
                      <a:pt x="2976024" y="4172021"/>
                    </a:cubicBezTo>
                    <a:cubicBezTo>
                      <a:pt x="2975363" y="4148061"/>
                      <a:pt x="2974370" y="4124498"/>
                      <a:pt x="2972980" y="4101199"/>
                    </a:cubicBezTo>
                    <a:cubicBezTo>
                      <a:pt x="2968942" y="4035143"/>
                      <a:pt x="2961198" y="3971072"/>
                      <a:pt x="2946901" y="3904817"/>
                    </a:cubicBezTo>
                    <a:cubicBezTo>
                      <a:pt x="2924397" y="3798981"/>
                      <a:pt x="2887133" y="3696586"/>
                      <a:pt x="2803404" y="3625367"/>
                    </a:cubicBezTo>
                    <a:cubicBezTo>
                      <a:pt x="2731125" y="3563877"/>
                      <a:pt x="2701804" y="3555273"/>
                      <a:pt x="2621450" y="3615505"/>
                    </a:cubicBezTo>
                    <a:cubicBezTo>
                      <a:pt x="2592658" y="3637082"/>
                      <a:pt x="2565190" y="3660579"/>
                      <a:pt x="2535140" y="3680171"/>
                    </a:cubicBezTo>
                    <a:cubicBezTo>
                      <a:pt x="2459751" y="3729283"/>
                      <a:pt x="2380059" y="3765356"/>
                      <a:pt x="2286799" y="3740734"/>
                    </a:cubicBezTo>
                    <a:cubicBezTo>
                      <a:pt x="2204857" y="3719157"/>
                      <a:pt x="2149060" y="3661771"/>
                      <a:pt x="2097763" y="3598560"/>
                    </a:cubicBezTo>
                    <a:cubicBezTo>
                      <a:pt x="1942352" y="3406877"/>
                      <a:pt x="1942087" y="3152116"/>
                      <a:pt x="2095844" y="2961360"/>
                    </a:cubicBezTo>
                    <a:cubicBezTo>
                      <a:pt x="2153826" y="2889478"/>
                      <a:pt x="2225508" y="2854200"/>
                      <a:pt x="2318504" y="2864658"/>
                    </a:cubicBezTo>
                    <a:cubicBezTo>
                      <a:pt x="2359144" y="2869225"/>
                      <a:pt x="2396739" y="2882860"/>
                      <a:pt x="2432944" y="2900466"/>
                    </a:cubicBezTo>
                    <a:cubicBezTo>
                      <a:pt x="2479343" y="2922970"/>
                      <a:pt x="2524020" y="2949313"/>
                      <a:pt x="2571147" y="2970229"/>
                    </a:cubicBezTo>
                    <a:cubicBezTo>
                      <a:pt x="2643624" y="3002330"/>
                      <a:pt x="2691942" y="2987769"/>
                      <a:pt x="2737877" y="2922771"/>
                    </a:cubicBezTo>
                    <a:cubicBezTo>
                      <a:pt x="2749724" y="2906026"/>
                      <a:pt x="2759587" y="2887559"/>
                      <a:pt x="2768059" y="2868828"/>
                    </a:cubicBezTo>
                    <a:cubicBezTo>
                      <a:pt x="2813332" y="2768088"/>
                      <a:pt x="2823062" y="2660730"/>
                      <a:pt x="2821606" y="2552312"/>
                    </a:cubicBezTo>
                    <a:cubicBezTo>
                      <a:pt x="2819951" y="2428208"/>
                      <a:pt x="2807309" y="2304832"/>
                      <a:pt x="2787187" y="2182382"/>
                    </a:cubicBezTo>
                    <a:cubicBezTo>
                      <a:pt x="2778517" y="2129630"/>
                      <a:pt x="2766404" y="2077274"/>
                      <a:pt x="2753299" y="2025382"/>
                    </a:cubicBezTo>
                    <a:cubicBezTo>
                      <a:pt x="2744760" y="1991559"/>
                      <a:pt x="2726029" y="1981962"/>
                      <a:pt x="2698759" y="1993479"/>
                    </a:cubicBezTo>
                    <a:cubicBezTo>
                      <a:pt x="2643293" y="2016844"/>
                      <a:pt x="2586833" y="2037164"/>
                      <a:pt x="2528852" y="2053380"/>
                    </a:cubicBezTo>
                    <a:cubicBezTo>
                      <a:pt x="2474445" y="2068537"/>
                      <a:pt x="2421030" y="2089585"/>
                      <a:pt x="2365630" y="2098388"/>
                    </a:cubicBezTo>
                    <a:cubicBezTo>
                      <a:pt x="2312745" y="2106728"/>
                      <a:pt x="2259000" y="2112884"/>
                      <a:pt x="2204990" y="2115796"/>
                    </a:cubicBezTo>
                    <a:cubicBezTo>
                      <a:pt x="2064537" y="2123342"/>
                      <a:pt x="1927062" y="2109574"/>
                      <a:pt x="1793626" y="2065095"/>
                    </a:cubicBezTo>
                    <a:cubicBezTo>
                      <a:pt x="1742991" y="2048217"/>
                      <a:pt x="1701159" y="2015189"/>
                      <a:pt x="1670779" y="1970908"/>
                    </a:cubicBezTo>
                    <a:cubicBezTo>
                      <a:pt x="1630734" y="1912662"/>
                      <a:pt x="1648076" y="1846076"/>
                      <a:pt x="1709830" y="1813445"/>
                    </a:cubicBezTo>
                    <a:cubicBezTo>
                      <a:pt x="1725054" y="1805436"/>
                      <a:pt x="1740674" y="1798089"/>
                      <a:pt x="1756427" y="1791139"/>
                    </a:cubicBezTo>
                    <a:cubicBezTo>
                      <a:pt x="1862661" y="1744278"/>
                      <a:pt x="1959627" y="1682590"/>
                      <a:pt x="2039120" y="1598000"/>
                    </a:cubicBezTo>
                    <a:cubicBezTo>
                      <a:pt x="2288520" y="1332715"/>
                      <a:pt x="2398460" y="1029172"/>
                      <a:pt x="2284416" y="667781"/>
                    </a:cubicBezTo>
                    <a:cubicBezTo>
                      <a:pt x="2139330" y="207106"/>
                      <a:pt x="1625439" y="-109012"/>
                      <a:pt x="1150004" y="35213"/>
                    </a:cubicBezTo>
                    <a:cubicBezTo>
                      <a:pt x="899678" y="111132"/>
                      <a:pt x="679533" y="281105"/>
                      <a:pt x="550796" y="509854"/>
                    </a:cubicBezTo>
                    <a:cubicBezTo>
                      <a:pt x="426758" y="730197"/>
                      <a:pt x="416565" y="1001108"/>
                      <a:pt x="491623" y="1239322"/>
                    </a:cubicBezTo>
                    <a:cubicBezTo>
                      <a:pt x="537426" y="1384739"/>
                      <a:pt x="610896" y="1527112"/>
                      <a:pt x="724012" y="1631690"/>
                    </a:cubicBezTo>
                    <a:cubicBezTo>
                      <a:pt x="771536" y="1675640"/>
                      <a:pt x="826075" y="1712110"/>
                      <a:pt x="885712" y="1737460"/>
                    </a:cubicBezTo>
                    <a:cubicBezTo>
                      <a:pt x="913313" y="1749242"/>
                      <a:pt x="940318" y="1760361"/>
                      <a:pt x="966595" y="1772474"/>
                    </a:cubicBezTo>
                    <a:close/>
                  </a:path>
                </a:pathLst>
              </a:custGeom>
              <a:solidFill>
                <a:srgbClr val="FFC000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: Shape 152">
                <a:extLst>
                  <a:ext uri="{FF2B5EF4-FFF2-40B4-BE49-F238E27FC236}">
                    <a16:creationId xmlns:a16="http://schemas.microsoft.com/office/drawing/2014/main" id="{7A659E1A-A1B0-4C55-A515-3DB507DCDC4A}"/>
                  </a:ext>
                </a:extLst>
              </p:cNvPr>
              <p:cNvSpPr/>
              <p:nvPr/>
            </p:nvSpPr>
            <p:spPr>
              <a:xfrm>
                <a:off x="3328045" y="6758303"/>
                <a:ext cx="463" cy="529"/>
              </a:xfrm>
              <a:custGeom>
                <a:avLst/>
                <a:gdLst>
                  <a:gd name="connsiteX0" fmla="*/ 397 w 463"/>
                  <a:gd name="connsiteY0" fmla="*/ 530 h 529"/>
                  <a:gd name="connsiteX1" fmla="*/ 463 w 463"/>
                  <a:gd name="connsiteY1" fmla="*/ 0 h 529"/>
                  <a:gd name="connsiteX2" fmla="*/ 0 w 463"/>
                  <a:gd name="connsiteY2" fmla="*/ 199 h 529"/>
                  <a:gd name="connsiteX3" fmla="*/ 397 w 463"/>
                  <a:gd name="connsiteY3" fmla="*/ 530 h 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3" h="529">
                    <a:moveTo>
                      <a:pt x="397" y="530"/>
                    </a:moveTo>
                    <a:cubicBezTo>
                      <a:pt x="463" y="331"/>
                      <a:pt x="463" y="199"/>
                      <a:pt x="463" y="0"/>
                    </a:cubicBezTo>
                    <a:cubicBezTo>
                      <a:pt x="331" y="66"/>
                      <a:pt x="199" y="133"/>
                      <a:pt x="0" y="199"/>
                    </a:cubicBezTo>
                    <a:lnTo>
                      <a:pt x="397" y="530"/>
                    </a:lnTo>
                    <a:close/>
                  </a:path>
                </a:pathLst>
              </a:custGeom>
              <a:solidFill>
                <a:srgbClr val="F28549"/>
              </a:solidFill>
              <a:ln w="6619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Freeform: Shape 148">
              <a:extLst>
                <a:ext uri="{FF2B5EF4-FFF2-40B4-BE49-F238E27FC236}">
                  <a16:creationId xmlns:a16="http://schemas.microsoft.com/office/drawing/2014/main" id="{225D4B49-C894-43B5-8C20-3ED4F2FB1167}"/>
                </a:ext>
              </a:extLst>
            </p:cNvPr>
            <p:cNvSpPr/>
            <p:nvPr/>
          </p:nvSpPr>
          <p:spPr>
            <a:xfrm>
              <a:off x="5328210" y="100132"/>
              <a:ext cx="4185855" cy="6748480"/>
            </a:xfrm>
            <a:custGeom>
              <a:avLst/>
              <a:gdLst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99582 w 4185856"/>
                <a:gd name="connsiteY40" fmla="*/ 5280846 h 6748481"/>
                <a:gd name="connsiteX41" fmla="*/ 996339 w 4185856"/>
                <a:gd name="connsiteY41" fmla="*/ 5894484 h 6748481"/>
                <a:gd name="connsiteX42" fmla="*/ 989984 w 4185856"/>
                <a:gd name="connsiteY42" fmla="*/ 6260310 h 6748481"/>
                <a:gd name="connsiteX43" fmla="*/ 989058 w 4185856"/>
                <a:gd name="connsiteY43" fmla="*/ 6621966 h 6748481"/>
                <a:gd name="connsiteX44" fmla="*/ 1120178 w 4185856"/>
                <a:gd name="connsiteY44" fmla="*/ 6712248 h 6748481"/>
                <a:gd name="connsiteX45" fmla="*/ 1279098 w 4185856"/>
                <a:gd name="connsiteY45" fmla="*/ 6733296 h 6748481"/>
                <a:gd name="connsiteX46" fmla="*/ 1796165 w 4185856"/>
                <a:gd name="connsiteY46" fmla="*/ 6686897 h 6748481"/>
                <a:gd name="connsiteX47" fmla="*/ 1999961 w 4185856"/>
                <a:gd name="connsiteY47" fmla="*/ 6424922 h 6748481"/>
                <a:gd name="connsiteX48" fmla="*/ 1999630 w 4185856"/>
                <a:gd name="connsiteY48" fmla="*/ 5415408 h 6748481"/>
                <a:gd name="connsiteX49" fmla="*/ 2000557 w 4185856"/>
                <a:gd name="connsiteY49" fmla="*/ 5229351 h 6748481"/>
                <a:gd name="connsiteX50" fmla="*/ 2014126 w 4185856"/>
                <a:gd name="connsiteY50" fmla="*/ 5158926 h 6748481"/>
                <a:gd name="connsiteX51" fmla="*/ 2063966 w 4185856"/>
                <a:gd name="connsiteY51" fmla="*/ 5126560 h 6748481"/>
                <a:gd name="connsiteX52" fmla="*/ 2104738 w 4185856"/>
                <a:gd name="connsiteY52" fmla="*/ 5158595 h 6748481"/>
                <a:gd name="connsiteX53" fmla="*/ 2118108 w 4185856"/>
                <a:gd name="connsiteY53" fmla="*/ 5253113 h 6748481"/>
                <a:gd name="connsiteX54" fmla="*/ 2118241 w 4185856"/>
                <a:gd name="connsiteY54" fmla="*/ 6431474 h 6748481"/>
                <a:gd name="connsiteX55" fmla="*/ 2120094 w 4185856"/>
                <a:gd name="connsiteY55" fmla="*/ 6489919 h 6748481"/>
                <a:gd name="connsiteX56" fmla="*/ 2300856 w 4185856"/>
                <a:gd name="connsiteY56" fmla="*/ 6671674 h 6748481"/>
                <a:gd name="connsiteX57" fmla="*/ 2379753 w 4185856"/>
                <a:gd name="connsiteY57" fmla="*/ 6697356 h 6748481"/>
                <a:gd name="connsiteX58" fmla="*/ 2712816 w 4185856"/>
                <a:gd name="connsiteY58" fmla="*/ 6747129 h 6748481"/>
                <a:gd name="connsiteX59" fmla="*/ 3104058 w 4185856"/>
                <a:gd name="connsiteY59" fmla="*/ 6662805 h 6748481"/>
                <a:gd name="connsiteX60" fmla="*/ 3171968 w 4185856"/>
                <a:gd name="connsiteY60" fmla="*/ 6560874 h 6748481"/>
                <a:gd name="connsiteX61" fmla="*/ 3171572 w 4185856"/>
                <a:gd name="connsiteY61" fmla="*/ 4750937 h 6748481"/>
                <a:gd name="connsiteX62" fmla="*/ 3171307 w 4185856"/>
                <a:gd name="connsiteY62" fmla="*/ 4147096 h 6748481"/>
                <a:gd name="connsiteX63" fmla="*/ 3172498 w 4185856"/>
                <a:gd name="connsiteY63" fmla="*/ 3786432 h 6748481"/>
                <a:gd name="connsiteX64" fmla="*/ 3273767 w 4185856"/>
                <a:gd name="connsiteY64" fmla="*/ 3471704 h 6748481"/>
                <a:gd name="connsiteX65" fmla="*/ 3495301 w 4185856"/>
                <a:gd name="connsiteY65" fmla="*/ 3397506 h 6748481"/>
                <a:gd name="connsiteX66" fmla="*/ 3567646 w 4185856"/>
                <a:gd name="connsiteY66" fmla="*/ 3429409 h 6748481"/>
                <a:gd name="connsiteX67" fmla="*/ 3721668 w 4185856"/>
                <a:gd name="connsiteY67" fmla="*/ 3497783 h 6748481"/>
                <a:gd name="connsiteX68" fmla="*/ 4060092 w 4185856"/>
                <a:gd name="connsiteY68" fmla="*/ 3426629 h 6748481"/>
                <a:gd name="connsiteX69" fmla="*/ 4161559 w 4185856"/>
                <a:gd name="connsiteY69" fmla="*/ 3288890 h 6748481"/>
                <a:gd name="connsiteX70" fmla="*/ 4164405 w 4185856"/>
                <a:gd name="connsiteY70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99582 w 4185856"/>
                <a:gd name="connsiteY40" fmla="*/ 5280846 h 6748481"/>
                <a:gd name="connsiteX41" fmla="*/ 996339 w 4185856"/>
                <a:gd name="connsiteY41" fmla="*/ 5894484 h 6748481"/>
                <a:gd name="connsiteX42" fmla="*/ 989984 w 4185856"/>
                <a:gd name="connsiteY42" fmla="*/ 6260310 h 6748481"/>
                <a:gd name="connsiteX43" fmla="*/ 989058 w 4185856"/>
                <a:gd name="connsiteY43" fmla="*/ 6621966 h 6748481"/>
                <a:gd name="connsiteX44" fmla="*/ 1120178 w 4185856"/>
                <a:gd name="connsiteY44" fmla="*/ 6712248 h 6748481"/>
                <a:gd name="connsiteX45" fmla="*/ 1279098 w 4185856"/>
                <a:gd name="connsiteY45" fmla="*/ 6733296 h 6748481"/>
                <a:gd name="connsiteX46" fmla="*/ 1796165 w 4185856"/>
                <a:gd name="connsiteY46" fmla="*/ 6686897 h 6748481"/>
                <a:gd name="connsiteX47" fmla="*/ 1999961 w 4185856"/>
                <a:gd name="connsiteY47" fmla="*/ 6424922 h 6748481"/>
                <a:gd name="connsiteX48" fmla="*/ 1999630 w 4185856"/>
                <a:gd name="connsiteY48" fmla="*/ 5415408 h 6748481"/>
                <a:gd name="connsiteX49" fmla="*/ 2000557 w 4185856"/>
                <a:gd name="connsiteY49" fmla="*/ 5229351 h 6748481"/>
                <a:gd name="connsiteX50" fmla="*/ 2014126 w 4185856"/>
                <a:gd name="connsiteY50" fmla="*/ 5158926 h 6748481"/>
                <a:gd name="connsiteX51" fmla="*/ 2063966 w 4185856"/>
                <a:gd name="connsiteY51" fmla="*/ 5126560 h 6748481"/>
                <a:gd name="connsiteX52" fmla="*/ 2104738 w 4185856"/>
                <a:gd name="connsiteY52" fmla="*/ 5158595 h 6748481"/>
                <a:gd name="connsiteX53" fmla="*/ 2118108 w 4185856"/>
                <a:gd name="connsiteY53" fmla="*/ 5253113 h 6748481"/>
                <a:gd name="connsiteX54" fmla="*/ 2118241 w 4185856"/>
                <a:gd name="connsiteY54" fmla="*/ 6431474 h 6748481"/>
                <a:gd name="connsiteX55" fmla="*/ 2120094 w 4185856"/>
                <a:gd name="connsiteY55" fmla="*/ 6489919 h 6748481"/>
                <a:gd name="connsiteX56" fmla="*/ 2300856 w 4185856"/>
                <a:gd name="connsiteY56" fmla="*/ 6671674 h 6748481"/>
                <a:gd name="connsiteX57" fmla="*/ 2379753 w 4185856"/>
                <a:gd name="connsiteY57" fmla="*/ 6697356 h 6748481"/>
                <a:gd name="connsiteX58" fmla="*/ 2712816 w 4185856"/>
                <a:gd name="connsiteY58" fmla="*/ 6747129 h 6748481"/>
                <a:gd name="connsiteX59" fmla="*/ 3104058 w 4185856"/>
                <a:gd name="connsiteY59" fmla="*/ 6662805 h 6748481"/>
                <a:gd name="connsiteX60" fmla="*/ 3171968 w 4185856"/>
                <a:gd name="connsiteY60" fmla="*/ 6560874 h 6748481"/>
                <a:gd name="connsiteX61" fmla="*/ 3171572 w 4185856"/>
                <a:gd name="connsiteY61" fmla="*/ 4750937 h 6748481"/>
                <a:gd name="connsiteX62" fmla="*/ 3171307 w 4185856"/>
                <a:gd name="connsiteY62" fmla="*/ 4147096 h 6748481"/>
                <a:gd name="connsiteX63" fmla="*/ 3172498 w 4185856"/>
                <a:gd name="connsiteY63" fmla="*/ 3786432 h 6748481"/>
                <a:gd name="connsiteX64" fmla="*/ 3273767 w 4185856"/>
                <a:gd name="connsiteY64" fmla="*/ 3471704 h 6748481"/>
                <a:gd name="connsiteX65" fmla="*/ 3495303 w 4185856"/>
                <a:gd name="connsiteY65" fmla="*/ 3373694 h 6748481"/>
                <a:gd name="connsiteX66" fmla="*/ 3567646 w 4185856"/>
                <a:gd name="connsiteY66" fmla="*/ 3429409 h 6748481"/>
                <a:gd name="connsiteX67" fmla="*/ 3721668 w 4185856"/>
                <a:gd name="connsiteY67" fmla="*/ 3497783 h 6748481"/>
                <a:gd name="connsiteX68" fmla="*/ 4060092 w 4185856"/>
                <a:gd name="connsiteY68" fmla="*/ 3426629 h 6748481"/>
                <a:gd name="connsiteX69" fmla="*/ 4161559 w 4185856"/>
                <a:gd name="connsiteY69" fmla="*/ 3288890 h 6748481"/>
                <a:gd name="connsiteX70" fmla="*/ 4164405 w 4185856"/>
                <a:gd name="connsiteY70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99582 w 4185856"/>
                <a:gd name="connsiteY40" fmla="*/ 5280846 h 6748481"/>
                <a:gd name="connsiteX41" fmla="*/ 996339 w 4185856"/>
                <a:gd name="connsiteY41" fmla="*/ 5894484 h 6748481"/>
                <a:gd name="connsiteX42" fmla="*/ 989984 w 4185856"/>
                <a:gd name="connsiteY42" fmla="*/ 6260310 h 6748481"/>
                <a:gd name="connsiteX43" fmla="*/ 989058 w 4185856"/>
                <a:gd name="connsiteY43" fmla="*/ 6621966 h 6748481"/>
                <a:gd name="connsiteX44" fmla="*/ 1120178 w 4185856"/>
                <a:gd name="connsiteY44" fmla="*/ 6712248 h 6748481"/>
                <a:gd name="connsiteX45" fmla="*/ 1279098 w 4185856"/>
                <a:gd name="connsiteY45" fmla="*/ 6733296 h 6748481"/>
                <a:gd name="connsiteX46" fmla="*/ 1796165 w 4185856"/>
                <a:gd name="connsiteY46" fmla="*/ 6686897 h 6748481"/>
                <a:gd name="connsiteX47" fmla="*/ 1999961 w 4185856"/>
                <a:gd name="connsiteY47" fmla="*/ 6424922 h 6748481"/>
                <a:gd name="connsiteX48" fmla="*/ 1999630 w 4185856"/>
                <a:gd name="connsiteY48" fmla="*/ 5415408 h 6748481"/>
                <a:gd name="connsiteX49" fmla="*/ 2000557 w 4185856"/>
                <a:gd name="connsiteY49" fmla="*/ 5229351 h 6748481"/>
                <a:gd name="connsiteX50" fmla="*/ 2014126 w 4185856"/>
                <a:gd name="connsiteY50" fmla="*/ 5158926 h 6748481"/>
                <a:gd name="connsiteX51" fmla="*/ 2063966 w 4185856"/>
                <a:gd name="connsiteY51" fmla="*/ 5126560 h 6748481"/>
                <a:gd name="connsiteX52" fmla="*/ 2104738 w 4185856"/>
                <a:gd name="connsiteY52" fmla="*/ 5158595 h 6748481"/>
                <a:gd name="connsiteX53" fmla="*/ 2118108 w 4185856"/>
                <a:gd name="connsiteY53" fmla="*/ 5253113 h 6748481"/>
                <a:gd name="connsiteX54" fmla="*/ 2118241 w 4185856"/>
                <a:gd name="connsiteY54" fmla="*/ 6431474 h 6748481"/>
                <a:gd name="connsiteX55" fmla="*/ 2120094 w 4185856"/>
                <a:gd name="connsiteY55" fmla="*/ 6489919 h 6748481"/>
                <a:gd name="connsiteX56" fmla="*/ 2300856 w 4185856"/>
                <a:gd name="connsiteY56" fmla="*/ 6671674 h 6748481"/>
                <a:gd name="connsiteX57" fmla="*/ 2379753 w 4185856"/>
                <a:gd name="connsiteY57" fmla="*/ 6697356 h 6748481"/>
                <a:gd name="connsiteX58" fmla="*/ 2712816 w 4185856"/>
                <a:gd name="connsiteY58" fmla="*/ 6747129 h 6748481"/>
                <a:gd name="connsiteX59" fmla="*/ 3104058 w 4185856"/>
                <a:gd name="connsiteY59" fmla="*/ 6662805 h 6748481"/>
                <a:gd name="connsiteX60" fmla="*/ 3171968 w 4185856"/>
                <a:gd name="connsiteY60" fmla="*/ 6560874 h 6748481"/>
                <a:gd name="connsiteX61" fmla="*/ 3171572 w 4185856"/>
                <a:gd name="connsiteY61" fmla="*/ 4750937 h 6748481"/>
                <a:gd name="connsiteX62" fmla="*/ 3171307 w 4185856"/>
                <a:gd name="connsiteY62" fmla="*/ 4147096 h 6748481"/>
                <a:gd name="connsiteX63" fmla="*/ 3172498 w 4185856"/>
                <a:gd name="connsiteY63" fmla="*/ 3786432 h 6748481"/>
                <a:gd name="connsiteX64" fmla="*/ 3273767 w 4185856"/>
                <a:gd name="connsiteY64" fmla="*/ 3471704 h 6748481"/>
                <a:gd name="connsiteX65" fmla="*/ 3495303 w 4185856"/>
                <a:gd name="connsiteY65" fmla="*/ 3373694 h 6748481"/>
                <a:gd name="connsiteX66" fmla="*/ 3567645 w 4185856"/>
                <a:gd name="connsiteY66" fmla="*/ 3397660 h 6748481"/>
                <a:gd name="connsiteX67" fmla="*/ 3721668 w 4185856"/>
                <a:gd name="connsiteY67" fmla="*/ 3497783 h 6748481"/>
                <a:gd name="connsiteX68" fmla="*/ 4060092 w 4185856"/>
                <a:gd name="connsiteY68" fmla="*/ 3426629 h 6748481"/>
                <a:gd name="connsiteX69" fmla="*/ 4161559 w 4185856"/>
                <a:gd name="connsiteY69" fmla="*/ 3288890 h 6748481"/>
                <a:gd name="connsiteX70" fmla="*/ 4164405 w 4185856"/>
                <a:gd name="connsiteY70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99582 w 4185856"/>
                <a:gd name="connsiteY40" fmla="*/ 5280846 h 6748481"/>
                <a:gd name="connsiteX41" fmla="*/ 996339 w 4185856"/>
                <a:gd name="connsiteY41" fmla="*/ 5894484 h 6748481"/>
                <a:gd name="connsiteX42" fmla="*/ 989984 w 4185856"/>
                <a:gd name="connsiteY42" fmla="*/ 6260310 h 6748481"/>
                <a:gd name="connsiteX43" fmla="*/ 989058 w 4185856"/>
                <a:gd name="connsiteY43" fmla="*/ 6621966 h 6748481"/>
                <a:gd name="connsiteX44" fmla="*/ 1120178 w 4185856"/>
                <a:gd name="connsiteY44" fmla="*/ 6712248 h 6748481"/>
                <a:gd name="connsiteX45" fmla="*/ 1279098 w 4185856"/>
                <a:gd name="connsiteY45" fmla="*/ 6733296 h 6748481"/>
                <a:gd name="connsiteX46" fmla="*/ 1796165 w 4185856"/>
                <a:gd name="connsiteY46" fmla="*/ 6686897 h 6748481"/>
                <a:gd name="connsiteX47" fmla="*/ 1999961 w 4185856"/>
                <a:gd name="connsiteY47" fmla="*/ 6424922 h 6748481"/>
                <a:gd name="connsiteX48" fmla="*/ 1999630 w 4185856"/>
                <a:gd name="connsiteY48" fmla="*/ 5415408 h 6748481"/>
                <a:gd name="connsiteX49" fmla="*/ 2000557 w 4185856"/>
                <a:gd name="connsiteY49" fmla="*/ 5229351 h 6748481"/>
                <a:gd name="connsiteX50" fmla="*/ 2014126 w 4185856"/>
                <a:gd name="connsiteY50" fmla="*/ 5158926 h 6748481"/>
                <a:gd name="connsiteX51" fmla="*/ 2063966 w 4185856"/>
                <a:gd name="connsiteY51" fmla="*/ 5126560 h 6748481"/>
                <a:gd name="connsiteX52" fmla="*/ 2104738 w 4185856"/>
                <a:gd name="connsiteY52" fmla="*/ 5158595 h 6748481"/>
                <a:gd name="connsiteX53" fmla="*/ 2118108 w 4185856"/>
                <a:gd name="connsiteY53" fmla="*/ 5253113 h 6748481"/>
                <a:gd name="connsiteX54" fmla="*/ 2118241 w 4185856"/>
                <a:gd name="connsiteY54" fmla="*/ 6431474 h 6748481"/>
                <a:gd name="connsiteX55" fmla="*/ 2120094 w 4185856"/>
                <a:gd name="connsiteY55" fmla="*/ 6489919 h 6748481"/>
                <a:gd name="connsiteX56" fmla="*/ 2300856 w 4185856"/>
                <a:gd name="connsiteY56" fmla="*/ 6671674 h 6748481"/>
                <a:gd name="connsiteX57" fmla="*/ 2379753 w 4185856"/>
                <a:gd name="connsiteY57" fmla="*/ 6697356 h 6748481"/>
                <a:gd name="connsiteX58" fmla="*/ 2712816 w 4185856"/>
                <a:gd name="connsiteY58" fmla="*/ 6747129 h 6748481"/>
                <a:gd name="connsiteX59" fmla="*/ 3104058 w 4185856"/>
                <a:gd name="connsiteY59" fmla="*/ 6662805 h 6748481"/>
                <a:gd name="connsiteX60" fmla="*/ 3171968 w 4185856"/>
                <a:gd name="connsiteY60" fmla="*/ 6560874 h 6748481"/>
                <a:gd name="connsiteX61" fmla="*/ 3171572 w 4185856"/>
                <a:gd name="connsiteY61" fmla="*/ 4750937 h 6748481"/>
                <a:gd name="connsiteX62" fmla="*/ 3171307 w 4185856"/>
                <a:gd name="connsiteY62" fmla="*/ 4147096 h 6748481"/>
                <a:gd name="connsiteX63" fmla="*/ 3172498 w 4185856"/>
                <a:gd name="connsiteY63" fmla="*/ 3786432 h 6748481"/>
                <a:gd name="connsiteX64" fmla="*/ 3273767 w 4185856"/>
                <a:gd name="connsiteY64" fmla="*/ 3471704 h 6748481"/>
                <a:gd name="connsiteX65" fmla="*/ 3495303 w 4185856"/>
                <a:gd name="connsiteY65" fmla="*/ 3373694 h 6748481"/>
                <a:gd name="connsiteX66" fmla="*/ 3567645 w 4185856"/>
                <a:gd name="connsiteY66" fmla="*/ 3397660 h 6748481"/>
                <a:gd name="connsiteX67" fmla="*/ 3753416 w 4185856"/>
                <a:gd name="connsiteY67" fmla="*/ 3473970 h 6748481"/>
                <a:gd name="connsiteX68" fmla="*/ 4060092 w 4185856"/>
                <a:gd name="connsiteY68" fmla="*/ 3426629 h 6748481"/>
                <a:gd name="connsiteX69" fmla="*/ 4161559 w 4185856"/>
                <a:gd name="connsiteY69" fmla="*/ 3288890 h 6748481"/>
                <a:gd name="connsiteX70" fmla="*/ 4164405 w 4185856"/>
                <a:gd name="connsiteY70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99582 w 4185856"/>
                <a:gd name="connsiteY40" fmla="*/ 5280846 h 6748481"/>
                <a:gd name="connsiteX41" fmla="*/ 996339 w 4185856"/>
                <a:gd name="connsiteY41" fmla="*/ 5894484 h 6748481"/>
                <a:gd name="connsiteX42" fmla="*/ 989984 w 4185856"/>
                <a:gd name="connsiteY42" fmla="*/ 6260310 h 6748481"/>
                <a:gd name="connsiteX43" fmla="*/ 989058 w 4185856"/>
                <a:gd name="connsiteY43" fmla="*/ 6621966 h 6748481"/>
                <a:gd name="connsiteX44" fmla="*/ 1120178 w 4185856"/>
                <a:gd name="connsiteY44" fmla="*/ 6712248 h 6748481"/>
                <a:gd name="connsiteX45" fmla="*/ 1279098 w 4185856"/>
                <a:gd name="connsiteY45" fmla="*/ 6733296 h 6748481"/>
                <a:gd name="connsiteX46" fmla="*/ 1796165 w 4185856"/>
                <a:gd name="connsiteY46" fmla="*/ 6686897 h 6748481"/>
                <a:gd name="connsiteX47" fmla="*/ 1999961 w 4185856"/>
                <a:gd name="connsiteY47" fmla="*/ 6424922 h 6748481"/>
                <a:gd name="connsiteX48" fmla="*/ 1999630 w 4185856"/>
                <a:gd name="connsiteY48" fmla="*/ 5415408 h 6748481"/>
                <a:gd name="connsiteX49" fmla="*/ 2000557 w 4185856"/>
                <a:gd name="connsiteY49" fmla="*/ 5229351 h 6748481"/>
                <a:gd name="connsiteX50" fmla="*/ 2014126 w 4185856"/>
                <a:gd name="connsiteY50" fmla="*/ 5158926 h 6748481"/>
                <a:gd name="connsiteX51" fmla="*/ 2063966 w 4185856"/>
                <a:gd name="connsiteY51" fmla="*/ 5126560 h 6748481"/>
                <a:gd name="connsiteX52" fmla="*/ 2104738 w 4185856"/>
                <a:gd name="connsiteY52" fmla="*/ 5158595 h 6748481"/>
                <a:gd name="connsiteX53" fmla="*/ 2118108 w 4185856"/>
                <a:gd name="connsiteY53" fmla="*/ 5253113 h 6748481"/>
                <a:gd name="connsiteX54" fmla="*/ 2118241 w 4185856"/>
                <a:gd name="connsiteY54" fmla="*/ 6431474 h 6748481"/>
                <a:gd name="connsiteX55" fmla="*/ 2120094 w 4185856"/>
                <a:gd name="connsiteY55" fmla="*/ 6489919 h 6748481"/>
                <a:gd name="connsiteX56" fmla="*/ 2300856 w 4185856"/>
                <a:gd name="connsiteY56" fmla="*/ 6671674 h 6748481"/>
                <a:gd name="connsiteX57" fmla="*/ 2379753 w 4185856"/>
                <a:gd name="connsiteY57" fmla="*/ 6697356 h 6748481"/>
                <a:gd name="connsiteX58" fmla="*/ 2712816 w 4185856"/>
                <a:gd name="connsiteY58" fmla="*/ 6747129 h 6748481"/>
                <a:gd name="connsiteX59" fmla="*/ 3104058 w 4185856"/>
                <a:gd name="connsiteY59" fmla="*/ 6662805 h 6748481"/>
                <a:gd name="connsiteX60" fmla="*/ 3171968 w 4185856"/>
                <a:gd name="connsiteY60" fmla="*/ 6560874 h 6748481"/>
                <a:gd name="connsiteX61" fmla="*/ 3171572 w 4185856"/>
                <a:gd name="connsiteY61" fmla="*/ 4750937 h 6748481"/>
                <a:gd name="connsiteX62" fmla="*/ 3171307 w 4185856"/>
                <a:gd name="connsiteY62" fmla="*/ 4147096 h 6748481"/>
                <a:gd name="connsiteX63" fmla="*/ 3172498 w 4185856"/>
                <a:gd name="connsiteY63" fmla="*/ 3786432 h 6748481"/>
                <a:gd name="connsiteX64" fmla="*/ 3273767 w 4185856"/>
                <a:gd name="connsiteY64" fmla="*/ 3471704 h 6748481"/>
                <a:gd name="connsiteX65" fmla="*/ 3495303 w 4185856"/>
                <a:gd name="connsiteY65" fmla="*/ 3373694 h 6748481"/>
                <a:gd name="connsiteX66" fmla="*/ 3567645 w 4185856"/>
                <a:gd name="connsiteY66" fmla="*/ 3397660 h 6748481"/>
                <a:gd name="connsiteX67" fmla="*/ 3777229 w 4185856"/>
                <a:gd name="connsiteY67" fmla="*/ 3481908 h 6748481"/>
                <a:gd name="connsiteX68" fmla="*/ 4060092 w 4185856"/>
                <a:gd name="connsiteY68" fmla="*/ 3426629 h 6748481"/>
                <a:gd name="connsiteX69" fmla="*/ 4161559 w 4185856"/>
                <a:gd name="connsiteY69" fmla="*/ 3288890 h 6748481"/>
                <a:gd name="connsiteX70" fmla="*/ 4164405 w 4185856"/>
                <a:gd name="connsiteY70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99582 w 4185856"/>
                <a:gd name="connsiteY40" fmla="*/ 5280846 h 6748481"/>
                <a:gd name="connsiteX41" fmla="*/ 996339 w 4185856"/>
                <a:gd name="connsiteY41" fmla="*/ 5894484 h 6748481"/>
                <a:gd name="connsiteX42" fmla="*/ 989984 w 4185856"/>
                <a:gd name="connsiteY42" fmla="*/ 6260310 h 6748481"/>
                <a:gd name="connsiteX43" fmla="*/ 989058 w 4185856"/>
                <a:gd name="connsiteY43" fmla="*/ 6621966 h 6748481"/>
                <a:gd name="connsiteX44" fmla="*/ 1120178 w 4185856"/>
                <a:gd name="connsiteY44" fmla="*/ 6712248 h 6748481"/>
                <a:gd name="connsiteX45" fmla="*/ 1279098 w 4185856"/>
                <a:gd name="connsiteY45" fmla="*/ 6733296 h 6748481"/>
                <a:gd name="connsiteX46" fmla="*/ 1796165 w 4185856"/>
                <a:gd name="connsiteY46" fmla="*/ 6686897 h 6748481"/>
                <a:gd name="connsiteX47" fmla="*/ 1999961 w 4185856"/>
                <a:gd name="connsiteY47" fmla="*/ 6424922 h 6748481"/>
                <a:gd name="connsiteX48" fmla="*/ 1999630 w 4185856"/>
                <a:gd name="connsiteY48" fmla="*/ 5415408 h 6748481"/>
                <a:gd name="connsiteX49" fmla="*/ 2000557 w 4185856"/>
                <a:gd name="connsiteY49" fmla="*/ 5229351 h 6748481"/>
                <a:gd name="connsiteX50" fmla="*/ 2014126 w 4185856"/>
                <a:gd name="connsiteY50" fmla="*/ 5158926 h 6748481"/>
                <a:gd name="connsiteX51" fmla="*/ 2063966 w 4185856"/>
                <a:gd name="connsiteY51" fmla="*/ 5126560 h 6748481"/>
                <a:gd name="connsiteX52" fmla="*/ 2104738 w 4185856"/>
                <a:gd name="connsiteY52" fmla="*/ 5158595 h 6748481"/>
                <a:gd name="connsiteX53" fmla="*/ 2118108 w 4185856"/>
                <a:gd name="connsiteY53" fmla="*/ 5253113 h 6748481"/>
                <a:gd name="connsiteX54" fmla="*/ 2118241 w 4185856"/>
                <a:gd name="connsiteY54" fmla="*/ 6431474 h 6748481"/>
                <a:gd name="connsiteX55" fmla="*/ 2120094 w 4185856"/>
                <a:gd name="connsiteY55" fmla="*/ 6489919 h 6748481"/>
                <a:gd name="connsiteX56" fmla="*/ 2300856 w 4185856"/>
                <a:gd name="connsiteY56" fmla="*/ 6671674 h 6748481"/>
                <a:gd name="connsiteX57" fmla="*/ 2379753 w 4185856"/>
                <a:gd name="connsiteY57" fmla="*/ 6697356 h 6748481"/>
                <a:gd name="connsiteX58" fmla="*/ 2712816 w 4185856"/>
                <a:gd name="connsiteY58" fmla="*/ 6747129 h 6748481"/>
                <a:gd name="connsiteX59" fmla="*/ 3104058 w 4185856"/>
                <a:gd name="connsiteY59" fmla="*/ 6662805 h 6748481"/>
                <a:gd name="connsiteX60" fmla="*/ 3171968 w 4185856"/>
                <a:gd name="connsiteY60" fmla="*/ 6560874 h 6748481"/>
                <a:gd name="connsiteX61" fmla="*/ 3171572 w 4185856"/>
                <a:gd name="connsiteY61" fmla="*/ 4750937 h 6748481"/>
                <a:gd name="connsiteX62" fmla="*/ 3171307 w 4185856"/>
                <a:gd name="connsiteY62" fmla="*/ 4147096 h 6748481"/>
                <a:gd name="connsiteX63" fmla="*/ 3172498 w 4185856"/>
                <a:gd name="connsiteY63" fmla="*/ 3786432 h 6748481"/>
                <a:gd name="connsiteX64" fmla="*/ 3273767 w 4185856"/>
                <a:gd name="connsiteY64" fmla="*/ 3471704 h 6748481"/>
                <a:gd name="connsiteX65" fmla="*/ 3461608 w 4185856"/>
                <a:gd name="connsiteY65" fmla="*/ 3353481 h 6748481"/>
                <a:gd name="connsiteX66" fmla="*/ 3567645 w 4185856"/>
                <a:gd name="connsiteY66" fmla="*/ 3397660 h 6748481"/>
                <a:gd name="connsiteX67" fmla="*/ 3777229 w 4185856"/>
                <a:gd name="connsiteY67" fmla="*/ 3481908 h 6748481"/>
                <a:gd name="connsiteX68" fmla="*/ 4060092 w 4185856"/>
                <a:gd name="connsiteY68" fmla="*/ 3426629 h 6748481"/>
                <a:gd name="connsiteX69" fmla="*/ 4161559 w 4185856"/>
                <a:gd name="connsiteY69" fmla="*/ 3288890 h 6748481"/>
                <a:gd name="connsiteX70" fmla="*/ 4164405 w 4185856"/>
                <a:gd name="connsiteY70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99582 w 4185856"/>
                <a:gd name="connsiteY40" fmla="*/ 5280846 h 6748481"/>
                <a:gd name="connsiteX41" fmla="*/ 996339 w 4185856"/>
                <a:gd name="connsiteY41" fmla="*/ 5894484 h 6748481"/>
                <a:gd name="connsiteX42" fmla="*/ 989984 w 4185856"/>
                <a:gd name="connsiteY42" fmla="*/ 6260310 h 6748481"/>
                <a:gd name="connsiteX43" fmla="*/ 989058 w 4185856"/>
                <a:gd name="connsiteY43" fmla="*/ 6621966 h 6748481"/>
                <a:gd name="connsiteX44" fmla="*/ 1120178 w 4185856"/>
                <a:gd name="connsiteY44" fmla="*/ 6712248 h 6748481"/>
                <a:gd name="connsiteX45" fmla="*/ 1279098 w 4185856"/>
                <a:gd name="connsiteY45" fmla="*/ 6733296 h 6748481"/>
                <a:gd name="connsiteX46" fmla="*/ 1796165 w 4185856"/>
                <a:gd name="connsiteY46" fmla="*/ 6686897 h 6748481"/>
                <a:gd name="connsiteX47" fmla="*/ 1999961 w 4185856"/>
                <a:gd name="connsiteY47" fmla="*/ 6424922 h 6748481"/>
                <a:gd name="connsiteX48" fmla="*/ 2000557 w 4185856"/>
                <a:gd name="connsiteY48" fmla="*/ 5229351 h 6748481"/>
                <a:gd name="connsiteX49" fmla="*/ 2014126 w 4185856"/>
                <a:gd name="connsiteY49" fmla="*/ 5158926 h 6748481"/>
                <a:gd name="connsiteX50" fmla="*/ 2063966 w 4185856"/>
                <a:gd name="connsiteY50" fmla="*/ 5126560 h 6748481"/>
                <a:gd name="connsiteX51" fmla="*/ 2104738 w 4185856"/>
                <a:gd name="connsiteY51" fmla="*/ 5158595 h 6748481"/>
                <a:gd name="connsiteX52" fmla="*/ 2118108 w 4185856"/>
                <a:gd name="connsiteY52" fmla="*/ 5253113 h 6748481"/>
                <a:gd name="connsiteX53" fmla="*/ 2118241 w 4185856"/>
                <a:gd name="connsiteY53" fmla="*/ 6431474 h 6748481"/>
                <a:gd name="connsiteX54" fmla="*/ 2120094 w 4185856"/>
                <a:gd name="connsiteY54" fmla="*/ 6489919 h 6748481"/>
                <a:gd name="connsiteX55" fmla="*/ 2300856 w 4185856"/>
                <a:gd name="connsiteY55" fmla="*/ 6671674 h 6748481"/>
                <a:gd name="connsiteX56" fmla="*/ 2379753 w 4185856"/>
                <a:gd name="connsiteY56" fmla="*/ 6697356 h 6748481"/>
                <a:gd name="connsiteX57" fmla="*/ 2712816 w 4185856"/>
                <a:gd name="connsiteY57" fmla="*/ 6747129 h 6748481"/>
                <a:gd name="connsiteX58" fmla="*/ 3104058 w 4185856"/>
                <a:gd name="connsiteY58" fmla="*/ 6662805 h 6748481"/>
                <a:gd name="connsiteX59" fmla="*/ 3171968 w 4185856"/>
                <a:gd name="connsiteY59" fmla="*/ 6560874 h 6748481"/>
                <a:gd name="connsiteX60" fmla="*/ 3171572 w 4185856"/>
                <a:gd name="connsiteY60" fmla="*/ 4750937 h 6748481"/>
                <a:gd name="connsiteX61" fmla="*/ 3171307 w 4185856"/>
                <a:gd name="connsiteY61" fmla="*/ 4147096 h 6748481"/>
                <a:gd name="connsiteX62" fmla="*/ 3172498 w 4185856"/>
                <a:gd name="connsiteY62" fmla="*/ 3786432 h 6748481"/>
                <a:gd name="connsiteX63" fmla="*/ 3273767 w 4185856"/>
                <a:gd name="connsiteY63" fmla="*/ 3471704 h 6748481"/>
                <a:gd name="connsiteX64" fmla="*/ 3461608 w 4185856"/>
                <a:gd name="connsiteY64" fmla="*/ 3353481 h 6748481"/>
                <a:gd name="connsiteX65" fmla="*/ 3567645 w 4185856"/>
                <a:gd name="connsiteY65" fmla="*/ 3397660 h 6748481"/>
                <a:gd name="connsiteX66" fmla="*/ 3777229 w 4185856"/>
                <a:gd name="connsiteY66" fmla="*/ 3481908 h 6748481"/>
                <a:gd name="connsiteX67" fmla="*/ 4060092 w 4185856"/>
                <a:gd name="connsiteY67" fmla="*/ 3426629 h 6748481"/>
                <a:gd name="connsiteX68" fmla="*/ 4161559 w 4185856"/>
                <a:gd name="connsiteY68" fmla="*/ 3288890 h 6748481"/>
                <a:gd name="connsiteX69" fmla="*/ 4164405 w 4185856"/>
                <a:gd name="connsiteY69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99582 w 4185856"/>
                <a:gd name="connsiteY40" fmla="*/ 5280846 h 6748481"/>
                <a:gd name="connsiteX41" fmla="*/ 996339 w 4185856"/>
                <a:gd name="connsiteY41" fmla="*/ 5894484 h 6748481"/>
                <a:gd name="connsiteX42" fmla="*/ 989984 w 4185856"/>
                <a:gd name="connsiteY42" fmla="*/ 6260310 h 6748481"/>
                <a:gd name="connsiteX43" fmla="*/ 989058 w 4185856"/>
                <a:gd name="connsiteY43" fmla="*/ 6621966 h 6748481"/>
                <a:gd name="connsiteX44" fmla="*/ 1120178 w 4185856"/>
                <a:gd name="connsiteY44" fmla="*/ 6712248 h 6748481"/>
                <a:gd name="connsiteX45" fmla="*/ 1279098 w 4185856"/>
                <a:gd name="connsiteY45" fmla="*/ 6733296 h 6748481"/>
                <a:gd name="connsiteX46" fmla="*/ 1796165 w 4185856"/>
                <a:gd name="connsiteY46" fmla="*/ 6686897 h 6748481"/>
                <a:gd name="connsiteX47" fmla="*/ 1999961 w 4185856"/>
                <a:gd name="connsiteY47" fmla="*/ 6424922 h 6748481"/>
                <a:gd name="connsiteX48" fmla="*/ 2000557 w 4185856"/>
                <a:gd name="connsiteY48" fmla="*/ 5229351 h 6748481"/>
                <a:gd name="connsiteX49" fmla="*/ 2014126 w 4185856"/>
                <a:gd name="connsiteY49" fmla="*/ 5158926 h 6748481"/>
                <a:gd name="connsiteX50" fmla="*/ 2063966 w 4185856"/>
                <a:gd name="connsiteY50" fmla="*/ 5126560 h 6748481"/>
                <a:gd name="connsiteX51" fmla="*/ 2104738 w 4185856"/>
                <a:gd name="connsiteY51" fmla="*/ 5158595 h 6748481"/>
                <a:gd name="connsiteX52" fmla="*/ 2118108 w 4185856"/>
                <a:gd name="connsiteY52" fmla="*/ 5253113 h 6748481"/>
                <a:gd name="connsiteX53" fmla="*/ 2118241 w 4185856"/>
                <a:gd name="connsiteY53" fmla="*/ 6431474 h 6748481"/>
                <a:gd name="connsiteX54" fmla="*/ 2120094 w 4185856"/>
                <a:gd name="connsiteY54" fmla="*/ 6489919 h 6748481"/>
                <a:gd name="connsiteX55" fmla="*/ 2300856 w 4185856"/>
                <a:gd name="connsiteY55" fmla="*/ 6671674 h 6748481"/>
                <a:gd name="connsiteX56" fmla="*/ 2379753 w 4185856"/>
                <a:gd name="connsiteY56" fmla="*/ 6697356 h 6748481"/>
                <a:gd name="connsiteX57" fmla="*/ 2712816 w 4185856"/>
                <a:gd name="connsiteY57" fmla="*/ 6747129 h 6748481"/>
                <a:gd name="connsiteX58" fmla="*/ 3104058 w 4185856"/>
                <a:gd name="connsiteY58" fmla="*/ 6662805 h 6748481"/>
                <a:gd name="connsiteX59" fmla="*/ 3171968 w 4185856"/>
                <a:gd name="connsiteY59" fmla="*/ 6560874 h 6748481"/>
                <a:gd name="connsiteX60" fmla="*/ 3171572 w 4185856"/>
                <a:gd name="connsiteY60" fmla="*/ 4750937 h 6748481"/>
                <a:gd name="connsiteX61" fmla="*/ 3171307 w 4185856"/>
                <a:gd name="connsiteY61" fmla="*/ 4147096 h 6748481"/>
                <a:gd name="connsiteX62" fmla="*/ 3172498 w 4185856"/>
                <a:gd name="connsiteY62" fmla="*/ 3786432 h 6748481"/>
                <a:gd name="connsiteX63" fmla="*/ 3273767 w 4185856"/>
                <a:gd name="connsiteY63" fmla="*/ 3471704 h 6748481"/>
                <a:gd name="connsiteX64" fmla="*/ 3461608 w 4185856"/>
                <a:gd name="connsiteY64" fmla="*/ 3353481 h 6748481"/>
                <a:gd name="connsiteX65" fmla="*/ 3567645 w 4185856"/>
                <a:gd name="connsiteY65" fmla="*/ 3397660 h 6748481"/>
                <a:gd name="connsiteX66" fmla="*/ 3777229 w 4185856"/>
                <a:gd name="connsiteY66" fmla="*/ 3481908 h 6748481"/>
                <a:gd name="connsiteX67" fmla="*/ 4060092 w 4185856"/>
                <a:gd name="connsiteY67" fmla="*/ 3426629 h 6748481"/>
                <a:gd name="connsiteX68" fmla="*/ 4161559 w 4185856"/>
                <a:gd name="connsiteY68" fmla="*/ 3288890 h 6748481"/>
                <a:gd name="connsiteX69" fmla="*/ 4164405 w 4185856"/>
                <a:gd name="connsiteY69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96339 w 4185856"/>
                <a:gd name="connsiteY40" fmla="*/ 5894484 h 6748481"/>
                <a:gd name="connsiteX41" fmla="*/ 989984 w 4185856"/>
                <a:gd name="connsiteY41" fmla="*/ 6260310 h 6748481"/>
                <a:gd name="connsiteX42" fmla="*/ 989058 w 4185856"/>
                <a:gd name="connsiteY42" fmla="*/ 6621966 h 6748481"/>
                <a:gd name="connsiteX43" fmla="*/ 1120178 w 4185856"/>
                <a:gd name="connsiteY43" fmla="*/ 6712248 h 6748481"/>
                <a:gd name="connsiteX44" fmla="*/ 1279098 w 4185856"/>
                <a:gd name="connsiteY44" fmla="*/ 6733296 h 6748481"/>
                <a:gd name="connsiteX45" fmla="*/ 1796165 w 4185856"/>
                <a:gd name="connsiteY45" fmla="*/ 6686897 h 6748481"/>
                <a:gd name="connsiteX46" fmla="*/ 1999961 w 4185856"/>
                <a:gd name="connsiteY46" fmla="*/ 6424922 h 6748481"/>
                <a:gd name="connsiteX47" fmla="*/ 2000557 w 4185856"/>
                <a:gd name="connsiteY47" fmla="*/ 5229351 h 6748481"/>
                <a:gd name="connsiteX48" fmla="*/ 2014126 w 4185856"/>
                <a:gd name="connsiteY48" fmla="*/ 5158926 h 6748481"/>
                <a:gd name="connsiteX49" fmla="*/ 2063966 w 4185856"/>
                <a:gd name="connsiteY49" fmla="*/ 5126560 h 6748481"/>
                <a:gd name="connsiteX50" fmla="*/ 2104738 w 4185856"/>
                <a:gd name="connsiteY50" fmla="*/ 5158595 h 6748481"/>
                <a:gd name="connsiteX51" fmla="*/ 2118108 w 4185856"/>
                <a:gd name="connsiteY51" fmla="*/ 5253113 h 6748481"/>
                <a:gd name="connsiteX52" fmla="*/ 2118241 w 4185856"/>
                <a:gd name="connsiteY52" fmla="*/ 6431474 h 6748481"/>
                <a:gd name="connsiteX53" fmla="*/ 2120094 w 4185856"/>
                <a:gd name="connsiteY53" fmla="*/ 6489919 h 6748481"/>
                <a:gd name="connsiteX54" fmla="*/ 2300856 w 4185856"/>
                <a:gd name="connsiteY54" fmla="*/ 6671674 h 6748481"/>
                <a:gd name="connsiteX55" fmla="*/ 2379753 w 4185856"/>
                <a:gd name="connsiteY55" fmla="*/ 6697356 h 6748481"/>
                <a:gd name="connsiteX56" fmla="*/ 2712816 w 4185856"/>
                <a:gd name="connsiteY56" fmla="*/ 6747129 h 6748481"/>
                <a:gd name="connsiteX57" fmla="*/ 3104058 w 4185856"/>
                <a:gd name="connsiteY57" fmla="*/ 6662805 h 6748481"/>
                <a:gd name="connsiteX58" fmla="*/ 3171968 w 4185856"/>
                <a:gd name="connsiteY58" fmla="*/ 6560874 h 6748481"/>
                <a:gd name="connsiteX59" fmla="*/ 3171572 w 4185856"/>
                <a:gd name="connsiteY59" fmla="*/ 4750937 h 6748481"/>
                <a:gd name="connsiteX60" fmla="*/ 3171307 w 4185856"/>
                <a:gd name="connsiteY60" fmla="*/ 4147096 h 6748481"/>
                <a:gd name="connsiteX61" fmla="*/ 3172498 w 4185856"/>
                <a:gd name="connsiteY61" fmla="*/ 3786432 h 6748481"/>
                <a:gd name="connsiteX62" fmla="*/ 3273767 w 4185856"/>
                <a:gd name="connsiteY62" fmla="*/ 3471704 h 6748481"/>
                <a:gd name="connsiteX63" fmla="*/ 3461608 w 4185856"/>
                <a:gd name="connsiteY63" fmla="*/ 3353481 h 6748481"/>
                <a:gd name="connsiteX64" fmla="*/ 3567645 w 4185856"/>
                <a:gd name="connsiteY64" fmla="*/ 3397660 h 6748481"/>
                <a:gd name="connsiteX65" fmla="*/ 3777229 w 4185856"/>
                <a:gd name="connsiteY65" fmla="*/ 3481908 h 6748481"/>
                <a:gd name="connsiteX66" fmla="*/ 4060092 w 4185856"/>
                <a:gd name="connsiteY66" fmla="*/ 3426629 h 6748481"/>
                <a:gd name="connsiteX67" fmla="*/ 4161559 w 4185856"/>
                <a:gd name="connsiteY67" fmla="*/ 3288890 h 6748481"/>
                <a:gd name="connsiteX68" fmla="*/ 4164405 w 4185856"/>
                <a:gd name="connsiteY68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89984 w 4185856"/>
                <a:gd name="connsiteY40" fmla="*/ 6260310 h 6748481"/>
                <a:gd name="connsiteX41" fmla="*/ 989058 w 4185856"/>
                <a:gd name="connsiteY41" fmla="*/ 6621966 h 6748481"/>
                <a:gd name="connsiteX42" fmla="*/ 1120178 w 4185856"/>
                <a:gd name="connsiteY42" fmla="*/ 6712248 h 6748481"/>
                <a:gd name="connsiteX43" fmla="*/ 1279098 w 4185856"/>
                <a:gd name="connsiteY43" fmla="*/ 6733296 h 6748481"/>
                <a:gd name="connsiteX44" fmla="*/ 1796165 w 4185856"/>
                <a:gd name="connsiteY44" fmla="*/ 6686897 h 6748481"/>
                <a:gd name="connsiteX45" fmla="*/ 1999961 w 4185856"/>
                <a:gd name="connsiteY45" fmla="*/ 6424922 h 6748481"/>
                <a:gd name="connsiteX46" fmla="*/ 2000557 w 4185856"/>
                <a:gd name="connsiteY46" fmla="*/ 5229351 h 6748481"/>
                <a:gd name="connsiteX47" fmla="*/ 2014126 w 4185856"/>
                <a:gd name="connsiteY47" fmla="*/ 5158926 h 6748481"/>
                <a:gd name="connsiteX48" fmla="*/ 2063966 w 4185856"/>
                <a:gd name="connsiteY48" fmla="*/ 5126560 h 6748481"/>
                <a:gd name="connsiteX49" fmla="*/ 2104738 w 4185856"/>
                <a:gd name="connsiteY49" fmla="*/ 5158595 h 6748481"/>
                <a:gd name="connsiteX50" fmla="*/ 2118108 w 4185856"/>
                <a:gd name="connsiteY50" fmla="*/ 5253113 h 6748481"/>
                <a:gd name="connsiteX51" fmla="*/ 2118241 w 4185856"/>
                <a:gd name="connsiteY51" fmla="*/ 6431474 h 6748481"/>
                <a:gd name="connsiteX52" fmla="*/ 2120094 w 4185856"/>
                <a:gd name="connsiteY52" fmla="*/ 6489919 h 6748481"/>
                <a:gd name="connsiteX53" fmla="*/ 2300856 w 4185856"/>
                <a:gd name="connsiteY53" fmla="*/ 6671674 h 6748481"/>
                <a:gd name="connsiteX54" fmla="*/ 2379753 w 4185856"/>
                <a:gd name="connsiteY54" fmla="*/ 6697356 h 6748481"/>
                <a:gd name="connsiteX55" fmla="*/ 2712816 w 4185856"/>
                <a:gd name="connsiteY55" fmla="*/ 6747129 h 6748481"/>
                <a:gd name="connsiteX56" fmla="*/ 3104058 w 4185856"/>
                <a:gd name="connsiteY56" fmla="*/ 6662805 h 6748481"/>
                <a:gd name="connsiteX57" fmla="*/ 3171968 w 4185856"/>
                <a:gd name="connsiteY57" fmla="*/ 6560874 h 6748481"/>
                <a:gd name="connsiteX58" fmla="*/ 3171572 w 4185856"/>
                <a:gd name="connsiteY58" fmla="*/ 4750937 h 6748481"/>
                <a:gd name="connsiteX59" fmla="*/ 3171307 w 4185856"/>
                <a:gd name="connsiteY59" fmla="*/ 4147096 h 6748481"/>
                <a:gd name="connsiteX60" fmla="*/ 3172498 w 4185856"/>
                <a:gd name="connsiteY60" fmla="*/ 3786432 h 6748481"/>
                <a:gd name="connsiteX61" fmla="*/ 3273767 w 4185856"/>
                <a:gd name="connsiteY61" fmla="*/ 3471704 h 6748481"/>
                <a:gd name="connsiteX62" fmla="*/ 3461608 w 4185856"/>
                <a:gd name="connsiteY62" fmla="*/ 3353481 h 6748481"/>
                <a:gd name="connsiteX63" fmla="*/ 3567645 w 4185856"/>
                <a:gd name="connsiteY63" fmla="*/ 3397660 h 6748481"/>
                <a:gd name="connsiteX64" fmla="*/ 3777229 w 4185856"/>
                <a:gd name="connsiteY64" fmla="*/ 3481908 h 6748481"/>
                <a:gd name="connsiteX65" fmla="*/ 4060092 w 4185856"/>
                <a:gd name="connsiteY65" fmla="*/ 3426629 h 6748481"/>
                <a:gd name="connsiteX66" fmla="*/ 4161559 w 4185856"/>
                <a:gd name="connsiteY66" fmla="*/ 3288890 h 6748481"/>
                <a:gd name="connsiteX67" fmla="*/ 4164405 w 4185856"/>
                <a:gd name="connsiteY67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89984 w 4185856"/>
                <a:gd name="connsiteY40" fmla="*/ 6260310 h 6748481"/>
                <a:gd name="connsiteX41" fmla="*/ 989058 w 4185856"/>
                <a:gd name="connsiteY41" fmla="*/ 6621966 h 6748481"/>
                <a:gd name="connsiteX42" fmla="*/ 1120178 w 4185856"/>
                <a:gd name="connsiteY42" fmla="*/ 6712248 h 6748481"/>
                <a:gd name="connsiteX43" fmla="*/ 1279098 w 4185856"/>
                <a:gd name="connsiteY43" fmla="*/ 6733296 h 6748481"/>
                <a:gd name="connsiteX44" fmla="*/ 1796165 w 4185856"/>
                <a:gd name="connsiteY44" fmla="*/ 6686897 h 6748481"/>
                <a:gd name="connsiteX45" fmla="*/ 1999961 w 4185856"/>
                <a:gd name="connsiteY45" fmla="*/ 6424922 h 6748481"/>
                <a:gd name="connsiteX46" fmla="*/ 2000557 w 4185856"/>
                <a:gd name="connsiteY46" fmla="*/ 5229351 h 6748481"/>
                <a:gd name="connsiteX47" fmla="*/ 2014126 w 4185856"/>
                <a:gd name="connsiteY47" fmla="*/ 5158926 h 6748481"/>
                <a:gd name="connsiteX48" fmla="*/ 2063966 w 4185856"/>
                <a:gd name="connsiteY48" fmla="*/ 5126560 h 6748481"/>
                <a:gd name="connsiteX49" fmla="*/ 2104738 w 4185856"/>
                <a:gd name="connsiteY49" fmla="*/ 5158595 h 6748481"/>
                <a:gd name="connsiteX50" fmla="*/ 2118108 w 4185856"/>
                <a:gd name="connsiteY50" fmla="*/ 5253113 h 6748481"/>
                <a:gd name="connsiteX51" fmla="*/ 2118241 w 4185856"/>
                <a:gd name="connsiteY51" fmla="*/ 6431474 h 6748481"/>
                <a:gd name="connsiteX52" fmla="*/ 2120094 w 4185856"/>
                <a:gd name="connsiteY52" fmla="*/ 6489919 h 6748481"/>
                <a:gd name="connsiteX53" fmla="*/ 2300856 w 4185856"/>
                <a:gd name="connsiteY53" fmla="*/ 6671674 h 6748481"/>
                <a:gd name="connsiteX54" fmla="*/ 2379753 w 4185856"/>
                <a:gd name="connsiteY54" fmla="*/ 6697356 h 6748481"/>
                <a:gd name="connsiteX55" fmla="*/ 2712816 w 4185856"/>
                <a:gd name="connsiteY55" fmla="*/ 6747129 h 6748481"/>
                <a:gd name="connsiteX56" fmla="*/ 3104058 w 4185856"/>
                <a:gd name="connsiteY56" fmla="*/ 6662805 h 6748481"/>
                <a:gd name="connsiteX57" fmla="*/ 3171968 w 4185856"/>
                <a:gd name="connsiteY57" fmla="*/ 6560874 h 6748481"/>
                <a:gd name="connsiteX58" fmla="*/ 3171572 w 4185856"/>
                <a:gd name="connsiteY58" fmla="*/ 4750937 h 6748481"/>
                <a:gd name="connsiteX59" fmla="*/ 3171307 w 4185856"/>
                <a:gd name="connsiteY59" fmla="*/ 4147096 h 6748481"/>
                <a:gd name="connsiteX60" fmla="*/ 3172498 w 4185856"/>
                <a:gd name="connsiteY60" fmla="*/ 3786432 h 6748481"/>
                <a:gd name="connsiteX61" fmla="*/ 3273767 w 4185856"/>
                <a:gd name="connsiteY61" fmla="*/ 3471704 h 6748481"/>
                <a:gd name="connsiteX62" fmla="*/ 3421178 w 4185856"/>
                <a:gd name="connsiteY62" fmla="*/ 3326526 h 6748481"/>
                <a:gd name="connsiteX63" fmla="*/ 3567645 w 4185856"/>
                <a:gd name="connsiteY63" fmla="*/ 3397660 h 6748481"/>
                <a:gd name="connsiteX64" fmla="*/ 3777229 w 4185856"/>
                <a:gd name="connsiteY64" fmla="*/ 3481908 h 6748481"/>
                <a:gd name="connsiteX65" fmla="*/ 4060092 w 4185856"/>
                <a:gd name="connsiteY65" fmla="*/ 3426629 h 6748481"/>
                <a:gd name="connsiteX66" fmla="*/ 4161559 w 4185856"/>
                <a:gd name="connsiteY66" fmla="*/ 3288890 h 6748481"/>
                <a:gd name="connsiteX67" fmla="*/ 4164405 w 4185856"/>
                <a:gd name="connsiteY67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89984 w 4185856"/>
                <a:gd name="connsiteY40" fmla="*/ 6260310 h 6748481"/>
                <a:gd name="connsiteX41" fmla="*/ 989058 w 4185856"/>
                <a:gd name="connsiteY41" fmla="*/ 6621966 h 6748481"/>
                <a:gd name="connsiteX42" fmla="*/ 1120178 w 4185856"/>
                <a:gd name="connsiteY42" fmla="*/ 6712248 h 6748481"/>
                <a:gd name="connsiteX43" fmla="*/ 1279098 w 4185856"/>
                <a:gd name="connsiteY43" fmla="*/ 6733296 h 6748481"/>
                <a:gd name="connsiteX44" fmla="*/ 1796165 w 4185856"/>
                <a:gd name="connsiteY44" fmla="*/ 6686897 h 6748481"/>
                <a:gd name="connsiteX45" fmla="*/ 1999961 w 4185856"/>
                <a:gd name="connsiteY45" fmla="*/ 6424922 h 6748481"/>
                <a:gd name="connsiteX46" fmla="*/ 2000557 w 4185856"/>
                <a:gd name="connsiteY46" fmla="*/ 5229351 h 6748481"/>
                <a:gd name="connsiteX47" fmla="*/ 2014126 w 4185856"/>
                <a:gd name="connsiteY47" fmla="*/ 5158926 h 6748481"/>
                <a:gd name="connsiteX48" fmla="*/ 2063966 w 4185856"/>
                <a:gd name="connsiteY48" fmla="*/ 5126560 h 6748481"/>
                <a:gd name="connsiteX49" fmla="*/ 2104738 w 4185856"/>
                <a:gd name="connsiteY49" fmla="*/ 5158595 h 6748481"/>
                <a:gd name="connsiteX50" fmla="*/ 2118108 w 4185856"/>
                <a:gd name="connsiteY50" fmla="*/ 5253113 h 6748481"/>
                <a:gd name="connsiteX51" fmla="*/ 2118241 w 4185856"/>
                <a:gd name="connsiteY51" fmla="*/ 6431474 h 6748481"/>
                <a:gd name="connsiteX52" fmla="*/ 2120094 w 4185856"/>
                <a:gd name="connsiteY52" fmla="*/ 6489919 h 6748481"/>
                <a:gd name="connsiteX53" fmla="*/ 2300856 w 4185856"/>
                <a:gd name="connsiteY53" fmla="*/ 6671674 h 6748481"/>
                <a:gd name="connsiteX54" fmla="*/ 2379753 w 4185856"/>
                <a:gd name="connsiteY54" fmla="*/ 6697356 h 6748481"/>
                <a:gd name="connsiteX55" fmla="*/ 2712816 w 4185856"/>
                <a:gd name="connsiteY55" fmla="*/ 6747129 h 6748481"/>
                <a:gd name="connsiteX56" fmla="*/ 3104058 w 4185856"/>
                <a:gd name="connsiteY56" fmla="*/ 6662805 h 6748481"/>
                <a:gd name="connsiteX57" fmla="*/ 3171968 w 4185856"/>
                <a:gd name="connsiteY57" fmla="*/ 6560874 h 6748481"/>
                <a:gd name="connsiteX58" fmla="*/ 3171572 w 4185856"/>
                <a:gd name="connsiteY58" fmla="*/ 4750937 h 6748481"/>
                <a:gd name="connsiteX59" fmla="*/ 3171307 w 4185856"/>
                <a:gd name="connsiteY59" fmla="*/ 4147096 h 6748481"/>
                <a:gd name="connsiteX60" fmla="*/ 3172498 w 4185856"/>
                <a:gd name="connsiteY60" fmla="*/ 3786432 h 6748481"/>
                <a:gd name="connsiteX61" fmla="*/ 3273767 w 4185856"/>
                <a:gd name="connsiteY61" fmla="*/ 3471704 h 6748481"/>
                <a:gd name="connsiteX62" fmla="*/ 3421178 w 4185856"/>
                <a:gd name="connsiteY62" fmla="*/ 3326526 h 6748481"/>
                <a:gd name="connsiteX63" fmla="*/ 3567645 w 4185856"/>
                <a:gd name="connsiteY63" fmla="*/ 3397660 h 6748481"/>
                <a:gd name="connsiteX64" fmla="*/ 3777229 w 4185856"/>
                <a:gd name="connsiteY64" fmla="*/ 3481908 h 6748481"/>
                <a:gd name="connsiteX65" fmla="*/ 4060092 w 4185856"/>
                <a:gd name="connsiteY65" fmla="*/ 3426629 h 6748481"/>
                <a:gd name="connsiteX66" fmla="*/ 4161559 w 4185856"/>
                <a:gd name="connsiteY66" fmla="*/ 3288890 h 6748481"/>
                <a:gd name="connsiteX67" fmla="*/ 4164405 w 4185856"/>
                <a:gd name="connsiteY67" fmla="*/ 3089529 h 6748481"/>
                <a:gd name="connsiteX0" fmla="*/ 4164405 w 4185856"/>
                <a:gd name="connsiteY0" fmla="*/ 3089529 h 6748481"/>
                <a:gd name="connsiteX1" fmla="*/ 3978944 w 4185856"/>
                <a:gd name="connsiteY1" fmla="*/ 2849065 h 6748481"/>
                <a:gd name="connsiteX2" fmla="*/ 3676924 w 4185856"/>
                <a:gd name="connsiteY2" fmla="*/ 2818816 h 6748481"/>
                <a:gd name="connsiteX3" fmla="*/ 3557916 w 4185856"/>
                <a:gd name="connsiteY3" fmla="*/ 2885138 h 6748481"/>
                <a:gd name="connsiteX4" fmla="*/ 3302758 w 4185856"/>
                <a:gd name="connsiteY4" fmla="*/ 2818221 h 6748481"/>
                <a:gd name="connsiteX5" fmla="*/ 3283430 w 4185856"/>
                <a:gd name="connsiteY5" fmla="*/ 2774271 h 6748481"/>
                <a:gd name="connsiteX6" fmla="*/ 3242791 w 4185856"/>
                <a:gd name="connsiteY6" fmla="*/ 2534667 h 6748481"/>
                <a:gd name="connsiteX7" fmla="*/ 3326718 w 4185856"/>
                <a:gd name="connsiteY7" fmla="*/ 2073000 h 6748481"/>
                <a:gd name="connsiteX8" fmla="*/ 3387281 w 4185856"/>
                <a:gd name="connsiteY8" fmla="*/ 1893760 h 6748481"/>
                <a:gd name="connsiteX9" fmla="*/ 3356173 w 4185856"/>
                <a:gd name="connsiteY9" fmla="*/ 1825056 h 6748481"/>
                <a:gd name="connsiteX10" fmla="*/ 3159657 w 4185856"/>
                <a:gd name="connsiteY10" fmla="*/ 1737951 h 6748481"/>
                <a:gd name="connsiteX11" fmla="*/ 2863661 w 4185856"/>
                <a:gd name="connsiteY11" fmla="*/ 1657399 h 6748481"/>
                <a:gd name="connsiteX12" fmla="*/ 2724531 w 4185856"/>
                <a:gd name="connsiteY12" fmla="*/ 1645154 h 6748481"/>
                <a:gd name="connsiteX13" fmla="*/ 2707521 w 4185856"/>
                <a:gd name="connsiteY13" fmla="*/ 1632248 h 6748481"/>
                <a:gd name="connsiteX14" fmla="*/ 2768481 w 4185856"/>
                <a:gd name="connsiteY14" fmla="*/ 1526544 h 6748481"/>
                <a:gd name="connsiteX15" fmla="*/ 2909397 w 4185856"/>
                <a:gd name="connsiteY15" fmla="*/ 1298986 h 6748481"/>
                <a:gd name="connsiteX16" fmla="*/ 2966386 w 4185856"/>
                <a:gd name="connsiteY16" fmla="*/ 733269 h 6748481"/>
                <a:gd name="connsiteX17" fmla="*/ 2460769 w 4185856"/>
                <a:gd name="connsiteY17" fmla="*/ 108181 h 6748481"/>
                <a:gd name="connsiteX18" fmla="*/ 1702640 w 4185856"/>
                <a:gd name="connsiteY18" fmla="*/ 64232 h 6748481"/>
                <a:gd name="connsiteX19" fmla="*/ 1186102 w 4185856"/>
                <a:gd name="connsiteY19" fmla="*/ 1401645 h 6748481"/>
                <a:gd name="connsiteX20" fmla="*/ 1351177 w 4185856"/>
                <a:gd name="connsiteY20" fmla="*/ 1640852 h 6748481"/>
                <a:gd name="connsiteX21" fmla="*/ 1345022 w 4185856"/>
                <a:gd name="connsiteY21" fmla="*/ 1662231 h 6748481"/>
                <a:gd name="connsiteX22" fmla="*/ 1282473 w 4185856"/>
                <a:gd name="connsiteY22" fmla="*/ 1685596 h 6748481"/>
                <a:gd name="connsiteX23" fmla="*/ 1064182 w 4185856"/>
                <a:gd name="connsiteY23" fmla="*/ 1749071 h 6748481"/>
                <a:gd name="connsiteX24" fmla="*/ 812598 w 4185856"/>
                <a:gd name="connsiteY24" fmla="*/ 1866689 h 6748481"/>
                <a:gd name="connsiteX25" fmla="*/ 811473 w 4185856"/>
                <a:gd name="connsiteY25" fmla="*/ 1990528 h 6748481"/>
                <a:gd name="connsiteX26" fmla="*/ 843309 w 4185856"/>
                <a:gd name="connsiteY26" fmla="*/ 2212129 h 6748481"/>
                <a:gd name="connsiteX27" fmla="*/ 862174 w 4185856"/>
                <a:gd name="connsiteY27" fmla="*/ 2397458 h 6748481"/>
                <a:gd name="connsiteX28" fmla="*/ 724169 w 4185856"/>
                <a:gd name="connsiteY28" fmla="*/ 2924785 h 6748481"/>
                <a:gd name="connsiteX29" fmla="*/ 573788 w 4185856"/>
                <a:gd name="connsiteY29" fmla="*/ 2941663 h 6748481"/>
                <a:gd name="connsiteX30" fmla="*/ 528978 w 4185856"/>
                <a:gd name="connsiteY30" fmla="*/ 2920549 h 6748481"/>
                <a:gd name="connsiteX31" fmla="*/ 363175 w 4185856"/>
                <a:gd name="connsiteY31" fmla="*/ 2839269 h 6748481"/>
                <a:gd name="connsiteX32" fmla="*/ 202137 w 4185856"/>
                <a:gd name="connsiteY32" fmla="*/ 2835496 h 6748481"/>
                <a:gd name="connsiteX33" fmla="*/ 394 w 4185856"/>
                <a:gd name="connsiteY33" fmla="*/ 3195233 h 6748481"/>
                <a:gd name="connsiteX34" fmla="*/ 155408 w 4185856"/>
                <a:gd name="connsiteY34" fmla="*/ 3534716 h 6748481"/>
                <a:gd name="connsiteX35" fmla="*/ 477748 w 4185856"/>
                <a:gd name="connsiteY35" fmla="*/ 3566288 h 6748481"/>
                <a:gd name="connsiteX36" fmla="*/ 576237 w 4185856"/>
                <a:gd name="connsiteY36" fmla="*/ 3496856 h 6748481"/>
                <a:gd name="connsiteX37" fmla="*/ 850590 w 4185856"/>
                <a:gd name="connsiteY37" fmla="*/ 3531671 h 6748481"/>
                <a:gd name="connsiteX38" fmla="*/ 966355 w 4185856"/>
                <a:gd name="connsiteY38" fmla="*/ 3750227 h 6748481"/>
                <a:gd name="connsiteX39" fmla="*/ 992830 w 4185856"/>
                <a:gd name="connsiteY39" fmla="*/ 4058866 h 6748481"/>
                <a:gd name="connsiteX40" fmla="*/ 989984 w 4185856"/>
                <a:gd name="connsiteY40" fmla="*/ 6260310 h 6748481"/>
                <a:gd name="connsiteX41" fmla="*/ 989058 w 4185856"/>
                <a:gd name="connsiteY41" fmla="*/ 6621966 h 6748481"/>
                <a:gd name="connsiteX42" fmla="*/ 1120178 w 4185856"/>
                <a:gd name="connsiteY42" fmla="*/ 6712248 h 6748481"/>
                <a:gd name="connsiteX43" fmla="*/ 1279098 w 4185856"/>
                <a:gd name="connsiteY43" fmla="*/ 6733296 h 6748481"/>
                <a:gd name="connsiteX44" fmla="*/ 1796165 w 4185856"/>
                <a:gd name="connsiteY44" fmla="*/ 6686897 h 6748481"/>
                <a:gd name="connsiteX45" fmla="*/ 1999961 w 4185856"/>
                <a:gd name="connsiteY45" fmla="*/ 6424922 h 6748481"/>
                <a:gd name="connsiteX46" fmla="*/ 2000557 w 4185856"/>
                <a:gd name="connsiteY46" fmla="*/ 5229351 h 6748481"/>
                <a:gd name="connsiteX47" fmla="*/ 2014126 w 4185856"/>
                <a:gd name="connsiteY47" fmla="*/ 5158926 h 6748481"/>
                <a:gd name="connsiteX48" fmla="*/ 2063966 w 4185856"/>
                <a:gd name="connsiteY48" fmla="*/ 5126560 h 6748481"/>
                <a:gd name="connsiteX49" fmla="*/ 2104738 w 4185856"/>
                <a:gd name="connsiteY49" fmla="*/ 5158595 h 6748481"/>
                <a:gd name="connsiteX50" fmla="*/ 2118108 w 4185856"/>
                <a:gd name="connsiteY50" fmla="*/ 5253113 h 6748481"/>
                <a:gd name="connsiteX51" fmla="*/ 2118241 w 4185856"/>
                <a:gd name="connsiteY51" fmla="*/ 6431474 h 6748481"/>
                <a:gd name="connsiteX52" fmla="*/ 2120094 w 4185856"/>
                <a:gd name="connsiteY52" fmla="*/ 6489919 h 6748481"/>
                <a:gd name="connsiteX53" fmla="*/ 2300856 w 4185856"/>
                <a:gd name="connsiteY53" fmla="*/ 6671674 h 6748481"/>
                <a:gd name="connsiteX54" fmla="*/ 2379753 w 4185856"/>
                <a:gd name="connsiteY54" fmla="*/ 6697356 h 6748481"/>
                <a:gd name="connsiteX55" fmla="*/ 2712816 w 4185856"/>
                <a:gd name="connsiteY55" fmla="*/ 6747129 h 6748481"/>
                <a:gd name="connsiteX56" fmla="*/ 3104058 w 4185856"/>
                <a:gd name="connsiteY56" fmla="*/ 6662805 h 6748481"/>
                <a:gd name="connsiteX57" fmla="*/ 3171968 w 4185856"/>
                <a:gd name="connsiteY57" fmla="*/ 6560874 h 6748481"/>
                <a:gd name="connsiteX58" fmla="*/ 3171572 w 4185856"/>
                <a:gd name="connsiteY58" fmla="*/ 4750937 h 6748481"/>
                <a:gd name="connsiteX59" fmla="*/ 3171307 w 4185856"/>
                <a:gd name="connsiteY59" fmla="*/ 4147096 h 6748481"/>
                <a:gd name="connsiteX60" fmla="*/ 3172498 w 4185856"/>
                <a:gd name="connsiteY60" fmla="*/ 3786432 h 6748481"/>
                <a:gd name="connsiteX61" fmla="*/ 3273767 w 4185856"/>
                <a:gd name="connsiteY61" fmla="*/ 3471704 h 6748481"/>
                <a:gd name="connsiteX62" fmla="*/ 3421178 w 4185856"/>
                <a:gd name="connsiteY62" fmla="*/ 3333264 h 6748481"/>
                <a:gd name="connsiteX63" fmla="*/ 3567645 w 4185856"/>
                <a:gd name="connsiteY63" fmla="*/ 3397660 h 6748481"/>
                <a:gd name="connsiteX64" fmla="*/ 3777229 w 4185856"/>
                <a:gd name="connsiteY64" fmla="*/ 3481908 h 6748481"/>
                <a:gd name="connsiteX65" fmla="*/ 4060092 w 4185856"/>
                <a:gd name="connsiteY65" fmla="*/ 3426629 h 6748481"/>
                <a:gd name="connsiteX66" fmla="*/ 4161559 w 4185856"/>
                <a:gd name="connsiteY66" fmla="*/ 3288890 h 6748481"/>
                <a:gd name="connsiteX67" fmla="*/ 4164405 w 4185856"/>
                <a:gd name="connsiteY67" fmla="*/ 3089529 h 67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185856" h="6748481">
                  <a:moveTo>
                    <a:pt x="4164405" y="3089529"/>
                  </a:moveTo>
                  <a:cubicBezTo>
                    <a:pt x="4121779" y="2994482"/>
                    <a:pt x="4057643" y="2916379"/>
                    <a:pt x="3978944" y="2849065"/>
                  </a:cubicBezTo>
                  <a:cubicBezTo>
                    <a:pt x="3885021" y="2768711"/>
                    <a:pt x="3784216" y="2761033"/>
                    <a:pt x="3676924" y="2818816"/>
                  </a:cubicBezTo>
                  <a:cubicBezTo>
                    <a:pt x="3636946" y="2840394"/>
                    <a:pt x="3598093" y="2863957"/>
                    <a:pt x="3557916" y="2885138"/>
                  </a:cubicBezTo>
                  <a:cubicBezTo>
                    <a:pt x="3455456" y="2939148"/>
                    <a:pt x="3358820" y="2929683"/>
                    <a:pt x="3302758" y="2818221"/>
                  </a:cubicBezTo>
                  <a:cubicBezTo>
                    <a:pt x="3295543" y="2803924"/>
                    <a:pt x="3289255" y="2789164"/>
                    <a:pt x="3283430" y="2774271"/>
                  </a:cubicBezTo>
                  <a:cubicBezTo>
                    <a:pt x="3253315" y="2697227"/>
                    <a:pt x="3244446" y="2616345"/>
                    <a:pt x="3242791" y="2534667"/>
                  </a:cubicBezTo>
                  <a:cubicBezTo>
                    <a:pt x="3239547" y="2375218"/>
                    <a:pt x="3277804" y="2223050"/>
                    <a:pt x="3326718" y="2073000"/>
                  </a:cubicBezTo>
                  <a:cubicBezTo>
                    <a:pt x="3346244" y="2013032"/>
                    <a:pt x="3367226" y="1953595"/>
                    <a:pt x="3387281" y="1893760"/>
                  </a:cubicBezTo>
                  <a:cubicBezTo>
                    <a:pt x="3398070" y="1861526"/>
                    <a:pt x="3388274" y="1840081"/>
                    <a:pt x="3356173" y="1825056"/>
                  </a:cubicBezTo>
                  <a:cubicBezTo>
                    <a:pt x="3291241" y="1794675"/>
                    <a:pt x="3226707" y="1763699"/>
                    <a:pt x="3159657" y="1737951"/>
                  </a:cubicBezTo>
                  <a:cubicBezTo>
                    <a:pt x="3063617" y="1701018"/>
                    <a:pt x="2966121" y="1669777"/>
                    <a:pt x="2863661" y="1657399"/>
                  </a:cubicBezTo>
                  <a:cubicBezTo>
                    <a:pt x="2817461" y="1651839"/>
                    <a:pt x="2770930" y="1649457"/>
                    <a:pt x="2724531" y="1645154"/>
                  </a:cubicBezTo>
                  <a:cubicBezTo>
                    <a:pt x="2716324" y="1644360"/>
                    <a:pt x="2695474" y="1645353"/>
                    <a:pt x="2707521" y="1632248"/>
                  </a:cubicBezTo>
                  <a:cubicBezTo>
                    <a:pt x="2735982" y="1601072"/>
                    <a:pt x="2740681" y="1558513"/>
                    <a:pt x="2768481" y="1526544"/>
                  </a:cubicBezTo>
                  <a:cubicBezTo>
                    <a:pt x="2827455" y="1458700"/>
                    <a:pt x="2873456" y="1381590"/>
                    <a:pt x="2909397" y="1298986"/>
                  </a:cubicBezTo>
                  <a:cubicBezTo>
                    <a:pt x="2988758" y="1116636"/>
                    <a:pt x="3024036" y="931240"/>
                    <a:pt x="2966386" y="733269"/>
                  </a:cubicBezTo>
                  <a:cubicBezTo>
                    <a:pt x="2884774" y="452959"/>
                    <a:pt x="2723208" y="239301"/>
                    <a:pt x="2460769" y="108181"/>
                  </a:cubicBezTo>
                  <a:cubicBezTo>
                    <a:pt x="2211236" y="-16519"/>
                    <a:pt x="1964153" y="-36442"/>
                    <a:pt x="1702640" y="64232"/>
                  </a:cubicBezTo>
                  <a:cubicBezTo>
                    <a:pt x="1149897" y="277029"/>
                    <a:pt x="887789" y="873391"/>
                    <a:pt x="1186102" y="1401645"/>
                  </a:cubicBezTo>
                  <a:cubicBezTo>
                    <a:pt x="1233957" y="1486433"/>
                    <a:pt x="1305507" y="1554475"/>
                    <a:pt x="1351177" y="1640852"/>
                  </a:cubicBezTo>
                  <a:cubicBezTo>
                    <a:pt x="1358723" y="1655149"/>
                    <a:pt x="1355215" y="1660444"/>
                    <a:pt x="1345022" y="1662231"/>
                  </a:cubicBezTo>
                  <a:cubicBezTo>
                    <a:pt x="1322385" y="1666269"/>
                    <a:pt x="1303786" y="1681029"/>
                    <a:pt x="1282473" y="1685596"/>
                  </a:cubicBezTo>
                  <a:cubicBezTo>
                    <a:pt x="1208143" y="1701613"/>
                    <a:pt x="1134607" y="1720080"/>
                    <a:pt x="1064182" y="1749071"/>
                  </a:cubicBezTo>
                  <a:cubicBezTo>
                    <a:pt x="978534" y="1784350"/>
                    <a:pt x="891628" y="1817179"/>
                    <a:pt x="812598" y="1866689"/>
                  </a:cubicBezTo>
                  <a:cubicBezTo>
                    <a:pt x="788439" y="1881846"/>
                    <a:pt x="809090" y="1969613"/>
                    <a:pt x="811473" y="1990528"/>
                  </a:cubicBezTo>
                  <a:cubicBezTo>
                    <a:pt x="819945" y="2064527"/>
                    <a:pt x="837353" y="2137997"/>
                    <a:pt x="843309" y="2212129"/>
                  </a:cubicBezTo>
                  <a:cubicBezTo>
                    <a:pt x="848075" y="2273751"/>
                    <a:pt x="857143" y="2335571"/>
                    <a:pt x="862174" y="2397458"/>
                  </a:cubicBezTo>
                  <a:cubicBezTo>
                    <a:pt x="876139" y="2571270"/>
                    <a:pt x="868660" y="2801674"/>
                    <a:pt x="724169" y="2924785"/>
                  </a:cubicBezTo>
                  <a:cubicBezTo>
                    <a:pt x="677109" y="2957681"/>
                    <a:pt x="626475" y="2959269"/>
                    <a:pt x="573788" y="2941663"/>
                  </a:cubicBezTo>
                  <a:cubicBezTo>
                    <a:pt x="558830" y="2934713"/>
                    <a:pt x="543342" y="2928690"/>
                    <a:pt x="528978" y="2920549"/>
                  </a:cubicBezTo>
                  <a:cubicBezTo>
                    <a:pt x="475299" y="2890234"/>
                    <a:pt x="417251" y="2869186"/>
                    <a:pt x="363175" y="2839269"/>
                  </a:cubicBezTo>
                  <a:cubicBezTo>
                    <a:pt x="312408" y="2811205"/>
                    <a:pt x="253302" y="2802137"/>
                    <a:pt x="202137" y="2835496"/>
                  </a:cubicBezTo>
                  <a:cubicBezTo>
                    <a:pt x="73201" y="2919490"/>
                    <a:pt x="7211" y="3041807"/>
                    <a:pt x="394" y="3195233"/>
                  </a:cubicBezTo>
                  <a:cubicBezTo>
                    <a:pt x="-5828" y="3334428"/>
                    <a:pt x="62413" y="3441323"/>
                    <a:pt x="155408" y="3534716"/>
                  </a:cubicBezTo>
                  <a:cubicBezTo>
                    <a:pt x="262899" y="3642604"/>
                    <a:pt x="351394" y="3649951"/>
                    <a:pt x="477748" y="3566288"/>
                  </a:cubicBezTo>
                  <a:cubicBezTo>
                    <a:pt x="511240" y="3544115"/>
                    <a:pt x="543077" y="3519559"/>
                    <a:pt x="576237" y="3496856"/>
                  </a:cubicBezTo>
                  <a:cubicBezTo>
                    <a:pt x="678367" y="3426894"/>
                    <a:pt x="769642" y="3438676"/>
                    <a:pt x="850590" y="3531671"/>
                  </a:cubicBezTo>
                  <a:cubicBezTo>
                    <a:pt x="906189" y="3595543"/>
                    <a:pt x="942924" y="3669477"/>
                    <a:pt x="966355" y="3750227"/>
                  </a:cubicBezTo>
                  <a:cubicBezTo>
                    <a:pt x="995676" y="3851231"/>
                    <a:pt x="990845" y="3955810"/>
                    <a:pt x="992830" y="4058866"/>
                  </a:cubicBezTo>
                  <a:cubicBezTo>
                    <a:pt x="996768" y="4477213"/>
                    <a:pt x="990613" y="5833127"/>
                    <a:pt x="989984" y="6260310"/>
                  </a:cubicBezTo>
                  <a:cubicBezTo>
                    <a:pt x="988925" y="6381369"/>
                    <a:pt x="996404" y="6501237"/>
                    <a:pt x="989058" y="6621966"/>
                  </a:cubicBezTo>
                  <a:cubicBezTo>
                    <a:pt x="984888" y="6690472"/>
                    <a:pt x="1069014" y="6700400"/>
                    <a:pt x="1120178" y="6712248"/>
                  </a:cubicBezTo>
                  <a:cubicBezTo>
                    <a:pt x="1172335" y="6724360"/>
                    <a:pt x="1225749" y="6730053"/>
                    <a:pt x="1279098" y="6733296"/>
                  </a:cubicBezTo>
                  <a:cubicBezTo>
                    <a:pt x="1453306" y="6743886"/>
                    <a:pt x="1626722" y="6735216"/>
                    <a:pt x="1796165" y="6686897"/>
                  </a:cubicBezTo>
                  <a:cubicBezTo>
                    <a:pt x="1968323" y="6637785"/>
                    <a:pt x="2000822" y="6559153"/>
                    <a:pt x="1999961" y="6424922"/>
                  </a:cubicBezTo>
                  <a:cubicBezTo>
                    <a:pt x="2000331" y="6060704"/>
                    <a:pt x="1998196" y="5440350"/>
                    <a:pt x="2000557" y="5229351"/>
                  </a:cubicBezTo>
                  <a:cubicBezTo>
                    <a:pt x="2000756" y="5205126"/>
                    <a:pt x="2003601" y="5181298"/>
                    <a:pt x="2014126" y="5158926"/>
                  </a:cubicBezTo>
                  <a:cubicBezTo>
                    <a:pt x="2024120" y="5137680"/>
                    <a:pt x="2038350" y="5127089"/>
                    <a:pt x="2063966" y="5126560"/>
                  </a:cubicBezTo>
                  <a:cubicBezTo>
                    <a:pt x="2089449" y="5126030"/>
                    <a:pt x="2096332" y="5139599"/>
                    <a:pt x="2104738" y="5158595"/>
                  </a:cubicBezTo>
                  <a:cubicBezTo>
                    <a:pt x="2118373" y="5189241"/>
                    <a:pt x="2118042" y="5221078"/>
                    <a:pt x="2118108" y="5253113"/>
                  </a:cubicBezTo>
                  <a:cubicBezTo>
                    <a:pt x="2118241" y="5645878"/>
                    <a:pt x="2118175" y="6038709"/>
                    <a:pt x="2118241" y="6431474"/>
                  </a:cubicBezTo>
                  <a:cubicBezTo>
                    <a:pt x="2118241" y="6450934"/>
                    <a:pt x="2119432" y="6470460"/>
                    <a:pt x="2120094" y="6489919"/>
                  </a:cubicBezTo>
                  <a:cubicBezTo>
                    <a:pt x="2123139" y="6583246"/>
                    <a:pt x="2227055" y="6642948"/>
                    <a:pt x="2300856" y="6671674"/>
                  </a:cubicBezTo>
                  <a:cubicBezTo>
                    <a:pt x="2326670" y="6681735"/>
                    <a:pt x="2353079" y="6689943"/>
                    <a:pt x="2379753" y="6697356"/>
                  </a:cubicBezTo>
                  <a:cubicBezTo>
                    <a:pt x="2484530" y="6726677"/>
                    <a:pt x="2603604" y="6755072"/>
                    <a:pt x="2712816" y="6747129"/>
                  </a:cubicBezTo>
                  <a:cubicBezTo>
                    <a:pt x="2845988" y="6737466"/>
                    <a:pt x="2980748" y="6714498"/>
                    <a:pt x="3104058" y="6662805"/>
                  </a:cubicBezTo>
                  <a:cubicBezTo>
                    <a:pt x="3149596" y="6643676"/>
                    <a:pt x="3171902" y="6608861"/>
                    <a:pt x="3171968" y="6560874"/>
                  </a:cubicBezTo>
                  <a:cubicBezTo>
                    <a:pt x="3172895" y="5957562"/>
                    <a:pt x="3171240" y="5354250"/>
                    <a:pt x="3171572" y="4750937"/>
                  </a:cubicBezTo>
                  <a:cubicBezTo>
                    <a:pt x="3171638" y="4549657"/>
                    <a:pt x="3174153" y="4348377"/>
                    <a:pt x="3171307" y="4147096"/>
                  </a:cubicBezTo>
                  <a:cubicBezTo>
                    <a:pt x="3169586" y="4026632"/>
                    <a:pt x="3172498" y="3906565"/>
                    <a:pt x="3172498" y="3786432"/>
                  </a:cubicBezTo>
                  <a:cubicBezTo>
                    <a:pt x="3185405" y="3674639"/>
                    <a:pt x="3232320" y="3547232"/>
                    <a:pt x="3273767" y="3471704"/>
                  </a:cubicBezTo>
                  <a:cubicBezTo>
                    <a:pt x="3315214" y="3396176"/>
                    <a:pt x="3370895" y="3328476"/>
                    <a:pt x="3421178" y="3333264"/>
                  </a:cubicBezTo>
                  <a:cubicBezTo>
                    <a:pt x="3503854" y="3341137"/>
                    <a:pt x="3508303" y="3372886"/>
                    <a:pt x="3567645" y="3397660"/>
                  </a:cubicBezTo>
                  <a:cubicBezTo>
                    <a:pt x="3626987" y="3422434"/>
                    <a:pt x="3695155" y="3477080"/>
                    <a:pt x="3777229" y="3481908"/>
                  </a:cubicBezTo>
                  <a:cubicBezTo>
                    <a:pt x="3859303" y="3486736"/>
                    <a:pt x="3960941" y="3514727"/>
                    <a:pt x="4060092" y="3426629"/>
                  </a:cubicBezTo>
                  <a:cubicBezTo>
                    <a:pt x="4103577" y="3387975"/>
                    <a:pt x="4136937" y="3341709"/>
                    <a:pt x="4161559" y="3288890"/>
                  </a:cubicBezTo>
                  <a:cubicBezTo>
                    <a:pt x="4192337" y="3222767"/>
                    <a:pt x="4194521" y="3156645"/>
                    <a:pt x="4164405" y="3089529"/>
                  </a:cubicBezTo>
                  <a:close/>
                </a:path>
              </a:pathLst>
            </a:custGeom>
            <a:solidFill>
              <a:schemeClr val="accent3"/>
            </a:solidFill>
            <a:ln w="66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4B46947-F7E4-4C74-A281-A2F58E67DEF0}"/>
              </a:ext>
            </a:extLst>
          </p:cNvPr>
          <p:cNvSpPr txBox="1"/>
          <p:nvPr/>
        </p:nvSpPr>
        <p:spPr>
          <a:xfrm>
            <a:off x="6815505" y="1568128"/>
            <a:ext cx="3600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Why to invest in integrating CEA in all HRC programs?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How the added value can be practically proved?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4B46947-F7E4-4C74-A281-A2F58E67DEF0}"/>
              </a:ext>
            </a:extLst>
          </p:cNvPr>
          <p:cNvSpPr txBox="1"/>
          <p:nvPr/>
        </p:nvSpPr>
        <p:spPr>
          <a:xfrm>
            <a:off x="1660487" y="2864348"/>
            <a:ext cx="36856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CEA has been institutionalized….what’s next?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Colleagues with multiple tasks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No time for CEA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B46947-F7E4-4C74-A281-A2F58E67DEF0}"/>
              </a:ext>
            </a:extLst>
          </p:cNvPr>
          <p:cNvSpPr txBox="1"/>
          <p:nvPr/>
        </p:nvSpPr>
        <p:spPr>
          <a:xfrm>
            <a:off x="6943171" y="4533831"/>
            <a:ext cx="3473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Team leaders and focal persons are not stable, in that case need to start advocating and training from the beginning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00BFC-DFAD-45FE-30E6-E7180771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439092-FA64-0E43-95A4-B3829CA0DE43}"/>
              </a:ext>
            </a:extLst>
          </p:cNvPr>
          <p:cNvSpPr txBox="1"/>
          <p:nvPr/>
        </p:nvSpPr>
        <p:spPr>
          <a:xfrm>
            <a:off x="2850873" y="1422582"/>
            <a:ext cx="6490253" cy="2836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</a:rPr>
              <a:t>Keynote Speaker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</a:rPr>
              <a:t>Sharon Reader</a:t>
            </a:r>
            <a:r>
              <a:rPr lang="en-US" dirty="0"/>
              <a:t>
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584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roup 234">
            <a:extLst>
              <a:ext uri="{FF2B5EF4-FFF2-40B4-BE49-F238E27FC236}">
                <a16:creationId xmlns:a16="http://schemas.microsoft.com/office/drawing/2014/main" id="{15F32F4C-7065-47E3-9B32-7D87FECF6D47}"/>
              </a:ext>
            </a:extLst>
          </p:cNvPr>
          <p:cNvGrpSpPr/>
          <p:nvPr/>
        </p:nvGrpSpPr>
        <p:grpSpPr>
          <a:xfrm>
            <a:off x="2097201" y="1796230"/>
            <a:ext cx="1691389" cy="3349441"/>
            <a:chOff x="11020541" y="165685"/>
            <a:chExt cx="1013474" cy="1832580"/>
          </a:xfrm>
        </p:grpSpPr>
        <p:sp>
          <p:nvSpPr>
            <p:cNvPr id="499" name="Arrow: Pentagon 235">
              <a:extLst>
                <a:ext uri="{FF2B5EF4-FFF2-40B4-BE49-F238E27FC236}">
                  <a16:creationId xmlns:a16="http://schemas.microsoft.com/office/drawing/2014/main" id="{B272CA90-8E00-4795-8216-A71D1F49D8E1}"/>
                </a:ext>
              </a:extLst>
            </p:cNvPr>
            <p:cNvSpPr/>
            <p:nvPr/>
          </p:nvSpPr>
          <p:spPr>
            <a:xfrm rot="5400000">
              <a:off x="10596137" y="656460"/>
              <a:ext cx="1832580" cy="851029"/>
            </a:xfrm>
            <a:prstGeom prst="homePlate">
              <a:avLst>
                <a:gd name="adj" fmla="val 3948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0" name="Freeform: Shape 236">
              <a:extLst>
                <a:ext uri="{FF2B5EF4-FFF2-40B4-BE49-F238E27FC236}">
                  <a16:creationId xmlns:a16="http://schemas.microsoft.com/office/drawing/2014/main" id="{EF98B183-47C7-4794-A221-79D1C1C4E873}"/>
                </a:ext>
              </a:extLst>
            </p:cNvPr>
            <p:cNvSpPr/>
            <p:nvPr/>
          </p:nvSpPr>
          <p:spPr>
            <a:xfrm>
              <a:off x="11020541" y="240308"/>
              <a:ext cx="1013474" cy="628537"/>
            </a:xfrm>
            <a:custGeom>
              <a:avLst/>
              <a:gdLst>
                <a:gd name="connsiteX0" fmla="*/ 6981 w 2585255"/>
                <a:gd name="connsiteY0" fmla="*/ 1600339 h 1603324"/>
                <a:gd name="connsiteX1" fmla="*/ 1601 w 2585255"/>
                <a:gd name="connsiteY1" fmla="*/ 1569405 h 1603324"/>
                <a:gd name="connsiteX2" fmla="*/ 928 w 2585255"/>
                <a:gd name="connsiteY2" fmla="*/ 441662 h 1603324"/>
                <a:gd name="connsiteX3" fmla="*/ 31190 w 2585255"/>
                <a:gd name="connsiteY3" fmla="*/ 406021 h 1603324"/>
                <a:gd name="connsiteX4" fmla="*/ 209396 w 2585255"/>
                <a:gd name="connsiteY4" fmla="*/ 375759 h 1603324"/>
                <a:gd name="connsiteX5" fmla="*/ 329770 w 2585255"/>
                <a:gd name="connsiteY5" fmla="*/ 348860 h 1603324"/>
                <a:gd name="connsiteX6" fmla="*/ 1155570 w 2585255"/>
                <a:gd name="connsiteY6" fmla="*/ 216383 h 1603324"/>
                <a:gd name="connsiteX7" fmla="*/ 2333077 w 2585255"/>
                <a:gd name="connsiteY7" fmla="*/ 27417 h 1603324"/>
                <a:gd name="connsiteX8" fmla="*/ 2379478 w 2585255"/>
                <a:gd name="connsiteY8" fmla="*/ 29434 h 1603324"/>
                <a:gd name="connsiteX9" fmla="*/ 2558356 w 2585255"/>
                <a:gd name="connsiteY9" fmla="*/ 1190 h 1603324"/>
                <a:gd name="connsiteX10" fmla="*/ 2585256 w 2585255"/>
                <a:gd name="connsiteY10" fmla="*/ 23382 h 1603324"/>
                <a:gd name="connsiteX11" fmla="*/ 2585256 w 2585255"/>
                <a:gd name="connsiteY11" fmla="*/ 1161885 h 1603324"/>
                <a:gd name="connsiteX12" fmla="*/ 2559030 w 2585255"/>
                <a:gd name="connsiteY12" fmla="*/ 1190801 h 1603324"/>
                <a:gd name="connsiteX13" fmla="*/ 2377461 w 2585255"/>
                <a:gd name="connsiteY13" fmla="*/ 1221735 h 1603324"/>
                <a:gd name="connsiteX14" fmla="*/ 2343837 w 2585255"/>
                <a:gd name="connsiteY14" fmla="*/ 1233840 h 1603324"/>
                <a:gd name="connsiteX15" fmla="*/ 860353 w 2585255"/>
                <a:gd name="connsiteY15" fmla="*/ 1471896 h 1603324"/>
                <a:gd name="connsiteX16" fmla="*/ 212759 w 2585255"/>
                <a:gd name="connsiteY16" fmla="*/ 1574785 h 1603324"/>
                <a:gd name="connsiteX17" fmla="*/ 58089 w 2585255"/>
                <a:gd name="connsiteY17" fmla="*/ 1599667 h 1603324"/>
                <a:gd name="connsiteX18" fmla="*/ 6981 w 2585255"/>
                <a:gd name="connsiteY18" fmla="*/ 1600339 h 16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85255" h="1603324">
                  <a:moveTo>
                    <a:pt x="6981" y="1600339"/>
                  </a:moveTo>
                  <a:cubicBezTo>
                    <a:pt x="-4452" y="1591597"/>
                    <a:pt x="1601" y="1579492"/>
                    <a:pt x="1601" y="1569405"/>
                  </a:cubicBezTo>
                  <a:cubicBezTo>
                    <a:pt x="928" y="1193491"/>
                    <a:pt x="1601" y="817577"/>
                    <a:pt x="928" y="441662"/>
                  </a:cubicBezTo>
                  <a:cubicBezTo>
                    <a:pt x="928" y="418126"/>
                    <a:pt x="6981" y="409383"/>
                    <a:pt x="31190" y="406021"/>
                  </a:cubicBezTo>
                  <a:cubicBezTo>
                    <a:pt x="91041" y="397951"/>
                    <a:pt x="150218" y="385847"/>
                    <a:pt x="209396" y="375759"/>
                  </a:cubicBezTo>
                  <a:cubicBezTo>
                    <a:pt x="246382" y="354240"/>
                    <a:pt x="289421" y="354913"/>
                    <a:pt x="329770" y="348860"/>
                  </a:cubicBezTo>
                  <a:cubicBezTo>
                    <a:pt x="604812" y="304477"/>
                    <a:pt x="880527" y="260766"/>
                    <a:pt x="1155570" y="216383"/>
                  </a:cubicBezTo>
                  <a:cubicBezTo>
                    <a:pt x="1548297" y="153842"/>
                    <a:pt x="1940351" y="91302"/>
                    <a:pt x="2333077" y="27417"/>
                  </a:cubicBezTo>
                  <a:cubicBezTo>
                    <a:pt x="2348544" y="24727"/>
                    <a:pt x="2364011" y="22037"/>
                    <a:pt x="2379478" y="29434"/>
                  </a:cubicBezTo>
                  <a:cubicBezTo>
                    <a:pt x="2439328" y="20019"/>
                    <a:pt x="2499179" y="11950"/>
                    <a:pt x="2558356" y="1190"/>
                  </a:cubicBezTo>
                  <a:cubicBezTo>
                    <a:pt x="2578531" y="-2172"/>
                    <a:pt x="2585256" y="518"/>
                    <a:pt x="2585256" y="23382"/>
                  </a:cubicBezTo>
                  <a:cubicBezTo>
                    <a:pt x="2584583" y="402659"/>
                    <a:pt x="2584583" y="781935"/>
                    <a:pt x="2585256" y="1161885"/>
                  </a:cubicBezTo>
                  <a:cubicBezTo>
                    <a:pt x="2585256" y="1182059"/>
                    <a:pt x="2578531" y="1187439"/>
                    <a:pt x="2559030" y="1190801"/>
                  </a:cubicBezTo>
                  <a:cubicBezTo>
                    <a:pt x="2498507" y="1200888"/>
                    <a:pt x="2437311" y="1206268"/>
                    <a:pt x="2377461" y="1221735"/>
                  </a:cubicBezTo>
                  <a:cubicBezTo>
                    <a:pt x="2368718" y="1232495"/>
                    <a:pt x="2355941" y="1231822"/>
                    <a:pt x="2343837" y="1233840"/>
                  </a:cubicBezTo>
                  <a:cubicBezTo>
                    <a:pt x="1849567" y="1314537"/>
                    <a:pt x="1354623" y="1392544"/>
                    <a:pt x="860353" y="1471896"/>
                  </a:cubicBezTo>
                  <a:cubicBezTo>
                    <a:pt x="644488" y="1506865"/>
                    <a:pt x="428623" y="1541161"/>
                    <a:pt x="212759" y="1574785"/>
                  </a:cubicBezTo>
                  <a:cubicBezTo>
                    <a:pt x="160977" y="1582855"/>
                    <a:pt x="109197" y="1590252"/>
                    <a:pt x="58089" y="1599667"/>
                  </a:cubicBezTo>
                  <a:cubicBezTo>
                    <a:pt x="39932" y="1603702"/>
                    <a:pt x="23120" y="1605047"/>
                    <a:pt x="6981" y="1600339"/>
                  </a:cubicBezTo>
                  <a:close/>
                </a:path>
              </a:pathLst>
            </a:custGeom>
            <a:solidFill>
              <a:schemeClr val="accent1"/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1" name="Freeform: Shape 237">
              <a:extLst>
                <a:ext uri="{FF2B5EF4-FFF2-40B4-BE49-F238E27FC236}">
                  <a16:creationId xmlns:a16="http://schemas.microsoft.com/office/drawing/2014/main" id="{5A59D6A1-9664-4A79-A4DB-E8166ECF9F27}"/>
                </a:ext>
              </a:extLst>
            </p:cNvPr>
            <p:cNvSpPr/>
            <p:nvPr/>
          </p:nvSpPr>
          <p:spPr>
            <a:xfrm>
              <a:off x="11020708" y="857884"/>
              <a:ext cx="1013044" cy="628387"/>
            </a:xfrm>
            <a:custGeom>
              <a:avLst/>
              <a:gdLst>
                <a:gd name="connsiteX0" fmla="*/ 2377709 w 2584159"/>
                <a:gd name="connsiteY0" fmla="*/ 29681 h 1602943"/>
                <a:gd name="connsiteX1" fmla="*/ 2556588 w 2584159"/>
                <a:gd name="connsiteY1" fmla="*/ 1437 h 1602943"/>
                <a:gd name="connsiteX2" fmla="*/ 2583487 w 2584159"/>
                <a:gd name="connsiteY2" fmla="*/ 25646 h 1602943"/>
                <a:gd name="connsiteX3" fmla="*/ 2583487 w 2584159"/>
                <a:gd name="connsiteY3" fmla="*/ 425097 h 1602943"/>
                <a:gd name="connsiteX4" fmla="*/ 2584159 w 2584159"/>
                <a:gd name="connsiteY4" fmla="*/ 1147337 h 1602943"/>
                <a:gd name="connsiteX5" fmla="*/ 2545156 w 2584159"/>
                <a:gd name="connsiteY5" fmla="*/ 1192393 h 1602943"/>
                <a:gd name="connsiteX6" fmla="*/ 2377037 w 2584159"/>
                <a:gd name="connsiteY6" fmla="*/ 1220637 h 1602943"/>
                <a:gd name="connsiteX7" fmla="*/ 2333326 w 2584159"/>
                <a:gd name="connsiteY7" fmla="*/ 1235432 h 1602943"/>
                <a:gd name="connsiteX8" fmla="*/ 1394548 w 2584159"/>
                <a:gd name="connsiteY8" fmla="*/ 1385394 h 1602943"/>
                <a:gd name="connsiteX9" fmla="*/ 223766 w 2584159"/>
                <a:gd name="connsiteY9" fmla="*/ 1572342 h 1602943"/>
                <a:gd name="connsiteX10" fmla="*/ 54975 w 2584159"/>
                <a:gd name="connsiteY10" fmla="*/ 1599241 h 1602943"/>
                <a:gd name="connsiteX11" fmla="*/ 5884 w 2584159"/>
                <a:gd name="connsiteY11" fmla="*/ 1597896 h 1602943"/>
                <a:gd name="connsiteX12" fmla="*/ 1177 w 2584159"/>
                <a:gd name="connsiteY12" fmla="*/ 1566290 h 1602943"/>
                <a:gd name="connsiteX13" fmla="*/ 504 w 2584159"/>
                <a:gd name="connsiteY13" fmla="*/ 443927 h 1602943"/>
                <a:gd name="connsiteX14" fmla="*/ 34128 w 2584159"/>
                <a:gd name="connsiteY14" fmla="*/ 404250 h 1602943"/>
                <a:gd name="connsiteX15" fmla="*/ 208972 w 2584159"/>
                <a:gd name="connsiteY15" fmla="*/ 374662 h 1602943"/>
                <a:gd name="connsiteX16" fmla="*/ 266133 w 2584159"/>
                <a:gd name="connsiteY16" fmla="*/ 357850 h 1602943"/>
                <a:gd name="connsiteX17" fmla="*/ 1364286 w 2584159"/>
                <a:gd name="connsiteY17" fmla="*/ 182333 h 1602943"/>
                <a:gd name="connsiteX18" fmla="*/ 2309789 w 2584159"/>
                <a:gd name="connsiteY18" fmla="*/ 31026 h 1602943"/>
                <a:gd name="connsiteX19" fmla="*/ 2377709 w 2584159"/>
                <a:gd name="connsiteY19" fmla="*/ 29681 h 16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84159" h="1602943">
                  <a:moveTo>
                    <a:pt x="2377709" y="29681"/>
                  </a:moveTo>
                  <a:cubicBezTo>
                    <a:pt x="2437560" y="20266"/>
                    <a:pt x="2497410" y="13542"/>
                    <a:pt x="2556588" y="1437"/>
                  </a:cubicBezTo>
                  <a:cubicBezTo>
                    <a:pt x="2582815" y="-3943"/>
                    <a:pt x="2583487" y="6144"/>
                    <a:pt x="2583487" y="25646"/>
                  </a:cubicBezTo>
                  <a:cubicBezTo>
                    <a:pt x="2582815" y="158797"/>
                    <a:pt x="2583487" y="291947"/>
                    <a:pt x="2583487" y="425097"/>
                  </a:cubicBezTo>
                  <a:cubicBezTo>
                    <a:pt x="2583487" y="665844"/>
                    <a:pt x="2582815" y="906591"/>
                    <a:pt x="2584159" y="1147337"/>
                  </a:cubicBezTo>
                  <a:cubicBezTo>
                    <a:pt x="2584159" y="1179616"/>
                    <a:pt x="2574744" y="1189031"/>
                    <a:pt x="2545156" y="1192393"/>
                  </a:cubicBezTo>
                  <a:cubicBezTo>
                    <a:pt x="2488668" y="1199790"/>
                    <a:pt x="2432852" y="1211222"/>
                    <a:pt x="2377037" y="1220637"/>
                  </a:cubicBezTo>
                  <a:cubicBezTo>
                    <a:pt x="2364260" y="1231397"/>
                    <a:pt x="2348792" y="1233414"/>
                    <a:pt x="2333326" y="1235432"/>
                  </a:cubicBezTo>
                  <a:cubicBezTo>
                    <a:pt x="2020624" y="1284522"/>
                    <a:pt x="1707923" y="1335631"/>
                    <a:pt x="1394548" y="1385394"/>
                  </a:cubicBezTo>
                  <a:cubicBezTo>
                    <a:pt x="1004511" y="1447934"/>
                    <a:pt x="614475" y="1510474"/>
                    <a:pt x="223766" y="1572342"/>
                  </a:cubicBezTo>
                  <a:cubicBezTo>
                    <a:pt x="167951" y="1581757"/>
                    <a:pt x="110791" y="1589154"/>
                    <a:pt x="54975" y="1599241"/>
                  </a:cubicBezTo>
                  <a:cubicBezTo>
                    <a:pt x="38835" y="1601931"/>
                    <a:pt x="22023" y="1606638"/>
                    <a:pt x="5884" y="1597896"/>
                  </a:cubicBezTo>
                  <a:cubicBezTo>
                    <a:pt x="-3530" y="1588482"/>
                    <a:pt x="1177" y="1576377"/>
                    <a:pt x="1177" y="1566290"/>
                  </a:cubicBezTo>
                  <a:cubicBezTo>
                    <a:pt x="1177" y="1192393"/>
                    <a:pt x="1177" y="818496"/>
                    <a:pt x="504" y="443927"/>
                  </a:cubicBezTo>
                  <a:cubicBezTo>
                    <a:pt x="504" y="417700"/>
                    <a:pt x="6557" y="407613"/>
                    <a:pt x="34128" y="404250"/>
                  </a:cubicBezTo>
                  <a:cubicBezTo>
                    <a:pt x="92633" y="396853"/>
                    <a:pt x="150466" y="384749"/>
                    <a:pt x="208972" y="374662"/>
                  </a:cubicBezTo>
                  <a:cubicBezTo>
                    <a:pt x="225112" y="359867"/>
                    <a:pt x="246631" y="360540"/>
                    <a:pt x="266133" y="357850"/>
                  </a:cubicBezTo>
                  <a:cubicBezTo>
                    <a:pt x="631960" y="300017"/>
                    <a:pt x="997787" y="240839"/>
                    <a:pt x="1364286" y="182333"/>
                  </a:cubicBezTo>
                  <a:cubicBezTo>
                    <a:pt x="1679678" y="131897"/>
                    <a:pt x="1994397" y="82134"/>
                    <a:pt x="2309789" y="31026"/>
                  </a:cubicBezTo>
                  <a:cubicBezTo>
                    <a:pt x="2330636" y="27664"/>
                    <a:pt x="2354173" y="18921"/>
                    <a:pt x="2377709" y="29681"/>
                  </a:cubicBezTo>
                  <a:close/>
                </a:path>
              </a:pathLst>
            </a:custGeom>
            <a:solidFill>
              <a:schemeClr val="accent1"/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2" name="Freeform: Shape 238">
              <a:extLst>
                <a:ext uri="{FF2B5EF4-FFF2-40B4-BE49-F238E27FC236}">
                  <a16:creationId xmlns:a16="http://schemas.microsoft.com/office/drawing/2014/main" id="{ED994DDB-C9D8-48FB-9886-1969114D48D1}"/>
                </a:ext>
              </a:extLst>
            </p:cNvPr>
            <p:cNvSpPr/>
            <p:nvPr/>
          </p:nvSpPr>
          <p:spPr>
            <a:xfrm>
              <a:off x="11022751" y="1471376"/>
              <a:ext cx="84887" cy="73551"/>
            </a:xfrm>
            <a:custGeom>
              <a:avLst/>
              <a:gdLst>
                <a:gd name="connsiteX0" fmla="*/ 216538 w 216537"/>
                <a:gd name="connsiteY0" fmla="*/ 0 h 187620"/>
                <a:gd name="connsiteX1" fmla="*/ 201743 w 216537"/>
                <a:gd name="connsiteY1" fmla="*/ 187621 h 187620"/>
                <a:gd name="connsiteX2" fmla="*/ 0 w 216537"/>
                <a:gd name="connsiteY2" fmla="*/ 34296 h 187620"/>
                <a:gd name="connsiteX3" fmla="*/ 216538 w 216537"/>
                <a:gd name="connsiteY3" fmla="*/ 0 h 18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37" h="187620">
                  <a:moveTo>
                    <a:pt x="216538" y="0"/>
                  </a:moveTo>
                  <a:cubicBezTo>
                    <a:pt x="190311" y="61195"/>
                    <a:pt x="209140" y="125081"/>
                    <a:pt x="201743" y="187621"/>
                  </a:cubicBezTo>
                  <a:cubicBezTo>
                    <a:pt x="133823" y="137185"/>
                    <a:pt x="64558" y="88767"/>
                    <a:pt x="0" y="34296"/>
                  </a:cubicBezTo>
                  <a:cubicBezTo>
                    <a:pt x="71955" y="22864"/>
                    <a:pt x="144582" y="11432"/>
                    <a:pt x="21653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3" name="Freeform: Shape 239">
              <a:extLst>
                <a:ext uri="{FF2B5EF4-FFF2-40B4-BE49-F238E27FC236}">
                  <a16:creationId xmlns:a16="http://schemas.microsoft.com/office/drawing/2014/main" id="{DE5DBB6E-88C2-496A-9E48-225E6A3E266C}"/>
                </a:ext>
              </a:extLst>
            </p:cNvPr>
            <p:cNvSpPr/>
            <p:nvPr/>
          </p:nvSpPr>
          <p:spPr>
            <a:xfrm>
              <a:off x="11023542" y="854493"/>
              <a:ext cx="79087" cy="73024"/>
            </a:xfrm>
            <a:custGeom>
              <a:avLst/>
              <a:gdLst>
                <a:gd name="connsiteX0" fmla="*/ 201743 w 201742"/>
                <a:gd name="connsiteY0" fmla="*/ 0 h 186275"/>
                <a:gd name="connsiteX1" fmla="*/ 200398 w 201742"/>
                <a:gd name="connsiteY1" fmla="*/ 186276 h 186275"/>
                <a:gd name="connsiteX2" fmla="*/ 0 w 201742"/>
                <a:gd name="connsiteY2" fmla="*/ 34296 h 186275"/>
                <a:gd name="connsiteX3" fmla="*/ 156687 w 201742"/>
                <a:gd name="connsiteY3" fmla="*/ 7397 h 186275"/>
                <a:gd name="connsiteX4" fmla="*/ 201743 w 201742"/>
                <a:gd name="connsiteY4" fmla="*/ 0 h 18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742" h="186275">
                  <a:moveTo>
                    <a:pt x="201743" y="0"/>
                  </a:moveTo>
                  <a:cubicBezTo>
                    <a:pt x="201071" y="61868"/>
                    <a:pt x="200398" y="123736"/>
                    <a:pt x="200398" y="186276"/>
                  </a:cubicBezTo>
                  <a:cubicBezTo>
                    <a:pt x="133150" y="136513"/>
                    <a:pt x="63885" y="88094"/>
                    <a:pt x="0" y="34296"/>
                  </a:cubicBezTo>
                  <a:cubicBezTo>
                    <a:pt x="51780" y="24882"/>
                    <a:pt x="104234" y="16139"/>
                    <a:pt x="156687" y="7397"/>
                  </a:cubicBezTo>
                  <a:cubicBezTo>
                    <a:pt x="170809" y="4035"/>
                    <a:pt x="186276" y="2017"/>
                    <a:pt x="201743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4" name="Group 234">
            <a:extLst>
              <a:ext uri="{FF2B5EF4-FFF2-40B4-BE49-F238E27FC236}">
                <a16:creationId xmlns:a16="http://schemas.microsoft.com/office/drawing/2014/main" id="{B4EC20FC-D258-4C72-8226-AEAAA4422090}"/>
              </a:ext>
            </a:extLst>
          </p:cNvPr>
          <p:cNvGrpSpPr/>
          <p:nvPr/>
        </p:nvGrpSpPr>
        <p:grpSpPr>
          <a:xfrm>
            <a:off x="4223793" y="1796230"/>
            <a:ext cx="1691389" cy="3349441"/>
            <a:chOff x="11020541" y="165685"/>
            <a:chExt cx="1013474" cy="1832580"/>
          </a:xfrm>
        </p:grpSpPr>
        <p:sp>
          <p:nvSpPr>
            <p:cNvPr id="505" name="Arrow: Pentagon 235">
              <a:extLst>
                <a:ext uri="{FF2B5EF4-FFF2-40B4-BE49-F238E27FC236}">
                  <a16:creationId xmlns:a16="http://schemas.microsoft.com/office/drawing/2014/main" id="{160D096C-88E9-469A-91B3-4C708158A71E}"/>
                </a:ext>
              </a:extLst>
            </p:cNvPr>
            <p:cNvSpPr/>
            <p:nvPr/>
          </p:nvSpPr>
          <p:spPr>
            <a:xfrm rot="5400000">
              <a:off x="10596137" y="656460"/>
              <a:ext cx="1832580" cy="851029"/>
            </a:xfrm>
            <a:prstGeom prst="homePlate">
              <a:avLst>
                <a:gd name="adj" fmla="val 3948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6" name="Freeform: Shape 236">
              <a:extLst>
                <a:ext uri="{FF2B5EF4-FFF2-40B4-BE49-F238E27FC236}">
                  <a16:creationId xmlns:a16="http://schemas.microsoft.com/office/drawing/2014/main" id="{CAD36937-B771-460E-94F1-C425610D48BB}"/>
                </a:ext>
              </a:extLst>
            </p:cNvPr>
            <p:cNvSpPr/>
            <p:nvPr/>
          </p:nvSpPr>
          <p:spPr>
            <a:xfrm>
              <a:off x="11020541" y="240308"/>
              <a:ext cx="1013474" cy="628537"/>
            </a:xfrm>
            <a:custGeom>
              <a:avLst/>
              <a:gdLst>
                <a:gd name="connsiteX0" fmla="*/ 6981 w 2585255"/>
                <a:gd name="connsiteY0" fmla="*/ 1600339 h 1603324"/>
                <a:gd name="connsiteX1" fmla="*/ 1601 w 2585255"/>
                <a:gd name="connsiteY1" fmla="*/ 1569405 h 1603324"/>
                <a:gd name="connsiteX2" fmla="*/ 928 w 2585255"/>
                <a:gd name="connsiteY2" fmla="*/ 441662 h 1603324"/>
                <a:gd name="connsiteX3" fmla="*/ 31190 w 2585255"/>
                <a:gd name="connsiteY3" fmla="*/ 406021 h 1603324"/>
                <a:gd name="connsiteX4" fmla="*/ 209396 w 2585255"/>
                <a:gd name="connsiteY4" fmla="*/ 375759 h 1603324"/>
                <a:gd name="connsiteX5" fmla="*/ 329770 w 2585255"/>
                <a:gd name="connsiteY5" fmla="*/ 348860 h 1603324"/>
                <a:gd name="connsiteX6" fmla="*/ 1155570 w 2585255"/>
                <a:gd name="connsiteY6" fmla="*/ 216383 h 1603324"/>
                <a:gd name="connsiteX7" fmla="*/ 2333077 w 2585255"/>
                <a:gd name="connsiteY7" fmla="*/ 27417 h 1603324"/>
                <a:gd name="connsiteX8" fmla="*/ 2379478 w 2585255"/>
                <a:gd name="connsiteY8" fmla="*/ 29434 h 1603324"/>
                <a:gd name="connsiteX9" fmla="*/ 2558356 w 2585255"/>
                <a:gd name="connsiteY9" fmla="*/ 1190 h 1603324"/>
                <a:gd name="connsiteX10" fmla="*/ 2585256 w 2585255"/>
                <a:gd name="connsiteY10" fmla="*/ 23382 h 1603324"/>
                <a:gd name="connsiteX11" fmla="*/ 2585256 w 2585255"/>
                <a:gd name="connsiteY11" fmla="*/ 1161885 h 1603324"/>
                <a:gd name="connsiteX12" fmla="*/ 2559030 w 2585255"/>
                <a:gd name="connsiteY12" fmla="*/ 1190801 h 1603324"/>
                <a:gd name="connsiteX13" fmla="*/ 2377461 w 2585255"/>
                <a:gd name="connsiteY13" fmla="*/ 1221735 h 1603324"/>
                <a:gd name="connsiteX14" fmla="*/ 2343837 w 2585255"/>
                <a:gd name="connsiteY14" fmla="*/ 1233840 h 1603324"/>
                <a:gd name="connsiteX15" fmla="*/ 860353 w 2585255"/>
                <a:gd name="connsiteY15" fmla="*/ 1471896 h 1603324"/>
                <a:gd name="connsiteX16" fmla="*/ 212759 w 2585255"/>
                <a:gd name="connsiteY16" fmla="*/ 1574785 h 1603324"/>
                <a:gd name="connsiteX17" fmla="*/ 58089 w 2585255"/>
                <a:gd name="connsiteY17" fmla="*/ 1599667 h 1603324"/>
                <a:gd name="connsiteX18" fmla="*/ 6981 w 2585255"/>
                <a:gd name="connsiteY18" fmla="*/ 1600339 h 16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85255" h="1603324">
                  <a:moveTo>
                    <a:pt x="6981" y="1600339"/>
                  </a:moveTo>
                  <a:cubicBezTo>
                    <a:pt x="-4452" y="1591597"/>
                    <a:pt x="1601" y="1579492"/>
                    <a:pt x="1601" y="1569405"/>
                  </a:cubicBezTo>
                  <a:cubicBezTo>
                    <a:pt x="928" y="1193491"/>
                    <a:pt x="1601" y="817577"/>
                    <a:pt x="928" y="441662"/>
                  </a:cubicBezTo>
                  <a:cubicBezTo>
                    <a:pt x="928" y="418126"/>
                    <a:pt x="6981" y="409383"/>
                    <a:pt x="31190" y="406021"/>
                  </a:cubicBezTo>
                  <a:cubicBezTo>
                    <a:pt x="91041" y="397951"/>
                    <a:pt x="150218" y="385847"/>
                    <a:pt x="209396" y="375759"/>
                  </a:cubicBezTo>
                  <a:cubicBezTo>
                    <a:pt x="246382" y="354240"/>
                    <a:pt x="289421" y="354913"/>
                    <a:pt x="329770" y="348860"/>
                  </a:cubicBezTo>
                  <a:cubicBezTo>
                    <a:pt x="604812" y="304477"/>
                    <a:pt x="880527" y="260766"/>
                    <a:pt x="1155570" y="216383"/>
                  </a:cubicBezTo>
                  <a:cubicBezTo>
                    <a:pt x="1548297" y="153842"/>
                    <a:pt x="1940351" y="91302"/>
                    <a:pt x="2333077" y="27417"/>
                  </a:cubicBezTo>
                  <a:cubicBezTo>
                    <a:pt x="2348544" y="24727"/>
                    <a:pt x="2364011" y="22037"/>
                    <a:pt x="2379478" y="29434"/>
                  </a:cubicBezTo>
                  <a:cubicBezTo>
                    <a:pt x="2439328" y="20019"/>
                    <a:pt x="2499179" y="11950"/>
                    <a:pt x="2558356" y="1190"/>
                  </a:cubicBezTo>
                  <a:cubicBezTo>
                    <a:pt x="2578531" y="-2172"/>
                    <a:pt x="2585256" y="518"/>
                    <a:pt x="2585256" y="23382"/>
                  </a:cubicBezTo>
                  <a:cubicBezTo>
                    <a:pt x="2584583" y="402659"/>
                    <a:pt x="2584583" y="781935"/>
                    <a:pt x="2585256" y="1161885"/>
                  </a:cubicBezTo>
                  <a:cubicBezTo>
                    <a:pt x="2585256" y="1182059"/>
                    <a:pt x="2578531" y="1187439"/>
                    <a:pt x="2559030" y="1190801"/>
                  </a:cubicBezTo>
                  <a:cubicBezTo>
                    <a:pt x="2498507" y="1200888"/>
                    <a:pt x="2437311" y="1206268"/>
                    <a:pt x="2377461" y="1221735"/>
                  </a:cubicBezTo>
                  <a:cubicBezTo>
                    <a:pt x="2368718" y="1232495"/>
                    <a:pt x="2355941" y="1231822"/>
                    <a:pt x="2343837" y="1233840"/>
                  </a:cubicBezTo>
                  <a:cubicBezTo>
                    <a:pt x="1849567" y="1314537"/>
                    <a:pt x="1354623" y="1392544"/>
                    <a:pt x="860353" y="1471896"/>
                  </a:cubicBezTo>
                  <a:cubicBezTo>
                    <a:pt x="644488" y="1506865"/>
                    <a:pt x="428623" y="1541161"/>
                    <a:pt x="212759" y="1574785"/>
                  </a:cubicBezTo>
                  <a:cubicBezTo>
                    <a:pt x="160977" y="1582855"/>
                    <a:pt x="109197" y="1590252"/>
                    <a:pt x="58089" y="1599667"/>
                  </a:cubicBezTo>
                  <a:cubicBezTo>
                    <a:pt x="39932" y="1603702"/>
                    <a:pt x="23120" y="1605047"/>
                    <a:pt x="6981" y="1600339"/>
                  </a:cubicBezTo>
                  <a:close/>
                </a:path>
              </a:pathLst>
            </a:custGeom>
            <a:solidFill>
              <a:schemeClr val="accent2"/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7" name="Freeform: Shape 237">
              <a:extLst>
                <a:ext uri="{FF2B5EF4-FFF2-40B4-BE49-F238E27FC236}">
                  <a16:creationId xmlns:a16="http://schemas.microsoft.com/office/drawing/2014/main" id="{BBC44FA2-DCB6-4662-A20C-0E4FECA7B1C1}"/>
                </a:ext>
              </a:extLst>
            </p:cNvPr>
            <p:cNvSpPr/>
            <p:nvPr/>
          </p:nvSpPr>
          <p:spPr>
            <a:xfrm>
              <a:off x="11020708" y="857884"/>
              <a:ext cx="1013044" cy="628387"/>
            </a:xfrm>
            <a:custGeom>
              <a:avLst/>
              <a:gdLst>
                <a:gd name="connsiteX0" fmla="*/ 2377709 w 2584159"/>
                <a:gd name="connsiteY0" fmla="*/ 29681 h 1602943"/>
                <a:gd name="connsiteX1" fmla="*/ 2556588 w 2584159"/>
                <a:gd name="connsiteY1" fmla="*/ 1437 h 1602943"/>
                <a:gd name="connsiteX2" fmla="*/ 2583487 w 2584159"/>
                <a:gd name="connsiteY2" fmla="*/ 25646 h 1602943"/>
                <a:gd name="connsiteX3" fmla="*/ 2583487 w 2584159"/>
                <a:gd name="connsiteY3" fmla="*/ 425097 h 1602943"/>
                <a:gd name="connsiteX4" fmla="*/ 2584159 w 2584159"/>
                <a:gd name="connsiteY4" fmla="*/ 1147337 h 1602943"/>
                <a:gd name="connsiteX5" fmla="*/ 2545156 w 2584159"/>
                <a:gd name="connsiteY5" fmla="*/ 1192393 h 1602943"/>
                <a:gd name="connsiteX6" fmla="*/ 2377037 w 2584159"/>
                <a:gd name="connsiteY6" fmla="*/ 1220637 h 1602943"/>
                <a:gd name="connsiteX7" fmla="*/ 2333326 w 2584159"/>
                <a:gd name="connsiteY7" fmla="*/ 1235432 h 1602943"/>
                <a:gd name="connsiteX8" fmla="*/ 1394548 w 2584159"/>
                <a:gd name="connsiteY8" fmla="*/ 1385394 h 1602943"/>
                <a:gd name="connsiteX9" fmla="*/ 223766 w 2584159"/>
                <a:gd name="connsiteY9" fmla="*/ 1572342 h 1602943"/>
                <a:gd name="connsiteX10" fmla="*/ 54975 w 2584159"/>
                <a:gd name="connsiteY10" fmla="*/ 1599241 h 1602943"/>
                <a:gd name="connsiteX11" fmla="*/ 5884 w 2584159"/>
                <a:gd name="connsiteY11" fmla="*/ 1597896 h 1602943"/>
                <a:gd name="connsiteX12" fmla="*/ 1177 w 2584159"/>
                <a:gd name="connsiteY12" fmla="*/ 1566290 h 1602943"/>
                <a:gd name="connsiteX13" fmla="*/ 504 w 2584159"/>
                <a:gd name="connsiteY13" fmla="*/ 443927 h 1602943"/>
                <a:gd name="connsiteX14" fmla="*/ 34128 w 2584159"/>
                <a:gd name="connsiteY14" fmla="*/ 404250 h 1602943"/>
                <a:gd name="connsiteX15" fmla="*/ 208972 w 2584159"/>
                <a:gd name="connsiteY15" fmla="*/ 374662 h 1602943"/>
                <a:gd name="connsiteX16" fmla="*/ 266133 w 2584159"/>
                <a:gd name="connsiteY16" fmla="*/ 357850 h 1602943"/>
                <a:gd name="connsiteX17" fmla="*/ 1364286 w 2584159"/>
                <a:gd name="connsiteY17" fmla="*/ 182333 h 1602943"/>
                <a:gd name="connsiteX18" fmla="*/ 2309789 w 2584159"/>
                <a:gd name="connsiteY18" fmla="*/ 31026 h 1602943"/>
                <a:gd name="connsiteX19" fmla="*/ 2377709 w 2584159"/>
                <a:gd name="connsiteY19" fmla="*/ 29681 h 16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84159" h="1602943">
                  <a:moveTo>
                    <a:pt x="2377709" y="29681"/>
                  </a:moveTo>
                  <a:cubicBezTo>
                    <a:pt x="2437560" y="20266"/>
                    <a:pt x="2497410" y="13542"/>
                    <a:pt x="2556588" y="1437"/>
                  </a:cubicBezTo>
                  <a:cubicBezTo>
                    <a:pt x="2582815" y="-3943"/>
                    <a:pt x="2583487" y="6144"/>
                    <a:pt x="2583487" y="25646"/>
                  </a:cubicBezTo>
                  <a:cubicBezTo>
                    <a:pt x="2582815" y="158797"/>
                    <a:pt x="2583487" y="291947"/>
                    <a:pt x="2583487" y="425097"/>
                  </a:cubicBezTo>
                  <a:cubicBezTo>
                    <a:pt x="2583487" y="665844"/>
                    <a:pt x="2582815" y="906591"/>
                    <a:pt x="2584159" y="1147337"/>
                  </a:cubicBezTo>
                  <a:cubicBezTo>
                    <a:pt x="2584159" y="1179616"/>
                    <a:pt x="2574744" y="1189031"/>
                    <a:pt x="2545156" y="1192393"/>
                  </a:cubicBezTo>
                  <a:cubicBezTo>
                    <a:pt x="2488668" y="1199790"/>
                    <a:pt x="2432852" y="1211222"/>
                    <a:pt x="2377037" y="1220637"/>
                  </a:cubicBezTo>
                  <a:cubicBezTo>
                    <a:pt x="2364260" y="1231397"/>
                    <a:pt x="2348792" y="1233414"/>
                    <a:pt x="2333326" y="1235432"/>
                  </a:cubicBezTo>
                  <a:cubicBezTo>
                    <a:pt x="2020624" y="1284522"/>
                    <a:pt x="1707923" y="1335631"/>
                    <a:pt x="1394548" y="1385394"/>
                  </a:cubicBezTo>
                  <a:cubicBezTo>
                    <a:pt x="1004511" y="1447934"/>
                    <a:pt x="614475" y="1510474"/>
                    <a:pt x="223766" y="1572342"/>
                  </a:cubicBezTo>
                  <a:cubicBezTo>
                    <a:pt x="167951" y="1581757"/>
                    <a:pt x="110791" y="1589154"/>
                    <a:pt x="54975" y="1599241"/>
                  </a:cubicBezTo>
                  <a:cubicBezTo>
                    <a:pt x="38835" y="1601931"/>
                    <a:pt x="22023" y="1606638"/>
                    <a:pt x="5884" y="1597896"/>
                  </a:cubicBezTo>
                  <a:cubicBezTo>
                    <a:pt x="-3530" y="1588482"/>
                    <a:pt x="1177" y="1576377"/>
                    <a:pt x="1177" y="1566290"/>
                  </a:cubicBezTo>
                  <a:cubicBezTo>
                    <a:pt x="1177" y="1192393"/>
                    <a:pt x="1177" y="818496"/>
                    <a:pt x="504" y="443927"/>
                  </a:cubicBezTo>
                  <a:cubicBezTo>
                    <a:pt x="504" y="417700"/>
                    <a:pt x="6557" y="407613"/>
                    <a:pt x="34128" y="404250"/>
                  </a:cubicBezTo>
                  <a:cubicBezTo>
                    <a:pt x="92633" y="396853"/>
                    <a:pt x="150466" y="384749"/>
                    <a:pt x="208972" y="374662"/>
                  </a:cubicBezTo>
                  <a:cubicBezTo>
                    <a:pt x="225112" y="359867"/>
                    <a:pt x="246631" y="360540"/>
                    <a:pt x="266133" y="357850"/>
                  </a:cubicBezTo>
                  <a:cubicBezTo>
                    <a:pt x="631960" y="300017"/>
                    <a:pt x="997787" y="240839"/>
                    <a:pt x="1364286" y="182333"/>
                  </a:cubicBezTo>
                  <a:cubicBezTo>
                    <a:pt x="1679678" y="131897"/>
                    <a:pt x="1994397" y="82134"/>
                    <a:pt x="2309789" y="31026"/>
                  </a:cubicBezTo>
                  <a:cubicBezTo>
                    <a:pt x="2330636" y="27664"/>
                    <a:pt x="2354173" y="18921"/>
                    <a:pt x="2377709" y="29681"/>
                  </a:cubicBezTo>
                  <a:close/>
                </a:path>
              </a:pathLst>
            </a:custGeom>
            <a:solidFill>
              <a:schemeClr val="accent2"/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8" name="Freeform: Shape 238">
              <a:extLst>
                <a:ext uri="{FF2B5EF4-FFF2-40B4-BE49-F238E27FC236}">
                  <a16:creationId xmlns:a16="http://schemas.microsoft.com/office/drawing/2014/main" id="{86827020-8A18-47AB-82F1-93C3553C93EC}"/>
                </a:ext>
              </a:extLst>
            </p:cNvPr>
            <p:cNvSpPr/>
            <p:nvPr/>
          </p:nvSpPr>
          <p:spPr>
            <a:xfrm>
              <a:off x="11022751" y="1471376"/>
              <a:ext cx="84887" cy="73551"/>
            </a:xfrm>
            <a:custGeom>
              <a:avLst/>
              <a:gdLst>
                <a:gd name="connsiteX0" fmla="*/ 216538 w 216537"/>
                <a:gd name="connsiteY0" fmla="*/ 0 h 187620"/>
                <a:gd name="connsiteX1" fmla="*/ 201743 w 216537"/>
                <a:gd name="connsiteY1" fmla="*/ 187621 h 187620"/>
                <a:gd name="connsiteX2" fmla="*/ 0 w 216537"/>
                <a:gd name="connsiteY2" fmla="*/ 34296 h 187620"/>
                <a:gd name="connsiteX3" fmla="*/ 216538 w 216537"/>
                <a:gd name="connsiteY3" fmla="*/ 0 h 18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37" h="187620">
                  <a:moveTo>
                    <a:pt x="216538" y="0"/>
                  </a:moveTo>
                  <a:cubicBezTo>
                    <a:pt x="190311" y="61195"/>
                    <a:pt x="209140" y="125081"/>
                    <a:pt x="201743" y="187621"/>
                  </a:cubicBezTo>
                  <a:cubicBezTo>
                    <a:pt x="133823" y="137185"/>
                    <a:pt x="64558" y="88767"/>
                    <a:pt x="0" y="34296"/>
                  </a:cubicBezTo>
                  <a:cubicBezTo>
                    <a:pt x="71955" y="22864"/>
                    <a:pt x="144582" y="11432"/>
                    <a:pt x="216538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9" name="Freeform: Shape 239">
              <a:extLst>
                <a:ext uri="{FF2B5EF4-FFF2-40B4-BE49-F238E27FC236}">
                  <a16:creationId xmlns:a16="http://schemas.microsoft.com/office/drawing/2014/main" id="{BE65E498-02D5-42FB-A264-5759B57D9263}"/>
                </a:ext>
              </a:extLst>
            </p:cNvPr>
            <p:cNvSpPr/>
            <p:nvPr/>
          </p:nvSpPr>
          <p:spPr>
            <a:xfrm>
              <a:off x="11023542" y="854493"/>
              <a:ext cx="79087" cy="73024"/>
            </a:xfrm>
            <a:custGeom>
              <a:avLst/>
              <a:gdLst>
                <a:gd name="connsiteX0" fmla="*/ 201743 w 201742"/>
                <a:gd name="connsiteY0" fmla="*/ 0 h 186275"/>
                <a:gd name="connsiteX1" fmla="*/ 200398 w 201742"/>
                <a:gd name="connsiteY1" fmla="*/ 186276 h 186275"/>
                <a:gd name="connsiteX2" fmla="*/ 0 w 201742"/>
                <a:gd name="connsiteY2" fmla="*/ 34296 h 186275"/>
                <a:gd name="connsiteX3" fmla="*/ 156687 w 201742"/>
                <a:gd name="connsiteY3" fmla="*/ 7397 h 186275"/>
                <a:gd name="connsiteX4" fmla="*/ 201743 w 201742"/>
                <a:gd name="connsiteY4" fmla="*/ 0 h 18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742" h="186275">
                  <a:moveTo>
                    <a:pt x="201743" y="0"/>
                  </a:moveTo>
                  <a:cubicBezTo>
                    <a:pt x="201071" y="61868"/>
                    <a:pt x="200398" y="123736"/>
                    <a:pt x="200398" y="186276"/>
                  </a:cubicBezTo>
                  <a:cubicBezTo>
                    <a:pt x="133150" y="136513"/>
                    <a:pt x="63885" y="88094"/>
                    <a:pt x="0" y="34296"/>
                  </a:cubicBezTo>
                  <a:cubicBezTo>
                    <a:pt x="51780" y="24882"/>
                    <a:pt x="104234" y="16139"/>
                    <a:pt x="156687" y="7397"/>
                  </a:cubicBezTo>
                  <a:cubicBezTo>
                    <a:pt x="170809" y="4035"/>
                    <a:pt x="186276" y="2017"/>
                    <a:pt x="20174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10" name="Group 234">
            <a:extLst>
              <a:ext uri="{FF2B5EF4-FFF2-40B4-BE49-F238E27FC236}">
                <a16:creationId xmlns:a16="http://schemas.microsoft.com/office/drawing/2014/main" id="{5962633A-8F05-40A0-95EC-370895E7C3E4}"/>
              </a:ext>
            </a:extLst>
          </p:cNvPr>
          <p:cNvGrpSpPr/>
          <p:nvPr/>
        </p:nvGrpSpPr>
        <p:grpSpPr>
          <a:xfrm>
            <a:off x="6350384" y="1796230"/>
            <a:ext cx="1691389" cy="3349441"/>
            <a:chOff x="11020541" y="165685"/>
            <a:chExt cx="1013474" cy="1832580"/>
          </a:xfrm>
        </p:grpSpPr>
        <p:sp>
          <p:nvSpPr>
            <p:cNvPr id="511" name="Arrow: Pentagon 235">
              <a:extLst>
                <a:ext uri="{FF2B5EF4-FFF2-40B4-BE49-F238E27FC236}">
                  <a16:creationId xmlns:a16="http://schemas.microsoft.com/office/drawing/2014/main" id="{04E4957D-3115-48EF-BAB5-CACCEDD5A73B}"/>
                </a:ext>
              </a:extLst>
            </p:cNvPr>
            <p:cNvSpPr/>
            <p:nvPr/>
          </p:nvSpPr>
          <p:spPr>
            <a:xfrm rot="5400000">
              <a:off x="10596137" y="656460"/>
              <a:ext cx="1832580" cy="851029"/>
            </a:xfrm>
            <a:prstGeom prst="homePlate">
              <a:avLst>
                <a:gd name="adj" fmla="val 3948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2" name="Freeform: Shape 236">
              <a:extLst>
                <a:ext uri="{FF2B5EF4-FFF2-40B4-BE49-F238E27FC236}">
                  <a16:creationId xmlns:a16="http://schemas.microsoft.com/office/drawing/2014/main" id="{3BC1CC33-5C16-41D6-A873-F0AE303CDCD7}"/>
                </a:ext>
              </a:extLst>
            </p:cNvPr>
            <p:cNvSpPr/>
            <p:nvPr/>
          </p:nvSpPr>
          <p:spPr>
            <a:xfrm>
              <a:off x="11020541" y="240308"/>
              <a:ext cx="1013474" cy="628537"/>
            </a:xfrm>
            <a:custGeom>
              <a:avLst/>
              <a:gdLst>
                <a:gd name="connsiteX0" fmla="*/ 6981 w 2585255"/>
                <a:gd name="connsiteY0" fmla="*/ 1600339 h 1603324"/>
                <a:gd name="connsiteX1" fmla="*/ 1601 w 2585255"/>
                <a:gd name="connsiteY1" fmla="*/ 1569405 h 1603324"/>
                <a:gd name="connsiteX2" fmla="*/ 928 w 2585255"/>
                <a:gd name="connsiteY2" fmla="*/ 441662 h 1603324"/>
                <a:gd name="connsiteX3" fmla="*/ 31190 w 2585255"/>
                <a:gd name="connsiteY3" fmla="*/ 406021 h 1603324"/>
                <a:gd name="connsiteX4" fmla="*/ 209396 w 2585255"/>
                <a:gd name="connsiteY4" fmla="*/ 375759 h 1603324"/>
                <a:gd name="connsiteX5" fmla="*/ 329770 w 2585255"/>
                <a:gd name="connsiteY5" fmla="*/ 348860 h 1603324"/>
                <a:gd name="connsiteX6" fmla="*/ 1155570 w 2585255"/>
                <a:gd name="connsiteY6" fmla="*/ 216383 h 1603324"/>
                <a:gd name="connsiteX7" fmla="*/ 2333077 w 2585255"/>
                <a:gd name="connsiteY7" fmla="*/ 27417 h 1603324"/>
                <a:gd name="connsiteX8" fmla="*/ 2379478 w 2585255"/>
                <a:gd name="connsiteY8" fmla="*/ 29434 h 1603324"/>
                <a:gd name="connsiteX9" fmla="*/ 2558356 w 2585255"/>
                <a:gd name="connsiteY9" fmla="*/ 1190 h 1603324"/>
                <a:gd name="connsiteX10" fmla="*/ 2585256 w 2585255"/>
                <a:gd name="connsiteY10" fmla="*/ 23382 h 1603324"/>
                <a:gd name="connsiteX11" fmla="*/ 2585256 w 2585255"/>
                <a:gd name="connsiteY11" fmla="*/ 1161885 h 1603324"/>
                <a:gd name="connsiteX12" fmla="*/ 2559030 w 2585255"/>
                <a:gd name="connsiteY12" fmla="*/ 1190801 h 1603324"/>
                <a:gd name="connsiteX13" fmla="*/ 2377461 w 2585255"/>
                <a:gd name="connsiteY13" fmla="*/ 1221735 h 1603324"/>
                <a:gd name="connsiteX14" fmla="*/ 2343837 w 2585255"/>
                <a:gd name="connsiteY14" fmla="*/ 1233840 h 1603324"/>
                <a:gd name="connsiteX15" fmla="*/ 860353 w 2585255"/>
                <a:gd name="connsiteY15" fmla="*/ 1471896 h 1603324"/>
                <a:gd name="connsiteX16" fmla="*/ 212759 w 2585255"/>
                <a:gd name="connsiteY16" fmla="*/ 1574785 h 1603324"/>
                <a:gd name="connsiteX17" fmla="*/ 58089 w 2585255"/>
                <a:gd name="connsiteY17" fmla="*/ 1599667 h 1603324"/>
                <a:gd name="connsiteX18" fmla="*/ 6981 w 2585255"/>
                <a:gd name="connsiteY18" fmla="*/ 1600339 h 16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85255" h="1603324">
                  <a:moveTo>
                    <a:pt x="6981" y="1600339"/>
                  </a:moveTo>
                  <a:cubicBezTo>
                    <a:pt x="-4452" y="1591597"/>
                    <a:pt x="1601" y="1579492"/>
                    <a:pt x="1601" y="1569405"/>
                  </a:cubicBezTo>
                  <a:cubicBezTo>
                    <a:pt x="928" y="1193491"/>
                    <a:pt x="1601" y="817577"/>
                    <a:pt x="928" y="441662"/>
                  </a:cubicBezTo>
                  <a:cubicBezTo>
                    <a:pt x="928" y="418126"/>
                    <a:pt x="6981" y="409383"/>
                    <a:pt x="31190" y="406021"/>
                  </a:cubicBezTo>
                  <a:cubicBezTo>
                    <a:pt x="91041" y="397951"/>
                    <a:pt x="150218" y="385847"/>
                    <a:pt x="209396" y="375759"/>
                  </a:cubicBezTo>
                  <a:cubicBezTo>
                    <a:pt x="246382" y="354240"/>
                    <a:pt x="289421" y="354913"/>
                    <a:pt x="329770" y="348860"/>
                  </a:cubicBezTo>
                  <a:cubicBezTo>
                    <a:pt x="604812" y="304477"/>
                    <a:pt x="880527" y="260766"/>
                    <a:pt x="1155570" y="216383"/>
                  </a:cubicBezTo>
                  <a:cubicBezTo>
                    <a:pt x="1548297" y="153842"/>
                    <a:pt x="1940351" y="91302"/>
                    <a:pt x="2333077" y="27417"/>
                  </a:cubicBezTo>
                  <a:cubicBezTo>
                    <a:pt x="2348544" y="24727"/>
                    <a:pt x="2364011" y="22037"/>
                    <a:pt x="2379478" y="29434"/>
                  </a:cubicBezTo>
                  <a:cubicBezTo>
                    <a:pt x="2439328" y="20019"/>
                    <a:pt x="2499179" y="11950"/>
                    <a:pt x="2558356" y="1190"/>
                  </a:cubicBezTo>
                  <a:cubicBezTo>
                    <a:pt x="2578531" y="-2172"/>
                    <a:pt x="2585256" y="518"/>
                    <a:pt x="2585256" y="23382"/>
                  </a:cubicBezTo>
                  <a:cubicBezTo>
                    <a:pt x="2584583" y="402659"/>
                    <a:pt x="2584583" y="781935"/>
                    <a:pt x="2585256" y="1161885"/>
                  </a:cubicBezTo>
                  <a:cubicBezTo>
                    <a:pt x="2585256" y="1182059"/>
                    <a:pt x="2578531" y="1187439"/>
                    <a:pt x="2559030" y="1190801"/>
                  </a:cubicBezTo>
                  <a:cubicBezTo>
                    <a:pt x="2498507" y="1200888"/>
                    <a:pt x="2437311" y="1206268"/>
                    <a:pt x="2377461" y="1221735"/>
                  </a:cubicBezTo>
                  <a:cubicBezTo>
                    <a:pt x="2368718" y="1232495"/>
                    <a:pt x="2355941" y="1231822"/>
                    <a:pt x="2343837" y="1233840"/>
                  </a:cubicBezTo>
                  <a:cubicBezTo>
                    <a:pt x="1849567" y="1314537"/>
                    <a:pt x="1354623" y="1392544"/>
                    <a:pt x="860353" y="1471896"/>
                  </a:cubicBezTo>
                  <a:cubicBezTo>
                    <a:pt x="644488" y="1506865"/>
                    <a:pt x="428623" y="1541161"/>
                    <a:pt x="212759" y="1574785"/>
                  </a:cubicBezTo>
                  <a:cubicBezTo>
                    <a:pt x="160977" y="1582855"/>
                    <a:pt x="109197" y="1590252"/>
                    <a:pt x="58089" y="1599667"/>
                  </a:cubicBezTo>
                  <a:cubicBezTo>
                    <a:pt x="39932" y="1603702"/>
                    <a:pt x="23120" y="1605047"/>
                    <a:pt x="6981" y="1600339"/>
                  </a:cubicBezTo>
                  <a:close/>
                </a:path>
              </a:pathLst>
            </a:custGeom>
            <a:solidFill>
              <a:schemeClr val="accent3"/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3" name="Freeform: Shape 237">
              <a:extLst>
                <a:ext uri="{FF2B5EF4-FFF2-40B4-BE49-F238E27FC236}">
                  <a16:creationId xmlns:a16="http://schemas.microsoft.com/office/drawing/2014/main" id="{743A86B9-C8CC-425D-8D02-8AA864BA0BDE}"/>
                </a:ext>
              </a:extLst>
            </p:cNvPr>
            <p:cNvSpPr/>
            <p:nvPr/>
          </p:nvSpPr>
          <p:spPr>
            <a:xfrm>
              <a:off x="11020708" y="857884"/>
              <a:ext cx="1013044" cy="628387"/>
            </a:xfrm>
            <a:custGeom>
              <a:avLst/>
              <a:gdLst>
                <a:gd name="connsiteX0" fmla="*/ 2377709 w 2584159"/>
                <a:gd name="connsiteY0" fmla="*/ 29681 h 1602943"/>
                <a:gd name="connsiteX1" fmla="*/ 2556588 w 2584159"/>
                <a:gd name="connsiteY1" fmla="*/ 1437 h 1602943"/>
                <a:gd name="connsiteX2" fmla="*/ 2583487 w 2584159"/>
                <a:gd name="connsiteY2" fmla="*/ 25646 h 1602943"/>
                <a:gd name="connsiteX3" fmla="*/ 2583487 w 2584159"/>
                <a:gd name="connsiteY3" fmla="*/ 425097 h 1602943"/>
                <a:gd name="connsiteX4" fmla="*/ 2584159 w 2584159"/>
                <a:gd name="connsiteY4" fmla="*/ 1147337 h 1602943"/>
                <a:gd name="connsiteX5" fmla="*/ 2545156 w 2584159"/>
                <a:gd name="connsiteY5" fmla="*/ 1192393 h 1602943"/>
                <a:gd name="connsiteX6" fmla="*/ 2377037 w 2584159"/>
                <a:gd name="connsiteY6" fmla="*/ 1220637 h 1602943"/>
                <a:gd name="connsiteX7" fmla="*/ 2333326 w 2584159"/>
                <a:gd name="connsiteY7" fmla="*/ 1235432 h 1602943"/>
                <a:gd name="connsiteX8" fmla="*/ 1394548 w 2584159"/>
                <a:gd name="connsiteY8" fmla="*/ 1385394 h 1602943"/>
                <a:gd name="connsiteX9" fmla="*/ 223766 w 2584159"/>
                <a:gd name="connsiteY9" fmla="*/ 1572342 h 1602943"/>
                <a:gd name="connsiteX10" fmla="*/ 54975 w 2584159"/>
                <a:gd name="connsiteY10" fmla="*/ 1599241 h 1602943"/>
                <a:gd name="connsiteX11" fmla="*/ 5884 w 2584159"/>
                <a:gd name="connsiteY11" fmla="*/ 1597896 h 1602943"/>
                <a:gd name="connsiteX12" fmla="*/ 1177 w 2584159"/>
                <a:gd name="connsiteY12" fmla="*/ 1566290 h 1602943"/>
                <a:gd name="connsiteX13" fmla="*/ 504 w 2584159"/>
                <a:gd name="connsiteY13" fmla="*/ 443927 h 1602943"/>
                <a:gd name="connsiteX14" fmla="*/ 34128 w 2584159"/>
                <a:gd name="connsiteY14" fmla="*/ 404250 h 1602943"/>
                <a:gd name="connsiteX15" fmla="*/ 208972 w 2584159"/>
                <a:gd name="connsiteY15" fmla="*/ 374662 h 1602943"/>
                <a:gd name="connsiteX16" fmla="*/ 266133 w 2584159"/>
                <a:gd name="connsiteY16" fmla="*/ 357850 h 1602943"/>
                <a:gd name="connsiteX17" fmla="*/ 1364286 w 2584159"/>
                <a:gd name="connsiteY17" fmla="*/ 182333 h 1602943"/>
                <a:gd name="connsiteX18" fmla="*/ 2309789 w 2584159"/>
                <a:gd name="connsiteY18" fmla="*/ 31026 h 1602943"/>
                <a:gd name="connsiteX19" fmla="*/ 2377709 w 2584159"/>
                <a:gd name="connsiteY19" fmla="*/ 29681 h 16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84159" h="1602943">
                  <a:moveTo>
                    <a:pt x="2377709" y="29681"/>
                  </a:moveTo>
                  <a:cubicBezTo>
                    <a:pt x="2437560" y="20266"/>
                    <a:pt x="2497410" y="13542"/>
                    <a:pt x="2556588" y="1437"/>
                  </a:cubicBezTo>
                  <a:cubicBezTo>
                    <a:pt x="2582815" y="-3943"/>
                    <a:pt x="2583487" y="6144"/>
                    <a:pt x="2583487" y="25646"/>
                  </a:cubicBezTo>
                  <a:cubicBezTo>
                    <a:pt x="2582815" y="158797"/>
                    <a:pt x="2583487" y="291947"/>
                    <a:pt x="2583487" y="425097"/>
                  </a:cubicBezTo>
                  <a:cubicBezTo>
                    <a:pt x="2583487" y="665844"/>
                    <a:pt x="2582815" y="906591"/>
                    <a:pt x="2584159" y="1147337"/>
                  </a:cubicBezTo>
                  <a:cubicBezTo>
                    <a:pt x="2584159" y="1179616"/>
                    <a:pt x="2574744" y="1189031"/>
                    <a:pt x="2545156" y="1192393"/>
                  </a:cubicBezTo>
                  <a:cubicBezTo>
                    <a:pt x="2488668" y="1199790"/>
                    <a:pt x="2432852" y="1211222"/>
                    <a:pt x="2377037" y="1220637"/>
                  </a:cubicBezTo>
                  <a:cubicBezTo>
                    <a:pt x="2364260" y="1231397"/>
                    <a:pt x="2348792" y="1233414"/>
                    <a:pt x="2333326" y="1235432"/>
                  </a:cubicBezTo>
                  <a:cubicBezTo>
                    <a:pt x="2020624" y="1284522"/>
                    <a:pt x="1707923" y="1335631"/>
                    <a:pt x="1394548" y="1385394"/>
                  </a:cubicBezTo>
                  <a:cubicBezTo>
                    <a:pt x="1004511" y="1447934"/>
                    <a:pt x="614475" y="1510474"/>
                    <a:pt x="223766" y="1572342"/>
                  </a:cubicBezTo>
                  <a:cubicBezTo>
                    <a:pt x="167951" y="1581757"/>
                    <a:pt x="110791" y="1589154"/>
                    <a:pt x="54975" y="1599241"/>
                  </a:cubicBezTo>
                  <a:cubicBezTo>
                    <a:pt x="38835" y="1601931"/>
                    <a:pt x="22023" y="1606638"/>
                    <a:pt x="5884" y="1597896"/>
                  </a:cubicBezTo>
                  <a:cubicBezTo>
                    <a:pt x="-3530" y="1588482"/>
                    <a:pt x="1177" y="1576377"/>
                    <a:pt x="1177" y="1566290"/>
                  </a:cubicBezTo>
                  <a:cubicBezTo>
                    <a:pt x="1177" y="1192393"/>
                    <a:pt x="1177" y="818496"/>
                    <a:pt x="504" y="443927"/>
                  </a:cubicBezTo>
                  <a:cubicBezTo>
                    <a:pt x="504" y="417700"/>
                    <a:pt x="6557" y="407613"/>
                    <a:pt x="34128" y="404250"/>
                  </a:cubicBezTo>
                  <a:cubicBezTo>
                    <a:pt x="92633" y="396853"/>
                    <a:pt x="150466" y="384749"/>
                    <a:pt x="208972" y="374662"/>
                  </a:cubicBezTo>
                  <a:cubicBezTo>
                    <a:pt x="225112" y="359867"/>
                    <a:pt x="246631" y="360540"/>
                    <a:pt x="266133" y="357850"/>
                  </a:cubicBezTo>
                  <a:cubicBezTo>
                    <a:pt x="631960" y="300017"/>
                    <a:pt x="997787" y="240839"/>
                    <a:pt x="1364286" y="182333"/>
                  </a:cubicBezTo>
                  <a:cubicBezTo>
                    <a:pt x="1679678" y="131897"/>
                    <a:pt x="1994397" y="82134"/>
                    <a:pt x="2309789" y="31026"/>
                  </a:cubicBezTo>
                  <a:cubicBezTo>
                    <a:pt x="2330636" y="27664"/>
                    <a:pt x="2354173" y="18921"/>
                    <a:pt x="2377709" y="29681"/>
                  </a:cubicBezTo>
                  <a:close/>
                </a:path>
              </a:pathLst>
            </a:custGeom>
            <a:solidFill>
              <a:schemeClr val="accent3"/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4" name="Freeform: Shape 238">
              <a:extLst>
                <a:ext uri="{FF2B5EF4-FFF2-40B4-BE49-F238E27FC236}">
                  <a16:creationId xmlns:a16="http://schemas.microsoft.com/office/drawing/2014/main" id="{E110FC59-B572-421A-8FF1-87CECA5DC17E}"/>
                </a:ext>
              </a:extLst>
            </p:cNvPr>
            <p:cNvSpPr/>
            <p:nvPr/>
          </p:nvSpPr>
          <p:spPr>
            <a:xfrm>
              <a:off x="11022751" y="1471376"/>
              <a:ext cx="84887" cy="73551"/>
            </a:xfrm>
            <a:custGeom>
              <a:avLst/>
              <a:gdLst>
                <a:gd name="connsiteX0" fmla="*/ 216538 w 216537"/>
                <a:gd name="connsiteY0" fmla="*/ 0 h 187620"/>
                <a:gd name="connsiteX1" fmla="*/ 201743 w 216537"/>
                <a:gd name="connsiteY1" fmla="*/ 187621 h 187620"/>
                <a:gd name="connsiteX2" fmla="*/ 0 w 216537"/>
                <a:gd name="connsiteY2" fmla="*/ 34296 h 187620"/>
                <a:gd name="connsiteX3" fmla="*/ 216538 w 216537"/>
                <a:gd name="connsiteY3" fmla="*/ 0 h 18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37" h="187620">
                  <a:moveTo>
                    <a:pt x="216538" y="0"/>
                  </a:moveTo>
                  <a:cubicBezTo>
                    <a:pt x="190311" y="61195"/>
                    <a:pt x="209140" y="125081"/>
                    <a:pt x="201743" y="187621"/>
                  </a:cubicBezTo>
                  <a:cubicBezTo>
                    <a:pt x="133823" y="137185"/>
                    <a:pt x="64558" y="88767"/>
                    <a:pt x="0" y="34296"/>
                  </a:cubicBezTo>
                  <a:cubicBezTo>
                    <a:pt x="71955" y="22864"/>
                    <a:pt x="144582" y="11432"/>
                    <a:pt x="21653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5" name="Freeform: Shape 239">
              <a:extLst>
                <a:ext uri="{FF2B5EF4-FFF2-40B4-BE49-F238E27FC236}">
                  <a16:creationId xmlns:a16="http://schemas.microsoft.com/office/drawing/2014/main" id="{645419A7-44B6-46AA-87B1-5672F0E08152}"/>
                </a:ext>
              </a:extLst>
            </p:cNvPr>
            <p:cNvSpPr/>
            <p:nvPr/>
          </p:nvSpPr>
          <p:spPr>
            <a:xfrm>
              <a:off x="11023542" y="854493"/>
              <a:ext cx="79087" cy="73024"/>
            </a:xfrm>
            <a:custGeom>
              <a:avLst/>
              <a:gdLst>
                <a:gd name="connsiteX0" fmla="*/ 201743 w 201742"/>
                <a:gd name="connsiteY0" fmla="*/ 0 h 186275"/>
                <a:gd name="connsiteX1" fmla="*/ 200398 w 201742"/>
                <a:gd name="connsiteY1" fmla="*/ 186276 h 186275"/>
                <a:gd name="connsiteX2" fmla="*/ 0 w 201742"/>
                <a:gd name="connsiteY2" fmla="*/ 34296 h 186275"/>
                <a:gd name="connsiteX3" fmla="*/ 156687 w 201742"/>
                <a:gd name="connsiteY3" fmla="*/ 7397 h 186275"/>
                <a:gd name="connsiteX4" fmla="*/ 201743 w 201742"/>
                <a:gd name="connsiteY4" fmla="*/ 0 h 18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742" h="186275">
                  <a:moveTo>
                    <a:pt x="201743" y="0"/>
                  </a:moveTo>
                  <a:cubicBezTo>
                    <a:pt x="201071" y="61868"/>
                    <a:pt x="200398" y="123736"/>
                    <a:pt x="200398" y="186276"/>
                  </a:cubicBezTo>
                  <a:cubicBezTo>
                    <a:pt x="133150" y="136513"/>
                    <a:pt x="63885" y="88094"/>
                    <a:pt x="0" y="34296"/>
                  </a:cubicBezTo>
                  <a:cubicBezTo>
                    <a:pt x="51780" y="24882"/>
                    <a:pt x="104234" y="16139"/>
                    <a:pt x="156687" y="7397"/>
                  </a:cubicBezTo>
                  <a:cubicBezTo>
                    <a:pt x="170809" y="4035"/>
                    <a:pt x="186276" y="2017"/>
                    <a:pt x="201743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16" name="Group 234">
            <a:extLst>
              <a:ext uri="{FF2B5EF4-FFF2-40B4-BE49-F238E27FC236}">
                <a16:creationId xmlns:a16="http://schemas.microsoft.com/office/drawing/2014/main" id="{4D48CF6A-B403-4885-B47C-69BA4A24480C}"/>
              </a:ext>
            </a:extLst>
          </p:cNvPr>
          <p:cNvGrpSpPr/>
          <p:nvPr/>
        </p:nvGrpSpPr>
        <p:grpSpPr>
          <a:xfrm>
            <a:off x="8476975" y="1796230"/>
            <a:ext cx="1691389" cy="3349441"/>
            <a:chOff x="11020541" y="165685"/>
            <a:chExt cx="1013474" cy="1832580"/>
          </a:xfrm>
        </p:grpSpPr>
        <p:sp>
          <p:nvSpPr>
            <p:cNvPr id="517" name="Arrow: Pentagon 235">
              <a:extLst>
                <a:ext uri="{FF2B5EF4-FFF2-40B4-BE49-F238E27FC236}">
                  <a16:creationId xmlns:a16="http://schemas.microsoft.com/office/drawing/2014/main" id="{DB80C483-B68E-45D4-B907-A1783F12B224}"/>
                </a:ext>
              </a:extLst>
            </p:cNvPr>
            <p:cNvSpPr/>
            <p:nvPr/>
          </p:nvSpPr>
          <p:spPr>
            <a:xfrm rot="5400000">
              <a:off x="10596137" y="656460"/>
              <a:ext cx="1832580" cy="851029"/>
            </a:xfrm>
            <a:prstGeom prst="homePlate">
              <a:avLst>
                <a:gd name="adj" fmla="val 3948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8" name="Freeform: Shape 236">
              <a:extLst>
                <a:ext uri="{FF2B5EF4-FFF2-40B4-BE49-F238E27FC236}">
                  <a16:creationId xmlns:a16="http://schemas.microsoft.com/office/drawing/2014/main" id="{8A8ACB13-9DB7-4078-9313-83275CA5A38F}"/>
                </a:ext>
              </a:extLst>
            </p:cNvPr>
            <p:cNvSpPr/>
            <p:nvPr/>
          </p:nvSpPr>
          <p:spPr>
            <a:xfrm>
              <a:off x="11020541" y="240308"/>
              <a:ext cx="1013474" cy="628537"/>
            </a:xfrm>
            <a:custGeom>
              <a:avLst/>
              <a:gdLst>
                <a:gd name="connsiteX0" fmla="*/ 6981 w 2585255"/>
                <a:gd name="connsiteY0" fmla="*/ 1600339 h 1603324"/>
                <a:gd name="connsiteX1" fmla="*/ 1601 w 2585255"/>
                <a:gd name="connsiteY1" fmla="*/ 1569405 h 1603324"/>
                <a:gd name="connsiteX2" fmla="*/ 928 w 2585255"/>
                <a:gd name="connsiteY2" fmla="*/ 441662 h 1603324"/>
                <a:gd name="connsiteX3" fmla="*/ 31190 w 2585255"/>
                <a:gd name="connsiteY3" fmla="*/ 406021 h 1603324"/>
                <a:gd name="connsiteX4" fmla="*/ 209396 w 2585255"/>
                <a:gd name="connsiteY4" fmla="*/ 375759 h 1603324"/>
                <a:gd name="connsiteX5" fmla="*/ 329770 w 2585255"/>
                <a:gd name="connsiteY5" fmla="*/ 348860 h 1603324"/>
                <a:gd name="connsiteX6" fmla="*/ 1155570 w 2585255"/>
                <a:gd name="connsiteY6" fmla="*/ 216383 h 1603324"/>
                <a:gd name="connsiteX7" fmla="*/ 2333077 w 2585255"/>
                <a:gd name="connsiteY7" fmla="*/ 27417 h 1603324"/>
                <a:gd name="connsiteX8" fmla="*/ 2379478 w 2585255"/>
                <a:gd name="connsiteY8" fmla="*/ 29434 h 1603324"/>
                <a:gd name="connsiteX9" fmla="*/ 2558356 w 2585255"/>
                <a:gd name="connsiteY9" fmla="*/ 1190 h 1603324"/>
                <a:gd name="connsiteX10" fmla="*/ 2585256 w 2585255"/>
                <a:gd name="connsiteY10" fmla="*/ 23382 h 1603324"/>
                <a:gd name="connsiteX11" fmla="*/ 2585256 w 2585255"/>
                <a:gd name="connsiteY11" fmla="*/ 1161885 h 1603324"/>
                <a:gd name="connsiteX12" fmla="*/ 2559030 w 2585255"/>
                <a:gd name="connsiteY12" fmla="*/ 1190801 h 1603324"/>
                <a:gd name="connsiteX13" fmla="*/ 2377461 w 2585255"/>
                <a:gd name="connsiteY13" fmla="*/ 1221735 h 1603324"/>
                <a:gd name="connsiteX14" fmla="*/ 2343837 w 2585255"/>
                <a:gd name="connsiteY14" fmla="*/ 1233840 h 1603324"/>
                <a:gd name="connsiteX15" fmla="*/ 860353 w 2585255"/>
                <a:gd name="connsiteY15" fmla="*/ 1471896 h 1603324"/>
                <a:gd name="connsiteX16" fmla="*/ 212759 w 2585255"/>
                <a:gd name="connsiteY16" fmla="*/ 1574785 h 1603324"/>
                <a:gd name="connsiteX17" fmla="*/ 58089 w 2585255"/>
                <a:gd name="connsiteY17" fmla="*/ 1599667 h 1603324"/>
                <a:gd name="connsiteX18" fmla="*/ 6981 w 2585255"/>
                <a:gd name="connsiteY18" fmla="*/ 1600339 h 1603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85255" h="1603324">
                  <a:moveTo>
                    <a:pt x="6981" y="1600339"/>
                  </a:moveTo>
                  <a:cubicBezTo>
                    <a:pt x="-4452" y="1591597"/>
                    <a:pt x="1601" y="1579492"/>
                    <a:pt x="1601" y="1569405"/>
                  </a:cubicBezTo>
                  <a:cubicBezTo>
                    <a:pt x="928" y="1193491"/>
                    <a:pt x="1601" y="817577"/>
                    <a:pt x="928" y="441662"/>
                  </a:cubicBezTo>
                  <a:cubicBezTo>
                    <a:pt x="928" y="418126"/>
                    <a:pt x="6981" y="409383"/>
                    <a:pt x="31190" y="406021"/>
                  </a:cubicBezTo>
                  <a:cubicBezTo>
                    <a:pt x="91041" y="397951"/>
                    <a:pt x="150218" y="385847"/>
                    <a:pt x="209396" y="375759"/>
                  </a:cubicBezTo>
                  <a:cubicBezTo>
                    <a:pt x="246382" y="354240"/>
                    <a:pt x="289421" y="354913"/>
                    <a:pt x="329770" y="348860"/>
                  </a:cubicBezTo>
                  <a:cubicBezTo>
                    <a:pt x="604812" y="304477"/>
                    <a:pt x="880527" y="260766"/>
                    <a:pt x="1155570" y="216383"/>
                  </a:cubicBezTo>
                  <a:cubicBezTo>
                    <a:pt x="1548297" y="153842"/>
                    <a:pt x="1940351" y="91302"/>
                    <a:pt x="2333077" y="27417"/>
                  </a:cubicBezTo>
                  <a:cubicBezTo>
                    <a:pt x="2348544" y="24727"/>
                    <a:pt x="2364011" y="22037"/>
                    <a:pt x="2379478" y="29434"/>
                  </a:cubicBezTo>
                  <a:cubicBezTo>
                    <a:pt x="2439328" y="20019"/>
                    <a:pt x="2499179" y="11950"/>
                    <a:pt x="2558356" y="1190"/>
                  </a:cubicBezTo>
                  <a:cubicBezTo>
                    <a:pt x="2578531" y="-2172"/>
                    <a:pt x="2585256" y="518"/>
                    <a:pt x="2585256" y="23382"/>
                  </a:cubicBezTo>
                  <a:cubicBezTo>
                    <a:pt x="2584583" y="402659"/>
                    <a:pt x="2584583" y="781935"/>
                    <a:pt x="2585256" y="1161885"/>
                  </a:cubicBezTo>
                  <a:cubicBezTo>
                    <a:pt x="2585256" y="1182059"/>
                    <a:pt x="2578531" y="1187439"/>
                    <a:pt x="2559030" y="1190801"/>
                  </a:cubicBezTo>
                  <a:cubicBezTo>
                    <a:pt x="2498507" y="1200888"/>
                    <a:pt x="2437311" y="1206268"/>
                    <a:pt x="2377461" y="1221735"/>
                  </a:cubicBezTo>
                  <a:cubicBezTo>
                    <a:pt x="2368718" y="1232495"/>
                    <a:pt x="2355941" y="1231822"/>
                    <a:pt x="2343837" y="1233840"/>
                  </a:cubicBezTo>
                  <a:cubicBezTo>
                    <a:pt x="1849567" y="1314537"/>
                    <a:pt x="1354623" y="1392544"/>
                    <a:pt x="860353" y="1471896"/>
                  </a:cubicBezTo>
                  <a:cubicBezTo>
                    <a:pt x="644488" y="1506865"/>
                    <a:pt x="428623" y="1541161"/>
                    <a:pt x="212759" y="1574785"/>
                  </a:cubicBezTo>
                  <a:cubicBezTo>
                    <a:pt x="160977" y="1582855"/>
                    <a:pt x="109197" y="1590252"/>
                    <a:pt x="58089" y="1599667"/>
                  </a:cubicBezTo>
                  <a:cubicBezTo>
                    <a:pt x="39932" y="1603702"/>
                    <a:pt x="23120" y="1605047"/>
                    <a:pt x="6981" y="1600339"/>
                  </a:cubicBezTo>
                  <a:close/>
                </a:path>
              </a:pathLst>
            </a:custGeom>
            <a:solidFill>
              <a:schemeClr val="accent4"/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9" name="Freeform: Shape 237">
              <a:extLst>
                <a:ext uri="{FF2B5EF4-FFF2-40B4-BE49-F238E27FC236}">
                  <a16:creationId xmlns:a16="http://schemas.microsoft.com/office/drawing/2014/main" id="{6BC4C341-0473-4C2D-9207-D25C4DF4230F}"/>
                </a:ext>
              </a:extLst>
            </p:cNvPr>
            <p:cNvSpPr/>
            <p:nvPr/>
          </p:nvSpPr>
          <p:spPr>
            <a:xfrm>
              <a:off x="11020708" y="857884"/>
              <a:ext cx="1013044" cy="628387"/>
            </a:xfrm>
            <a:custGeom>
              <a:avLst/>
              <a:gdLst>
                <a:gd name="connsiteX0" fmla="*/ 2377709 w 2584159"/>
                <a:gd name="connsiteY0" fmla="*/ 29681 h 1602943"/>
                <a:gd name="connsiteX1" fmla="*/ 2556588 w 2584159"/>
                <a:gd name="connsiteY1" fmla="*/ 1437 h 1602943"/>
                <a:gd name="connsiteX2" fmla="*/ 2583487 w 2584159"/>
                <a:gd name="connsiteY2" fmla="*/ 25646 h 1602943"/>
                <a:gd name="connsiteX3" fmla="*/ 2583487 w 2584159"/>
                <a:gd name="connsiteY3" fmla="*/ 425097 h 1602943"/>
                <a:gd name="connsiteX4" fmla="*/ 2584159 w 2584159"/>
                <a:gd name="connsiteY4" fmla="*/ 1147337 h 1602943"/>
                <a:gd name="connsiteX5" fmla="*/ 2545156 w 2584159"/>
                <a:gd name="connsiteY5" fmla="*/ 1192393 h 1602943"/>
                <a:gd name="connsiteX6" fmla="*/ 2377037 w 2584159"/>
                <a:gd name="connsiteY6" fmla="*/ 1220637 h 1602943"/>
                <a:gd name="connsiteX7" fmla="*/ 2333326 w 2584159"/>
                <a:gd name="connsiteY7" fmla="*/ 1235432 h 1602943"/>
                <a:gd name="connsiteX8" fmla="*/ 1394548 w 2584159"/>
                <a:gd name="connsiteY8" fmla="*/ 1385394 h 1602943"/>
                <a:gd name="connsiteX9" fmla="*/ 223766 w 2584159"/>
                <a:gd name="connsiteY9" fmla="*/ 1572342 h 1602943"/>
                <a:gd name="connsiteX10" fmla="*/ 54975 w 2584159"/>
                <a:gd name="connsiteY10" fmla="*/ 1599241 h 1602943"/>
                <a:gd name="connsiteX11" fmla="*/ 5884 w 2584159"/>
                <a:gd name="connsiteY11" fmla="*/ 1597896 h 1602943"/>
                <a:gd name="connsiteX12" fmla="*/ 1177 w 2584159"/>
                <a:gd name="connsiteY12" fmla="*/ 1566290 h 1602943"/>
                <a:gd name="connsiteX13" fmla="*/ 504 w 2584159"/>
                <a:gd name="connsiteY13" fmla="*/ 443927 h 1602943"/>
                <a:gd name="connsiteX14" fmla="*/ 34128 w 2584159"/>
                <a:gd name="connsiteY14" fmla="*/ 404250 h 1602943"/>
                <a:gd name="connsiteX15" fmla="*/ 208972 w 2584159"/>
                <a:gd name="connsiteY15" fmla="*/ 374662 h 1602943"/>
                <a:gd name="connsiteX16" fmla="*/ 266133 w 2584159"/>
                <a:gd name="connsiteY16" fmla="*/ 357850 h 1602943"/>
                <a:gd name="connsiteX17" fmla="*/ 1364286 w 2584159"/>
                <a:gd name="connsiteY17" fmla="*/ 182333 h 1602943"/>
                <a:gd name="connsiteX18" fmla="*/ 2309789 w 2584159"/>
                <a:gd name="connsiteY18" fmla="*/ 31026 h 1602943"/>
                <a:gd name="connsiteX19" fmla="*/ 2377709 w 2584159"/>
                <a:gd name="connsiteY19" fmla="*/ 29681 h 16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84159" h="1602943">
                  <a:moveTo>
                    <a:pt x="2377709" y="29681"/>
                  </a:moveTo>
                  <a:cubicBezTo>
                    <a:pt x="2437560" y="20266"/>
                    <a:pt x="2497410" y="13542"/>
                    <a:pt x="2556588" y="1437"/>
                  </a:cubicBezTo>
                  <a:cubicBezTo>
                    <a:pt x="2582815" y="-3943"/>
                    <a:pt x="2583487" y="6144"/>
                    <a:pt x="2583487" y="25646"/>
                  </a:cubicBezTo>
                  <a:cubicBezTo>
                    <a:pt x="2582815" y="158797"/>
                    <a:pt x="2583487" y="291947"/>
                    <a:pt x="2583487" y="425097"/>
                  </a:cubicBezTo>
                  <a:cubicBezTo>
                    <a:pt x="2583487" y="665844"/>
                    <a:pt x="2582815" y="906591"/>
                    <a:pt x="2584159" y="1147337"/>
                  </a:cubicBezTo>
                  <a:cubicBezTo>
                    <a:pt x="2584159" y="1179616"/>
                    <a:pt x="2574744" y="1189031"/>
                    <a:pt x="2545156" y="1192393"/>
                  </a:cubicBezTo>
                  <a:cubicBezTo>
                    <a:pt x="2488668" y="1199790"/>
                    <a:pt x="2432852" y="1211222"/>
                    <a:pt x="2377037" y="1220637"/>
                  </a:cubicBezTo>
                  <a:cubicBezTo>
                    <a:pt x="2364260" y="1231397"/>
                    <a:pt x="2348792" y="1233414"/>
                    <a:pt x="2333326" y="1235432"/>
                  </a:cubicBezTo>
                  <a:cubicBezTo>
                    <a:pt x="2020624" y="1284522"/>
                    <a:pt x="1707923" y="1335631"/>
                    <a:pt x="1394548" y="1385394"/>
                  </a:cubicBezTo>
                  <a:cubicBezTo>
                    <a:pt x="1004511" y="1447934"/>
                    <a:pt x="614475" y="1510474"/>
                    <a:pt x="223766" y="1572342"/>
                  </a:cubicBezTo>
                  <a:cubicBezTo>
                    <a:pt x="167951" y="1581757"/>
                    <a:pt x="110791" y="1589154"/>
                    <a:pt x="54975" y="1599241"/>
                  </a:cubicBezTo>
                  <a:cubicBezTo>
                    <a:pt x="38835" y="1601931"/>
                    <a:pt x="22023" y="1606638"/>
                    <a:pt x="5884" y="1597896"/>
                  </a:cubicBezTo>
                  <a:cubicBezTo>
                    <a:pt x="-3530" y="1588482"/>
                    <a:pt x="1177" y="1576377"/>
                    <a:pt x="1177" y="1566290"/>
                  </a:cubicBezTo>
                  <a:cubicBezTo>
                    <a:pt x="1177" y="1192393"/>
                    <a:pt x="1177" y="818496"/>
                    <a:pt x="504" y="443927"/>
                  </a:cubicBezTo>
                  <a:cubicBezTo>
                    <a:pt x="504" y="417700"/>
                    <a:pt x="6557" y="407613"/>
                    <a:pt x="34128" y="404250"/>
                  </a:cubicBezTo>
                  <a:cubicBezTo>
                    <a:pt x="92633" y="396853"/>
                    <a:pt x="150466" y="384749"/>
                    <a:pt x="208972" y="374662"/>
                  </a:cubicBezTo>
                  <a:cubicBezTo>
                    <a:pt x="225112" y="359867"/>
                    <a:pt x="246631" y="360540"/>
                    <a:pt x="266133" y="357850"/>
                  </a:cubicBezTo>
                  <a:cubicBezTo>
                    <a:pt x="631960" y="300017"/>
                    <a:pt x="997787" y="240839"/>
                    <a:pt x="1364286" y="182333"/>
                  </a:cubicBezTo>
                  <a:cubicBezTo>
                    <a:pt x="1679678" y="131897"/>
                    <a:pt x="1994397" y="82134"/>
                    <a:pt x="2309789" y="31026"/>
                  </a:cubicBezTo>
                  <a:cubicBezTo>
                    <a:pt x="2330636" y="27664"/>
                    <a:pt x="2354173" y="18921"/>
                    <a:pt x="2377709" y="29681"/>
                  </a:cubicBezTo>
                  <a:close/>
                </a:path>
              </a:pathLst>
            </a:custGeom>
            <a:solidFill>
              <a:schemeClr val="accent4"/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0" name="Freeform: Shape 238">
              <a:extLst>
                <a:ext uri="{FF2B5EF4-FFF2-40B4-BE49-F238E27FC236}">
                  <a16:creationId xmlns:a16="http://schemas.microsoft.com/office/drawing/2014/main" id="{D52B57D2-FC01-4D07-9CA8-1BCBFF062F58}"/>
                </a:ext>
              </a:extLst>
            </p:cNvPr>
            <p:cNvSpPr/>
            <p:nvPr/>
          </p:nvSpPr>
          <p:spPr>
            <a:xfrm>
              <a:off x="11022751" y="1471376"/>
              <a:ext cx="84887" cy="73551"/>
            </a:xfrm>
            <a:custGeom>
              <a:avLst/>
              <a:gdLst>
                <a:gd name="connsiteX0" fmla="*/ 216538 w 216537"/>
                <a:gd name="connsiteY0" fmla="*/ 0 h 187620"/>
                <a:gd name="connsiteX1" fmla="*/ 201743 w 216537"/>
                <a:gd name="connsiteY1" fmla="*/ 187621 h 187620"/>
                <a:gd name="connsiteX2" fmla="*/ 0 w 216537"/>
                <a:gd name="connsiteY2" fmla="*/ 34296 h 187620"/>
                <a:gd name="connsiteX3" fmla="*/ 216538 w 216537"/>
                <a:gd name="connsiteY3" fmla="*/ 0 h 18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537" h="187620">
                  <a:moveTo>
                    <a:pt x="216538" y="0"/>
                  </a:moveTo>
                  <a:cubicBezTo>
                    <a:pt x="190311" y="61195"/>
                    <a:pt x="209140" y="125081"/>
                    <a:pt x="201743" y="187621"/>
                  </a:cubicBezTo>
                  <a:cubicBezTo>
                    <a:pt x="133823" y="137185"/>
                    <a:pt x="64558" y="88767"/>
                    <a:pt x="0" y="34296"/>
                  </a:cubicBezTo>
                  <a:cubicBezTo>
                    <a:pt x="71955" y="22864"/>
                    <a:pt x="144582" y="11432"/>
                    <a:pt x="216538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1" name="Freeform: Shape 239">
              <a:extLst>
                <a:ext uri="{FF2B5EF4-FFF2-40B4-BE49-F238E27FC236}">
                  <a16:creationId xmlns:a16="http://schemas.microsoft.com/office/drawing/2014/main" id="{227C8B99-6C0B-44FF-A43D-AD5A263CFE1C}"/>
                </a:ext>
              </a:extLst>
            </p:cNvPr>
            <p:cNvSpPr/>
            <p:nvPr/>
          </p:nvSpPr>
          <p:spPr>
            <a:xfrm>
              <a:off x="11023542" y="854493"/>
              <a:ext cx="79087" cy="73024"/>
            </a:xfrm>
            <a:custGeom>
              <a:avLst/>
              <a:gdLst>
                <a:gd name="connsiteX0" fmla="*/ 201743 w 201742"/>
                <a:gd name="connsiteY0" fmla="*/ 0 h 186275"/>
                <a:gd name="connsiteX1" fmla="*/ 200398 w 201742"/>
                <a:gd name="connsiteY1" fmla="*/ 186276 h 186275"/>
                <a:gd name="connsiteX2" fmla="*/ 0 w 201742"/>
                <a:gd name="connsiteY2" fmla="*/ 34296 h 186275"/>
                <a:gd name="connsiteX3" fmla="*/ 156687 w 201742"/>
                <a:gd name="connsiteY3" fmla="*/ 7397 h 186275"/>
                <a:gd name="connsiteX4" fmla="*/ 201743 w 201742"/>
                <a:gd name="connsiteY4" fmla="*/ 0 h 18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742" h="186275">
                  <a:moveTo>
                    <a:pt x="201743" y="0"/>
                  </a:moveTo>
                  <a:cubicBezTo>
                    <a:pt x="201071" y="61868"/>
                    <a:pt x="200398" y="123736"/>
                    <a:pt x="200398" y="186276"/>
                  </a:cubicBezTo>
                  <a:cubicBezTo>
                    <a:pt x="133150" y="136513"/>
                    <a:pt x="63885" y="88094"/>
                    <a:pt x="0" y="34296"/>
                  </a:cubicBezTo>
                  <a:cubicBezTo>
                    <a:pt x="51780" y="24882"/>
                    <a:pt x="104234" y="16139"/>
                    <a:pt x="156687" y="7397"/>
                  </a:cubicBezTo>
                  <a:cubicBezTo>
                    <a:pt x="170809" y="4035"/>
                    <a:pt x="186276" y="2017"/>
                    <a:pt x="201743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7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2" name="Rectangle 58">
            <a:extLst>
              <a:ext uri="{FF2B5EF4-FFF2-40B4-BE49-F238E27FC236}">
                <a16:creationId xmlns:a16="http://schemas.microsoft.com/office/drawing/2014/main" id="{B792353E-CBEB-4979-B0B4-0F65FBC722FC}"/>
              </a:ext>
            </a:extLst>
          </p:cNvPr>
          <p:cNvSpPr/>
          <p:nvPr/>
        </p:nvSpPr>
        <p:spPr>
          <a:xfrm rot="-600000">
            <a:off x="2348558" y="2314073"/>
            <a:ext cx="1190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Be patient!</a:t>
            </a:r>
            <a:endParaRPr lang="ko-KR" altLang="en-US" b="1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523" name="Rectangle 59">
            <a:extLst>
              <a:ext uri="{FF2B5EF4-FFF2-40B4-BE49-F238E27FC236}">
                <a16:creationId xmlns:a16="http://schemas.microsoft.com/office/drawing/2014/main" id="{D8EBF528-EFFB-423A-9323-1BAFB61C33B3}"/>
              </a:ext>
            </a:extLst>
          </p:cNvPr>
          <p:cNvSpPr/>
          <p:nvPr/>
        </p:nvSpPr>
        <p:spPr>
          <a:xfrm rot="-600000">
            <a:off x="4328165" y="2339436"/>
            <a:ext cx="1482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Make allies!</a:t>
            </a:r>
            <a:endParaRPr lang="ko-KR" altLang="en-US" b="1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524" name="Rectangle 60">
            <a:extLst>
              <a:ext uri="{FF2B5EF4-FFF2-40B4-BE49-F238E27FC236}">
                <a16:creationId xmlns:a16="http://schemas.microsoft.com/office/drawing/2014/main" id="{3C4491C5-43E8-4639-B5BD-F4338C9D66F5}"/>
              </a:ext>
            </a:extLst>
          </p:cNvPr>
          <p:cNvSpPr/>
          <p:nvPr/>
        </p:nvSpPr>
        <p:spPr>
          <a:xfrm rot="-600000">
            <a:off x="6445383" y="2298054"/>
            <a:ext cx="1473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Documentize!</a:t>
            </a:r>
            <a:endParaRPr lang="ko-KR" altLang="en-US" b="1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525" name="Rectangle 61">
            <a:extLst>
              <a:ext uri="{FF2B5EF4-FFF2-40B4-BE49-F238E27FC236}">
                <a16:creationId xmlns:a16="http://schemas.microsoft.com/office/drawing/2014/main" id="{863EA508-D554-49C0-B0B7-67E035C81D96}"/>
              </a:ext>
            </a:extLst>
          </p:cNvPr>
          <p:cNvSpPr/>
          <p:nvPr/>
        </p:nvSpPr>
        <p:spPr>
          <a:xfrm rot="-600000">
            <a:off x="8572290" y="2159556"/>
            <a:ext cx="1551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rPr>
              <a:t>Adjust in your local context!</a:t>
            </a:r>
            <a:endParaRPr lang="ko-KR" altLang="en-US" b="1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3A9AB0AD-1989-4399-8A62-A0D5F80E4126}"/>
              </a:ext>
            </a:extLst>
          </p:cNvPr>
          <p:cNvSpPr txBox="1"/>
          <p:nvPr/>
        </p:nvSpPr>
        <p:spPr>
          <a:xfrm rot="-600000">
            <a:off x="2178828" y="3237828"/>
            <a:ext cx="15289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One step at a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Long procedure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prstClr val="white"/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900" dirty="0">
              <a:solidFill>
                <a:prstClr val="white"/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689AFA7F-939C-45DB-BCC9-59925C40DE5A}"/>
              </a:ext>
            </a:extLst>
          </p:cNvPr>
          <p:cNvSpPr txBox="1"/>
          <p:nvPr/>
        </p:nvSpPr>
        <p:spPr>
          <a:xfrm rot="-600000">
            <a:off x="4234492" y="3193082"/>
            <a:ext cx="1910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Team 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Create a CEA network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Spot </a:t>
            </a:r>
            <a:r>
              <a:rPr lang="en-US" altLang="ko-KR" sz="1200" i="1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“CEA dedicated” </a:t>
            </a:r>
            <a:r>
              <a:rPr lang="en-US" altLang="ko-KR" sz="120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colleagues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200" dirty="0">
              <a:solidFill>
                <a:prstClr val="white"/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C962BF74-7FF6-4964-8882-7B752A7D116A}"/>
              </a:ext>
            </a:extLst>
          </p:cNvPr>
          <p:cNvSpPr txBox="1"/>
          <p:nvPr/>
        </p:nvSpPr>
        <p:spPr>
          <a:xfrm rot="-600000">
            <a:off x="6350335" y="3177109"/>
            <a:ext cx="1710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Make it clear what CEA 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Show the added value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200" dirty="0">
              <a:solidFill>
                <a:prstClr val="white"/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139AEB1F-A093-442A-9D2A-C1CC81882754}"/>
              </a:ext>
            </a:extLst>
          </p:cNvPr>
          <p:cNvSpPr txBox="1"/>
          <p:nvPr/>
        </p:nvSpPr>
        <p:spPr>
          <a:xfrm rot="-600000">
            <a:off x="8494465" y="3216196"/>
            <a:ext cx="1512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  <a:cs typeface="Arial" pitchFamily="34" charset="0"/>
              </a:rPr>
              <a:t>Institutionalize according to the dynamics of your NS</a:t>
            </a:r>
            <a:endParaRPr lang="ko-KR" altLang="en-US" sz="1200" dirty="0">
              <a:solidFill>
                <a:prstClr val="white"/>
              </a:solidFill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30" name="Rounded Rectangle 5">
            <a:extLst>
              <a:ext uri="{FF2B5EF4-FFF2-40B4-BE49-F238E27FC236}">
                <a16:creationId xmlns:a16="http://schemas.microsoft.com/office/drawing/2014/main" id="{ED1F21AA-1364-405D-83D2-173330881E9E}"/>
              </a:ext>
            </a:extLst>
          </p:cNvPr>
          <p:cNvSpPr/>
          <p:nvPr/>
        </p:nvSpPr>
        <p:spPr>
          <a:xfrm flipH="1">
            <a:off x="4868680" y="4366865"/>
            <a:ext cx="369339" cy="304683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srgbClr val="F79646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532" name="Round Same Side Corner Rectangle 11">
            <a:extLst>
              <a:ext uri="{FF2B5EF4-FFF2-40B4-BE49-F238E27FC236}">
                <a16:creationId xmlns:a16="http://schemas.microsoft.com/office/drawing/2014/main" id="{6E40311C-52F1-4DA9-97E7-9610C2A6351A}"/>
              </a:ext>
            </a:extLst>
          </p:cNvPr>
          <p:cNvSpPr>
            <a:spLocks noChangeAspect="1"/>
          </p:cNvSpPr>
          <p:nvPr/>
        </p:nvSpPr>
        <p:spPr>
          <a:xfrm rot="9900000">
            <a:off x="7058910" y="4365421"/>
            <a:ext cx="362145" cy="307573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350" dirty="0">
              <a:solidFill>
                <a:prstClr val="white"/>
              </a:solidFill>
              <a:latin typeface="Calibri"/>
              <a:ea typeface="맑은 고딕" panose="020B0503020000020004" pitchFamily="34" charset="-127"/>
            </a:endParaRPr>
          </a:p>
        </p:txBody>
      </p:sp>
      <p:sp>
        <p:nvSpPr>
          <p:cNvPr id="41" name="Rectangle 8"/>
          <p:cNvSpPr/>
          <p:nvPr/>
        </p:nvSpPr>
        <p:spPr>
          <a:xfrm>
            <a:off x="6263710" y="116633"/>
            <a:ext cx="4283016" cy="6324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EggsExtraYolk" panose="02000303000000000000" pitchFamily="2" charset="0"/>
                <a:cs typeface="Arial" panose="020B0604020202020204" pitchFamily="34" charset="0"/>
              </a:rPr>
              <a:t>…any recommendations?</a:t>
            </a:r>
            <a:endParaRPr lang="el-GR" sz="2000" b="1" dirty="0">
              <a:solidFill>
                <a:prstClr val="white"/>
              </a:solidFill>
              <a:latin typeface="Arial" panose="020B0604020202020204" pitchFamily="34" charset="0"/>
              <a:ea typeface="EggsExtraYolk" panose="020003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44" name="Εικόνα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16633"/>
            <a:ext cx="733415" cy="73341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323" y="4401743"/>
            <a:ext cx="225572" cy="323116"/>
          </a:xfrm>
          <a:prstGeom prst="rect">
            <a:avLst/>
          </a:prstGeom>
        </p:spPr>
      </p:pic>
      <p:grpSp>
        <p:nvGrpSpPr>
          <p:cNvPr id="40" name="그룹 2264">
            <a:extLst>
              <a:ext uri="{FF2B5EF4-FFF2-40B4-BE49-F238E27FC236}">
                <a16:creationId xmlns:a16="http://schemas.microsoft.com/office/drawing/2014/main" id="{6406DD46-DE1D-45B1-B4EA-CB4ED213A87D}"/>
              </a:ext>
            </a:extLst>
          </p:cNvPr>
          <p:cNvGrpSpPr/>
          <p:nvPr/>
        </p:nvGrpSpPr>
        <p:grpSpPr>
          <a:xfrm>
            <a:off x="1510854" y="6379568"/>
            <a:ext cx="9157146" cy="241223"/>
            <a:chOff x="0" y="3711279"/>
            <a:chExt cx="12192001" cy="514942"/>
          </a:xfrm>
        </p:grpSpPr>
        <p:sp>
          <p:nvSpPr>
            <p:cNvPr id="42" name="Chevron 2">
              <a:extLst>
                <a:ext uri="{FF2B5EF4-FFF2-40B4-BE49-F238E27FC236}">
                  <a16:creationId xmlns:a16="http://schemas.microsoft.com/office/drawing/2014/main" id="{9BD9A047-6607-41C2-8D2F-6A3A7DEADB6C}"/>
                </a:ext>
              </a:extLst>
            </p:cNvPr>
            <p:cNvSpPr/>
            <p:nvPr/>
          </p:nvSpPr>
          <p:spPr>
            <a:xfrm>
              <a:off x="1060523" y="3711279"/>
              <a:ext cx="1935460" cy="514942"/>
            </a:xfrm>
            <a:prstGeom prst="chevron">
              <a:avLst>
                <a:gd name="adj" fmla="val 2538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43" name="Chevron 2">
              <a:extLst>
                <a:ext uri="{FF2B5EF4-FFF2-40B4-BE49-F238E27FC236}">
                  <a16:creationId xmlns:a16="http://schemas.microsoft.com/office/drawing/2014/main" id="{CB2BF1F7-5075-4A0A-AEC4-FEAD56F4892B}"/>
                </a:ext>
              </a:extLst>
            </p:cNvPr>
            <p:cNvSpPr/>
            <p:nvPr/>
          </p:nvSpPr>
          <p:spPr>
            <a:xfrm>
              <a:off x="3094398" y="3711279"/>
              <a:ext cx="1935460" cy="514942"/>
            </a:xfrm>
            <a:prstGeom prst="chevron">
              <a:avLst>
                <a:gd name="adj" fmla="val 2538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45" name="Chevron 2">
              <a:extLst>
                <a:ext uri="{FF2B5EF4-FFF2-40B4-BE49-F238E27FC236}">
                  <a16:creationId xmlns:a16="http://schemas.microsoft.com/office/drawing/2014/main" id="{9434055B-AAE2-4138-AF08-9D1826D3DA78}"/>
                </a:ext>
              </a:extLst>
            </p:cNvPr>
            <p:cNvSpPr/>
            <p:nvPr/>
          </p:nvSpPr>
          <p:spPr>
            <a:xfrm>
              <a:off x="5128273" y="3711279"/>
              <a:ext cx="1935460" cy="514942"/>
            </a:xfrm>
            <a:prstGeom prst="chevron">
              <a:avLst>
                <a:gd name="adj" fmla="val 2538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46" name="Chevron 2">
              <a:extLst>
                <a:ext uri="{FF2B5EF4-FFF2-40B4-BE49-F238E27FC236}">
                  <a16:creationId xmlns:a16="http://schemas.microsoft.com/office/drawing/2014/main" id="{398D1667-5CC8-4F74-A4A7-A770BCB82A2C}"/>
                </a:ext>
              </a:extLst>
            </p:cNvPr>
            <p:cNvSpPr/>
            <p:nvPr/>
          </p:nvSpPr>
          <p:spPr>
            <a:xfrm>
              <a:off x="7162148" y="3711279"/>
              <a:ext cx="1935460" cy="514942"/>
            </a:xfrm>
            <a:prstGeom prst="chevron">
              <a:avLst>
                <a:gd name="adj" fmla="val 2538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47" name="Chevron 2">
              <a:extLst>
                <a:ext uri="{FF2B5EF4-FFF2-40B4-BE49-F238E27FC236}">
                  <a16:creationId xmlns:a16="http://schemas.microsoft.com/office/drawing/2014/main" id="{500254C1-834B-4542-8710-0F10100A8CA2}"/>
                </a:ext>
              </a:extLst>
            </p:cNvPr>
            <p:cNvSpPr/>
            <p:nvPr/>
          </p:nvSpPr>
          <p:spPr>
            <a:xfrm>
              <a:off x="9196023" y="3711279"/>
              <a:ext cx="1935460" cy="514942"/>
            </a:xfrm>
            <a:prstGeom prst="chevron">
              <a:avLst>
                <a:gd name="adj" fmla="val 2538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48" name="Chevron 2">
              <a:extLst>
                <a:ext uri="{FF2B5EF4-FFF2-40B4-BE49-F238E27FC236}">
                  <a16:creationId xmlns:a16="http://schemas.microsoft.com/office/drawing/2014/main" id="{150712FA-8DE4-4A6E-848D-836200554553}"/>
                </a:ext>
              </a:extLst>
            </p:cNvPr>
            <p:cNvSpPr/>
            <p:nvPr/>
          </p:nvSpPr>
          <p:spPr>
            <a:xfrm>
              <a:off x="2927495" y="3711279"/>
              <a:ext cx="235391" cy="514942"/>
            </a:xfrm>
            <a:prstGeom prst="chevron">
              <a:avLst>
                <a:gd name="adj" fmla="val 5230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49" name="Chevron 2">
              <a:extLst>
                <a:ext uri="{FF2B5EF4-FFF2-40B4-BE49-F238E27FC236}">
                  <a16:creationId xmlns:a16="http://schemas.microsoft.com/office/drawing/2014/main" id="{0882398E-BE5D-4BA2-B066-C82D38C43B95}"/>
                </a:ext>
              </a:extLst>
            </p:cNvPr>
            <p:cNvSpPr/>
            <p:nvPr/>
          </p:nvSpPr>
          <p:spPr>
            <a:xfrm>
              <a:off x="4961370" y="3711279"/>
              <a:ext cx="235391" cy="514942"/>
            </a:xfrm>
            <a:prstGeom prst="chevron">
              <a:avLst>
                <a:gd name="adj" fmla="val 5230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0" name="Chevron 2">
              <a:extLst>
                <a:ext uri="{FF2B5EF4-FFF2-40B4-BE49-F238E27FC236}">
                  <a16:creationId xmlns:a16="http://schemas.microsoft.com/office/drawing/2014/main" id="{22F7BFED-6061-4F34-9B77-37AB38BC6203}"/>
                </a:ext>
              </a:extLst>
            </p:cNvPr>
            <p:cNvSpPr/>
            <p:nvPr/>
          </p:nvSpPr>
          <p:spPr>
            <a:xfrm>
              <a:off x="6995245" y="3711279"/>
              <a:ext cx="235391" cy="514942"/>
            </a:xfrm>
            <a:prstGeom prst="chevron">
              <a:avLst>
                <a:gd name="adj" fmla="val 5230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1" name="Chevron 2">
              <a:extLst>
                <a:ext uri="{FF2B5EF4-FFF2-40B4-BE49-F238E27FC236}">
                  <a16:creationId xmlns:a16="http://schemas.microsoft.com/office/drawing/2014/main" id="{512A2348-AA75-4837-BF2F-1FC2DB9EC450}"/>
                </a:ext>
              </a:extLst>
            </p:cNvPr>
            <p:cNvSpPr/>
            <p:nvPr/>
          </p:nvSpPr>
          <p:spPr>
            <a:xfrm>
              <a:off x="9029120" y="3711279"/>
              <a:ext cx="235391" cy="514942"/>
            </a:xfrm>
            <a:prstGeom prst="chevron">
              <a:avLst>
                <a:gd name="adj" fmla="val 5230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2" name="Chevron 2">
              <a:extLst>
                <a:ext uri="{FF2B5EF4-FFF2-40B4-BE49-F238E27FC236}">
                  <a16:creationId xmlns:a16="http://schemas.microsoft.com/office/drawing/2014/main" id="{38935A72-C180-4A24-B0D0-12B0B5E90764}"/>
                </a:ext>
              </a:extLst>
            </p:cNvPr>
            <p:cNvSpPr/>
            <p:nvPr/>
          </p:nvSpPr>
          <p:spPr>
            <a:xfrm>
              <a:off x="11062995" y="3711279"/>
              <a:ext cx="235391" cy="514942"/>
            </a:xfrm>
            <a:prstGeom prst="chevron">
              <a:avLst>
                <a:gd name="adj" fmla="val 5230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3" name="Chevron 2">
              <a:extLst>
                <a:ext uri="{FF2B5EF4-FFF2-40B4-BE49-F238E27FC236}">
                  <a16:creationId xmlns:a16="http://schemas.microsoft.com/office/drawing/2014/main" id="{DA82E346-6BA9-409C-BFDA-B4C2B86852A3}"/>
                </a:ext>
              </a:extLst>
            </p:cNvPr>
            <p:cNvSpPr/>
            <p:nvPr/>
          </p:nvSpPr>
          <p:spPr>
            <a:xfrm>
              <a:off x="893620" y="3711279"/>
              <a:ext cx="235391" cy="514942"/>
            </a:xfrm>
            <a:prstGeom prst="chevron">
              <a:avLst>
                <a:gd name="adj" fmla="val 52309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4" name="자유형: 도형 2276">
              <a:extLst>
                <a:ext uri="{FF2B5EF4-FFF2-40B4-BE49-F238E27FC236}">
                  <a16:creationId xmlns:a16="http://schemas.microsoft.com/office/drawing/2014/main" id="{62D1D009-06A6-4D92-9D87-7A932AB081EB}"/>
                </a:ext>
              </a:extLst>
            </p:cNvPr>
            <p:cNvSpPr/>
            <p:nvPr/>
          </p:nvSpPr>
          <p:spPr>
            <a:xfrm>
              <a:off x="11229894" y="3711279"/>
              <a:ext cx="962107" cy="514942"/>
            </a:xfrm>
            <a:custGeom>
              <a:avLst/>
              <a:gdLst>
                <a:gd name="connsiteX0" fmla="*/ 0 w 962107"/>
                <a:gd name="connsiteY0" fmla="*/ 0 h 514942"/>
                <a:gd name="connsiteX1" fmla="*/ 962107 w 962107"/>
                <a:gd name="connsiteY1" fmla="*/ 0 h 514942"/>
                <a:gd name="connsiteX2" fmla="*/ 962107 w 962107"/>
                <a:gd name="connsiteY2" fmla="*/ 514942 h 514942"/>
                <a:gd name="connsiteX3" fmla="*/ 0 w 962107"/>
                <a:gd name="connsiteY3" fmla="*/ 514942 h 514942"/>
                <a:gd name="connsiteX4" fmla="*/ 130723 w 962107"/>
                <a:gd name="connsiteY4" fmla="*/ 257471 h 5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107" h="514942">
                  <a:moveTo>
                    <a:pt x="0" y="0"/>
                  </a:moveTo>
                  <a:lnTo>
                    <a:pt x="962107" y="0"/>
                  </a:lnTo>
                  <a:lnTo>
                    <a:pt x="962107" y="514942"/>
                  </a:lnTo>
                  <a:lnTo>
                    <a:pt x="0" y="514942"/>
                  </a:lnTo>
                  <a:lnTo>
                    <a:pt x="130723" y="25747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55" name="자유형: 도형 2277">
              <a:extLst>
                <a:ext uri="{FF2B5EF4-FFF2-40B4-BE49-F238E27FC236}">
                  <a16:creationId xmlns:a16="http://schemas.microsoft.com/office/drawing/2014/main" id="{1E7422B2-4E2C-4906-8A45-38E6073597AB}"/>
                </a:ext>
              </a:extLst>
            </p:cNvPr>
            <p:cNvSpPr/>
            <p:nvPr/>
          </p:nvSpPr>
          <p:spPr>
            <a:xfrm>
              <a:off x="0" y="3711279"/>
              <a:ext cx="962108" cy="514942"/>
            </a:xfrm>
            <a:custGeom>
              <a:avLst/>
              <a:gdLst>
                <a:gd name="connsiteX0" fmla="*/ 0 w 962108"/>
                <a:gd name="connsiteY0" fmla="*/ 0 h 514942"/>
                <a:gd name="connsiteX1" fmla="*/ 831385 w 962108"/>
                <a:gd name="connsiteY1" fmla="*/ 0 h 514942"/>
                <a:gd name="connsiteX2" fmla="*/ 962108 w 962108"/>
                <a:gd name="connsiteY2" fmla="*/ 257471 h 514942"/>
                <a:gd name="connsiteX3" fmla="*/ 831385 w 962108"/>
                <a:gd name="connsiteY3" fmla="*/ 514942 h 514942"/>
                <a:gd name="connsiteX4" fmla="*/ 0 w 962108"/>
                <a:gd name="connsiteY4" fmla="*/ 514942 h 5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108" h="514942">
                  <a:moveTo>
                    <a:pt x="0" y="0"/>
                  </a:moveTo>
                  <a:lnTo>
                    <a:pt x="831385" y="0"/>
                  </a:lnTo>
                  <a:lnTo>
                    <a:pt x="962108" y="257471"/>
                  </a:lnTo>
                  <a:lnTo>
                    <a:pt x="831385" y="514942"/>
                  </a:lnTo>
                  <a:lnTo>
                    <a:pt x="0" y="5149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  <p:pic>
        <p:nvPicPr>
          <p:cNvPr id="2" name="Εικόνα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224" y="4339909"/>
            <a:ext cx="46943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19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Location pin 3D Icon download in PNG, OBJ or Blend forma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AutoShape 4" descr="Location pin 3D Icon download in PNG, OBJ or Blend format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AutoShape 6" descr="Date Generic Circular icon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1524000" y="2492897"/>
            <a:ext cx="9144000" cy="17125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ea typeface="EggsExtraYolk" panose="02000303000000000000" pitchFamily="2" charset="0"/>
                <a:cs typeface="Arial" panose="020B0604020202020204" pitchFamily="34" charset="0"/>
              </a:rPr>
              <a:t>Thank you all for your attention!</a:t>
            </a:r>
            <a:endParaRPr lang="el-GR" sz="3200" dirty="0">
              <a:solidFill>
                <a:prstClr val="white"/>
              </a:solidFill>
              <a:latin typeface="Arial" panose="020B0604020202020204" pitchFamily="34" charset="0"/>
              <a:ea typeface="EggsExtraYolk" panose="02000303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16633"/>
            <a:ext cx="733415" cy="7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01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EE480-7644-02CE-64CB-1A27D861C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34DBB4CD-B8D1-D10B-B3BB-22850FE7C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2318657"/>
            <a:ext cx="11233150" cy="305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8000" b="1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Questions</a:t>
            </a:r>
            <a:r>
              <a:rPr lang="nl-NL" sz="8000" b="1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marL="0" indent="0" algn="ctr">
              <a:buNone/>
            </a:pPr>
            <a:endParaRPr lang="nl-NL"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 algn="ctr">
              <a:buNone/>
            </a:pPr>
            <a:endParaRPr lang="nl-NL"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9F4EF0DB-0FD0-1652-1B9B-18C42950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23FC5B-98A5-49E4-B59C-E073B895215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EC076D-FB22-EB18-38D6-D8D30A551EF7}"/>
              </a:ext>
            </a:extLst>
          </p:cNvPr>
          <p:cNvSpPr txBox="1"/>
          <p:nvPr/>
        </p:nvSpPr>
        <p:spPr>
          <a:xfrm>
            <a:off x="0" y="5397190"/>
            <a:ext cx="1683834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94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CEBD8-5847-814A-A033-C231A21270AC}"/>
              </a:ext>
            </a:extLst>
          </p:cNvPr>
          <p:cNvSpPr txBox="1"/>
          <p:nvPr/>
        </p:nvSpPr>
        <p:spPr>
          <a:xfrm>
            <a:off x="4634759" y="627453"/>
            <a:ext cx="2922480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60953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33394B"/>
                </a:solidFill>
                <a:effectLst/>
                <a:uLnTx/>
                <a:uFillTx/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rPr>
              <a:t>KoBo Survey
</a:t>
            </a:r>
            <a:endParaRPr kumimoji="0" lang="ru-RU" sz="2933" b="1" i="0" u="none" strike="noStrike" kern="1200" cap="none" spc="0" normalizeH="0" baseline="0" noProof="0" dirty="0">
              <a:ln>
                <a:noFill/>
              </a:ln>
              <a:solidFill>
                <a:srgbClr val="33394B"/>
              </a:solidFill>
              <a:effectLst/>
              <a:uLnTx/>
              <a:uFillTx/>
              <a:latin typeface="Montserrat" pitchFamily="2" charset="77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1FBD4-3B1A-F196-FE54-FA72BBC27057}"/>
              </a:ext>
            </a:extLst>
          </p:cNvPr>
          <p:cNvSpPr txBox="1"/>
          <p:nvPr/>
        </p:nvSpPr>
        <p:spPr>
          <a:xfrm>
            <a:off x="10781880" y="140677"/>
            <a:ext cx="1215851" cy="1020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34C79-F6B9-13CB-24BC-C4763249D0DA}"/>
              </a:ext>
            </a:extLst>
          </p:cNvPr>
          <p:cNvSpPr txBox="1"/>
          <p:nvPr/>
        </p:nvSpPr>
        <p:spPr>
          <a:xfrm>
            <a:off x="0" y="1745159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Access the Feedback Survey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533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09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/>
          <p:nvPr/>
        </p:nvSpPr>
        <p:spPr>
          <a:xfrm>
            <a:off x="6858941" y="1185705"/>
            <a:ext cx="5332118" cy="267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F204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Thank you and goodbye – look forward to having you join us again next time! 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solidFill>
                <a:srgbClr val="0F204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316414-921D-5CED-8EFB-3B1068847012}"/>
              </a:ext>
            </a:extLst>
          </p:cNvPr>
          <p:cNvSpPr txBox="1"/>
          <p:nvPr/>
        </p:nvSpPr>
        <p:spPr>
          <a:xfrm>
            <a:off x="10761785" y="160774"/>
            <a:ext cx="1256044" cy="1024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E66D15F-0AEE-25CF-3AA4-A79723DC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35" y="3996381"/>
            <a:ext cx="1629330" cy="266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5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3732-BD0F-1C26-E67E-91E4B584046D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Lithuania </a:t>
            </a:r>
            <a:r>
              <a:rPr kumimoji="0" lang="lt-LT" sz="48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Red</a:t>
            </a:r>
            <a:r>
              <a:rPr kumimoji="0" lang="lt-LT" sz="4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lt-LT" sz="48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Cross</a:t>
            </a:r>
            <a:r>
              <a:rPr kumimoji="0" lang="lt-LT" sz="4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lt-LT" sz="48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Society</a:t>
            </a:r>
            <a:endParaRPr kumimoji="0" lang="lt-LT" sz="4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7BDF9-3744-6814-CEEF-CAE4863B4E02}"/>
              </a:ext>
            </a:extLst>
          </p:cNvPr>
          <p:cNvSpPr txBox="1">
            <a:spLocks/>
          </p:cNvSpPr>
          <p:nvPr/>
        </p:nvSpPr>
        <p:spPr>
          <a:xfrm>
            <a:off x="1524000" y="3175819"/>
            <a:ext cx="9144000" cy="208198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5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CEA </a:t>
            </a:r>
            <a:r>
              <a:rPr kumimoji="0" lang="lt-LT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Institutionalisation</a:t>
            </a:r>
            <a:endParaRPr kumimoji="0" lang="lt-LT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</a:t>
            </a:r>
            <a:r>
              <a:rPr kumimoji="0" lang="lt-LT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lt-LT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</a:t>
            </a:r>
            <a:r>
              <a:rPr kumimoji="0" lang="lt-LT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</a:t>
            </a:r>
            <a:r>
              <a:rPr kumimoji="0" lang="lt-LT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</a:t>
            </a:r>
            <a:endParaRPr kumimoji="0" lang="lt-LT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Simona </a:t>
            </a:r>
            <a:r>
              <a:rPr kumimoji="0" lang="lt-L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Juskaite</a:t>
            </a:r>
            <a:endParaRPr kumimoji="0" lang="lt-L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CEA </a:t>
            </a:r>
            <a:r>
              <a:rPr kumimoji="0" lang="lt-L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Specialist</a:t>
            </a:r>
            <a:endParaRPr kumimoji="0" lang="lt-L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412B7B-5DEC-762E-6767-25DE59BA1A26}"/>
              </a:ext>
            </a:extLst>
          </p:cNvPr>
          <p:cNvSpPr/>
          <p:nvPr/>
        </p:nvSpPr>
        <p:spPr>
          <a:xfrm>
            <a:off x="8156028" y="5833241"/>
            <a:ext cx="3531475" cy="756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8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BC4F2-C707-6DCE-A5EE-EF0A7A0B7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21E320-85E9-4D51-1308-8D87566DE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709" y="138008"/>
            <a:ext cx="7308581" cy="787083"/>
          </a:xfrm>
        </p:spPr>
        <p:txBody>
          <a:bodyPr/>
          <a:lstStyle/>
          <a:p>
            <a:pPr algn="ctr"/>
            <a:r>
              <a:rPr lang="lt-LT" dirty="0" err="1">
                <a:solidFill>
                  <a:schemeClr val="tx1"/>
                </a:solidFill>
              </a:rPr>
              <a:t>First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err="1">
                <a:solidFill>
                  <a:schemeClr val="tx1"/>
                </a:solidFill>
              </a:rPr>
              <a:t>steps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err="1">
                <a:solidFill>
                  <a:schemeClr val="tx1"/>
                </a:solidFill>
              </a:rPr>
              <a:t>of</a:t>
            </a:r>
            <a:r>
              <a:rPr lang="lt-LT" dirty="0">
                <a:solidFill>
                  <a:schemeClr val="tx1"/>
                </a:solidFill>
              </a:rPr>
              <a:t> CEA </a:t>
            </a:r>
            <a:r>
              <a:rPr lang="lt-LT" dirty="0" err="1">
                <a:solidFill>
                  <a:schemeClr val="tx1"/>
                </a:solidFill>
              </a:rPr>
              <a:t>in</a:t>
            </a:r>
            <a:r>
              <a:rPr lang="lt-LT" dirty="0">
                <a:solidFill>
                  <a:schemeClr val="tx1"/>
                </a:solidFill>
              </a:rPr>
              <a:t> Lithuanian RC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73746-EFE8-51F9-CF01-4B6B90B90E82}"/>
              </a:ext>
            </a:extLst>
          </p:cNvPr>
          <p:cNvSpPr txBox="1"/>
          <p:nvPr/>
        </p:nvSpPr>
        <p:spPr>
          <a:xfrm>
            <a:off x="1120877" y="1553497"/>
            <a:ext cx="97142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Beginning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CEA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LRC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Little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fragmented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KPIs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creation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mechanism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CEA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PGI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LRC (D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eview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ocument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Overview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eeds</a:t>
            </a: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ssessment</a:t>
            </a: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rganizational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ssessment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lt-L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lt-L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CC96DE-4209-05CD-FF71-67CCC2A50651}"/>
              </a:ext>
            </a:extLst>
          </p:cNvPr>
          <p:cNvSpPr/>
          <p:nvPr/>
        </p:nvSpPr>
        <p:spPr>
          <a:xfrm>
            <a:off x="8156028" y="5833241"/>
            <a:ext cx="3531475" cy="756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E9617F3E-11A1-8F44-F414-6B583C276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93" y="1084663"/>
            <a:ext cx="1363270" cy="136327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E925DB33-2844-587E-4629-30CA36C01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7" y="2622104"/>
            <a:ext cx="1181777" cy="11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84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3812A-F9B7-B7F1-D4CA-93CF52EF0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658" y="56471"/>
            <a:ext cx="7888684" cy="787083"/>
          </a:xfrm>
        </p:spPr>
        <p:txBody>
          <a:bodyPr/>
          <a:lstStyle/>
          <a:p>
            <a:pPr algn="ctr"/>
            <a:r>
              <a:rPr lang="lt-LT" dirty="0" err="1">
                <a:solidFill>
                  <a:schemeClr val="tx1"/>
                </a:solidFill>
              </a:rPr>
              <a:t>Needs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err="1">
                <a:solidFill>
                  <a:schemeClr val="tx1"/>
                </a:solidFill>
              </a:rPr>
              <a:t>Assessment</a:t>
            </a:r>
            <a:endParaRPr lang="lt-LT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AB7B3-6787-E374-9650-6D062E5AB216}"/>
              </a:ext>
            </a:extLst>
          </p:cNvPr>
          <p:cNvSpPr txBox="1"/>
          <p:nvPr/>
        </p:nvSpPr>
        <p:spPr>
          <a:xfrm>
            <a:off x="362197" y="1166842"/>
            <a:ext cx="5162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ocuse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on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challenges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Protection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Gender-Based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Violence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(GBV),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Child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Protection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(CP)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, and CEA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faced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by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Ukrainian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refugees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vulnerable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Lithuanian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citizens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Participants: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13 FGDs (Lithuanian and Ukrainian communities)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KIIs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INGOs, municipal authorities,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centers serving Ukrainian refugees, teachers, and key LRC staff.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Limitations: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Coordination Issues for Key Informant Interviews;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Diverse Sample Representation;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Language Barriers. </a:t>
            </a: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D6A146-3F89-3957-5722-802A85B55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637" y="1200341"/>
            <a:ext cx="6565363" cy="515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16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11013-AD6D-8373-D19A-EEA7E1D4C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894" y="0"/>
            <a:ext cx="6434212" cy="78708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Recommendations for CEA</a:t>
            </a:r>
            <a:endParaRPr lang="lt-LT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B3282-2D29-E201-ED0B-1FE69E392955}"/>
              </a:ext>
            </a:extLst>
          </p:cNvPr>
          <p:cNvSpPr txBox="1"/>
          <p:nvPr/>
        </p:nvSpPr>
        <p:spPr>
          <a:xfrm>
            <a:off x="1013248" y="1259175"/>
            <a:ext cx="42772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 Community Engagement</a:t>
            </a: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involving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communities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decision-making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Facilitate Community Dialogue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forums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Accessible Feedback Mechanisms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various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Participatory Monitoring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according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Promote Transparency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updating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progress, challenges, and changes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C8EFD73-A178-F1F8-B250-FDC8A1A74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90" y="1774372"/>
            <a:ext cx="6171987" cy="462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0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C7CE-6A24-4FC6-D2B7-593C88911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193" y="435671"/>
            <a:ext cx="7013613" cy="787083"/>
          </a:xfrm>
        </p:spPr>
        <p:txBody>
          <a:bodyPr/>
          <a:lstStyle/>
          <a:p>
            <a:pPr algn="ctr"/>
            <a:r>
              <a:rPr lang="lt-LT" dirty="0" err="1">
                <a:solidFill>
                  <a:schemeClr val="tx1"/>
                </a:solidFill>
              </a:rPr>
              <a:t>Organizational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err="1">
                <a:solidFill>
                  <a:schemeClr val="tx1"/>
                </a:solidFill>
              </a:rPr>
              <a:t>assessment</a:t>
            </a:r>
            <a:r>
              <a:rPr lang="lt-LT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lt-LT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17EB6-A27C-A4CD-6880-8F045E9A0B53}"/>
              </a:ext>
            </a:extLst>
          </p:cNvPr>
          <p:cNvSpPr txBox="1"/>
          <p:nvPr/>
        </p:nvSpPr>
        <p:spPr>
          <a:xfrm>
            <a:off x="1088570" y="1222754"/>
            <a:ext cx="9056914" cy="4181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tools: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PGI Organizational Assessment Toolkit (IFRC, 2022), CEA Tool 16 – FGD guide (IFRC, 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Participants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14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KIIs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(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staff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members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7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FGDs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(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staff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members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and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volunteers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). </a:t>
            </a: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3 </a:t>
            </a:r>
            <a:r>
              <a:rPr kumimoji="0" lang="lt-LT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themes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Institutional capacity, composition and commitment </a:t>
            </a: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PGI and CEA in programmes, operations and services </a:t>
            </a: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Advocacy, diplomacy, partnerships and learning</a:t>
            </a: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B1E4E2-E0D9-A1EE-46AF-404601376BF1}"/>
              </a:ext>
            </a:extLst>
          </p:cNvPr>
          <p:cNvSpPr/>
          <p:nvPr/>
        </p:nvSpPr>
        <p:spPr>
          <a:xfrm>
            <a:off x="8414657" y="5736771"/>
            <a:ext cx="2928257" cy="85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D17203-87D2-B8D7-BECE-2D5366E6B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98" y="3309257"/>
            <a:ext cx="4345496" cy="337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88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4FC8F-AF0A-6985-6908-3E8AA0445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930" y="97529"/>
            <a:ext cx="3411295" cy="78708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Findings</a:t>
            </a:r>
            <a:endParaRPr lang="lt-LT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6FFCB-52F3-B407-81A8-3AD6341FA9B4}"/>
              </a:ext>
            </a:extLst>
          </p:cNvPr>
          <p:cNvSpPr txBox="1"/>
          <p:nvPr/>
        </p:nvSpPr>
        <p:spPr>
          <a:xfrm>
            <a:off x="540398" y="1140391"/>
            <a:ext cx="44888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+mn-cs"/>
              </a:rPr>
              <a:t>Mechanism for assessing need</a:t>
            </a:r>
            <a:r>
              <a:rPr kumimoji="0" lang="lt-L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+mn-cs"/>
              </a:rPr>
              <a:t>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Branches engage communities directly, but data is unsystematic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integrate PGI and CEA tools into rapid needs assessments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Feedback Mechanisms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systematic feedback collection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Existing channels: feedback journals, verbal communication, hotline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</a:t>
            </a: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t-L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visibility of feedback channels to encourage participation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E11912-AE8D-2257-872A-27769786F7F3}"/>
              </a:ext>
            </a:extLst>
          </p:cNvPr>
          <p:cNvSpPr/>
          <p:nvPr/>
        </p:nvSpPr>
        <p:spPr>
          <a:xfrm>
            <a:off x="8156028" y="5833241"/>
            <a:ext cx="3531475" cy="756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37717-67D6-15E3-F097-3041294D7417}"/>
              </a:ext>
            </a:extLst>
          </p:cNvPr>
          <p:cNvSpPr txBox="1"/>
          <p:nvPr/>
        </p:nvSpPr>
        <p:spPr>
          <a:xfrm>
            <a:off x="6596743" y="1336333"/>
            <a:ext cx="53775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Communication with Communities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communication channels: newsletters, social media, face-to-face meetings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coherence and strategy</a:t>
            </a: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Community Engagement in Decision-Making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to operational aspects (e.g., event topics)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decisions primarily made by staff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t-L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with state institutions to convey community perspectives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EA3A3966-2F18-262A-7D0C-EB5192092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86" y="1638236"/>
            <a:ext cx="2535516" cy="253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74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dCross">
  <a:themeElements>
    <a:clrScheme name="RedCross">
      <a:dk1>
        <a:srgbClr val="000000"/>
      </a:dk1>
      <a:lt1>
        <a:sysClr val="window" lastClr="FFFFFF"/>
      </a:lt1>
      <a:dk2>
        <a:srgbClr val="505050"/>
      </a:dk2>
      <a:lt2>
        <a:srgbClr val="FFFFFF"/>
      </a:lt2>
      <a:accent1>
        <a:srgbClr val="4B6E82"/>
      </a:accent1>
      <a:accent2>
        <a:srgbClr val="BEA55F"/>
      </a:accent2>
      <a:accent3>
        <a:srgbClr val="ADB4B3"/>
      </a:accent3>
      <a:accent4>
        <a:srgbClr val="781E1E"/>
      </a:accent4>
      <a:accent5>
        <a:srgbClr val="E67300"/>
      </a:accent5>
      <a:accent6>
        <a:srgbClr val="DC281E"/>
      </a:accent6>
      <a:hlink>
        <a:srgbClr val="DC281E"/>
      </a:hlink>
      <a:folHlink>
        <a:srgbClr val="DC281E"/>
      </a:folHlink>
    </a:clrScheme>
    <a:fontScheme name="Aangepast 5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t Rode Kruis breedbeeld presentatie.pptx" id="{7E028462-0DA5-48EF-A9D3-7612136E7FB1}" vid="{2F437BE2-83C0-45D8-B341-34DCA97B4175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3F3F3F"/>
      </a:lt1>
      <a:dk2>
        <a:srgbClr val="33394B"/>
      </a:dk2>
      <a:lt2>
        <a:srgbClr val="FFFFFF"/>
      </a:lt2>
      <a:accent1>
        <a:srgbClr val="001D41"/>
      </a:accent1>
      <a:accent2>
        <a:srgbClr val="E8E8E8"/>
      </a:accent2>
      <a:accent3>
        <a:srgbClr val="F5333F"/>
      </a:accent3>
      <a:accent4>
        <a:srgbClr val="F5333F"/>
      </a:accent4>
      <a:accent5>
        <a:srgbClr val="001D41"/>
      </a:accent5>
      <a:accent6>
        <a:srgbClr val="FF4E51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A46C601EF784FB4DBF90453A8B30A" ma:contentTypeVersion="18" ma:contentTypeDescription="Create a new document." ma:contentTypeScope="" ma:versionID="2ddb2f7461c1e28a2bfb1f4e07bbffd2">
  <xsd:schema xmlns:xsd="http://www.w3.org/2001/XMLSchema" xmlns:xs="http://www.w3.org/2001/XMLSchema" xmlns:p="http://schemas.microsoft.com/office/2006/metadata/properties" xmlns:ns2="67bd97f6-f5f5-4f29-8f0d-e757ed3ec3ad" xmlns:ns3="ffb314bc-7b2d-45ce-a517-7d370eafd82d" targetNamespace="http://schemas.microsoft.com/office/2006/metadata/properties" ma:root="true" ma:fieldsID="d7b4a0cd44877ef5cd15732beb6d74d5" ns2:_="" ns3:_="">
    <xsd:import namespace="67bd97f6-f5f5-4f29-8f0d-e757ed3ec3ad"/>
    <xsd:import namespace="ffb314bc-7b2d-45ce-a517-7d370eafd8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bd97f6-f5f5-4f29-8f0d-e757ed3ec3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14f832c-f6f1-485d-8901-6765a4832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314bc-7b2d-45ce-a517-7d370eafd82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532a821-fdb0-4a14-a883-99e67aeb391e}" ma:internalName="TaxCatchAll" ma:showField="CatchAllData" ma:web="ffb314bc-7b2d-45ce-a517-7d370eafd8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bd97f6-f5f5-4f29-8f0d-e757ed3ec3ad">
      <Terms xmlns="http://schemas.microsoft.com/office/infopath/2007/PartnerControls"/>
    </lcf76f155ced4ddcb4097134ff3c332f>
    <TaxCatchAll xmlns="ffb314bc-7b2d-45ce-a517-7d370eafd82d" xsi:nil="true"/>
    <SharedWithUsers xmlns="ffb314bc-7b2d-45ce-a517-7d370eafd82d">
      <UserInfo>
        <DisplayName/>
        <AccountId xsi:nil="true"/>
        <AccountType/>
      </UserInfo>
    </SharedWithUsers>
    <MediaLengthInSeconds xmlns="67bd97f6-f5f5-4f29-8f0d-e757ed3ec3a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46245E-4294-4CF2-9B58-BEC99DDEE60E}">
  <ds:schemaRefs>
    <ds:schemaRef ds:uri="67bd97f6-f5f5-4f29-8f0d-e757ed3ec3ad"/>
    <ds:schemaRef ds:uri="ffb314bc-7b2d-45ce-a517-7d370eafd8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084E343-983E-4D0D-AD2F-49C5175A2193}">
  <ds:schemaRefs>
    <ds:schemaRef ds:uri="67bd97f6-f5f5-4f29-8f0d-e757ed3ec3ad"/>
    <ds:schemaRef ds:uri="ffb314bc-7b2d-45ce-a517-7d370eafd8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A976AB6-214F-4A5C-B7E9-6F28B63D20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14039</TotalTime>
  <Words>2755</Words>
  <Application>Microsoft Office PowerPoint</Application>
  <PresentationFormat>Widescreen</PresentationFormat>
  <Paragraphs>336</Paragraphs>
  <Slides>34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Aptos</vt:lpstr>
      <vt:lpstr>Arial</vt:lpstr>
      <vt:lpstr>Calibri</vt:lpstr>
      <vt:lpstr>Calibri Light</vt:lpstr>
      <vt:lpstr>Courier New</vt:lpstr>
      <vt:lpstr>Montserrat</vt:lpstr>
      <vt:lpstr>Montserrat SemiBold</vt:lpstr>
      <vt:lpstr>Open Sans</vt:lpstr>
      <vt:lpstr>Roboto</vt:lpstr>
      <vt:lpstr>Roboto Bold</vt:lpstr>
      <vt:lpstr>Roboto Bold Italics</vt:lpstr>
      <vt:lpstr>Source Sans Pro</vt:lpstr>
      <vt:lpstr>Symbol</vt:lpstr>
      <vt:lpstr>Times New Roman</vt:lpstr>
      <vt:lpstr>Wingdings</vt:lpstr>
      <vt:lpstr>Office Theme</vt:lpstr>
      <vt:lpstr>RedCross</vt:lpstr>
      <vt:lpstr>2_Office Theme</vt:lpstr>
      <vt:lpstr>3_Office Theme</vt:lpstr>
      <vt:lpstr>1_Office Theme</vt:lpstr>
      <vt:lpstr>4_Office Theme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Moatasam Hejazi</dc:creator>
  <cp:lastModifiedBy>Mark Richard SOUTH</cp:lastModifiedBy>
  <cp:revision>36</cp:revision>
  <dcterms:created xsi:type="dcterms:W3CDTF">2022-03-16T06:30:07Z</dcterms:created>
  <dcterms:modified xsi:type="dcterms:W3CDTF">2025-04-03T07:09:26Z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0x010100690A46C601EF784FB4DBF90453A8B30A</vt:lpwstr>
  </property>
  <property fmtid="{D5CDD505-2E9C-101B-9397-08002B2CF9AE}" pid="3" name="MSIP_Label_caf3f7fd-5cd4-4287-9002-aceb9af13c42_Enabled">
    <vt:lpwstr>true</vt:lpwstr>
  </property>
  <property fmtid="{D5CDD505-2E9C-101B-9397-08002B2CF9AE}" pid="4" name="MSIP_Label_caf3f7fd-5cd4-4287-9002-aceb9af13c42_SetDate">
    <vt:lpwstr>2023-01-29T22:26:10Z</vt:lpwstr>
  </property>
  <property fmtid="{D5CDD505-2E9C-101B-9397-08002B2CF9AE}" pid="5" name="MSIP_Label_caf3f7fd-5cd4-4287-9002-aceb9af13c42_Method">
    <vt:lpwstr>Privileged</vt:lpwstr>
  </property>
  <property fmtid="{D5CDD505-2E9C-101B-9397-08002B2CF9AE}" pid="6" name="MSIP_Label_caf3f7fd-5cd4-4287-9002-aceb9af13c42_Name">
    <vt:lpwstr>Public</vt:lpwstr>
  </property>
  <property fmtid="{D5CDD505-2E9C-101B-9397-08002B2CF9AE}" pid="7" name="MSIP_Label_caf3f7fd-5cd4-4287-9002-aceb9af13c42_SiteId">
    <vt:lpwstr>a2b53be5-734e-4e6c-ab0d-d184f60fd917</vt:lpwstr>
  </property>
  <property fmtid="{D5CDD505-2E9C-101B-9397-08002B2CF9AE}" pid="8" name="MSIP_Label_caf3f7fd-5cd4-4287-9002-aceb9af13c42_ActionId">
    <vt:lpwstr>539d95a8-32ac-4ed5-8f11-be183d3e3f22</vt:lpwstr>
  </property>
  <property fmtid="{D5CDD505-2E9C-101B-9397-08002B2CF9AE}" pid="9" name="MSIP_Label_caf3f7fd-5cd4-4287-9002-aceb9af13c42_ContentBits">
    <vt:lpwstr>2</vt:lpwstr>
  </property>
  <property fmtid="{D5CDD505-2E9C-101B-9397-08002B2CF9AE}" pid="10" name="Order">
    <vt:r8>14971800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MediaServiceImageTags">
    <vt:lpwstr/>
  </property>
</Properties>
</file>